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27"/>
  </p:notesMasterIdLst>
  <p:handoutMasterIdLst>
    <p:handoutMasterId r:id="rId28"/>
  </p:handoutMasterIdLst>
  <p:sldIdLst>
    <p:sldId id="445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67" r:id="rId24"/>
    <p:sldId id="468" r:id="rId25"/>
    <p:sldId id="469" r:id="rId26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78389" autoAdjust="0"/>
  </p:normalViewPr>
  <p:slideViewPr>
    <p:cSldViewPr>
      <p:cViewPr varScale="1">
        <p:scale>
          <a:sx n="131" d="100"/>
          <a:sy n="131" d="100"/>
        </p:scale>
        <p:origin x="1362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16.8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1024,'0'0'0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48.9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46 9088,'1'23'2389,"12"13"-2293,2 0 0,1 0 0,2-2 0,2 0 0,0-1 0,18 20-96,49 59 262,-46-67-2764,-29-33-4111</inkml:trace>
  <inkml:trace contextRef="#ctx0" brushRef="#br0" timeOffset="1">361 0 9088,'1'3'85,"-1"0"0,1-1 1,0 1-1,-1 0 0,0 0 1,1 0-1,-1 0 0,-1 0 1,1 0-1,0-1 0,-1 1 1,1 0-1,-1 0 0,0 0 1,0-1-1,0 1 0,0 0 1,0-1-1,-1 1 0,1-1 1,-1 1-1,1-1 0,-1 0 1,-1 1-86,-46 72 1677,-15 32-1677,29-43 324,-4-3 0,-30 37-324,65-90 29,-26 26-207,28-32-590,2-2-1366,0 0-4948</inkml:trace>
  <inkml:trace contextRef="#ctx0" brushRef="#br0" timeOffset="2">455 297 9472,'0'0'128,"5"-12"128,-2 6-119,1 0 0,-1 0 0,1 0-1,1 0 1,-1 0 0,1 1 0,0 0 0,0 0 0,1 0 0,-1 1 0,1 0 0,6-4-137,-9 7 53,0-1 0,0 1 0,1 0 0,-1 0 0,0 0 0,1 0-1,-1 0 1,1 1 0,-1-1 0,1 1 0,-1 0 0,1 0 0,-1 1 0,1-1 0,-1 1 0,1-1 0,-1 1-1,0 0 1,1 1 0,-1-1 0,0 0 0,0 1 0,0 0 0,0 0 0,0 0 0,0 0 0,0 0-53,-2-1 28,0 0 0,0 1 0,0-1 0,0 0 0,0 1 0,-1-1 0,1 0 0,0 1 0,-1-1 0,1 1 0,-1-1 0,0 1 0,1-1 0,-1 1 0,0-1 0,0 1 1,0-1-1,0 1 0,0-1 0,0 1 0,0 0 0,-1-1 0,1 1 0,-1-1 0,1 0 0,-1 1-28,-17 40 171,15-34-154,-59 96 250,29-52 85,32-51-348,1-1 0,0 1 0,0-1 0,0 0 0,0 1 0,0-1 0,0 0 0,-1 1 0,1-1 0,0 1 0,0-1 0,0 0-1,0 1 1,0-1 0,0 0 0,1 1 0,-1-1 0,0 1 0,0-1 0,0 0 0,0 1 0,0-1 0,1 0 0,-1 1 0,0-1 0,0 0 0,0 1 0,1-1 0,-1 0 0,0 1 0,0-1 0,1 0 0,-1 0 0,0 1 0,1-1 0,-1 0 0,1 0-4,22 10 273,42 1 259,-47-8-460,26 7-663,-31-6-466,1-1-1,0 0 0,0-1 0,8 0 1058,-11-2-7338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6:26:24.80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262 0 4992,'0'1'170,"0"-1"-1,0 0 1,0 1 0,0-1 0,0 0-1,0 1 1,0-1 0,0 1 0,0-1 0,0 0-1,0 1 1,0-1 0,0 1 0,0-1-1,-1 0 1,1 1 0,0-1 0,0 0 0,0 1-1,-1-1 1,1 0 0,0 1 0,0-1-1,-1 0 1,1 0 0,0 1 0,0-1-1,-1 0 1,1 0 0,0 0 0,-1 1 0,1-1-1,-1 0 1,1 0 0,0 0 0,-1 0-170,-17-3 992,13 2-986,1-1 0,0 1-1,-1 1 1,1-1 0,-1 0 0,0 1-1,1 0 1,-1 0 0,1 1 0,-1-1 0,-2 1-6,-14 5 0,2 0 0,6 1 0,0 4 0,0 4 0,2-1 0,4-4-22,6-8-84,2 0-22,8 9 59,0-1 1,0 0-1,1 0 1,5 3 68,74 70 39,-87-81 68,-2-2 21,0 0 0,0 0 0,0 0 0,-15 7 0,-1 1-118,1-2 1,-1 0 0,0-1-1,0-1 1,-1 0 0,1-1-1,-1-1 1,0-1 0,0 0-1,-2-1-10,-7-5-1514,23 4-790,3 1-3584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6:26:30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217 39 4736,'0'0'149,"0"0"107,0 0 107,0 0 42,0 0 107,0 0 43,0 0-235,0 0-64,0 0 0,0 0 0,0 0 21,0 0 64,0 0-42,-6-3 21,-10-4-40,-1 1 1,0 0-1,-1 2 1,1 0-1,-1 0 0,0 2 1,-9 0-281,22 3 106,-7 5-84,-3 5-22,-1 4 0,5-1 0,7-2 0,7 1 0,4 0 0,-4-5-9,0-1 1,1 0 0,-1 0-1,2 0 1,-1-1 0,1 0-1,0 1 1,0-2 0,1 1 0,0-1-1,0 1 1,0-2 0,1 1-1,-1-1 1,1 0 0,4 2 8,-6-3-17,13 6-68,-2-7 64,-3-1 21,-2-1 21,-19 45 107,4-36-94,0-1-1,0 0 1,0 0-1,-1 0 1,-1 0-1,1-1 1,-1 0-1,0 0 1,-1-1-1,0 1 1,0-2-1,0 1 1,0-1-1,-5 3-33,-2-2 22,13-5-43,0 0-1,0 0 1,0-1 0,0 1 0,0-1 0,0 1 0,-1-1 0,1 1 0,0-1-1,-1 0 1,1 0 0,0 0 0,0 0 0,-1 1 0,1-2 0,0 1 0,-1 0 0,1 0-1,0 0 1,0-1 0,-1 1 0,1 0 0,0-1 0,0 1 21,-6-14-3781,7 14-1275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6:47:11.6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68 0 8960,'-14'34'64,"2"0"-1,1 1 1,2 0 0,1 4-64,7-34 1,-3 11 12,1 0-1,0 0 1,2 0 0,0 1 0,1 15-13,0-28 2,0 0 0,0-1 1,1 1-1,0 0 1,-1 0-1,1 0 0,1-1 1,-1 1-1,1 0 0,-1-1 1,1 0-1,0 1 1,0-1-1,0 0 0,1 0 1,-1 0-1,1 0 0,0 0 1,0-1-1,0 1 0,0-1 1,0 1-1,0-1 1,1-1-1,-1 1 0,1 0 1,0 0-3,3 0 126,0 0 0,0 0 0,0-1 1,0 0-1,0 0 0,1-1 0,-1 0 0,0 0 1,0-1-1,0 0 0,0 0 0,0 0 1,0-1-1,0 0 0,0 0 0,0-1 0,-1 0 1,6-3-127,-8 3 86,0 0 1,0 0-1,0 0 1,-1-1-1,1 1 1,-1-1-1,0 0 1,0 0-1,0 0 1,0 0-1,-1-1 1,1 1-1,-1-1 1,-1 0-1,1 1 1,-1-1-1,1 0 1,-1 0-1,-1 0 1,1 0-1,-1 0 1,0 0 0,0 0-1,0 0 1,0 0-1,-1 0 1,-1-4-87,-2-3 109,0-1 0,-1 0 1,-1 1-1,0 0 0,0 0 1,-1 1-1,-1-1 0,0 2 1,-8-10-110,-26-39-3,38 55 1920,0 0-6578,-1 12-5501,3 4 8263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6:47:03.94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19 6784,'26'1'718,"1"2"0,-1 0 1,2 2-719,-4 0 96,0-2-1,0 0 1,0-2 0,3 0-96,22-3 171,0-2 0,0-2-1,-1-2 1,39-12-171,-74 17-2005,-13 3-3307</inkml:trace>
  <inkml:trace contextRef="#ctx0" brushRef="#br0" timeOffset="856.423">189 153 7680,'0'0'128,"0"0"0,0 0 0,0 33 512,12 64 358,-2-23-332,-1 53-666,-8-54 51,0 45 115,5-1 1,13 61-167,9-22 21,-11-80 6,-4 1-1,-3 0 1,-3 1 0,-4 59-27,-5-118 76,0 0 1,-1 0 0,-1-1 0,-1 0 0,-3 8-77,7-23 128,1-3 0,0 0 0,0 0 0,0 0 21,0 0 64,0 0-63,0 0-22,0 0 21,0 0 64,86 1-159,22-1-778,-36-2-4984,-37-1 204</inkml:trace>
  <inkml:trace contextRef="#ctx0" brushRef="#br0" timeOffset="6874.516">847 227 2688,'0'0'640,"0"3"-43,-8 41 457,6-38-973,1 1 0,-1-1-1,1 1 1,0 0 0,1-1 0,-1 1 0,2 0-1,-1-1 1,1 1 0,-1-1 0,2 1 0,-1 0-1,1-1 1,0 0 0,0 1 0,2 0-81,-3-5 22,0 0-1,0 0 1,0-1 0,1 1 0,-1 0 0,1-1-1,-1 1 1,1-1 0,-1 0 0,1 0 0,0 1-1,0-1 1,0 0 0,0 0 0,0 0 0,0-1-1,0 1 1,0-1 0,0 1 0,0-1 0,0 1-1,0-1 1,0 0 0,0 0 0,2 0-22,58-5 341,-52 3-225,-4 2 62,0 0-1,1-1 0,-1 0 1,0-1-1,0 1 0,-1-1 1,1 0-1,0-1 0,0 1 1,-1-1-1,0 0 0,1 0 1,-1-1-1,-1 0 0,1 0 1,3-3-178,-7 4 49,0 0 1,-1 0-1,1 0 0,-1 0 1,1 0-1,-1 0 1,0 0-1,0 0 1,-1 0-1,1 0 1,0 0-1,-1 0 1,0 0-1,0 1 0,0-1 1,0-2-50,-3-8 211,4 7-150,0 0 0,0 0 0,-1 0 0,0 0 0,0 1 0,0-1 0,-1 0 0,0 1 0,0-1 0,-1 1 0,1 0 0,-1-1 0,0 1 0,-1 0 0,1 1 0,-1-1-1,0 1 1,0 0 0,0-1 0,-1 2 0,-1-3-61,-5-3 141,-17-9 465,23 17-587,1 0 0,0-1 0,0 2 0,-1-1 0,1 0-1,0 1 1,-1 0 0,1 0 0,0 0 0,-1 1 0,1-1 0,0 1 0,-1 0 0,1 0 0,0 1 0,0-1 0,0 1 0,0 0 0,-1 1-19,-2 1-88,0 1 0,1 0 0,0 1 0,0-1 0,0 1 0,1 0 0,-4 6 88,-3 14-4224,8-13-1621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6:47:12.7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116 1466 8320,'19'26'333,"-1"0"1,-1 2 0,-2 0-1,13 30-333,-25-49 98,1 0 0,-2 0 0,1 1-1,-1-1 1,-1 1 0,0 0-1,0-1 1,0 1 0,-2 0-1,1-1 1,-1 1 0,0 0 0,-1-1-1,0 1 1,-1-1 0,0 0-1,0 0 1,-5 9-98,5-13 98,1-1-1,-1 1 1,0 0-1,-1-1 1,1 0-1,-1 0 1,1 0-1,-1 0 1,0 0-1,-1-1 1,1 0-1,-1 0 1,-1 1-98,4-3 49,-1 0 0,1 0 0,0-1 1,-1 1-1,1-1 0,0 0 0,-1 1 1,1-1-1,-1 0 0,1 0 1,0-1-1,-1 1 0,1 0 0,-1-1 1,1 0-1,0 1 0,0-1 0,-1 0 1,1 0-1,0 0 0,0-1 0,0 1 1,0 0-1,0-1 0,0 1 0,1-1 1,-1 0-1,0 0 0,1 1 0,-1-1 1,0-2-50,-8-11 153,1 1 0,0-2 1,1 1-1,-1-4-153,-5-11 48,9 19-35,1-1 0,0 0 0,1 0-1,0 0 1,0 0 0,2-1 0,-1 1 0,2-1 0,0-5-13,1-14-3,1 0 0,2 1 0,1-3 3,-3 26-4,-1 0 1,2 1 0,-1-1 0,1 0-1,0 1 1,0 0 0,1 0-1,0 0 1,1 0 0,-1 1 0,1 0-1,0 0 1,1 0 0,0 0 0,-1 1-1,2 0 1,0-1 3,-3 4-6,1-1-1,-1 1 0,0 0 1,1 0-1,0 0 0,-1 0 1,1 1-1,0 0 0,0 0 1,0 0-1,0 1 0,0 0 1,0-1-1,-1 2 1,1-1-1,0 1 0,0-1 1,0 1-1,0 1 0,0-1 1,-1 1-1,1 0 0,-1 0 1,1 0-1,-1 0 1,0 1-1,3 1 7,4 4-230,2 2 240,0-2 0,1 1-1,0-2 1,10 4-10,19-2-1758,-38-9 1019,1 0-1,-1-1 1,0 0-1,1 0 1,-1 0-1,1 0 1,3-2 739,10-5-5184</inkml:trace>
  <inkml:trace contextRef="#ctx0" brushRef="#br0" timeOffset="1272.863">413 1745 7808,'0'0'128,"0"0"21,0 0 107,0 0 64,0 0-128,0 0 43,0 0 21,-10 26 362,4 3-492,1-1-1,-1 29-125,5-46 17,1 0 0,1 0 1,0 0-1,0-1 0,1 1 0,1 0 0,0-1 1,0 0-1,4 9-17,3-9 21,-5-8 22,0-1 0,0 1 0,0-1 0,0 0 0,1 0 0,-1-1 0,0 1 0,1-1 0,-1-1 0,0 1 1,1-1-1,-1 1 0,0-1 0,0-1 0,0 1 0,0-1 0,0 0 0,0 0 0,0-1 0,0 1 0,-1-1 0,1 0 0,1-1-43,0 0 128,0 0-1,0-1 1,-1 0-1,1 0 0,-1 0 1,0 0-1,0-1 1,0 0-1,-1 0 1,0 0-1,0 0 1,-1-1-1,0 1 1,0-1-1,0 0 1,-1 0-1,0-1-127,-1 5 34,-1 0-1,0 0 1,0 0 0,-1 0-1,1 0 1,-1 0-1,1 0 1,-1 1-1,0-1 1,0 0 0,0 0-1,0 1 1,-1-1-1,1 1 1,-1-1-1,1 1 1,-1-1-1,0 1 1,0 0 0,0 0-1,0 0 1,-2-1-34,-1-1 60,0 0 0,-1 1 0,1-1 0,-1 1 1,1 1-1,-1-1 0,0 1 0,0 0 0,-5-1-60,7 2 17,1 1 0,-1-1 1,1 0-1,0 0 0,0-1 0,-1 1 0,1-1 0,0 1 0,-2-3-17,-39-39 124,43 42-124,-15-15 0,6 3-320,8 11-1280,2 2-1344,0 0-4096</inkml:trace>
  <inkml:trace contextRef="#ctx0" brushRef="#br0" timeOffset="3198.327">649 9 7680,'0'0'277,"0"0"86,0 0 42,0 0 43,0 0-149,0 0-22,0 0 86,0 0-1,0 0-63,31-1 405,-25 1-681,19-4 65,0 2 1,0 0 0,0 2-1,0 1 1,0 1 0,23 4-89,-46-5 28,1-1 1,-1 0 0,0 1 0,1 0-1,-1-1 1,0 1 0,1 0-1,-1 0 1,0 1 0,0-1 0,0 0-1,0 1 1,0-1 0,0 1 0,0-1-1,-1 1 1,1 0 0,0 0-1,-1 0 1,0 0 0,1 0 0,-1 0-1,0 0 1,0 1 0,0-1 0,0 0-1,0 1 1,-1-1 0,1 0 0,-1 1-1,0-1 1,0 1 0,1-1-1,-2 1 1,1-1 0,0 1 0,0-1-29,-4 11 109,1 0 0,-2 0 0,0-1 0,0 1 0,-1-1 0,-5 8-109,-16 36-53,22-35 53,1 0 0,1 0 0,1 1 0,1-1 0,1 1 0,1-1 0,0 0 0,2 0 0,3 13 0,9 30 0,4-2 0,13 29 0,15 52 0,14 98 0,-11 3 0,-8 17 0,-31-187 37,-3 1 0,-3 0 1,-4-1-1,-6 53-37,4-120 45,0 1 0,0 0 0,-1 0 0,0-1 0,0 1 0,-1-1 0,0 0 0,0 0 0,0 0 0,-1 0 0,-1 0 0,1-1 0,-1 0 0,0 1-45,1-4 5,1 0 0,-1 0 0,0 0 0,0-1 0,0 1 0,0-1 0,-1 0 0,1-1 0,0 1 1,-1-1-1,0 1 0,1-1 0,-1 0 0,1-1 0,-1 0 0,0 1 0,0-1 0,1-1 0,-1 1 0,0-1 0,1 1 0,-1-1 1,-2-1-6,-38-17-1819,4-7-3509,-3-10-1989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1:26:21.43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8192,'0'0'-86,"37"7"556,-5-3-338,1-1 0,-1-2 1,0-2-1,4-1-132,34 0-977,-50 2-4463</inkml:trace>
  <inkml:trace contextRef="#ctx0" brushRef="#br0" timeOffset="447.121">100 120 6272,'0'0'277,"-11"24"3136,245-5-2901,-212-17-1408,-22-2-5482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1:26:18.9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1027 293 3200,'21'1'1235,"1"2"-1,-1 0 1,8 2-1235,-8 0 173,1-2 0,0 0 1,7-1-174,25-3-32,-1-1 0,33-7 32,-72 7-4800</inkml:trace>
  <inkml:trace contextRef="#ctx0" brushRef="#br0" timeOffset="-1558.454">216 127 6656,'0'0'170,"0"0"172,0 0-1,0 0-170,3 8-43,13 41 151,-2 1 0,-2 0 0,-2 1 0,2 44-279,-6-8 530,-4-1 0,-6 54-530,4-130 53,0-1 24,0 0 0,-1-1 1,1 1-1,-2 0 0,1-1 1,-1 1-1,-1-1 1,1 0-1,-1 0 0,-1 0 1,0 0-1,-4 6-77,7-13 15,1 0 1,-1 0-1,0-1 0,0 1 1,0 0-1,0-1 0,0 1 1,0-1-1,-1 1 0,1-1 1,0 0-1,0 1 0,0-1 1,0 0-1,0 0 0,-1 0 1,1 0-1,0 0 0,0 0 1,0 0-1,0 0 0,0 0 1,-1-1-1,1 1 0,0 0 1,0-1-1,0 1 0,0-1 1,0 1-1,0-1 0,0 0 1,0 0-17,-33-25 264,30 23-227,-14-14-9,1-2-1,1 0 0,1-1 0,1 0 0,0-2 1,1 1-1,2-2 0,0 1 0,1-1 1,2-1-1,0 0 0,-2-15-26,4 15 18,2-1 0,0 0 1,2 0-1,0-1 0,2 1 0,0 0 1,2-1-1,1 1 0,1 0 0,2 0 0,0 1 1,6-15-19,-6 25-26,1 1 1,0-1-1,1 1 1,1 1-1,0-1 0,0 2 1,1-1-1,1 1 1,0 1-1,1 0 1,-1 0-1,2 1 1,0 1-1,3-2 26,-6 4-19,-1 1-1,1 0 1,0 1-1,0 0 1,0 1 0,1 0-1,-1 0 1,1 1-1,0 1 1,0 0-1,-1 0 1,1 1-1,0 0 1,0 1-1,0 0 1,-1 1-1,1 0 1,-1 1-1,1 0 1,2 1 19,18 11-103,52 18-562,-81-32-999,-2-1-4501</inkml:trace>
  <inkml:trace contextRef="#ctx0" brushRef="#br0" timeOffset="-1133.724">520 466 8064,'-1'8'165,"0"0"1,1 1-1,0-1 0,1 0 1,0 1-1,0-1 1,1 0-1,0 0 1,1 0-1,2 8-165,7 11 288,1-1 1,9 13-289,5 10-1015,-27-49-5193</inkml:trace>
  <inkml:trace contextRef="#ctx0" brushRef="#br0" timeOffset="-833.324">769 514 8064,'0'0'277,"0"0"128,0 0 193,0 0-1,0 0-170,0 0-86,0 0-149,0 0 21,0 0-42,-3 4 21,-37 51 121,4 2 1,-2 8-314,-14 21-5427,51-84 2569,1-2 447</inkml:trace>
  <inkml:trace contextRef="#ctx0" brushRef="#br0" timeOffset="-533.013">616 734 5504,'0'0'256,"0"0"-22,0 0-63,-5 26 810,13 121 46,-3-96-757,-2 1-1,-3-1 0,-3 21-269,1-21-1856,2-51-2837</inkml:trace>
  <inkml:trace contextRef="#ctx0" brushRef="#br0" timeOffset="2056.08">1390 272 5760,'12'30'789,"-12"-28"-341,0-2-149,-13-9 447,7 6-686,1 0-1,-1 1 0,0 0 0,1 0 1,-1 1-1,0 0 0,0 0 0,0 0 1,0 0-1,0 1 0,0 0 1,0 1-1,0-1 0,0 1 0,0 0 1,0 0-1,0 1 0,-1 0-59,-105 8 1280,94-8-1173,8 2-107,8-4 0,1 1 0,-1-1 0,1 1 0,0 0 0,-1 0 0,1 0 0,0 0 0,0 0 0,-1 0 0,1 0 0,0 0 0,0 0 0,0 0 0,1 1 0,-1-1 0,0 0 0,0 1 0,1-1 0,-1 1 0,0 0 0,-4 8 0,2-7 0,0 1 0,0 0 0,1 0 0,-1 1 0,1-1 0,0 0 0,0 1 0,0-1 0,1 1 0,0 0 0,0 0 0,0-1 0,0 1 0,1 0 0,-1 0 0,1 0 0,1 0 0,-1 0 0,1 1 0,0 0-2,1 0 0,0 0 0,0 0 1,0-1-1,0 1 0,1 0 0,0-1 0,1 0 1,-1 1-1,1-1 0,0-1 0,0 1 0,0 0 1,1-1-1,0 0 0,0 0 0,0-1 0,3 3 2,14 6-15,0-1 0,1-1 0,0 0 0,8 0 15,-11-4-7,0 2 0,0 0 0,-1 1 0,0 1 0,4 4 7,-18-10 32,1 0 0,0 1 0,-1 0 0,0 0 0,0 0 0,0 1 0,-1-1 0,0 1 0,0 0 0,0 1 0,-1-1 0,0 1 0,0-1 0,0 1 0,-1 0 0,1 5-32,-2-5 33,-1-1 1,0 0 0,0 0-1,0 1 1,-1-1 0,1 0-1,-2 0 1,1 0 0,-1 0 0,0 0-1,0 0 1,0 0 0,-1 0-1,0-1 1,0 1 0,-1-1-1,1 0 1,-1 0 0,-2 2-34,-1 1 161,-1-1 1,0 0-1,0-1 1,-1 1-1,0-2 1,0 1-1,0-1 1,0 0-1,-1-1 0,0 0 1,0-1-1,0 0 1,0-1-1,-1 0 1,1 0-1,0-1 1,-10 0-162,-1-1 121,0 0 0,0-2-1,0 0 1,0-2 0,0 0 0,1-1 0,0-1 0,-12-5-121,24 7-29,0 0 0,0 0 0,0 0 0,1-1 0,0 0 0,0-1 0,0 1 0,-2-4 29,5 5-506,0-1-1,0 0 1,0 0 0,0-1-1,1 1 1,0-1 0,-1-3 506,-6-15-7872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1:26:23.0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29 5760,'0'0'149,"0"0"64,0 0-63,0 0-22,0 0 21,0 0 86,0 0 42,0 0 64,0 0-63,14 6 234,3 1-405,-1-2 1,2 0 0,-1-1-1,0 0 1,1-2-1,-1 0 1,1-1 0,0-1-1,-1 0 1,16-3-108,31-6-771,-1-3 1,23-9 770,-23 6-2735,-43 10-465</inkml:trace>
  <inkml:trace contextRef="#ctx0" brushRef="#br0" timeOffset="422.373">195 145 6016,'0'0'128,"11"37"789,-8-15-695,0 1 0,-2 0 0,-1 0 0,-1 0 0,-1 0 0,0-1 0,-6 20-222,-5 63 323,12-81-310,-2 26 99,2 0 1,5 32-113,-3-68 15,1 0 0,0 0 1,1-1-1,1 1 0,0-1 0,1 1 1,1-1-1,0 0 0,0-1 0,1 0 1,6 8-16,-11-18-63,-1 0 1,1 0-1,0 0 1,0 0-1,0 0 1,0 0-1,0-1 1,0 1-1,0-1 1,1 1-1,-1-1 1,1 0-1,-1 0 0,1 0 1,-1 0-1,1-1 1,-1 1-1,3 0 63,-1-1-320,1-1-1,-1 1 1,1 0-1,-1-1 1,1 0-1,-1 0 1,0-1-1,1 1 1,-1-1-1,4-1 321,20-12-4117</inkml:trace>
  <inkml:trace contextRef="#ctx0" brushRef="#br0" timeOffset="903.16">662 674 12288,'-4'-4'104,"0"0"0,0 0 0,0 1 0,0-1 0,-1 1 0,1 0 0,-1 0 0,0 1 0,0-1 0,0 1 0,0 0 0,-1 1 0,1-1 0,0 1 0,-1 0 0,0 0-104,1 0 15,-1-1 1,0 1-1,0 1 0,0-1 1,0 1-1,0 0 1,0 1-1,0-1 1,-2 2-16,5-1-1,0 0 1,1 1-1,-1 0 0,0-1 1,1 1-1,-1 0 0,1 0 1,-1 1-1,1-1 1,0 0-1,0 1 0,0-1 1,1 1-1,-1 0 0,0 0 1,1-1-1,0 1 1,-1 2 0,0 2-11,-1 0 1,1 1-1,1-1 1,0 1 0,0-1-1,0 1 1,1-1 0,0 1-1,0-1 1,1 1-1,0 0 1,0-1 0,1 0-1,0 1 1,0-1 0,1 0-1,0 0 1,0 0-1,3 3 11,-2-1-73,1-1-1,0 0 1,0 0-1,0 0 0,1-1 1,1 0-1,-1 0 1,1 0-1,0-1 0,1 0 1,-1-1-1,1 1 0,0-2 1,1 1-1,3 1 74,-5-4-542,-1 0 1,1-1-1,0 1 0,0-2 0,0 1 0,-1-1 0,1 0 0,0 0 1,0 0-1,2-2 542,31-4-4928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1:26:2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22 681 4480,'0'0'640,"0"0"-43,0 0-170,0 0-22,0 0 107,0 0 64,0 0-149,4 0-86,14 2-236,1-2 1,-1-1-1,1 0 0,0-1 1,-1-1-1,0-1 0,13-4-105,-12 2 84,1 2 0,-1 0-1,1 1 1,-1 1-1,1 1 1,0 1 0,2 1-84,2 3-3691,-24-4-298</inkml:trace>
  <inkml:trace contextRef="#ctx0" brushRef="#br0" timeOffset="648.796">1 894 7296,'32'-1'394,"-1"-2"0,0-2 0,1-1 0,-2-1 0,16-6-394,-19 4 88,1 2 0,1 1 0,-1 1 0,1 2 0,11 0-88,-29 3 19,-7-1 18,0 1 0,0 0 0,0 0 0,1 0 0,-1 1 1,0-1-1,0 1 0,0 0 0,0 0 0,0 0 0,2 2-37,-5-3 213,-1 0-42,0 0 42,0 0-42,0 0 42,0 0-63,0 0-150,0 0-512,0 0-1216,0 0-4352</inkml:trace>
  <inkml:trace contextRef="#ctx0" brushRef="#br0" timeOffset="2584.288">784 872 7296,'0'0'128,"34"-2"149,353-81 2089,-209 41-1831,182-19-535,-142 48 476,-111 9-1255,1-4-3974,-95 6-665</inkml:trace>
  <inkml:trace contextRef="#ctx0" brushRef="#br0" timeOffset="1181.248">1143 92 5632,'0'0'128,"25"3"1322,38-13-516,-1-2-1,37-14-933,-34 8-1338,1 4-1,11 0 1339,-67 14-2624,0 0 256</inkml:trace>
  <inkml:trace contextRef="#ctx0" brushRef="#br0" timeOffset="1566.061">1467 45 6784,'-7'29'150,"-1"0"0,-1 0 1,-2-1-1,-7 13-150,-23 68 401,25-62-290,-10 38-98,24-78 47,1 0-1,0 1 1,0-1 0,0 1 0,1-1-1,1 1 1,-1-1 0,1 1 0,2 6-60,-2-12 23,-1 0 0,1-1 0,1 1-1,-1 0 1,0-1 0,0 1 0,1-1 0,-1 1 0,0-1 0,1 0 0,0 0 0,-1 0 0,1 0 0,0 0 0,-1 0 0,1 0 0,0 0-1,0-1 1,0 1 0,0-1 0,0 1 0,0-1 0,-1 0 0,1 0 0,0 0 0,0 0 0,0 0 0,0 0 0,0 0 0,0-1 0,0 1 0,1-1-23,68-16 11,-65 15-10,62-23-777,-2-5-3781,-36 15 2104</inkml:trace>
  <inkml:trace contextRef="#ctx0" brushRef="#br0" timeOffset="1982.989">1998 272 8448,'-2'3'88,"1"-1"0,-1 1 1,0-1-1,-1 1 0,1-1 1,0 0-1,-1 0 0,1 0 0,-1 0 1,1-1-1,-1 1 0,0-1 1,0 1-1,0-1 0,0 0 0,0 0 1,0 0-1,0-1 0,0 1 1,-2-1-89,-30 9 538,26-5-535,1 0 1,0 0 0,0 1 0,0-1-1,1 2 1,0-1 0,0 1 0,0 0-1,1 1 1,-2 1-4,4-4 4,1 0 0,0 0 0,-1 1 0,2-1 0,-1 1 0,0 0 1,1 0-1,0 0 0,0 0 0,0 0 0,1 0 0,0 1 0,0-1 0,0 0 0,1 1 0,-1-1 0,2 5-4,-1-7 6,1 0 0,0 0 0,0 0 0,0 0 0,0-1 0,0 1 0,1 0 0,-1-1 0,1 1 0,0-1 0,0 1 0,0-1 0,0 0 0,0 0 0,1 0 0,-1 0 0,0 0 0,1-1 0,-1 1 0,1-1 0,0 1 0,0-1-6,5 3-229,0-1 0,1 0-1,-1-1 1,1 1 0,0-2 0,-1 1 0,2-1 229,14 2-6314</inkml:trace>
  <inkml:trace contextRef="#ctx0" brushRef="#br0" timeOffset="3974.718">1029 991 6656,'-16'12'62,"2"0"0,0 2 0,1 0 1,0 0-1,1 1 0,0 1 0,1 0 1,1 0-1,1 1 0,0 1 0,2-1 0,-6 18-62,-34 81 339,12-31-123,1 9-216,33-92 15,0 1 0,0-1 1,0 0-1,1 1 0,-1-1 0,1 0 0,-1 1 1,1-1-1,0 1 0,0-1 0,0 1 0,0-1 1,1 1-1,-1-1 0,0 0 0,1 1 0,0-1 0,0 0 1,0 1-1,0 1-15,1-3 3,0 0 0,-1 0 0,1-1 0,0 1 0,0 0 0,0-1 0,0 1 1,-1-1-1,1 1 0,0-1 0,0 0 0,0 0 0,0 0 0,0 0 0,0 0 0,0 0 0,0-1 0,0 1 0,-1-1 1,1 1-1,0-1 0,0 1 0,0-1 0,-1 0 0,1 0 0,0-1-3,24-12 50,0-1 0,-2-1 0,0-1 0,-1-1 0,-1-2 0,-1 0 0,9-11-50,-8 9 13,48-52-13,-73 85 0,0 0 0,0 0 0,1 0 0,1 0 0,0 9 0,-2 1 0,2-10 0,0 0 0,1 0 0,0 0 0,1 0 0,0 0 0,1 0 0,0-1 0,0 1 0,1 0 0,1-1 0,0 0 0,0 0 0,1 0 0,0 0 0,6 7 0,-10-15 0,0-1 0,1 1 0,-1-1 0,0 0 0,1 1 0,-1-1 0,1 0 0,0 0 0,-1 0 0,1 0 0,0 0 0,-1-1 0,1 1 0,0 0 0,0-1 0,0 1 0,0-1 0,0 0 0,-1 0 0,1 0 0,0 1 0,1-2 0,1 1 1,-1-1 1,1 0-1,0 0 1,-1 0-1,1-1 0,0 1 1,-1-1-1,0 0 1,1 0-1,-1 0 1,0-1-2,8-6 35,0 0 0,-1-1 0,0 0 1,-1-1-1,6-9-35,-8 10 152,-2 1 0,1-1 0,-1 0 1,-1 0-1,0-1 0,0 1 0,-1-1 1,0 0-1,-1 0 0,0 0 0,-1 0 1,0-1-1,-1-3-152,-1-1 112,0 0 0,-1 1 0,0 0 0,-1-1 0,-1 1-1,-1 0 1,0 1 0,-1-1 0,-4-6-112,9 19 6,1 0-1,-1 1 1,0-1-1,0 0 1,0 1-1,-1-1 1,1 1-1,0-1 1,-1 1-1,1 0 1,-1 0-1,1-1 1,-1 1-1,1 0 1,-1 0-1,0 0 1,0 1-1,1-1 1,-1 0-1,0 1 1,0-1-1,0 1 1,0 0-1,0-1 1,0 1-6,-2 0 16,-1 1 0,1-1 0,0 1 0,0 0 0,-1 0 0,1 1 0,0-1 1,0 1-1,0 0 0,0 0 0,-1 1-16,-9 6 44,0 1-1,0 1 1,1 0 0,1 0 0,-6 7-44,15-14-12,0-1 1,0 1 0,0 0 0,0 1 0,1-1 0,0 0 0,0 1-1,0 0 1,0-1 0,1 1 0,-2 4 11,3-8-4,0 0-1,0 0 1,0 0 0,0 0 0,0 0 0,0 0-1,0 0 1,0 0 0,1 0 0,-1 0-1,0 0 1,1 0 0,-1 0 0,0 0-1,1 0 1,-1 0 0,1 0 0,0-1-1,-1 1 1,1 0 0,0 0 0,0 0 4,1 0-4,-1 0 0,1 0 1,0 0-1,0-1 1,0 1-1,0-1 0,0 1 1,0-1-1,0 0 1,0 0-1,0 0 0,0 0 1,-1 0-1,1 0 1,0 0-1,0 0 0,0-1 4,18-3-15,-1-1 1,0-1-1,-1 0 0,0-2 0,0 0 0,0-1 1,-1 0-1,0-2 0,0-1 15,12-8-25,-1-3-1,0 0 1,-2-1 0,12-17 25,-16 9-128,-23 30 0,-1 3 117,0-1 0,0 0 0,0 1 0,0 0 0,1-1 0,-1 1 0,0 0 0,0 0 0,0 0 0,1 0 0,-1 0 0,0 0 0,1 1 0,-1-1 0,1 1 0,0-1 0,-1 1 0,1-1 0,0 1 0,0 0 0,0-1 0,0 1 0,0 0 0,0 0 0,0 1 11,-10 42-88,11-38 74,0-1 0,0 1 1,1-1-1,0 0 0,1 1 0,-1-1 0,1 0 1,0 0-1,1 0 0,-1 0 0,4 5 14,4 4 2,0 0-1,1-1 0,7 7-1,27 37 20,-44-56-25,1 0 0,-1 0-1,1 1 1,-1-1 0,0 0 0,0 0-1,0 1 1,0-1 0,0 1 0,0-1 0,-1 1-1,1-1 1,-1 1 0,0-1 0,0 1-1,0 0 1,0-1 0,0 1 0,0-1 0,-1 1-1,1-1 1,-1 1 0,0-1 0,0 1-1,0-1 1,0 1 0,0-1 0,0 0-1,-1 0 1,1 0 0,-1 0 0,1 0 0,-1 0-1,0 0 1,0 0 0,0 0 0,0-1-1,0 1 1,0-1 0,0 0 0,-1 1 0,1-1-1,0 0 1,-1 0 0,1-1 0,-1 1-1,1 0 1,-1-1 0,-2 1 5,-19 4-1771,1-1-4415</inkml:trace>
  <inkml:trace contextRef="#ctx0" brushRef="#br0" timeOffset="4862.99">1755 1068 6400,'1'0'33,"-1"0"-1,0 0 1,0 0 0,1 0 0,-1 0-1,0 0 1,0 0 0,1 0 0,-1 1-1,0-1 1,0 0 0,1 0-1,-1 0 1,0 0 0,0 0 0,0 0-1,1 0 1,-1 1 0,0-1 0,0 0-1,0 0 1,1 0 0,-1 0 0,0 1-1,0-1 1,0 0 0,0 0 0,0 1-1,1-1 1,-1 0 0,0 0 0,0 1-1,0-1 1,0 0 0,0 0 0,0 1-1,0-1 1,0 0 0,0 0 0,0 1-1,0-1 1,0 0 0,0 0 0,0 1-1,0-1-32,-7 18 609,-19 21-379,22-33-110,-7 10-65,1 1 1,1 1-1,0 0 0,2 0 1,0 0-1,1 1 1,0 0-1,2 0 1,0 1-1,0 8-55,3-19 18,0-1 0,1 1 0,0 0 0,0-1 0,1 1 0,0-1 0,0 1 0,1-1-1,0 0 1,1 1 0,-1-1 0,2 0 0,-1 0 0,1-1 0,0 1 0,1-1 0,0 0 0,0 0 0,0 0 0,1-1 0,0 0 0,0 0 0,1 0-1,0-1 1,0 0-18,-4-3 3,1 0-1,0 0 0,0 0 1,0-1-1,0 1 0,0-1 0,0 0 1,0 0-1,0-1 0,1 1 1,-1-1-1,0 0 0,0 0 0,1 0 1,-1-1-1,0 1 0,1-1-2,3-1 30,-1-1 0,1 0-1,-1 0 1,1 0-1,-1-1 1,0 0 0,0 0-1,-1-1 1,1 0-30,7-6 92,-2-1 1,1 0-1,-2-1 1,1 0-1,-2 0 1,0-1-1,-1-1 1,5-8-93,-9 9 90,0 1 0,-1-1 1,-1 1-1,0-1 0,-1 0 1,0 0-1,-1-1 0,-1 1 1,0 0-1,-1 0 1,-1 0-1,0 0 0,0 0 1,-2 0-1,0 0 0,0 1 1,-4-7-91,5 14 42,0 1 1,-1-1 0,0 1-1,0 0 1,0 0 0,-1 0-1,1 0 1,-1 1 0,0 0-1,-1 0 1,1 0 0,-1 1-1,1 0 1,-1 0 0,0 0-1,0 1 1,-1 0 0,1 0-1,0 0 1,-1 1 0,0 0-43,5 1 0,-1 0 0,1 0 0,-1 0 0,1 1 0,-1-1 0,1 1 0,-1 0 0,1 0 0,0 0 0,-1 0 0,1 0 0,0 0 0,0 1 0,0-1 0,0 1 0,0 0 0,0-1 0,0 1 0,1 0 0,-1 0 0,0 0 0,1 0 0,-1 2 0,-33 53 0,34-56 0,-3 7-6,0 0 0,1 0 0,-1 1 0,1-1 1,1 1-1,0 0 0,0-1 0,1 1 0,-1 8 6,2-15-18,0 1-1,1-1 0,-1 1 1,1-1-1,-1 1 0,1-1 1,0 1-1,-1-1 0,1 0 0,1 0 1,-1 1-1,0-1 0,0 0 1,1 0-1,-1 0 0,1 0 1,0 0-1,0-1 0,-1 1 0,1 0 1,0-1-1,1 1 0,-1-1 1,0 0-1,0 0 0,0 0 1,1 0-1,-1 0 0,1 0 0,-1-1 1,0 1-1,1-1 0,-1 1 1,1-1-1,-1 0 0,1 0 19,15 1-1380,0-1-1,0-1 1,0-1-1,0 0 1,-1-1-1,1-1 1,6-2 1380,15-4-1899</inkml:trace>
  <inkml:trace contextRef="#ctx0" brushRef="#br0" timeOffset="5578.213">2117 643 7808,'18'17'0,"-7"-6"21,-9-9 86,-2-2 21,0 0 0,0 0 21,4-1-92,1-1 0,0 1 1,0 0-1,-1 0 0,1 0 0,0 1 0,5 0-57,4-2 112,354-59 1053,264-47-2565,-591 100-4402</inkml:trace>
  <inkml:trace contextRef="#ctx0" brushRef="#br0" timeOffset="6783.072">2359 965 1280,'-1'2'24,"1"0"1,-1 0-1,1 0 1,-1-1-1,0 1 0,0 0 1,0 0-1,0 0 1,0 0-1,0-1 0,0 1 1,-1-1-1,1 1 0,-1-1 1,1 1-1,-1-1 1,1 0-1,-1 1-24,-8 7 457,-1 6-233,1 0 0,1 1 0,1 0 0,0 0 0,1 1 0,0 0 0,2 0 0,0 1 0,1-1 0,-1 10-224,4-17 98,0 0-1,0 0 1,0 0 0,1 0-1,1 1 1,0-1 0,0 0-1,1 0 1,0-1 0,1 1-1,0 0 1,1-1 0,0 1-1,0-1 1,1 0 0,0-1-1,1 1 1,-1-1 0,5 4-98,-8-9 0,1-1 0,0 1 0,0 0 0,1-1 0,-1 1 0,0-1 0,1 0 0,0 0 0,-1-1 0,1 1 0,0-1 0,0 0 0,0 1 0,0-2 0,0 1 0,0 0 0,0-1 0,4 0 0,-1-1 0,1 0 0,-1 0 0,1 0 0,-1-1 0,1-1 0,-1 1 0,0-1 0,0 0 0,0-1 0,0 0 0,12-7 0,-1-2 0,0 0 0,-1-1 0,-1-1 0,0-1 0,10-13 0,-16 18 29,0-1 0,-2-1 0,1 0 0,-1 0 0,-1 0 0,-1-1-1,0 0 1,0 0 0,-2-1 0,0 1 0,0-1 0,-1 0 0,-1 0 0,0-6-29,-20 59 256,13-24-169,0 0 1,1 1-1,1 0 0,1 0 0,0 0 1,0 0-1,2 0 0,0 0 1,1 0-1,0 0 0,2 5-87,-3-19 17,0 0 1,0 1-1,0-1 0,1 0 1,-1 0-1,0 0 0,1 0 0,-1 0 1,1 0-1,-1 0 0,1 0 0,-1 0 1,1 0-1,0 0 0,0 0 1,-1 0-1,1 0 0,0-1 0,0 1 1,0 0-1,0 0 0,0-1 1,0 1-1,0-1 0,0 1 0,0-1 1,0 1-1,0-1 0,1 0 1,-1 0-1,0 1 0,0-1 0,0 0 1,0 0-1,1 0 0,-1 0 1,0 0-1,0-1 0,0 1 0,0 0 1,1 0-1,-1-1 0,0 1 1,0-1-1,0 1 0,0-1 0,0 1 1,0-1-1,0 0 0,0 1 1,0-1-1,-1 0 0,1 0 0,0 0-17,6-4 129,0-1 0,-1 0 0,1-1 0,-2 0 0,1 0 0,2-4-129,-1 1 155,-2 0-1,1-1 1,-1 1 0,-1-1 0,0 0 0,0 0 0,-1 0 0,-1-1-1,0 1 1,0-1 0,-1 1 0,-1-1 0,0 0 0,-1-8-155,0 15 38,0-1 0,0 1 0,0-1 0,-1 1 0,0 0 0,0 0 1,0-1-1,-1 1 0,1 1 0,-1-1 0,-1 0 0,1 1 0,-1-1 0,1 1 0,-1 0 0,0 0 1,-1 1-1,1-1 0,-1 1 0,1 0 0,-1 0 0,0 0 0,0 1 0,0 0 0,0 0 0,-1 0 1,1 0-1,-1 1 0,1 0 0,-1 0 0,0 1-38,-2-1 10,1 1-1,0 0 1,0 0 0,0 1 0,0-1-1,0 2 1,0-1 0,0 1-1,1 0 1,-1 0 0,0 1 0,1 0-1,0 0 1,0 1 0,0-1 0,0 2-1,-3 2-9,0 0 7,1 0 0,0 2 0,0-1 0,1 1 0,0 0 0,0 0 0,1 0 0,0 1 0,1 0 0,-3 7-7,8-16-1,0 0 0,-1 0 1,1 0-1,0 0 0,-1 0 1,1 0-1,0 0 0,0 1 0,0-1 1,0 0-1,0 0 0,0 0 1,0 0-1,1 0 0,-1 0 1,0 0-1,1 0 0,-1 0 1,0 0-1,1 0 0,-1 0 1,1 0-1,-1 0 0,1 0 1,0 0-1,0 0 0,-1-1 1,1 1-1,0 0 0,0 0 1,0-1-1,0 1 0,-1-1 0,1 1 1,0 0-1,0-1 0,0 0 1,0 1-1,1-1 0,-1 0 1,0 1-1,0-1 0,0 0 1,0 0-1,0 0 0,0 0 1,1 0 0,6 1-20,0 0 1,1-1 0,-1 0 0,0 0 0,7-2 19,6-2-23,0-2 0,0 0 0,-1-1 0,0 0 0,-1-2 0,1-1 1,6-4 22,36-25-96,27-22 96,-72 49 0,-2 2 0,-1-1 0,1 0 0,-1 0 0,-1-2 0,-1 0 0,1 0 0,-1-2 0,-11 14 0,-1 1 0,0 0 0,0 0 0,1 0 0,-1-1 0,0 1 0,0 0 0,0-1 0,1 1 0,-1 0 0,0 0 0,0-1 0,0 1 0,0 0 0,0-1 0,1 1 0,-1 0 0,0-1 0,0 1 0,0 0 0,0-1 0,0 1 0,0 0 0,0-1 0,0 1 0,0 0 0,0-1 0,-1 1 0,1 0 0,0-1 0,0 1 0,0 0 0,0-1 0,0 1 0,-1 0 0,1-1 0,0 1 0,0 0 0,0 0 0,-1-1 0,1 1 0,-17 0 0,-24 13 0,33-9 0,-1 1 0,1 0 0,1 0 0,-1 1 0,0-1 0,1 2 0,1-1 0,-1 1 0,1 0 0,0 0 0,-2 5 0,5-8 0,0 0 0,0 0 0,1 1 0,0-1 0,0 1 0,0 0 0,0 0 0,1 0 0,0 0 0,0 0 0,0 0 0,1 0 0,-1 0 0,1 0 0,0 0 0,1 0 0,-1 0 0,1 0 0,0 0 0,0 0 0,1 0 0,0 0 0,6 11 0,1-1 0,0 0 0,1 0 0,1-1 0,1 0 0,-1-1 0,5 2 0,-3-2 0,-1 0 0,0 1 0,-1 0 0,-1 1 0,0 0 0,6 12 0,-15-24-21,0-1 1,-1 0-1,1 1 1,0-1 0,-1 1-1,0-1 1,1 1-1,-1 0 1,0-1-1,0 1 1,0-1 0,-1 1-1,1-1 1,-1 1-1,1-1 1,-1 1-1,0-1 1,0 1 0,0 0 20,-2 2-144,0 0 1,-1 0-1,1 0 1,-1 0-1,0-1 1,0 1-1,0-1 1,-3 2 143,-10 7-1120,0-1 0,-1 0 0,0-2 0,-10 4 1120,-13 6-5888</inkml:trace>
  <inkml:trace contextRef="#ctx0" brushRef="#br0" timeOffset="8104.452">3192 952 7680,'0'0'149,"-2"13"448,-2-1-466,0 0-1,-1 0 0,-1-1 0,1 0 0,-3 3-130,-25 54 198,32-63-184,-1 0-1,1 1 1,0-1-1,0 0 1,1 0-1,0 1 0,0-1 1,0 0-1,0 0 1,1 1-1,0-1 1,0 0-1,1 2-13,1 3 17,0-1 0,0 0 0,1 0 0,1 0-1,-1-1 1,2 1 0,-1-1 0,1-1 0,0 1 0,0-1-1,1 0 1,0 0 0,6 4-17,-8-8 8,0 0 0,0 0-1,0-1 1,1 0 0,-1 0 0,1 0-1,-1 0 1,1-1 0,-1 0 0,1 0 0,0-1-1,-1 0 1,1 1 0,0-2 0,0 1-1,-1-1 1,1 0 0,-1 0 0,1 0 0,-1-1-1,1 0 1,-1 0 0,0-1 0,2 0-8,9-6 6,-1 0 1,0 0 0,-1-2 0,0 0-1,-1 0 1,0-1 0,-1-1 0,-1 0-1,1-1 1,-2 0 0,0 0 0,-1-1-1,0-1 1,-2 1 0,1-1-1,-2-1 1,0 1 0,-1-1 0,-1 0-7,-4 13 34,0 1 0,0-1 0,0 1 1,0 0-1,-1-1 0,1 1 0,-1-1 0,0 1 1,0 0-1,0 0 0,0 0 0,-1-1 0,0 1 1,1 0-1,-1 1 0,0-1 0,0 0 0,0 0 1,-1 1-1,1-1 0,-1 1 0,1 0 0,-1 0 1,0 0-1,0 0 0,0 0 0,0 1 0,0-1 1,-2 0-35,1 1 34,1-1 0,-1 1 1,0 0-1,1 0 1,-1 0-1,0 0 0,0 0 1,1 1-1,-1 0 0,0 0 1,0 0-1,0 0 0,1 1 1,-1-1-1,0 1 1,0 0-1,1 0 0,-1 0 1,1 1-1,-1-1 0,1 1 1,-1 0-1,1 0 1,0 0-1,0 0 0,0 1 1,-1 0-35,-4 8 9,0 0 0,0 1 0,1 0 0,0 0 1,1 0-1,1 1 0,0 0 0,0 0 1,2 0-1,-1 1 0,1 4-9,-4 30 67,1 1-1,2 26-66,-5 152-1100,5-125-3474,2-40 286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1:37:08.106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4F8B"/>
    </inkml:brush>
    <inkml:brush xml:id="br2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145 9609 3456,'0'0'128,"10"12"1131,42 56 627,-32-45-1667,-1 1 0,-1 1 0,-1 0 0,-2 1 0,0 1-1,5 18-218,-13-28 146,-2 1 0,0-1 0,-1 1 0,-1 0 0,0 1 0,-2-1 0,0 5-146,-1-15 114,0 0 0,-1-1 1,0 1-1,0 0 0,-1-1 1,0 1-1,0-1 0,-1 0 1,0 1-1,0-1 1,0-1-1,-1 1 0,0 0 1,-1-1-1,0 0 0,0 0 1,-5 5-115,6-7 21,0 0 1,0 0 0,-1-1-1,0 1 1,1-1 0,-1 0-1,0-1 1,0 1 0,-1-1-1,1 0 1,0 0 0,-1-1 0,1 1-1,-1-1 1,0-1 0,1 1-1,-1-1 1,0 0 0,-3 0-22,2-2 53,0 1-1,0-1 1,0 0 0,0-1 0,1 0 0,-1 0 0,1-1-1,0 1 1,0-1 0,0 0 0,1-1 0,-1 0 0,1 0 0,-1-1-53,-5-6 78,0-1 1,1 0 0,1-1 0,0 0-1,1-1 1,0 0 0,1 0 0,1-1 0,0 1-1,1-1 1,1-1 0,0 1 0,1-2-79,1-8-72,0 1 1,2-1 0,0 0-1,2 0 1,1 1 0,1-1-1,1 1 1,4-11 71,-6 26-26,1 1 0,-1 0-1,1 0 1,1 0 0,0 0 0,0 1 0,1 0-1,-1 0 1,2 0 0,-1 1 0,1 0 0,1 0-1,-1 0 1,1 1 0,0 1 0,0-1 0,1 1-1,-1 0 1,1 1 0,0 0 0,1 1-1,-1 0 1,4-1 26,52-13-105,-9 2-46,30-3 151,-86 18-1,5-1-23,1-1 1,-1 1-1,0 1 1,1-1 0,0 1-1,-1 0 1,1 0 0,-1 0-1,1 1 1,-1 0-1,1 0 1,-1 0 0,0 1-1,1 0 1,-1 0 0,0 0-1,0 1 1,0-1-1,-1 1 1,4 2 23,-8-4-1152,0-1-597,0 0-1771,0 0-448</inkml:trace>
  <inkml:trace contextRef="#ctx0" brushRef="#br1" timeOffset="-67985.352">1849 3793 8704,'-17'306'678,"7"-199"-257,5-1 0,5 1 0,5 24-421,1-68 91,2 0-1,3-1 1,3-1 0,5 12-91,-12-45-1302,-7-26-5204</inkml:trace>
  <inkml:trace contextRef="#ctx0" brushRef="#br1" timeOffset="-67514.167">1915 3917 8576,'0'0'0,"-10"10"128,3 0 0,-1 5 0,-4 2 128,0 4-128,-5 5 128,-3 6-128,3-3 128,0-3-128,1 6 0,-1 0-128,2-8 128,5-2-128,3-9 0,5-2-1920,2-11 128,0 0-2816</inkml:trace>
  <inkml:trace contextRef="#ctx0" brushRef="#br1" timeOffset="-67245.364">1963 3821 8064,'0'0'256,"0"9"0,-3 6-128,6-1 128,4 6 0,-1-1 0,0 4-128,1 2 128,4-1-128,0 0 0,4 4-128,-1-5 128,1 0-128,0-2 128,-1-1-256,-2-2 0,-3-1-4608,-1-2-512</inkml:trace>
  <inkml:trace contextRef="#ctx0" brushRef="#br1" timeOffset="-66629.186">2364 3734 9984,'-2'3'12,"1"0"1,0 0 0,0 1-1,0-1 1,0 0-1,0 1 1,1-1 0,0 1-1,0-1 1,0 1-1,0-1 1,0 1 0,1-1-1,-1 0 1,1 1 0,0-1-1,0 0 1,1 3-13,4 23 135,-4 34 373,-4 41-508,0-50 280,3 0-1,4 32-279,51-229 1877,-32 72-1679,3 2-1,3 1 0,3 1 1,5-3-198,-36 68 0,-1-1 1,1 0-1,0 1 1,0-1-1,0 1 1,0-1-1,0 1 1,0 0-1,1 0 1,-1 0-1,1 0 1,-1 1-1,1-1 1,0 1-1,0-1 1,-1 1-1,1 0 1,1 0-1,-2 1 8,0 0 0,-1 1 0,1-1 1,0 1-1,0-1 0,-1 1 0,1 0 0,0-1 1,-1 1-1,1 0 0,-1 0 0,1 0 1,-1 0-1,1 0 0,-1 1 0,0-1 1,1 0-1,-1 1 0,0-1 0,0 1 0,0-1 1,0 1-1,-1 0 0,1-1 0,0 1 1,0 0-1,-1-1 0,0 1 0,1 0 1,-1 1-9,6 14 88,-2 1 0,0 0 0,-1 0 0,0 0 1,-2 0-1,0 11-88,-9 114 264,4-91-661,2-1 1,2 12 396,1-39-3136,1-1 0,1 1 0,1-1 0,5 14 3136,-1-12-1664</inkml:trace>
  <inkml:trace contextRef="#ctx0" brushRef="#br1" timeOffset="-64588.819">3344 5379 7936,'94'-212'903,"-51"121"-138,-4-3 1,-3 0 0,-1-17-766,26-118 640,-68 342-128,-13 155-212,19-203-272,2 0 0,4 0 0,3 7-28,-4-49-170,0 0 0,2 0 0,7 18 170,12 9-2303,-21-44 1342,1 0 1,-1-1-1,1 1 1,0-1-1,0 0 1,4 2 960,20 14-2688</inkml:trace>
  <inkml:trace contextRef="#ctx0" brushRef="#br0" timeOffset="-25753.008">1333 7733 5760,'0'0'128,"0"0"0,0 0 0,0 0 0,0 0 0,0 0 21,0 0 64,0 0-63,0 0-22,-2 2 0,-244 329 1514,-87 126-1002,280-377-501,3 1 0,-24 60-139,71-129-448,3-12-5760</inkml:trace>
  <inkml:trace contextRef="#ctx0" brushRef="#br0" timeOffset="-24849.131">667 8347 9088,'-2'11'102,"0"-1"0,0 0 0,-1 0 0,0-1 1,-1 1-1,0-1 0,-1 1 0,0-1 0,-1 0 0,-2 2-102,-12 25 259,-7 24-141,3 0 1,3 1 0,-2 21-119,-35 96 156,39-133-160,7-15 16,0 1 1,-3 14-13,15-45 5,0 1 0,0-1 0,0 0 0,0 0 1,0 1-1,0-1 0,0 0 0,0 0 0,0 0 0,0 1 0,0-1 0,0 0 0,0 0 0,0 1 1,0-1-1,1 0 0,-1 0 0,0 0 0,0 1 0,0-1 0,0 0 0,0 0 0,0 0 1,0 0-1,1 1 0,-1-1 0,0 0 0,0 0 0,0 0 0,0 0 0,1 0 0,-1 1 0,0-1 1,0 0-1,0 0 0,1 0 0,-1 0 0,0 0 0,0 0 0,1 0 0,-1 0 0,0 0 0,0 0 1,0 0-1,1 0 0,-1 0 0,0 0 0,0 0 0,1 0 0,-1 0 0,0 0 0,0 0 1,0 0-1,1 0 0,-1-1 0,0 1 0,0 0 0,0 0 0,1 0 0,-1 0 0,0 0 0,0-1 1,0 1-1,0 0 0,0 0 0,1 0-5,15-9 391,-15 9-372,24-15-19,-1-2 0,-1 0 0,0-1 0,-1-1 0,-1-1 0,-1-1 0,7-11 0,4-1 0,1 0 0,14-8 0,36-34 200,-56 50-90,0 1 0,1 1 0,2 2 0,9-5-110,6 4 168,-25 14-77,-1-1 0,-1 0 1,1-1-1,3-4-91,-19 12-774,3-1 1982,-3 2-4567,0 1-4062,-2 0 5970</inkml:trace>
  <inkml:trace contextRef="#ctx0" brushRef="#br1" timeOffset="-11014.408">2521 2774 6912,'-144'-28'1460,"107"19"-1217,0 1 0,0 3 0,-1 1 0,-16 0-243,5 6 35,0 1 1,1 3-1,0 2 1,0 1-1,0 3 1,1 2 0,1 2-1,1 2 1,-20 12-36,9-1 27,2 3 1,1 2-1,2 2 0,2 2 1,1 3-1,1 1 1,-4 10-28,-207 239 0,191-206 0,4 4 0,-29 55 0,50-72 0,3 2 0,4 1 0,3 2 0,3 2 0,4 0 0,-12 68 0,10 27 0,7 1 0,9 0 0,6 40 0,7-150-10,3 0-1,2-1 1,4 0 0,2 0 0,2-1 0,4-1 0,2 0 0,3-2-1,2-1 1,6 4 10,9 10-19,2-2 0,4-3 0,3-1 0,3-3 0,2-1 0,3-4 0,38 29 19,-30-32 19,2-3 1,3-2-1,1-4 1,3-3-1,2-4 0,1-3 1,2-3-1,1-4 1,1-3-1,2-4 0,51 6-19,-7-7 171,0-5 0,1-7-1,1-5 1,48-7-171,-134-2 101,-1-2 0,0-2 0,-1-2 0,0-2 0,7-4-101,36-17 263,73-39-263,-86 33 65,-2-3 0,-2-3 0,-2-2 0,-2-4 0,52-53-65,-16 2 147,-4-5 0,77-111-147,-121 145 32,-3-1 0,-4-3 0,-3-2 0,22-58-32,-24 35 113,-4-2 0,1-21-113,-21 58 72,-3 0-1,-3-1 0,-3 0 1,-2-7-72,-5 5 74,-2-1 1,-4 1 0,-2 0-1,-4 1 1,-3 0 0,-2 0-1,-4 2 1,-3 1 0,-2 0-1,-3 2 1,-3 1 0,-27-37-75,-42-52 85,-7 3 0,-7 6 1,-125-122-86,170 197 73,-3 2 0,-3 3 0,-2 4 0,-3 4 0,-2 2 0,-3 5 1,-61-24-74,38 24 59,-2 6 0,-2 4 1,-79-14-60,127 38-126,0 3 0,-1 3 0,0 3 0,0 3 0,0 2 0,-1 3 0,-23 7 126,47-2-2838,0 2 1,-29 12 2837,-13 4-5269</inkml:trace>
  <inkml:trace contextRef="#ctx0" brushRef="#br0" timeOffset="-4233.831">3916 2950 7296,'164'-204'716,"-66"85"637,43-72-1353,-86 110 82,5 3 0,2 3-1,4 2 1,3 3 0,3 4 0,67-48-82,-107 93-4565,-32 21-598</inkml:trace>
  <inkml:trace contextRef="#ctx0" brushRef="#br0" timeOffset="-3567.834">4688 1769 7040,'0'0'384,"37"-3"1770,-8-2-2061,0 0 1,0-2-1,20-8-93,38-9 126,-86 24-121,1-1 1,-1 1-1,0 0 1,0 0-1,0 0 1,1 0-1,-1 0 1,0 0-1,0 0 1,1 0-1,-1 0 1,0 1-1,0-1 1,0 0-1,1 1 1,-1-1 0,0 1-1,0 0 1,0-1-1,0 1 1,0 0-1,0-1 1,0 1-1,0 0 1,0 0-6,0 1 26,1 0 1,-1 1 0,0-1-1,0 0 1,0 1 0,0-1-1,0 1 1,0-1 0,-1 1-1,1-1 1,-1 1 0,0 0-27,1 12 155,0 0 1,-2 0 0,0-1 0,-1 6-156,0-8 49,-7 67 37,-5-2-1,-2 0 0,-8 11-85,8-34-2858,13-45-2838</inkml:trace>
  <inkml:trace contextRef="#ctx0" brushRef="#br0" timeOffset="1404.875">5592 1188 5120,'-5'6'50,"1"0"-1,0 0 1,0 0 0,1 1 0,0 0 0,0-1-1,0 1 1,1 0 0,0 0 0,1 0-1,-1 1 1,1-1 0,1 0 0,0 0-1,0 1 1,0-1 0,0 0 0,2 4-50,-1 15 59,1 5 416,-1 0 0,-1 0 0,-4 15-475,4-39 190,-1 0 0,0 0 0,-1 0 0,0 0 0,0-1 0,0 1 0,-1 0 0,0-1 0,0 0 0,-1 0 0,0 0 0,0 0 0,0 0 0,-1-1 0,1 0 0,-1 0 0,-4 3-190,8-7 46,-1-1-1,1 1 0,-1-1 0,1 1 0,-1-1 0,1 0 1,-1 0-1,1 1 0,-1-1 0,1 0 0,-1 0 1,0-1-1,1 1 0,-1 0 0,1 0 0,-1-1 1,1 1-1,-1-1 0,1 1 0,0-1 0,-1 0 1,1 0-1,0 1 0,-1-1 0,1 0 0,0 0 0,0 0 1,0-1-1,-1 1-45,-33-37 104,33 36-89,-12-17-18,1 1 1,0-2 0,2 0 0,0 0 0,1-1 0,1 0 0,1-1-1,2 0 1,0 0 0,1-1 0,0 0 0,2 1 0,1-9 2,1 16-32,1 0 0,1 0 1,0 0-1,1 0 0,1 0 1,0 1-1,1-1 0,1 1 1,0 0-1,0 0 0,2 0 1,0 1-1,0 0 0,1 0 1,1 1-1,0 0 0,1 0 1,0 1-1,1 0 0,9-6 32,-8 7-64,0 1-1,0 0 0,1 1 0,0 1 1,1 0-1,-1 1 0,1 0 0,1 1 0,-1 1 1,1 0-1,-1 1 0,1 1 0,0 0 1,0 1-1,1 0 0,-1 1 0,0 1 1,0 1-1,0 0 0,0 1 0,-1 0 1,1 1-1,-1 1 0,0 0 0,0 1 1,0 1-1,-1 0 0,12 8 65,-23-14-2752,-2-1-320,0 0 619</inkml:trace>
  <inkml:trace contextRef="#ctx0" brushRef="#br2" timeOffset="31053.88">2089 540 6656,'0'0'149,"4"16"1344,-5 126-1353,5 232-109,20 274 225,-23-503-1173,-1-103-4203</inkml:trace>
  <inkml:trace contextRef="#ctx0" brushRef="#br2" timeOffset="31718.996">2150 566 8576,'-1'8'130,"0"-1"1,0 1-1,-1 0 0,0-1 1,0 0-1,-1 1 0,0-1 1,0 0-1,-1 0 1,-2 4-131,-50 69 218,29-43-55,-49 67 100,33-48 93,-29 53-356,54-66-3179,27-48-362,1 1 3221,10-13-811,-2 0-426</inkml:trace>
  <inkml:trace contextRef="#ctx0" brushRef="#br2" timeOffset="32087.223">2191 549 2816,'3'12'1856,"34"77"-134,4-1 0,20 25-1722,49 105 332,-93-178-403,20 43 547,-5-34-4465,-10-24 21</inkml:trace>
  <inkml:trace contextRef="#ctx0" brushRef="#br2" timeOffset="33359.476">2257 7913 4864,'0'0'640,"0"0"21,0 0 107,0 0 85,0 0-63,0 0-108,0 0-340,0 0-108,0 0-63,0 3 64,2 97 759,0 58-687,-12 138 461,20 169-768,2-124-1365,-11-338-2627,-1-7 921,1-4 1238,2-9-87</inkml:trace>
  <inkml:trace contextRef="#ctx0" brushRef="#br2" timeOffset="33844.537">2141 8640 9088,'3'49'448,"2"0"1,3 0 0,2-1-1,8 21-448,2 18 360,17 57-171,-18-78 100,-3 1 1,4 52-290,-20-119 11,0 0-1,0 1 0,0-1 0,0 0 1,0 1-1,0-1 0,-1 1 0,1-1 1,0 0-1,0 1 0,0-1 0,0 0 1,1 1-1,-1-1 0,0 1 0,0-1 0,0 0 1,0 1-1,0-1 0,0 0 0,0 1 1,1-1-1,-1 0 0,0 1 0,0-1 1,1 0-1,-1 0 0,0 1 0,0-1 1,1 0-1,-1 0 0,0 1 0,1-1 1,-1 0-1,0 0 0,0 0 0,1 1 1,-1-1-1,1 0 0,-1 0 0,0 0 1,1 0-1,-1 0 0,0 0 0,1 0 1,-1 0-1,1 0 0,-1 0 0,0 0 1,1 0-1,-1 0 0,0 0 0,1 0 1,-1 0-11,20-23 248,17-44-132,-12 8-991,-3-1 0,0-8 875,1-7-7594</inkml:trace>
  <inkml:trace contextRef="#ctx0" brushRef="#br2" timeOffset="34996.736">3083 9066 7168,'0'0'170,"0"0"172,6 13 895,14 19-967,-1 1-1,-2 1 1,-1 0-1,-2 2 1,-1-1-1,-2 1 1,6 32-270,-12-39 97,0 1 0,-2-1 0,-1 1 1,-2 0-1,-1-1 0,-1 1 0,-1-1 0,-2 1 0,-1-1 1,-4 10-98,10-37 42,-1-1-1,1 1 1,-1-1 0,1 1 0,-1-1 0,0 1 0,1-1 0,-1 0 0,0 1 0,0-1 0,0 0 0,0 1 0,0-1 0,0 0-1,-1 0 1,1 0 0,0 0 0,0 0 0,-1 0 0,1-1 0,-1 1 0,1 0 0,-1-1 0,1 1 0,-1-1 0,1 1 0,-1-1-1,1 0 1,-1 0 0,0 0 0,1 0 0,-1 0 0,0 0 0,1 0 0,-1 0 0,1 0 0,-1-1 0,1 1 0,-1-1 0,1 1 0,-1-1-1,1 0 1,-1 0 0,1 1 0,0-1 0,-1 0 0,1 0 0,0 0-42,-8-5 45,0 0 0,0-1 0,1 0 0,0 0 0,0-1 0,-4-6-45,-4-6 3,1-2 0,1 0 0,2 0-1,0-1 1,1-1 0,1 0 0,1 0 0,1-1-1,-1-11-2,-1-13-6,2 0 0,2-1 0,3 0-1,2-21 7,1 57-53,0 0 0,1-1-1,1 1 1,0 0 0,1 0-1,1 0 1,0 1 0,1-1 0,0 1-1,1 0 1,1 0 0,7-11 53,-7 14-43,1 1 0,0 0 1,0 1-1,1-1 0,0 2 1,0-1-1,1 1 0,0 1 0,0-1 1,1 2-1,0-1 0,0 2 1,0-1-1,0 2 0,8-2 43,8-2-30,0 2 0,0 1 0,0 1 0,1 2 0,-1 0 0,0 2 0,1 1 0,-1 1 0,0 1 0,1 2 30,13 4-2325,0 2 1,4 4 2324,-17-7-4096,-2-2 1643</inkml:trace>
  <inkml:trace contextRef="#ctx0" brushRef="#br2" timeOffset="36184.718">2496 182 2560,'14'1'768,"-2"1"-427,0 0-1,-1 1 1,1 0 0,-1 0-1,0 1 1,0 1 0,0 0-1,0 0 1,-1 1 0,0 1-1,9 7-340,-11-8 135,-1 1-1,-1 1 1,1-1 0,-1 1-1,0 0 1,-1 1 0,0-1-1,-1 1 1,1 0-1,-2 0 1,1 1 0,-1-1-1,-1 1 1,2 7-135,-1 2 121,-1 0-1,-1 1 1,0-1 0,-2 0 0,0 1 0,-1-1 0,-1 0 0,-1 0 0,0 0 0,-2 0-1,0-1 1,-3 5-121,8-21 60,0 1 0,0 0 0,0-1 0,0 1-1,0-1 1,-1 0 0,0 1 0,1-1 0,-1 0 0,0 0-1,0 0 1,0 0 0,0 0 0,0 0 0,-1-1 0,1 1-1,0-1 1,-1 1 0,1-1 0,-1 0 0,1 0 0,-1 0-1,0-1 1,0 1 0,1 0 0,-1-1 0,0 0 0,0 0-1,0 0 1,1 0 0,-1 0 0,0 0 0,0-1-1,1 1 1,-1-1 0,0 0 0,1 0 0,-1 0 0,0 0-1,1 0 1,-1-1 0,1 1 0,-1-1-60,-7-4 20,0-1 0,0 0 0,1-1 0,0 0 0,0-1-1,1 1 1,0-2 0,0 1 0,-4-9-20,-2-6 39,0-1 0,2-1 0,1 0-1,-3-9-38,9 20-14,1 0 0,0 0 0,1 0 0,0-1 0,2 1 0,-1-1 0,2 1 0,1-14 14,1 18-16,1 0 1,1 1-1,0-1 1,0 1-1,1 0 0,0 0 1,0 0-1,1 1 1,1 0-1,-1 0 0,2 1 1,-1 0-1,1 0 1,0 0-1,1 1 0,0 0 1,2-1 15,13-9-79,2 1-1,0 2 1,0 0 0,1 1 0,25-7 79,-29 13-48,1 1 0,0 1 0,1 1 0,-1 2 0,1 0-1,-1 1 1,1 2 0,-1 0 0,1 2 0,21 5 48,-23-3-1453,-1 1 0,-1 0 0,1 2-1,8 5 1454,44 15-3349,-37-19 1600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48.9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1 127 8448,'0'5'136,"1"0"0,0 0-1,0 0 1,1 0 0,-1 0 0,1-1 0,0 1 0,1-1 0,-1 1 0,1-1 0,0 0 0,0 0 0,0 0 0,0 0-1,1 0 1,-1-1 0,1 0 0,0 0 0,2 2-136,17 11-97,1 0-1,0-2 1,7 2 97,10 7 248,155 107-738,-194-129-1302,-2-1-4096</inkml:trace>
  <inkml:trace contextRef="#ctx0" brushRef="#br0" timeOffset="1">306 1 7424,'2'3'167,"-1"1"1,0-1-1,0 1 1,0-1-1,0 1 1,0 0-1,-1-1 1,1 1-1,-1 0 1,0 0-1,-1-1 1,1 1-1,0 0 1,-2 3-168,-14 56 781,14-55-686,-15 39 134,-3 1 0,-2-2 0,-1-1 0,-17 21-229,5-7 471,-26 64-471,50-104-3670,11-19-2004</inkml:trace>
  <inkml:trace contextRef="#ctx0" brushRef="#br0" timeOffset="2">511 214 7552,'0'0'128,"0"0"21,0 0 107,0 0 107,32 0 810,-16-1-950,0 0-1,-1-2 1,14-3-223,15-2 207,-43 8-188,0-1-1,0 1 1,0 0 0,0 0 0,-1 0 0,1 0 0,0 0-1,0 0 1,0 0 0,0 0 0,0 0 0,0 1 0,-1-1-1,1 0 1,0 1 0,0-1 0,0 0 0,-1 1 0,1-1-1,0 1 1,0-1 0,-1 1 0,1-1 0,0 1 0,-1 0-1,1-1 1,-1 1 0,1 0 0,-1-1 0,1 1 0,0 1-19,-1 0 27,1 1 0,-1-1 1,1 1-1,-1-1 0,0 1 1,0-1-1,0 1 1,0 0-1,0-1 0,-1 1 1,1 1-28,-3 9 93,-1-1 0,0 0 1,-1 0-1,-2 4-93,4-10 33,-1 1-1,0-1 1,0-1 0,0 1-1,-1 0 1,0-1-1,0 0 1,0 0-1,-1-1 1,-3 3-33,-36 33 80,45-40-80,-1 1 0,1-1 0,0 0 0,0 0 0,0 0 0,0 1 0,-1-1 0,1 0 0,0 1 0,0-1 0,0 0 0,0 0 0,0 1 0,0-1 0,0 0 0,0 1 0,0-1 0,0 0 0,0 0 0,0 1 0,0-1 0,0 0 0,0 1 0,0-1 0,0 0 0,0 0 0,0 1 0,0-1 0,1 0 0,-1 1 0,0-1 0,0 0 0,0 0 0,0 0 0,1 1 0,-1-1 0,0 0 0,0 0 0,0 0 0,1 1 0,-1-1 0,0 0 0,0 0 0,1 0 0,-1 0 0,0 0 0,1 1 0,-1-1 0,0 0 0,0 0 0,1 0 0,-1 0 0,0 0 0,1 0 0,-1 0 0,0 0 0,22 4 0,-19-3 0,-3-1 1,11 2-4,-1 0 1,0 1 0,0 0 0,0 0 0,0 1 0,3 3 2,-11-6 6,1 0-1,-1 1 0,0 0 1,0-1-1,0 1 0,0 0 1,0 0-1,0 0 1,-1 0-1,1 0 0,-1 1 1,1-1-1,-1 1 0,0-1 1,0 0-1,0 1 0,0 0 1,-1-1-1,1 1 0,-1 0 1,1-1-1,-1 1 1,0 0-1,0-1 0,0 1 1,-1 2-6,0 5 72,-1 0 0,-1 0 0,0-1 0,0 1 0,-1-1 1,0 1-1,-1-1 0,1 0 0,-2-1 0,0 1 0,0-1 0,0-1 1,-1 1-1,0-1 0,0 0 0,-1 0 0,-7 4-72,1-1 117,1 0-1,-2-2 0,1 0 0,-1 0 1,0-1-1,-1-1 0,0-1 0,0 0 1,0-1-1,-12 1-116,25-4-115,0-1 1,-1 0-1,1 0 0,0 0 1,-1 0-1,1-1 0,0 1 1,0-1-1,-1 0 0,1 0 1,0 0-1,0 0 0,0 0 1,0-1-1,0 0 0,0 0 115,-23-11-8746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7:12:14.5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1023 204 5376,'-3'-2'126,"0"1"0,1 1 1,-1-1-1,0 0 0,0 1 0,0-1 0,0 1 1,0 0-1,0 0 0,0 0 0,1 0 1,-1 1-1,0-1 0,0 1 0,0 0 1,0 0-1,1 0 0,-1 0 0,-2 1-126,-55 29 596,55-28-540,-72 48 465,2 4-1,-37 36-520,-3 2 367,9-1-206,72-61-94,-2-1-1,0-1 1,-2-2-1,-12 5-66,11-12 192,-2-1 0,0-1 0,-1-3 0,-12 2-192,52-16-43,2-1-575,0 0-769,0 0-2559,0 0-961</inkml:trace>
  <inkml:trace contextRef="#ctx0" brushRef="#br0" timeOffset="868.721">1281 41 3200,'0'0'0,"19"0"0,-19 0 0,12 0-128,-12 0 0,0 0-1664</inkml:trace>
  <inkml:trace contextRef="#ctx0" brushRef="#br0" timeOffset="1121.646">1243 41 4224,'0'0'0,"20"0"-256,-20 0 128,0 0-2304</inkml:trace>
  <inkml:trace contextRef="#ctx0" brushRef="#br0" timeOffset="1654.62">1344 16 4480,'-15'0'21,"12"0"86,18 0 149,4 5-210,1 1 462,1-1 1,0 0-1,0-2 1,0-1-1,1 0 1,-1-2-1,11 0-508,4-3 327,0 2 1,25 3-328,35-1 348,-40-6-291,-37 3-17,1 0-1,-1 1 1,0 1 0,0 1 0,12 3-40,-7-2 0,-1-1 0,1 0 0,0-2 0,-1-1 0,1-1 0,-1 0 0,0-2 0,1-1 0,60-10 0,-40 12 0,0 2 0,-1 2 0,14 3 0,-31-2 0,125 16 0,-76-7-2710,-75-10-1876</inkml:trace>
  <inkml:trace contextRef="#ctx0" brushRef="#br0" timeOffset="2193.445">2709 57 6272,'0'0'128,"0"0"0,0 0 21,0 0 86,0 0 42,-15 16 448,-11 10-342,0-1 0,-2-1-1,-1-2 1,-27 17-383,-135 71 902,182-105-881,6-4-19,-109 59 189,3 4 0,-60 50-191,-221 183-8064,317-241 6400</inkml:trace>
  <inkml:trace contextRef="#ctx0" brushRef="#br0" timeOffset="14329.819">127 983 6144,'0'0'170,"0"0"172,0 0 84,0 0 172,0 0 20,0 0-63,0 0-22,0 0-319,0 0-86,0 0 0,0 0 0,0 0 21,0 0 107,0 0 64,0 0-128,0 0 21,0 0-63,16-4 468,28 2-49,-1-3 0,1-1 0,28-9-569,-30 6 85,235-30 1067,-251 35-1139,-1 1 0,1 2 0,0 1 0,0 1-1,15 2-12,50 2 107,35 7 362,-112-11-447,-5 0-9,0 0 0,0 1 1,-1 0-1,1 1 1,-1 0-1,6 3-13,19 4 48,8-5 28,-1-3 1,1-1 0,0-2 0,-1-2 0,17-4-77,-43 7 0,2 0 0,-1 0 0,-4 0 21,-9 0 86,-2 0-107,0 0-512,0 0-1216,0 0-4438,0 0-1428</inkml:trace>
  <inkml:trace contextRef="#ctx0" brushRef="#br0" timeOffset="16337.986">1237 431 8320,'11'5'21,"-8"-4"86,-3-1 42,0 0 86,0 0 21,0 0 0,0 0 21,0 0 43,0 0-128,0 0 43,0 0 21,0 0-22,0 0-84,0 0-22,0 0 0,0 0 0,0 0 0,0 0 0,0 0 0,2-1-22,8-4-84,23-6 77,-12 3 167,0 0-1,-1-1 1,4-3-266,-5 4 0,-14 6 0,0 0 0,0 0 0,1 1 0,-1 0 0,1 0 0,-1 1 0,1-1 0,-1 1 0,1 0 0,-1 1 0,5 0 0,21 0 0,247-45 384,-246 37-363,-30 6 86,-2 1-107,0 0-512,0 0-1472,0 0-5376</inkml:trace>
  <inkml:trace contextRef="#ctx0" brushRef="#br0" timeOffset="17528.433">1687 180 7936,'0'0'149,"0"0"107,0 0 107,0 0-1,0 0-63,0 0 42,0 0-63,0 0-44,0 0-84,0 0-22,0 0 21,0 0 64,0 0-42,0 0 42,0 0-42,0 0 42,0 0-63,0 0-22,0 0 21,0 0 64,0 0-63,15 15 234,-7-6-319,1 0 1,1-1 0,-1 0 0,1-1-1,0 0 1,1 0 0,0-1 0,0 0 0,0-1-1,1-1 1,-1 0 0,2 0-66,35 13 213,-34-9-191,20 3 21,-6-6 191,-26-5-127,-2 0 21,0 0 0,0 0 0,0 0 0,0 0 0,0 0 0,0 0 0,-5 2-113,1-1 1,-1 1 0,1 0-1,-1 0 1,1 1 0,0-1-1,0 1 1,-4 3-16,-9 5 3,-67 29 135,5-3-816,28-7-3689,38-20-2630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16:37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278 1397 6400,'0'0'149,"0"0"86,0 0 21,0 0 21,0 0 43,0 0-149,0 0-43,0 0 0,0 0 0,2 2-22,21 19-85,-21-19 52,1 0 0,0 1 1,0-1-1,-1 1 1,0-1-1,1 1 0,-1 0 1,0 0-1,0 0 1,-1 0-1,1 0 0,0 0 1,-1 0-1,0 1 1,0-1-1,0 1-73,-1-3 235,0-1 21,0 0-22,0 0-84,0 0-22,0 0 21,-25-13 448,14 5-575,3-3-22,10-3 0,6 0 0,3 2 0,-11 12 0,0 0 0,1-1 0,-1 1 0,0 0 0,0 0 0,1-1 0,-1 1 0,0 0 0,0 0 0,1 0 0,-1-1 0,0 1 0,1 0 0,-1 0 0,0 0 0,1 0 0,-1 0 0,0-1 0,1 1 0,-1 0 0,0 0 0,1 0 0,-1 0 0,0 0 0,1 0 0,-1 0 0,0 0 0,1 1 0,-1-1 0,1 0 0,-1 0 0,0 0 0,0 0 0,1 0 0,-1 1 0,0-1 0,1 0 0,-1 0 0,0 0 0,1 1 0,-1-1 0,0 0 0,0 0 0,0 1 0,1-1 0,-1 0 0,0 1 0,0-1 0,0 0 0,0 1 0,1-1 0,-1 0 0,0 1 0,0-1 0,0 0 0,0 1 0,0-1 0,0 0 0,0 1 0,2 17 0,-2-17 0,0 2 54,-1 1 0,1-1 1,-1 1-1,0-1 0,0 0 1,0 1-1,0-1 1,0 0-1,-1 0 0,1 1 1,-1-1-1,0 0 0,0-1 1,0 1-1,0 0 0,-1-1 1,1 1-1,-1-1 1,0 1-1,1-1 0,-1 0 1,0 0-1,0-1 0,-1 1 1,1-1-1,0 1 0,0-1 1,-1 0-1,1 0 1,0 0-1,-2-1-54,3 0 13,1 0 0,0-1 1,0 1-1,0-1 0,0 0 1,0 1-1,1-1 0,-1 0 0,0 1 1,0-1-1,0 0 0,1 0 0,-1 0 1,0 0-1,1 0 0,-1 0 1,0 0-1,1 0 0,0 0 0,-1 0 1,1 0-1,0 0 0,-1 0 0,1 0 1,0 0-1,0-1 0,0 1 1,0 0-1,0-1-13,-1-31 106,2 29-106,0 0 0,0 0 0,1 1 0,-1-1 0,1 1 0,0-1 0,0 1 0,0-1 0,0 1 0,1 0 0,-1 0 0,1 0 0,0 1 0,0-1 0,0 1 0,0-1 0,0 1 0,1 0 0,-1 0 0,1 0 0,-1 1 0,1-1 0,2 0 0,5 1 0,1 8 0,-4 5 0,-5 4 0,-4 8 211,1-25-205,0 1 0,0 0 0,0 0 0,0 0 0,0 0 0,0 0 0,0 0 0,0 0 0,-1 0-1,1 0 1,0 0 0,0-1 0,0 1 0,0 0 0,0 0 0,0 0 0,0 0 0,0 0 0,0 0 0,0 0 0,0 0 0,0 0 0,0 0 0,0 0 0,0 0 0,0 0 0,-1 0 0,1 0 0,0 0 0,0-1 0,0 1 0,0 0-1,0 0 1,0 0 0,0 0 0,0 0 0,0 0 0,-1 0 0,1 0 0,0 0 0,0 0 0,0 0 0,0 0 0,0 1 0,0-1 0,0 0 0,0 0 0,0 0 0,0 0 0,0 0 0,-1 0 0,1 0 0,0 0 0,0 0-1,0 0 1,0 0 0,0 0 0,0 0 0,0 0 0,0 0 0,0 0 0,0 1 0,0-1 0,0 0 0,0 0-6,-5-23 170,5 19-170,0 0 0,1 1 0,-1-1 0,1 0 0,0 0 0,0 1 0,1-1 0,-1 1 0,1-1 0,-1 1 0,1 0 0,0-1 0,0 1 0,1 0 0,-1 0 0,1 1 0,-1-1 0,1 0 0,0 1 0,0 0 0,0-1 0,0 1 0,1 1 0,1-2 0,6 1-22,-10 2 20,0 0-1,0 0 1,0 1 0,0-1-1,0 0 1,0 0 0,0 1-1,0-1 1,-1 0-1,1 1 1,0-1 0,0 1-1,0 0 1,0-1 0,-1 1-1,1 0 1,0-1-1,-1 1 1,1 0 0,0 0-1,-1-1 1,1 1 0,-1 0-1,1 0 1,-1 0-1,1 0 1,-1 0 0,0 0-1,0 0 1,1 0 0,-1 0-1,0 0 1,0 0-1,0 0 1,0 0 0,0 0-1,0 0 1,0 0 0,-1 0-1,1 0 1,0 0-1,0 0 4,-1 0-8,1 5 10,-1 1 0,0-1 0,-1 0 0,1 0 1,-1-1-1,0 1 0,-3 5-3,4-9 32,0 1 0,0-1 0,-1 0 0,1 0 0,0 0 0,-1 0 0,0 0 0,1 0 0,-1 0 0,0 0-1,0-1 1,0 1 0,0-1 0,0 1 0,-1-1 0,1 0 0,0 0 0,-1 0 0,1 0 0,-1 0-32,2-1 107,1 0 21,-2-14 51,0 6-223,1 1 0,0-1 0,0 1 0,1-1 0,-1 0 0,2 1 1,0-4 43,7 36-137,-7-23 142,0 0-1,0 0 1,0-1-1,0 1 0,0 0 1,0 0-1,0 0 1,-1 0-1,1 0 1,-1 0-1,0 0 0,1 0 1,-1 0-1,0 0 1,0 0-1,0 0 0,-1 1 1,1-1-1,0 0 1,-1 0-1,0 0 1,1 0-1,-1 0 0,0-1 1,0 1-1,-1 2-4,0 0 11,2-3-5,0-1 1,-1 0-1,1 1 1,0-1-1,0 1 1,-1-1-1,1 1 1,0-1-1,0 0 1,-1 1-1,1-1 1,0 0-1,-1 1 1,1-1-1,-1 0 0,1 0 1,0 1-1,-1-1 1,1 0-1,-1 0 1,1 1-1,-1-1 1,1 0-1,-1 0 1,1 0-1,0 0 1,-1 0-7,-3 0 19,0-1 1,1 0 0,-1 0 0,1 0 0,0 0 0,-1-1 0,1 1-1,0-1 1,0 0 0,-1 0-20,2 0-106,2 2-22,0 0 0,0 0 0,0 0 0,0 0-598,0 0-2388,0 0-385,0 0 875,0 0 470,0 0 703</inkml:trace>
  <inkml:trace contextRef="#ctx0" brushRef="#br0" timeOffset="10499.285">2233 1339 2816,'14'0'0,"13"0"0,-2 0 0,-3 0 0,6 0 0,-2 0-1664</inkml:trace>
  <inkml:trace contextRef="#ctx0" brushRef="#br0" timeOffset="23565.273">430 1396 6016,'4'4'733,"1"0"1,0 0-1,0-1 1,0 1-1,1-1 1,-1 0-1,1-1 1,2 1-734,54 13 1625,-22-12-2049,0-1 0,13-3 424,-20 0 651,79 4-472,-37-1 10,1-2 0,-1-4 0,53-10-189,14-13 186,-10 1 34,26 4-220,-150 19-1,-6 1-1,1 1 1,0 0-1,0 0 0,0 1 1,0-1-1,-1 0 1,1 1-1,0 0 1,0 0-1,-1-1 0,1 2 1,0-1-1,1 1 2,-1-1-106,-3-1-406,0 0-1515,0 0-1024,0 0-2879</inkml:trace>
  <inkml:trace contextRef="#ctx0" brushRef="#br0" timeOffset="24097.012">1454 1156 8960,'18'0'128,"-16"0"21,-2 0 107,0 0 107,0 0 21,8 10 277,27 23-277,1-1 0,2-1 0,1-3 0,1-1 0,1-2 0,2-1 0,10 2-384,-53-26 14,1 0 0,-1 1 0,0-1 0,1 0 0,-1 1 0,0-1 0,1 0 0,-1 1 0,0-1 0,0 1 0,1-1 0,-1 0 0,0 1 0,0-1 0,0 1 0,0-1 0,0 1 0,1-1 1,-1 0-1,0 1 0,0-1 0,0 1 0,0-1 0,0 1 0,0-1 0,-1 1 0,1-1 0,0 1 0,0-1 0,0 1 0,0-1 0,0 0 0,-1 1 0,1-1 0,0 1 0,0-1 0,-1 0 0,1 1 0,0-1 0,-1 0 0,1 1 0,0-1 0,-1 0 0,1 1 0,0-1 0,-1 0 0,1 0 0,-1 0 0,1 1 1,0-1-1,-1 0-14,-30 22-10,21-16 72,-226 155 97,130-102-3881,77-45-3616</inkml:trace>
  <inkml:trace contextRef="#ctx0" brushRef="#br0" timeOffset="25051.459">2363 1185 8448,'3'1'97,"0"0"-1,-1 0 1,1 1 0,0-1 0,0 0-1,-1 1 1,1 0 0,-1 0 0,1 0-1,-1 0 1,0 0 0,0 0 0,0 0-1,0 1 1,0-1 0,0 1 0,-1-1-1,1 1 1,-1 0 0,0 0 0,1 0-1,-2 0 1,1 0 0,0 0 0,0 0-1,-1 0 1,0 0 0,1 1-97,16 127 743,-15-114-636,-2 0 1,0 1-1,-1-1 0,0 0 0,-2 0 1,-3 13-108,3-24 39,0 0 1,0 0 0,0-1 0,-1 1-1,0-1 1,0 1 0,0-1 0,-1-1-1,0 1 1,0-1 0,0 0 0,0 0-1,-1 0 1,1 0 0,-1-1 0,0 0-1,0-1 1,-1 1 0,1-1 0,-5 1-40,7-1 23,0-1 0,0 0 0,0 0 0,0 0 0,0-1 0,0 1 0,0-1 0,0 0 1,0 0-1,0 0 0,0-1 0,-1 1 0,1-1 0,0 0 0,1 0 0,-1-1 0,0 1 0,0-1 1,0 0-1,1 0 0,-1 0 0,1 0 0,0-1 0,-1 1 0,1-1 0,0 0 0,1 0 0,-1 0 1,0 0-1,1 0 0,0-1 0,0 1 0,-2-4-23,1-1 9,0-1 0,0 0 0,1 0 0,0 0 1,1 0-1,0 0 0,0 0 0,1 0 0,0 0 0,1-1 0,1-8-9,1 2 3,1 1-1,0-1 1,2 1 0,-1 0-1,2 0 1,5-10-3,10-11-2,2 1-1,1 1 1,1 1 0,28-26 2,-49 52 0,2 1 0,-1 0 0,1 0 0,0 1 0,0 0 0,0 0 0,1 1 0,-1-1 0,1 2 0,0-1 0,1 1 0,-1 0 0,0 1 0,1 0 0,0 0 0,-1 1 0,1 0 0,0 1 0,0-1 0,-1 2 0,1-1 0,0 1 0,-1 1 0,1 0 0,0 0 0,-1 0 0,0 1 0,0 1 0,3 0 0,25 12-30,45 14-2244,-64-25-5790</inkml:trace>
  <inkml:trace contextRef="#ctx0" brushRef="#br0" timeOffset="25398.759">2589 1400 10240,'0'0'128,"0"22"0,3 14 128,-2-4 0,2-1-128,-1-2 0,2-2 0,-1-2 128,-3-1-256,0-6 128,4-1-128,-4-5 128,1-4-128,-1-8 0,0 0-8448</inkml:trace>
  <inkml:trace contextRef="#ctx0" brushRef="#br0" timeOffset="25668.586">2737 1400 7168,'0'0'0,"17"16"128,-17-16 0,13 13 256,-13-13 0,8 17 256,-5-5 0,-3 3 0,0 2 0,-3 2-512,1 0 128,2 1-128,-3 0 0,3-3-128,-3-3 128,2-4-1024,1-10 128,0 0-6144</inkml:trace>
  <inkml:trace contextRef="#ctx0" brushRef="#br0" timeOffset="26672.265">303 130 5888,'3'12'791,"-1"0"1,0 0-1,-1 0 0,0 1 1,-1 7-792,-3 17 382,-1 1 1,-5 13-383,-5 50 163,8 96 76,9-1 0,10 16-239,-9-144 13,-2-14-1645,-2 0 0,-7 45 1632,2-43-5312</inkml:trace>
  <inkml:trace contextRef="#ctx0" brushRef="#br0" timeOffset="27137.078">289 186 8448,'0'0'128,"0"0"128,-8 19 128,4-9 0,-1-1-128,-5 4 0,0 3-128,-11 9 128,-6 8-128,-4 4 128,-6 7-128,4-4 0,1 4-128,7-12 128,5-6-256,7-6 128,0-8-5120,13-12 0</inkml:trace>
  <inkml:trace contextRef="#ctx0" brushRef="#br0" timeOffset="27390.714">396 166 6656,'0'0'128,"5"10"128,2 5 0,2-1 0,5 1-128,1-2 128,2 0-128,3-1 128,4 0-256,-1 0 128,2-3-256,-5 2 0,-1-2-5632</inkml:trace>
  <inkml:trace contextRef="#ctx0" brushRef="#br0" timeOffset="28540.985">856 128 7424,'4'4'68,"0"-1"1,0 1-1,1-1 0,-1 0 1,1-1-1,0 1 0,0-1 1,0 0-1,3 1-68,-6-3 43,0 1 0,0-1 0,0 1 0,0 0 0,0 0 0,0 0 0,-1 0 0,1 0-1,0 1 1,-1-1 0,1 0 0,0 1 0,-1 0-43,8 8 106,0 1-1,-1 0 1,0 0 0,-1 1-1,0 0 1,-1 0-1,-1 1 1,1 0 0,-2 0-1,0 0 1,-1 0-1,0 0 1,1 14-106,-2 1 194,0 0 1,-2 0-1,-1 0 0,-1-1 0,-1 1 1,-4 11-195,7-37 28,-1 0 1,1 0-1,0 1 0,-1-1 1,1 0-1,-1 0 1,0 0-1,1 0 1,-1 0-1,0 0 1,0 0-1,-1 0 0,1-1 1,0 1-1,0 0 1,-1 0-1,1-1 1,-1 1-1,0-1 1,1 0-1,-1 1 0,0-1-28,0-1 23,1 0 0,-1 0-1,0 0 1,1 0 0,-1 0 0,1 0-1,-1 0 1,0-1 0,1 1-1,-1-1 1,1 1 0,-1-1-1,1 1 1,-1-1 0,1 0-1,0 0 1,-1 0 0,1 0-1,0 0 1,0 0 0,-1 0-1,1 0-22,-9-9 65,1-1 0,1 1 0,-1-1 0,2-1 0,-1 0 0,0-3-65,-14-25 76,2 0 1,1-1-1,3-1 0,1-1 0,2 0 0,2-1 1,1-2-77,11 43 0,-1 1 0,0-1 0,1 0 0,0 1 0,-1-1 0,1 1 0,0-1 0,0 1 0,1-1 0,-1 1 0,0-1 0,1 1 0,-1 0 0,1 0 0,0 0 0,0 0 0,0 0 0,0 0 0,0 1 0,0-1 0,0 1 0,1-1 0,-1 1 0,0 0 0,2-1 0,69-30 0,-62 28 0,51-18-633,1 3 0,1 2 0,23-1 633,-60 13-7701</inkml:trace>
  <inkml:trace contextRef="#ctx0" brushRef="#br0" timeOffset="29078.658">1137 246 5120,'40'4'3557,"-36"-3"-3457,0 0 0,0 0 0,0 1 0,0-1 0,0 1 0,0 0 0,0 1 0,0-1 0,-1 0 0,1 1 0,-1 0 0,2 2-100,-4-1 41,-1-1-1,0 1 1,0 0 0,0 0-1,0 0 1,0 0-1,-1 0 1,0-1 0,1 1-1,-1 0 1,-1 0-1,1-1 1,-1 1 0,1-1-1,-1 1 1,-1 0-41,0 5 75,-12 24-66,11-24 3,0 0 0,0 0 0,1 1 0,0-1 0,0 1-1,0 9-11,2-16 27,1 1-1,1-1 1,-1 1-1,0-1 0,1 1 1,0-1-1,0 0 1,0 1-1,0-1 1,0 0-1,1 0 0,0 0 1,-1 0-1,1 0 1,0 0-1,0 0 1,1-1-1,-1 1 0,1-1 1,-1 1-1,1-1 1,1 1-27,18 14 67,-17-14-2,0 0 0,0 1 0,-1 0 0,0 0 0,1 0 0,-2 0 1,3 3-66,-5-4 20,1-1 1,-1 1 0,0-1-1,0 1 1,0 0 0,-1 0 0,1-1-1,-1 1 1,1 0 0,-1 0 0,0 0-1,0-1 1,0 1 0,-1 0-1,1 0 1,-1 0 0,1-1 0,-1 2-21,-1 3 20,-1 0-1,1 0 1,-1 0 0,0 0 0,-1 0 0,1-1 0,-1 0 0,-1 1 0,1-2 0,-1 1 0,0 0 0,0-1 0,-3 2-20,2-2-516,0 0 1,-1-1 0,1 0 0,-1-1 0,1 1 0,-1-1 0,0 0 0,-5 1 515,-16 3-5610</inkml:trace>
  <inkml:trace contextRef="#ctx0" brushRef="#br0" timeOffset="29494.807">1384 195 6400,'0'0'149,"0"0"64,0 0-42,0 0 85,0 0 128,0 0 85,0 0-63,0 0-22,0 0 21,28 17 918,-21-12-1225,0-1 26,0 1 1,-1-1-1,1 1 0,-1 1 0,0-1 0,3 4-124,-7-6 17,-1-1 0,1 0 0,-1 1-1,0-1 1,1 1 0,-1 0-1,0-1 1,-1 1 0,1 0 0,0 0-1,-1 0 1,0-1 0,1 1-1,-1 0 1,0 0 0,0 0-1,-1 0 1,1 0 0,-1-1 0,1 1-1,-1 0-16,-9 32 132,6-22-100,1 0 0,0 1 0,0 0 0,1 7-32,1-16 11,1-1 0,1 1 0,-1 0 1,1-1-1,0 1 0,0-1 0,0 0 0,0 1 0,1-1 0,0 0 0,-1 0 1,2 1-1,-1-2 0,0 1 0,4 4-11,30 28 346,-30-32-517,0 1 0,0 1 0,0-1 0,-1 1 0,1 0 0,-1 0 0,-1 1 0,1-1 0,-1 1 0,-1 0-1,1 0 1,0 3 171,-2 7-7146</inkml:trace>
  <inkml:trace contextRef="#ctx0" brushRef="#br0" timeOffset="31619.161">1573 625 7424,'0'0'384,"0"0"0,0 0 0,-12 21 533,6-14-711,-1 0 1,0 0-1,0 0 1,-1-1-1,1 0 0,-1-1 1,-1 0-1,1 0 0,-1 0 1,0-1-1,0-1 1,0 0-1,-9 3-206,8-4-679,0 1 0,-1-1 0,0-1 0,1 0 1,-1-1-1,0 0 0,-9-1 679,9-1-4032,2-1 1792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1.8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77 3456,'0'0'0,"9"-7"0,8-8 0,2 8 0,6 0 0,-2 1 128,1 5-128,1-4 0,2-2 0,-1-1 0,2 3-128,2 2 128,4 2-128,5-2 0,0 1-1792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2.3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3968,'9'-3'0,"7"-1"0,0 2 0,6-1 0,7 3 128,4 0-128,9-4 0,3-1 0,4 2 0,2 6 0,2-11 0,1 1-2688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2.8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60 3712,'15'-6'0,"8"-4"128,8 2 0,7 3-128,0 1 128,6 2-128,-2-1 128,-4 3-128,3-3 128,3 2-128,-1-2 0,1-2 0,2 0 0,0 1-2816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3.4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 3072,'9'0'0,"32"0"128,25-3-128,-4 0 0,9 2 0,-1-2 0,0 1-1920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4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4992,'0'0'0,"0"0"0,13 4 0,-3 2 128,5-1-128,9-1 0,7 4 0,10-3 0,12-1 0,-1-4 128,3-4-128,8-4 0,10-1 0,1-3 0,0-1-256,4-3 0,-1-1-2816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5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0 1 128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5.5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56 1024,'24'-5'0,"21"0"0,5 1 0,11-4 0,6-1 0,11-3 0,5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7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54 6400,'13'-7'-107,"1"0"86,-7 3 21,0 1 0,0 1 0,1-1 0,-1 1 0,1 0 0,-1 1 0,1 0 0,0 0 0,0 1 0,0 0 0,17-2 0,141-11-832,-103 8-2688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1:35.4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13 368 4096,'0'0'128,"0"0"21,0 0 107,0 0 128,0 0 64,0 0-128,0 0 0,0 0-149,0 0-1,0 0 193,0 0 106,0 0-63,0 0 20,0 0 172,0 0 20,0 0-84,0 0-65,0 0-170,0 0-65,0 0-63,0 0 42,0 0-63,0 0-22,0 0 0,5-2-22,46-26-84,24-19-22,-18 17 42,-45 25 31,-1 0-1,0-1 1,-1 0-1,1 0 1,-1-1-1,-1-1 1,1 0 0,-1 0-1,0 0 1,1-3-73,-1 0 0,3 4 0,-2 3 59,-1-1-1,0 0 1,0-1 0,0 0 0,0-1 0,-1 1 0,0-2 0,-1 1 0,0-1 0,6-7-59,29-29 179,8 1-2035,-50 43-5888</inkml:trace>
  <inkml:trace contextRef="#ctx0" brushRef="#br0" timeOffset="1220.046">156 77 8064,'1'1'109,"0"0"0,-1 0 0,1 0 0,0 0 0,-1 0 0,1 0 0,-1 0 0,1 0-1,-1 0 1,0 1 0,0-1 0,1 0 0,-1 0 0,0 0 0,0 1 0,0-1 0,0 0 0,0 0 0,0 0 0,-1 0 0,1 1 0,0-1 0,-1 0 0,1 0 0,0 0 0,-1 0 0,1 0 0,-1 0 0,0 0 0,0 1-109,-22 44-50,18-36 393,-111 236 596,116-244-832,0-2 21,0 0 0,-12 42 1024,12-40-918,0-2-84,0 0-22,0 0 21,0 0 64,0 0-63,0 0-22,0 0 0,34-8 0,-3 1-130,-23 5 3,0 0 1,0 0-1,0 1 0,0 0 1,1 0-1,-1 1 1,0 0-1,1 1 1,-1 0-1,0 0 1,0 1-1,0 0 1,0 0-1,0 1 0,0 0 1,3 2-2,-8-4-21,-3-1-470,0 0-1685,0 0-6549</inkml:trace>
  <inkml:trace contextRef="#ctx0" brushRef="#br0" timeOffset="2241.292">672 452 5248,'19'29'3496,"-4"26"-2607,-2-7-666,25 46 253,4-2 1,4-2-1,20 23-476,-65-111-1451,-1-2-5183</inkml:trace>
  <inkml:trace contextRef="#ctx0" brushRef="#br0" timeOffset="2640.185">982 510 8064,'0'4'81,"-1"0"1,0-1-1,0 1 0,-1-1 1,1 1-1,-1-1 0,1 0 1,-1 1-1,0-1 1,0 0-1,-1 0 0,1-1 1,0 1-1,-1 0 0,0-1 1,0 1-1,0-1 1,0 0-1,-2 1-81,-12 11 246,-10 11 12,1 1 0,1 1 0,1 1 0,1 1 0,-13 24-258,6-3 217,3 0 0,1 1 0,-5 20-217,31-67 85,0 3-127,5-18-1836,-1-1-4884</inkml:trace>
  <inkml:trace contextRef="#ctx0" brushRef="#br0" timeOffset="3020.058">1072 774 10112,'0'0'256,"0"0"0,0 0 0,0 0-22,0 0-84,0 29 596,-15 331 498,11-304-1080,4-55-260,0 31-183,2-20-4551,-1-11 222,-1-1 2155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8.9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19 4480,'-13'-10'0,"1"1"-2944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3.8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1 833 1280,'13'3'0,"12"-1"0,7 1 0,6-1 0,6-4 0,7-3 0,5-5 0,-1 1-1152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44.1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0 431 6144,'28'-15'32,"-2"-1"0,0-1 0,0-2 1,-2 0-1,18-19-32,23-29-173,13-21 173,3-3-692,-26 31-2828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45.9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0 483 5248,'0'0'0,"31"-32"0,20-19 0,24-26 0,25-27-128,-4-4 128,1-2-3456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47.0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0 948 3328,'14'-8'338,"0"1"0,0-2 0,-1 0 0,-1-1 0,1 0 0,-2-1 0,6-6-338,11-10 407,47-50-294,-3-3-1,19-33-112,-24 30 52,195-237-756,-123 154-2922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27.512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13 6784,'167'26'0,"-111"-21"260,34 4-160,0-4 0,1-4 1,-1-4-1,42-8-100,78-21-4629,-140 20 2965</inkml:trace>
  <inkml:trace contextRef="#ctx0" brushRef="#br0" timeOffset="648.953">2107 207 6144,'19'4'287,"0"-1"0,1-1 1,-1-1-1,0-1 0,1 0 0,-1-1 1,13-3-288,43-1 399,90 1-484,1-8 0,36-12 85,-31-2-6144,-83 14 4800</inkml:trace>
  <inkml:trace contextRef="#ctx0" brushRef="#br0" timeOffset="1167.205">3141 167 5760,'175'-1'-130,"56"-1"-380,86 17 510,233 9 0,-267-18 0,44 17 0,-42 0-2389,-193-18 810</inkml:trace>
  <inkml:trace contextRef="#ctx0" brushRef="#br1" timeOffset="21917.828">793 1413 7168,'0'0'128,"16"-11"0,15-7 0,1-11 0,6-12 0,10-9 0,4-8-128,9-8 128,9-6-128,20-25 128,17-19-512,1-5 0,2-1-4736</inkml:trace>
  <inkml:trace contextRef="#ctx0" brushRef="#br1" timeOffset="22605.595">1701 565 8320,'0'0'0,"14"-8"0,-14 8 0,11-4 0,-11 4 0,0 0 0,0 0 128,18-17 0,6-7 0,8-11 0,14-5 0,15-9-128,7-9 0,12-10-128,26-29 0,1 0-6016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51.2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0 689 5248,'0'0'0,"23"-32"128,11-18-128,11-6 0,12-12 0,30-28 0,26-26 0,1-10 0,1-1-3584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52.0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1 883 6272,'0'0'0,"20"-8"0,-4-4 128,6-1 128,7-10 0,10-6 128,9-9 0,8-8-128,16-17 0,14-13-128,45-37 0,34-30-512,10-16 128,2-1-5120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5:08.282"/>
    </inkml:context>
    <inkml:brush xml:id="br0">
      <inkml:brushProperty name="width" value="0.1" units="cm"/>
      <inkml:brushProperty name="height" value="0.1" units="cm"/>
      <inkml:brushProperty name="color" value="#143A78"/>
    </inkml:brush>
  </inkml:definitions>
  <inkml:trace contextRef="#ctx0" brushRef="#br0">1 1 6144,'0'12'0,"0"10"384,0-3 0,3 6 256,-3 8 128,3 9-384,-2 2 128,4 1-384,-2 10 128,-2 11-128,2 3 0,-3 2-128,3 7 0,-1 0-6912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5:08.862"/>
    </inkml:context>
    <inkml:brush xml:id="br0">
      <inkml:brushProperty name="width" value="0.1" units="cm"/>
      <inkml:brushProperty name="height" value="0.1" units="cm"/>
      <inkml:brushProperty name="color" value="#143A78"/>
    </inkml:brush>
  </inkml:definitions>
  <inkml:trace contextRef="#ctx0" brushRef="#br0">0 0 8576,'8'9'0,"6"6"0,-4-1 128,-1 6 0,-1 9 128,-3 8 0,-1 8 128,1 9 0,-1 11 0,4 10-256,1 12 128,3 12-256,1 45 128,-1 34-3584,3-13 0,-1-1 768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14:16.24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88 1 4992,'0'0'128,"0"0"0,0 0 21,0 0 86,0 0-1,0 0-63,0 0 42,0 0-42,-1 4 42,-8 52-45,3 0 0,2 1-1,3 0 1,2 0 0,2-1-1,3 1 1,9 34-168,-10-57 43,-2 0 1,-1 0 0,-2 0-1,-2 9-43,1 22 60,2-28 17,-2 0-1,-1 0 0,-2 0 0,-1 0 0,-2-1 1,-2 0-1,-11 31-76,12-43 30,1 1 0,2-1-1,0 1 1,1 0 0,2 0 0,0 8-30,-9 72 77,4-35 179,7-63-398,0-1-1,0 0 1,0 0 0,1 0 0,0 1-1,0-1 1,0 0 0,1 0 0,1 4 142,3-1-5120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5:06.555"/>
    </inkml:context>
    <inkml:brush xml:id="br0">
      <inkml:brushProperty name="width" value="0.1" units="cm"/>
      <inkml:brushProperty name="height" value="0.1" units="cm"/>
      <inkml:brushProperty name="color" value="#143A78"/>
    </inkml:brush>
  </inkml:definitions>
  <inkml:trace contextRef="#ctx0" brushRef="#br0">81 1076 2944,'2'29'0,"1"0"-1792</inkml:trace>
  <inkml:trace contextRef="#ctx0" brushRef="#br0" timeOffset="622.075">71 507 5760,'-5'17'0,"-4"10"0,1 8 0,4 14 0,-4 12 0,0 9 0,2 6 0,-1 13 0,-1 2 0,0 1-3840</inkml:trace>
  <inkml:trace contextRef="#ctx0" brushRef="#br0" timeOffset="3163.102">28 1 6016,'0'0'0,"1"22"0,5 12 0,-1 7 128,3 10-128,-2 10 0,1 6 0,3 15 0,2 13 0,3 49 0,-1 1-4224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5:12.497"/>
    </inkml:context>
    <inkml:brush xml:id="br0">
      <inkml:brushProperty name="width" value="0.1" units="cm"/>
      <inkml:brushProperty name="height" value="0.1" units="cm"/>
      <inkml:brushProperty name="color" value="#143A78"/>
    </inkml:brush>
  </inkml:definitions>
  <inkml:trace contextRef="#ctx0" brushRef="#br0">1 1 4864,'0'0'0,"9"21"0,-9 15 0,-3 18 0,3 5 0,3 15-128,6 25 128,2 0-3072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4:44.782"/>
    </inkml:context>
    <inkml:brush xml:id="br0">
      <inkml:brushProperty name="width" value="0.1" units="cm"/>
      <inkml:brushProperty name="height" value="0.1" units="cm"/>
      <inkml:brushProperty name="color" value="#008C3A"/>
    </inkml:brush>
    <inkml:brush xml:id="br1">
      <inkml:brushProperty name="width" value="0.1" units="cm"/>
      <inkml:brushProperty name="height" value="0.1" units="cm"/>
      <inkml:brushProperty name="color" value="#143A78"/>
    </inkml:brush>
  </inkml:definitions>
  <inkml:trace contextRef="#ctx0" brushRef="#br0">0 2210 8064,'15'-15'0,"10"-6"0,1-5 0,6-3 0,0-6 0,3-4 0,6-2 0,4 0 0,3-3 0,7-2 0,2 0 0,1-2-384,0-7 128,0-2-4864</inkml:trace>
  <inkml:trace contextRef="#ctx0" brushRef="#br1" timeOffset="26572.09">614 0 3968,'3'15'0,"3"7"0,0 10 0,-1 9 0,-5 9 0,0 11 0,-5 10 0,-1 11 0,0 14 0,-2 14 0,-4 41 0,0 1-2560</inkml:trace>
  <inkml:trace contextRef="#ctx0" brushRef="#br1" timeOffset="27128.055">622 845 2560,'-3'22'384,"-2"46"128,-4 39-256,1-2 0,-1 17-128,6 6 128,6 13-256,-3-6 0,0 0-2816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2:25:13.547"/>
    </inkml:context>
    <inkml:brush xml:id="br0">
      <inkml:brushProperty name="width" value="0.1" units="cm"/>
      <inkml:brushProperty name="height" value="0.1" units="cm"/>
      <inkml:brushProperty name="color" value="#143A78"/>
    </inkml:brush>
  </inkml:definitions>
  <inkml:trace contextRef="#ctx0" brushRef="#br0">1 0 9088,'0'0'0,"0"0"0,0 0 0,6 12 0,-1 10 128,-1 10 128,1 15 0,2 14 128,-2 12 0,0 14-256,-5 17 128,0 19-256,0 44 128,0 34-128,-5-4 0,0 5-5120,2 9-640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08:07:52.48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72 7424,'0'0'405,"11"-23"998,-5 17 2143,16 8-3438,0 0-1,-1 2 0,1 1 1,-1 0-1,9 5-107,2-1 116,0-1-1,10 0-115,-19-4 3,1 0 150,0-1 0,1-1 0,-1-1 0,1-1 0,4-2-153,-4 1 141,0 0 0,1 2 0,8 2-141,-9-1 129,0-1 1,0-1-1,20-2-129,55-9 235,54 4-235,-81 2 68,58-11-68,-49 4 60,22 3-60,78 5 128,145 17-128,-282-12 0,-1-2 0,1-2 0,1-2 0,7-1 0,42 3 0,-27 2 0,-43 0 0,0 1 0,0 0 0,0 3 0,0 0 0,16 4 0,-10-1 0,1-1 0,0-2 0,0-1 0,18-2 0,55 5 0,-25-6 82,-20-1-1188,-58 2-452,-4-2-3156,-7-11 89,-8-11 3277,-9-9 25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08:08:02.296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90 7168,'50'7'1173,"0"-2"0,15-3-1173,55 6 1494,-100-7-1435,-1 0 0,1-1 0,0-2 1,-1 1-1,0-2 0,1-1 0,-1 0 1,0-2-1,11-4-59,-11 4 47,0 2 1,1 1-1,-1 0 1,1 1-1,12 1-47,36-5 19,118-13 600,143 3-619,-230 12 33,-32 1 62,62 4-95,-47 1 188,-54-3-130,0 2 0,-1 1 0,19 4-58,-15-3 4,1 0 0,-1-2-1,1-2 1,0 0 0,-1-3-1,30-6-3,-13 3 0,0 2 0,18 1 0,133 1 21,-17 18 86,-175-14-212,2-1 309,-1 1 0,1 1 1,-1-1-1,0 1 1,7 3-205,-14-4 107,-1-1-22,0 0-170,0 0-299,0 0-1024,0 0-1238,0 0-3924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7:02:36.93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0 186 6016,'0'0'128,"0"0"0,0 0 21,0 0 86,0 0 42,0 0 64,0 0-63,0 0-22,0 0 0,9-17 256,12-2-301,0 0 0,2 1 0,0 2 0,1 0 0,0 2-1,2 1 1,-1 0 0,1 2 0,7-1-211,-12 7 192,1 1-1,-1 0 0,1 2 1,0 0-1,0 2 0,9 1-191,-15-1 303,104 16 444,163-16-107,-268 0-640,-5 3 21,-6-2 64,7 3-63,8 2-22,-1 3 0,1-4 0,-3-4 0,-6-4 21,-8 2 86,-8 3-96,0 0 0,0 0 0,0 1 0,0 0 0,0 0 0,0 0 0,1 1 0,-1 0 0,1 0 0,0 0 0,-3 4-11,-14 9 7,-52 42-7,3 2 0,-52 59 0,121-117 5,-1 1-1,1-1 1,-1 0 0,0 0 0,0 0 0,0-1 0,-1 1 0,1-1 0,-1 0 0,1 0 0,-1 0 0,0 0 0,0 0 0,0-1-1,0 0 1,0 0 0,0 0 0,0 0 0,0 0 0,0-1 0,0 0 0,-1 0 0,1 0 0,0-1 0,0 1 0,-3-2-5,-8 0 0,1-2 0,1-2 0,-4-3 0,-23-12-1154,35 16 132,3 3-1325,2 0-1813,0-8-853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7:02:40.962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0 204 4992,'0'0'149,"0"0"107,0 0 107,0 0 21,0 0 0,0 0-43,0 0-170,0 0-22,0 0 86,0 0-1,0 0-63,0 0 42,0 0-63,0 0-22,0 0 0,4 2 0,6 4-86,0-1 0,0-1 0,1 0 0,0 0 0,0-1 0,0 0 0,0-1 1,0 0-1,0-1 0,1 0 0,-1-1 0,1 0 0,-1-1 0,0 0 0,0-1 0,1 0 1,-1-1-1,0 0 0,2-2-42,22-9 147,0-1 0,-1-2 0,-1-1 0,-1-2 1,7-6-148,-30 21 0,0 1 0,0 0 0,1 0 0,-1 1 0,1 0 0,0 1 0,0 0 0,0 0 0,0 1 0,0 0 0,0 1 0,7 1 0,36-4 0,-49 4 0,32-11 0,-20 4 0,0 0 0,1-1 0,3-2 0,2-3 0,-3 3 0,-3 3 0,-3 1 0,0-1 0,0 1 0,5 4 0,0 1 0,-7 0 21,-49 41 192,5-17-1152,-3-4-4201,16-12 2409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1:33:24.0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 55 7296,'0'0'128,"16"32"2176,-1-19-2276,-2 1 0,0 0 0,0 1 0,-1 1 0,-1 0 0,-1 1 0,0-1 0,6 18-28,-10-21 34,-1 0 1,0 0 0,-2 0-1,1 1 1,-1-1 0,-1 1-1,-1 0 1,0 0 0,0-1-1,-1 1 1,-1 0 0,-2 11-35,3-24 24,0-1 0,0 0 0,0 1 0,-1-1 0,1 1 0,0-1 0,0 0 0,0 1 0,0-1 0,-1 0 1,1 1-1,0-1 0,0 1 0,-1-1 0,1 0 0,0 0 0,0 1 0,-1-1 0,1 0 0,0 1 0,-1-1 0,1 0 1,0 0-1,-1 0 0,1 0 0,-1 1 0,1-1 0,0 0 0,-1 0 0,1 0 0,-1 0 0,1 0 0,0 0 0,-1 0-24,-17-6 398,-20-23-85,32 24-178,-32-29-7,1-2 0,1-2 0,2-1 0,-12-22-128,44 60-4,1-1-1,0 0 1,0 0 0,0 0 0,0-1 0,1 1 0,-1 0 0,1 0 0,-1 0 0,1 0 0,0-1 0,0 1-1,0 0 1,0 0 0,0-1 0,0 1 0,0 0 0,1 0 0,-1 0 0,1-1 0,0 1 0,0 0 0,-1 0 0,1 0-1,1 0 1,-1 0 0,0 0 0,0 1 0,1-1 0,-1 0 0,2-1 4,1-2-23,43-58-256,-42 58 256,-1 1 0,1-1 0,0 1 0,1-1 0,-1 2-1,1-1 1,-1 0 0,1 1 0,0 0 0,1 1 0,2-2 23,4 1-78,1 1 0,0 0 0,0 1 0,0 0-1,0 1 1,0 1 0,6 1 78,101 19-55,-31-4-858,-63-12-7022,-14-3 6420</inkml:trace>
  <inkml:trace contextRef="#ctx0" brushRef="#br0" timeOffset="455.909">450 430 10496,'0'0'0,"-3"17"0,0-5 0,3 1-128,0 0 128,0 3 0,0-1 0,0-5 0,0 3 0,3-3 0,0-1 0,1 1 0,-4-10 128,6 12-1920,-6-12 128,0 0-3200</inkml:trace>
  <inkml:trace contextRef="#ctx0" brushRef="#br0" timeOffset="702.632">473 217 9472,'0'0'0,"0"0"128,-2 12 0,2-12 0,0 11 0,0-11 128,0 0-256,0 0 128,0 0 0,0 0 0,0 0-128,0 0 0,0 0-7552</inkml:trace>
  <inkml:trace contextRef="#ctx0" brushRef="#br0" timeOffset="1235.655">624 334 9984,'0'0'128,"0"0"0,-1 4-22,0 10-87,0 1 0,1-1 0,0 1 0,1-1 0,1 1 0,0-1 0,1 0 0,4 11-19,4 8 42,1-1 0,2 0 0,4 4-42,-15-29 88,-1-1 1,1 1 0,-1-1-1,0 1 1,-1 0 0,1 0 0,-1 0-1,-1 0 1,1 0 0,-1 0-1,-1 0 1,1 0 0,-1 0-1,0 0 1,-1 0 0,1 0 0,-1-1-1,-1 1 1,-2 6-89,4-12 23,0 0 1,0 0-1,1 0 1,-1 0-1,0-1 1,0 1-1,0 0 1,0 0-1,0-1 0,0 1 1,0-1-1,0 1 1,-1-1-1,1 1 1,0-1-1,0 0 1,0 1-1,-1-1 0,1 0 1,0 0-1,0 0 1,0 0-1,-1 0 1,1 0-1,0 0 1,0 0-1,0-1 0,-1 1 1,1 0-1,0-1 1,0 1-1,0-1 1,0 1-1,0-1 1,0 0-1,0 1 0,0-1 1,0 0-1,-1-1-23,-37-32-270,38 33 266,-22-27-982,15 16-1493,0-1 1,1 0-1,1-1 0,-4-9 2479,-5-16-1920</inkml:trace>
  <inkml:trace contextRef="#ctx0" brushRef="#br0" timeOffset="1503.892">628 179 12288,'0'0'0,"0"0"0,-7 15 0,7-15 0,-2 9-128,2-9 128,0 0-8704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1:33:40.9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170 668 4736,'-2'2'107,"-33"18"-135,29-17 159,0 0 0,1 0 0,-1 1 0,1-1 0,0 1 0,0 0 0,0 1 0,1-1 0,-3 4-131,3-3 18,1-1-1,0 1 0,0 0 1,0 0-1,1 1 0,0-1 1,0 0-1,0 1 0,0 0 1,1-1-1,0 1 0,0 0 1,1-1-1,0 1 0,0 0 1,0 3-18,-1 5 24,-1 0 0,-1 0 0,-1 0-1,0 0 1,-1 0-24,1-2 23,0 0 0,1 1 0,0-1-1,1 1 1,1 0 0,-1 3-23,-10 90 0,13-105 0,-1 1 0,1 0 0,-1-1 0,1 1 0,-1 0 0,1-1 0,0 1 0,0-1 0,0 1 0,0-1 0,0 1 0,0-1 0,0 0 0,0 0 0,0 1 0,1-1 0,-1 0 0,0 0 0,1 0 0,-1 0 0,1-1 0,0 1 0,-1 0 0,1 0 0,3 2 0,82 86 277,-82-83-205,-2-4-37,-1 1 1,1-1 0,-1 0-1,1 0 1,0 0-1,0 0 1,0 0-1,0 0 1,0-1-1,0 1 1,1-1-1,-1 0 1,0 0-1,1 0 1,-1-1-1,1 1 1,-1-1-1,1 0 1,0 0-36,17 0 8,-20-2 5,1 2 94,23-17 21,-15 10-110,-6 3-6,1 1 0,0 1 0,0-1 1,0 0-1,0 1 0,1 0 0,-1 0 1,1 1-1,4-1-12,3-1 0,2-2 0,19-11 176,-29 11-96,-3 4 48,5-23 42,-4 12-37,0 0-1,-1 0 0,0 0 0,-1-1 1,0 1-1,-1 0 0,-1 0 1,0-1-1,0 1 0,-1 0 0,-1 0 1,0 0-1,-1 0 0,0 1 0,-1 0 1,0-1-1,0 1 0,-2 1 0,1-1 1,-7-7-133,11 14 58,-1-1 0,1 1 0,-1 0 0,0 0 1,0 0-1,-1 0 0,1 1 0,-1-1 0,0 1 0,1 0 1,-1 0-1,-1 0 0,1 0 0,0 1 0,-1 0 1,1 0-1,-1 0 0,0 0 0,0 1 0,0 0 0,1 0 1,-5 0-59,4 0-91,-1 0 0,0-1 0,1 1 0,0-1 0,-1 0 0,1-1-1,0 1 1,0-1 0,0 0 0,1 0 0,-1-1 0,1 1 0,-1-1 0,1 0 0,-1-1 91,-4-6-7466</inkml:trace>
  <inkml:trace contextRef="#ctx0" brushRef="#br0" timeOffset="689.279">315 775 6272,'1'0'3,"0"0"0,-1 0 0,1-1 1,0 1-1,0 0 0,0-1 0,-1 1 0,1-1 1,0 1-1,0-1 0,-1 1 0,1-1 1,0 1-1,-1-1 0,1 0 0,-1 1 0,1-1 1,0 0-1,-1 1 0,0-1 0,1 0 0,-1 0 1,1 0-1,-1 1 0,0-1 0,0 0 0,1 0 1,-1 0-1,0 0 0,0 0 0,0 0 1,0 1-1,0-2-3,0 1 43,11-28 105,0 1 0,3 1 0,0 0 0,1 1 0,2 1 0,1 0 0,0 1 0,3 0-148,43-44 28,69-56-28,-76 73 47,-26 25-47,2 0 0,1 2 0,2 2 0,0 1 0,0 1 0,2 3 0,6-1 0,28-9 0,1 4 0,1 3 0,33-3 0,-93 21 61,0 0 0,0 0 0,0 1 0,0 1 0,0 0-1,1 1 1,4 2-61,-5 0-5418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14:17.18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 0 4992,'-5'46'141,"1"0"0,2 0 0,3 1 0,1-1 0,4 10-141,-2 2 276,13 98 101,-6-64 72,-3 1-449,-7-61 151,-2-1 0,-1 1-1,-1-1 1,-7 29-151,-9 10 449,13-50-359,0 0-1,1 0 0,2 0 1,0 0-1,-1 18-89,3-12 92,-1-1 0,-6 24-92,4-29 45,1 0-1,1 1 0,1-1 0,1 0 1,1 7-45,15 91-5781,-16-118 4010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1:33:51.5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210 336 5120,'1'9'0,"0"-1"0,0 1 0,0-1 0,1 1 0,0-1 0,1 1 0,0-1 0,2 5 0,7 21 0,48 187 533,-58-210-240,0 0 0,-2 0 0,1 0-1,-1-1 1,-1 1-293,1-7 132,0 0-1,0 0 1,-1 0 0,0 0-1,0 0 1,0 0-1,0 0 1,-1 0 0,0 0-1,1-1 1,-1 1-1,-1-1 1,1 1 0,-2 1-132,2-4 33,0 0 1,0 0-1,0 0 1,0 0-1,0 0 1,0 0-1,0-1 1,0 1-1,-1 0 1,1-1-1,0 0 1,0 0-1,-1 0 1,1 0-1,0 0 1,-1 0-1,-1-1-33,-42-8 141,37 7-105,-1 0-28,0 0 0,1-1 0,-1-1 0,1 0 0,0 0 0,0 0 0,0-1 0,0-1 0,1 1 0,0-1 0,0-1 0,1 0 0,0 0 0,0 0 0,0-1 0,1 0 0,0 0 0,1 0 0,0-1 0,0 0 0,1 0 0,-1-2-8,1-1-47,1 1 1,0-2-1,1 1 0,0 0 0,1 0 1,0-1-1,1 1 0,1 0 0,0-1 1,0 1-1,1 0 0,1 0 1,0 0-1,1 0 0,0 0 0,0 1 1,7-11 46,-11 21-3,3-6-36,0 1-1,0 0 0,1 0 0,-1 0 0,1 0 0,1 1 0,-1-1 1,5-3 39,-7 8-17,1-1 1,0 1 0,-1 0 0,1 0 0,0 0-1,0 0 1,0 0 0,0 1 0,0-1 0,0 1-1,0 0 1,0 0 0,0 0 0,0 0 0,0 0-1,0 1 1,0-1 0,0 1 0,0 0 0,0 0-1,1 1 17,94 36-110,-72-26 79,-1-2 0,1-1 0,1-1 0,2 0 31,2-2 144,-12-1-388,0-1 0,1-1 0,-1-1 0,5-1 244,-23-1-4800</inkml:trace>
  <inkml:trace contextRef="#ctx0" brushRef="#br0" timeOffset="524.466">491 925 6272,'0'0'0,"-3"9"256,3-9 0,0 12-128,0-12 128,3 12-128,-3-12 128,2 13-128,-2-13 128,0 0-5760</inkml:trace>
  <inkml:trace contextRef="#ctx0" brushRef="#br0" timeOffset="888.344">385 634 8448,'0'0'0,"0"0"0,16 12 0,-8-2 128,0 0-128,-2-1 0,-2 1 0,4 3 128,0 0 0,-1 3 0,2 0-1408,-1 1 0,0 0-3072</inkml:trace>
  <inkml:trace contextRef="#ctx0" brushRef="#br0" timeOffset="1643.889">600 827 7040,'0'0'128,"7"23"490,23 80 64,6 17-702,-21-83-22,3 6 510,-3 0 0,10 42-468,-22-73 206,-1 0-1,0 0 0,-1 0 0,0 0 0,-1 0 1,0 0-1,-1 0 0,-1 0 0,0 0 1,0 0-1,-1 0 0,0 0 0,-3 4-205,5-15 25,1 0 1,-1 0-1,0-1 0,1 1 0,-1 0 0,0-1 1,0 1-1,0-1 0,1 1 0,-1-1 0,0 1 1,0-1-1,0 0 0,0 1 0,0-1 0,0 0 1,0 0-1,0 0 0,1 1 0,-1-1 0,0 0 0,0 0 1,0 0-1,0-1 0,0 1 0,0 0 0,0 0 1,0 0-1,0-1 0,0 1 0,0 0 0,0-1 1,1 1-1,-1-1 0,0 0-25,-40-21-580,29 15-148,-22-11-4307,4-4-1386</inkml:trace>
  <inkml:trace contextRef="#ctx0" brushRef="#br0" timeOffset="1908.259">685 702 3200,'0'0'0,"0"0"384,0 0 128,0 0-256,0 0 0,0 0-1152,0 0 0,0 0-768</inkml:trace>
  <inkml:trace contextRef="#ctx0" brushRef="#br0" timeOffset="2963.237">578 598 6528,'19'14'3055,"-2"0"-2629,2 0-1,-1-2 0,2 0 1,5 1-426,-6 3 458,-15-10-6292,-4-6 53</inkml:trace>
  <inkml:trace contextRef="#ctx0" brushRef="#br0" timeOffset="4117.233">493 943 5120,'0'0'128,"0"0"0,0 0 21,0 0 64,0 0-63,0 0-1,0 0 86,13 10 405,16 42 348,-19-31-3512,-10-21-932</inkml:trace>
  <inkml:trace contextRef="#ctx0" brushRef="#br0" timeOffset="5508.374">694 159 8192,'-5'-35'256,"4"23"-279,1 6 252,-1-1 1,0 0-1,0 0 1,-1 1-1,0-1 0,0 1 1,-1-3-230,1 6 60,1 1 0,-1 0 0,0-1 1,0 1-1,0 0 0,0 0 0,0 0 0,-1 1 1,1-1-1,-1 0 0,1 1 0,-1-1 0,1 1 1,-1 0-1,0 0 0,0 0 0,1 0 0,-4 0-60,-12-4 66,14 3-42,-1 0-1,1 1 1,-1-1-1,0 1 1,0 0-1,1 1 1,-1-1-1,0 1 1,-2 0-24,-2 4-22,5-1-2,0 0-1,0 0 1,1 1-1,-1-1 1,1 1-1,0 0 1,0 0-1,0 0 1,0 1-1,1-1 0,-1 1 1,1-1-1,0 1 1,1 0-1,-1 0 1,1 0-1,0 0 1,0 0-1,1 0 1,-1 0 24,1-4 0,0 3-6,-1 0 1,1 0-1,0 0 0,1 1 1,-1-1-1,0 0 1,1 0-1,0 0 1,0 0-1,1 0 0,-1 0 1,1 0-1,-1 0 1,1-1-1,0 1 1,1 0-1,-1-1 0,1 0 1,-1 1-1,1-1 1,0 0-1,0-1 1,3 3 5,7 4 0,-11-7 0,0-1 0,0 0 0,0-1 0,0 1 0,0 0 0,0-1 0,1 1 0,-1-1 0,0 0 0,0 1 0,0-1 0,0 0 0,1 0 0,-1-1 0,0 1 0,0 0 0,0-1 0,0 1 0,0-1 0,0 0 0,1 1 0,-2-1 0,1 0 0,0-1 0,0 1 0,0 0 0,0 0 0,-1-1 0,2 0 0,2-2 0,-2 2 0,-1 1 0,1-1 0,-1 0 0,0 0 0,1 0 0,-1 0 0,0-1 0,0 1 0,-1 0 0,1-1 0,0 1 0,-1-1 0,1 0 0,-1 0 0,0 0 0,0 1 0,0-1 0,-1 0 0,1 0 0,0 0 0,-1 0 0,0 0 0,0 0 0,0 0 0,0 0 0,0-1 0,-1 1 0,1 0 0,-2-2 0,2 3 0,-2-9-22,0 2-84,2 7-22,0 2 0,0 0 0,8 12 0,14 27 128,17 40 0,-35-69 0,1 1 0,-2 0 0,1 0 0,-1 1 0,-1-1 0,0 0 0,-1 1 0,0-1 0,-1 1 0,0 5 0,-1-12 0,0-1 0,-1 0 0,1 0 0,-1 0 0,0 0 0,0 0 0,0-1 0,-1 1 0,1 0 0,-1-1 0,0 0 0,0 0 0,0 0 0,-3 3 0,-4 5 0,-1-3 0,0-5 0,8-4-79,0 1 0,0-1 0,0 0 0,0 0 0,0 0 0,0 0 0,1 0 0,-1-1 0,0 1 0,1-1 0,-1 0 0,1 1 0,0-1 0,-1-1 0,1 1 0,0 0 0,0 0 0,1-1-1,-1 1 1,0-1 0,1 1 0,-1-1 0,1 0 0,0 0 0,0 0 0,0 1 0,0-3 79,-2-7-5290</inkml:trace>
  <inkml:trace contextRef="#ctx0" brushRef="#br0" timeOffset="6356.998">777 17 4352,'2'2'169,"0"0"0,0 0 0,0 0 1,0 0-1,-1 0 0,1 0 0,-1 1 0,1-1 1,-1 0-1,0 1 0,0-1 0,0 1 0,0-1 1,0 2-170,9 20 84,-2-10 213,-1 1 0,-1 0 0,0 0 0,-1 1 0,-1 0-1,-1 0 1,0 0 0,-1 0 0,0 1 0,-1-1 0,-1 0 0,-1 3-297,1-37 43,-1 8-17,1 0 1,0 0 0,1 0-1,0 0 1,1 0-1,0 0 1,0 1 0,4-8-27,5-13-7,2 1-1,2 1 1,15-24 7,-29 50-280,0 0 1,-1 1-1,1-1 0,0 1 0,0-1 0,0 1 0,0-1 1,1 1-1,-1 0 0,0-1 0,1 1 0,-1 0 0,1 0 0,-1 0 1,1 0-1,-1 0 0,1 0 0,-1 0 0,1 1 0,0-1 1,1 0 279,1 0-1547,5 0-480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7:11:49.4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0 250 6656,'0'0'128,"0"0"21,0 0 107,0 0 128,0 0 149,0 0 214,0 0 42,0 0-319,0 0-129,0 0-170,7-4-65,59-45-114,5-7 8,-6 3-248,24-11 248,-85 61-19,0 0-1,0 0 1,1 1 0,-1 0-1,0 0 1,1 0-1,0 1 1,-1-1-1,1 1 1,0 0-1,-1 0 1,1 1-1,0-1 1,0 1-1,0 0 1,0 1 0,-1-1-1,1 1 1,3 0 19,-1 2-19,0 0 0,0 1 0,-1-1 0,1 1 0,-1 0 0,0 1 0,0 0 0,0 0 0,-1 0 0,0 0 0,0 1 0,0 1 19,22 27-71,-2 1 1,9 19 70,-18-29-8,-15-23 20,1 1 0,0 0 0,0-1 0,0 1 1,0-1-1,0 1 0,0-1 0,0 0 0,1 0 0,-1 0 1,1 0-1,0-1 0,-1 1 0,1-1 0,0 1 1,0-1-1,0 0 0,0 0 0,0 0 0,0-1 0,3 1-12,-1-1 33,0-1 0,0 1-1,-1-1 1,1 0-1,0 0 1,-1-1-1,1 1 1,-1-1 0,0 0-1,1 0 1,-1-1-1,0 1 1,2-3-33,14-11-143,-1 0 1,-1-2-1,0 0 1,-1-1 0,1-5 142,-8 12-415,19-23-5793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7:11:50.4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96 119 6272,'22'0'405,"-18"0"107,-4 0 107,0 0-65,0 0-340,0 0-86,0 0 21,0 0 64,2 0-85,19-4-23,0 2-1,0 0 1,0 2 0,0 0-1,0 1 1,0 1-1,0 1 1,-1 1-1,1 0 1,9 5-105,-27-8 384,-3-1 21,6 43 785,-5-37-1121,1 0 0,-1-1-1,0 1 1,-1 0 0,0 0 0,0 0-1,0 0 1,0 0 0,-1-1-1,0 1-68,0 0 55,0-1-9,0 0 1,0 0-1,0 0 0,0-1 0,-1 1 0,0 0 0,0-1 0,0 1 1,-1-1-1,1 0 0,-1 0 0,0 0 0,-1 0 0,1 0 0,0-1 1,-1 1-1,0-1 0,0 0 0,0 0 0,0-1 0,-4 3-46,4-2-106,-36 38-30,0-4 144,37-34-8,1 0 0,0-1 0,-1 1 0,0-1 0,1 1 0,-1-1 0,0 0 0,0 0 0,-1 0 0,1 0 0,0 0 0,-1-1 0,1 0 0,0 0 0,-1 0 0,0 0 0,1 0 0,-1-1 0,1 1 0,-2-1 0,1 0 0,1 0 0,-1 1 0,0-1 0,1 1 0,-1 0 0,1 0 0,-1 0 0,1 0 0,-1 1 0,1 0 0,0-1 0,0 1 0,0 0 0,-2 2 0,-17 14-222,21-18-8,1 1 1,-1-1 0,1 1 0,-1-1 0,1 0-1,-1 1 1,1-1 0,-1 0 0,1 1 0,-1-1-1,0 0 1,1 0 0,-1 0 0,1 1 0,-1-1 0,0 0-1,1 0 1,-1 0 0,0 0 0,1 0 0,-1 0-1,0 0 1,1 0 0,-1 0 0,0-1 229,1 1-5184</inkml:trace>
  <inkml:trace contextRef="#ctx0" brushRef="#br0" timeOffset="418.11">1 103 3456,'2'3'170,"1"0"1,-1 0-1,0 0 0,-1 0 0,1 0 1,0 0-1,-1 0 0,0 1 1,0-1-1,0 1 0,0-1 1,0 1-1,-1-1 0,1 1 1,-1 1-171,-4 61 1822,1-21-1591,7 194 1028,-1 100-364,-5-303-276,-1-11-2058,3-5-6274,0-20 6156</inkml:trace>
  <inkml:trace contextRef="#ctx0" brushRef="#br0" timeOffset="704.189">70 483 7168,'0'38'746,"0"-38"-575,16 7 341,0 5-381,0 1 0,-2 0 1,1 1-1,-2 1 0,0 0 0,0 1 0,-2 0 0,0 1 1,-1 0-1,0 1 0,0 3-131,40 63-4877,-50-83-158</inkml:trace>
  <inkml:trace contextRef="#ctx0" brushRef="#br0" timeOffset="1405.288">449 414 5504,'0'0'149,"0"0"64,0 0-63,0 0-22,0 0 0,0 0 42,0 0 172,19 13 788,31 24 1196,-49-37-2258,0 1 0,0-1 0,0 1 0,1-1 0,-1 0 1,0 1-1,0-1 0,0 0 0,0 0 0,0 0 0,1 0 1,-1 0-1,0 0 0,0 0 0,0 0 0,0-1 0,0 1 1,1 0-1,-1-1 0,0 1 0,0-1 0,0 1 0,0-1 1,0 0-1,0 1 0,0-1 0,0 0 0,-1 1 0,1-1 0,0 0 1,0 0-1,-1 0 0,1 0 0,0 0 0,-1 0 0,1 0 1,-1 0-1,1 0 0,-1 0 0,0 0 0,1-1-68,1-11 137,0 0 0,-1-1 0,-1 1 0,0-8-137,0 8 242,0 12-226,-1 0 1,1 0-1,0 0 1,0 0 0,0 0-1,-1 0 1,1 1 0,-1-1-1,1 0 1,-1 0-1,1 0 1,-1 1 0,1-1-1,-1 0 1,1 1 0,-1-1-1,0 0 1,0 1-1,1-1 1,-1 1 0,0-1-17,-24-25 141,23 23-247,2 3-22,0 0 0,0 0 0,0 0 0,0 0-192,0 0-768,0 0-1280,0 0-4352</inkml:trace>
  <inkml:trace contextRef="#ctx0" brushRef="#br0" timeOffset="2792.065">580 594 7552,'17'1'192,"0"-1"0,0-1 0,0-1 0,1-1 0,-2 0 0,1-1 0,0-1 0,-1 0 0,0-1 0,0-1 0,0 0 0,12-9-192,-26 14 69,1-1-1,-1 1 1,1-1 0,-1 1 0,0-1 0,0 0 0,0 0-1,0 0 1,-1 0 0,1 0 0,-1 0 0,0 0 0,0-1-1,0 1 1,0 0 0,0-1 0,-1 1 0,0-1-69,2-7 140,-1 1 1,-1-1-1,0 0 1,0 1-1,-2-2-140,1 5 81,-1 0 0,0 0-1,0 1 1,-1-1 0,0 0 0,0 1 0,-1 0 0,0 0 0,0 0-1,0 0 1,0 0 0,-1 1 0,0 0 0,-1 0 0,1 0-1,-1 1 1,1 0 0,-1 0 0,-2-1-81,3 3 8,1 0 1,-1 0 0,0 1-1,0 0 1,0 0-1,0 0 1,0 0-1,0 1 1,-1-1-1,1 1 1,0 1-1,-3-1-8,3 0 5,-13 2-5,3 7 0,3 2 0,8-6 0,0 0 0,0 0 0,1 1 0,0-1 0,0 1 0,0-1 0,0 1 0,1 0 0,0 0 0,1 0 0,-2 4 0,-5 23 0,3-15 0,-4 37 36,-4 20 184,10-64-220,2-9 0,0-1 0,1 1 0,-1 0 0,1-1 0,-1 1 0,1 0 0,0-1 0,-1 1 0,1 0 0,0-1 0,0 1 0,0 0 0,1-1 0,-1 1 0,0 0 0,1 0 0,-1-1 0,1 1 0,-1-1 0,1 1 0,0 0 0,6 16 0,7 9 0,-4-22 0,-6-4 0,78 41 0,-31-17 0,-35-17 70,1 0 1,-1-1 0,1-1 0,11 2-71,-20-6-437,0 0 0,0-1 0,0 0 0,0 0 0,0-1 0,0 0 1,0 0-1,0-1 0,0 0 0,0-1 0,3-1 437,7-3-6229</inkml:trace>
  <inkml:trace contextRef="#ctx0" brushRef="#br0" timeOffset="3470.937">1002 129 6144,'1'0'52,"0"0"0,1-1 1,-1 1-1,1 0 0,-1 0 1,0 0-1,1 0 0,-1 0 1,1 0-1,-1 1 0,0-1 1,1 0-1,-1 1 0,0-1 1,1 1-1,-1 0 0,0-1 0,0 1 1,1 0-1,-1 0 0,0-1 1,0 1-1,0 0 0,0 0 1,0 0-1,0 1 0,0-1 1,-1 0-1,1 0 0,0 0 1,-1 1-1,1-1 0,0 0 1,-1 0-1,0 1 0,1-1 0,-1 1 1,0-1-1,0 0 0,1 1 1,-1-1-1,0 1-52,6 78 676,5-1-1,2 0 1,13 32-676,-25-106 111,1 0 0,0 1 0,0-1 0,1 0 0,0 0 1,-1-1-1,2 1 0,-1-1 0,1 1-111,-3-3 31,0-1 0,0 0 1,0 0-1,0 0 0,0 0 0,0-1 0,0 1 1,1 0-1,-1 0 0,0-1 0,1 1 0,-1-1 1,0 1-1,1-1 0,-1 1 0,1-1 0,-1 0 1,0 0-1,1 1 0,-1-1 0,1 0 0,-1-1 1,1 1-1,-1 0 0,1 0 0,-1-1 0,0 1 1,1 0-1,-1-1 0,1 0 0,-1 1 0,0-1 0,0 0 1,1 1-1,-1-1 0,0 0 0,1-1-31,3-2 9,-1 0-1,1 0 1,-1-1-1,0 1 1,0-1-1,0 0 1,-1 0-1,1-1 0,-1 1 1,0-1-1,-1 1 1,0-1-1,0 0 1,1-1-9,-1-5 4,0 1 1,-1-1-1,0 0 0,0 1 1,-2-1-1,1 0 1,-2-3-5,-1-18-26,2 1 0,1-1 1,1 1-1,2-1 1,3-12 25,-6 67 129,1 0 1,1 0 0,2 0 0,0-1 0,1 3-130,5 17 39,1-2 1,2 0 0,2 3-40,-8-28-401,0-1-1,0 0 1,1-1 0,1 1 0,5 5 401,-2-3-7722</inkml:trace>
  <inkml:trace contextRef="#ctx0" brushRef="#br0" timeOffset="4944.615">1669 1 7680,'0'0'149,"0"0"86,0 0 42,0 0 107,0 0 43,0 0-214,-4 2 0,-66 39-81,-29 18 53,90-52-175,1-1 0,-1 2 0,1-1-1,1 1 1,-1 0 0,1 1 0,1-1 0,0 1 0,-1 3-10,5-9 8,0 1 1,1 0 0,-1 0-1,1 0 1,0 0 0,0 0-1,1 1 1,-1-1 0,1 0-1,0 0 1,0 0 0,0 1-1,1-1 1,-1 0 0,1 0-1,0 0 1,1 0 0,-1 0-1,0 0 1,1 0 0,0 0-1,0-1 1,0 1 0,1-1-1,-1 1 1,1-1 0,0 0-1,-1 0 1,2 0-1,-1 0 1,2 1-9,13 11 72,2 0-1,0-1 1,0-1-1,1-1 1,2 0-72,-14-7 14,88 36 296,-73-33-36,-1 1 1,-1 1-1,1 1 1,5 5-275,-26-15 36,-1 0 0,1-1 1,-1 1-1,0 0 0,1 0 0,-1 0 1,0 0-1,0 1 0,0-1 1,0 0-1,0 0 0,0 1 1,0-1-1,0 1 0,0-1 0,0 0 1,-1 1-1,1 0 0,-1-1 1,1 1-1,-1-1 0,0 1 1,1 0-1,-1-1 0,0 1 0,0 0 1,0-1-1,0 1 0,-1 0 1,1-1-1,0 1 0,-1-1 1,1 1-1,-1 0 0,1-1 0,-1 1 1,0-1-1,0 0 0,0 1 1,0-1-1,0 1-36,-1 1-60,-1 0 0,1-1-1,-1 1 1,1-1 0,-1 0 0,0 0 0,0 0 0,0 0-1,0 0 1,0-1 0,-1 1 0,1-1 0,0 0 0,-1 0-1,1 0 1,-1-1 0,1 1 0,-2-1 60,-11 0-2411,2 0-4415</inkml:trace>
  <inkml:trace contextRef="#ctx0" brushRef="#br0" timeOffset="5864.06">1951 117 9856,'0'0'149,"0"0"150,0 0 277,0 0 21,0 0-170,0 0-86,0 0-149,0 0 21,0 0-63,-2 1-44,-9 5-84,7-5-31,1 1 1,-1 0 0,1 0 0,-1 1 0,1-1 0,0 1 0,0 0 0,0 0-1,0 0 1,0 0 0,1 0 0,-1 1 0,1-1 0,0 1 0,0-1 0,0 1 0,1 0-1,-1 0 1,1 0 0,0 0 0,0 0 0,0 0 0,1 0 0,-1 0 0,1 0-1,0 2 9,1 3-35,0 0-1,0 1 0,1-1 0,0 0 0,1 0 1,0 0-1,0-1 0,1 1 0,1 1 36,1-2-42,0 0 0,1 0 0,0 0 0,1 0 0,0-1 0,0-1 0,0 1 0,1-2 0,0 1 0,0-1 0,1 0 0,8 3 42,21 13-8,12 8-88,109 69 86,-153-93 29,0 0 1,0 1 0,0 0-1,-1 0 1,0 0-1,0 1 1,-1-1 0,0 1-1,0 1 1,0-1 0,-1 1-1,0 1-19,-2-4 51,-1-1 0,0 1 0,1-1 0,-2 1 0,1 0 0,-1-1 0,1 1 0,-1 0 0,-1-1 0,1 1 0,-1 0 0,1-1 0,-1 1 0,-1 0 0,1-1 0,-1 0 0,1 1 0,-1-1 0,-1 0 0,1 0 0,-1 0 0,1 0 0,-1 0-51,-8 10 151,0-1 0,-1-1 0,0 0 1,-1 0-1,0-1 0,-1-1 1,0 0-1,-1-1 0,0-1 0,-2 1-151,-9 3-656,0-1-1,-1-1 0,-1-2 1,1-1-1,-23 3 657,-3 0-7829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7:11:34.6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0 404 8576,'0'0'405,"0"0"64,0 0-42,0 0 42,0 0-63,0 0-44,0 0-63,0 0 21,0 0-149,3-4-65,27-28-1,143-150-60,-169 179-48,-1 1 1,0-1 0,0 1 0,1 0 0,-1 0-1,1 0 1,0 1 0,-1-1 0,1 1 0,0 0-1,0 0 1,0 1 0,0-1 0,0 1 0,0-1-1,0 1 1,0 1 0,0-1 0,0 0-1,0 1 1,0 0 0,-1 0 0,1 0 0,0 0-1,0 1 1,-1 0 0,1-1 0,-1 1 0,2 2 2,8 3-10,0 2 1,-1-1 0,-1 2 0,0-1 0,0 2 0,-1-1 0,2 3 9,22 32 0,-18-23 0,2 0 0,0-1 0,4 3 0,-17-20 0,-1 0 0,1 0 0,0 0 0,0 0 0,0-1 0,0 0 0,1 0 0,-1-1 0,1 1 0,-1-1 0,1 0 0,0 0 0,0-1 0,0 0 0,0 0 0,2 0 0,-4-2-246,-1 0 0,0 1 0,0-1 0,1 0 0,-1-1 0,0 1 1,0-1-1,0 1 0,0-1 0,-1 0 0,1 0 0,0 0 0,-1 0 1,1-1-1,-1 1 0,0-1 0,0 1 0,0-1 0,0 0 0,0 0 1,0 0-1,-1 0 0,1-1 246,6-8-1364,13-18-2753</inkml:trace>
  <inkml:trace contextRef="#ctx0" brushRef="#br0" timeOffset="1289.317">806 295 5504,'0'0'128,"0"0"21,0 0 107,0 0 85,0 0-42,0 0 42,0 0-63,0 0-1,0 0 86,0 0-1,0 0-84,0 0-44,0 0-63,0 0 42,0 0-63,0 0-1,0 0 128,0 0 214,0 0 42,0 0-319,1-2-108,-1-1-113,1 0 0,-1 0 0,1 0 0,0 0 0,0 0-1,0 0 1,1 0 0,-1 1 0,1-1 0,-1 1 0,1-1 0,0 1 0,0-1-1,0 1 1,0 0 0,1 0 7,7-9-78,71-101-5084,-58 80 1322</inkml:trace>
  <inkml:trace contextRef="#ctx0" brushRef="#br0" timeOffset="2239.921">723 531 4224,'0'0'384,"0"0"-21,0 0-86,0 0 21,0 0 193,0 0 85,0 0-149,0 0-86,0 0-170,0-3-65,-2-5 64,1-1 0,0 0-1,0 0 1,1 0 0,0 0 0,1 0-1,0-2-169,2 4 75,-1 1 1,1 0-1,0 0 0,0 0 0,1 1 0,-1-1 0,5-4-75,-4 5-50,88-111 320,-53 69-2751,-2-2-1,17-31 2482,-22 28-2240,-1-2 875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1T17:11:42.4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70 24 6144,'-3'1'295,"0"0"0,1 0 1,-1 0-1,1 1 1,-1-1-1,1 0 0,-1 1 1,1 0-1,0-1 0,0 1 1,0 0-1,0 0 0,0 0 1,-1 2-296,1 1 203,1-1 0,-1 1 0,1 0 0,0 0 0,0 0 0,0 0 1,1 1-1,0-1-203,-17 209 832,10 1 0,13 91-832,-3-285 47,-4-21-4,1 1 0,0-1 0,0 1 0,0-1 0,0 0 0,0 1 0,0-1 1,0 1-1,0-1 0,0 0 0,0 1 0,0-1 0,0 1 0,0-1 0,0 0 1,0 1-1,1-1 0,-1 1 0,0-1 0,0 0 0,0 1 0,1-1 0,-1 0 1,0 1-1,0-1 0,1 0 0,-1 1 0,0-1 0,1 0 0,-1 0 0,0 1 1,1-1-1,-1 0 0,0 0 0,1 0 0,-1 0 0,1 1-43,26-42 136,23-31 1,-4-2-1,-2-2 1,-4-2 0,0-9-137,68-215-213,-106 298 266,0 2-842,-2 0-3019,0 2-3744</inkml:trace>
  <inkml:trace contextRef="#ctx0" brushRef="#br0" timeOffset="685.267">522 478 7168,'-11'28'430,"1"2"1,2-1 0,1 1-1,0 8-430,6-30 112,-1 1 0,2-1-1,-1 0 1,1 0 0,0 1 0,1-1-1,0 0 1,0 0 0,1 0-1,0 0 1,1 0 0,-1 0 0,2 0-1,-1-1 1,1 1 0,0-1-1,0 0 1,2 1-112,-3-5 110,-1 0 0,1 0 0,0 0 0,0 0 0,1-1 0,-1 1 0,0-1 0,1 0 0,-1 0 0,1 0 0,0 0 0,0-1 0,0 0 0,0 1 0,0-1 1,0-1-1,0 1 0,0-1 0,3 1-110,-1-2 60,1 0 0,-1 0 0,0 0 1,0-1-1,0 1 0,0-2 1,0 1-1,0-1 0,-1 1 0,1-2 1,-1 1-1,1-1-60,9-7 75,-1-1 0,-1 0 0,0-1 0,0 0-1,-2-1 1,1-1 0,-2 0 0,4-7-75,-1-1 147,-1 0-1,-1-1 0,-2 0 1,2-5-147,-9 21 66,1 1 0,-1-1 0,-1 1 1,1-1-1,-1 0 0,-1 0 0,0 1 0,0-1 1,0 0-1,-1 0 0,0 0 0,0 1 0,-1-1 1,0 1-1,-2-7-66,3 12 17,0 0-1,-1 1 1,1-1 0,0 0 0,-1 0-1,1 1 1,-1-1 0,1 0 0,-1 1-1,0 0 1,1-1 0,-1 1 0,0 0-1,0 0 1,0 0 0,0 0 0,0 0-1,0 0 1,0 1 0,0-1 0,-1 1-1,1 0 1,0-1 0,0 1 0,0 0-1,-1 0 1,1 0 0,-2 1-17,-6 1 10,-1 0 0,0 1 0,1 0 0,0 0 0,-6 4-10,-6 1 78,-95 40 277,46-17-6555,70-31 2424,1 0 1408,0 0 491,0 0 277</inkml:trace>
  <inkml:trace contextRef="#ctx0" brushRef="#br0" timeOffset="1032.979">1025 398 10240,'0'3'149,"6"25"422,-1 0 0,-1 0-1,-2 1 1,-1-1 0,-2 25-571,-7 31 1153,-7 26-1153,6-48 473,8-54-2460,2-13-133,4-27-1981,1-2 939,4-13 815</inkml:trace>
  <inkml:trace contextRef="#ctx0" brushRef="#br0" timeOffset="1271.493">1074 1 11520,'0'0'0,"0"21"128,0 13-128,-2-2 0,-2-1 0,4-3 128,0 2-128,0-8 0,4-5-1152,-4-1 128,2 0-3456,6 0-512</inkml:trace>
  <inkml:trace contextRef="#ctx0" brushRef="#br0" timeOffset="1952.427">1506 389 11520,'0'0'149,"0"0"107,0 0 107,0 0 42,0 0 86,-7-15 1023,-2-2-958,6 10-466,-1-1-1,0 1 0,0 0 0,-1 0 0,1 1 0,-2-1 0,1 1 0,-1 0 0,1 1 0,-2-1 0,-2-1-89,9 7 1,0-1-1,-1 1 0,1-1 1,0 1-1,-1 0 0,1-1 1,-1 1-1,1-1 1,-1 1-1,1 0 0,-1 0 1,1-1-1,-1 1 0,1 0 1,-1 0-1,1 0 1,-1-1-1,1 1 0,-1 0 1,0 0-1,1 0 0,-1 0 1,1 0-1,-1 0 1,1 0-1,-1 0 0,1 1 1,-1-1-1,0 0 0,1 0 1,-1 0-1,1 0 1,-1 1-1,1-1 0,-1 0 1,1 1-1,-1-1 0,1 0 1,0 1-1,-1-1 1,1 1-1,-1-1 0,1 0 1,0 1-1,-1-1 0,1 1 1,0-1-1,0 1 1,-1-1-1,1 1 0,0-1 1,0 1-1,-1 1 2,-18 28-2,1 0 0,1 2 0,2 0 0,2 0 0,0 1 0,2 1 0,2 1 0,-3 22-128,12-56 128,0-1 0,1 1 0,-1-1 0,0 1 0,0-1 0,0 1 0,1-1 0,-1 1 0,0-1 0,1 0 0,-1 1 0,0-1 0,1 1 0,-1-1 0,0 0 0,1 1 0,-1-1 0,1 0 0,-1 0 0,1 1 0,-1-1 0,0 0 0,1 0 0,-1 0 0,1 0 0,-1 1 0,1-1 0,-1 0 0,1 0 0,0 0 0,-1 0 0,1 0 0,-1 0 0,1 0 0,-1 0 0,1-1 0,-1 1 0,1 0 0,-1 0 0,1 0 0,-1-1 0,0 1 0,1 0 0,5-3 0,0-1 0,0 0 0,0 0 0,-1 0 0,1-1 0,-1 0 0,0 0 0,0 0 0,-1 0 0,0-1 0,0 0 0,2-3 0,2-2 0,19-27 0,-17 22-38,1 1 1,1 0 0,0 1-1,7-6 38,-18 19-8,-1 0 0,1 0 0,0 0-1,0 1 1,0-1 0,0 0 0,0 0 0,0 1-1,1-1 1,-1 1 0,0-1 0,0 1 0,0-1 0,1 1-1,-1 0 1,0 0 0,0-1 0,1 1 0,-1 0-1,0 0 1,0 0 0,1 0 0,-1 1 0,0-1-1,1 0 1,-1 1 0,0-1 0,0 0 0,0 1 0,0-1-1,1 1 1,-1 0 0,0-1 0,0 1 0,0 0-1,1 0 9,1 3-8,1 0-1,-1 0 1,0 0-1,0 1 0,0-1 1,-1 1-1,1 1 9,0-1-7,3 6 7,-1 2 0,0-1 0,-1 0 0,0 1 0,-1 0 0,-1 0 0,0 0 0,-1 0 0,0 8 0,0 6 0,-2 0 0,-1 0 0,-1 0 0,-3 6 0,-3 17 9,-4-1 1,-1 0 0,-2-1-1,-3-1 1,-1-1 0,-3 0-1,-1-2 1,-3 0 0,-1-2-1,-2-1 1,-14 13-10,42-52 6,-29 26-48,30-28 23,0 0 1,1 1-1,-1-1 1,0 0 0,0 1-1,1-1 1,-1 0-1,0 0 1,1 0 0,-1 0-1,0 0 1,0 0-1,0 0 1,1 0 0,-1 0-1,0 0 1,0 0-1,1 0 1,-1 0 0,0-1-1,1 1 1,-1 0-1,0-1 1,1 1-1,-1 0 1,0-1 0,1 1-1,-1-1 1,1 1-1,-1-1 1,0 1 0,1-1-1,-1 1 1,1-1-1,0 0 1,-1 1 0,1-1-1,-1 0 1,1 1-1,0-1 1,0 0-1,-1 1 1,1-1 0,0 0-1,0 0 1,0 1-1,0-1 1,0 0 0,0 0 18,-3-13-1238,1-1 1,0 1 0,1-1-1,1-11 1238,0-26-6762</inkml:trace>
  <inkml:trace contextRef="#ctx0" brushRef="#br0" timeOffset="2391.204">1748 163 9600,'0'4'149,"-2"10"7,-1 21 459,1 0 1,2 13-616,1 15 1043,-8 53-1043,2-61 364,3 1-1,5 43-363,-1-73 86,10 79 449,-11-95-381,1-1 0,0 0 0,1 0 0,0 0-1,1 0 1,-1 0 0,2-1 0,-1 1 0,4 3-154,-6-11 12,-1 0 0,1 0 1,-1 1-1,1-1 0,0 0 1,-1 0-1,1-1 1,0 1-1,0 0 0,0-1 1,0 1-1,-1-1 0,1 1 1,0-1-1,0 0 1,0 0-1,0 0 0,0 0 1,0 0-1,0 0 1,0-1-1,0 1 0,0-1 1,0 1-1,0-1 0,-1 0 1,1 0-1,1 0-12,5-2 31,0-1 0,-1 0 1,1-1-1,-1 1 0,0-1 0,0-1-31,7-7-912,-1 0 1,0-1-1,-1 0 1,-1-1-1,0-1 1,-1 0-1,0 0 1,-2-1-1,0 0 1,-1 0 0,5-18 911,0-15-5291</inkml:trace>
  <inkml:trace contextRef="#ctx0" brushRef="#br0" timeOffset="2775.942">1586 389 10368,'-1'0'154,"1"0"-1,-1 1 1,1-1 0,0 0 0,-1 1 0,1-1 0,0 1 0,-1-1-1,1 1 1,0-1 0,-1 1 0,1-1 0,0 1 0,0-1 0,0 1-1,0-1 1,0 1 0,-1-1 0,1 1 0,0-1 0,0 1-1,0-1 1,0 1 0,0-1 0,1 1 0,-1-1 0,0 1 0,0-1-1,0 1 1,0 0 0,1-1 0,-1 0 0,0 1 0,0-1 0,1 1-1,-1-1 1,1 1-154,23 14 1162,39 3-1275,-17-10 137,0-2 0,1-2 0,-1-1 0,1-3 1,0-2-1,13-4-24,83-17-3580,-89 10-2521,-6-7-1344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14:18.14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 0 2048,'6'19'137,"-1"0"1,0 0-1,-2 0 0,0 1 0,-1-1 1,-1 1-1,-2 5-137,-2 38 1757,-8 39-1757,-3 45 866,9 308 158,13-192-512,-8-260-384,0-3 0,0 0 64,0 0 256,0 0 0,0 0-235,0 0 0,0 0-63,0 0-22,0 0-43,-2-16-4373,4 0 171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14:28.28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 1 7040,'4'18'0,"-1"-6"21,-2-10 86,-2-2-95,0 1-1,0 0 1,0 0 0,0 0 0,1 0-1,-1 0 1,0 0 0,1 0-1,-1 0 1,0 1 0,1-1 0,0 0-1,-1 0 1,1 0 0,0 1 0,-1-1-1,1 0 1,0 0 0,0 1-12,-5 31 124,4-30-87,-3 48 57,3 1 1,1-1-1,3 0 1,7 35-95,-1 14 112,-3-52-1018,9 37 906,-14-84-11,4 26-4682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14:33.887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92 73 4992,'-1'25'896,"-6"43"487,-3 0 0,-18 60-1383,13-65 308,3 1 0,2 0 0,2 28-308,9-42 72,3 0-1,2 0 0,2 0 1,2 1-72,15 101 120,-22-115-124,-3-20 10,2 1 0,0 0 1,1-1-1,2 5-6,-4-18 85,3 5-63,0 5-22,-1-1 0,-1-4-22,-1-6-63,5 7 64,3 3 21,-1-3 0,0 0 0,0 1 0,-1 0 0,0 0 0,-1 0 0,-1 1 0,0 0 0,0 0 0,0 4 0,3 8 0,-5-13 0,13-83 0,-6-34 26,-5 0 0,-5-1 0,-7-47-26,0 11 50,9-68-50,29-96 0,-30 298-1,-1-1-7,0 0 1,1-1-1,0 1 1,1 0-1,0 1 1,1-1 0,0 0-1,1 1 1,0-1-1,0 1 1,1 0-1,0 0 1,0 1-1,1-1 1,0 1-1,1 1 1,3-5 7,-2 3 0,0 1 0,0 9-1174,-7 0-4692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14:39.267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92 73 4992,'-1'25'896,"-6"43"487,-3 0 0,-18 60-1383,13-65 308,3 1 0,2 0 0,2 28-308,9-42 72,3 0-1,2 0 0,2 0 1,2 1-72,15 101 120,-22-115-124,-3-20 10,2 1 0,0 0 1,1-1-1,2 5-6,-4-18 85,3 5-63,0 5-22,-1-1 0,-1-4-22,-1-6-63,5 7 64,3 3 21,-1-3 0,0 0 0,0 1 0,-1 0 0,0 0 0,-1 0 0,-1 1 0,0 0 0,0 0 0,0 4 0,3 8 0,-5-13 0,13-83 0,-6-34 26,-5 0 0,-5-1 0,-7-47-26,0 11 50,9-68-50,29-96 0,-30 298-1,-1-1-7,0 0 1,1-1-1,0 1 1,1 0-1,0 1 1,1-1 0,0 0-1,1 1 1,0-1-1,0 1 1,1 0-1,0 0 1,0 1-1,1-1 1,0 1-1,1 1 1,3-5 7,-2 3 0,0 1 0,0 9-1174,-7 0-4692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14:43.217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92 73 4992,'-1'25'896,"-6"43"487,-3 0 0,-18 60-1383,13-65 308,3 1 0,2 0 0,2 28-308,9-42 72,3 0-1,2 0 0,2 0 1,2 1-72,15 101 120,-22-115-124,-3-20 10,2 1 0,0 0 1,1-1-1,2 5-6,-4-18 85,3 5-63,0 5-22,-1-1 0,-1-4-22,-1-6-63,5 7 64,3 3 21,-1-3 0,0 0 0,0 1 0,-1 0 0,0 0 0,-1 0 0,-1 1 0,0 0 0,0 0 0,0 4 0,3 8 0,-5-13 0,13-83 0,-6-34 26,-5 0 0,-5-1 0,-7-47-26,0 11 50,9-68-50,29-96 0,-30 298-1,-1-1-7,0 0 1,1-1-1,0 1 1,1 0-1,0 1 1,1-1 0,0 0-1,1 1 1,0-1-1,0 1 1,1 0-1,0 0 1,0 1-1,1-1 1,0 1-1,1 1 1,3-5 7,-2 3 0,0 1 0,0 9-1174,-7 0-4692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22.9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1 165 4352,'0'0'128,"0"0"85,0 0 363,0 0 128,0 0-128,0 0-43,0 0-298,0 0-22,0 0-42,0 0 42,0 0-63,0 0-22,0 0 0,0 0 21,0 0 64,0 0-63,0 0-22,0 0 0,0 0 0,0 0 0,0 0 0,0 0 0,0 0 0,0 0 0,0 0 21,22 12 320,-6-6-383,-1-1-1,1-1 0,0-1 0,0 0 0,0-1 0,0 0 1,1-2-1,-1 0 0,0 0 0,12-3-85,76 2 322,-54 2-194,-36 1-128,1 4 20,-16-4 24,50-8 20,129-16 55,-85 9 13,1 4 1,20 3-133,-64 6-8704,-50 0 6400</inkml:trace>
  <inkml:trace contextRef="#ctx0" brushRef="#br0" timeOffset="734.954">871 0 9344,'0'0'128,"0"0"21,0 0 86,0 0 42,0 0 86,0 0-22,0 0-149,7 13 405,3 1-450,1 1-1,1-2 1,0 0-1,0 0 1,2-1-1,-1 0 1,2-2-1,-1 1 1,1-2-1,1 0 1,0-1-1,0 0 1,0-1-1,1-1 1,13 2-147,-30-7 38,0-1 1,0 0 0,0 0 0,0 1 0,1-1 0,-1 0 0,0 1 0,0-1 0,0 0 0,0 0 0,0 1-1,0-1 1,0 0 0,0 0 0,0 1 0,0-1 0,0 0 0,0 1 0,-1-1 0,1 0 0,0 0-1,0 1 1,0-1 0,0 0 0,0 0 0,0 1 0,-1-1 0,1 0 0,0 0 0,0 0 0,0 1 0,-1-1-1,1 0 1,0 0 0,0 0 0,-1 0 0,1 1 0,0-1 0,0 0 0,-1 0 0,1 0 0,0 0-1,0 0 1,-1 0 0,1 0 0,0 0 0,-1 0-39,-26 18 390,-31 14-432,-88 48-1622,145-79-1046,1-1-5204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1:44.482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91 1 5888,'-1'7'501,"-1"0"0,1 1 0,-1-1 0,-1 0 1,1 0-1,-1 0 0,-1-1 0,-1 3-501,-13 34 215,8 5 5,1 0 0,-1 36-220,-5 36 200,11-79-162,2 1 0,2-1 0,2 1 0,2-1 0,1 0-1,8 27-37,0 10 29,-4-16-1,-1-20 49,-1-1 0,-3 1 0,-1 0 0,-3 1 0,-1-1 0,-7 42-77,8-76 22,0-1-150,0-5-491,0-16-4863,3-1 319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1:46.182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124 1 9472,'1'2'1,"8"16"145,-12-16 134,2-2-269,1 0 1,-1-1 0,0 1 0,1 0 0,-1 0 0,0 0-1,1 0 1,-1 1 0,0-1 0,0 0 0,1 0 0,-1 0 0,0 1-1,1-1 1,-1 0 0,1 0 0,-1 1 0,0-1 0,1 1-1,-1-1 1,1 1 0,-1-1 0,1 0 0,-1 1 0,1 0 0,0-1-1,-1 1-11,-4 7 45,-1 1 0,2 0 0,-1 0 0,2 0-1,-1 0 1,1 0 0,0 1 0,1 0-1,0-1 1,1 2-45,-9 108 345,7-71-220,-7 47 229,-13 47-354,-3 20 158,23-121-138,2 0 0,2 0 1,2-1-1,5 26-20,-1-8 47,-1 41-47,-3-47 39,1 0-1,12 44-38,4 53 51,-15-124 337,2 23-2056,-7-48-5500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1:46.882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0 5120,'4'77'303,"3"-1"0,5 16-303,-1-15 337,-3 0 0,-4 16-337,-2 2 462,3 1 0,5-1 0,19 79-462,-26-164 54,-1 1 0,-1-1 0,1 1 0,-2-1 0,1 1 0,-2 0 0,1-1 0,-1 1-1,-1-1 1,0 1 0,0-1 0,-1 0 0,-1 1 0,1-2 0,-2 1 0,1 0 0,-1-1 0,-1 0-1,-6 9-53,-2 5-380,11-18-5021,3-5 3524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2:02.882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80 0 6656,'0'0'128,"0"0"0,0 0 0,0 0 21,0 0 86,0 0 21,-4 28 704,-17 350 21,-7 68-128,16-362-799,7-56-35,1 0 0,1 0 1,1 0-1,2 0 0,2 22-19,16 103 234,-17-142-212,2 0-22,-3-2-22,0-7-84,0-2-22,2 1 0,6 5 21,6 3 64,-1-2-42,-12-7 82,0 0 0,0 1 1,0-1-1,0 0 0,0 0 0,0 0 0,0 0 1,0 0-1,0-1 0,0 1 0,0 0 0,0 0 0,0-1 1,0 1-1,0-1 0,0 1 0,-1-1 0,1 1 1,0-1-1,0 1 0,0-1 0,-1 0 0,1 1 1,0-1-1,0 0 0,-1 0 0,1 1 0,-1-1 0,1 0 1,-1 0-1,1 0 0,-1 0 0,1 0 0,-1 0 1,0-1 2,1 1-73,30-64-7820,-21 41 6592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2:03.862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132 158 3584,'-4'-8'-13,"1"0"1,-1-1-1,2 1 0,0 0 1,0-1-1,0 0 0,1 0 13,-6-25-39,8 29 39,-1 0 0,-16-21 0,9 16 0,2 2 128,4 7 512,1 1 107,0 0-86,0 0-43,0 0-84,0 0-86,0 0-235,0 0 0,0 0-63,0 0-22,-3 2-22,-3 3-86,2 1 0,-1-1-1,0 1 1,1 1 0,0-1-1,1 0 1,-1 1 0,1 0-1,1 0 1,-1 0-1,1 0 1,0 0 0,1 0-1,0 0 1,0 5-20,-4 24 130,3 0 0,1 22-130,-4 401 384,5-429-301,-1-4-57,1 0 0,2 0 0,1 0 0,0 0 0,2 1-26,-1-6 67,-1 0-1,-2 1 1,0-1-1,-1 1 1,-1-1-1,-1 1 0,-4 17-66,-5 75 197,12-89-796,-1-6-1049,0 0 1,-1 0-1,-1 0 1,-2 8 1647,-2-3-1643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2:06.002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92 0 3968,'-10'29'201,"1"-1"0,1 1 0,1 0 0,2 1 0,1 0 0,2 0 0,1 20-201,-8 69 513,2-35-104,4 0 0,6 66-409,0-54 1358,-9 86-1358,4-127 316,2-1 1,3 23-317,1 35 263,-3-97-247,0 1 0,1 0 0,0-1 0,2 1 0,-1-1 0,2 0 0,0 0 0,1 0-16,-1-3 0,-2-2 0,4 0 0,4 5 0,1 1 0,-12-16 0,0 1-1,0-1 1,1 1 0,-1-1 0,0 1 0,1-1 0,-1 1 0,1-1 0,-1 1 0,1-1-1,-1 0 1,0 1 0,1-1 0,-1 0 0,1 0 0,0 1 0,-1-1 0,1 0 0,-1 0-1,1 0 1,-1 1 0,1-1 0,-1 0 0,1 0 0,0 0 0,-1 0 0,1 0 0,-1 0-1,1 0 1,-1 0 0,1-1 0,0 1 0,-1 0 0,1 0 0,-1 0 0,1-1 0,-1 1-1,1 0 1,-1 0 0,1-1 0,-1 1 0,1-1 0,-1 1 0,0 0 0,1-1 0,0 0 0,15-20 16,-15 20-6,11-22 17,0-1 0,-2 1 0,-1-2 0,0 1 0,-2-1 0,-1 0 0,2-22-27,15-52 46,-8 37-46,-4-1 0,-2-1 0,-3 1 0,-3-4 0,3-18 0,13-65 0,-12 111-16,-2 0 0,-2-1 0,-1 1 0,-2-1 0,-1 1 0,-3 0 0,-1 0 0,-5-16 16,9 49 0,-4-15 0,0 1 0,-1-1 0,-1 1 0,-6-14 0,5 21-22,0 0-63,0 4 64,4-1 21,2 0 0,1 9-4,1 0 0,-1 0-1,1 0 1,-1 0 0,1 0 0,-1 0 0,0 0 0,1 0 0,-1 0 0,0 0 0,0 0 0,1 1 0,-1-1-1,0 0 1,0 0 0,0 1 0,0-1 0,0 1 0,0-1 0,0 1 0,0-1 0,-1 1 0,1 0 0,0-1 0,0 1-1,0 0 1,0 0 0,0 0 0,-1 0 0,1 0 4,-27 3-155,22-1 153,1 0-1,0 0 0,1 1 0,-1-1 0,0 1 0,1 0 0,-1 0 0,1 1 1,0-1-1,0 1 0,0 0 0,1 0 0,-1 0 0,1 0 0,0 1 1,0 0-1,1-1 0,-1 1 0,0 4 3,-4 10-11,1 0 0,1 1 0,1 0 0,-1 15 11,-6 28-8,-38 146-2339,37-154-1834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2:07.942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182 1 5888,'-9'0'42,"7"0"193,2 40 490,-2 184 577,-2-152-423,-10 59-879,0-8 657,6-56-302,-4 0 1,-8 23-356,6-37 206,4 1 0,1 0 0,3 0 1,2 14-207,-6 65 248,1-44-112,9-86-126,0 0 1,-1 1 0,1-1-1,-1 0 1,0 0 0,1 0-1,-1 1 1,-1-1 0,1 0-1,-1 0-10,-3 9 25,1-1 0,0 1 0,0 0 0,1 0 0,1 0 0,0 1-25,1-9 0,1 1 0,0-1 0,0 0 0,0 1 0,0-1 0,0 0 0,1 1 0,0-1 0,0 0 0,0 0 0,1 1 0,-1-1 0,1 0 0,0-1 0,0 1 0,1 0 0,-1 0 0,1-1 0,0 0 0,-1 1 0,10 12 0,1 7-10,7 10-49,1-2 0,15 18 59,-27-39 0,-9-10 0,1 1 0,-1-1 0,1 0 0,0 1 0,-1-1 0,1 0 0,0 0 0,-1 0 0,1 1 0,0-1 0,-1 0 0,1 0 0,0 0 0,0 0 0,-1 0 0,1-1 0,0 1 0,-1 0 0,1 0 0,0 0 0,-1 0 0,1-1 0,0 1 0,-1 0 0,1-1 0,-1 1 0,1-1 0,0 1 0,-1 0 0,1-1 0,-1 1 0,1-1 0,-1 1 0,1-1 0,-1 0 0,0 1 0,1-1 0,5-6-10,-1 1 1,0-1-1,0 0 1,0-1-1,-1 1 1,0-1 0,-1 0-1,0 0 1,2-4 9,18-76-296,-23 87 293,22-87-469,-7 30 51,-3 1 0,-2-2 1,-2 1-1,-2-35 421,-6 69-7,13-506-263,-12 482 270,-4-40 0,1-41 0,6 99 106,-4 22 217,0 5-291,1 1 0,-1-1 0,-1 0-1,1 1 1,0-1 0,-1 0 0,1 1 0,-1-1-1,0 1 1,0-1 0,0 1 0,0-1 0,0 1-1,-2-2-31,-2-5-192,4 8-362,1 1-86,0 0 0,-9-8-1536,9 8-1408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3:33.032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124 1 9472,'1'2'1,"8"16"145,-12-16 134,2-2-269,1 0 1,-1-1 0,0 1 0,1 0 0,-1 0 0,0 0-1,1 0 1,-1 1 0,0-1 0,0 0 0,1 0 0,-1 0 0,0 1-1,1-1 1,-1 0 0,1 0 0,-1 1 0,0-1 0,1 1-1,-1-1 1,1 1 0,-1-1 0,1 0 0,-1 1 0,1 0 0,0-1-1,-1 1-11,-4 7 45,-1 1 0,2 0 0,-1 0 0,2 0-1,-1 0 1,1 0 0,0 1 0,1 0-1,0-1 1,1 2-45,-9 108 345,7-71-220,-7 47 229,-13 47-354,-3 20 158,23-121-138,2 0 0,2 0 1,2-1-1,5 26-20,-1-8 47,-1 41-47,-3-47 39,1 0-1,12 44-38,4 53 51,-15-124 337,2 23-2056,-7-48-5500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3:33.033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0 5120,'4'77'303,"3"-1"0,5 16-303,-1-15 337,-3 0 0,-4 16-337,-2 2 462,3 1 0,5-1 0,19 79-462,-26-164 54,-1 1 0,-1-1 0,1 1 0,-2-1 0,1 1 0,-2 0 0,1-1 0,-1 1-1,-1-1 1,0 1 0,0-1 0,-1 0 0,-1 1 0,1-2 0,-2 1 0,1 0 0,-1-1 0,-1 0-1,-6 9-53,-2 5-380,11-18-5021,3-5 3524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00.5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 9600,'0'0'0,"11"-8"128,-11 8 128,0 0 128,0 0 0,9 3-256,-9-3 128,17 5-128,-2-2 128,2-1-256,0-2 128,-1 0-128,6 0 128,2 3-2304,-2-3 128,1 0-3200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32.5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138 29 7040,'10'19'204,"-1"0"0,-1 1 0,-1 0 0,0 0 1,-2 1-1,0 0 0,-2 0 0,1 10-204,-2 13 798,-2 0-1,-2 0 1,-2 2-798,-1 22 326,-5 53 21,2-17 37,4 25-384,5-94 29,1 0-1,2 0 1,1-1 0,2 1-1,8 22-28,-9-39-186,5 17 466,-8-11-3552,-3-24-2872</inkml:trace>
  <inkml:trace contextRef="#ctx0" brushRef="#br0" timeOffset="519.936">167 0 8448,'2'3'161,"-1"0"1,1 0 0,-1 0 0,0 0-1,0 0 1,0 0 0,0 0 0,0 1-1,-1-1 1,1 0 0,-1 0-1,0 1 1,0-1 0,0 0 0,-1 0-1,1 1 1,-1-1 0,1 0-1,-1 0 1,-1 3-162,-24 67 499,-30 38-10,-6 15-575,54-107-1399,1 1-1,1 0 1,-1 9 1485,5-17-5440</inkml:trace>
  <inkml:trace contextRef="#ctx0" brushRef="#br0" timeOffset="960.624">100 157 3584,'0'2'130,"-1"-1"1,1 0-1,1 0 0,-1 1 1,0-1-1,0 0 0,0 0 1,1 1-1,-1-1 1,0 0-1,1 0 0,-1 0 1,1 0-1,0 0 0,-1 1 1,1-1-1,0 0 0,0 0 1,0-1-1,-1 1 0,1 0 1,0 0-1,0 0 1,0-1-1,0 1 0,1 0 1,-1-1-1,0 1 0,0-1 1,0 1-1,0-1 0,1 0 1,-1 1-1,0-1 1,0 0-1,1 0 0,-1 0 1,1 0-131,16 6-90,30 13 900,-1 2 1,0 2 0,27 20-811,-56-31 277,-1 1 0,0 1 1,-1 0-1,0 2 0,-1-1 1,-1 2-1,7 10-277,-19-24-1451,-2-3-6207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00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10624,'0'0'128,"0"0"0,0 0 0,17 3 0,16 5-88,8 2 115,1-1 1,-1-3-1,2-1 0,-1-2-155,-40-3-1515,-2 0-5439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01.3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9216,'0'0'640,"0"0"0,0 20 256,0-4 0,1 3-512,4 10 0,3 7-256,-4-2 128,-1 2-128,0 1 128,-1 1-128,1-1 0,1 2-128,1-4 0,3 1-512,-1-3 128,-1 1-9088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01.8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7296,'0'0'149,"0"0"64,0 0-42,0 0 149,0 0 384,0 0 64,0 0-405,17 3 42,64 7 182,0-3-1,70-4-586,-109-6-3136,-1-1 1,12-5 3135,-41 7-3499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02.6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 22 11648,'0'0'128,"0"0"21,0 0 107,0 0 64,0 0-128,0 0 21,0 0-42,0 0 42,24-15-63,-18 13-149,0 1 0,1 0 1,-1 0-1,1 0 1,-1 1-1,0 0 1,1 0-1,-1 0 1,1 1-1,-1 0 1,0 1-1,1-1 0,-1 1 1,0 0-1,0 1 1,5 2-2,-7-3 9,-1 0 0,1 0 0,-1 1 0,0-1 0,0 1 0,1 0 0,-2 0-1,1 0 1,0 0 0,-1 0 0,1 1 0,-1-1 0,0 1 0,0-1 0,0 1 0,-1 0 0,1 0 0,-1 0 0,0 0 0,0 0 0,-1 0 0,1 0 0,-1 0 0,0 0 0,0 1 0,0 3-9,-1-4-2,0-1 1,0 1-1,-1 0 1,1 0-1,-1 0 1,0-1 0,0 1-1,0-1 1,0 1-1,0-1 1,-1 0-1,0 0 1,-1 2 1,-45 38-103,33-30 75,-37 29-75,17-14-242,-33 33 345,68-60 86,1-1 63,0 0 64,4 2-185,-1-1-1,1 1 1,0-1-1,-1 0 0,1 0 1,0-1-1,0 1 1,0-1-1,-1 0 0,2 0-27,-2 1 4,21 0 4,0 0 0,1-2 0,-1 0 0,0-2 0,0 0 0,21-7-8,-5-2-3682,-2-2-3820,-13 5 5710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4:58.7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7 7040,'0'0'149,"0"0"171,0 0 363,0 0-1,0 0-319,-7 26 533,-10 95-7,-9 98-323,24-181-519,1 0 0,2-1 0,2 1 0,5 28-47,2-29 262,-5-29 164,-1-24-218,2-51-52,-2 6-96,3 0 1,5-11-61,18-82 235,-30 154-236,0 0 1,0-1 0,0 1-1,0 0 1,0 0 0,0-1-1,0 1 1,0 0 0,0 0-1,0-1 1,0 1 0,1 0-1,-1 0 1,0 0 0,0-1-1,0 1 1,0 0-1,0 0 1,0 0 0,1 0-1,-1-1 1,0 1 0,0 0-1,0 0 1,0 0 0,1 0-1,-1 0 1,0 0 0,0-1-1,0 1 1,1 0 0,-1 0-1,0 0 1,0 0 0,1 0-1,-1 0 1,0 0 0,0 0-1,0 0 1,1 0 0,-1 0-1,0 0 1,0 0 0,1 0-1,-1 0 1,0 0 0,0 0-1,0 0 1,1 1 0,-1-1-1,0 0 1,0 0 0,0 0-1,1 0 1,-1 0 0,0 1 0,13 16-43,11 29-23,-24-45 66,25 61-11,-2 0 0,-3 4 11,-2-123-234,9-83 165,-19 83-14,4 1 0,16-48 83,-28 102-3,0 1 0,0-1-1,1 0 1,-1 1 0,1-1 0,-1 1-1,1 0 1,0-1 0,-1 1 0,1-1 0,0 1-1,0 0 1,0-1 0,0 1 0,0 0-1,0 0 1,1 0 0,-1 0 0,0 0 0,0 0-1,1 0 1,-1 1 0,1-1 0,-1 0-1,0 1 1,1-1 0,-1 1 0,1-1 0,0 1-1,-1 0 1,1-1 0,-1 1 0,1 0-1,-1 0 1,1 0 0,0 1 0,-1-1 0,1 0-1,-1 1 1,1-1 0,-1 0 0,1 1-1,-1 0 1,1-1 0,-1 1 0,0 0-1,1 0 1,-1 0 3,5 3-12,0 1 0,0-1-1,-1 1 1,0 0 0,0 1 0,0-1-1,-1 1 1,1 0 0,-1 0 0,0 1 12,2 7-33,0-1 1,-1 1 0,0 0 0,-1 0 0,-1 1 0,0-1 0,-1 1-1,0-1 1,-1 1 0,-1 3 32,-2 30-576,-2 0-1,-5 23 577,2-22-1044,2-1 0,2 10 1044,3-49-5909</inkml:trace>
  <inkml:trace contextRef="#ctx0" brushRef="#br0" timeOffset="390.059">693 323 8448,'0'0'0,"-8"9"384,8-9 0,-3 9 128,3-9 128,-1 15-256,-3-1 128,0 3-256,1 3 128,3-1-256,0 3 128,3 4-256,0-2 128,2 0-512,-4-4 0,2 0-7936</inkml:trace>
  <inkml:trace contextRef="#ctx0" brushRef="#br0" timeOffset="649.979">587 68 12544,'0'0'0,"6"14"0,-6-14 0,13 15 0,-13-15 0,13 12-128,-13-12 128,13 9-4736,-13-9 128,0 0 2688</inkml:trace>
  <inkml:trace contextRef="#ctx0" brushRef="#br0" timeOffset="1149.995">852 242 11008,'-2'19'45,"1"1"0,2-1 0,0 1 1,0-1-1,2 0 0,2 5-45,31 116 410,-21-90-345,-3-9 7,-2 2 0,-2-1-1,-2 1 1,-2 0 0,-1 0-1,-3 17-71,-1-43 90,0 0 0,-2-1 1,0 1-1,-1-1 0,-1 1 0,0-1 0,-1-1 0,-3 6-90,3-11 121,0 0 0,0 0 0,-1-1 0,0 0 0,0 0 0,-1 0 0,-1-1 0,1 0 0,-1-1 0,0 0 0,-1 0 0,-7 3-121,12-7-66,0 0-1,1-1 1,-1 0-1,0 0 1,0 0 0,0 0-1,0-1 1,0 0-1,0 0 1,-1 0 0,1-1-1,0 0 1,0 0-1,-1 0 1,1-1 0,0 1-1,0-1 1,-1-1 0,1 1-1,0-1 1,0 1-1,1-1 1,-1-1 0,0 1-1,1-1 1,-1 0-1,1 0 1,0 0 0,0-1 66,-5-4-882,0-2 0,0 1 0,2-1 0,-1 0 0,1-1 0,0 0 0,1 0 0,1-1 0,0 1 1,0-1-1,-1-7 882,-14-45-1707</inkml:trace>
  <inkml:trace contextRef="#ctx0" brushRef="#br0" timeOffset="1430.367">794 1 11776,'0'0'0,"10"0"0,-10 0 0,0 0 0,0 0 0,0 0 0,0 0 0,0 0-128,0 0 128,0 0-8320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07.2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1 275 7552,'5'-3'167,"0"1"-1,0-1 1,1 1 0,-1 0 0,1 0-1,0 0 1,-1 1 0,1 0 0,0 0-1,0 1 1,-1 0 0,1-1 0,0 2-1,3-1-166,19-1 439,76-4 337,-64 4-607,1-2-1,-1-1 1,-1-2 0,6-3-169,-30 6-410,-8 2-5559,-7 1 2364</inkml:trace>
  <inkml:trace contextRef="#ctx0" brushRef="#br0" timeOffset="320.332">248 1 8960,'0'0'0,"11"12"384,-11-12 128,5 11 256,-5-11 128,1 12-512,-1 2 128,3 7-256,-3 3 128,3 5-256,2 8 0,-1 4 0,4 0 0,-2 5-128,2 0 128,2 6-512,-4-14 0,2 0-8832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05.7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0 623 8832,'0'0'384,"29"-34"1898,-22 10-1971,-2 0 1,-1-1-1,-2 0 0,0 0 0,-1-7-311,3-35 578,0 37-410,-2 1 0,-1-1 0,-1 1 0,-2-1 0,-1 1 0,-1 0 0,-1 0 0,-8-24-168,9 33 0,3 15-3,1-1 1,-2 0-1,1 1 1,-1 0 0,0-1-1,0 1 1,0 0 0,-1 0-1,-1-3 3,3 6-106,1 2-22,0 41-150,14 273-88,-13-298 348,16 135-1070,37 149 1088,-43-245-533,0-14-1280,7-3-4288,-5-18 3114</inkml:trace>
  <inkml:trace contextRef="#ctx0" brushRef="#br0" timeOffset="580.506">355 692 13568,'4'5'9,"0"1"1,-1 0-1,1 0 1,-1 0-1,0 1 1,-1-1 0,0 1-1,0-1 1,0 1-1,0 0 1,-1-1 0,0 4-10,2 9 34,7 52 201,-2 1-1,-4-1 1,-3 1 0,-3 0-1,-4 9-234,6-75 133,-1-1-1,1 1 0,-1 0 1,0-1-1,0 0 0,-1 1 1,1-1-1,-1 0 0,0 1 1,-1-1-1,1 0 1,-1-1-1,0 1 0,0 0 1,-1-1-1,0 1-132,0-2 31,0 0 0,0 0 0,-1 0 0,1 0 0,-1-1 0,0 0 0,0 0 0,0 0 0,0-1 0,0 1 0,0-1 0,0-1 0,0 1 0,0-1 0,-1 1 0,1-1 0,0-1-31,-11 1-122,1 0 0,-1-2-1,1 0 1,0-1-1,-1 0 1,1-1-1,1-1 1,-1 0 0,-11-6 122,-20-19-3307,6-11-3655,13 8 2717</inkml:trace>
  <inkml:trace contextRef="#ctx0" brushRef="#br0" timeOffset="840.1">249 433 9088,'0'0'0,"11"4"384,-11-4 0,14 5-128,-4-2 0,3-3-128,-1 0 0,0 1-256,2-1 128,1 0-7424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03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1 11008,'-17'79'371,"8"-38"-194,1 0 1,1 0-1,3 0 1,2 1-1,1 29-177,3-38-19,2 0 0,1-1-1,1 1 1,1-1-1,2-1 1,2 0 0,1 0-1,1-1 1,1 0-1,2-1 1,9 11 19,8 8-1728,1-1-5269</inkml:trace>
  <inkml:trace contextRef="#ctx0" brushRef="#br0" timeOffset="925.668">335 256 8704,'9'21'402,"0"1"1,-2 0-1,0 0 1,-1 1-1,-1-1 1,-2 1-1,1 12-402,5 29 660,-3-2-276,-5-37-120,-1-20-59,-1-7 73,0-36-260,1 1 0,2-1 0,2 1 1,1-1-1,2 1 0,1 1 1,10-25-19,-15 48-2,-1 5 0,1 0 1,-1-1-1,1 1 0,1 0 1,-1 0-1,2 1 0,-1-1 1,1 1-1,0 0 1,0 0-1,1 0 0,1 0 2,-7 6-3,1 1 1,0 0-1,0-1 0,-1 1 0,1 0 0,0-1 1,0 1-1,-1 0 0,1 0 0,0 0 0,0 0 1,0-1-1,-1 1 0,1 0 0,0 0 0,0 1 1,0-1-1,-1 0 0,1 0 0,0 0 0,0 1 1,-1-1-1,1 0 0,0 0 0,0 1 0,-1-1 0,1 1 1,0-1-1,-1 1 0,1-1 0,0 1 0,-1-1 1,1 1-1,-1 0 0,1-1 0,-1 1 0,1 0 1,-1 0 2,10 8 0,-1 1 0,-1 1 0,1-1 0,-2 1 0,0 0 0,0 1 0,5 11 0,31 90-5,-25-64-12,-1 18-955,-11-39-3870,-5-22 3254,1 5-3404</inkml:trace>
  <inkml:trace contextRef="#ctx0" brushRef="#br0" timeOffset="1565.153">930 483 10112,'0'0'0,"-14"-3"128,14 3 0,-10 3 128,10-3 0,-5 17-128,4-5 128,-3 5-128,4 7 0,4 5-128,-3-3 128,2 3-128,-1-5 0,1 1-128,-2-9 128,-1-3-4736,0-3 0,0-1 3584</inkml:trace>
  <inkml:trace contextRef="#ctx0" brushRef="#br0" timeOffset="1825.466">819 236 12160,'0'0'0,"0"0"0,10 21 0,-5-10 128,-4-5-128,-1-6 0,8 12-384,-8-12 0,0 0-7808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12.6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10240,'0'0'405,"2"3"107,28 39 498,-1 2-1,-3 0 1,13 31-1010,-39-74 2,33 69 282,-4 0 0,-3 2 0,0 9-284,-20-61-3,-1 1-1,-1 0 1,-1 0 0,-1 1-1,-1-1 1,-1 0 0,0 1-1,-2-1 1,0 0 0,-2 1 0,0-2-1,-1 1 1,-6 12 3,-26 42-2091,-5 0-6719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35:08.5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2 263 8704,'-1'3'128,"1"11"13,0 0 0,1 1-1,0-1 1,1 0 0,1 0 0,0 0 0,1-1 0,1 1 0,3 7-141,-1-1 132,0 1 0,-2 1 0,4 21-132,-12 53 303,-6-46 290,6-81-593,1 0 0,1 0 0,2 1 0,1-1 0,1 0 0,2 1 0,1-1 0,1 1 0,1 1 0,2-1 0,1 2 0,6-11 0,26-55 21,-43 94-13,0 1 0,0-1-1,0 1 1,0-1 0,0 1 0,1-1-1,-1 1 1,0-1 0,0 0 0,1 1-1,-1-1 1,0 1 0,1-1 0,-1 0 0,0 1-1,1-1 1,-1 0 0,1 1 0,-1-1-1,1 0 1,-1 1 0,1-1 0,-1 0 0,0 0-1,1 0 1,-1 1 0,1-1 0,0 0-1,-1 0 1,1 0 0,-1 0 0,1 0 0,-1 0-1,1 0 1,-1 0 0,1 0 0,-1 0-1,1 0 1,-1-1 0,1 1 0,-1 0-1,1 0 1,-1 0 0,1-1 0,-1 1 0,1 0-1,-1 0 1,0-1 0,1 1 0,-1-1-1,0 1 1,1 0 0,-1-1 0,0 1 0,1-1-1,-1 1 1,0 0 0,1-1 0,-1 1-1,0-1 1,0 1 0,0-1 0,0 1-1,0-1 1,1 1 0,-1-1 0,0 0-8,13 39 226,-3 31-25,-7-44-140,1-1 0,1 1 0,5 13-61,8 13-576,16 56 1193,-25-70-3827,-3 0-3541,-3-13 5023</inkml:trace>
  <inkml:trace contextRef="#ctx0" brushRef="#br0" timeOffset="539.712">428 583 6784,'19'41'780,"-1"1"1,-2 1-1,-2 1 0,-1 0 1,0 16-781,-8-34 365,-1 0 0,-2 1 1,0 0-1,-2-1 0,-1 1 0,-1 0 0,-1-1 1,-1 0-1,-7 23-365,7-37 208,0 1 0,-1-1 0,0 0 0,-1 0 0,0-1 1,-1 0-1,-4 6-208,9-14 18,-1 0 1,0 0-1,0 0 1,0 0-1,0 0 1,0-1-1,-1 0 1,1 1-1,-1-1 1,1 0 0,-1-1-1,0 1 1,0-1-1,0 1 1,0-1-1,0 0 1,0-1-1,0 1 1,0-1-1,0 0 1,0 0-1,0 0 1,-1 0-1,1-1 1,-1 0-19,-2 0-199,0-1 0,1 0 0,-1 0 0,1-1 0,0 1-1,0-2 1,0 1 0,-1-1 199,-1-2-1233,0 0 1,0-1-1,1 0 0,-1 0 0,2-1 0,-1 0 0,1 0 0,-1-2 1233,-17-27-3029</inkml:trace>
  <inkml:trace contextRef="#ctx0" brushRef="#br0" timeOffset="799.761">414 415 11264,'0'0'0,"0"0"0,0 0 0,5 17 0,-1-5 0,1 3 0,-1-1 0,4 1-256,0-2 0,-1-1-4736,4-8-640</inkml:trace>
  <inkml:trace contextRef="#ctx0" brushRef="#br0" timeOffset="2659.965">660 202 3584,'10'-10'0,"-7"6"15,-1-1 0,1 1 1,0-1-1,-1 0 0,0 0 0,0 0 1,-1 0-1,0 0 0,1 0 0,-2-1 1,1 1-1,0 0 0,-1 0 0,0-1 1,-1-3-16,1 1 27,4-64 376,0 45 4036,-19 103-3039,3 0-1,1 41-1399,9-77 259,2 0 1,1 0-1,2 0 1,2 0-1,9 33-259,-12-65 64,1 0-1,0 0 1,1 0-1,-1 0 0,1-1 1,4 6-64,-6-11-222,0 1 0,-1-1 1,1 1-1,0-1 0,0 0 1,0 0-1,0 0 0,1 0 1,-1 0-1,1 0 0,-1-1 1,1 1-1,-1-1 0,1 1 1,0-1-1,0 0 0,0 0 0,-1-1 1,1 1-1,2 0 222,4-1-5909</inkml:trace>
  <inkml:trace contextRef="#ctx0" brushRef="#br0" timeOffset="3540.314">976 427 10752,'0'0'256,"0"0"21,0 0 107,0 0 85,0 0-42,-3 33 960,2-10-1080,0-1 0,1 0 1,2 1-1,0-1 0,1 0 0,5 16-307,3 25-2105,-6-3-5697,-5-69 2810</inkml:trace>
  <inkml:trace contextRef="#ctx0" brushRef="#br0" timeOffset="3799.547">889 232 9216,'0'0'0,"18"11"256,-18-11 0,16 10 512,-16-10 0,0 0-640,0 0 128,0 0-640,0 0 0,0 0-7296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19.37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989 697 4992,'0'0'128,"0"0"43,0 0 170,0 0 43,0 0 0,0 0-43,0 0-149,0 0 43,0 0 21,0 0-22,0 0-63,0 0 42,0 0-42,0 0 42,0 0-42,0 0 42,0 0-42,0 0 42,0 0-63,0 0-22,0 0 0,0 0 0,0 0 0,-23 36 362,22-32-417,-14 14 487,5-10-531,2 1-29,4 1 0,1-2 12,0-1 0,0 0 1,-1 0-1,0-1 0,0 1 1,0-1-1,-1 0 0,0 0 1,-1 1-13,-1 1 17,-42 81 4,36-72 4,0-1 0,-1-1 0,0 0 0,-2 0-25,0 1 7,-20 15 99,27-23-84,0 0-22,-1 1 0,0 0 0,1-4 0,-2-1 0,1 1 0,-1 4 0,-1 3 0,-1 2 0,0 0 0,1-3 0,-34 34 128,34-35-128,2-4-22,-10 8-8767,20-14 7232</inkml:trace>
  <inkml:trace contextRef="#ctx0" brushRef="#br0" timeOffset="1025.096">608 898 7680,'0'0'149,"-2"34"2667,-54 44-2419,-30 39 209,46-68-588,12-13-27,-2-2 0,-13 12 9,44-46-107,12 4 91,0-1-1,0-1 1,0 0 0,0-1 0,0 0 0,0-1-1,0-1 1,0 0 0,0 0 0,11-4 16,11-3 4,0-2 0,-1-2 1,2-2-5,156-58-1344,-163 59-5376</inkml:trace>
  <inkml:trace contextRef="#ctx0" brushRef="#br0" timeOffset="15189.961">1 178 9216,'0'0'128,"0"0"21,0 0 86,0 0 42,0 0 107,0 0 85,0 0-63,6 24 340,1-11-673,1-1 0,0 0 0,1 0 0,0-1 0,1 0 0,0-1 0,1 0 0,7 6-73,22 14 159,40 22-159,25 19 196,24 43-345,-123-111-363,3 2-1827,-7-3-3877,-2-2 3763</inkml:trace>
  <inkml:trace contextRef="#ctx0" brushRef="#br0" timeOffset="15555.086">320 0 7936,'3'4'122,"0"0"0,0 1 0,-1-1 0,0 1 0,1-1 0,-2 1 0,1 0 1,0 0-1,-1 0 0,0 0 0,0 0 0,0 0 0,-1 0 0,0 0 0,0 0 0,0 3-122,-2 16 620,-1 0 0,-1 0 0,-1 1-620,-3 19 48,-14 90 591,4-27-403,2 32-236,18-101-47,0-8-3170,-2-21-3119</inkml:trace>
  <inkml:trace contextRef="#ctx0" brushRef="#br0" timeOffset="15934.771">529 239 11392,'1'1'211,"1"0"1,-1 0-1,0 1 1,0-1-1,0 0 1,0 0-1,0 0 1,0 1-1,0-1 1,0 1-1,0-1 1,-1 0-1,1 1 0,-1 0 1,1-1-212,11 47-4,-10-35 292,17 115 123,-12-74-1587,1 0-1,13 36 1177,-9-49-8810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2.2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72 10496,'4'104'505,"4"-1"-1,5 0 1,11 30-505,-18-205 26,0 21-30,-5-10 127,-1 40-36,0 0 0,1 0 0,5-18-87,-3 28 0,-3 10 0,0 0 1,0 1-1,0-1 1,0 0-1,0 0 0,1 1 1,-1-1-1,0 0 1,0 1-1,1-1 1,-1 0-1,1 1 1,-1-1-1,0 0 1,1 1-1,-1-1 1,1 1-1,0-1 1,-1 1-1,1-1 1,-1 1-1,1 0 1,0-1-1,-1 1 0,1-1 1,0 1-1,-1 0 1,1 0-1,0 0 1,0-1-1,-1 1 1,1 0-1,0 0 1,-1 0-1,1 0 1,0 0-1,0 0 1,-1 0-1,1 0 1,0 1-1,0-1 1,-1 0-1,1 0 0,0 0 1,0 1-1,6 1 11,1-1 0,-1 2 0,0-1 0,0 1 0,0 0 0,-1 0 0,1 1 0,-1 0 0,0 0 0,0 1 0,0-1 0,4 6-11,-1-2 48,0 0 0,-1 1 0,0 1 1,-1-1-1,0 1 0,-1 0 0,3 6-48,-4-5 22,0-9-22,0-10 0,2-14 0,-7 21 0,15-55 0,-3 10 0,2 0 0,2 0 0,-12 35 0,1 0 0,0 0 0,1 0 0,0 1 0,1 0 0,0 0 0,0 0 0,1 1 0,1 1 0,3-4 0,-12 11 2,1 1 1,0-1 0,1 0-1,-1 1 1,0-1-1,0 1 1,0 0 0,0-1-1,0 1 1,0 0 0,1 0-1,-1-1 1,0 1 0,0 0-1,0 0 1,1 0 0,-1 0-1,0 1 1,0-1-1,0 0 1,0 0 0,1 1-1,-1-1 1,0 1 0,0-1-1,0 1 1,0-1 0,0 1-1,0 0 1,0-1 0,0 1-1,0 0 1,0 0-1,-1 0 1,1 0 0,0 0-1,-1 0 1,1 0-3,28 44 233,-25-37-204,3 11 7,1 0 0,-2 0 0,-1 1 0,0 0-1,-2 0 1,0 1 0,-1 3-36,5 25 48,39 244 165,-39-275-1627,-7-16-2569,0-2-1734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5.5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7296,'5'1'501,"-1"1"-1,1-1 1,-1 0 0,1-1 0,0 1-1,0-1 1,-1 0 0,1 0 0,0 0-1,-1-1 1,1 0 0,0 0 0,4-1-501,27-4-260,-1 3 402,1 1 1,-1 2-1,22 3-142,-56-3 1,0 0 1,0 0 0,0 0-1,0 0 1,0 0-1,0 0 1,0 1-1,0-1 1,0 0 0,0 1-1,0-1 1,0 1-1,0-1 1,-1 1-1,1-1 1,0 1 0,0-1-1,0 1 1,0 0-1,-1 0 1,1 0-1,0-1 1,-1 1-1,1 0 1,-1 0 0,1 0-1,-1 0 1,1 0-1,-1 0 1,0 0-1,1 0-1,-1 2-6,0 0 0,-1-1 0,1 1 0,0-1 0,-1 1 0,1 0 0,-1-1 0,0 1 0,0-1 0,0 1 0,0-1 0,-2 2 6,-3 6-123,0 0-1,-1-1 1,0 0 0,0 0 0,-6 4 123,-8 4-359,-1-1 0,-1 0 0,0-2-1,-7 3 360,-47 27-227,75-42 334,2-2 21,0 0 0,0 0 0,0 0 0,46-2 277,17 0 637,36-8-1042,-17 1-1507,0 6-6518,-45 3 5230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6.3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6400,'2'0'127,"-1"1"0,1 0 0,0-1 0,-1 1-1,1 0 1,-1 0 0,1 0 0,-1 0 0,1 0 0,-1 1 0,0-1 0,0 0 0,1 1 0,-1-1 0,0 1 0,0-1 0,-1 1 0,1-1 0,0 1-1,0 0 1,-1-1 0,1 1 0,-1 0-127,1 3 233,-1 0-1,0 0 1,-1 0-1,1 0 1,-1-1-1,0 1 1,-1 3-233,-3 25 146,-10 74-3,-2 27 147,16-118-575,1-1 1,0 1 0,2 0 0,0 0-1,0-1 1,1 1 0,3 4 284,4-1-4139,5-2-1130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6.9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8064,'0'21'588,"2"1"0,0-1 1,1 0-1,1 1 0,3 8-588,7 41 152,0 35 61,-13-116-208,1 1-1,1 0 1,0 0-1,0 0 0,5-8-4,9-29 0,-6 1-32,3 0 0,1 1 0,3 0 0,7-9 32,-20 43 21,0 13 16,-1 0-1,0 1 1,0-1-1,0 1 1,0 0-1,-1 1 1,2 0-37,8 16 130,0 0 0,-1 1 0,-1 0 0,-1 0 0,-1 1 0,6 24-130,10 66-1670,-12-33-3925,-11-66 2203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7.4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0 12160,'0'0'0,"11"0"0,-11 0 128,0 0-128,0 0 0,-6 17 128,4-1 0,-1 0-128,2 6 128,1 2-128,0-3 0,0 4 0,0-5 0,0-4-768,0-2 128,0 1-7424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4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225 0 12672,'0'0'0,"0"17"0,0-5 128,-2 0-128,-1 7 128,-1 5 0,-4 10 0,0 10-128,4-3 128,-1 0-128,2 5 128,2 3-128,-3-6 128,4-2-128,-1-8 0,1-4-3456,-3-4 0,1-1-1152</inkml:trace>
  <inkml:trace contextRef="#ctx0" brushRef="#br0" timeOffset="414.962">0 648 10368,'52'5'1749,"-34"-3"-1694,1-1 1,0-1-1,-1 0 0,1-1 0,9-3-55,48-2 1,-41 5-1641,1-2 0,19-5 1640,-7 1-6981,-29 5 5744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3.5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92 8576,'19'-5'1282,"0"1"0,0 0 0,13 0-1282,-12 2 41,0-1-1,1-1 1,3-2-41,46-15 318,29-3-318,-24 11-3732,-58 12-2454</inkml:trace>
  <inkml:trace contextRef="#ctx0" brushRef="#br0" timeOffset="430.137">85 249 8704,'0'0'277,"3"4"122,1-1 1,0 0-1,0 0 0,0 0 0,0 0 0,0-1 1,1 1-400,12-3 171,0 0 1,0-1-1,0-1 1,0 0-1,0-1 1,0-1 0,-1-1-1,1 0 1,0-2-172,22-5 226,14-4-163,-26 6-349,1 2 1,0 1-1,0 1 1,1 1-1,25-1 286,-39 6-8341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2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10880,'0'0'128,"3"17"0,-2 9 0,4-2 128,1 2-128,-1 2 0,-4-2 0,2-2 0,-1 0-128,1 1 128,-3-4-128,4-1 128,1-3-256,1-3 128,-1-4-4736,-5-10 128,0 0 2944</inkml:trace>
  <inkml:trace contextRef="#ctx0" brushRef="#br0" timeOffset="260.13">137 46 9856,'0'0'0,"4"18"0,-4-18 0,3 13 128,-3-13 0,2 12 128,-2-2 0,3 1 128,-2 7 128,6 5-128,-6 5 0,2 1-256,-1 0 128,-2 0-256,0-5 128,3 0-5248,0-5 128,-2 1 3456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8.2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 1 9216,'-1'4'149,"-13"44"333,3 2-1,2 0 1,2 0-1,2 0 1,2 1-1,3 0 1,5 44-482,4-51-974,1-16-3885,-10-25 4249,9 22-5555</inkml:trace>
  <inkml:trace contextRef="#ctx0" brushRef="#br0" timeOffset="9425.421">220 289 10112,'-7'5'21,"5"-4"86,2-1 21,0 0 21,0 0 107,0 0 128,0 30 960,-31 245 363,36-233-5953,-3-30-2516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09.3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1 224 6912,'8'0'64,"-7"0"256,64-3 986,0-3 0,9-4-1306,82-8-4895,-131 18 10</inkml:trace>
  <inkml:trace contextRef="#ctx0" brushRef="#br0" timeOffset="9475.058">218 1 8192,'2'5'284,"0"0"1,-1 1 0,0-1-1,0 1 1,0-1-1,0 1 1,-1 0 0,0-1-1,0 1 1,0-1-1,-1 2-284,1 21 326,3 193 662,-3-138-2787,0-54-5582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36.6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46 9088,'1'23'2389,"12"13"-2293,2 0 0,1 0 0,2-2 0,2 0 0,0-1 0,18 20-96,49 59 262,-46-67-2764,-29-33-4111</inkml:trace>
  <inkml:trace contextRef="#ctx0" brushRef="#br0" timeOffset="459.942">361 0 9088,'1'3'85,"-1"0"0,1-1 1,0 1-1,-1 0 0,0 0 1,1 0-1,-1 0 0,-1 0 1,1 0-1,0-1 0,-1 1 1,1 0-1,-1 0 0,0 0 1,0-1-1,0 1 0,0 0 1,0-1-1,-1 1 0,1-1 1,-1 1-1,1-1 0,-1 0 1,-1 1-86,-46 72 1677,-15 32-1677,29-43 324,-4-3 0,-30 37-324,65-90 29,-26 26-207,28-32-590,2-2-1366,0 0-4948</inkml:trace>
  <inkml:trace contextRef="#ctx0" brushRef="#br0" timeOffset="1239.737">455 297 9472,'0'0'128,"5"-12"128,-2 6-119,1 0 0,-1 0 0,1 0-1,1 0 1,-1 0 0,1 1 0,0 0 0,0 0 0,1 0 0,-1 1 0,1 0 0,6-4-137,-9 7 53,0-1 0,0 1 0,1 0 0,-1 0 0,0 0 0,1 0-1,-1 0 1,1 1 0,-1-1 0,1 1 0,-1 0 0,1 0 0,-1 1 0,1-1 0,-1 1 0,1-1 0,-1 1-1,0 0 1,1 1 0,-1-1 0,0 0 0,0 1 0,0 0 0,0 0 0,0 0 0,0 0 0,0 0-53,-2-1 28,0 0 0,0 1 0,0-1 0,0 0 0,0 1 0,-1-1 0,1 0 0,0 1 0,-1-1 0,1 1 0,-1-1 0,0 1 0,1-1 0,-1 1 0,0-1 0,0 1 1,0-1-1,0 1 0,0-1 0,0 1 0,0 0 0,-1-1 0,1 1 0,-1-1 0,1 0 0,-1 1-28,-17 40 171,15-34-154,-59 96 250,29-52 85,32-51-348,1-1 0,0 1 0,0-1 0,0 0 0,0 1 0,0-1 0,0 0 0,-1 1 0,1-1 0,0 1 0,0-1 0,0 0-1,0 1 1,0-1 0,0 0 0,1 1 0,-1-1 0,0 1 0,0-1 0,0 0 0,0 1 0,0-1 0,1 0 0,-1 1 0,0-1 0,0 0 0,0 1 0,1-1 0,-1 0 0,0 1 0,0-1 0,1 0 0,-1 0 0,0 1 0,1-1 0,-1 0 0,1 0-4,22 10 273,42 1 259,-47-8-460,26 7-663,-31-6-466,1-1-1,0 0 0,0-1 0,8 0 1058,-11-2-7338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19.6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40 234 8832,'0'11'215,"0"0"0,-1 1-1,0-1 1,-1 0 0,0 0 0,-3 7-215,-4 31 268,-11 241 1119,90-513-1131,-56 169-283,-7 24-7,2 0 0,1 1 1,4-8 33,-12 32-8,18-19-91,-20 23 99,1 1-1,-1-1 1,1 1-1,-1 0 1,1-1-1,-1 1 1,1-1-1,-1 1 1,1 0 0,-1 0-1,1-1 1,0 1-1,-1 0 1,1 0-1,0 0 1,-1 0 0,1-1-1,-1 1 1,1 0-1,0 0 1,-1 0-1,1 1 1,0-1 0,-1 0-1,1 0 1,-1 0-1,1 0 1,0 0-1,-1 1 1,1-1-1,-1 0 1,1 1 0,0-1-1,-1 0 1,1 1-1,-1-1 1,0 1-1,1-1 1,-1 0 0,1 1-1,-1-1 1,1 1-1,-1 0 1,0-1-1,0 1 1,1-1 0,-1 1-1,0-1 1,0 1 0,11 14 4,-2 0 0,0 0 1,-1 1-1,-1 0 0,0 0 1,-1 1-1,0 0 1,-2 0-1,1 6-4,3 23-244,-2-1 1,1 47 243,-7-58-4011,0-19-874</inkml:trace>
  <inkml:trace contextRef="#ctx0" brushRef="#br0" timeOffset="1039.633">408 437 8448,'0'0'128,"0"0"21,0 0 86,0 0 42,0 0 86,2 16 298,4 93 338,2 20-3449,-5-103-3416</inkml:trace>
  <inkml:trace contextRef="#ctx0" brushRef="#br0" timeOffset="1639.799">598 32 8704,'-4'7'267,"-1"0"-1,1 0 1,0 1 0,1-1 0,0 1-1,0 0 1,0 0 0,1 0 0,0 0 0,1 0-1,0 3-266,-2 23 306,1 0 0,2 9-306,-1 33 272,-4 33-165,6 70-107,6-102-2987,-2-42-3583</inkml:trace>
  <inkml:trace contextRef="#ctx0" brushRef="#br0" timeOffset="2039.836">759 437 7552,'0'0'0,"-5"12"256,5-12 128,0 12 0,0-12 128,-3 17 0,2-4 128,-2 6-384,1 2 128,-4 5-256,0 6 128,-2 2-256,4-2 128,-3-3-384,6-5 0,-2 0-7424</inkml:trace>
  <inkml:trace contextRef="#ctx0" brushRef="#br0" timeOffset="2560.976">899 0 5888,'-1'1'14,"1"1"1,-1-1 0,0 0-1,1 0 1,-1 0-1,1 1 1,-1-1-1,1 0 1,-1 1 0,1-1-1,0 0 1,0 1-1,0-1 1,0 0-1,0 1 1,0-1-1,0 1 1,0-1 0,0 0-1,1 1 1,-1-1-1,1 0 1,-1 0-1,1 1 1,-1-1 0,1 0-1,0 0 1,-1 0-1,1 1 1,0-1-1,0 0 1,1 0-15,-1 2 131,26 62 1078,-4 0 0,-2 1 0,4 33-1209,-17-65-50,-2-1 0,-2 1 0,-1 0 1,-2 0-1,-1 1 0,-1-1 0,-2 0 0,-2 0 1,-1-1-1,-1 1 0,-2-1 0,-1-1 1,-2 0-1,-1 0 0,-2 0 50,-11 26-6293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24.2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4480,'0'0'149,"15"5"5983,-8 0-6440,-1-1 354,-1 0 1,0-1-1,1 1 1,0-1-1,0 0 0,0 0 1,0-1-1,0 1 0,1-1 1,-1-1-1,1 1 1,-1-1-1,1-1 0,0 1 1,-1-1-1,1 0 0,0 0 1,-1-1-1,1 0 1,0 0-1,-1-1 0,0 0 1,4-1-47,39-9-3307,-35 7-2218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24.7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6272,'12'-2'64,"-10"1"277,-2 1 128,0 0-63,0 0-65,0 0-149,0 0 21,0 0-42,0 0 64,0 0 21,85 20 533,30-18-530,-69-2-1350,-32 0-4882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35.3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5760,'0'0'0,"16"0"384,-16 0 128,10 0-256,-10 0 0,10 0 0,-10 0 0,9 3-128,1-2 128,2 2-256,3 0 128,3-3-128,-1 0 128,2 0-128,-6-3 0,-1 0 0,1 3 0,-1 0-5760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35.8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 7936,'0'1'48,"-1"-1"0,1 1 0,0 0 0,0 0 0,0 0 1,0-1-1,0 1 0,0 0 0,1 0 0,-1 0 0,0-1 0,0 1 1,0 0-1,1 0 0,-1-1 0,0 1 0,1 0 0,-1 0 0,1-1 1,-1 1-1,1 0 0,-1-1 0,1 1 0,-1-1 0,1 1 0,0-1 0,-1 1 1,1-1-49,22-2 1086,-8-1-1216,47-11 557,2 0-402,-22 10-3251,-42 4-1808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33.5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0 177 8448,'0'0'128,"13"14"1920,1 38-1920,-3 0 0,-1 1 0,-3 0 0,-2 0 0,-2 11-128,-3-40 54,0-34 58,3-39-22,0-33-444,-3 48 157,2 0 1,5-25 196,-6 55-30,0 0-1,0 0 1,1 1 0,-1-1 0,1 1-1,0-1 1,0 1 0,0 0 0,0-1-1,1 1 1,-1 0 0,1 1-1,0-1 1,0 0 0,0 1 0,0 0-1,1-1 1,1 0 30,14-11-95,-6 5 74,-2 10 21,-5 2 2,0 0 0,0 1 0,-1 0-1,0 0 1,0 0 0,0 0 0,0 1 0,0 0 0,-1 0 0,0 0 0,0 0 0,-1 1 0,1 0 0,-1 0 0,0 0 0,-1 0 0,1 3-2,5 15 15,-2 0 0,-1 1 1,-1-1-1,-1 6-15,0-8 9,0 1-1,1-1 0,2 0 1,4 12-9,4 9-3051,-14-42 214,0-1 21</inkml:trace>
  <inkml:trace contextRef="#ctx0" brushRef="#br0" timeOffset="420.41">438 469 6528,'0'0'256,"-1"4"42,-1 4-45,1 1 0,0-1-1,1 1 1,0 0-1,0-1 1,1 1-1,0-1 1,0 1 0,1-1-1,0 1 1,1-1-1,1 5-252,1 3-149,-1 0-1,0 0 0,-2 0 1,0 0-1,0 6 150,-2-21-6293</inkml:trace>
  <inkml:trace contextRef="#ctx0" brushRef="#br0" timeOffset="939.684">620 1 6144,'0'0'405,"-6"55"4054,0-4-4072,3-1 0,1 0 0,3 1 1,2-1-1,8 36-387,1 47 112,-11-77-2694,-1-41-4564</inkml:trace>
  <inkml:trace contextRef="#ctx0" brushRef="#br0" timeOffset="1279.842">767 418 6272,'-2'10'455,"0"-1"0,1 0 0,1 1 0,-1-1 1,1 0-1,1 1 0,0-1 0,0 0 0,1 1 0,1 0-455,4 51 313,-3 11-841,1-23-7243,-2-30 5958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40.4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 2688,'0'0'533,"9"-8"4285,-1 4-5156,32-3 374,0 2-1,1 2 1,33 1-36,-72 2-619,-2 0-277,0 0-896,0 0-85,0 0 277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41.6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0 4096,'0'0'277,"4"14"2326,-2 3-2283,-1 1 1,0-1 0,-1 0-1,-1 1 1,-1-1 0,-1 0-1,0 1 1,-1-1 0,-1 0-321,-9 55 399,12 14-2532,2-74-3307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41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 55 2944,'0'0'0,"0"0"-1792</inkml:trace>
  <inkml:trace contextRef="#ctx0" brushRef="#br0" timeOffset="260.44">0 20 7808,'0'0'149,"0"0"86,0 0 21,0 0 0,0 0-22,0 0-63,0 0 42,0 0-42,0 0 42,0 0-63,29 0 319,25 1-428,-20 0-41,1-2 1,-1 0-1,0-3 1,2-1-1,-3 0-1048,-1 2 1,1 1-1,32 2 1048,-24 1-1231,-29-1-2715</inkml:trace>
  <inkml:trace contextRef="#ctx0" brushRef="#br0" timeOffset="1100.378">193 209 4992,'-22'25'469,"-1"-1"0,-1-1 1,-2 1-470,24-22 37,1 0 1,0 0 0,0 0 0,-1 0-1,1 0 1,1 0 0,-1 0-1,0 0 1,0 1 0,1-1-1,0 0 1,-1 1 0,1-1-1,0 0 1,0 1 0,0-1-1,0 0 1,0 0 0,1 1-1,-1-1 1,1 0 0,0 0-1,0 3-37,26 63 421,-16-41-279,6 27 605,-17-52-619,0-2 0,0 0 0,0 0 21,0-4 86,-3-22-165,1-1-1,1 0 1,2 1 0,1-1 0,0 0 0,2 1-1,2 0 1,0 0 0,1 0 0,2 1 0,5-11-70,-13 33 49,8-9 235,-8 11-273,1 1-1,-1-1 1,1 1-1,-1-1 1,1 1-1,-1 0 1,1 0-1,-1 0 1,1 0-1,0 0 1,-1 0-1,1 0 1,-1 1-1,1-1 1,-1 0-1,1 1 1,0 0-11,9 2-1,-3 0 4,-1-1-1,0 0 1,1-1 0,-1 0 0,1 0-1,0 0 1,-1-1 0,6-1-3,0 0-66,83-8-1233,16-7 1299,-100 13-6208</inkml:trace>
  <inkml:trace contextRef="#ctx0" brushRef="#br0" timeOffset="1980.735">336 279 7552,'3'4'38,"0"-1"0,0 1-1,0-1 1,0 0 0,1 0 0,-1 0 0,1-1 0,0 1 0,0-1 0,0 0-1,0 0 1,0 0 0,0-1 0,1 1 0,-1-1 0,1 0 0,-1-1 0,1 1-1,1 0-37,20 4 177,-24-4-49,-5 4-103,0 0 1,-1 0 0,0 0-1,0-1 1,0 1-1,0-1 1,0 0 0,-1 0-1,0-1 1,-4 3-26,-2 2 122,7-4-9,-1-1 0,1 1-1,-1-1 1,0-1 0,0 1-1,0-1 1,0 1 0,-1-1-113,6-2 128,0 0 0,0 0 0,25 6 106,-11-5-193,0 0 0,1 0-1,-1-2 1,4 0-41,51 2 115,-59 2-115,-8-3 8,-1 1 0,0-1 0,0 1 0,0 0 0,0-1 0,1 1 0,-1 0 0,0 0 0,0 0 0,0-1 1,-1 1-1,1 0 0,0 0 0,0 0 0,0 1 0,-1-1 0,1 0 0,-1 0 0,1 0 0,-1 0 0,1 1 0,-1-1 0,1 0 0,-1 0 1,0 1-1,0-1 0,0 0 0,0 1 0,0-1 0,0 0 0,0 1 0,0-1 0,0 0 0,-1 0 0,1 2-8,-18 30 379,7-23-254,0 1-1,0-2 1,-1 1 0,0-2 0,0 0-1,-1 0 1,0-1 0,-1 0-1,1-1 1,-1-1 0,0-1 0,-1 1-1,-10 0-124,24-5-171,-7 2-574,6-1-2200,2-1-3284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48.5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6144,'0'0'128,"0"0"85,0 0 363,3 2 107,14 4-494,0 0 1,1-1 0,-1-1-1,1-1 1,0 0 0,0-2-1,0 0 1,1-1-1,14-1-189,56-9-1088,-72 7-4458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39.4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1 127 8448,'0'5'136,"1"0"0,0 0-1,0 0 1,1 0 0,-1 0 0,1-1 0,0 1 0,1-1 0,-1 1 0,1-1 0,0 0 0,0 0 0,0 0 0,0 0-1,1 0 1,-1-1 0,1 0 0,0 0 0,2 2-136,17 11-97,1 0-1,0-2 1,7 2 97,10 7 248,155 107-738,-194-129-1302,-2-1-4096</inkml:trace>
  <inkml:trace contextRef="#ctx0" brushRef="#br0" timeOffset="380.504">306 1 7424,'2'3'167,"-1"1"1,0-1-1,0 1 1,0-1-1,0 1 1,0 0-1,-1-1 1,1 1-1,-1 0 1,0 0-1,-1-1 1,1 1-1,0 0 1,-2 3-168,-14 56 781,14-55-686,-15 39 134,-3 1 0,-2-2 0,-1-1 0,-17 21-229,5-7 471,-26 64-471,50-104-3670,11-19-2004</inkml:trace>
  <inkml:trace contextRef="#ctx0" brushRef="#br0" timeOffset="1220.113">511 214 7552,'0'0'128,"0"0"21,0 0 107,0 0 107,32 0 810,-16-1-950,0 0-1,-1-2 1,14-3-223,15-2 207,-43 8-188,0-1-1,0 1 1,0 0 0,0 0 0,-1 0 0,1 0 0,0 0-1,0 0 1,0 0 0,0 0 0,0 0 0,0 1 0,-1-1-1,1 0 1,0 1 0,0-1 0,0 0 0,-1 1 0,1-1-1,0 1 1,0-1 0,-1 1 0,1-1 0,0 1 0,-1 0-1,1-1 1,-1 1 0,1 0 0,-1-1 0,1 1 0,0 1-19,-1 0 27,1 1 0,-1-1 1,1 1-1,-1-1 0,0 1 1,0-1-1,0 1 1,0 0-1,0-1 0,-1 1 1,1 1-28,-3 9 93,-1-1 0,0 0 1,-1 0-1,-2 4-93,4-10 33,-1 1-1,0-1 1,0-1 0,0 1-1,-1 0 1,0-1-1,0 0 1,0 0-1,-1-1 1,-3 3-33,-36 33 80,45-40-80,-1 1 0,1-1 0,0 0 0,0 0 0,0 0 0,0 1 0,-1-1 0,1 0 0,0 1 0,0-1 0,0 0 0,0 0 0,0 1 0,0-1 0,0 0 0,0 1 0,0-1 0,0 0 0,0 0 0,0 1 0,0-1 0,0 0 0,0 1 0,0-1 0,0 0 0,0 0 0,0 1 0,0-1 0,1 0 0,-1 1 0,0-1 0,0 0 0,0 0 0,0 0 0,1 1 0,-1-1 0,0 0 0,0 0 0,0 0 0,1 1 0,-1-1 0,0 0 0,0 0 0,1 0 0,-1 0 0,0 0 0,1 1 0,-1-1 0,0 0 0,0 0 0,1 0 0,-1 0 0,0 0 0,1 0 0,-1 0 0,0 0 0,22 4 0,-19-3 0,-3-1 1,11 2-4,-1 0 1,0 1 0,0 0 0,0 0 0,0 1 0,3 3 2,-11-6 6,1 0-1,-1 1 0,0 0 1,0-1-1,0 1 0,0 0 1,0 0-1,0 0 1,-1 0-1,1 0 0,-1 1 1,1-1-1,-1 1 0,0-1 1,0 0-1,0 1 0,0 0 1,-1-1-1,1 1 0,-1 0 1,1-1-1,-1 1 1,0 0-1,0-1 0,0 1 1,-1 2-6,0 5 72,-1 0 0,-1 0 0,0-1 0,0 1 0,-1-1 1,0 1-1,-1-1 0,1 0 0,-2-1 0,0 1 0,0-1 0,0-1 1,-1 1-1,0-1 0,0 0 0,-1 0 0,-7 4-72,1-1 117,1 0-1,-2-2 0,1 0 0,-1 0 1,0-1-1,-1-1 0,0-1 0,0 0 1,0-1-1,-12 1-116,25-4-115,0-1 1,-1 0-1,1 0 0,0 0 1,-1 0-1,1-1 0,0 1 1,0-1-1,-1 0 0,1 0 1,0 0-1,0 0 0,0 0 1,0-1-1,0 0 0,0 0 115,-23-11-8746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48.8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42 2560,'0'0'0,"0"0"0,0 0 0,0 0-1536</inkml:trace>
  <inkml:trace contextRef="#ctx0" brushRef="#br0" timeOffset="180.06">60 2 9728,'12'5'28,"1"-1"1,-1-1-1,1 0 0,0 0 1,0-2-1,0 0 1,0 0-1,0-1 1,8-1-29,134-20-3947,-153 21 257,-2 0 2239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44.9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0 416 8576,'0'0'0,"0"0"0,0 0 0,0 0 128,0 0 0,0 0 0,0 0 0,0 0 0,0 0 0,0 0-128,0 0 128,0 0-256,0 0 0,0 0-4096,0 0-640</inkml:trace>
  <inkml:trace contextRef="#ctx0" brushRef="#br0" timeOffset="719.854">307 0 10752,'9'4'21,"-15"40"598,1 77 439,3-38-2816,-3-28-4795,2-39 3822</inkml:trace>
  <inkml:trace contextRef="#ctx0" brushRef="#br0" timeOffset="1200.101">133 480 6016,'13'-5'0,"-11"4"6,0 0 0,1 0 0,-1 0 1,1 1-1,-1-1 0,1 1 0,-1 0 0,1 0 0,-1 0 1,1 0-1,-1 0 0,1 0 0,-1 1 0,1-1 1,-1 1-1,1 0-6,11 2 29,2-3-115,21 3 256,0-1 1,-1-3 0,1-1 0,0-1 0,-1-2-1,1-2 1,11-4-171,-12-1-5034,-19 7 3711</inkml:trace>
  <inkml:trace contextRef="#ctx0" brushRef="#br0" timeOffset="2340.287">229 764 10368,'0'0'149,"0"0"64,-1 1-85,-4 0-153,0 1 0,0 0 0,0 0 0,1 1 0,-1-1-1,1 1 1,-1 0 0,1 0 0,0 1 0,0-1 0,0 1-1,1 0 1,0 0 0,-1 0 0,0 2 25,-6 7-113,3-2-15,2-1 0,4 0 0,2 0 0,4 4 21,5 3 86,-10-16 26,1 0 0,-1 0 0,1 0 0,0 1 0,-1-1 0,1 0 1,0 0-1,0 0 0,0-1 0,0 1 0,0 0 0,0 0 0,0 0 0,0-1 0,0 1 1,0 0-1,0-1 0,0 1 0,1-1 0,-1 0 0,0 1-5,0-1 11,0 0 0,0-1 0,0 1 1,-1 0-1,1 0 0,0-1 0,0 1 0,0 0 0,-1-1 0,1 1 0,0-1 0,0 1 0,-1-1 0,1 0 1,0 1-1,-1-1 0,1 1 0,-1-1 0,1 0 0,-1 0 0,1 1 0,-1-1-11,18-43 427,-18 42-416,4-15 9,-1 0 1,-1 0-1,-1 0 1,0 0-1,-2-12-20,5-57 111,-2 78-89,1 5-17,-1 0 0,0 0-1,0 0 1,1 1 0,0-1 0,-1 1 0,1 0 0,0 0 0,0 0 0,0 0 0,1 0 0,-1 0 0,0 1 0,1 0-1,-1 0 1,1 0 0,-1 0 0,1 0 0,0 1-5,1-1 13,32-7 253,0 3 0,20-1-266,-18 2 235,0-1 1,10-4-236,-22 4-1579,-14 2-5375</inkml:trace>
  <inkml:trace contextRef="#ctx0" brushRef="#br0" timeOffset="3000.481">324 755 6272,'57'-20'421,"-42"13"238,1 1 1,0 1-1,0 0 0,1 1 0,7 0-659,-21 4 45,0-1 1,0 1-1,0 0 0,-1 0 0,1 0 1,0 0-1,0 1 0,0-1 0,0 1 1,0 0-1,0 0 0,0 0 0,-1 0 1,1 0-1,0 1 0,-1-1 0,1 1 1,-1 0-1,1-1 0,-1 1 0,0 0 0,0 1 1,0-1-1,0 0 0,0 0 0,0 1 1,-1-1-1,1 1 0,-1 0 0,0-1 1,0 2-46,1-1 8,-1 1 0,-1-1 0,1 1 0,0-1 0,-1 1 0,0 0 0,0-1 1,0 1-1,0 0 0,-1-1 0,1 1 0,-1-1 0,0 1 0,0-1 0,0 1 0,0-1 1,-1 1-1,0-1 0,1 0 0,-1 0 0,0 0 0,-1 0 0,1 0 0,0 0 0,-1-1 1,0 1-1,0 0-8,-11 10-77,-1-1 1,0-1 0,-1 0-1,-12 5 77,16-8-20,-76 51-129,103-67 179,0 1 0,1 1 0,0 0 1,0 1-1,0 1 0,6-1-30,116-16-1803,-119 19-4639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5:49.3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3 530 8192,'-1'0'77,"1"0"-1,0 0 1,0 0 0,0 1 0,-1-1 0,1 0-1,0 0 1,0 1 0,0-1 0,0 0 0,0 1-1,-1-1 1,1 0 0,0 1 0,0-1 0,0 0 0,0 1-1,0-1 1,0 0 0,0 0 0,0 1 0,0-1-1,0 0 1,0 1 0,0-1 0,0 0 0,1 1-1,-1-1 1,0 0 0,0 1 0,0-1 0,0 0 0,0 0-1,1 1 1,-1-1 0,0 0 0,0 0 0,0 1-1,1-1 1,-1 0 0,0 0 0,0 0 0,1 1-1,-1-1 1,0 0 0,1 0 0,-1 0 0,0 0-1,0 0 1,1 0 0,-1 0 0,0 0-77,31 12 826,36 0-932,-43-11 129,0-1 0,0-1 0,0-2 0,9-1-23,22-6-4166,-43 7-1850</inkml:trace>
  <inkml:trace contextRef="#ctx0" brushRef="#br0" timeOffset="640.05">763 0 11776,'-6'36'-58,"-16"123"944,20-136-1176,2 0 1,0 0 0,2 0-1,0 0 1,5 15 289,-5-29-2432,1 2-3477</inkml:trace>
  <inkml:trace contextRef="#ctx0" brushRef="#br0" timeOffset="1099.917">433 559 6912,'0'0'-128,"20"-14"-235,-3 6 661,0 1 1,1 1-1,0 1 0,0 0 1,0 1-1,1 1 0,5 0-298,59-12 344,-16 1-271,0 2-1,1 4 1,0 2-1,0 4 1,4 2-73,-48-2-3041,-16 1-1086,-8 1 2975</inkml:trace>
  <inkml:trace contextRef="#ctx0" brushRef="#br0" timeOffset="2029.687">688 764 7552,'0'0'-235,"0"0"64,0 0-63,-11 11 490,-34 40 488,34-40-380,0 1 0,1 0 0,0 1 0,1 0 0,-3 6-364,9-14 57,1 0 0,0 0-1,0 0 1,0 0-1,1 1 1,0-1 0,0 0-1,0 1 1,1-1 0,0 0-1,0 1 1,0-1 0,1 0-1,-1 1 1,1-1-1,1 0 1,-1 1 0,2 2-57,0 2 9,-1-4 4,0 0 0,1 0 1,0-1-1,0 1 0,0-1 0,0 1 0,1-1 0,0-1 1,1 3-14,-5-7 1,0 0 0,0 0 0,0 0 0,0 0 0,0 1 0,1-1 0,-1 0 0,0 0 0,0 0 1,0 0-1,0 0 0,0 1 0,1-1 0,-1 0 0,0 0 0,0 0 0,0 0 0,0 0 0,1 0 0,-1 0 0,0 0 1,0 0-1,0 0 0,0 1 0,1-1 0,-1 0 0,0 0 0,0 0 0,0 0 0,1 0 0,-1 0 0,0 0 0,0-1 1,0 1-1,1 0 0,-1 0 0,0 0 0,0 0 0,0 0 0,0 0 0,1 0 0,-1 0 0,0 0 0,0 0 0,0-1 1,0 1-2,5-11 125,-1-16 211,-4 26-314,1-23 181,-2-1 1,0 1-1,-5-19-203,3 16 131,0 1 0,2-1 0,1 0-131,0 15 0,0-2 0,1 0 0,0 0 0,1 1 0,0-1 0,1 0 0,1 1 0,4-13 0,-6 24 0,0 0 0,0 0 0,0 1 0,0-1 0,0 0 0,0 1 0,0-1 0,0 1 0,1 0 0,-1 0 0,0 0 0,1 0 0,-1 0 0,1 0 0,0 1 0,-1-1 0,1 1 0,-1 0 0,1 0 0,0 0 0,-1 0 0,2 0 0,2 0 0,79-7 0,77-18 0,-145 23-109,-1 0 1,1 1 0,0 1-1,0 1 1,0 0 0,0 2-1,-1-1 1,1 2 0,-1 0 0,1 1-1,-2 1 1,1 1 0,12 6 108,8-3-9323,-26-8 7766</inkml:trace>
  <inkml:trace contextRef="#ctx0" brushRef="#br0" timeOffset="2779.792">908 723 7680,'-13'3'0,"12"-2"15,-1-1 0,1 1 0,0-1 1,0 1-1,0-1 0,0 1 0,0 0 0,0-1 1,0 1-1,1 0 0,-1 0 0,0 0 1,0-1-1,0 1 0,1 0 0,-1 0 0,0 0 1,1 0-1,-1 1 0,1-1 0,0 0 0,-1 0 1,1 0-1,0 0 0,-1 0 0,1 1 1,0-1-1,0 0 0,0 0 0,0 0 0,0 1 1,1-1-1,-1 0 0,0 0 0,1 1-15,-1 4 214,-55 182 1877,51-176-2044,1 0-1,1 0 1,0 1-1,0-1 1,1 0-1,1 1 1,0-1 0,2 5-48,-2-12 8,1 0 0,0 0-1,0 0 1,1 0 0,0 0-1,-1 0 1,2-1 0,-1 1-1,0-1 1,1 1 0,0-1-1,0 0 1,0 0 0,1-1-1,-1 1 1,1 0-1,0-1 1,0 0 0,0 0-1,0 0 1,1-1-7,0 2 50,1-1 0,-1 0-1,1-1 1,-1 1 0,1-1 0,0 0 0,-1 0 0,6 0-50,-8-2 23,0-1 1,-1 1 0,1 0 0,0-1 0,0 0-1,-1 0 1,1 0 0,-1 0 0,1 0 0,-1 0-1,1-1 1,-1 1 0,0-1 0,0 0 0,1 1-1,-1-1 1,0 0 0,-1 0 0,1-1 0,0 0-24,8-7 117,-1-1 0,-1 0 1,0-1-1,-1 0 0,0 0 1,0-1-1,-2 0 0,0 0 1,0 0-1,1-9-117,-6 20 5,0 1-1,0-1 1,0 0-1,0 1 1,0-1 0,0 1-1,0-1 1,-1 1 0,1-1-1,-1 1 1,1-1 0,-1 1-1,0-1 1,0 1-1,1 0 1,-1-1 0,0 1-1,0 0 1,0 0 0,0-1-1,-1 1 1,1 0 0,-1-1-5,0 0-12,1 0 0,-1 0 1,1 0-1,-1 1 1,0-1-1,0 0 0,0 1 1,0-1-1,0 1 0,0-1 1,0 1-1,0 0 1,-1 0-1,1 0 0,0 0 1,-1 0-1,1 1 0,-1-1 1,1 1-1,-1 0 1,1-1-1,-1 1 0,1 0 1,-1 0-1,1 1 1,-2-1 11,-2 2-98,0 0 0,0 1 0,-1 0 0,1 0 0,1 0 0,-1 1 0,0-1 0,1 2 98,-19 9-578,9-7-1790,1 0-3840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6:11.0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1011 1065 128,'0'0'0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6:27.1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1 12032,'0'0'0,"-9"20"0,9-20 0,-5 15 0,5-15 0,0 14 0,0-14 0,0 12 0,0-12 0,0 9-128,0-9 128,0 0-8448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6:27.3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11392,'0'0'0,"0"0"384,0 0 0,0 0-128,0 0 0,0 0-128,0 0 0,0 0-128,0 0 0,0 0-9216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6:26.2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48 216 7552,'0'0'149,"-14"-32"342,14 18-427,0 0 0,1 0 0,1 0 0,0 0 0,1 0 0,0 0 0,2 0 0,-1 1 0,1 0 0,1 0 0,1 0 0,2-4-64,-7 15 256,-2 2 0,0 0-22,0 0-63,4 25 192,10 61 15,-5 1 1,-2 0 0,-5 0-1,-7 63-378,3-142-113,2 1 48,0 17-9527,0-26 7736</inkml:trace>
  <inkml:trace contextRef="#ctx0" brushRef="#br0" timeOffset="399.815">0 562 6528,'0'0'128,"0"0"0,0 0 0,0 0 21,0 0 86,0 0 21,0 0 0,0 0 0,0 0 0,0 0 0,0 0 0,0 0 21,0 0 43,0 0-128,13 9 896,-8-6-938,0-1 0,1 0-1,-1 0 1,1-1 0,0 0 0,-1 1-1,1-2 1,0 1 0,2-1-150,32 4-357,28 10-3983,-68-14-588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6:22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59 7040,'0'0'384,"0"0"42,0 0 172,0 0-22,0 0-256,0 0-86,0 0-84,0 0-22,0 8 0,-12 139 384,8 2 0,6 9-512,-7-68-2467,3-74 1751,0 0 1,1 1-1,1-1 0,0 0 1,1 1-1,1-1 1,0 0-1,3 7 716,-4-22-469,-1-1-854</inkml:trace>
  <inkml:trace contextRef="#ctx0" brushRef="#br0" timeOffset="620.082">77 166 8448,'4'7'21,"-3"-5"107,-1-2 107,0 0 42,0 0 64,0 0-63,1 11-163,1 1-1,1-1 1,0 0 0,0 0 0,1 0 0,1 0-1,0 1-114,6 13 71,59 188 218,-3-7-44,-67-204-242,1-1 0,-1 1 0,1-1 0,0 1 0,-1-1 1,1 1-1,0-1 0,0 1 0,0-1 0,0 0 0,0 1 1,1-1-1,-1 0 0,0 0 0,0 0 0,1 0-3,-1-1 5,-1 1 0,1-1-1,0 0 1,-1 0-1,1 0 1,0 0-1,-1 0 1,1 0 0,0 0-1,-1 0 1,1 0-1,0 0 1,-1 0 0,1-1-1,0 1 1,-1 0-1,1 0 1,-1-1-1,1 1 1,0 0 0,-1-1-1,1 1 1,-1 0-1,1-1 1,-1 1-5,3-3 22,-1 0 0,1 0 0,-1 1 0,0-1 0,0-1 0,0 1-1,-1 0 1,1 0 0,0-3-22,7-25 7,-1 0-1,-2-1 0,-1 0 0,0-27-6,-2-136 0,-2 33-3,8 9-8914,-10 162 7338</inkml:trace>
  <inkml:trace contextRef="#ctx0" brushRef="#br0" timeOffset="1380.302">499 294 5888,'-2'1'227,"0"1"0,0 0 0,1 0 0,-1 0 0,1 0 0,0 0 0,0 1 1,-1-1-1,1 0 0,1 0 0,-1 1 0,0-1 0,1 1 0,-1-1 0,1 1 0,-1-1 0,1 2-227,-10 57 288,10-58-191,-4 33 60,2 0 1,2 0-1,1 0 0,1 1 1,3-1-1,0-1 0,3 1 1,3 8-158,-11-43 15,0 0-1,1 0 1,-1 0 0,0 0 0,1 0 0,-1 0 0,1 0 0,-1 0 0,1 0 0,0 0 0,-1 0-1,1 0 1,0 0 0,-1 0 0,1 0 0,0-1 0,0 1 0,0 0 0,0-1 0,0 1 0,0-1-1,0 1 1,0-1 0,0 1 0,0-1 0,0 0 0,0 1 0,0-1 0,0 0 0,0 0 0,0 0-1,1 0 1,-1 0 0,0 0 0,0 0 0,0 0 0,0 0 0,0-1 0,0 1 0,0 0 0,0-1-1,0 1 1,1-1-15,2-1 23,-1 1 0,1-1 1,-1 0-1,0-1 0,1 1 0,-1-1 0,0 1 0,-1-1 0,1 0 0,0 0 0,-1 0 0,1-1-23,6-13 34,0 0 0,-1-1-1,0-1 1,-2 1 0,0-1 0,-1 0 0,0-7-34,6-41 363,-1-31-363,-9 94 19,5 38 263,1 29-351,1 62-2918,-5-97-3839</inkml:trace>
  <inkml:trace contextRef="#ctx0" brushRef="#br0" timeOffset="2190.421">809 378 5248,'7'30'640,"4"14"-47,-3 1 0,-2 0 0,-2 1 0,-2-1 0,-2 36-593,-4-62 781,-1-23-45,-3-34-376,8 11-353,0-1 0,2 1-1,0 0 1,3-5-7,-3 19-1,1-1 1,1 1-1,0 0 1,0 0-1,1 1 0,1 0 1,0 0-1,1 0 1,4-6 0,-10 17 1,-1 0 1,1 1-1,-1-1 1,1 0-1,-1 0 1,1 0-1,0 1 1,0-1-1,-1 1 1,1-1-1,0 0 1,0 1-1,0-1 1,-1 1 0,1 0-1,0-1 1,0 1-1,0 0 1,0-1-1,0 1 1,0 0-1,0 0 1,0 0-1,0 0 1,0 0-1,0 0 1,0 0-1,0 0 1,0 0-1,0 0 1,0 1-1,0-1 1,0 0-1,0 1 1,-1-1-1,1 1 1,1-1-2,17 21 90,-18-20-87,5 11 41,0-1-1,0 2 1,-1-1 0,-1 0 0,0 1-1,0 0 1,-2 0 0,1 0-44,10 107 247,-12-94-130,-2-29 1,0-43-75,24-46-96,-15 66 28,-1-1 0,-1 0 0,1-22 25,-7 48 0,0 1 0,0 0 0,0-1 0,0 1 0,0 0 0,0-1 0,0 1 0,0 0 0,1 0 0,-1-1 0,0 1 0,0 0 0,0-1 0,0 1 0,1 0 0,-1 0 0,0-1 0,0 1 0,0 0 0,1 0 0,-1 0 0,0-1 0,0 1 0,1 0 0,-1 0 0,0 0 0,0 0 0,1 0 0,-1-1 0,0 1 0,1 0 0,-1 0 0,0 0 0,1 0 0,-1 0 0,0 0 0,1 0 0,-1 0 0,0 0 0,0 0 0,1 0 0,-1 0 0,0 0 0,1 1 0,-1-1 0,0 0 0,1 0 0,-1 0 0,0 0 0,0 0 0,1 1 0,-1-1 0,0 0 0,0 0 0,0 0 0,1 1 0,-1-1 0,0 0 0,0 0 0,0 1 0,1-1 0,12 12 0,4 13-875,-1 1 0,0 1 1,-2 0-1,-2 1 0,0 1 1,-2 0-1,-1 0 1,0 5 874,-2-8-3115</inkml:trace>
  <inkml:trace contextRef="#ctx0" brushRef="#br0" timeOffset="2690.362">702 555 8832,'0'0'0,"0"15"0,3 9 0,1-5 128,1 3-128,3 0 128,-1-1-128,-1 0 0,2-1-512,7-3 128,-1 0-5376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05.3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0 131 6784,'2'5'-107,"18"68"122,2 35-15,9 32 220,-30-136-324,9 29 1343,-6-36-112,-2-19-872,3-77-58,-6 64-204,2 1 1,2-1-1,1 1 0,2 0 0,1 0 0,2 0 0,8-20 7,-13 46-106,-4 7 103,1 1 0,-1-1 0,0 0 0,1 1-1,-1-1 1,1 1 0,-1-1 0,1 1 0,-1-1 0,1 1 0,-1-1 0,1 1 0,0-1 0,-1 1 0,1-1 0,-1 1 0,1 0 0,0 0 0,-1-1 0,1 1 0,0 0 0,0 0 0,-1 0 0,1 0 0,0-1-1,0 1 1,-1 0 0,1 1 0,0-1 0,-1 0 0,1 0 0,0 0 0,0 0 0,-1 0 0,1 1 0,0-1 0,-1 0 0,1 1 0,0-1 0,-1 0 0,1 1 0,0-1 3,4 2-4,-1 0 1,1 1-1,0-1 0,-1 1 1,1-1-1,-1 2 1,0-1-1,0 0 0,0 1 1,0-1-1,0 1 1,-1 0-1,0 1 1,0-1-1,2 4 4,7 12-23,-2 0-1,0 1 1,-1 2 23,-1-6-4,7 25 233,-2-1 0,-1 2 1,-2 0-1,-2 7-229,-9-72 7,1-1 0,0 1 0,2 0 0,0 0 1,2 0-1,0 0 0,2 1 0,0 0 0,1 0 0,1 0 0,1 1 0,1 0 0,1 0 1,0 1-1,13-14-7,-12 19-12,-3 3-11,1 0 0,1 0-1,0 1 1,0 1 0,5-3 23,-16 11 0,1 1 0,-1-1 0,1 0 0,-1 1 0,1-1 0,-1 1 0,1-1 0,0 1 0,-1 0 0,1-1 0,0 1 0,-1 0 0,1-1 0,0 1 0,0 0 0,-1 0 0,1 0 0,0-1 0,0 1 0,-1 0 0,1 0 0,0 0 0,0 0 0,-1 0 0,1 1 0,0-1 0,0 0 0,0 0 0,-1 0 0,1 1 0,0-1 0,-1 0 0,1 1 0,0-1 0,-1 0 0,1 1 0,0-1 0,-1 1 0,1-1 0,-1 1 0,1 0 0,-1-1 0,1 1 0,-1-1 0,1 1 0,-1 0 0,0-1 0,1 1 0,-1 0 0,0 0 0,0-1 0,0 1 0,1 0 0,-1 0 0,0 0 0,0 0 0,8 20 15,-1 0 1,-1 0 0,-1 1-1,-1 0 1,-1 0 0,-1 0-1,0 22-15,-2-16-251,3-1 0,0 1-1,2-1 1,5 20 251,-5-34-3819,1-4-682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07.0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 6400,'1'-1'7,"0"0"1,1 0-1,-1 0 1,0 0-1,1 0 0,-1 0 1,1 0-1,-1 1 1,1-1-1,-1 0 1,1 1-1,-1-1 1,1 1-1,0 0 0,-1 0 1,1-1-1,0 1 1,-1 0-1,1 0 1,0 0-1,-1 1 1,1-1-1,0 0 1,-1 1-1,1-1-7,7 1 70,217-13 1210,-216 12-1798,-1-1 0,1 0 0,-1 0 1,0-1-1,1 0 0,-1-1 0,0 0 0,0 0 1,-1-1-1,1 0 0,0-1 518,3-2-1344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48.9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1024,'0'0'0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07.3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 7680,'0'0'0,"0"0"0,0 0 0,12 0 0,0 1 0,5 2 0,1-1 0,3 1 0,1-3 0,5 0 0,4-5 0,9 1 0,-5-4 0,4 1-128,-5-1 128,0 2-5248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08.8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 8 2816,'33'-8'4140,"30"9"-2826,-60-1-1296,1 0 1,-1 0-1,1 1 0,0-1 0,-1 1 0,1 0 1,-1 0-1,0 1 0,1-1 0,-1 1 0,0 0 1,0-1-1,0 1 0,0 0 0,0 1 0,0-1 1,-1 1-1,1-1 0,-1 1 0,0 0 0,0 0 0,0 0 1,0 0-1,0 0 0,0 1-18,-2 2 26,0 0-1,-1 0 1,0-1-1,0 1 1,0 0-1,-1 0 1,0-1-1,0 1 1,-1-1-1,1 0 1,-1 0 0,0 0-1,0 0 1,-1 1-26,-4 6 26,-5 14 47,-3-1-1,0 0 1,-1-2-1,-1 0 1,-1-1-1,-1 0 1,-1-2-1,-1 0 1,-1-2-1,-12 7-72,136-26 43,-42-2 284,42-8-327,-35-1-4913,-44 6-250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09.2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58 1 6656,'-2'7'0,"-11"36"21,1 0 1,2 1-1,2 1 0,2-1 0,2 1 1,2 6-22,3 0 271,6 39-271,-5-72-408,2 0 0,0-1 1,0 0-1,2 0 0,0 0 0,7 12 408,2 2-2133,0-2 682</inkml:trace>
  <inkml:trace contextRef="#ctx0" brushRef="#br0" timeOffset="499.851">232 211 5632,'5'52'867,"-2"-1"-1,-3 0 1,-2 1 0,-2-1 0,-3 2-867,5-35 2172,11-94-2172,4-1 0,12-35 0,-23 105-85,-1 6 83,-1 1 0,0-1 0,1 0 0,-1 1-1,0-1 1,1 1 0,-1-1 0,1 1 0,-1-1 0,1 1 0,0-1 0,-1 1 0,1 0 0,-1-1 0,1 1-1,0 0 1,-1-1 0,1 1 0,0 0 0,-1 0 0,1 0 0,0-1 0,-1 1 0,1 0 0,0 0 0,0 0-1,-1 0 1,1 0 0,0 0 0,-1 1 0,1-1 0,0 0 0,-1 0 0,1 0 0,0 1 0,-1-1-1,1 0 1,0 1 0,-1-1 0,1 1 2,22 14-64,-22-14 63,9 8-62,-1 1 0,1 0 0,-2 0 0,1 0 0,-1 1 0,-1 1 0,0-1 0,-1 1 0,0 0 0,1 5 63,7 22-1306,-1 1-1,4 28 1307,-11-39-5845</inkml:trace>
  <inkml:trace contextRef="#ctx0" brushRef="#br0" timeOffset="820.227">613 445 6400,'0'0'0,"-5"12"128,5-12 0,0 12 256,0-12 128,0 17-256,0-3 0,3 2-128,-1 4 0,1 0 0,0-2 0,-3-1-128,0-2 128,0 1-6272</inkml:trace>
  <inkml:trace contextRef="#ctx0" brushRef="#br0" timeOffset="1220.01">710 21 4352,'0'0'128,"2"3"107,15 30 1514,-11-22-1525,0 1 0,0 0 0,-1 0 0,-1 0 0,0 1 0,2 11-224,-2 25 217,-1-1 1,-3 1 0,-2 0-1,-2-1 1,-5 26-218,-5 50-1366,12-95-3604</inkml:trace>
  <inkml:trace contextRef="#ctx0" brushRef="#br0" timeOffset="1999.97">912 437 9472,'19'3'106,"-17"-3"-104,1-1-1,-1 0 0,1 1 0,-1-1 0,0 0 0,1 0 1,-1 0-1,0-1 0,0 1 0,1 0 0,-1-1 0,0 1 1,-1-1-1,1 0 0,0 0 0,0 0 0,-1 0 0,1 0 1,-1 0-1,1-1-1,3-3-2,0 0 30,1 1-1,0-1 1,1 2 0,-1-1 0,1 1 0,0 0 0,0 0 0,0 0-1,5-1-27,-9 5 9,-1-1-1,0 0 0,0 1 1,1 0-1,-1-1 0,0 1 1,1 0-1,-1 0 0,0 0 0,1 0 1,-1 1-1,0-1 0,1 1 1,-1-1-1,0 1 0,0 0 1,0 0-1,1 0 0,-1 0 1,0 0-1,0 1 0,0-1 1,-1 1-1,1-1 0,0 1 1,-1-1-1,1 1 0,-1 0 0,1 0 1,-1 0-1,0 0 0,1 0 1,-1 0-1,0 1-8,0 0 20,0 0 0,-1 1 0,1-1 0,-1 1 0,1-1 0,-1 0 0,0 1 0,0-1 0,-1 0 1,1 1-1,-1-1 0,0 0 0,0 1 0,0-1 0,0 0 0,0 0 0,-1 0 0,1 0 0,-1 0 0,0 1-20,-40 57 189,41-60-182,-118 149 271,118-149-278,1-1 0,0 0 0,-1 0 0,1 1 0,0-1 0,0 0 0,0 1 0,-1-1 0,1 0 0,0 1 0,0-1 0,0 1 0,0-1 0,0 0 0,-1 1 0,1-1 0,0 1 0,0-1 0,0 0 0,0 1 0,0-1 0,0 0 0,1 1 0,-1-1 0,0 1 0,0-1 0,0 0 0,0 1 0,0-1 0,0 0 0,1 1 0,-1-1 0,0 0 0,0 1 0,1-1 0,-1 0 0,0 1 0,0-1 0,1 0 0,-1 0 0,0 1 0,1-1 0,-1 0 0,0 0 0,1 0 0,-1 1 0,0-1 0,1 0 0,16 4 0,-16-4 0,9 1-201,0-1 1,-1 1 0,1-2 0,0 1 0,-1-1-1,1-1 1,4-1 200,3 0-1116,-2 2-4558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07.8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274 1 4480,'-2'9'0,"-4"6"256,5-3 128,1-3-128,-3 4 0,3-1 128,-2 1 0,-1 6-256,0-1 0,3 6-128,0 5 128,3 8 0,0-5 128,-1-3-128,1-3 128,-2-2-256,2-2 128,0-1-5504</inkml:trace>
  <inkml:trace contextRef="#ctx0" brushRef="#br0" timeOffset="360.149">1 536 4480,'8'-5'82,"1"1"1,-1 0-1,1 1 1,0 0-1,0 0 1,1 1-1,-1 0 1,5 0-83,82-4 255,-33 3-146,59-18 300,-90 13-1484,1 2 0,0 1 0,32 0 1075,-65 5-1536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05.7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73 7168,'0'0'0,"8"17"0,-2-5 0,5 0 0,-7 2 128,1 1 0,-2-1 0,-3 3-128,0-1 128,0 4 0,0-3 0,0-2-128,0-3 128,0 1-5760</inkml:trace>
  <inkml:trace contextRef="#ctx0" brushRef="#br0" timeOffset="598.987">95 4 6400,'20'10'277,"-19"-9"-170,3-3-72,-1 1 1,1 0-1,0 0 1,-1 0-1,1 0 1,0 0-1,-1 1 1,1 0-1,0-1 1,0 2-1,2-1-35,-2 0 15,22-3 162,46 0 192,-69 3-271,1 0 0,0 0 0,0 1 0,-1 0 0,1 0 0,0 0-1,-1 0 1,1 0 0,-1 1 0,1-1 0,-1 1 0,0 0-1,0 0 1,0 0 0,0 1 0,1 0-98,-3-1 28,0-1 0,0 1 1,0-1-1,-1 1 0,1-1 0,0 1 1,-1-1-1,0 1 0,1-1 0,-1 1 0,0 0 1,0-1-1,0 1 0,0 0 0,0-1 0,0 1 1,0-1-1,-1 1 0,1 0 0,0-1 0,-1 1 1,0-1-1,1 1 0,-1-1 0,0 1 1,0-1-1,1 0 0,-2 1-28,-30 40 90,29-39-53,-32 32-13,26-26-24,-1 0 0,1 0-1,0 1 1,1 0-1,0 0 1,1 1 0,-2 3 0,7-5 0,2 4 0,0-12 0,1 0 0,-1 0 0,0 0 0,0 0 0,1 0 0,-1 0 0,1 0 0,-1 0 0,1 0 0,-1 0 0,1 0 0,-1-1 0,1 1 0,0 0 0,0-1 0,-1 1 0,1 0 0,0-1 0,0 1 0,0-1 0,0 1 0,-1-1 0,1 1 0,0-1 0,0 1 0,0-1 0,0 0 0,0 0 0,0 0 0,0 1 0,0-1 0,0 0 0,0 0 0,0 0 0,0-1 0,0 1 0,0 0 0,1 0 0,1-1 0,45 2-377,-30-2-325,0 1 1,0 0-1,-1 2 0,1 0 1,-1 1-1,2 1 702,-17-4-3925,-2 0 2325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14.8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0 359 9472,'0'0'0,"0"0"128,6 12 0,-6-12 0,5 14 0,-5-14 0,1 12 0,2 0 128,2 8-256,-2 6 128,2 6 0,-4 5 0,-1 1 0,0-1 0,0-4-128,0-7 0,0 2-7936</inkml:trace>
  <inkml:trace contextRef="#ctx0" brushRef="#br0" timeOffset="180.037">25 765 128,'0'0'0</inkml:trace>
  <inkml:trace contextRef="#ctx0" brushRef="#br0" timeOffset="460.559">115 1 4480,'0'4'129,"0"0"1,1-1-1,-1 1 1,1 0-1,0 0 0,0 0 1,1-1-1,-1 1 1,1-1-1,0 1 0,0-1 1,0 0-1,0 1 1,0-1-1,1 0 0,0 0 1,-1-1-1,1 1 1,0-1-1,2 2-129,23 28 633,-17-12-427,1 0 0,-2 1 0,-1 1 0,-1 0 0,-1 0 0,0 0 0,-2 1 0,-1 0 0,0 0 0,-2 0 0,-1 0 0,0 0 0,-2 1 0,-2 14-206,0-19-12,0-1 0,-1 0 0,0 0 0,-2 0 0,0 0-1,-1-1 1,-1 0 0,0-1 0,-1 1 0,-1-2 0,-1 1 0,0-1 0,-1-1 0,0 0 0,-1-1 0,-1 0 0,0-1 0,-8 4 12,-13 9-7040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13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0 117 5120,'3'2'146,"0"0"1,0 0-1,0 1 1,-1-1-1,1 1 1,-1 0-1,1 0 1,-1 0-1,0 0 1,0 0-1,-1 0 0,1 0 1,-1 1-1,1-1 1,-1 1-1,0-1 1,0 1-1,-1-1 1,1 3-147,8 82-108,-7-57 377,4 17-130,-2-19 29,-1 0 0,-2 0 0,-1 0-1,-2 19-167,1-30 1314,4-29-823,4-35-397,-11-38-6,1 46 1,2 0 0,2-5-89,-1 34 10,1-1-1,0 0 1,1 1 0,0 0-1,0-1 1,1 1 0,0 0-1,1 0 1,0 1 0,3-5-10,0 4-22,1-2-84,2 3-1,-8 7 106,1 0 0,-1 0 1,0 1-1,1-1 0,-1 0 0,1 1 0,0-1 1,-1 1-1,1 0 0,-1 0 0,1 0 0,-1 0 1,1 1-1,-1-1 0,1 1 0,-1-1 0,1 1 1,-1 0-1,1 0 0,-1 0 0,0 0 0,1 0 1,-1 1-1,0-1 0,0 1 0,0-1 0,0 2 1,1-1 1,6 5 2,-1 1 0,0 0 1,0 0-1,-1 1 1,0 0-1,-1 1 0,0-1 1,0 1-1,-1 0 1,-1 1-1,1 0-3,7 20 23,-1 1 0,-1 0 0,-1 4-23,18 114-938,-24-135-5782</inkml:trace>
  <inkml:trace contextRef="#ctx0" brushRef="#br0" timeOffset="636.251">416 374 7680,'32'-6'277,"1"-1"-124,-10 2 34,1 1 0,-1 1 0,1 1 0,0 1 0,9 1-187,-32 0 41,0 0 0,0 0 0,0 0 0,0 0 0,0 0 0,0 0 0,0 0 0,0 1 0,0-1 0,0 0 0,0 1 0,0-1 0,0 1 0,0-1 0,0 1 0,-1-1 0,1 1 0,0 0 0,0-1 0,-1 1 0,1 0 0,0 0 0,-1-1 0,1 1 0,-1 0 0,1 0 0,-1 0 0,1 0 0,-1 1-41,1 0 35,-1 0 0,0 0 0,0 0 0,0 1 0,-1-1 0,1 0 0,-1 0 0,1 0-1,-1 0 1,1 0 0,-1 1 0,0-1 0,-1 1-35,-4 7 43,0 1-1,-1-1 1,0 0-1,-7 7-42,-49 46 25,41-43-26,1 2 1,1 0-1,1 1 0,-8 14 1,25-35 0,1-1 0,0 1 0,0 0 0,0 0 0,0 0 0,0 0 0,0 0 0,1 0 0,-1 0 0,1 0 0,-1 1 0,1-1 0,0 0 0,0 0 0,0 0 0,0 0 0,0 1 0,1-2 0,-1 1 0,1-1 0,0 0 0,0 0 0,0 0 0,-1 0 0,1 0 0,0 0 0,0 0 0,0 0 0,1 0 0,-1 0 0,0 0 0,0-1 0,0 1 0,1 0 0,-1-1 0,0 1 0,1-1 0,-1 1 0,0-1 0,1 0 0,-1 0 0,1 1 0,32 4-1071,-1 0 0,0-2 0,1-2 0,0-1 0,17-2 1071,-27-1-3605</inkml:trace>
  <inkml:trace contextRef="#ctx0" brushRef="#br0" timeOffset="1060.484">771 1 4352,'0'0'149,"-3"16"1430,-2 77-806,4 0 0,3 1 1,5-1-1,7 21-773,-3-47-1237,-7-38-4011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11.8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0 194 8576,'0'0'0,"17"-7"0,-5 5 0,0-1 128,5 2 0,3 1-128,12-3 128,11-2-128,-7 0 128,1 2-128,-5-1 0,-1 1 0,-7 1 0,1-1-6400</inkml:trace>
  <inkml:trace contextRef="#ctx0" brushRef="#br0" timeOffset="324.984">110 1 7936,'0'0'0,"5"15"0,2 9 0,-1 5 0,5 6 0,-3 2 128,1 0-128,-1-1 128,-4 1 0,1-2 0,-2 0-256,1-5 128,1-2-3456,3-4 0,-2-1 2176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7:20.0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1313 76 3200,'0'0'405,"-4"32"1238,-28 96 424,17-74-1775,2 0 0,3 2 1,-2 39-293,10-71 0,1 1 0,1-1 0,1 1 0,1-1 0,1 0 0,6 22 0,6 6-1216,-1 2-3328</inkml:trace>
  <inkml:trace contextRef="#ctx0" brushRef="#br0" timeOffset="-3929.798">0 347 7424,'30'-3'256,"1"1"-102,1-2 1,-1 0 0,-1-3-1,1 0 1,13-7-155,-11 4-199,-1 2 1,1 0-1,0 3 0,26-2 199,-20 11-5802,-22 1 4074</inkml:trace>
  <inkml:trace contextRef="#ctx0" brushRef="#br0" timeOffset="-3469.951">32 555 7680,'0'0'256,"34"0"896,404-11 1045,-427 11-3562,-2 0-5355</inkml:trace>
  <inkml:trace contextRef="#ctx0" brushRef="#br0" timeOffset="-1809.263">767 129 4736,'0'0'0,"0"0"128,0 0 128,4 12-128,1 0 128,0 5-128,-1 0 0,-1 6-128,-1 0 128,4 4 0,-5-2 128,2-4-256,-1-4 0,1 0-4224</inkml:trace>
  <inkml:trace contextRef="#ctx0" brushRef="#br0" timeOffset="-1349.65">649 417 6400,'0'0'128,"0"0"21,0 0 107,0 0 149,0 0 193,0 0 42,0 0 0,0 0-86,0 0-340,0 0-86,0 0 0,26 13 234,19-5-490,-1-2 0,1-2 0,0-1 0,0-3 0,0-2 0,0-1 0,9-4 128,-37 5-6506</inkml:trace>
  <inkml:trace contextRef="#ctx0" brushRef="#br0" timeOffset="-649.724">747 640 7680,'0'0'128,"0"0"42,0 0 172,0 0-1,0 0-149,0 0 21,0 0-42,25-22 405,-15 17-547,0-1 0,1 1 1,-1 1-1,1 0 0,0 0 0,0 1 0,0 0 1,0 1-1,1 1 0,-1-1 0,0 2 0,1 0 1,-1 0-1,1 1 0,-1 0 0,1 1 0,-1 0 0,0 1 1,0 1-30,-9-4 26,0 1 0,-1-1-1,1 1 1,-1-1 0,1 1 0,-1 0 0,1 0 0,-1 0 0,1 0 0,-1 0 0,0 0 0,1 0 0,-1 1 0,0-1 0,0 0 0,0 1 0,0-1-1,0 1 1,0-1 0,-1 1 0,1-1 0,0 1 0,-1-1 0,1 1 0,-1 0 0,1 0-26,-2 1 26,1 0 1,0 1 0,0-1-1,-1 0 1,0 1-1,0-1 1,0 0-1,0 0 1,0 0-1,-1 0 1,1 0-1,-1 0 1,0 0-27,-7 11 48,-1-1 0,-1 0 0,0-1-1,0-1 1,-2 2-48,-28 21 74,-1-2 0,-13 5-74,-63 50 87,130-90-146,0 1 1,1 0-1,-1 1 0,1 0 1,-1 1-1,1 0 0,-1 1 1,8 2 58,6 1-16,-1 2 0,21 8 16,40 9-682,-29-19-4194,-40-7-798</inkml:trace>
  <inkml:trace contextRef="#ctx0" brushRef="#br0" timeOffset="28740.665">1668 1 4736,'-1'6'83,"1"0"0,1 1 0,-1-1 0,1 0 0,0 0 0,1 0 0,-1 0 0,1 0 0,0 0 0,1 0-83,6 25 322,-3 14-49,-2-1 0,-1 1 1,-4 23-274,1-43-159,0-13-4086</inkml:trace>
  <inkml:trace contextRef="#ctx0" brushRef="#br0" timeOffset="29240.058">1454 446 6272,'0'0'128,"17"-1"128,344-60 128,-320 53-175,29-1 499,-69 9-281,-1 0-1259,0 0-4160</inkml:trace>
  <inkml:trace contextRef="#ctx0" brushRef="#br0" timeOffset="29419.902">1895 340 128,'0'0'0</inkml:trace>
  <inkml:trace contextRef="#ctx0" brushRef="#br0" timeOffset="30045.172">1602 962 6144,'0'0'768,"0"0"-64,0 0-235,0 0 0,0 0-63,-1-3-65,-39-159 214,39 153-555,0 1 0,1-1 0,0 1 0,1-1 0,-1 1 0,2-1 0,-1 1 0,1 0 0,1 0 0,-1 0 0,1 0 0,1 0 0,-1 0 0,4-4 0,3-5 0,1 0 0,1 0 0,0 1 0,1 0 0,10-7 0,-9 12-34,0 1 1,1 0-1,0 1 1,1 1-1,0 0 1,0 1-1,4 0 34,-5 3-29,-1 0-1,1 2 1,-1 0 0,1 1 0,0 0-1,0 1 1,0 0 0,-1 2 0,15 2 29,45 2-4238,-64-6 142</inkml:trace>
  <inkml:trace contextRef="#ctx0" brushRef="#br0" timeOffset="30769.798">1817 652 4608,'29'-1'76,"-22"1"-62,0-1 0,1 1-1,-1 0 1,0 0 0,1 1 0,-1 0 0,0 0 0,0 1-1,1 0 1,-2 0 0,1 1 0,0 0 0,0 0-14,-7-2 7,1 0 0,-1 0 0,1-1 0,-1 1 0,1 0 1,-1 0-1,0 0 0,1 0 0,-1 0 0,0 0 0,0 0 0,0 0 0,0 0 1,0-1-1,0 1 0,0 0 0,0 0 0,0 0 0,0 0 0,-1 0 0,1 0 1,0 0-1,-1 0 0,1 0 0,0 0 0,-1-1 0,1 1 0,-1 0 0,1 0 1,-1-1-1,0 1-7,-16 25 163,8-17-48,0 1 0,0-2 0,-1 1 1,0-1-1,0-1 0,-1 0 0,0 0 0,0-1 1,-1-1-1,-6 2-115,16-6 128,2-1 21,26-4 235,-18 3-377,84-7 59,-86 7-64,0 1 1,1 1 0,-1-1-1,0 1 1,0 0-1,0 0 1,-1 1 0,1-1-1,0 1 1,0 1 0,-1-1-1,0 1 1,4 2-3,-7-4 12,0 1 1,0-1-1,-1 1 1,1 0 0,-1-1-1,1 1 1,-1 0-1,0 0 1,1 0-1,-1 0 1,0 0-1,0 0 1,-1 0-1,1 0 1,0 1 0,-1-1-1,1 0 1,-1 0-1,0 1 1,0-1-1,0 0 1,0 1-13,0 1 56,-1 0 0,0 0 1,0 0-1,-1 0 1,1 0-1,-1 0 0,0 0 1,0 0-1,0-1 0,0 1 1,-3 2-57,-3 4 146,-1 0 0,-1-1 1,1 0-1,-1 0 0,-1-1 0,1-1 1,-5 3-147,10-7-36,-10 5 243,0 0 0,0 0 0,0-2 0,-2 1-207,14-6-63,-1 0 1,1 0 0,0 0 0,-1 0 0,1-1 0,0 1-1,-1-1 1,1 0 0,-1 0 0,1 0 0,0-1-1,-1 1 1,1-1 0,0 0 0,-1 1 0,1-1 0,0-1-1,0 1 1,0-1 0,0 1 0,0-1 0,-2-1 62,-9-9-5696</inkml:trace>
  <inkml:trace contextRef="#ctx0" brushRef="#br0" timeOffset="50730.108">1445 805 7552,'1'6'29,"0"0"0,0 0-1,1 0 1,-1-1 0,2 1 0,-1 0 0,0-1 0,1 1 0,0-1 0,1 0-1,-1 0 1,1 0 0,0 0 0,0-1 0,0 1-29,5 4 56,1 0 0,-1 0-1,2-1 1,-1 0 0,1-1 0,6 4-56,0-4-960,-1 0-3840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8:14.3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0 211 3328,'22'-9'640,"-21"9"-384,-1 0 0,28 1 405,1-2-247,0-2 0,0-2 1,4-1-415,-15 1 114,1 2 0,0 0 0,0 1 0,0 0 0,0 2 0,-1 1 0,1 0 0,12 3-114,-19-4-747,-12 0-3498</inkml:trace>
  <inkml:trace contextRef="#ctx0" brushRef="#br0" timeOffset="440.152">232 0 4608,'2'1'93,"-1"0"0,0 0 0,0 0 1,1 0-1,-1 0 0,0 0 0,0 0 0,0 0 1,0 0-1,0 0 0,-1 1 0,1-1 0,0 0 1,-1 1-1,1-1 0,-1 0 0,1 1 0,-1-1 1,1 1-1,-1-1 0,0 1 0,0-1 0,0 1 1,0-1-1,0 1 0,0-1-93,4 50 422,-4-46-345,1 66 162,-2-27-276,2 0 0,3-1 0,8 42 37,-9-74-5098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48.9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1 165 4352,'0'0'128,"0"0"85,0 0 363,0 0 128,0 0-128,0 0-43,0 0-298,0 0-22,0 0-42,0 0 42,0 0-63,0 0-22,0 0 0,0 0 21,0 0 64,0 0-63,0 0-22,0 0 0,0 0 0,0 0 0,0 0 0,0 0 0,0 0 0,0 0 0,0 0 21,22 12 320,-6-6-383,-1-1-1,1-1 0,0-1 0,0 0 0,0-1 0,0 0 1,1-2-1,-1 0 0,0 0 0,12-3-85,76 2 322,-54 2-194,-36 1-128,1 4 20,-16-4 24,50-8 20,129-16 55,-85 9 13,1 4 1,20 3-133,-64 6-8704,-50 0 6400</inkml:trace>
  <inkml:trace contextRef="#ctx0" brushRef="#br0" timeOffset="1">871 0 9344,'0'0'128,"0"0"21,0 0 86,0 0 42,0 0 86,0 0-22,0 0-149,7 13 405,3 1-450,1 1-1,1-2 1,0 0-1,0 0 1,2-1-1,-1 0 1,2-2-1,-1 1 1,1-2-1,1 0 1,0-1-1,0 0 1,0-1-1,1-1 1,13 2-147,-30-7 38,0-1 1,0 0 0,0 0 0,0 1 0,1-1 0,-1 0 0,0 1 0,0-1 0,0 0 0,0 0 0,0 1-1,0-1 1,0 0 0,0 0 0,0 1 0,0-1 0,0 0 0,0 1 0,-1-1 0,1 0 0,0 0-1,0 1 1,0-1 0,0 0 0,0 0 0,0 1 0,-1-1 0,1 0 0,0 0 0,0 0 0,0 1 0,-1-1-1,1 0 1,0 0 0,0 0 0,-1 0 0,1 1 0,0-1 0,0 0 0,-1 0 0,1 0 0,0 0-1,0 0 1,-1 0 0,1 0 0,0 0 0,-1 0-39,-26 18 390,-31 14-432,-88 48-1622,145-79-1046,1-1-5204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8:37.1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272 1 6016,'-1'14'768,"-14"71"752,10-48-1398,1 7 151,3-1 1,1 1-1,2-1 0,2 0 0,6 23-273,-9-58-1088,-1-7-4672</inkml:trace>
  <inkml:trace contextRef="#ctx0" brushRef="#br0" timeOffset="601.37">0 499 6016,'6'-1'140,"0"-1"1,0 1-1,-1 0 0,1 1 1,0-1-1,0 1 1,0 0-1,0 0 0,0 1 1,0 0-1,0 0 0,0 0 1,-1 1-1,1 0 1,0 0-1,3 2-140,31 8 591,29-3-526,1-3-1,-1-4 1,1-2 0,21-5-65,-12 2-1539,-79 3-3474</inkml:trace>
  <inkml:trace contextRef="#ctx0" brushRef="#br0" timeOffset="1281.515">206 779 8064,'-13'4'-5,"-21"6"-121,-1-1 1,-12 1 125,46-9-7,0-1-1,1 0 1,-1 0 0,1 1 0,0-1 0,-1 0 0,1 0 0,-1 1-1,1-1 1,-1 1 0,1-1 0,0 0 0,-1 1 0,1-1 0,0 1-1,-1-1 1,1 1 0,0-1 0,0 1 0,-1-1 0,1 1 0,0-1-1,0 1 1,0-1 0,0 1 0,0-1 0,0 1 0,0 0 0,0-1-1,0 1 1,0-1 0,0 1 0,0-1 0,0 1 0,0-1-1,1 1 1,-1-1 0,0 1 7,7 19-92,-7-19 72,28 60 717,3-2 0,2-1-1,13 14-696,-47-85 2473,-9-51-2322,3 31-90,1 0-1,2-1 1,-1-24-61,5 48-19,1-1 0,-1 1 0,1 0 0,1 1 0,0-1-1,1 0 1,-1 0 0,2 1 0,-1 0 0,1-1 0,1 1 0,0 1 0,0-1 0,5-5 19,-2 5-56,0 1 0,0 0 0,1 1 0,1 0 0,-1 0 0,1 1 0,0 0 0,0 1 0,1 0 0,-1 0 0,1 1 0,0 1 0,1 0 0,-1 0 0,0 1 0,1 0 0,-1 1 0,1 1 0,0 0 0,-1 0 0,1 1 0,-1 1 0,1 0 0,4 1 56,-3 3 1,-1 0-1929,-5-4-5105,-7-2 5412</inkml:trace>
  <inkml:trace contextRef="#ctx0" brushRef="#br0" timeOffset="1981.498">376 742 4992,'21'0'240,"0"2"0,0 0 0,0 2 0,-1 0 0,1 1 0,-1 1 0,0 1 0,0 0-240,-20-6 33,1-1 0,0 0 0,0 1 0,0-1 1,0 1-1,-1-1 0,1 1 0,0-1 0,0 1 0,-1 0 1,1-1-1,0 1 0,-1 0 0,1-1 0,-1 1 0,1 0 0,-1 0 1,1 0-1,-1-1 0,1 1 0,-1 0 0,0 0 0,0 0 1,1 0-1,-1 0 0,0 0 0,0 0 0,0 0-33,0 1 21,-1 0 0,0 0-1,1 0 1,-1-1 0,0 1 0,0 0 0,0-1-1,0 1 1,0-1 0,0 1 0,0-1-1,-1 1 1,0 0-21,-46 31 103,40-28-28,-1 0-1,0-1 1,0 0 0,0 0-1,0-1 1,-1 0 0,0-1-1,-6 1-74,26-3 5,1 1 0,0 0 0,-1 1-1,1 0 1,-1 1 0,0 0 0,0 1-1,0 0 1,0 0 0,-1 1 0,1 0-1,-1 1 1,0 0 0,-1 0-1,3 4-4,-6-6 25,-1 0 0,0 0 0,0 0 0,-1 1-1,1 0 1,-1 0 0,0 0 0,0 0-1,-1 0 1,0 1 0,0-1 0,0 1-1,0 0 1,-1-1 0,0 1 0,0 0 0,0 0-1,-1 0 1,0 0 0,0 0 0,-1-1-1,0 1 1,0 0 0,0 0 0,0 0-1,-1-1 1,0 1 0,0-1 0,-3 5-25,1-4 85,0 0 1,0 0-1,-1 0 1,0-1-1,0 1 1,-1-1-1,0 0 1,0-1-1,0 1 1,0-1-1,0 0 1,-1-1-1,0 0 1,0 0-1,0 0 1,0-1-1,0 0 1,0 0-1,-8 0-85,7 0-47,-1-1-1,0 0 0,0-1 1,1 0-1,-1-1 0,0 1 0,0-2 1,-2 0 47,6 1-380,0 0 1,0-1-1,0 0 1,1 0-1,-1 0 1,1 0-1,-1-1 1,1 0-1,0 0 1,0 0-1,0 0 1,0-1-1,-2-2 380,-12-21-4885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8:58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9472,'0'0'149,"0"0"64,0 0-63,0 0 20,0 0 172,0 0-1,0 0-170,0 0-107,0 0-235,0 0-789,0 0-3328,0 0-1237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8:59.7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36 159 6016,'0'0'149,"-14"29"320,9-11-364,0 0 0,1 1 0,1-1 0,1 1 0,0 0-1,1 0 1,2 0 0,1 15-105,-1-21 116,1-1 0,1 0 0,0 0 0,0 0 0,1 0 0,1 0 0,0-1 0,0 1 0,1-1 0,1-1 0,0 1 0,0-1 0,7 7-116,-12-15 62,1 0 0,-1 0 0,1 0 1,-1 0-1,1-1 0,-1 1 0,1 0 0,0-1 0,0 0 0,0 0 0,0 0 1,0 0-1,0 0 0,0-1 0,0 1 0,0-1 0,0 0 0,3 0-62,1-1 63,0 1 1,-1-2-1,1 1 0,0-1 0,-1 0 0,0 0 0,1-1 0,-1 0 0,0 0-63,7-4 119,0-1 0,-1 0-1,0-1 1,0-1 0,-1 0 0,0 0-1,8-11-118,-11 9 95,-1 0 0,0 0-1,-1 0 1,-1 0 0,0-1-1,0 0 1,-1 0 0,-1-1-1,-1 1 1,1-1 0,-2 1-1,0-1 1,-1-11-95,0 4 134,-1 0 0,-1 0 0,-1 0 1,-1 1-1,-1-1 0,-1 1 0,0 0 0,-8-15-134,11 30 8,1 1 0,-1-1 0,1 0 0,-1 1 0,-1-1-1,1 1 1,-1 0 0,1 0 0,-1 0 0,-1 1 0,1-1 0,0 1-1,-1 0 1,0 0-8,3 2-8,-1 0-1,1 0 1,-1 0-1,0 1 1,0-1-1,1 1 1,-1-1-1,0 1 1,0 0-1,1 0 1,-1 0-1,0 1 1,0-1-1,1 1 1,-1-1-1,0 1 1,1 0-1,-1 0 1,0 0-1,1 0 1,-1 1-1,1-1 1,0 1-1,-1-1 1,1 1-1,0 0 1,0 0-1,-1 1 9,-17 20-373,0 0 0,2 2-1,0 0 1,2 1 0,1 1-1,1 1 374,0-1-7722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9:10.7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121 302 4992,'0'0'384,"36"10"1024,1-2-1169,-29-6-154,1 0 0,0 0-1,-1 0 1,1-1 0,0-1 0,0 1-1,0-2 1,6 0-85,34-1 969,-28 1-2146,1 0-4673,-22 1 4335</inkml:trace>
  <inkml:trace contextRef="#ctx0" brushRef="#br0" timeOffset="700.201">562 188 6144,'2'-9'56,"1"1"0,0-1 0,0 1 0,1 0 0,0 0 0,0 0 0,1 0 0,4-4-56,3-9 64,-5 10-64,2-6 0,0 0 0,0-1 0,1-7 0,-18 113 0,5-36 96,2 0 1,4 33-97,0-42 80,-2 0-1,-2 0 1,-2 0 0,-3 10-80,4-36-406,2-17-4052</inkml:trace>
  <inkml:trace contextRef="#ctx0" brushRef="#br0" timeOffset="1539.658">0 616 5120,'10'4'-21,"-8"-3"-43,-2-1 149,0 0 43,0 0 0,0 0 0,0 0 0,168 3 1280,45 11-1408,-191-13 106,0-2 1,0-1-1,-1 0 0,1-2 1,-1 0-1,1-2 1,-1 0-107,-2 0 35,0 1-1,0 1 1,1 0 0,0 2 0,-1 0 0,1 1 0,0 1 0,12 2-35,-3 9 533,-29-11-6314</inkml:trace>
  <inkml:trace contextRef="#ctx0" brushRef="#br0" timeOffset="5199.923">344 866 7680,'-12'38'0,"-1"-1"0,-2 0 0,-1-1 0,-2-1 0,-4 3 0,19-32 0,-4 5 39,1-1 1,0 1-1,1 1 0,1-1 1,-1 0-1,2 1 0,0 0 1,0 0-1,1 0 1,0 0-1,1 1 0,1-1 1,0 10-40,1-20 341,-1-2-149,0 0 21,2-15-63,11-70-150,4 1 0,3 1 0,8-10 0,-29 89-29,13-20-92,-11 20 87,2-2 28,18-7-338,-14 10 291,0 0 0,0 1-1,0 0 1,1 0 0,-1 1-1,1 0 1,-1 0 0,1 1-1,-1 0 1,2 1 53,45-5-213,-22-4 196,-20 5 1,0 0 0,0 1 0,0 0 1,0 1-1,1 0 0,-1 1 0,10 1 16,31-3-1088,-44 2-3200</inkml:trace>
  <inkml:trace contextRef="#ctx0" brushRef="#br0" timeOffset="5999.823">480 1040 5888,'0'0'128,"10"-14"1514,-9 4-1620,-1 8-22,1 0 0,0 0 0,-1 0 0,1 0 0,0 0 0,0 0 0,0 0 0,0 0 0,0 0 0,0 0 0,1 1 0,-1-1 0,1 0 0,-1 1 0,1-1 0,0 1 0,-1 0 0,1 0 0,0-1 0,0 1 0,0 0 0,0 1 0,0-1 0,0 0 0,0 0 0,1 1 0,3-3 0,3 0 0,-7 3 15,0-1 1,0 1-1,0 0 1,0 0 0,0 0-1,0 0 1,0 0-1,0 0 1,0 1-1,0-1 1,0 1-1,0-1 1,0 1 0,0 0-1,-1-1 1,1 1-1,0 0 1,0 0-1,-1 1 1,1-1-1,0 0 1,-1 0-1,0 1 1,1-1 0,0 2-16,2 0 16,0 2 19,1-1 1,0 1-1,-1 0 0,0 0 0,0 1 1,-1-1-1,0 1 0,0-1 0,0 1 1,0 0-1,-1 0 0,0 1 0,0-1 1,-1 0-1,0 1 0,0-1 0,0 1 1,-1 1-36,1-3 43,-1 0-1,0 0 1,-1 0 0,1 0 0,-1-1 0,0 1 0,0 0 0,0 0 0,-1 0 0,0-1 0,0 1-1,0 0 1,0-1 0,-1 0 0,1 1 0,-1-1 0,0 0 0,-1-1 0,1 1 0,-1-1 0,1 1-1,-1-1 1,-3 2-43,-11 6 35,-12 7 139,0-1-1,-2-1 0,-20 6-173,50-21 64,2-1-149,37 14-171,-14-5-38,0-2 1,1 0 0,0-2-1,12 2 294,-17-6-5866</inkml:trace>
  <inkml:trace contextRef="#ctx0" brushRef="#br0" timeOffset="6819.526">170 1272 5760,'0'0'170,"0"0"193,0 0 85,0 0-128,0 0 85,0 0 193,-12-10 148,1-1-700,1 0 0,0 0-1,1-1 1,1-1-1,-1 0 1,2 0-1,0 0 1,1-1 0,0 0-46,-10-18-27,15 30-79,1 2-22,0 0 0,0 0 0,0 0 0,0 0 0,-2 3 116,0 1 1,0 0-1,1 0 1,-1-1-1,1 1 1,0 0-1,0 0 1,0 0-1,1 1 0,-1-1 1,1 2 11,0-6-1,-8 72-1578,6-45-2858</inkml:trace>
  <inkml:trace contextRef="#ctx0" brushRef="#br0" timeOffset="8539.84">958 188 2944,'17'15'203,"0"1"-1,-1 1 1,0 0 0,-2 1-1,0 1 1,-1 0 0,-1 1-1,0 0 1,-2 1 0,0 0-1,-2 1 1,2 7-203,-6-13 170,0 1 1,-1 1 0,-1-1-1,-1 0 1,0 1 0,-1-1-1,-1 1 1,-1-1 0,-1 0-1,0 0 1,-1 0 0,0 0-1,-2 0 1,0-1 0,-5 10-171,-145 317-128,142-312-4992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9:24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5760,'28'0'128,"23"2"-179,1 2-1,-1 2 1,0 2 0,-1 2 0,9 6 51,-27-5-320,-30-10-747,-2-1-234,0 0-491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9:25.1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 4480,'55'-5'640,"1"2"0,-1 3 0,0 3 0,16 3-640,4 5-384,-75-11-3968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9:38.6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1 245 8320,'16'-18'59,"2"1"1,0 0-1,2 0-59,35-31 184,-19 8-158,-20 21-28,1 1 1,0 1 0,15-11 1,-32 28 0,0-1 0,0 1 0,1 0 0,-1-1 0,0 1 0,0 0 0,1-1 0,-1 1 0,0 0 0,1 0 0,-1-1 0,1 1 0,-1 0 0,0 0 0,1 0 0,-1-1 0,0 1 0,1 0 0,-1 0 0,1 0 0,-1 0 0,1 0 0,-1 0 0,0 0 0,1 0 0,-1 0 0,1 0 0,-1 0 0,0 0 0,1 0 0,-1 1 0,1-1 0,-1 0 0,0 0 0,1 0 0,-1 0 0,1 1 0,-1-1 0,0 0 0,0 0 0,1 1 0,-1-1 0,0 0 0,1 1 0,-1-1 0,0 0 0,0 1 0,1-1 0,-1 0 0,0 1 0,0-1 0,0 1 0,0-1 0,0 0 0,1 1 0,-1-1 0,0 1 0,0-1 0,0 1 0,1 17 0,1 16-15,-2 0 1,-2 0 0,-1 0 0,-1 0-1,-3 3 15,0 8-721,1 1-1,2 23 722,4-55-4757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9:39.2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1 102 6528,'48'-9'0,"0"-2"0,11-6 0,-17 4 0,0 3 0,1 1 0,6 1 0,-43 7 0,278-23 0,-179 27 131,-72-1-473,0-1-1,0-1 1,9-3 342,-42 3-3584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49:40.6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27 153 2944,'-5'-8'936,"3"7"-804,0-1 0,1 0-1,-1 1 1,0-1 0,1 0-1,-1 0 1,1 0 0,0 0-1,0 0 1,0-1-1,0 1 1,0 0 0,0 0-1,1-1 1,-1 1 0,1-1-1,-1 1 1,1 0 0,0-1-1,0 1 1,0-1 0,0 1-1,1-1 1,-1-1-132,4-2 9,-1 0 1,1 0-1,0 0 0,1 1 1,-1-1-1,1 1 1,0 0-1,0 0 0,1 1 1,0 0-1,-1 0 1,1 0-1,1 0 1,-1 1-1,0 0 0,1 1 1,1-1-10,-5 1 5,-1 1 0,1 0 0,0 0 0,-1 1 0,1-1 0,0 0 0,-1 1 1,1 0-1,0 0 0,0-1 0,0 2 0,-1-1 0,1 0 0,0 0 0,0 1 0,-1 0 0,1-1 0,0 1 1,-1 0-1,1 0 0,-1 1 0,1-1 0,-1 0 0,0 1 0,0 0 0,1-1 0,-1 1 0,0 0 0,0 0 1,-1 0-1,1 0 0,0 1 0,-1-1 0,1 0 0,-1 1 0,0-1 0,1 1 0,-1-1 0,-1 1 0,1 0 1,0-1-1,-1 1 0,1 0 0,-1 0-5,1 4 37,0-1-1,0 1 1,-1 0 0,0-1-1,0 1 1,-1 0 0,0-1 0,0 1-1,0-1 1,-1 1 0,0-1 0,0 1-1,-1-1 1,0 0 0,0 0-1,0 0 1,-1-1 0,-1 3-37,-9 8 163,0 0-1,-2-1 1,1 0-1,-2-1 1,-1-1-163,-10 11 62,24-23-62,-1 1 0,-8 18 0,13-19 0,-1 0 0,1 0 0,0 0 0,0 0 0,-1 0 0,1-1 0,0 1 0,0 0 0,0 0 0,0 0 0,0 0 0,0 0 0,0 0 0,0 0 0,1-1 0,-1 1 0,0 0 0,0 0 0,1 0 0,-1 0 0,0-1 0,1 1 0,-1 0 0,1 0 0,-1-1 0,1 1 0,0 0 0,-1-1 0,1 1 0,2 3-153,0 0 1,0 0-1,0 0 1,1-1-1,-1 1 1,1-1-1,0 0 1,0 0 0,0 0-1,0-1 1,0 1-1,1-1 1,-1 0-1,1 0 1,-1-1-1,1 1 1,1-1 152,8 2-696,1 0 0,-1-2 0,1 1 0,14-2 696,-28 0-640,-1 0-1024</inkml:trace>
  <inkml:trace contextRef="#ctx0" brushRef="#br0" timeOffset="800.353">344 295 2816,'-41'45'0,"40"-44"0,0-1 0,0 1 0,0 0 0,0 0 0,0 0 0,0 0 0,1 0 0,-1 0 0,0 0 0,1 0 0,-1 0 0,1 0 0,-1 0 0,1 1 0,0-1 0,-1 0 0,1 0 0,0 1 0,0-1 0,0 0 0,0 0 0,0 0 0,0 1 0,0-1 0,0 0 0,0 0 0,1 1 0,-1-1 0,0 0 0,1 0 0,-1 0 0,1 1 0,1 3 0,4 17 711,1 0 0,2-1 0,-1 0 0,2-1 0,1 0 0,1 0 1,0-1-1,1-1 0,4 4-711,-17-22 28,0 0 0,0 0 1,0 0-1,0 0 1,0 1-1,1-1 0,-1 0 1,0 0-1,0 0 0,0 0 1,0 0-1,0 0 1,0 1-1,0-1 0,1 0 1,-1 0-1,0 0 0,0 0 1,0 0-1,0 0 0,0 0 1,1 0-1,-1 0 1,0 0-1,0 0 0,0 0 1,0 0-1,1 0 0,-1 0 1,0 0-1,0 0 1,0 0-1,0 0 0,0 0 1,1 0-1,-1 0 0,0 0 1,0 0-1,0 0 1,0 0-1,1 0 0,-1 0 1,0 0-1,0 0 0,0 0 1,0 0-1,0-1 0,0 1 1,1 0-1,-1 0 1,0 0-29,3-12 495,-3-16-324,0 27-108,-3-26 128,-1-1-1,-1 1 1,-1 0 0,-2 0 0,-1 1 0,-10-21-191,8 19 27,1 0 0,1 0 0,1-1 0,2 0 0,-2-16-27,8 40-4,-1 1-16,1 1 1,0-1-1,0 1 1,0 0 0,1-1-1,-1 1 1,1-1 0,0 1-1,0 0 1,0 0-1,0-1 1,1 1 0,-1 0 19,1 0-34,0 0 0,-1 0 0,1 0 0,0 1 0,0-1 1,1 1-1,-1-1 0,1 1 0,-1 0 0,1 0 1,0 0-1,-1 0 0,1 1 0,0-1 0,0 1 0,0-1 1,1 1-1,-1 0 0,0 1 0,0-1 0,1 0 0,-1 1 1,0 0-1,1-1 0,-1 1 0,0 1 0,1-1 0,-1 0 1,0 1-1,1 0 34,10-1-31,164-13-305,-67 4 32,40 3 304,-149 6-106,-2 0-1238,0 0-4864</inkml:trace>
  <inkml:trace contextRef="#ctx0" brushRef="#br0" timeOffset="1379.678">761 35 4736,'0'0'256,"-5"32"512,-27 21-326,20-35-385,0 1-1,1 1 1,1 0 0,0 0 0,2 1-1,1 0 1,0 1 0,-2 15-57,8-25 25,-7 38 233,3-1 1,2 5-259,3-41 86,0 1 1,1-1 0,0 1-1,1-1 1,1 0-1,0 0 1,1 0 0,0 0-1,1 0 1,1 1-87,-5-12 51,0 0 0,0 0 0,0-1 0,1 1 1,-1 0-1,0-1 0,1 1 0,-1-1 0,1 1 0,0-1 1,-1 0-1,1 0 0,0 0 0,0 0 0,0 0 0,-1 0 1,1 0-1,0-1 0,0 1 0,0-1 0,1 1 1,-1-1-52,3 0 70,0 0 1,0 0 0,0 0 0,-1-1 0,1 1-1,0-1 1,0-1 0,-1 1 0,1-1-1,-1 0-70,13-5 321,-1-1-1,-1-1 0,0 0 0,0-1 0,0-1-320,-11 8 128,-1-1 0,1 1-1,-1-1 1,0 1-1,0-1 1,0 0 0,0 0-1,-1 0 1,0-1-1,1 1 1,-2-1 0,1 1-1,0-1 1,0-3-128,-2 6 14,0 0 1,1 0-1,-1 1 0,0-1 1,0 0-1,0 0 0,0 0 1,-1 0-1,1 0 1,0 0-1,-1 1 0,0-1 1,1 0-1,-1 0 0,0 0 1,0 1-1,0-1 0,0 1 1,0-1-1,0 1 0,0-1 1,-1 1-1,1-1 1,0 1-1,-1 0 0,1 0 1,-1 0-1,0 0 0,1 0 1,-1 0-1,0 0 0,1 0 1,-1 1-1,0-1 0,0 1 1,0-1-1,0 1 1,0 0-1,0 0-14,-10-2-344,0 1 1,1 1 0,-1 0-1,0 0 1,1 1-1,-1 1 1,1 0-1,-1 0 1,1 1-1,-7 3 344,-6 2-7082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9:49:54.4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19,'4'0,"6"0,4 0,4 0,3 0,2 0,1 0,1 0,-1 0,0 0,0 0,-4-4,-2-1,0 0,-2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19:00:48.9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138 29 7040,'10'19'204,"-1"0"0,-1 1 0,-1 0 0,0 0 1,-2 1-1,0 0 0,-2 0 0,1 10-204,-2 13 798,-2 0-1,-2 0 1,-2 2-798,-1 22 326,-5 53 21,2-17 37,4 25-384,5-94 29,1 0-1,2 0 1,1-1 0,2 1-1,8 22-28,-9-39-186,5 17 466,-8-11-3552,-3-24-2872</inkml:trace>
  <inkml:trace contextRef="#ctx0" brushRef="#br0" timeOffset="1">167 0 8448,'2'3'161,"-1"0"1,1 0 0,-1 0 0,0 0-1,0 0 1,0 0 0,0 0 0,0 1-1,-1-1 1,1 0 0,-1 0-1,0 1 1,0-1 0,0 0 0,-1 0-1,1 1 1,-1-1 0,1 0-1,-1 0 1,-1 3-162,-24 67 499,-30 38-10,-6 15-575,54-107-1399,1 1-1,1 0 1,-1 9 1485,5-17-5440</inkml:trace>
  <inkml:trace contextRef="#ctx0" brushRef="#br0" timeOffset="2">100 157 3584,'0'2'130,"-1"-1"1,1 0-1,1 0 0,-1 1 1,0-1-1,0 0 0,0 0 1,1 1-1,-1-1 1,0 0-1,1 0 0,-1 0 1,1 0-1,0 0 0,-1 1 1,1-1-1,0 0 0,0 0 1,0-1-1,-1 1 0,1 0 1,0 0-1,0 0 1,0-1-1,0 1 0,1 0 1,-1-1-1,0 1 0,0-1 1,0 1-1,0-1 0,1 0 1,-1 1-1,0-1 1,0 0-1,1 0 0,-1 0 1,1 0-131,16 6-90,30 13 900,-1 2 1,0 2 0,27 20-811,-56-31 277,-1 1 0,0 1 1,-1 0-1,0 2 0,-1-1 1,-1 2-1,7 10-277,-19-24-1451,-2-3-6207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20:05:07.713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0 0,'0'0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0:12:31.6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1 327 6144,'0'0'128,"11"-4"661,20-76-234,-3-2-1,16-77-554,-44 157-106,0 2-22,0 0 0,0 0 0,0 0 0,0 0 0,0 0 0,0 4 0,3 44 14,1 0 0,8 29 114,-6-45-23,-1 0 1,-1 1 0,-2 0 0,-1-1-1,-2 1 1,-1 0 0,-3 7 22,3-35 7,1 13-128,1 7-128,0-24-1564,0-1-235,0 0 512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0:12:32.1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1 2560,'0'0'0,"9"5"-128,-9-5 128,0 0 640,0 0 128,0 0-384,0 0 0,-1 21 0,-2-6 0,1 3-256,-1-1 0,0 1-1536,2-4 0,-2 1-256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0:12:33.1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48 232 6784,'-1'-1'10,"-1"0"0,1-1-1,-1 1 1,1 0 0,0-1 0,-1 1 0,1-1 0,0 1 0,0-1 0,0 1 0,0-1 0,0 0-1,0 0 1,0 0 0,1 1 0,-1-1 0,1 0 0,-1 0 0,1 0 0,0 0 0,0 0 0,0 0-1,0 0 1,0-1-10,1-3 23,1 0-1,0 0 1,1 0 0,-1 1-1,1-1 1,0 1-1,1-2-22,-2 3 10,11-20 35,-9 14-26,1 1 0,0 0 0,0 0 0,1 1 0,0 0 0,1 0 0,0 0 0,0 1 0,0 0 0,7-5-19,0 3 0,-13 8 0,1-1 0,0 1 0,0 0 0,0 1 0,0-1 0,0 0 0,0 0 0,1 1 0,-1-1 0,0 1 0,0 0 0,0 0 0,0 0 0,1 0 0,-1 0 0,0 0 0,0 0 0,0 1 0,0-1 0,1 1 0,-1 0 0,0-1 0,0 1 0,0 0 0,0 0 0,1 2 0,2 0 0,-1 1 0,0 0 0,-1 0 0,1 0 0,-1 0 0,1 1 0,-1-1 0,0 1 0,1 1 0,-1 0 5,0 0 1,0 1 0,-1-1-1,0 0 1,0 1 0,-1-1-1,1 1 1,-1 0-1,-1-1 1,1 1 0,-1 0-1,0 0 1,-1 0 0,0-1-1,0 1 1,0 0-1,-1-1 1,-1 5-6,-6 17 45,-1-1-1,-2 0 0,-9 16-44,13-28 2,0-1 0,-1 0-1,-1-1 1,0 0 0,-1-1-1,0 0 1,-1 0 0,0-1-1,-1-1 1,0 0-1,-1-1 1,0 0 0,-10 4-2,17-9 71,-15 8 421,18-8-258,12-4-135,8-3-86,0 1-1,1 1 1,-1 0 0,0 2 0,3 0-13,-3 0 13,0-1-1,0 0 1,1-2 0,-1 1 0,2-2-13,23-4-1110,-41 7-3924</inkml:trace>
  <inkml:trace contextRef="#ctx0" brushRef="#br0" timeOffset="455.054">450 474 5760,'0'0'0,"0"0"256,0 0 0,-3 12 128,-3 2 0,-6 9-256,-1-2 128,-2 4-2944,-9 4 0,1 0 1536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0:12:29.4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328 32 5376,'0'0'405,"0"0"43,0 0-128,-24-12 789,5 7-987,0 0 0,-1 2 0,1 0 0,-1 1-1,0 0 1,-3 2-122,13 0 48,-1 1-1,1-1 1,0 2-1,-1 0 1,1 0-1,0 0 1,0 2 0,0-1-1,0 1 1,1 0-1,0 1 1,-5 3-48,12-6-9,0 0 0,-1 0 1,1 0-1,0 0 0,0 0 1,0 1-1,0-1 0,1 1 0,-1-1 1,1 1-1,-1 0 0,1 0 1,0 0-1,0-1 0,0 1 1,1 0-1,-1 0 0,0 0 0,1 0 1,0 0-1,0 0 0,0 0 1,0 1-1,1-1 0,0 2 9,1 6-56,1 0 0,0 1 0,1-1 0,1 0 0,3 6 56,-3-5-14,1 0 14,-1-1 0,2 0 0,-1 0 0,1-1 0,1 0 0,0 0 0,0-1 0,1 0 0,8 6 0,13 8 0,2-1 0,26 14 0,24 14 0,-81-50 9,-1 0 0,0 0 0,1 1 0,-1-1 0,0 0 0,0 0 0,1 1 1,-1-1-1,0 0 0,0 0 0,1 1 0,-1-1 0,0 0 0,0 1 0,0-1 0,0 0 0,1 1 1,-1-1-1,0 0 0,0 1 0,0-1 0,0 0 0,0 1 0,0-1 0,0 0 0,0 1 0,0-1 1,0 0-1,0 1 0,0-1 0,0 1 0,0-1 0,0 0 0,-1 1 0,1-1 0,0 0 0,0 1 1,0-1-1,0 0 0,-1 0 0,1 1-9,-17 14 227,-27 8 47,42-22-252,-17 8 173,1-2 1,-2 0-1,-9 1-195,26-6 25,-1-1 0,0 0 0,0 0 0,1-1 0,-1 1 0,0-1 0,0 0-1,0 0 1,0 0 0,1 0 0,-1-1 0,0 1 0,0-1 0,1 0 0,-1 0 0,0-1-1,1 1 1,-1-1 0,1 1 0,-1-1 0,-1-2-25,3 2-107,1 0 0,-1 0 0,1 0 0,0 0 0,0 0 0,0 0 0,0 0 0,0-1 0,1 1 0,-1 0 0,1-1 0,-1 1 1,1 0-1,0-1 0,0 1 0,0 0 0,0-1 0,0 0 107,12-43-3429,-2 20 122</inkml:trace>
  <inkml:trace contextRef="#ctx0" brushRef="#br0" timeOffset="550.096">428 238 4480,'7'-3'8,"-1"-1"0,1 1 0,0 0-1,0 1 1,0 0 0,0 0 0,1 0 0,-1 1 0,0 0 0,1 0 0,-1 1 0,1 0 0,5 1-8,24-2 25,100-8-132,-136 9-682,-1 0-1515</inkml:trace>
  <inkml:trace contextRef="#ctx0" brushRef="#br0" timeOffset="1156.111">515 362 2688,'0'0'384,"36"-13"5760,11 7-6144,0 1 0,0 2 0,14 2 0,-48 2 0,-4 1-1088,-7-1-4352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0:12:35.9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51 61 4352,'1'-2'107,"3"-9"-86,-4 9-21,1 0 0,-1 1 0,1-1 0,0 0 0,0 0 0,-1 0 0,1 1 0,0-1 0,1 1 0,-1-1 0,0 1 0,0-1 0,1 1 0,-1 0 0,1-1 0,-1 1 0,1 0 0,-1 0 0,1 0 0,0 0 0,-1 0 0,1 1 0,1-2 0,4 1 0,-1-2 49,1 1 0,-1 0 0,1 0 0,-1 1 0,1 0 0,0 0 0,0 1 0,-1 0 0,1 0 0,0 0 0,1 1-49,-4 0 37,1-1 0,-1 1 1,0 0-1,0 0 0,0 1 1,0 0-1,0-1 0,0 1 1,0 0-1,-1 1 0,1-1 0,-1 1 1,1-1-1,-1 1 0,0 0 1,0 1-1,1 1-37,-3-3 23,0 0 0,-1 0 1,1 0-1,-1 0 0,1 1 0,-1-1 0,0 0 0,0 0 1,0 1-1,0-1 0,0 0 0,-1 0 0,1 0 0,-1 1 1,1-1-1,-1 0 0,0 0 0,0 0 0,0 0 0,-1 2-23,-21 37 281,23-41-278,-10 13 141,-1 0 0,0-1 0,0 0 0,-1-1 0,0 0 0,-1 0 0,-1-2 0,-2 2-144,14-10 128,2-1 0,0 0 0,0 0 0,0 0 0,39-4 0,-22 6-150,1 1 1,-1 1 0,0 1-1,0 0 1,0 1 0,9 5 21,-20-8-7,-1-1 1,1 1 0,0 0-1,-1 0 1,0 1-1,0 0 1,0 0 0,0 0-1,-1 0 1,1 1-1,-1 0 1,0 0 0,-1 0-1,1 0 1,-1 1-1,0-1 1,0 1 0,-1 0-1,1 0 1,-1 1 6,-2-2 58,0 0 0,0 0 0,-1 0 0,1 0 0,-1 0 1,-1 0-1,1 0 0,0 0 0,-1 0 0,0 0 0,0-1 0,-1 1 0,1-1 1,-1 0-1,0 1 0,0-1 0,-1-1 0,1 1 0,-1 0 0,0 0-58,-1 1 105,-1 0-1,0 0 0,1 0 0,-2 0 0,1-1 1,0 0-1,-1-1 0,0 1 0,1-1 0,-2-1 1,1 1-1,0-1 0,-5 0-104,0-1 238,0-1 1,0-1-1,0 0 0,0 0 0,0-1 1,0-1-1,-11-4-238,-30-12-690,3-2-5152,38 15 2045</inkml:trace>
  <inkml:trace contextRef="#ctx0" brushRef="#br0" timeOffset="480.219">492 423 3456,'0'0'1024,"0"0"128,4 11-384,-4-11 128,1 12-768,-2-3 128,-4 3-128,-1 0 128,0 4-128,-2 0 128,0 1-256,-1 0 0,0 0-5888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0:12:39.3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1 313 7808,'4'-5'22,"0"-1"-1,0 0 1,0-1 0,-1 1 0,0-1 0,0 1-1,-1-1 1,0 0 0,0 0 0,0 0 0,-1-1-22,13-38 122,23-26 36,-25 49-40,0 0 0,-2 0 0,1-4-118,-8 18 22,-1 1-44,-2 6-84,9 161-278,-9-105 385,0 2-7,-2 0 1,-2-1-1,-3 0 0,-8 29 6,13-72-1130,2-12-3478</inkml:trace>
  <inkml:trace contextRef="#ctx0" brushRef="#br0" timeOffset="910.395">318 71 6016,'0'0'149,"0"0"64,0 0-42,0 0 42,22-14 43,-4 9-205,1 0-1,-1 1 1,1 1-1,0 1 1,-1 1-1,1 0 0,0 1 1,0 2-1,0 0 1,0 0-1,9 4-50,-25-5 14,0 0-1,1 1 1,-1-1-1,0 1 0,0 0 1,0-1-1,0 1 1,-1 1-1,1-1 1,-1 0-1,1 1 1,-1-1-1,0 1 1,0 0-1,0 0 1,0-1-1,0 1 1,0 1-14,0 2 32,0 0 1,0 0 0,0 0 0,-1 0 0,0 1 0,0-1 0,0 0 0,-1 1 0,0 5-33,-1 2 68,-1-1 0,0 1 0,0 0 0,-2-1 0,0 0 1,0 0-1,-1 0 0,-1 0 0,-1 1-68,-4 5 92,-1-1-1,-1-1 1,-1 0 0,0 0-1,-1-1 1,-1-1 0,-11 8-92,-24 15 452,-51 29-452,-22 16 549,122-82-421,2-1 0,0 0-43,0 0-170,32 0-171,11 0 240,41 0-224,81 10 240,-152-8-22,-1 1-1236,-9-3-4630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0:12:37.0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1 4096,'0'0'0,"0"0"0,0 0 0,0 0 0,0 0 128,0 0-128,0 0 0,-1 11 0,1-11 128,-3 13-128,3-13 0,0 0-2816</inkml:trace>
  <inkml:trace contextRef="#ctx0" brushRef="#br0" timeOffset="355.422">132 21 8576,'-2'2'36,"0"1"1,0-1-1,0 1 1,0 0 0,0 0-1,0 0 1,1 0-1,0 0 1,-1 0-1,1 0 1,0 0 0,1 1-1,-1-1 1,1 0-37,-8 30-7445,8-33 5930</inkml:trace>
  <inkml:trace contextRef="#ctx0" brushRef="#br0" timeOffset="699.871">273 21 9088,'0'0'0,"-3"10"0,3-10 128,0 0-128,0 0 0,0 0 0,0 0 0,-2 9 0,2-9 0,-5 20 0,2-11 0,0 4-1920,2-4 0,-2 1-1664</inkml:trace>
  <inkml:trace contextRef="#ctx0" brushRef="#br0" timeOffset="1339.961">529 74 7680,'0'0'0,"-9"5"0,9-5 128,0 0 0,0 0 0,-5 10 384,5-10 0,-10 19-384,1-7 128,-1 3-128,-2 2 128,-3 0-128,1-4 0,-3 3-256,-1-4 128,1 0-7040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0:32:00.820"/>
    </inkml:context>
    <inkml:brush xml:id="br0">
      <inkml:brushProperty name="width" value="0.1" units="cm"/>
      <inkml:brushProperty name="height" value="0.1" units="cm"/>
      <inkml:brushProperty name="color" value="#008C3A"/>
    </inkml:brush>
    <inkml:brush xml:id="br1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2744 392 5888,'12'-18'77,"0"0"-1,-2-1 1,0 0 0,-1-1 0,-1 0 0,-1 0-1,-1-1 1,0 0 0,-2 0 0,1-13-77,-4 28 19,1-10 27,0-1-1,-1 1 1,-1 0-1,-1 0 1,0-1 0,-1 1-1,-1 0 1,-2-9-46,5 31 0,0-1 0,-1 0 0,1 1 0,-1-1 0,0 1 0,-1-1 0,0 3 0,-1 5 21,-28 110 416,15-66-143,3 0-1,-1 19-293,12-60 32,1 0 0,1-1 0,1 1 0,0 0 0,1 0 0,0-1 0,1 1 0,1-1 0,1 0 0,0 0 0,1 0 0,5 10-32,-9-22-47,-1-1 0,1 1-1,-1-1 1,1 1 0,0-1-1,0 0 1,0 0 0,1 0 0,-1 0-1,0 0 1,1 0 0,-1-1 0,1 1-1,0-1 1,-1 0 0,1 1 0,0-1-1,0-1 1,0 1 47,2 0-440,0-1 0,0 1 0,-1-2 0,1 1 0,0 0 0,0-1 0,0 0 0,-1 0 0,1 0 0,0-1 0,0 0 440,33-11-1707</inkml:trace>
  <inkml:trace contextRef="#ctx0" brushRef="#br0" timeOffset="1">2241 498 6272,'3'1'21,"0"-1"0,0 0 1,0 0-1,0 0 0,-1-1 1,1 1-1,0-1 0,0 0 1,0 1-1,-1-1 0,1 0 1,0-1-22,-3 0 29,0 0 0,0-1 1,0 1-1,0-1 0,0 1 0,-1 0 1,1-1-1,-1 1 0,1 0 0,-1-1 1,0 1-1,0 0 0,0 0 0,0 0 1,-1 0-1,1 0 0,0 0 1,-1 0-1,-1-1-29,-1-1 142,0 0 1,0 1-1,-1-1 1,0 1-1,0 0 1,0 0-1,0 1 1,-4-2-143,-4-1 233,0 1 0,0 1 0,-1 0 0,1 0 0,-1 1 1,1 1-1,-2 0-233,3 2-5,1-1 1,-1 2-1,1-1 0,0 2 1,-1-1-1,1 2 1,0-1-1,1 2 1,-1-1-1,1 1 0,0 1 1,0 0-1,0 0 1,-5 6 4,9-7-3,1 0 0,0 0 0,0 0 1,0 1-1,0-1 0,1 1 0,0 1 0,0-1 1,1 0-1,0 1 0,0 0 0,1 0 1,-1 0-1,1 0 0,1 0 0,-1 0 0,1 0 1,1 1-1,-1-1 0,1 0 0,1 0 0,-1 1 1,2 4 2,0-5-3,0-1 0,0 0 0,0 1 0,1-1 0,0 0 0,0-1 0,1 1 0,-1 0 0,1-1 0,1 0 0,-1 0 0,1 0 0,0-1 0,0 1 0,0-1 0,0 0 0,1-1 0,0 1 0,-1-1 0,1 0 0,5 1 3,16 7-16,2-1 0,-1-1-1,1-2 1,7 1 16,-31-7 0,18 6-25,-33 0-29,0-2 26,-26 12-112,14-7 51,1 1 1,0 0-1,1 2 0,0 1 89,15-11-27,1 0-1,0 0 1,0 1-1,1-1 1,-1 1-1,1 0 1,0 0-1,0 0 1,0 1-1,0-1 1,1 1-1,0-1 1,-1 1-1,2 0 0,-1 0 1,1 0-1,0 0 1,0 0-1,0 0 1,0 3 27,2-5 1,0 1 0,0-1 0,0 0 0,0 0 0,0 0 0,1 1 0,-1-1 0,1-1 0,0 1 0,0 0-1,0 0 1,0-1 0,0 1 0,1-1 0,-1 0 0,1 1 0,0-1 0,-1 0 0,1-1 0,0 1 0,0 0 0,0-1 0,4 1-1,5 4-55,1-1-1,0 0 0,0-1 0,0-1 1,6 1 55,3-1-1131,0-2-3498</inkml:trace>
  <inkml:trace contextRef="#ctx0" brushRef="#br0" timeOffset="2">2282 976 3584,'0'0'0,"0"0"128,0 0 128,4 11 256,-1-1 0,-2-2-256,-1 3 0,0 1-128,0-1 128,-1 0 128,-2-3 0,3-1-256,0-7 128,0 12-2688,0-12 128,0 0 1024</inkml:trace>
  <inkml:trace contextRef="#ctx0" brushRef="#br0" timeOffset="3">2331 843 6016,'0'0'0,"0"0"0,0 0 0,0 0 0,0 0 128,0 0-128,0 0 128,0 0-640,0 0 0,0 0-2944</inkml:trace>
  <inkml:trace contextRef="#ctx0" brushRef="#br0" timeOffset="4">2437 997 3968,'3'14'-128,"1"69"114,-3-54 277,0-1 0,4 12-263,0-6 743,-1 0 0,-1 1-1,-3 14-742,0-37 332,0-1 0,-1 0-1,-1 0 1,0 0-1,0 0 1,-1 0 0,0-1-1,-1 1 1,-1-1-1,1 0 1,-2 0 0,-2 4-332,7-12 53,0 0-1,-1-1 1,1 1 0,-1-1 0,1 1 0,-1-1 0,0 0-1,1 1 1,-1-1 0,0 0 0,0 0 0,0 0 0,0-1-1,0 1 1,0 0 0,0-1 0,0 1 0,0-1 0,0 0 0,0 0-1,0 0 1,0 0 0,0 0 0,0 0 0,-2-1-53,-3 0-284,0-1-1,0 0 1,0-1 0,1 0 0,-1 0 0,-5-4 284,-15-8-6848</inkml:trace>
  <inkml:trace contextRef="#ctx0" brushRef="#br0" timeOffset="5">2533 854 3968,'0'0'0,"-7"18"0,7-18 0,-2 13 0,2-13 0,0 0-2560</inkml:trace>
  <inkml:trace contextRef="#ctx0" brushRef="#br0" timeOffset="6">2380 294 6784,'0'0'0,"0"15"0,1 11 0,-1-4 0,0 2 0,0 2 128,-1 1 0,1 2 0,0 5-128,0-2 128,0 6 0,0-9 0,-3-2-640,2-7 128,1-6-1664,0-6 128,0 2 384</inkml:trace>
  <inkml:trace contextRef="#ctx0" brushRef="#br0" timeOffset="7">2437 161 2048,'2'0'210,"-1"0"0,1 1 0,0-1 0,-1 0 0,1 1 0,-1-1 1,1 1-1,-1 0 0,0-1 0,1 1 0,-1 0 0,0 0 0,1 0 0,-1 0 0,0 0 0,0 0 0,0 0 1,0 0-1,0 0 0,0 1 0,1 0-210,22 36-632,-17-26 969,-1-2-159,0 0-1,0 1 0,-1 0 1,-1 1-1,0-1 1,0 1-1,-1 0 0,-1 0 1,0 0-1,0 8-177,-1-15 131,-1 0 0,0-1 0,0 1 0,-1 0 0,0 0 0,1-1 0,-2 1 0,1 0 0,0-1-1,-1 1 1,0-1 0,0 0 0,0 1 0,-1-1 0,1 0 0,-1 0 0,0 0 0,0-1 0,-1 1 0,1-1 0,-1 0-1,1 0 1,-1 0 0,0 0 0,0-1 0,0 1 0,-1-1 0,-1 1-131,-4 1 248,-1 0 0,0-1-1,0 0 1,0-1 0,0 0 0,-9 0-248,15-2-189,0 0 1,-1 0-1,1-1 1,-1 1-1,1-1 0,0-1 1,-2 1 188,4 0-668,0 0 1,1-1-1,-1 1 0,1 0 1,-1-1-1,1 1 1,0-1-1,-1 0 1,1 1-1,0-1 0,0 0 1,0-1-1,-1-1 668,-4-5-2069</inkml:trace>
  <inkml:trace contextRef="#ctx0" brushRef="#br0" timeOffset="13">67 439 1920,'15'18'-3,"-1"0"0,0 1 0,-2 1 0,0 0 0,-2 0 0,0 2 0,-1-1-1,-1 1 1,-1 0 0,-1 0 0,2 16 3,0 14 105,-2 0-1,-2 1 1,-2-1-1,-4 32-104,1-73 96,0 0 0,-1 0 0,0-1 1,-1 1-1,0-1 0,-1 2-96,-9 16 4287,12-28-4255,0 0 1,0 0-1,0-1 1,0 1-1,0 0 1,0 0-1,0 0 0,0-1 1,0 1-1,0-1 1,0 1-1,1 0 1,-1-1-1,0 1 1,0-1-1,0 0 1,1 1-1,-1-1 1,0 0-1,1 1 1,-1-1-1,0 0 0,1 0-32,-13-14 66,0-1-1,2 0 1,0-1-1,1 0 1,0 0-1,2-1 1,0-1-1,0-1-65,5 12 0,0 0 1,1-1-1,0 1 1,1-1 0,-1 1-1,2-1 1,-1 0-1,1 1 1,0-1-1,1 0 1,0 1-1,1-1 1,0 1-1,0-1 1,0 1-1,1 0 1,0 0-1,1 0 1,3-5-1,14-15-76,2 0 1,1 2 0,1 1-1,1 1 1,19-13 75,-30 24-7,-7 7-6,-1 0 0,1 1 1,0 0-1,0 1 0,0 0 1,1 0-1,0 0 0,0 1 1,2 0 12,20-8-14,-22 7-8,-7 4-84,-2 0-897,0 0-3498</inkml:trace>
  <inkml:trace contextRef="#ctx0" brushRef="#br1" timeOffset="14">711 840 4480,'0'0'149,"0"0"65,0 0-44,20 0 555,66 11-156,-68-8-493,0-1 0,1 1 0,0-2 0,-1 0 0,1 0-1,4-1-75,16-2 89,0-1 0,0-1 0,0-1 0,-1-1 0,0-1 0,0-2-89,-32 8 38,1 0 1,-1 0 0,1 0-1,-1 0 1,1 0-1,0 1 1,-1-1 0,1 1-1,0 0 1,-1 1-1,2-1-38,54 1-190,-45-2-3073,-17 1 532</inkml:trace>
  <inkml:trace contextRef="#ctx0" brushRef="#br1" timeOffset="15">1252 723 4736,'5'1'186,"0"0"-1,0 0 1,1 0 0,-2 1 0,1-1 0,0 1-1,0-1 1,-1 1 0,0 0 0,1 1 0,-1-1-1,0 0 1,-1 1 0,1-1 0,-1 1-1,0-1 1,0 1 0,0 0 0,1 2-186,41 28 75,-37-29-62,11 6 65,2 0 0,0 0 1,0-2-1,2 1 1,0-2-1,0 1 1,1-2-1,8 2-78,-29-8 107,-3 0 42,0 0 64,0 0-42,0 0 42,0 0-63,0 0-22,0 0 0,-12 1-116,-1 1 0,1-1 1,-1 2-1,1-1 0,0 1 1,0 0-1,1 0 0,-1 1 1,-1 1-13,-53 13 17,-17-1-252,82-17-917,1 0-405,0 0-1003,0 0 21,0 0 1110</inkml:trace>
  <inkml:trace contextRef="#ctx0" brushRef="#br0" timeOffset="16">579 367 9088,'7'10'21,"-13"-9"-9,0 1 1,0 1-1,0-1 1,0 1-1,0 0 0,0 1 1,0-1-13,4-1-2,-12 5-84,9-5 36,0 1-1,0-1 0,1 1 0,-1 0 0,1 0 1,0 1-1,0-1 0,0 1 0,0 0 0,1 0 0,-1 0 1,1 0-1,-3 5 51,6-7-9,-1-1-1,0 1 1,0-1 0,1 1 0,-1-1-1,1 1 1,-1 0 0,1-1 0,0 1-1,-1-1 1,1 1 0,0 0 0,0-1-1,0 1 1,1 0 0,-1-1 0,0 1-1,1 0 1,-1-1 0,1 1 0,-1-1-1,1 1 1,0-1 0,-1 1 0,1-1 0,1 2 9,0 1-16,0 2 16,1 0 0,0 0 0,0 0 0,1 0 0,0 0 0,0-1 0,0 0 0,0 0 0,1 0 0,0 0 0,0-1 0,0 0 0,1 0 0,-1 0 0,1 0 0,0-1 0,0 0 0,2 0 0,23 15 0,-29-16 2,0-1 0,-1 0 0,1 1 0,0 0 0,-1-1 0,1 1 0,-1 0 0,0 0 0,1 0 0,-1 0 0,0 0 1,0 0-1,0 0 0,-1 0 0,1 0 0,0 0 0,-1 1 0,1-1 0,-1 0 0,0 0 0,0 1 0,0-1 0,0 0 0,0 1 0,0-1 0,-1 0 0,1 0 1,-1 1-1,1-1 0,-1 0 0,-1 1-2,0 4 9,-1 0 0,0 0 0,-1 0 0,0-1 0,0 1 1,0-1-1,-6 5-9,-31 27 203,38-36-176,1 0 0,0 0 0,-1-1 0,0 1 0,1-1 0,-1 1 0,0-1 0,0 0-1,0 0 1,0 0 0,0-1 0,0 1 0,0-1 0,0 1 0,0-1 0,0 0 0,0 0-27,2 0-63,0-1 0,0 1 0,0-1 0,0 1-1,1-1 1,-1 1 0,0-1 0,0 1 0,1-1 0,-1 0 0,0 1 0,1-1-1,-1 0 1,0 0 0,1 0 0,-1 1 0,1-1 0,0 0 0,-1 0 0,1 0-1,-1 0 64,0-1-359,-5-11-4505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20:04:26.773"/>
    </inkml:context>
    <inkml:brush xml:id="br0">
      <inkml:brushProperty name="width" value="0.1" units="cm"/>
      <inkml:brushProperty name="height" value="0.1" units="cm"/>
      <inkml:brushProperty name="color" value="#008C3A"/>
    </inkml:brush>
    <inkml:brush xml:id="br1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2152 138 4736,'-7'13'256,"34"96"898,-19-81-792,0 1 1,-2 0-1,-1 0 0,-2 1 0,0 9-362,-3-34 126,1 3 142,-1-1 0,-1 0 0,1 0 0,-1 1 0,0-1 1,0 0-1,-1 0 0,0 0 0,-1 2-268,2-8 341,1-1-149,-3-3 21,-27-28 16,1 0 0,2-3 0,-6-12-229,22 30 29,0 0 0,2-1 0,0-1-1,1 1 1,1-1 0,0-1 0,1 1 0,-1-15-29,5 28-1,1 0 0,0 1 1,1-1-1,-1 0 0,1 0 1,0 0-1,0 1 0,1-1 1,-1 0-1,1 0 0,0 1 1,0-1-1,1 0 0,-1 1 1,1-1-1,0 1 0,0 0 1,1-1-1,-1 1 0,1 0 1,0 1-1,0-1 0,0 0 1,1 1-1,-1 0 0,1-1 1,0 2-1,0-1 0,0 0 1,0 1-1,0-1 0,2 1 1,3-4-14,11-6-42,0 0 1,1 2 0,1 0-1,19-6 56,-33 14-24,-1 0 1,1 1-1,0-1 0,-1 2 0,1-1 0,0 1 0,0 0 0,0 1 0,-1 0 0,1 0 0,0 1 0,-1 0 0,1 0 0,-1 1 1,0-1-1,6 4 24,131 73-512,-125-67-2518,-19-12-2260</inkml:trace>
  <inkml:trace contextRef="#ctx0" brushRef="#br0" timeOffset="440.212">2372 396 9344,'1'33'226,"1"1"0,2 0 0,1-1 0,2 0 0,5 13-226,-3-28-423,-4-14-7367,-5-4 6425</inkml:trace>
  <inkml:trace contextRef="#ctx0" brushRef="#br0" timeOffset="720.275">2293 228 6656,'7'8'0,"2"6"0,-2-6 0,-3-1 0,-4-7 0,6 9 0,-6-9 0,0 0-4608</inkml:trace>
  <inkml:trace contextRef="#ctx0" brushRef="#br0" timeOffset="1080.007">2546 422 6400,'1'11'297,"0"-1"0,1 0 0,1 0 0,0 0 0,0 0 0,2 1-297,3 17 138,9 29 216,-2 1 0,-3 0 0,-2 1 0,-3 0 0,-2 19-354,-5-71 25,1 8 158,-1-1 1,-1 0-1,0 1 1,-1-1 0,-1 0-1,-3 13-183,4-23 51,1-1-1,-1 1 1,0-1-1,0 0 0,0 1 1,0-1-1,0 0 1,-1 0-1,0 0 1,1-1-1,-1 1 1,0-1-1,0 1 1,-1-1-1,1 0 0,0 0 1,-1 0-1,1-1 1,-1 1-1,0-1 1,1 0-1,-1 0 1,0 0-1,0-1 1,0 1-1,1-1 1,-1 0-1,-2 0-50,0 0-107,-1 0-1,1-1 1,-1 1-1,0-2 1,1 1 0,0-1-1,-1 0 1,0 0 107,-10-6-3276,0 0-1,0-1 1,-14-11 3276,-7-5-1813</inkml:trace>
  <inkml:trace contextRef="#ctx0" brushRef="#br0" timeOffset="1359.953">2616 316 6400,'0'0'0,"0"0"0,11 4 128,-1-1 128,1-3-256,0-3 128,0 2-4864</inkml:trace>
  <inkml:trace contextRef="#ctx0" brushRef="#br0" timeOffset="4227.252">1 235 6400,'0'0'256,"0"0"-22,0 0-84,23 6-22,4 1-158,0 0 1,0-2-1,1-1 1,0-1-1,-1-2 1,1 0-1,0-2 0,0-1 1,-1-2-1,1 0 1,-1-2-1,0-1 1,9-4 29,9-2-4480</inkml:trace>
  <inkml:trace contextRef="#ctx0" brushRef="#br0" timeOffset="4659.941">301 271 6016,'1'1'7,"0"0"-1,0 1 1,0-1 0,0 0 0,0 1 0,0-1 0,0 1-1,0-1 1,-1 1 0,1 0 0,0-1 0,-1 1 0,0 0-1,1-1 1,-1 1 0,0 0 0,0-1 0,0 1 0,0 0-1,0-1 1,0 1 0,0 0 0,-1 0 0,1-1 0,0 1-1,-1 0 1,0-1 0,1 1 0,-1-1 0,0 1 0,0 0-7,-2 4 65,-12 40 265,5-19-243,1 2 1,1-1 0,1 1-1,2 0 1,1 2-88,0 38 219,2 24-219,3-73 74,0 1-1,1-1 1,1 0 0,1 0 0,1 0-1,7 16-73,-10-30 74,1 0 0,-1 0-1,1 0 1,1-1-1,-1 0 1,1 1-1,0-1 1,0 0-1,0-1 1,1 1-1,0-1 1,0 0 0,0 0-1,0-1 1,0 1-1,1-1 1,0 0-1,4 2-73,3-2-115,-1 0 1,1 0-1,-1-1 0,1-1 0,0 0 0,0 0 1,-1-1-1,13-2 115,32-3-5440</inkml:trace>
  <inkml:trace contextRef="#ctx0" brushRef="#br1" timeOffset="75040.701">816 592 2432,'-7'-5'-762,"-9"-5"4022,16 8-1481,10 4-1342,1 0-352,-1-1 0,0 0-1,1 0 1,-1-1-1,8-1-84,7 0 260,4 5 447,-25-3-638,0 0 0,0 0 0,0-1 0,0 1 0,0-1 0,0 0 0,0 0 0,1-1-69,18-3 342,-10 1-236,1 1 1,0 0 0,0 0-1,0 2 1,1 0-1,-1 0 1,0 1-1,0 1 1,3 1-107,37 4 265,-44-7-190,0 1 0,0 0 0,0 1 0,0 0 0,9 3-75,-15-4 85,49-1 62,-21 0-38,-25 1-87,0 2-1,-6-2 86,1 0-1,0 0-105,1 0 0,0 0 0,0 0 0,0-1 0,0 1 0,0-1 0,0 1 0,0-1 0,0 0 0,2 0-1,49 4 161,-50-3-76,7 4-63,2-1-22,2-2 0,23 0-8683,-38-2 6614</inkml:trace>
  <inkml:trace contextRef="#ctx0" brushRef="#br1" timeOffset="76320.272">1011 379 6016,'1'0'21,"0"1"0,0 0 0,1 0 0,-1 0 0,0 0 0,0 0 0,-1 0 0,1 0 0,0 0 0,0 0 0,0 0 0,-1 1 0,1-1 0,-1 0 0,1 0 0,-1 1 0,1-1 0,-1 0 0,0 1 0,0-1 0,1 1-21,-13 16 746,3-8-525,2 0-58,0 0 0,-1-1 0,0 0 0,0 0 0,-1-1 0,-1 0 0,1 0 0,-1-1 0,0 0 0,-1-1 0,0 0 0,0-1 0,0 0 0,-11 3-163,20-7 6,-26 11 217,28-11-218,-1 0 1,1 0-1,0 0 0,0-1 1,0 1-1,0 0 0,0 0 1,0 0-1,0 0 0,0 0 1,0-1-1,0 1 0,0 0 1,0 0-1,1 0 1,-1 0-1,0-1 0,1 1 1,-1 0-1,1 0 0,-1-1 1,1 1-1,-1 0 0,1-1 1,-1 1-1,1 0 1,0-1-1,-1 1 0,1-1 1,0 1-1,-1-1 0,1 1 1,0-1-6,11 12-76,1-1 1,0 0 0,1-1-1,0-1 1,0 0 0,1-1-1,0 0 1,8 2 75,7 0-559,0-1 1,1-1-1,-1-2 0,5 0 559,6 0-4842</inkml:trace>
  <inkml:trace contextRef="#ctx0" brushRef="#br0" timeOffset="-12067.462">735 121 7040,'0'0'128,"0"0"0,0 0 21,0 0 86,0 0 21,0 0-22,0 0-63,0 0 64,0 0 21,0 0-22,0 0-63,0 0 64,0 0 21,0 0-22,0 0-63,0 0 42,0 0-63,0 0-22,0 0 21,0 0 64,0 0-63,-4-1-44,-5-2-76,1 0-13,1 0 0,-1 1 0,0 0 1,0 1-1,0 0 0,-1 0 0,0 0-17,4 3 0,-8 2 52,10-2-8,-27 28-12,-9-3-54,38-26 15,0 0 0,1 0 0,-1 1 0,1-1 0,-1 0 0,1 1 0,-1-1 0,1 0 0,0 1 0,0-1 0,-1 0 0,1 1 0,0-1 0,0 0 0,1 1 0,-1-1 0,0 1 0,0-1 0,1 2 7,6 24-101,-5-19 97,10 11-73,29 31 30,-34-43 68,-6-5 86,-1-2 21,0 0 0,0 1-22,1 3-84,0-1-1,-1 1 0,1 0 1,-1-1-1,0 1 0,0 0 1,0-1-1,0 1 0,-1-1 1,1 1-1,-1 0 0,0-1 1,0 1-1,0-1 0,-1 0 1,1 1-1,-1-1 0,0 0 1,0 0-1,0 0 0,0 0 1,0 0-1,-1 0 0,0-1 1,1 1-1,-1-1 0,0 0 1,0 0-1,0 0 0,0 0 1,-3 1-22,4-2 16,0 0 0,0 0 0,0-1 0,0 1 0,0 0 0,0-1 0,-1 0 0,1 1 0,0-1 0,0 0 0,0 0 0,0 0 0,-1-1 0,1 1 0,0 0 0,0-1 0,0 1 0,0-1 0,0 0 0,0 0 0,0 0 0,0 0 0,0 0 0,0 0 0,1 0 0,-1-1 0,0 1 0,1 0 0,-1-1 0,1 0 0,-1 1 0,0-2-16,0 2-185,0-1 0,1 1 1,-1-1-1,0 0 1,0 0-1,1 0 0,-1 0 1,1 0-1,-1 0 1,1 0-1,0 0 0,0-1 1,0 0 184,-2-4-2443,2 6-1589,1 1 1387</inkml:trace>
  <inkml:trace contextRef="#ctx0" brushRef="#br1" timeOffset="-12546.919">1039 1091 5248,'12'5'0,"-4"-1"21,-7-4 107,-1 0 85,0 0-63,0 4-44,-2 21 8,1 1 0,1-1 0,1 1 0,2-1-1,0 0 1,3 9-114,3 6 351,-3 1-1,0 15-350,5 35 1070,-10-124 2721,10-61-3144,1-30-861,-12 104 213,0 15-1,0 0 0,-1 0 1,2 0-1,-1 0 0,1 0 0,0 0 1,0 0-1,0 0 0,0 0 1,1 0-1,0 1 0,0-1 2,5-4-85,3 4 42,-9 5 40,0-1-1,0 1 1,0 0-1,0 0 1,0 0-1,0 0 0,0 0 1,0 0-1,0 0 1,0 0-1,1 0 1,-1 0-1,0 1 1,0-1-1,0 0 1,0 1-1,-1-1 0,1 1 1,0-1-1,0 1 1,0-1-1,0 1 1,0 0-1,0-1 1,-1 1-1,1 0 0,0 0 1,-1-1-1,1 2 4,0-1-3,7 5 10,-1 1 0,0 0 0,0 0 0,0 0-1,-1 1 1,0 0 0,-1 0 0,0 1 0,0 0 0,-1 0 0,0 0 0,0 0 0,1 9-7,0-2 27,-2 0 0,0 0-1,-1 1 1,0-1 0,-1 1-1,-1-1 1,-2 16-27,-3-14 273,-1-29-99,-1-30-130,7 21-50,1 0 1,0 0-1,2 0 1,0 1-1,1-1 0,1 0 1,1 1-1,0 0 1,6-9 5,2-3-118,2 1 0,1 0 0,1 1 0,2 1 0,5-4 118,-21 27-128,12 40-150,-5 14 229,-1 0 0,-3 1 0,1 35 49,-3-22-301,-3-58-749,-2-4-2124,0-1-1732</inkml:trace>
  <inkml:trace contextRef="#ctx0" brushRef="#br1" timeOffset="-12106.919">1638 1373 6016,'0'0'0,"0"0"512,0 0 0,0 11-256,0-11 0,3 17 0,-3-5 0,1 5 0,-1 0 128,-1 4-256,-2-1 128,3 0 0,-3-7 0,3 3-128,0-7 0,0 0-768,0-9 128,0 0-5632</inkml:trace>
  <inkml:trace contextRef="#ctx0" brushRef="#br1" timeOffset="-11846.919">1642 1168 5760,'0'0'384,"0"0"0,5 10 0,-5-10 0,0 0-256,0 0 128,0 0-128,0 0 128,0 0-256,0 0 0,0 0-3328,0 0 128,0 0 1792</inkml:trace>
  <inkml:trace contextRef="#ctx0" brushRef="#br1" timeOffset="-11296.919">1795 1335 8576,'1'54'1152,"2"-1"0,10 52-1152,-6-77 298,-2 1 1,-1-1 0,-1 1-1,-2 0 1,-1 0 0,-1 0-1,-1 0 1,-1-1 0,-6 19-299,9-45 39,-1 1 0,0-1 0,0 0 0,1 0 1,-1 0-1,-1 0 0,1 0 0,0 0 0,0 0 1,-1 0-1,1-1 0,-1 1 0,1 0 0,-1-1 1,0 1-1,0-1 0,0 0 0,0 1 0,0-1 1,0 0-1,0 0 0,0 0 0,0-1 0,0 1-39,-2 0 55,0-1 1,-1 1-1,1-1 0,0 0 0,0-1 0,0 1 0,0-1 0,0 1 0,0-1 1,0 0-1,0-1 0,0 1 0,-1-1-55,-4-2-379,1 0 0,-1-1 1,1 0-1,-1-1 0,-5-5 379,9 7-984,0 0 0,0-1 0,0 0 0,1 0 0,-1 0 0,1-1-1,-1-2 985,-6-22-6314</inkml:trace>
  <inkml:trace contextRef="#ctx0" brushRef="#br1" timeOffset="-11036.919">1824 1204 11136,'0'0'0,"0"0"0,0 0 0,0 0 0,0 0 0,0 0 0,0 0 0,0 0 0,0 0 0,0 0 0,0 0 0,0 0-5248,0 0-512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05.em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5.xml"/><Relationship Id="rId18" Type="http://schemas.openxmlformats.org/officeDocument/2006/relationships/image" Target="../media/image59.png"/><Relationship Id="rId26" Type="http://schemas.openxmlformats.org/officeDocument/2006/relationships/image" Target="../media/image115.png"/><Relationship Id="rId39" Type="http://schemas.openxmlformats.org/officeDocument/2006/relationships/customXml" Target="../ink/ink128.xml"/><Relationship Id="rId21" Type="http://schemas.openxmlformats.org/officeDocument/2006/relationships/customXml" Target="../ink/ink119.xml"/><Relationship Id="rId34" Type="http://schemas.openxmlformats.org/officeDocument/2006/relationships/image" Target="../media/image119.png"/><Relationship Id="rId42" Type="http://schemas.openxmlformats.org/officeDocument/2006/relationships/image" Target="../media/image123.png"/><Relationship Id="rId47" Type="http://schemas.openxmlformats.org/officeDocument/2006/relationships/customXml" Target="../ink/ink132.xml"/><Relationship Id="rId50" Type="http://schemas.openxmlformats.org/officeDocument/2006/relationships/image" Target="../media/image127.png"/><Relationship Id="rId7" Type="http://schemas.openxmlformats.org/officeDocument/2006/relationships/customXml" Target="../ink/ink112.xml"/><Relationship Id="rId2" Type="http://schemas.openxmlformats.org/officeDocument/2006/relationships/audio" Target="../media/media11.mp3"/><Relationship Id="rId16" Type="http://schemas.openxmlformats.org/officeDocument/2006/relationships/image" Target="../media/image111.png"/><Relationship Id="rId29" Type="http://schemas.openxmlformats.org/officeDocument/2006/relationships/customXml" Target="../ink/ink123.xml"/><Relationship Id="rId11" Type="http://schemas.openxmlformats.org/officeDocument/2006/relationships/customXml" Target="../ink/ink114.xml"/><Relationship Id="rId24" Type="http://schemas.openxmlformats.org/officeDocument/2006/relationships/image" Target="../media/image114.png"/><Relationship Id="rId32" Type="http://schemas.openxmlformats.org/officeDocument/2006/relationships/image" Target="../media/image118.png"/><Relationship Id="rId37" Type="http://schemas.openxmlformats.org/officeDocument/2006/relationships/customXml" Target="../ink/ink127.xml"/><Relationship Id="rId40" Type="http://schemas.openxmlformats.org/officeDocument/2006/relationships/image" Target="../media/image122.png"/><Relationship Id="rId45" Type="http://schemas.openxmlformats.org/officeDocument/2006/relationships/customXml" Target="../ink/ink131.xml"/><Relationship Id="rId5" Type="http://schemas.openxmlformats.org/officeDocument/2006/relationships/customXml" Target="../ink/ink111.xml"/><Relationship Id="rId15" Type="http://schemas.openxmlformats.org/officeDocument/2006/relationships/customXml" Target="../ink/ink116.xml"/><Relationship Id="rId23" Type="http://schemas.openxmlformats.org/officeDocument/2006/relationships/customXml" Target="../ink/ink120.xml"/><Relationship Id="rId28" Type="http://schemas.openxmlformats.org/officeDocument/2006/relationships/image" Target="../media/image116.png"/><Relationship Id="rId36" Type="http://schemas.openxmlformats.org/officeDocument/2006/relationships/image" Target="../media/image120.png"/><Relationship Id="rId49" Type="http://schemas.openxmlformats.org/officeDocument/2006/relationships/customXml" Target="../ink/ink133.xml"/><Relationship Id="rId10" Type="http://schemas.openxmlformats.org/officeDocument/2006/relationships/image" Target="../media/image108.png"/><Relationship Id="rId19" Type="http://schemas.openxmlformats.org/officeDocument/2006/relationships/customXml" Target="../ink/ink118.xml"/><Relationship Id="rId31" Type="http://schemas.openxmlformats.org/officeDocument/2006/relationships/customXml" Target="../ink/ink124.xml"/><Relationship Id="rId44" Type="http://schemas.openxmlformats.org/officeDocument/2006/relationships/image" Target="../media/image124.png"/><Relationship Id="rId4" Type="http://schemas.openxmlformats.org/officeDocument/2006/relationships/image" Target="../media/image106.emf"/><Relationship Id="rId9" Type="http://schemas.openxmlformats.org/officeDocument/2006/relationships/customXml" Target="../ink/ink113.xml"/><Relationship Id="rId14" Type="http://schemas.openxmlformats.org/officeDocument/2006/relationships/image" Target="../media/image110.png"/><Relationship Id="rId22" Type="http://schemas.openxmlformats.org/officeDocument/2006/relationships/image" Target="../media/image113.png"/><Relationship Id="rId27" Type="http://schemas.openxmlformats.org/officeDocument/2006/relationships/customXml" Target="../ink/ink122.xml"/><Relationship Id="rId30" Type="http://schemas.openxmlformats.org/officeDocument/2006/relationships/image" Target="../media/image117.png"/><Relationship Id="rId35" Type="http://schemas.openxmlformats.org/officeDocument/2006/relationships/customXml" Target="../ink/ink126.xml"/><Relationship Id="rId43" Type="http://schemas.openxmlformats.org/officeDocument/2006/relationships/customXml" Target="../ink/ink130.xml"/><Relationship Id="rId48" Type="http://schemas.openxmlformats.org/officeDocument/2006/relationships/image" Target="../media/image126.png"/><Relationship Id="rId8" Type="http://schemas.openxmlformats.org/officeDocument/2006/relationships/image" Target="../media/image107.png"/><Relationship Id="rId51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109.png"/><Relationship Id="rId17" Type="http://schemas.openxmlformats.org/officeDocument/2006/relationships/customXml" Target="../ink/ink117.xml"/><Relationship Id="rId25" Type="http://schemas.openxmlformats.org/officeDocument/2006/relationships/customXml" Target="../ink/ink121.xml"/><Relationship Id="rId33" Type="http://schemas.openxmlformats.org/officeDocument/2006/relationships/customXml" Target="../ink/ink125.xml"/><Relationship Id="rId38" Type="http://schemas.openxmlformats.org/officeDocument/2006/relationships/image" Target="../media/image121.png"/><Relationship Id="rId46" Type="http://schemas.openxmlformats.org/officeDocument/2006/relationships/image" Target="../media/image125.png"/><Relationship Id="rId20" Type="http://schemas.openxmlformats.org/officeDocument/2006/relationships/image" Target="../media/image112.png"/><Relationship Id="rId41" Type="http://schemas.openxmlformats.org/officeDocument/2006/relationships/customXml" Target="../ink/ink129.xml"/><Relationship Id="rId1" Type="http://schemas.microsoft.com/office/2007/relationships/media" Target="../media/media11.mp3"/><Relationship Id="rId6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0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1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35.xml"/><Relationship Id="rId12" Type="http://schemas.openxmlformats.org/officeDocument/2006/relationships/customXml" Target="../ink/ink13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28.png"/><Relationship Id="rId11" Type="http://schemas.openxmlformats.org/officeDocument/2006/relationships/image" Target="../media/image130.png"/><Relationship Id="rId5" Type="http://schemas.openxmlformats.org/officeDocument/2006/relationships/customXml" Target="../ink/ink134.xml"/><Relationship Id="rId10" Type="http://schemas.openxmlformats.org/officeDocument/2006/relationships/customXml" Target="../ink/ink136.xml"/><Relationship Id="rId4" Type="http://schemas.openxmlformats.org/officeDocument/2006/relationships/image" Target="../media/image108.emf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1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1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3.png"/><Relationship Id="rId4" Type="http://schemas.openxmlformats.org/officeDocument/2006/relationships/image" Target="../media/image1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.png"/><Relationship Id="rId4" Type="http://schemas.openxmlformats.org/officeDocument/2006/relationships/image" Target="../media/image13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39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40.png"/><Relationship Id="rId11" Type="http://schemas.openxmlformats.org/officeDocument/2006/relationships/image" Target="../media/image3.png"/><Relationship Id="rId5" Type="http://schemas.openxmlformats.org/officeDocument/2006/relationships/customXml" Target="../ink/ink138.xml"/><Relationship Id="rId10" Type="http://schemas.openxmlformats.org/officeDocument/2006/relationships/image" Target="../media/image142.png"/><Relationship Id="rId4" Type="http://schemas.openxmlformats.org/officeDocument/2006/relationships/image" Target="../media/image139.emf"/><Relationship Id="rId9" Type="http://schemas.openxmlformats.org/officeDocument/2006/relationships/customXml" Target="../ink/ink1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3.png"/><Relationship Id="rId4" Type="http://schemas.openxmlformats.org/officeDocument/2006/relationships/image" Target="../media/image14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5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customXml" Target="../ink/ink141.xml"/><Relationship Id="rId5" Type="http://schemas.openxmlformats.org/officeDocument/2006/relationships/image" Target="../media/image3.png"/><Relationship Id="rId4" Type="http://schemas.openxmlformats.org/officeDocument/2006/relationships/image" Target="../media/image144.emf"/><Relationship Id="rId9" Type="http://schemas.openxmlformats.org/officeDocument/2006/relationships/image" Target="../media/image1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4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8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customXml" Target="../ink/ink143.xml"/><Relationship Id="rId5" Type="http://schemas.openxmlformats.org/officeDocument/2006/relationships/image" Target="../media/image3.png"/><Relationship Id="rId4" Type="http://schemas.openxmlformats.org/officeDocument/2006/relationships/image" Target="../media/image147.emf"/><Relationship Id="rId9" Type="http://schemas.openxmlformats.org/officeDocument/2006/relationships/image" Target="../media/image1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3.png"/><Relationship Id="rId4" Type="http://schemas.openxmlformats.org/officeDocument/2006/relationships/image" Target="../media/image15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2.xml"/><Relationship Id="rId12" Type="http://schemas.openxmlformats.org/officeDocument/2006/relationships/image" Target="../media/image8.png"/><Relationship Id="rId17" Type="http://schemas.openxmlformats.org/officeDocument/2006/relationships/image" Target="../media/image3.png"/><Relationship Id="rId2" Type="http://schemas.openxmlformats.org/officeDocument/2006/relationships/audio" Target="../media/media3.mp3"/><Relationship Id="rId16" Type="http://schemas.openxmlformats.org/officeDocument/2006/relationships/image" Target="../media/image10.png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7.png"/><Relationship Id="rId4" Type="http://schemas.openxmlformats.org/officeDocument/2006/relationships/image" Target="../media/image5.emf"/><Relationship Id="rId9" Type="http://schemas.openxmlformats.org/officeDocument/2006/relationships/customXml" Target="../ink/ink3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5.xml"/><Relationship Id="rId21" Type="http://schemas.openxmlformats.org/officeDocument/2006/relationships/customXml" Target="../ink/ink15.xml"/><Relationship Id="rId42" Type="http://schemas.openxmlformats.org/officeDocument/2006/relationships/image" Target="../media/image24.png"/><Relationship Id="rId63" Type="http://schemas.openxmlformats.org/officeDocument/2006/relationships/customXml" Target="../ink/ink38.xml"/><Relationship Id="rId84" Type="http://schemas.openxmlformats.org/officeDocument/2006/relationships/image" Target="../media/image44.png"/><Relationship Id="rId138" Type="http://schemas.openxmlformats.org/officeDocument/2006/relationships/customXml" Target="../ink/ink76.xml"/><Relationship Id="rId159" Type="http://schemas.openxmlformats.org/officeDocument/2006/relationships/customXml" Target="../ink/ink87.xml"/><Relationship Id="rId170" Type="http://schemas.openxmlformats.org/officeDocument/2006/relationships/image" Target="../media/image86.png"/><Relationship Id="rId107" Type="http://schemas.openxmlformats.org/officeDocument/2006/relationships/customXml" Target="../ink/ink60.xml"/><Relationship Id="rId11" Type="http://schemas.openxmlformats.org/officeDocument/2006/relationships/customXml" Target="../ink/ink10.xml"/><Relationship Id="rId32" Type="http://schemas.openxmlformats.org/officeDocument/2006/relationships/image" Target="../media/image19.png"/><Relationship Id="rId53" Type="http://schemas.openxmlformats.org/officeDocument/2006/relationships/customXml" Target="../ink/ink33.xml"/><Relationship Id="rId74" Type="http://schemas.openxmlformats.org/officeDocument/2006/relationships/image" Target="../media/image39.png"/><Relationship Id="rId128" Type="http://schemas.openxmlformats.org/officeDocument/2006/relationships/customXml" Target="../ink/ink71.xml"/><Relationship Id="rId149" Type="http://schemas.openxmlformats.org/officeDocument/2006/relationships/customXml" Target="../ink/ink82.xml"/><Relationship Id="rId5" Type="http://schemas.openxmlformats.org/officeDocument/2006/relationships/customXml" Target="../ink/ink7.xml"/><Relationship Id="rId95" Type="http://schemas.openxmlformats.org/officeDocument/2006/relationships/customXml" Target="../ink/ink54.xml"/><Relationship Id="rId160" Type="http://schemas.openxmlformats.org/officeDocument/2006/relationships/image" Target="../media/image81.png"/><Relationship Id="rId181" Type="http://schemas.openxmlformats.org/officeDocument/2006/relationships/customXml" Target="../ink/ink98.xml"/><Relationship Id="rId22" Type="http://schemas.openxmlformats.org/officeDocument/2006/relationships/image" Target="../media/image15.png"/><Relationship Id="rId43" Type="http://schemas.openxmlformats.org/officeDocument/2006/relationships/customXml" Target="../ink/ink27.xml"/><Relationship Id="rId64" Type="http://schemas.openxmlformats.org/officeDocument/2006/relationships/image" Target="../media/image34.png"/><Relationship Id="rId118" Type="http://schemas.openxmlformats.org/officeDocument/2006/relationships/customXml" Target="../ink/ink66.xml"/><Relationship Id="rId139" Type="http://schemas.openxmlformats.org/officeDocument/2006/relationships/image" Target="../media/image71.png"/><Relationship Id="rId85" Type="http://schemas.openxmlformats.org/officeDocument/2006/relationships/customXml" Target="../ink/ink49.xml"/><Relationship Id="rId150" Type="http://schemas.openxmlformats.org/officeDocument/2006/relationships/image" Target="../media/image76.png"/><Relationship Id="rId171" Type="http://schemas.openxmlformats.org/officeDocument/2006/relationships/customXml" Target="../ink/ink93.xml"/><Relationship Id="rId12" Type="http://schemas.openxmlformats.org/officeDocument/2006/relationships/image" Target="../media/image9.png"/><Relationship Id="rId33" Type="http://schemas.openxmlformats.org/officeDocument/2006/relationships/customXml" Target="../ink/ink22.xml"/><Relationship Id="rId108" Type="http://schemas.openxmlformats.org/officeDocument/2006/relationships/image" Target="../media/image56.png"/><Relationship Id="rId129" Type="http://schemas.openxmlformats.org/officeDocument/2006/relationships/image" Target="../media/image66.png"/><Relationship Id="rId54" Type="http://schemas.openxmlformats.org/officeDocument/2006/relationships/image" Target="../media/image29.png"/><Relationship Id="rId75" Type="http://schemas.openxmlformats.org/officeDocument/2006/relationships/customXml" Target="../ink/ink44.xml"/><Relationship Id="rId96" Type="http://schemas.openxmlformats.org/officeDocument/2006/relationships/image" Target="../media/image50.png"/><Relationship Id="rId140" Type="http://schemas.openxmlformats.org/officeDocument/2006/relationships/customXml" Target="../ink/ink77.xml"/><Relationship Id="rId161" Type="http://schemas.openxmlformats.org/officeDocument/2006/relationships/customXml" Target="../ink/ink88.xml"/><Relationship Id="rId182" Type="http://schemas.openxmlformats.org/officeDocument/2006/relationships/image" Target="../media/image92.png"/><Relationship Id="rId6" Type="http://schemas.openxmlformats.org/officeDocument/2006/relationships/image" Target="../media/image5.png"/><Relationship Id="rId23" Type="http://schemas.openxmlformats.org/officeDocument/2006/relationships/customXml" Target="../ink/ink16.xml"/><Relationship Id="rId119" Type="http://schemas.openxmlformats.org/officeDocument/2006/relationships/image" Target="../media/image61.png"/><Relationship Id="rId44" Type="http://schemas.openxmlformats.org/officeDocument/2006/relationships/customXml" Target="../ink/ink28.xml"/><Relationship Id="rId65" Type="http://schemas.openxmlformats.org/officeDocument/2006/relationships/customXml" Target="../ink/ink39.xml"/><Relationship Id="rId86" Type="http://schemas.openxmlformats.org/officeDocument/2006/relationships/image" Target="../media/image45.png"/><Relationship Id="rId130" Type="http://schemas.openxmlformats.org/officeDocument/2006/relationships/customXml" Target="../ink/ink72.xml"/><Relationship Id="rId151" Type="http://schemas.openxmlformats.org/officeDocument/2006/relationships/customXml" Target="../ink/ink83.xml"/><Relationship Id="rId172" Type="http://schemas.openxmlformats.org/officeDocument/2006/relationships/image" Target="../media/image87.png"/><Relationship Id="rId13" Type="http://schemas.openxmlformats.org/officeDocument/2006/relationships/customXml" Target="../ink/ink11.xml"/><Relationship Id="rId18" Type="http://schemas.openxmlformats.org/officeDocument/2006/relationships/image" Target="../media/image13.png"/><Relationship Id="rId39" Type="http://schemas.openxmlformats.org/officeDocument/2006/relationships/customXml" Target="../ink/ink25.xml"/><Relationship Id="rId109" Type="http://schemas.openxmlformats.org/officeDocument/2006/relationships/customXml" Target="../ink/ink61.xml"/><Relationship Id="rId34" Type="http://schemas.openxmlformats.org/officeDocument/2006/relationships/image" Target="../media/image20.png"/><Relationship Id="rId50" Type="http://schemas.openxmlformats.org/officeDocument/2006/relationships/image" Target="../media/image27.png"/><Relationship Id="rId55" Type="http://schemas.openxmlformats.org/officeDocument/2006/relationships/customXml" Target="../ink/ink34.xml"/><Relationship Id="rId76" Type="http://schemas.openxmlformats.org/officeDocument/2006/relationships/image" Target="../media/image40.png"/><Relationship Id="rId97" Type="http://schemas.openxmlformats.org/officeDocument/2006/relationships/customXml" Target="../ink/ink55.xml"/><Relationship Id="rId104" Type="http://schemas.openxmlformats.org/officeDocument/2006/relationships/image" Target="../media/image54.png"/><Relationship Id="rId120" Type="http://schemas.openxmlformats.org/officeDocument/2006/relationships/customXml" Target="../ink/ink67.xml"/><Relationship Id="rId125" Type="http://schemas.openxmlformats.org/officeDocument/2006/relationships/image" Target="../media/image64.png"/><Relationship Id="rId141" Type="http://schemas.openxmlformats.org/officeDocument/2006/relationships/image" Target="../media/image72.png"/><Relationship Id="rId146" Type="http://schemas.openxmlformats.org/officeDocument/2006/relationships/customXml" Target="../ink/ink80.xml"/><Relationship Id="rId167" Type="http://schemas.openxmlformats.org/officeDocument/2006/relationships/customXml" Target="../ink/ink91.xml"/><Relationship Id="rId188" Type="http://schemas.openxmlformats.org/officeDocument/2006/relationships/customXml" Target="../ink/ink101.xml"/><Relationship Id="rId7" Type="http://schemas.openxmlformats.org/officeDocument/2006/relationships/customXml" Target="../ink/ink8.xml"/><Relationship Id="rId71" Type="http://schemas.openxmlformats.org/officeDocument/2006/relationships/customXml" Target="../ink/ink42.xml"/><Relationship Id="rId92" Type="http://schemas.openxmlformats.org/officeDocument/2006/relationships/image" Target="../media/image48.png"/><Relationship Id="rId162" Type="http://schemas.openxmlformats.org/officeDocument/2006/relationships/image" Target="../media/image82.png"/><Relationship Id="rId183" Type="http://schemas.openxmlformats.org/officeDocument/2006/relationships/customXml" Target="../ink/ink99.xml"/><Relationship Id="rId2" Type="http://schemas.openxmlformats.org/officeDocument/2006/relationships/audio" Target="../media/media4.mp3"/><Relationship Id="rId29" Type="http://schemas.openxmlformats.org/officeDocument/2006/relationships/customXml" Target="../ink/ink20.xml"/><Relationship Id="rId24" Type="http://schemas.openxmlformats.org/officeDocument/2006/relationships/image" Target="../media/image16.png"/><Relationship Id="rId40" Type="http://schemas.openxmlformats.org/officeDocument/2006/relationships/image" Target="../media/image23.png"/><Relationship Id="rId45" Type="http://schemas.openxmlformats.org/officeDocument/2006/relationships/customXml" Target="../ink/ink29.xml"/><Relationship Id="rId66" Type="http://schemas.openxmlformats.org/officeDocument/2006/relationships/image" Target="../media/image35.png"/><Relationship Id="rId87" Type="http://schemas.openxmlformats.org/officeDocument/2006/relationships/customXml" Target="../ink/ink50.xml"/><Relationship Id="rId110" Type="http://schemas.openxmlformats.org/officeDocument/2006/relationships/image" Target="../media/image57.png"/><Relationship Id="rId115" Type="http://schemas.openxmlformats.org/officeDocument/2006/relationships/customXml" Target="../ink/ink64.xml"/><Relationship Id="rId131" Type="http://schemas.openxmlformats.org/officeDocument/2006/relationships/image" Target="../media/image67.png"/><Relationship Id="rId136" Type="http://schemas.openxmlformats.org/officeDocument/2006/relationships/customXml" Target="../ink/ink75.xml"/><Relationship Id="rId157" Type="http://schemas.openxmlformats.org/officeDocument/2006/relationships/customXml" Target="../ink/ink86.xml"/><Relationship Id="rId178" Type="http://schemas.openxmlformats.org/officeDocument/2006/relationships/image" Target="../media/image90.png"/><Relationship Id="rId61" Type="http://schemas.openxmlformats.org/officeDocument/2006/relationships/customXml" Target="../ink/ink37.xml"/><Relationship Id="rId82" Type="http://schemas.openxmlformats.org/officeDocument/2006/relationships/image" Target="../media/image43.png"/><Relationship Id="rId152" Type="http://schemas.openxmlformats.org/officeDocument/2006/relationships/image" Target="../media/image77.png"/><Relationship Id="rId173" Type="http://schemas.openxmlformats.org/officeDocument/2006/relationships/customXml" Target="../ink/ink94.xml"/><Relationship Id="rId19" Type="http://schemas.openxmlformats.org/officeDocument/2006/relationships/customXml" Target="../ink/ink14.xml"/><Relationship Id="rId14" Type="http://schemas.openxmlformats.org/officeDocument/2006/relationships/image" Target="../media/image10.png"/><Relationship Id="rId30" Type="http://schemas.openxmlformats.org/officeDocument/2006/relationships/image" Target="../media/image18.png"/><Relationship Id="rId35" Type="http://schemas.openxmlformats.org/officeDocument/2006/relationships/customXml" Target="../ink/ink23.xml"/><Relationship Id="rId56" Type="http://schemas.openxmlformats.org/officeDocument/2006/relationships/image" Target="../media/image30.png"/><Relationship Id="rId77" Type="http://schemas.openxmlformats.org/officeDocument/2006/relationships/customXml" Target="../ink/ink45.xml"/><Relationship Id="rId100" Type="http://schemas.openxmlformats.org/officeDocument/2006/relationships/image" Target="../media/image52.png"/><Relationship Id="rId105" Type="http://schemas.openxmlformats.org/officeDocument/2006/relationships/customXml" Target="../ink/ink59.xml"/><Relationship Id="rId126" Type="http://schemas.openxmlformats.org/officeDocument/2006/relationships/customXml" Target="../ink/ink70.xml"/><Relationship Id="rId147" Type="http://schemas.openxmlformats.org/officeDocument/2006/relationships/image" Target="../media/image75.png"/><Relationship Id="rId168" Type="http://schemas.openxmlformats.org/officeDocument/2006/relationships/image" Target="../media/image85.png"/><Relationship Id="rId8" Type="http://schemas.openxmlformats.org/officeDocument/2006/relationships/image" Target="../media/image6.png"/><Relationship Id="rId51" Type="http://schemas.openxmlformats.org/officeDocument/2006/relationships/customXml" Target="../ink/ink32.xml"/><Relationship Id="rId72" Type="http://schemas.openxmlformats.org/officeDocument/2006/relationships/image" Target="../media/image38.png"/><Relationship Id="rId93" Type="http://schemas.openxmlformats.org/officeDocument/2006/relationships/customXml" Target="../ink/ink53.xml"/><Relationship Id="rId98" Type="http://schemas.openxmlformats.org/officeDocument/2006/relationships/image" Target="../media/image51.png"/><Relationship Id="rId121" Type="http://schemas.openxmlformats.org/officeDocument/2006/relationships/image" Target="../media/image62.png"/><Relationship Id="rId142" Type="http://schemas.openxmlformats.org/officeDocument/2006/relationships/customXml" Target="../ink/ink78.xml"/><Relationship Id="rId163" Type="http://schemas.openxmlformats.org/officeDocument/2006/relationships/customXml" Target="../ink/ink89.xml"/><Relationship Id="rId184" Type="http://schemas.openxmlformats.org/officeDocument/2006/relationships/image" Target="../media/image93.png"/><Relationship Id="rId189" Type="http://schemas.openxmlformats.org/officeDocument/2006/relationships/image" Target="../media/image94.png"/><Relationship Id="rId3" Type="http://schemas.openxmlformats.org/officeDocument/2006/relationships/slideLayout" Target="../slideLayouts/slideLayout15.xml"/><Relationship Id="rId25" Type="http://schemas.openxmlformats.org/officeDocument/2006/relationships/customXml" Target="../ink/ink17.xml"/><Relationship Id="rId46" Type="http://schemas.openxmlformats.org/officeDocument/2006/relationships/image" Target="../media/image25.png"/><Relationship Id="rId67" Type="http://schemas.openxmlformats.org/officeDocument/2006/relationships/customXml" Target="../ink/ink40.xml"/><Relationship Id="rId116" Type="http://schemas.openxmlformats.org/officeDocument/2006/relationships/image" Target="../media/image60.png"/><Relationship Id="rId137" Type="http://schemas.openxmlformats.org/officeDocument/2006/relationships/image" Target="../media/image70.png"/><Relationship Id="rId158" Type="http://schemas.openxmlformats.org/officeDocument/2006/relationships/image" Target="../media/image80.png"/><Relationship Id="rId20" Type="http://schemas.openxmlformats.org/officeDocument/2006/relationships/image" Target="../media/image14.png"/><Relationship Id="rId41" Type="http://schemas.openxmlformats.org/officeDocument/2006/relationships/customXml" Target="../ink/ink26.xml"/><Relationship Id="rId62" Type="http://schemas.openxmlformats.org/officeDocument/2006/relationships/image" Target="../media/image33.png"/><Relationship Id="rId83" Type="http://schemas.openxmlformats.org/officeDocument/2006/relationships/customXml" Target="../ink/ink48.xml"/><Relationship Id="rId88" Type="http://schemas.openxmlformats.org/officeDocument/2006/relationships/image" Target="../media/image46.png"/><Relationship Id="rId111" Type="http://schemas.openxmlformats.org/officeDocument/2006/relationships/customXml" Target="../ink/ink62.xml"/><Relationship Id="rId132" Type="http://schemas.openxmlformats.org/officeDocument/2006/relationships/customXml" Target="../ink/ink73.xml"/><Relationship Id="rId153" Type="http://schemas.openxmlformats.org/officeDocument/2006/relationships/customXml" Target="../ink/ink84.xml"/><Relationship Id="rId174" Type="http://schemas.openxmlformats.org/officeDocument/2006/relationships/image" Target="../media/image88.png"/><Relationship Id="rId179" Type="http://schemas.openxmlformats.org/officeDocument/2006/relationships/customXml" Target="../ink/ink97.xml"/><Relationship Id="rId15" Type="http://schemas.openxmlformats.org/officeDocument/2006/relationships/customXml" Target="../ink/ink12.xml"/><Relationship Id="rId36" Type="http://schemas.openxmlformats.org/officeDocument/2006/relationships/image" Target="../media/image21.png"/><Relationship Id="rId57" Type="http://schemas.openxmlformats.org/officeDocument/2006/relationships/customXml" Target="../ink/ink35.xml"/><Relationship Id="rId106" Type="http://schemas.openxmlformats.org/officeDocument/2006/relationships/image" Target="../media/image55.png"/><Relationship Id="rId127" Type="http://schemas.openxmlformats.org/officeDocument/2006/relationships/image" Target="../media/image65.png"/><Relationship Id="rId10" Type="http://schemas.openxmlformats.org/officeDocument/2006/relationships/image" Target="../media/image7.png"/><Relationship Id="rId31" Type="http://schemas.openxmlformats.org/officeDocument/2006/relationships/customXml" Target="../ink/ink21.xml"/><Relationship Id="rId52" Type="http://schemas.openxmlformats.org/officeDocument/2006/relationships/image" Target="../media/image28.png"/><Relationship Id="rId73" Type="http://schemas.openxmlformats.org/officeDocument/2006/relationships/customXml" Target="../ink/ink43.xml"/><Relationship Id="rId78" Type="http://schemas.openxmlformats.org/officeDocument/2006/relationships/image" Target="../media/image41.png"/><Relationship Id="rId94" Type="http://schemas.openxmlformats.org/officeDocument/2006/relationships/image" Target="../media/image49.png"/><Relationship Id="rId99" Type="http://schemas.openxmlformats.org/officeDocument/2006/relationships/customXml" Target="../ink/ink56.xml"/><Relationship Id="rId101" Type="http://schemas.openxmlformats.org/officeDocument/2006/relationships/customXml" Target="../ink/ink57.xml"/><Relationship Id="rId122" Type="http://schemas.openxmlformats.org/officeDocument/2006/relationships/customXml" Target="../ink/ink68.xml"/><Relationship Id="rId143" Type="http://schemas.openxmlformats.org/officeDocument/2006/relationships/image" Target="../media/image73.png"/><Relationship Id="rId148" Type="http://schemas.openxmlformats.org/officeDocument/2006/relationships/customXml" Target="../ink/ink81.xml"/><Relationship Id="rId164" Type="http://schemas.openxmlformats.org/officeDocument/2006/relationships/image" Target="../media/image83.png"/><Relationship Id="rId169" Type="http://schemas.openxmlformats.org/officeDocument/2006/relationships/customXml" Target="../ink/ink92.xml"/><Relationship Id="rId185" Type="http://schemas.openxmlformats.org/officeDocument/2006/relationships/image" Target="../media/image3.png"/><Relationship Id="rId4" Type="http://schemas.openxmlformats.org/officeDocument/2006/relationships/image" Target="../media/image6.emf"/><Relationship Id="rId9" Type="http://schemas.openxmlformats.org/officeDocument/2006/relationships/customXml" Target="../ink/ink9.xml"/><Relationship Id="rId180" Type="http://schemas.openxmlformats.org/officeDocument/2006/relationships/image" Target="../media/image91.png"/><Relationship Id="rId26" Type="http://schemas.openxmlformats.org/officeDocument/2006/relationships/image" Target="../media/image17.png"/><Relationship Id="rId47" Type="http://schemas.openxmlformats.org/officeDocument/2006/relationships/customXml" Target="../ink/ink30.xml"/><Relationship Id="rId68" Type="http://schemas.openxmlformats.org/officeDocument/2006/relationships/image" Target="../media/image36.png"/><Relationship Id="rId89" Type="http://schemas.openxmlformats.org/officeDocument/2006/relationships/customXml" Target="../ink/ink51.xml"/><Relationship Id="rId112" Type="http://schemas.openxmlformats.org/officeDocument/2006/relationships/image" Target="../media/image58.png"/><Relationship Id="rId133" Type="http://schemas.openxmlformats.org/officeDocument/2006/relationships/image" Target="../media/image68.png"/><Relationship Id="rId154" Type="http://schemas.openxmlformats.org/officeDocument/2006/relationships/image" Target="../media/image78.png"/><Relationship Id="rId175" Type="http://schemas.openxmlformats.org/officeDocument/2006/relationships/customXml" Target="../ink/ink95.xml"/><Relationship Id="rId16" Type="http://schemas.openxmlformats.org/officeDocument/2006/relationships/image" Target="../media/image12.png"/><Relationship Id="rId37" Type="http://schemas.openxmlformats.org/officeDocument/2006/relationships/customXml" Target="../ink/ink24.xml"/><Relationship Id="rId58" Type="http://schemas.openxmlformats.org/officeDocument/2006/relationships/image" Target="../media/image31.png"/><Relationship Id="rId79" Type="http://schemas.openxmlformats.org/officeDocument/2006/relationships/customXml" Target="../ink/ink46.xml"/><Relationship Id="rId102" Type="http://schemas.openxmlformats.org/officeDocument/2006/relationships/image" Target="../media/image53.png"/><Relationship Id="rId123" Type="http://schemas.openxmlformats.org/officeDocument/2006/relationships/image" Target="../media/image63.png"/><Relationship Id="rId144" Type="http://schemas.openxmlformats.org/officeDocument/2006/relationships/customXml" Target="../ink/ink79.xml"/><Relationship Id="rId90" Type="http://schemas.openxmlformats.org/officeDocument/2006/relationships/image" Target="../media/image47.png"/><Relationship Id="rId165" Type="http://schemas.openxmlformats.org/officeDocument/2006/relationships/customXml" Target="../ink/ink90.xml"/><Relationship Id="rId186" Type="http://schemas.openxmlformats.org/officeDocument/2006/relationships/customXml" Target="../ink/ink100.xml"/><Relationship Id="rId27" Type="http://schemas.openxmlformats.org/officeDocument/2006/relationships/customXml" Target="../ink/ink18.xml"/><Relationship Id="rId48" Type="http://schemas.openxmlformats.org/officeDocument/2006/relationships/image" Target="../media/image26.png"/><Relationship Id="rId69" Type="http://schemas.openxmlformats.org/officeDocument/2006/relationships/customXml" Target="../ink/ink41.xml"/><Relationship Id="rId113" Type="http://schemas.openxmlformats.org/officeDocument/2006/relationships/customXml" Target="../ink/ink63.xml"/><Relationship Id="rId134" Type="http://schemas.openxmlformats.org/officeDocument/2006/relationships/customXml" Target="../ink/ink74.xml"/><Relationship Id="rId80" Type="http://schemas.openxmlformats.org/officeDocument/2006/relationships/image" Target="../media/image42.png"/><Relationship Id="rId155" Type="http://schemas.openxmlformats.org/officeDocument/2006/relationships/customXml" Target="../ink/ink85.xml"/><Relationship Id="rId176" Type="http://schemas.openxmlformats.org/officeDocument/2006/relationships/image" Target="../media/image89.png"/><Relationship Id="rId17" Type="http://schemas.openxmlformats.org/officeDocument/2006/relationships/customXml" Target="../ink/ink13.xml"/><Relationship Id="rId38" Type="http://schemas.openxmlformats.org/officeDocument/2006/relationships/image" Target="../media/image22.png"/><Relationship Id="rId59" Type="http://schemas.openxmlformats.org/officeDocument/2006/relationships/customXml" Target="../ink/ink36.xml"/><Relationship Id="rId103" Type="http://schemas.openxmlformats.org/officeDocument/2006/relationships/customXml" Target="../ink/ink58.xml"/><Relationship Id="rId124" Type="http://schemas.openxmlformats.org/officeDocument/2006/relationships/customXml" Target="../ink/ink69.xml"/><Relationship Id="rId70" Type="http://schemas.openxmlformats.org/officeDocument/2006/relationships/image" Target="../media/image37.png"/><Relationship Id="rId91" Type="http://schemas.openxmlformats.org/officeDocument/2006/relationships/customXml" Target="../ink/ink52.xml"/><Relationship Id="rId145" Type="http://schemas.openxmlformats.org/officeDocument/2006/relationships/image" Target="../media/image74.png"/><Relationship Id="rId166" Type="http://schemas.openxmlformats.org/officeDocument/2006/relationships/image" Target="../media/image84.png"/><Relationship Id="rId187" Type="http://schemas.openxmlformats.org/officeDocument/2006/relationships/image" Target="../media/image11.png"/><Relationship Id="rId1" Type="http://schemas.microsoft.com/office/2007/relationships/media" Target="../media/media4.mp3"/><Relationship Id="rId28" Type="http://schemas.openxmlformats.org/officeDocument/2006/relationships/customXml" Target="../ink/ink19.xml"/><Relationship Id="rId49" Type="http://schemas.openxmlformats.org/officeDocument/2006/relationships/customXml" Target="../ink/ink31.xml"/><Relationship Id="rId114" Type="http://schemas.openxmlformats.org/officeDocument/2006/relationships/image" Target="../media/image59.png"/><Relationship Id="rId60" Type="http://schemas.openxmlformats.org/officeDocument/2006/relationships/image" Target="../media/image32.png"/><Relationship Id="rId81" Type="http://schemas.openxmlformats.org/officeDocument/2006/relationships/customXml" Target="../ink/ink47.xml"/><Relationship Id="rId135" Type="http://schemas.openxmlformats.org/officeDocument/2006/relationships/image" Target="../media/image69.png"/><Relationship Id="rId156" Type="http://schemas.openxmlformats.org/officeDocument/2006/relationships/image" Target="../media/image79.png"/><Relationship Id="rId177" Type="http://schemas.openxmlformats.org/officeDocument/2006/relationships/customXml" Target="../ink/ink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9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3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customXml" Target="../ink/ink102.xml"/><Relationship Id="rId11" Type="http://schemas.openxmlformats.org/officeDocument/2006/relationships/image" Target="../media/image99.png"/><Relationship Id="rId5" Type="http://schemas.openxmlformats.org/officeDocument/2006/relationships/image" Target="../media/image3.png"/><Relationship Id="rId10" Type="http://schemas.openxmlformats.org/officeDocument/2006/relationships/customXml" Target="../ink/ink104.xml"/><Relationship Id="rId4" Type="http://schemas.openxmlformats.org/officeDocument/2006/relationships/image" Target="../media/image96.emf"/><Relationship Id="rId9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0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06.xml"/><Relationship Id="rId12" Type="http://schemas.openxmlformats.org/officeDocument/2006/relationships/image" Target="../media/image10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80.png"/><Relationship Id="rId11" Type="http://schemas.openxmlformats.org/officeDocument/2006/relationships/customXml" Target="../ink/ink108.xml"/><Relationship Id="rId5" Type="http://schemas.openxmlformats.org/officeDocument/2006/relationships/customXml" Target="../ink/ink105.xml"/><Relationship Id="rId10" Type="http://schemas.openxmlformats.org/officeDocument/2006/relationships/image" Target="../media/image100.png"/><Relationship Id="rId4" Type="http://schemas.openxmlformats.org/officeDocument/2006/relationships/image" Target="../media/image101.emf"/><Relationship Id="rId9" Type="http://schemas.openxmlformats.org/officeDocument/2006/relationships/customXml" Target="../ink/ink10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1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3.png"/><Relationship Id="rId5" Type="http://schemas.openxmlformats.org/officeDocument/2006/relationships/customXml" Target="../ink/ink109.xml"/><Relationship Id="rId4" Type="http://schemas.openxmlformats.org/officeDocument/2006/relationships/image" Target="../media/image102.emf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0B534CB-EED2-4A42-A2DA-CDE143579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3" name="s29">
            <a:hlinkClick r:id="" action="ppaction://media"/>
            <a:extLst>
              <a:ext uri="{FF2B5EF4-FFF2-40B4-BE49-F238E27FC236}">
                <a16:creationId xmlns:a16="http://schemas.microsoft.com/office/drawing/2014/main" id="{36DDD4CB-2B53-4786-B7EA-967951BFC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4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69"/>
    </mc:Choice>
    <mc:Fallback>
      <p:transition spd="slow" advTm="15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439" x="892175" y="3930650"/>
          <p14:tracePt t="22095" x="900113" y="3898900"/>
          <p14:tracePt t="22103" x="925513" y="3851275"/>
          <p14:tracePt t="22111" x="949325" y="3795713"/>
          <p14:tracePt t="22119" x="965200" y="3740150"/>
          <p14:tracePt t="22140" x="996950" y="3636963"/>
          <p14:tracePt t="22141" x="1012825" y="3613150"/>
          <p14:tracePt t="22151" x="1020763" y="3587750"/>
          <p14:tracePt t="22156" x="1028700" y="3579813"/>
          <p14:tracePt t="22164" x="1028700" y="3571875"/>
          <p14:tracePt t="22171" x="1028700" y="3563938"/>
          <p14:tracePt t="22194" x="1020763" y="3563938"/>
          <p14:tracePt t="22208" x="1012825" y="3563938"/>
          <p14:tracePt t="22217" x="1012825" y="3556000"/>
          <p14:tracePt t="22223" x="996950" y="3548063"/>
          <p14:tracePt t="22235" x="996950" y="3532188"/>
          <p14:tracePt t="22238" x="989013" y="3516313"/>
          <p14:tracePt t="22247" x="981075" y="3492500"/>
          <p14:tracePt t="22254" x="981075" y="3476625"/>
          <p14:tracePt t="22264" x="981075" y="3452813"/>
          <p14:tracePt t="22269" x="981075" y="3429000"/>
          <p14:tracePt t="22277" x="981075" y="3405188"/>
          <p14:tracePt t="22284" x="973138" y="3381375"/>
          <p14:tracePt t="22291" x="973138" y="3349625"/>
          <p14:tracePt t="22300" x="965200" y="3317875"/>
          <p14:tracePt t="22307" x="965200" y="3270250"/>
          <p14:tracePt t="22313" x="965200" y="3236913"/>
          <p14:tracePt t="22321" x="965200" y="3221038"/>
          <p14:tracePt t="22328" x="957263" y="3197225"/>
          <p14:tracePt t="22336" x="957263" y="3173413"/>
          <p14:tracePt t="22343" x="957263" y="3149600"/>
          <p14:tracePt t="22351" x="949325" y="3117850"/>
          <p14:tracePt t="22359" x="949325" y="3094038"/>
          <p14:tracePt t="22366" x="941388" y="3062288"/>
          <p14:tracePt t="22373" x="941388" y="3030538"/>
          <p14:tracePt t="22381" x="933450" y="2990850"/>
          <p14:tracePt t="22388" x="925513" y="2959100"/>
          <p14:tracePt t="22396" x="925513" y="2935288"/>
          <p14:tracePt t="22403" x="908050" y="2909888"/>
          <p14:tracePt t="22411" x="908050" y="2886075"/>
          <p14:tracePt t="22419" x="900113" y="2862263"/>
          <p14:tracePt t="22425" x="900113" y="2830513"/>
          <p14:tracePt t="22434" x="900113" y="2814638"/>
          <p14:tracePt t="22441" x="900113" y="2790825"/>
          <p14:tracePt t="22448" x="892175" y="2782888"/>
          <p14:tracePt t="22455" x="884238" y="2759075"/>
          <p14:tracePt t="22463" x="884238" y="2727325"/>
          <p14:tracePt t="22471" x="884238" y="2711450"/>
          <p14:tracePt t="22478" x="884238" y="2687638"/>
          <p14:tracePt t="22486" x="884238" y="2671763"/>
          <p14:tracePt t="22493" x="876300" y="2647950"/>
          <p14:tracePt t="22501" x="876300" y="2632075"/>
          <p14:tracePt t="22508" x="868363" y="2616200"/>
          <p14:tracePt t="22516" x="868363" y="2600325"/>
          <p14:tracePt t="22523" x="868363" y="2584450"/>
          <p14:tracePt t="22532" x="868363" y="2566988"/>
          <p14:tracePt t="22539" x="860425" y="2551113"/>
          <p14:tracePt t="22553" x="860425" y="2535238"/>
          <p14:tracePt t="22568" x="860425" y="2527300"/>
          <p14:tracePt t="22575" x="860425" y="2519363"/>
          <p14:tracePt t="22584" x="860425" y="2511425"/>
          <p14:tracePt t="22590" x="852488" y="2503488"/>
          <p14:tracePt t="22598" x="852488" y="2495550"/>
          <p14:tracePt t="22605" x="844550" y="2487613"/>
          <p14:tracePt t="22613" x="844550" y="2471738"/>
          <p14:tracePt t="22620" x="844550" y="2455863"/>
          <p14:tracePt t="22628" x="844550" y="2447925"/>
          <p14:tracePt t="22636" x="844550" y="2432050"/>
          <p14:tracePt t="22643" x="844550" y="2408238"/>
          <p14:tracePt t="22651" x="836613" y="2400300"/>
          <p14:tracePt t="22658" x="836613" y="2384425"/>
          <p14:tracePt t="22667" x="836613" y="2376488"/>
          <p14:tracePt t="22673" x="836613" y="2368550"/>
          <p14:tracePt t="22688" x="836613" y="2360613"/>
          <p14:tracePt t="22718" x="836613" y="2352675"/>
          <p14:tracePt t="22770" x="836613" y="2360613"/>
          <p14:tracePt t="22778" x="836613" y="2376488"/>
          <p14:tracePt t="22785" x="844550" y="2408238"/>
          <p14:tracePt t="22793" x="844550" y="2447925"/>
          <p14:tracePt t="22801" x="844550" y="2479675"/>
          <p14:tracePt t="22808" x="844550" y="2535238"/>
          <p14:tracePt t="22816" x="844550" y="2566988"/>
          <p14:tracePt t="22823" x="844550" y="2616200"/>
          <p14:tracePt t="22831" x="844550" y="2640013"/>
          <p14:tracePt t="22838" x="844550" y="2663825"/>
          <p14:tracePt t="22845" x="844550" y="2687638"/>
          <p14:tracePt t="22860" x="844550" y="2711450"/>
          <p14:tracePt t="22868" x="844550" y="2719388"/>
          <p14:tracePt t="22875" x="844550" y="2727325"/>
          <p14:tracePt t="22884" x="844550" y="2735263"/>
          <p14:tracePt t="23400" x="844550" y="2727325"/>
          <p14:tracePt t="23409" x="844550" y="2711450"/>
          <p14:tracePt t="23416" x="844550" y="2695575"/>
          <p14:tracePt t="23424" x="844550" y="2679700"/>
          <p14:tracePt t="23432" x="844550" y="2663825"/>
          <p14:tracePt t="23439" x="844550" y="2640013"/>
          <p14:tracePt t="23446" x="844550" y="2624138"/>
          <p14:tracePt t="23453" x="844550" y="2600325"/>
          <p14:tracePt t="23462" x="852488" y="2576513"/>
          <p14:tracePt t="23469" x="852488" y="2559050"/>
          <p14:tracePt t="23476" x="860425" y="2543175"/>
          <p14:tracePt t="23484" x="868363" y="2519363"/>
          <p14:tracePt t="23491" x="868363" y="2511425"/>
          <p14:tracePt t="23498" x="876300" y="2487613"/>
          <p14:tracePt t="23506" x="892175" y="2463800"/>
          <p14:tracePt t="23514" x="892175" y="2447925"/>
          <p14:tracePt t="23522" x="900113" y="2432050"/>
          <p14:tracePt t="23528" x="908050" y="2416175"/>
          <p14:tracePt t="23536" x="917575" y="2400300"/>
          <p14:tracePt t="23543" x="925513" y="2392363"/>
          <p14:tracePt t="23551" x="933450" y="2376488"/>
          <p14:tracePt t="23558" x="933450" y="2368550"/>
          <p14:tracePt t="23566" x="941388" y="2360613"/>
          <p14:tracePt t="23573" x="949325" y="2360613"/>
          <p14:tracePt t="23582" x="949325" y="2344738"/>
          <p14:tracePt t="23588" x="957263" y="2336800"/>
          <p14:tracePt t="23603" x="957263" y="2328863"/>
          <p14:tracePt t="23611" x="965200" y="2320925"/>
          <p14:tracePt t="23618" x="973138" y="2320925"/>
          <p14:tracePt t="23626" x="973138" y="2312988"/>
          <p14:tracePt t="23641" x="973138" y="2305050"/>
          <p14:tracePt t="23656" x="973138" y="2297113"/>
          <p14:tracePt t="23664" x="981075" y="2297113"/>
          <p14:tracePt t="23671" x="981075" y="2289175"/>
          <p14:tracePt t="24188" x="981075" y="2281238"/>
          <p14:tracePt t="24248" x="981075" y="2273300"/>
          <p14:tracePt t="24593" x="981075" y="2265363"/>
          <p14:tracePt t="24600" x="981075" y="2257425"/>
          <p14:tracePt t="24608" x="989013" y="2257425"/>
          <p14:tracePt t="24616" x="989013" y="2249488"/>
          <p14:tracePt t="24624" x="989013" y="2241550"/>
          <p14:tracePt t="24630" x="989013" y="2233613"/>
          <p14:tracePt t="24639" x="996950" y="2233613"/>
          <p14:tracePt t="24653" x="1004888" y="2224088"/>
          <p14:tracePt t="24743" x="1012825" y="2224088"/>
          <p14:tracePt t="24750" x="1028700" y="2224088"/>
          <p14:tracePt t="24758" x="1044575" y="2224088"/>
          <p14:tracePt t="24766" x="1052513" y="2224088"/>
          <p14:tracePt t="24773" x="1068388" y="2233613"/>
          <p14:tracePt t="24780" x="1084263" y="2241550"/>
          <p14:tracePt t="24788" x="1108075" y="2257425"/>
          <p14:tracePt t="24796" x="1123950" y="2273300"/>
          <p14:tracePt t="24803" x="1155700" y="2297113"/>
          <p14:tracePt t="24811" x="1179513" y="2320925"/>
          <p14:tracePt t="24818" x="1203325" y="2344738"/>
          <p14:tracePt t="24826" x="1227138" y="2352675"/>
          <p14:tracePt t="24833" x="1266825" y="2376488"/>
          <p14:tracePt t="24840" x="1292225" y="2392363"/>
          <p14:tracePt t="24849" x="1316038" y="2400300"/>
          <p14:tracePt t="24856" x="1331913" y="2416175"/>
          <p14:tracePt t="24864" x="1355725" y="2424113"/>
          <p14:tracePt t="24870" x="1371600" y="2432050"/>
          <p14:tracePt t="24879" x="1395413" y="2447925"/>
          <p14:tracePt t="24886" x="1411288" y="2455863"/>
          <p14:tracePt t="24893" x="1443038" y="2471738"/>
          <p14:tracePt t="24901" x="1458913" y="2479675"/>
          <p14:tracePt t="24908" x="1482725" y="2495550"/>
          <p14:tracePt t="24916" x="1498600" y="2511425"/>
          <p14:tracePt t="24923" x="1530350" y="2519363"/>
          <p14:tracePt t="24930" x="1562100" y="2535238"/>
          <p14:tracePt t="24938" x="1585913" y="2543175"/>
          <p14:tracePt t="24946" x="1609725" y="2543175"/>
          <p14:tracePt t="24953" x="1633538" y="2543175"/>
          <p14:tracePt t="24961" x="1641475" y="2551113"/>
          <p14:tracePt t="24968" x="1658938" y="2559050"/>
          <p14:tracePt t="24976" x="1674813" y="2566988"/>
          <p14:tracePt t="24983" x="1682750" y="2576513"/>
          <p14:tracePt t="24990" x="1698625" y="2584450"/>
          <p14:tracePt t="24999" x="1706563" y="2592388"/>
          <p14:tracePt t="25006" x="1714500" y="2600325"/>
          <p14:tracePt t="25014" x="1722438" y="2600325"/>
          <p14:tracePt t="25020" x="1730375" y="2616200"/>
          <p14:tracePt t="25028" x="1746250" y="2616200"/>
          <p14:tracePt t="25036" x="1754188" y="2632075"/>
          <p14:tracePt t="25043" x="1762125" y="2632075"/>
          <p14:tracePt t="25050" x="1770063" y="2647950"/>
          <p14:tracePt t="25058" x="1778000" y="2647950"/>
          <p14:tracePt t="25066" x="1785938" y="2655888"/>
          <p14:tracePt t="25073" x="1793875" y="2663825"/>
          <p14:tracePt t="25081" x="1801813" y="2663825"/>
          <p14:tracePt t="25088" x="1809750" y="2663825"/>
          <p14:tracePt t="25097" x="1825625" y="2671763"/>
          <p14:tracePt t="25103" x="1833563" y="2671763"/>
          <p14:tracePt t="25111" x="1857375" y="2679700"/>
          <p14:tracePt t="25118" x="1873250" y="2695575"/>
          <p14:tracePt t="25133" x="1912938" y="2703513"/>
          <p14:tracePt t="25141" x="1936750" y="2711450"/>
          <p14:tracePt t="25149" x="1960563" y="2719388"/>
          <p14:tracePt t="25156" x="1992313" y="2719388"/>
          <p14:tracePt t="25164" x="2017713" y="2719388"/>
          <p14:tracePt t="25171" x="2033588" y="2719388"/>
          <p14:tracePt t="25179" x="2057400" y="2727325"/>
          <p14:tracePt t="25186" x="2073275" y="2735263"/>
          <p14:tracePt t="25193" x="2089150" y="2743200"/>
          <p14:tracePt t="25200" x="2105025" y="2743200"/>
          <p14:tracePt t="25208" x="2120900" y="2743200"/>
          <p14:tracePt t="25223" x="2128838" y="2743200"/>
          <p14:tracePt t="25231" x="2128838" y="2751138"/>
          <p14:tracePt t="25238" x="2144713" y="2759075"/>
          <p14:tracePt t="25246" x="2160588" y="2774950"/>
          <p14:tracePt t="25253" x="2200275" y="2798763"/>
          <p14:tracePt t="25260" x="2247900" y="2830513"/>
          <p14:tracePt t="25268" x="2279650" y="2862263"/>
          <p14:tracePt t="25276" x="2343150" y="2894013"/>
          <p14:tracePt t="25283" x="2400300" y="2919413"/>
          <p14:tracePt t="25291" x="2463800" y="2959100"/>
          <p14:tracePt t="25299" x="2519363" y="2982913"/>
          <p14:tracePt t="25307" x="2590800" y="3006725"/>
          <p14:tracePt t="25313" x="2614613" y="3014663"/>
          <p14:tracePt t="25321" x="2654300" y="3030538"/>
          <p14:tracePt t="25329" x="2678113" y="3038475"/>
          <p14:tracePt t="25336" x="2678113" y="3046413"/>
          <p14:tracePt t="25343" x="2686050" y="3046413"/>
          <p14:tracePt t="25508" x="2678113" y="3046413"/>
          <p14:tracePt t="25523" x="2670175" y="3046413"/>
          <p14:tracePt t="25531" x="2662238" y="3046413"/>
          <p14:tracePt t="25546" x="2654300" y="3046413"/>
          <p14:tracePt t="25561" x="2638425" y="3038475"/>
          <p14:tracePt t="25591" x="2630488" y="3038475"/>
          <p14:tracePt t="25613" x="2630488" y="3030538"/>
          <p14:tracePt t="25621" x="2622550" y="3030538"/>
          <p14:tracePt t="25966" x="2606675" y="3022600"/>
          <p14:tracePt t="25975" x="2590800" y="3006725"/>
          <p14:tracePt t="25981" x="2559050" y="2974975"/>
          <p14:tracePt t="25990" x="2527300" y="2943225"/>
          <p14:tracePt t="25996" x="2463800" y="2901950"/>
          <p14:tracePt t="26005" x="2384425" y="2846388"/>
          <p14:tracePt t="26013" x="2295525" y="2798763"/>
          <p14:tracePt t="26018" x="2192338" y="2727325"/>
          <p14:tracePt t="26025" x="2065338" y="2640013"/>
          <p14:tracePt t="26033" x="1928813" y="2559050"/>
          <p14:tracePt t="26041" x="1801813" y="2471738"/>
          <p14:tracePt t="26049" x="1698625" y="2416175"/>
          <p14:tracePt t="26055" x="1577975" y="2360613"/>
          <p14:tracePt t="26065" x="1498600" y="2320925"/>
          <p14:tracePt t="26071" x="1427163" y="2289175"/>
          <p14:tracePt t="26081" x="1379538" y="2257425"/>
          <p14:tracePt t="26086" x="1347788" y="2241550"/>
          <p14:tracePt t="26095" x="1316038" y="2241550"/>
          <p14:tracePt t="26101" x="1316038" y="2233613"/>
          <p14:tracePt t="26258" x="1308100" y="2233613"/>
          <p14:tracePt t="26265" x="1300163" y="2224088"/>
          <p14:tracePt t="26281" x="1292225" y="2208213"/>
          <p14:tracePt t="26296" x="1274763" y="2200275"/>
          <p14:tracePt t="26304" x="1274763" y="2192338"/>
          <p14:tracePt t="26313" x="1258888" y="2184400"/>
          <p14:tracePt t="26318" x="1250950" y="2176463"/>
          <p14:tracePt t="26325" x="1243013" y="2168525"/>
          <p14:tracePt t="26335" x="1227138" y="2160588"/>
          <p14:tracePt t="26342" x="1219200" y="2152650"/>
          <p14:tracePt t="26350" x="1211263" y="2144713"/>
          <p14:tracePt t="26355" x="1195388" y="2144713"/>
          <p14:tracePt t="26364" x="1187450" y="2128838"/>
          <p14:tracePt t="26371" x="1171575" y="2128838"/>
          <p14:tracePt t="26379" x="1163638" y="2120900"/>
          <p14:tracePt t="26386" x="1155700" y="2120900"/>
          <p14:tracePt t="26408" x="1155700" y="2112963"/>
          <p14:tracePt t="26625" x="1155700" y="2120900"/>
          <p14:tracePt t="26633" x="1155700" y="2128838"/>
          <p14:tracePt t="26641" x="1155700" y="2152650"/>
          <p14:tracePt t="26649" x="1155700" y="2168525"/>
          <p14:tracePt t="26656" x="1155700" y="2200275"/>
          <p14:tracePt t="26664" x="1163638" y="2249488"/>
          <p14:tracePt t="26671" x="1179513" y="2305050"/>
          <p14:tracePt t="26679" x="1219200" y="2432050"/>
          <p14:tracePt t="26686" x="1250950" y="2559050"/>
          <p14:tracePt t="26693" x="1258888" y="2663825"/>
          <p14:tracePt t="26702" x="1258888" y="2838450"/>
          <p14:tracePt t="26708" x="1258888" y="3062288"/>
          <p14:tracePt t="26715" x="1258888" y="3236913"/>
          <p14:tracePt t="26723" x="1258888" y="3349625"/>
          <p14:tracePt t="26731" x="1258888" y="3436938"/>
          <p14:tracePt t="26738" x="1258888" y="3476625"/>
          <p14:tracePt t="26746" x="1258888" y="3500438"/>
          <p14:tracePt t="26753" x="1258888" y="3516313"/>
          <p14:tracePt t="26761" x="1258888" y="3524250"/>
          <p14:tracePt t="26783" x="1258888" y="3532188"/>
          <p14:tracePt t="26948" x="1258888" y="3540125"/>
          <p14:tracePt t="26964" x="1258888" y="3548063"/>
          <p14:tracePt t="26979" x="1258888" y="3556000"/>
          <p14:tracePt t="26986" x="1250950" y="3563938"/>
          <p14:tracePt t="26994" x="1250950" y="3571875"/>
          <p14:tracePt t="27001" x="1250950" y="3579813"/>
          <p14:tracePt t="27009" x="1250950" y="3587750"/>
          <p14:tracePt t="27015" x="1243013" y="3595688"/>
          <p14:tracePt t="27023" x="1227138" y="3621088"/>
          <p14:tracePt t="27031" x="1227138" y="3652838"/>
          <p14:tracePt t="27038" x="1219200" y="3676650"/>
          <p14:tracePt t="27046" x="1195388" y="3716338"/>
          <p14:tracePt t="27053" x="1179513" y="3748088"/>
          <p14:tracePt t="27062" x="1163638" y="3803650"/>
          <p14:tracePt t="27068" x="1139825" y="3859213"/>
          <p14:tracePt t="27075" x="1116013" y="3906838"/>
          <p14:tracePt t="27083" x="1092200" y="3948113"/>
          <p14:tracePt t="27090" x="1084263" y="3979863"/>
          <p14:tracePt t="27098" x="1076325" y="3995738"/>
          <p14:tracePt t="27105" x="1068388" y="3995738"/>
          <p14:tracePt t="27114" x="1068388" y="4003675"/>
          <p14:tracePt t="27151" x="1068388" y="4011613"/>
          <p14:tracePt t="32599" x="1068388" y="3987800"/>
          <p14:tracePt t="32600" x="1068388" y="3971925"/>
          <p14:tracePt t="32601" x="1068388" y="3963988"/>
          <p14:tracePt t="32604" x="1068388" y="3956050"/>
          <p14:tracePt t="32686" x="1076325" y="3956050"/>
          <p14:tracePt t="32693" x="1076325" y="3948113"/>
          <p14:tracePt t="32701" x="1084263" y="3948113"/>
          <p14:tracePt t="32710" x="1092200" y="3948113"/>
          <p14:tracePt t="32718" x="1100138" y="3948113"/>
          <p14:tracePt t="32724" x="1100138" y="3938588"/>
          <p14:tracePt t="32734" x="1108075" y="3938588"/>
          <p14:tracePt t="33136" x="1108075" y="3930650"/>
          <p14:tracePt t="33144" x="1108075" y="3922713"/>
          <p14:tracePt t="33151" x="1100138" y="3906838"/>
          <p14:tracePt t="33160" x="1100138" y="3898900"/>
          <p14:tracePt t="33169" x="1100138" y="3890963"/>
          <p14:tracePt t="33174" x="1100138" y="3883025"/>
          <p14:tracePt t="33181" x="1092200" y="3875088"/>
          <p14:tracePt t="33189" x="1092200" y="3867150"/>
          <p14:tracePt t="33205" x="1092200" y="3851275"/>
          <p14:tracePt t="33249" x="1092200" y="3843338"/>
          <p14:tracePt t="33279" x="1092200" y="3835400"/>
          <p14:tracePt t="33301" x="1092200" y="3827463"/>
          <p14:tracePt t="33310" x="1092200" y="3819525"/>
          <p14:tracePt t="33328" x="1092200" y="3811588"/>
          <p14:tracePt t="33341" x="1092200" y="3803650"/>
          <p14:tracePt t="33354" x="1092200" y="3795713"/>
          <p14:tracePt t="33361" x="1092200" y="3779838"/>
          <p14:tracePt t="33369" x="1092200" y="3771900"/>
          <p14:tracePt t="33377" x="1092200" y="3763963"/>
          <p14:tracePt t="33384" x="1092200" y="3740150"/>
          <p14:tracePt t="33392" x="1092200" y="3724275"/>
          <p14:tracePt t="33400" x="1092200" y="3708400"/>
          <p14:tracePt t="33409" x="1092200" y="3700463"/>
          <p14:tracePt t="33414" x="1092200" y="3692525"/>
          <p14:tracePt t="33423" x="1092200" y="3676650"/>
          <p14:tracePt t="33436" x="1092200" y="3668713"/>
          <p14:tracePt t="33443" x="1092200" y="3660775"/>
          <p14:tracePt t="33451" x="1092200" y="3652838"/>
          <p14:tracePt t="33466" x="1092200" y="3644900"/>
          <p14:tracePt t="33481" x="1092200" y="3636963"/>
          <p14:tracePt t="33496" x="1092200" y="3629025"/>
          <p14:tracePt t="33503" x="1084263" y="3621088"/>
          <p14:tracePt t="33519" x="1076325" y="3613150"/>
          <p14:tracePt t="33526" x="1076325" y="3605213"/>
          <p14:tracePt t="33535" x="1060450" y="3595688"/>
          <p14:tracePt t="33542" x="1060450" y="3579813"/>
          <p14:tracePt t="33557" x="1052513" y="3563938"/>
          <p14:tracePt t="33564" x="1044575" y="3556000"/>
          <p14:tracePt t="33572" x="1036638" y="3548063"/>
          <p14:tracePt t="33601" x="1028700" y="3540125"/>
          <p14:tracePt t="33631" x="1020763" y="3540125"/>
          <p14:tracePt t="33646" x="1012825" y="3540125"/>
          <p14:tracePt t="33661" x="1004888" y="3540125"/>
          <p14:tracePt t="33676" x="996950" y="3540125"/>
          <p14:tracePt t="33683" x="996950" y="3548063"/>
          <p14:tracePt t="33692" x="989013" y="3548063"/>
          <p14:tracePt t="33698" x="989013" y="3556000"/>
          <p14:tracePt t="33706" x="981075" y="3556000"/>
          <p14:tracePt t="33713" x="973138" y="3556000"/>
          <p14:tracePt t="33722" x="973138" y="3563938"/>
          <p14:tracePt t="33736" x="965200" y="3563938"/>
          <p14:tracePt t="33744" x="965200" y="3571875"/>
          <p14:tracePt t="33751" x="957263" y="3579813"/>
          <p14:tracePt t="33766" x="957263" y="3587750"/>
          <p14:tracePt t="33781" x="957263" y="3595688"/>
          <p14:tracePt t="33789" x="957263" y="3605213"/>
          <p14:tracePt t="33796" x="957263" y="3621088"/>
          <p14:tracePt t="33804" x="957263" y="3629025"/>
          <p14:tracePt t="33811" x="957263" y="3652838"/>
          <p14:tracePt t="33819" x="957263" y="3668713"/>
          <p14:tracePt t="33826" x="965200" y="3676650"/>
          <p14:tracePt t="33833" x="981075" y="3700463"/>
          <p14:tracePt t="33842" x="996950" y="3724275"/>
          <p14:tracePt t="33848" x="1012825" y="3740150"/>
          <p14:tracePt t="33856" x="1044575" y="3756025"/>
          <p14:tracePt t="33864" x="1076325" y="3763963"/>
          <p14:tracePt t="33872" x="1100138" y="3779838"/>
          <p14:tracePt t="33879" x="1123950" y="3787775"/>
          <p14:tracePt t="33886" x="1147763" y="3795713"/>
          <p14:tracePt t="33894" x="1163638" y="3795713"/>
          <p14:tracePt t="33901" x="1171575" y="3795713"/>
          <p14:tracePt t="33909" x="1179513" y="3803650"/>
          <p14:tracePt t="33923" x="1187450" y="3803650"/>
          <p14:tracePt t="33998" x="1195388" y="3795713"/>
          <p14:tracePt t="34006" x="1203325" y="3779838"/>
          <p14:tracePt t="34013" x="1203325" y="3763963"/>
          <p14:tracePt t="34022" x="1211263" y="3756025"/>
          <p14:tracePt t="34029" x="1227138" y="3732213"/>
          <p14:tracePt t="34036" x="1227138" y="3716338"/>
          <p14:tracePt t="34044" x="1227138" y="3700463"/>
          <p14:tracePt t="34051" x="1235075" y="3684588"/>
          <p14:tracePt t="34059" x="1235075" y="3668713"/>
          <p14:tracePt t="34066" x="1235075" y="3652838"/>
          <p14:tracePt t="34073" x="1235075" y="3644900"/>
          <p14:tracePt t="34081" x="1235075" y="3629025"/>
          <p14:tracePt t="34089" x="1235075" y="3621088"/>
          <p14:tracePt t="34096" x="1235075" y="3605213"/>
          <p14:tracePt t="34111" x="1235075" y="3595688"/>
          <p14:tracePt t="34126" x="1235075" y="3587750"/>
          <p14:tracePt t="34143" x="1227138" y="3587750"/>
          <p14:tracePt t="34156" x="1219200" y="3587750"/>
          <p14:tracePt t="34179" x="1211263" y="3587750"/>
          <p14:tracePt t="34193" x="1203325" y="3587750"/>
          <p14:tracePt t="34201" x="1195388" y="3587750"/>
          <p14:tracePt t="34217" x="1187450" y="3587750"/>
          <p14:tracePt t="34231" x="1179513" y="3587750"/>
          <p14:tracePt t="34239" x="1179513" y="3595688"/>
          <p14:tracePt t="35048" x="1171575" y="3605213"/>
          <p14:tracePt t="35057" x="1163638" y="3613150"/>
          <p14:tracePt t="35065" x="1155700" y="3613150"/>
          <p14:tracePt t="35072" x="1131888" y="3629025"/>
          <p14:tracePt t="35078" x="1116013" y="3629025"/>
          <p14:tracePt t="35088" x="1092200" y="3644900"/>
          <p14:tracePt t="35094" x="1068388" y="3660775"/>
          <p14:tracePt t="35101" x="1028700" y="3668713"/>
          <p14:tracePt t="35108" x="996950" y="3676650"/>
          <p14:tracePt t="35117" x="957263" y="3684588"/>
          <p14:tracePt t="35125" x="925513" y="3692525"/>
          <p14:tracePt t="35132" x="908050" y="3692525"/>
          <p14:tracePt t="35140" x="900113" y="3692525"/>
          <p14:tracePt t="35157" x="892175" y="3692525"/>
          <p14:tracePt t="35941" x="900113" y="3692525"/>
          <p14:tracePt t="35957" x="917575" y="3700463"/>
          <p14:tracePt t="35971" x="925513" y="3716338"/>
          <p14:tracePt t="35978" x="949325" y="3724275"/>
          <p14:tracePt t="35987" x="949325" y="3732213"/>
          <p14:tracePt t="35994" x="965200" y="3756025"/>
          <p14:tracePt t="36001" x="973138" y="3763963"/>
          <p14:tracePt t="36008" x="989013" y="3779838"/>
          <p14:tracePt t="36016" x="996950" y="3795713"/>
          <p14:tracePt t="36024" x="1012825" y="3811588"/>
          <p14:tracePt t="36031" x="1012825" y="3819525"/>
          <p14:tracePt t="36040" x="1028700" y="3835400"/>
          <p14:tracePt t="36049" x="1036638" y="3851275"/>
          <p14:tracePt t="36055" x="1044575" y="3859213"/>
          <p14:tracePt t="36061" x="1052513" y="3883025"/>
          <p14:tracePt t="36069" x="1060450" y="3890963"/>
          <p14:tracePt t="36076" x="1068388" y="3898900"/>
          <p14:tracePt t="36083" x="1076325" y="3922713"/>
          <p14:tracePt t="36092" x="1092200" y="3930650"/>
          <p14:tracePt t="36099" x="1100138" y="3948113"/>
          <p14:tracePt t="36107" x="1116013" y="3963988"/>
          <p14:tracePt t="36114" x="1123950" y="3971925"/>
          <p14:tracePt t="36121" x="1139825" y="3987800"/>
          <p14:tracePt t="36139" x="1163638" y="4019550"/>
          <p14:tracePt t="36143" x="1179513" y="4035425"/>
          <p14:tracePt t="36151" x="1187450" y="4043363"/>
          <p14:tracePt t="36158" x="1195388" y="4051300"/>
          <p14:tracePt t="36166" x="1195388" y="4059238"/>
          <p14:tracePt t="36174" x="1203325" y="4059238"/>
          <p14:tracePt t="36181" x="1203325" y="4067175"/>
          <p14:tracePt t="36189" x="1211263" y="4075113"/>
          <p14:tracePt t="36331" x="1211263" y="4083050"/>
          <p14:tracePt t="36354" x="1211263" y="4090988"/>
          <p14:tracePt t="36368" x="1219200" y="4098925"/>
          <p14:tracePt t="36376" x="1219200" y="4106863"/>
          <p14:tracePt t="36489" x="1219200" y="4098925"/>
          <p14:tracePt t="36496" x="1219200" y="4083050"/>
          <p14:tracePt t="36504" x="1211263" y="4075113"/>
          <p14:tracePt t="36511" x="1203325" y="4051300"/>
          <p14:tracePt t="36518" x="1187450" y="4027488"/>
          <p14:tracePt t="36526" x="1171575" y="4003675"/>
          <p14:tracePt t="36533" x="1163638" y="3987800"/>
          <p14:tracePt t="36541" x="1147763" y="3971925"/>
          <p14:tracePt t="36548" x="1139825" y="3938588"/>
          <p14:tracePt t="36557" x="1116013" y="3922713"/>
          <p14:tracePt t="36564" x="1116013" y="3906838"/>
          <p14:tracePt t="36571" x="1092200" y="3890963"/>
          <p14:tracePt t="36578" x="1092200" y="3867150"/>
          <p14:tracePt t="36587" x="1076325" y="3851275"/>
          <p14:tracePt t="36594" x="1068388" y="3835400"/>
          <p14:tracePt t="36601" x="1052513" y="3819525"/>
          <p14:tracePt t="36609" x="1044575" y="3795713"/>
          <p14:tracePt t="36616" x="1036638" y="3787775"/>
          <p14:tracePt t="36625" x="1028700" y="3771900"/>
          <p14:tracePt t="36631" x="1020763" y="3763963"/>
          <p14:tracePt t="36640" x="1012825" y="3756025"/>
          <p14:tracePt t="36646" x="1012825" y="3740150"/>
          <p14:tracePt t="36653" x="1004888" y="3740150"/>
          <p14:tracePt t="36661" x="996950" y="3732213"/>
          <p14:tracePt t="36685" x="989013" y="3732213"/>
          <p14:tracePt t="36691" x="989013" y="3724275"/>
          <p14:tracePt t="36698" x="981075" y="3724275"/>
          <p14:tracePt t="36751" x="973138" y="3724275"/>
          <p14:tracePt t="36812" x="965200" y="3724275"/>
          <p14:tracePt t="36924" x="973138" y="3740150"/>
          <p14:tracePt t="36931" x="996950" y="3756025"/>
          <p14:tracePt t="36939" x="1012825" y="3771900"/>
          <p14:tracePt t="36946" x="1052513" y="3803650"/>
          <p14:tracePt t="36953" x="1092200" y="3843338"/>
          <p14:tracePt t="36961" x="1139825" y="3883025"/>
          <p14:tracePt t="36969" x="1187450" y="3914775"/>
          <p14:tracePt t="36976" x="1235075" y="3948113"/>
          <p14:tracePt t="36984" x="1292225" y="3995738"/>
          <p14:tracePt t="36991" x="1339850" y="4011613"/>
          <p14:tracePt t="36999" x="1379538" y="4043363"/>
          <p14:tracePt t="37006" x="1419225" y="4067175"/>
          <p14:tracePt t="37014" x="1427163" y="4083050"/>
          <p14:tracePt t="37021" x="1443038" y="4090988"/>
          <p14:tracePt t="37029" x="1450975" y="4098925"/>
          <p14:tracePt t="37037" x="1458913" y="4106863"/>
          <p14:tracePt t="37044" x="1458913" y="4114800"/>
          <p14:tracePt t="37208" x="1450975" y="4114800"/>
          <p14:tracePt t="37216" x="1427163" y="4098925"/>
          <p14:tracePt t="37223" x="1411288" y="4090988"/>
          <p14:tracePt t="37231" x="1379538" y="4075113"/>
          <p14:tracePt t="37239" x="1331913" y="4059238"/>
          <p14:tracePt t="37246" x="1292225" y="4043363"/>
          <p14:tracePt t="37253" x="1235075" y="4019550"/>
          <p14:tracePt t="37261" x="1187450" y="3995738"/>
          <p14:tracePt t="37269" x="1131888" y="3979863"/>
          <p14:tracePt t="37276" x="1100138" y="3971925"/>
          <p14:tracePt t="37283" x="1060450" y="3956050"/>
          <p14:tracePt t="37291" x="1036638" y="3948113"/>
          <p14:tracePt t="37298" x="1020763" y="3938588"/>
          <p14:tracePt t="37306" x="1004888" y="3930650"/>
          <p14:tracePt t="37314" x="989013" y="3922713"/>
          <p14:tracePt t="37329" x="981075" y="3922713"/>
          <p14:tracePt t="37337" x="981075" y="3914775"/>
          <p14:tracePt t="37351" x="973138" y="3914775"/>
          <p14:tracePt t="37373" x="965200" y="3906838"/>
          <p14:tracePt t="37396" x="957263" y="3906838"/>
          <p14:tracePt t="37411" x="949325" y="3898900"/>
          <p14:tracePt t="37419" x="941388" y="3898900"/>
          <p14:tracePt t="37426" x="933450" y="3898900"/>
          <p14:tracePt t="37434" x="917575" y="3883025"/>
          <p14:tracePt t="37441" x="908050" y="3883025"/>
          <p14:tracePt t="37448" x="900113" y="3883025"/>
          <p14:tracePt t="37456" x="884238" y="3875088"/>
          <p14:tracePt t="37463" x="876300" y="3867150"/>
          <p14:tracePt t="37472" x="868363" y="3867150"/>
          <p14:tracePt t="37479" x="852488" y="3859213"/>
          <p14:tracePt t="37486" x="836613" y="3851275"/>
          <p14:tracePt t="37494" x="828675" y="3851275"/>
          <p14:tracePt t="37501" x="820738" y="3851275"/>
          <p14:tracePt t="37509" x="796925" y="3843338"/>
          <p14:tracePt t="37516" x="788988" y="3835400"/>
          <p14:tracePt t="37532" x="781050" y="3835400"/>
          <p14:tracePt t="37539" x="781050" y="3827463"/>
          <p14:tracePt t="37562" x="781050" y="3819525"/>
          <p14:tracePt t="37591" x="781050" y="3811588"/>
          <p14:tracePt t="37786" x="781050" y="3819525"/>
          <p14:tracePt t="37793" x="788988" y="3819525"/>
          <p14:tracePt t="38018" x="788988" y="3827463"/>
          <p14:tracePt t="38026" x="796925" y="3827463"/>
          <p14:tracePt t="38033" x="812800" y="3843338"/>
          <p14:tracePt t="38041" x="820738" y="3851275"/>
          <p14:tracePt t="38048" x="836613" y="3867150"/>
          <p14:tracePt t="38056" x="844550" y="3867150"/>
          <p14:tracePt t="38064" x="852488" y="3883025"/>
          <p14:tracePt t="38072" x="876300" y="3906838"/>
          <p14:tracePt t="38078" x="884238" y="3914775"/>
          <p14:tracePt t="38086" x="917575" y="3948113"/>
          <p14:tracePt t="38094" x="925513" y="3963988"/>
          <p14:tracePt t="38102" x="949325" y="3979863"/>
          <p14:tracePt t="38109" x="957263" y="3995738"/>
          <p14:tracePt t="38123" x="965200" y="3995738"/>
          <p14:tracePt t="38124" x="973138" y="4011613"/>
          <p14:tracePt t="38131" x="981075" y="4011613"/>
          <p14:tracePt t="38139" x="989013" y="4019550"/>
          <p14:tracePt t="38146" x="989013" y="4027488"/>
          <p14:tracePt t="38154" x="996950" y="4027488"/>
          <p14:tracePt t="38161" x="1004888" y="4035425"/>
          <p14:tracePt t="38176" x="1012825" y="4043363"/>
          <p14:tracePt t="38191" x="1020763" y="4051300"/>
          <p14:tracePt t="38198" x="1020763" y="4059238"/>
          <p14:tracePt t="38206" x="1028700" y="4059238"/>
          <p14:tracePt t="38214" x="1028700" y="4067175"/>
          <p14:tracePt t="38258" x="1036638" y="4067175"/>
          <p14:tracePt t="38408" x="1036638" y="4075113"/>
          <p14:tracePt t="38423" x="1028700" y="4090988"/>
          <p14:tracePt t="38431" x="1020763" y="4098925"/>
          <p14:tracePt t="38439" x="1020763" y="4114800"/>
          <p14:tracePt t="38446" x="1012825" y="4138613"/>
          <p14:tracePt t="38454" x="1004888" y="4154488"/>
          <p14:tracePt t="38461" x="1004888" y="4170363"/>
          <p14:tracePt t="38469" x="1004888" y="4186238"/>
          <p14:tracePt t="38476" x="1004888" y="4202113"/>
          <p14:tracePt t="38484" x="1004888" y="4210050"/>
          <p14:tracePt t="38491" x="1004888" y="4225925"/>
          <p14:tracePt t="38498" x="1004888" y="4233863"/>
          <p14:tracePt t="38506" x="1004888" y="4249738"/>
          <p14:tracePt t="38514" x="1004888" y="4257675"/>
          <p14:tracePt t="38522" x="1004888" y="4273550"/>
          <p14:tracePt t="38529" x="1012825" y="4281488"/>
          <p14:tracePt t="38539" x="1012825" y="4291013"/>
          <p14:tracePt t="38544" x="1012825" y="4298950"/>
          <p14:tracePt t="38641" x="1012825" y="4306888"/>
          <p14:tracePt t="38648" x="1004888" y="4306888"/>
          <p14:tracePt t="38678" x="996950" y="4306888"/>
          <p14:tracePt t="38694" x="989013" y="4306888"/>
          <p14:tracePt t="38732" x="981075" y="4314825"/>
          <p14:tracePt t="38734" x="973138" y="4314825"/>
          <p14:tracePt t="39234" x="965200" y="4314825"/>
          <p14:tracePt t="39241" x="949325" y="4298950"/>
          <p14:tracePt t="39249" x="933450" y="4291013"/>
          <p14:tracePt t="39256" x="900113" y="4273550"/>
          <p14:tracePt t="39265" x="860425" y="4257675"/>
          <p14:tracePt t="39271" x="820738" y="4241800"/>
          <p14:tracePt t="39280" x="781050" y="4225925"/>
          <p14:tracePt t="39287" x="757238" y="4225925"/>
          <p14:tracePt t="39294" x="717550" y="4217988"/>
          <p14:tracePt t="39302" x="685800" y="4210050"/>
          <p14:tracePt t="39308" x="661988" y="4210050"/>
          <p14:tracePt t="39316" x="646113" y="4210050"/>
          <p14:tracePt t="39324" x="638175" y="4210050"/>
          <p14:tracePt t="39338" x="630238" y="4210050"/>
          <p14:tracePt t="39354" x="614363" y="4217988"/>
          <p14:tracePt t="39361" x="606425" y="4217988"/>
          <p14:tracePt t="39368" x="598488" y="4225925"/>
          <p14:tracePt t="39376" x="582613" y="4233863"/>
          <p14:tracePt t="39384" x="566738" y="4241800"/>
          <p14:tracePt t="39392" x="550863" y="4265613"/>
          <p14:tracePt t="39399" x="533400" y="4265613"/>
          <p14:tracePt t="39406" x="525463" y="4281488"/>
          <p14:tracePt t="39414" x="509588" y="4281488"/>
          <p14:tracePt t="39429" x="501650" y="4291013"/>
          <p14:tracePt t="39436" x="493713" y="4291013"/>
          <p14:tracePt t="39443" x="493713" y="4298950"/>
          <p14:tracePt t="39452" x="485775" y="4306888"/>
          <p14:tracePt t="39466" x="485775" y="4314825"/>
          <p14:tracePt t="39481" x="477838" y="4330700"/>
          <p14:tracePt t="39496" x="477838" y="4338638"/>
          <p14:tracePt t="39511" x="477838" y="4346575"/>
          <p14:tracePt t="39526" x="477838" y="4354513"/>
          <p14:tracePt t="39534" x="477838" y="4362450"/>
          <p14:tracePt t="39549" x="477838" y="4370388"/>
          <p14:tracePt t="39564" x="485775" y="4370388"/>
          <p14:tracePt t="39571" x="493713" y="4378325"/>
          <p14:tracePt t="39578" x="501650" y="4378325"/>
          <p14:tracePt t="39587" x="509588" y="4386263"/>
          <p14:tracePt t="39593" x="525463" y="4394200"/>
          <p14:tracePt t="39601" x="541338" y="4402138"/>
          <p14:tracePt t="39609" x="550863" y="4402138"/>
          <p14:tracePt t="39617" x="582613" y="4418013"/>
          <p14:tracePt t="39624" x="614363" y="4433888"/>
          <p14:tracePt t="39631" x="638175" y="4433888"/>
          <p14:tracePt t="39638" x="669925" y="4441825"/>
          <p14:tracePt t="39646" x="701675" y="4449763"/>
          <p14:tracePt t="39654" x="741363" y="4457700"/>
          <p14:tracePt t="39662" x="781050" y="4465638"/>
          <p14:tracePt t="39668" x="804863" y="4465638"/>
          <p14:tracePt t="39676" x="828675" y="4473575"/>
          <p14:tracePt t="39685" x="860425" y="4473575"/>
          <p14:tracePt t="39691" x="884238" y="4473575"/>
          <p14:tracePt t="39698" x="908050" y="4473575"/>
          <p14:tracePt t="39706" x="925513" y="4481513"/>
          <p14:tracePt t="39714" x="933450" y="4481513"/>
          <p14:tracePt t="39721" x="941388" y="4489450"/>
          <p14:tracePt t="39728" x="957263" y="4489450"/>
          <p14:tracePt t="39737" x="965200" y="4489450"/>
          <p14:tracePt t="39743" x="981075" y="4497388"/>
          <p14:tracePt t="39752" x="1004888" y="4497388"/>
          <p14:tracePt t="39759" x="1028700" y="4497388"/>
          <p14:tracePt t="39766" x="1044575" y="4497388"/>
          <p14:tracePt t="39774" x="1068388" y="4497388"/>
          <p14:tracePt t="39783" x="1092200" y="4497388"/>
          <p14:tracePt t="39788" x="1123950" y="4497388"/>
          <p14:tracePt t="39796" x="1171575" y="4497388"/>
          <p14:tracePt t="39804" x="1211263" y="4497388"/>
          <p14:tracePt t="39812" x="1258888" y="4497388"/>
          <p14:tracePt t="39818" x="1292225" y="4497388"/>
          <p14:tracePt t="39826" x="1316038" y="4497388"/>
          <p14:tracePt t="39835" x="1347788" y="4497388"/>
          <p14:tracePt t="39841" x="1371600" y="4497388"/>
          <p14:tracePt t="39848" x="1403350" y="4497388"/>
          <p14:tracePt t="39857" x="1403350" y="4489450"/>
          <p14:tracePt t="39863" x="1411288" y="4489450"/>
          <p14:tracePt t="39871" x="1411288" y="4481513"/>
          <p14:tracePt t="39887" x="1411288" y="4473575"/>
          <p14:tracePt t="39901" x="1411288" y="4465638"/>
          <p14:tracePt t="39916" x="1411288" y="4457700"/>
          <p14:tracePt t="39931" x="1411288" y="4449763"/>
          <p14:tracePt t="39946" x="1411288" y="4441825"/>
          <p14:tracePt t="39954" x="1411288" y="4433888"/>
          <p14:tracePt t="40306" x="1363663" y="4433888"/>
          <p14:tracePt t="40315" x="1292225" y="4425950"/>
          <p14:tracePt t="40322" x="1250950" y="4418013"/>
          <p14:tracePt t="40330" x="1195388" y="4410075"/>
          <p14:tracePt t="40337" x="1139825" y="4394200"/>
          <p14:tracePt t="40347" x="1092200" y="4386263"/>
          <p14:tracePt t="40351" x="1036638" y="4370388"/>
          <p14:tracePt t="40359" x="996950" y="4354513"/>
          <p14:tracePt t="40366" x="957263" y="4346575"/>
          <p14:tracePt t="40374" x="933450" y="4338638"/>
          <p14:tracePt t="40381" x="917575" y="4330700"/>
          <p14:tracePt t="40613" x="917575" y="4322763"/>
          <p14:tracePt t="40628" x="917575" y="4314825"/>
          <p14:tracePt t="40637" x="908050" y="4314825"/>
          <p14:tracePt t="40643" x="908050" y="4298950"/>
          <p14:tracePt t="40652" x="900113" y="4298950"/>
          <p14:tracePt t="40659" x="900113" y="4291013"/>
          <p14:tracePt t="40668" x="892175" y="4273550"/>
          <p14:tracePt t="40674" x="884238" y="4265613"/>
          <p14:tracePt t="40683" x="884238" y="4257675"/>
          <p14:tracePt t="40697" x="884238" y="4249738"/>
          <p14:tracePt t="40816" x="884238" y="4241800"/>
          <p14:tracePt t="40831" x="884238" y="4233863"/>
          <p14:tracePt t="40853" x="876300" y="4225925"/>
          <p14:tracePt t="40869" x="876300" y="4217988"/>
          <p14:tracePt t="40883" x="868363" y="4210050"/>
          <p14:tracePt t="40891" x="868363" y="4202113"/>
          <p14:tracePt t="40899" x="868363" y="4194175"/>
          <p14:tracePt t="40907" x="860425" y="4186238"/>
          <p14:tracePt t="40914" x="860425" y="4170363"/>
          <p14:tracePt t="40921" x="852488" y="4162425"/>
          <p14:tracePt t="40937" x="844550" y="4146550"/>
          <p14:tracePt t="40944" x="836613" y="4130675"/>
          <p14:tracePt t="40951" x="836613" y="4122738"/>
          <p14:tracePt t="40959" x="836613" y="4114800"/>
          <p14:tracePt t="40967" x="836613" y="4106863"/>
          <p14:tracePt t="40973" x="828675" y="4098925"/>
          <p14:tracePt t="40982" x="820738" y="4083050"/>
          <p14:tracePt t="40989" x="820738" y="4075113"/>
          <p14:tracePt t="40996" x="812800" y="4059238"/>
          <p14:tracePt t="41004" x="804863" y="4043363"/>
          <p14:tracePt t="41019" x="796925" y="4035425"/>
          <p14:tracePt t="41026" x="788988" y="4035425"/>
          <p14:tracePt t="41033" x="781050" y="4027488"/>
          <p14:tracePt t="41086" x="781050" y="4019550"/>
          <p14:tracePt t="41110" x="773113" y="4011613"/>
          <p14:tracePt t="41140" x="773113" y="4003675"/>
          <p14:tracePt t="41154" x="773113" y="3995738"/>
          <p14:tracePt t="41170" x="773113" y="3987800"/>
          <p14:tracePt t="41176" x="773113" y="3979863"/>
          <p14:tracePt t="41183" x="773113" y="3971925"/>
          <p14:tracePt t="41199" x="773113" y="3956050"/>
          <p14:tracePt t="41206" x="773113" y="3948113"/>
          <p14:tracePt t="41214" x="773113" y="3938588"/>
          <p14:tracePt t="41221" x="773113" y="3930650"/>
          <p14:tracePt t="41228" x="773113" y="3922713"/>
          <p14:tracePt t="41237" x="773113" y="3914775"/>
          <p14:tracePt t="41243" x="773113" y="3906838"/>
          <p14:tracePt t="41251" x="773113" y="3890963"/>
          <p14:tracePt t="41266" x="773113" y="3883025"/>
          <p14:tracePt t="41281" x="773113" y="3875088"/>
          <p14:tracePt t="41289" x="773113" y="3867150"/>
          <p14:tracePt t="41312" x="765175" y="3859213"/>
          <p14:tracePt t="41327" x="757238" y="3859213"/>
          <p14:tracePt t="41333" x="757238" y="3851275"/>
          <p14:tracePt t="41363" x="757238" y="3843338"/>
          <p14:tracePt t="41386" x="749300" y="3835400"/>
          <p14:tracePt t="41461" x="749300" y="3827463"/>
          <p14:tracePt t="41491" x="749300" y="3819525"/>
          <p14:tracePt t="41536" x="749300" y="3811588"/>
          <p14:tracePt t="41543" x="749300" y="3803650"/>
          <p14:tracePt t="41566" x="749300" y="3795713"/>
          <p14:tracePt t="41611" x="749300" y="3787775"/>
          <p14:tracePt t="41656" x="749300" y="3779838"/>
          <p14:tracePt t="42968" x="765175" y="3787775"/>
          <p14:tracePt t="42976" x="773113" y="3795713"/>
          <p14:tracePt t="42985" x="796925" y="3811588"/>
          <p14:tracePt t="42993" x="812800" y="3827463"/>
          <p14:tracePt t="42999" x="836613" y="3843338"/>
          <p14:tracePt t="43007" x="868363" y="3859213"/>
          <p14:tracePt t="43014" x="884238" y="3883025"/>
          <p14:tracePt t="43022" x="908050" y="3898900"/>
          <p14:tracePt t="43029" x="933450" y="3922713"/>
          <p14:tracePt t="43036" x="949325" y="3948113"/>
          <p14:tracePt t="43044" x="965200" y="3963988"/>
          <p14:tracePt t="43052" x="973138" y="3987800"/>
          <p14:tracePt t="43058" x="989013" y="4003675"/>
          <p14:tracePt t="43067" x="996950" y="4011613"/>
          <p14:tracePt t="43074" x="996950" y="4027488"/>
          <p14:tracePt t="43082" x="1004888" y="4027488"/>
          <p14:tracePt t="43089" x="1004888" y="4035425"/>
          <p14:tracePt t="43104" x="1004888" y="4043363"/>
          <p14:tracePt t="43119" x="1004888" y="4051300"/>
          <p14:tracePt t="43135" x="1004888" y="4059238"/>
          <p14:tracePt t="43148" x="1004888" y="4067175"/>
          <p14:tracePt t="43179" x="1004888" y="4075113"/>
          <p14:tracePt t="43186" x="1012825" y="4075113"/>
          <p14:tracePt t="43247" x="1020763" y="4075113"/>
          <p14:tracePt t="43343" x="1012825" y="4075113"/>
          <p14:tracePt t="43359" x="1004888" y="4059238"/>
          <p14:tracePt t="43366" x="996950" y="4051300"/>
          <p14:tracePt t="43373" x="989013" y="4043363"/>
          <p14:tracePt t="43382" x="981075" y="4035425"/>
          <p14:tracePt t="43389" x="973138" y="4035425"/>
          <p14:tracePt t="43396" x="965200" y="4019550"/>
          <p14:tracePt t="43404" x="957263" y="4003675"/>
          <p14:tracePt t="43411" x="941388" y="3995738"/>
          <p14:tracePt t="43419" x="933450" y="3979863"/>
          <p14:tracePt t="43426" x="925513" y="3963988"/>
          <p14:tracePt t="43435" x="908050" y="3948113"/>
          <p14:tracePt t="43441" x="884238" y="3914775"/>
          <p14:tracePt t="43448" x="876300" y="3906838"/>
          <p14:tracePt t="43456" x="868363" y="3898900"/>
          <p14:tracePt t="43517" x="860425" y="3898900"/>
          <p14:tracePt t="43733" x="868363" y="3914775"/>
          <p14:tracePt t="43741" x="892175" y="3948113"/>
          <p14:tracePt t="43748" x="908050" y="3956050"/>
          <p14:tracePt t="43756" x="941388" y="3979863"/>
          <p14:tracePt t="43764" x="949325" y="4003675"/>
          <p14:tracePt t="43771" x="965200" y="4019550"/>
          <p14:tracePt t="43779" x="996950" y="4043363"/>
          <p14:tracePt t="43786" x="1012825" y="4067175"/>
          <p14:tracePt t="43793" x="1036638" y="4083050"/>
          <p14:tracePt t="43801" x="1044575" y="4098925"/>
          <p14:tracePt t="43809" x="1060450" y="4106863"/>
          <p14:tracePt t="43817" x="1060450" y="4122738"/>
          <p14:tracePt t="43823" x="1068388" y="4122738"/>
          <p14:tracePt t="43831" x="1076325" y="4130675"/>
          <p14:tracePt t="43839" x="1076325" y="4138613"/>
          <p14:tracePt t="43847" x="1076325" y="4146550"/>
          <p14:tracePt t="43928" x="1068388" y="4146550"/>
          <p14:tracePt t="43937" x="1060450" y="4146550"/>
          <p14:tracePt t="43944" x="1052513" y="4138613"/>
          <p14:tracePt t="43951" x="1036638" y="4130675"/>
          <p14:tracePt t="43959" x="1012825" y="4122738"/>
          <p14:tracePt t="43967" x="996950" y="4106863"/>
          <p14:tracePt t="43974" x="981075" y="4106863"/>
          <p14:tracePt t="43981" x="957263" y="4090988"/>
          <p14:tracePt t="43989" x="941388" y="4083050"/>
          <p14:tracePt t="43997" x="917575" y="4067175"/>
          <p14:tracePt t="44004" x="900113" y="4059238"/>
          <p14:tracePt t="44011" x="868363" y="4043363"/>
          <p14:tracePt t="44018" x="852488" y="4027488"/>
          <p14:tracePt t="44026" x="836613" y="4019550"/>
          <p14:tracePt t="44034" x="828675" y="4011613"/>
          <p14:tracePt t="44042" x="812800" y="4003675"/>
          <p14:tracePt t="44048" x="804863" y="3995738"/>
          <p14:tracePt t="44056" x="796925" y="3987800"/>
          <p14:tracePt t="44071" x="788988" y="3979863"/>
          <p14:tracePt t="44086" x="781050" y="3963988"/>
          <p14:tracePt t="44094" x="773113" y="3963988"/>
          <p14:tracePt t="44108" x="773113" y="3956050"/>
          <p14:tracePt t="44134" x="757238" y="3948113"/>
          <p14:tracePt t="44168" x="749300" y="3948113"/>
          <p14:tracePt t="44176" x="749300" y="3938588"/>
          <p14:tracePt t="44184" x="741363" y="3930650"/>
          <p14:tracePt t="44199" x="733425" y="3930650"/>
          <p14:tracePt t="44206" x="725488" y="3930650"/>
          <p14:tracePt t="44216" x="725488" y="3922713"/>
          <p14:tracePt t="44333" x="733425" y="3930650"/>
          <p14:tracePt t="44342" x="733425" y="3938588"/>
          <p14:tracePt t="44349" x="741363" y="3938588"/>
          <p14:tracePt t="44357" x="741363" y="3948113"/>
          <p14:tracePt t="44364" x="749300" y="3956050"/>
          <p14:tracePt t="44371" x="757238" y="3963988"/>
          <p14:tracePt t="44378" x="773113" y="3979863"/>
          <p14:tracePt t="44394" x="788988" y="3995738"/>
          <p14:tracePt t="44401" x="820738" y="4035425"/>
          <p14:tracePt t="44409" x="836613" y="4051300"/>
          <p14:tracePt t="44417" x="852488" y="4083050"/>
          <p14:tracePt t="44423" x="860425" y="4098925"/>
          <p14:tracePt t="44431" x="876300" y="4114800"/>
          <p14:tracePt t="44438" x="884238" y="4130675"/>
          <p14:tracePt t="44447" x="892175" y="4138613"/>
          <p14:tracePt t="44454" x="900113" y="4146550"/>
          <p14:tracePt t="44461" x="900113" y="4162425"/>
          <p14:tracePt t="44476" x="908050" y="4170363"/>
          <p14:tracePt t="44491" x="917575" y="4170363"/>
          <p14:tracePt t="44499" x="917575" y="4178300"/>
          <p14:tracePt t="44506" x="917575" y="4186238"/>
          <p14:tracePt t="44574" x="917575" y="4194175"/>
          <p14:tracePt t="44633" x="917575" y="4202113"/>
          <p14:tracePt t="47172" x="917575" y="4186238"/>
          <p14:tracePt t="47173" x="908050" y="4130675"/>
          <p14:tracePt t="47176" x="892175" y="4114800"/>
          <p14:tracePt t="47498" x="900113" y="4122738"/>
          <p14:tracePt t="47507" x="908050" y="4130675"/>
          <p14:tracePt t="47515" x="917575" y="4138613"/>
          <p14:tracePt t="47532" x="925513" y="4138613"/>
          <p14:tracePt t="47536" x="933450" y="4138613"/>
          <p14:tracePt t="47549" x="941388" y="4138613"/>
          <p14:tracePt t="47626" x="949325" y="4138613"/>
          <p14:tracePt t="47649" x="957263" y="4138613"/>
          <p14:tracePt t="47657" x="965200" y="4130675"/>
          <p14:tracePt t="47717" x="957263" y="4130675"/>
          <p14:tracePt t="47738" x="957263" y="4138613"/>
          <p14:tracePt t="47754" x="957263" y="4146550"/>
          <p14:tracePt t="47768" x="949325" y="4146550"/>
          <p14:tracePt t="47776" x="949325" y="4154488"/>
          <p14:tracePt t="47874" x="941388" y="4154488"/>
          <p14:tracePt t="47888" x="941388" y="4146550"/>
          <p14:tracePt t="47912" x="941388" y="4138613"/>
          <p14:tracePt t="47926" x="941388" y="4130675"/>
          <p14:tracePt t="47948" x="933450" y="4130675"/>
          <p14:tracePt t="47971" x="925513" y="4122738"/>
          <p14:tracePt t="48001" x="917575" y="4114800"/>
          <p14:tracePt t="48023" x="917575" y="4106863"/>
          <p14:tracePt t="48032" x="908050" y="4106863"/>
          <p14:tracePt t="48039" x="908050" y="4098925"/>
          <p14:tracePt t="48047" x="908050" y="4090988"/>
          <p14:tracePt t="48061" x="908050" y="4083050"/>
          <p14:tracePt t="48068" x="900113" y="4075113"/>
          <p14:tracePt t="48078" x="900113" y="4067175"/>
          <p14:tracePt t="48084" x="892175" y="4059238"/>
          <p14:tracePt t="48098" x="892175" y="4043363"/>
          <p14:tracePt t="48106" x="892175" y="4035425"/>
          <p14:tracePt t="48115" x="892175" y="4027488"/>
          <p14:tracePt t="48122" x="892175" y="4011613"/>
          <p14:tracePt t="48129" x="892175" y="4003675"/>
          <p14:tracePt t="48136" x="884238" y="3995738"/>
          <p14:tracePt t="48144" x="884238" y="3979863"/>
          <p14:tracePt t="48151" x="884238" y="3971925"/>
          <p14:tracePt t="48159" x="876300" y="3956050"/>
          <p14:tracePt t="48166" x="876300" y="3948113"/>
          <p14:tracePt t="48181" x="876300" y="3938588"/>
          <p14:tracePt t="48203" x="876300" y="3930650"/>
          <p14:tracePt t="48211" x="868363" y="3930650"/>
          <p14:tracePt t="48226" x="868363" y="3922713"/>
          <p14:tracePt t="48233" x="868363" y="3914775"/>
          <p14:tracePt t="48241" x="852488" y="3914775"/>
          <p14:tracePt t="48256" x="852488" y="3906838"/>
          <p14:tracePt t="48264" x="844550" y="3906838"/>
          <p14:tracePt t="48286" x="844550" y="3898900"/>
          <p14:tracePt t="48661" x="876300" y="3890963"/>
          <p14:tracePt t="48668" x="892175" y="3883025"/>
          <p14:tracePt t="48679" x="917575" y="3875088"/>
          <p14:tracePt t="48684" x="941388" y="3875088"/>
          <p14:tracePt t="48692" x="973138" y="3875088"/>
          <p14:tracePt t="48699" x="996950" y="3867150"/>
          <p14:tracePt t="48706" x="1028700" y="3867150"/>
          <p14:tracePt t="48715" x="1044575" y="3867150"/>
          <p14:tracePt t="48723" x="1052513" y="3867150"/>
          <p14:tracePt t="48731" x="1068388" y="3867150"/>
          <p14:tracePt t="48953" x="1068388" y="3875088"/>
          <p14:tracePt t="48968" x="1068388" y="3883025"/>
          <p14:tracePt t="48991" x="1068388" y="3890963"/>
          <p14:tracePt t="49006" x="1068388" y="3898900"/>
          <p14:tracePt t="49021" x="1068388" y="3906838"/>
          <p14:tracePt t="49051" x="1068388" y="3914775"/>
          <p14:tracePt t="53036" x="1068388" y="3930650"/>
          <p14:tracePt t="53038" x="1068388" y="3948113"/>
          <p14:tracePt t="53039" x="1068388" y="3956050"/>
          <p14:tracePt t="53042" x="1076325" y="3956050"/>
          <p14:tracePt t="53049" x="1076325" y="3963988"/>
          <p14:tracePt t="53065" x="1076325" y="3971925"/>
          <p14:tracePt t="53072" x="1084263" y="3971925"/>
          <p14:tracePt t="53079" x="1092200" y="3971925"/>
          <p14:tracePt t="53095" x="1092200" y="3979863"/>
          <p14:tracePt t="53101" x="1100138" y="3979863"/>
          <p14:tracePt t="53109" x="1100138" y="3987800"/>
          <p14:tracePt t="53116" x="1116013" y="3995738"/>
          <p14:tracePt t="53124" x="1116013" y="4011613"/>
          <p14:tracePt t="53141" x="1139825" y="4035425"/>
          <p14:tracePt t="53146" x="1155700" y="4059238"/>
          <p14:tracePt t="53154" x="1163638" y="4083050"/>
          <p14:tracePt t="53161" x="1179513" y="4098925"/>
          <p14:tracePt t="53169" x="1187450" y="4122738"/>
          <p14:tracePt t="53177" x="1203325" y="4170363"/>
          <p14:tracePt t="53184" x="1227138" y="4186238"/>
          <p14:tracePt t="53192" x="1235075" y="4233863"/>
          <p14:tracePt t="53199" x="1258888" y="4273550"/>
          <p14:tracePt t="53207" x="1292225" y="4322763"/>
          <p14:tracePt t="53214" x="1316038" y="4362450"/>
          <p14:tracePt t="53222" x="1355725" y="4425950"/>
          <p14:tracePt t="53229" x="1403350" y="4473575"/>
          <p14:tracePt t="53236" x="1419225" y="4489450"/>
          <p14:tracePt t="53244" x="1474788" y="4537075"/>
          <p14:tracePt t="53252" x="1514475" y="4568825"/>
          <p14:tracePt t="53259" x="1562100" y="4600575"/>
          <p14:tracePt t="53267" x="1601788" y="4633913"/>
          <p14:tracePt t="53274" x="1625600" y="4657725"/>
          <p14:tracePt t="53281" x="1651000" y="4673600"/>
          <p14:tracePt t="53290" x="1651000" y="4689475"/>
          <p14:tracePt t="53304" x="1658938" y="4697413"/>
          <p14:tracePt t="53319" x="1658938" y="4705350"/>
          <p14:tracePt t="53334" x="1658938" y="4713288"/>
          <p14:tracePt t="53342" x="1658938" y="4721225"/>
          <p14:tracePt t="53349" x="1658938" y="4737100"/>
          <p14:tracePt t="53357" x="1658938" y="4752975"/>
          <p14:tracePt t="53364" x="1666875" y="4776788"/>
          <p14:tracePt t="53373" x="1674813" y="4800600"/>
          <p14:tracePt t="53379" x="1674813" y="4840288"/>
          <p14:tracePt t="53387" x="1682750" y="4864100"/>
          <p14:tracePt t="53394" x="1690688" y="4903788"/>
          <p14:tracePt t="53402" x="1706563" y="4951413"/>
          <p14:tracePt t="53409" x="1722438" y="4984750"/>
          <p14:tracePt t="53417" x="1746250" y="5032375"/>
          <p14:tracePt t="53424" x="1762125" y="5080000"/>
          <p14:tracePt t="53432" x="1770063" y="5103813"/>
          <p14:tracePt t="53440" x="1785938" y="5127625"/>
          <p14:tracePt t="53447" x="1801813" y="5151438"/>
          <p14:tracePt t="53455" x="1809750" y="5175250"/>
          <p14:tracePt t="53462" x="1825625" y="5191125"/>
          <p14:tracePt t="53469" x="1833563" y="5199063"/>
          <p14:tracePt t="53476" x="1833563" y="5207000"/>
          <p14:tracePt t="53484" x="1841500" y="5214938"/>
          <p14:tracePt t="53506" x="1849438" y="5214938"/>
          <p14:tracePt t="53529" x="1849438" y="5222875"/>
          <p14:tracePt t="53581" x="1849438" y="5230813"/>
          <p14:tracePt t="53596" x="1849438" y="5246688"/>
          <p14:tracePt t="53604" x="1857375" y="5254625"/>
          <p14:tracePt t="53612" x="1865313" y="5262563"/>
          <p14:tracePt t="53619" x="1865313" y="5278438"/>
          <p14:tracePt t="53626" x="1865313" y="5286375"/>
          <p14:tracePt t="53634" x="1865313" y="5302250"/>
          <p14:tracePt t="53643" x="1865313" y="5310188"/>
          <p14:tracePt t="53649" x="1873250" y="5327650"/>
          <p14:tracePt t="53656" x="1873250" y="5335588"/>
          <p14:tracePt t="53664" x="1881188" y="5351463"/>
          <p14:tracePt t="53673" x="1881188" y="5375275"/>
          <p14:tracePt t="53679" x="1889125" y="5407025"/>
          <p14:tracePt t="53687" x="1889125" y="5422900"/>
          <p14:tracePt t="53694" x="1889125" y="5446713"/>
          <p14:tracePt t="53702" x="1889125" y="5470525"/>
          <p14:tracePt t="53709" x="1889125" y="5478463"/>
          <p14:tracePt t="53717" x="1889125" y="5502275"/>
          <p14:tracePt t="53724" x="1889125" y="5510213"/>
          <p14:tracePt t="53732" x="1889125" y="5526088"/>
          <p14:tracePt t="53739" x="1889125" y="5541963"/>
          <p14:tracePt t="53747" x="1889125" y="5549900"/>
          <p14:tracePt t="53754" x="1889125" y="5557838"/>
          <p14:tracePt t="53762" x="1889125" y="5565775"/>
          <p14:tracePt t="53769" x="1889125" y="5589588"/>
          <p14:tracePt t="53776" x="1889125" y="5597525"/>
          <p14:tracePt t="53785" x="1889125" y="5613400"/>
          <p14:tracePt t="53792" x="1889125" y="5621338"/>
          <p14:tracePt t="53799" x="1889125" y="5629275"/>
          <p14:tracePt t="53806" x="1889125" y="5645150"/>
          <p14:tracePt t="53814" x="1889125" y="5653088"/>
          <p14:tracePt t="53822" x="1889125" y="5662613"/>
          <p14:tracePt t="53836" x="1889125" y="5678488"/>
          <p14:tracePt t="53852" x="1889125" y="5686425"/>
          <p14:tracePt t="53859" x="1897063" y="5694363"/>
          <p14:tracePt t="53874" x="1897063" y="5710238"/>
          <p14:tracePt t="53881" x="1905000" y="5718175"/>
          <p14:tracePt t="53890" x="1905000" y="5726113"/>
          <p14:tracePt t="53897" x="1905000" y="5734050"/>
          <p14:tracePt t="53904" x="1912938" y="5741988"/>
          <p14:tracePt t="53912" x="1912938" y="5749925"/>
          <p14:tracePt t="53919" x="1912938" y="5765800"/>
          <p14:tracePt t="53926" x="1912938" y="5781675"/>
          <p14:tracePt t="53934" x="1912938" y="5797550"/>
          <p14:tracePt t="53942" x="1912938" y="5813425"/>
          <p14:tracePt t="53949" x="1912938" y="5829300"/>
          <p14:tracePt t="53956" x="1912938" y="5845175"/>
          <p14:tracePt t="53964" x="1912938" y="5868988"/>
          <p14:tracePt t="53973" x="1912938" y="5884863"/>
          <p14:tracePt t="53979" x="1912938" y="5892800"/>
          <p14:tracePt t="53987" x="1912938" y="5900738"/>
          <p14:tracePt t="53994" x="1912938" y="5916613"/>
          <p14:tracePt t="54003" x="1912938" y="5932488"/>
          <p14:tracePt t="54009" x="1912938" y="5940425"/>
          <p14:tracePt t="54017" x="1912938" y="5956300"/>
          <p14:tracePt t="54024" x="1912938" y="5964238"/>
          <p14:tracePt t="54031" x="1912938" y="5972175"/>
          <p14:tracePt t="54039" x="1912938" y="5980113"/>
          <p14:tracePt t="54047" x="1912938" y="5988050"/>
          <p14:tracePt t="54054" x="1912938" y="6005513"/>
          <p14:tracePt t="54069" x="1912938" y="6013450"/>
          <p14:tracePt t="54107" x="1912938" y="6021388"/>
          <p14:tracePt t="54141" x="1912938" y="6037263"/>
          <p14:tracePt t="54159" x="1912938" y="6045200"/>
          <p14:tracePt t="54354" x="1920875" y="6037263"/>
          <p14:tracePt t="54369" x="1920875" y="6029325"/>
          <p14:tracePt t="54384" x="1920875" y="6021388"/>
          <p14:tracePt t="54392" x="1920875" y="6013450"/>
          <p14:tracePt t="54399" x="1920875" y="6005513"/>
          <p14:tracePt t="54406" x="1928813" y="5995988"/>
          <p14:tracePt t="54414" x="1928813" y="5988050"/>
          <p14:tracePt t="54423" x="1928813" y="5980113"/>
          <p14:tracePt t="54429" x="1936750" y="5964238"/>
          <p14:tracePt t="54438" x="1936750" y="5940425"/>
          <p14:tracePt t="54444" x="1944688" y="5916613"/>
          <p14:tracePt t="54452" x="1952625" y="5900738"/>
          <p14:tracePt t="54459" x="1952625" y="5884863"/>
          <p14:tracePt t="54467" x="1952625" y="5853113"/>
          <p14:tracePt t="54474" x="1960563" y="5829300"/>
          <p14:tracePt t="54482" x="1984375" y="5789613"/>
          <p14:tracePt t="54489" x="1984375" y="5757863"/>
          <p14:tracePt t="54497" x="1992313" y="5726113"/>
          <p14:tracePt t="54503" x="2000250" y="5686425"/>
          <p14:tracePt t="54512" x="2000250" y="5662613"/>
          <p14:tracePt t="54519" x="2008188" y="5621338"/>
          <p14:tracePt t="54526" x="2017713" y="5589588"/>
          <p14:tracePt t="54534" x="2025650" y="5534025"/>
          <p14:tracePt t="54542" x="2033588" y="5494338"/>
          <p14:tracePt t="54549" x="2049463" y="5454650"/>
          <p14:tracePt t="54557" x="2065338" y="5414963"/>
          <p14:tracePt t="54565" x="2065338" y="5399088"/>
          <p14:tracePt t="54573" x="2081213" y="5359400"/>
          <p14:tracePt t="54579" x="2089150" y="5319713"/>
          <p14:tracePt t="54587" x="2097088" y="5278438"/>
          <p14:tracePt t="54594" x="2105025" y="5238750"/>
          <p14:tracePt t="54602" x="2120900" y="5214938"/>
          <p14:tracePt t="54609" x="2128838" y="5183188"/>
          <p14:tracePt t="54617" x="2136775" y="5167313"/>
          <p14:tracePt t="54624" x="2144713" y="5135563"/>
          <p14:tracePt t="54632" x="2160588" y="5127625"/>
          <p14:tracePt t="54639" x="2160588" y="5111750"/>
          <p14:tracePt t="54647" x="2160588" y="5095875"/>
          <p14:tracePt t="54654" x="2168525" y="5080000"/>
          <p14:tracePt t="54676" x="2168525" y="5072063"/>
          <p14:tracePt t="54684" x="2176463" y="5072063"/>
          <p14:tracePt t="54722" x="2176463" y="5064125"/>
          <p14:tracePt t="61271" x="2144713" y="4992688"/>
          <p14:tracePt t="61273" x="1984375" y="4768850"/>
          <p14:tracePt t="61274" x="1841500" y="4592638"/>
          <p14:tracePt t="61277" x="1762125" y="4489450"/>
          <p14:tracePt t="61277" x="1690688" y="4410075"/>
          <p14:tracePt t="61286" x="1601788" y="4298950"/>
          <p14:tracePt t="61292" x="1538288" y="4233863"/>
          <p14:tracePt t="61300" x="1482725" y="4154488"/>
          <p14:tracePt t="61307" x="1427163" y="4090988"/>
          <p14:tracePt t="61315" x="1387475" y="4051300"/>
          <p14:tracePt t="61322" x="1355725" y="4019550"/>
          <p14:tracePt t="61330" x="1339850" y="3995738"/>
          <p14:tracePt t="61338" x="1323975" y="3987800"/>
          <p14:tracePt t="61346" x="1316038" y="3971925"/>
          <p14:tracePt t="61524" x="1308100" y="3971925"/>
          <p14:tracePt t="61536" x="1300163" y="3971925"/>
          <p14:tracePt t="61540" x="1292225" y="3963988"/>
          <p14:tracePt t="61549" x="1274763" y="3956050"/>
          <p14:tracePt t="61555" x="1250950" y="3956050"/>
          <p14:tracePt t="61563" x="1227138" y="3956050"/>
          <p14:tracePt t="61570" x="1187450" y="3956050"/>
          <p14:tracePt t="61577" x="1155700" y="3956050"/>
          <p14:tracePt t="61586" x="1108075" y="3956050"/>
          <p14:tracePt t="61592" x="1076325" y="3956050"/>
          <p14:tracePt t="61602" x="1044575" y="3956050"/>
          <p14:tracePt t="61607" x="1020763" y="3956050"/>
          <p14:tracePt t="61617" x="1004888" y="3956050"/>
          <p14:tracePt t="61623" x="989013" y="3956050"/>
          <p14:tracePt t="61631" x="973138" y="3956050"/>
          <p14:tracePt t="61638" x="957263" y="3956050"/>
          <p14:tracePt t="61645" x="949325" y="3956050"/>
          <p14:tracePt t="61653" x="941388" y="3956050"/>
          <p14:tracePt t="61661" x="933450" y="3956050"/>
          <p14:tracePt t="61675" x="925513" y="3956050"/>
          <p14:tracePt t="61685" x="908050" y="3956050"/>
          <p14:tracePt t="61691" x="908050" y="3948113"/>
          <p14:tracePt t="61699" x="892175" y="3948113"/>
          <p14:tracePt t="61705" x="892175" y="3930650"/>
          <p14:tracePt t="61713" x="876300" y="3930650"/>
          <p14:tracePt t="61720" x="868363" y="3922713"/>
          <p14:tracePt t="61729" x="860425" y="3914775"/>
          <p14:tracePt t="61744" x="852488" y="3906838"/>
          <p14:tracePt t="61750" x="844550" y="3906838"/>
          <p14:tracePt t="61757" x="836613" y="3898900"/>
          <p14:tracePt t="61766" x="836613" y="3890963"/>
          <p14:tracePt t="61772" x="828675" y="3883025"/>
          <p14:tracePt t="61780" x="828675" y="3875088"/>
          <p14:tracePt t="61787" x="812800" y="3859213"/>
          <p14:tracePt t="61794" x="804863" y="3843338"/>
          <p14:tracePt t="61803" x="788988" y="3827463"/>
          <p14:tracePt t="61809" x="781050" y="3803650"/>
          <p14:tracePt t="61817" x="773113" y="3779838"/>
          <p14:tracePt t="61824" x="757238" y="3756025"/>
          <p14:tracePt t="61833" x="749300" y="3732213"/>
          <p14:tracePt t="61840" x="749300" y="3716338"/>
          <p14:tracePt t="61847" x="733425" y="3700463"/>
          <p14:tracePt t="61854" x="733425" y="3684588"/>
          <p14:tracePt t="61862" x="733425" y="3668713"/>
          <p14:tracePt t="61870" x="725488" y="3660775"/>
          <p14:tracePt t="61877" x="717550" y="3644900"/>
          <p14:tracePt t="61885" x="717550" y="3629025"/>
          <p14:tracePt t="61893" x="709613" y="3621088"/>
          <p14:tracePt t="61967" x="701675" y="3621088"/>
          <p14:tracePt t="61989" x="693738" y="3621088"/>
          <p14:tracePt t="62004" x="693738" y="3629025"/>
          <p14:tracePt t="62012" x="677863" y="3644900"/>
          <p14:tracePt t="62020" x="677863" y="3652838"/>
          <p14:tracePt t="62027" x="669925" y="3668713"/>
          <p14:tracePt t="62036" x="669925" y="3684588"/>
          <p14:tracePt t="62042" x="661988" y="3700463"/>
          <p14:tracePt t="62050" x="654050" y="3716338"/>
          <p14:tracePt t="62057" x="654050" y="3732213"/>
          <p14:tracePt t="62065" x="654050" y="3748088"/>
          <p14:tracePt t="62072" x="654050" y="3763963"/>
          <p14:tracePt t="62080" x="646113" y="3779838"/>
          <p14:tracePt t="62087" x="646113" y="3787775"/>
          <p14:tracePt t="62095" x="646113" y="3803650"/>
          <p14:tracePt t="62103" x="646113" y="3811588"/>
          <p14:tracePt t="62110" x="646113" y="3827463"/>
          <p14:tracePt t="62117" x="654050" y="3827463"/>
          <p14:tracePt t="62137" x="661988" y="3843338"/>
          <p14:tracePt t="62140" x="661988" y="3851275"/>
          <p14:tracePt t="62147" x="669925" y="3851275"/>
          <p14:tracePt t="62177" x="669925" y="3859213"/>
          <p14:tracePt t="62185" x="677863" y="3859213"/>
          <p14:tracePt t="62214" x="685800" y="3859213"/>
          <p14:tracePt t="62237" x="693738" y="3859213"/>
          <p14:tracePt t="62245" x="701675" y="3859213"/>
          <p14:tracePt t="62252" x="709613" y="3859213"/>
          <p14:tracePt t="62260" x="717550" y="3859213"/>
          <p14:tracePt t="62267" x="725488" y="3859213"/>
          <p14:tracePt t="62274" x="733425" y="3867150"/>
          <p14:tracePt t="62283" x="749300" y="3867150"/>
          <p14:tracePt t="62290" x="757238" y="3867150"/>
          <p14:tracePt t="62297" x="765175" y="3867150"/>
          <p14:tracePt t="62305" x="781050" y="3867150"/>
          <p14:tracePt t="62312" x="804863" y="3867150"/>
          <p14:tracePt t="62319" x="820738" y="3867150"/>
          <p14:tracePt t="62327" x="828675" y="3867150"/>
          <p14:tracePt t="62335" x="836613" y="3867150"/>
          <p14:tracePt t="62342" x="844550" y="3867150"/>
          <p14:tracePt t="62349" x="852488" y="3867150"/>
          <p14:tracePt t="62357" x="868363" y="3851275"/>
          <p14:tracePt t="62372" x="868363" y="3843338"/>
          <p14:tracePt t="62380" x="876300" y="3835400"/>
          <p14:tracePt t="62387" x="876300" y="3827463"/>
          <p14:tracePt t="62394" x="876300" y="3811588"/>
          <p14:tracePt t="62410" x="876300" y="3803650"/>
          <p14:tracePt t="62418" x="876300" y="3787775"/>
          <p14:tracePt t="62433" x="876300" y="3771900"/>
          <p14:tracePt t="62439" x="876300" y="3763963"/>
          <p14:tracePt t="62454" x="876300" y="3756025"/>
          <p14:tracePt t="62462" x="876300" y="3748088"/>
          <p14:tracePt t="62469" x="876300" y="3740150"/>
          <p14:tracePt t="62544" x="868363" y="3740150"/>
          <p14:tracePt t="62552" x="844550" y="3740150"/>
          <p14:tracePt t="62560" x="828675" y="3740150"/>
          <p14:tracePt t="62568" x="804863" y="3740150"/>
          <p14:tracePt t="62574" x="788988" y="3740150"/>
          <p14:tracePt t="62583" x="765175" y="3740150"/>
          <p14:tracePt t="62590" x="741363" y="3740150"/>
          <p14:tracePt t="62598" x="709613" y="3740150"/>
          <p14:tracePt t="62604" x="685800" y="3740150"/>
          <p14:tracePt t="62612" x="669925" y="3740150"/>
          <p14:tracePt t="62619" x="646113" y="3740150"/>
          <p14:tracePt t="62627" x="614363" y="3740150"/>
          <p14:tracePt t="62635" x="598488" y="3740150"/>
          <p14:tracePt t="62642" x="574675" y="3748088"/>
          <p14:tracePt t="62651" x="550863" y="3756025"/>
          <p14:tracePt t="62657" x="541338" y="3763963"/>
          <p14:tracePt t="62664" x="525463" y="3779838"/>
          <p14:tracePt t="62672" x="517525" y="3779838"/>
          <p14:tracePt t="62680" x="517525" y="3787775"/>
          <p14:tracePt t="62687" x="509588" y="3795713"/>
          <p14:tracePt t="62695" x="509588" y="3803650"/>
          <p14:tracePt t="62702" x="509588" y="3811588"/>
          <p14:tracePt t="62710" x="501650" y="3811588"/>
          <p14:tracePt t="62718" x="501650" y="3827463"/>
          <p14:tracePt t="62724" x="501650" y="3843338"/>
          <p14:tracePt t="62732" x="501650" y="3851275"/>
          <p14:tracePt t="62739" x="509588" y="3867150"/>
          <p14:tracePt t="62747" x="509588" y="3875088"/>
          <p14:tracePt t="62754" x="525463" y="3883025"/>
          <p14:tracePt t="62762" x="525463" y="3890963"/>
          <p14:tracePt t="62769" x="541338" y="3898900"/>
          <p14:tracePt t="62777" x="541338" y="3906838"/>
          <p14:tracePt t="62792" x="550863" y="3914775"/>
          <p14:tracePt t="62807" x="558800" y="3914775"/>
          <p14:tracePt t="62815" x="566738" y="3922713"/>
          <p14:tracePt t="62830" x="574675" y="3930650"/>
          <p14:tracePt t="62837" x="582613" y="3930650"/>
          <p14:tracePt t="62852" x="606425" y="3938588"/>
          <p14:tracePt t="62860" x="622300" y="3938588"/>
          <p14:tracePt t="62868" x="646113" y="3948113"/>
          <p14:tracePt t="62875" x="669925" y="3948113"/>
          <p14:tracePt t="62882" x="701675" y="3948113"/>
          <p14:tracePt t="62889" x="717550" y="3948113"/>
          <p14:tracePt t="62898" x="749300" y="3948113"/>
          <p14:tracePt t="62905" x="788988" y="3948113"/>
          <p14:tracePt t="62912" x="812800" y="3948113"/>
          <p14:tracePt t="62919" x="836613" y="3948113"/>
          <p14:tracePt t="62927" x="860425" y="3948113"/>
          <p14:tracePt t="62935" x="876300" y="3948113"/>
          <p14:tracePt t="62942" x="900113" y="3938588"/>
          <p14:tracePt t="62950" x="908050" y="3930650"/>
          <p14:tracePt t="62957" x="925513" y="3922713"/>
          <p14:tracePt t="62965" x="941388" y="3914775"/>
          <p14:tracePt t="62972" x="949325" y="3898900"/>
          <p14:tracePt t="62979" x="965200" y="3890963"/>
          <p14:tracePt t="62987" x="965200" y="3875088"/>
          <p14:tracePt t="62994" x="973138" y="3851275"/>
          <p14:tracePt t="63002" x="981075" y="3843338"/>
          <p14:tracePt t="63010" x="981075" y="3827463"/>
          <p14:tracePt t="63024" x="981075" y="3819525"/>
          <p14:tracePt t="63129" x="965200" y="3819525"/>
          <p14:tracePt t="63137" x="957263" y="3819525"/>
          <p14:tracePt t="63145" x="933450" y="3819525"/>
          <p14:tracePt t="63152" x="908050" y="3819525"/>
          <p14:tracePt t="63160" x="884238" y="3819525"/>
          <p14:tracePt t="63168" x="852488" y="3819525"/>
          <p14:tracePt t="63174" x="828675" y="3819525"/>
          <p14:tracePt t="63182" x="812800" y="3819525"/>
          <p14:tracePt t="63190" x="804863" y="3819525"/>
          <p14:tracePt t="63198" x="781050" y="3819525"/>
          <p14:tracePt t="64585" x="0" y="0"/>
        </p14:tracePtLst>
        <p14:tracePtLst>
          <p14:tracePt t="83023" x="804863" y="3914775"/>
          <p14:tracePt t="83171" x="804863" y="3922713"/>
          <p14:tracePt t="83179" x="812800" y="3930650"/>
          <p14:tracePt t="83186" x="812800" y="3938588"/>
          <p14:tracePt t="83194" x="828675" y="3948113"/>
          <p14:tracePt t="83204" x="836613" y="3963988"/>
          <p14:tracePt t="83208" x="852488" y="3979863"/>
          <p14:tracePt t="83217" x="868363" y="4003675"/>
          <p14:tracePt t="83225" x="892175" y="4019550"/>
          <p14:tracePt t="83234" x="925513" y="4051300"/>
          <p14:tracePt t="83239" x="941388" y="4067175"/>
          <p14:tracePt t="83246" x="973138" y="4090988"/>
          <p14:tracePt t="83253" x="996950" y="4114800"/>
          <p14:tracePt t="83262" x="1028700" y="4138613"/>
          <p14:tracePt t="83269" x="1052513" y="4162425"/>
          <p14:tracePt t="83276" x="1076325" y="4178300"/>
          <p14:tracePt t="83285" x="1092200" y="4194175"/>
          <p14:tracePt t="83292" x="1100138" y="4210050"/>
          <p14:tracePt t="83299" x="1108075" y="4217988"/>
          <p14:tracePt t="83306" x="1123950" y="4225925"/>
          <p14:tracePt t="83343" x="1123950" y="4233863"/>
          <p14:tracePt t="83351" x="1131888" y="4233863"/>
          <p14:tracePt t="83478" x="1131888" y="4217988"/>
          <p14:tracePt t="83486" x="1131888" y="4194175"/>
          <p14:tracePt t="83493" x="1123950" y="4154488"/>
          <p14:tracePt t="83501" x="1092200" y="4098925"/>
          <p14:tracePt t="83509" x="1068388" y="4035425"/>
          <p14:tracePt t="83516" x="1036638" y="3987800"/>
          <p14:tracePt t="83523" x="1012825" y="3956050"/>
          <p14:tracePt t="83531" x="973138" y="3906838"/>
          <p14:tracePt t="83539" x="933450" y="3859213"/>
          <p14:tracePt t="83546" x="900113" y="3811588"/>
          <p14:tracePt t="83553" x="860425" y="3771900"/>
          <p14:tracePt t="83562" x="828675" y="3732213"/>
          <p14:tracePt t="83568" x="820738" y="3724275"/>
          <p14:tracePt t="83576" x="796925" y="3700463"/>
          <p14:tracePt t="83584" x="773113" y="3668713"/>
          <p14:tracePt t="83592" x="749300" y="3652838"/>
          <p14:tracePt t="83598" x="741363" y="3644900"/>
          <p14:tracePt t="83622" x="733425" y="3644900"/>
          <p14:tracePt t="83831" x="733425" y="3652838"/>
          <p14:tracePt t="83838" x="733425" y="3660775"/>
          <p14:tracePt t="83846" x="741363" y="3668713"/>
          <p14:tracePt t="83854" x="741363" y="3676650"/>
          <p14:tracePt t="83861" x="749300" y="3684588"/>
          <p14:tracePt t="83868" x="757238" y="3700463"/>
          <p14:tracePt t="83876" x="757238" y="3708400"/>
          <p14:tracePt t="83884" x="765175" y="3716338"/>
          <p14:tracePt t="83891" x="773113" y="3732213"/>
          <p14:tracePt t="83898" x="773113" y="3740150"/>
          <p14:tracePt t="83906" x="773113" y="3748088"/>
          <p14:tracePt t="83914" x="781050" y="3756025"/>
          <p14:tracePt t="83922" x="788988" y="3756025"/>
          <p14:tracePt t="83929" x="788988" y="3771900"/>
          <p14:tracePt t="83936" x="796925" y="3771900"/>
          <p14:tracePt t="83944" x="796925" y="3779838"/>
          <p14:tracePt t="83959" x="796925" y="3795713"/>
          <p14:tracePt t="83967" x="804863" y="3795713"/>
          <p14:tracePt t="83974" x="804863" y="3803650"/>
          <p14:tracePt t="83989" x="812800" y="3803650"/>
          <p14:tracePt t="83996" x="812800" y="3811588"/>
          <p14:tracePt t="84026" x="812800" y="3819525"/>
          <p14:tracePt t="84041" x="812800" y="3827463"/>
          <p14:tracePt t="84071" x="820738" y="3835400"/>
          <p14:tracePt t="84118" x="828675" y="3851275"/>
          <p14:tracePt t="84123" x="828675" y="3859213"/>
          <p14:tracePt t="84131" x="836613" y="3867150"/>
          <p14:tracePt t="84138" x="844550" y="3875088"/>
          <p14:tracePt t="84146" x="844550" y="3890963"/>
          <p14:tracePt t="84154" x="860425" y="3898900"/>
          <p14:tracePt t="84161" x="868363" y="3914775"/>
          <p14:tracePt t="84169" x="884238" y="3922713"/>
          <p14:tracePt t="84176" x="884238" y="3930650"/>
          <p14:tracePt t="84186" x="892175" y="3948113"/>
          <p14:tracePt t="84191" x="908050" y="3956050"/>
          <p14:tracePt t="84198" x="925513" y="3971925"/>
          <p14:tracePt t="84206" x="925513" y="3979863"/>
          <p14:tracePt t="84214" x="933450" y="3987800"/>
          <p14:tracePt t="84221" x="941388" y="3995738"/>
          <p14:tracePt t="84228" x="949325" y="3995738"/>
          <p14:tracePt t="84236" x="949325" y="4003675"/>
          <p14:tracePt t="84244" x="957263" y="4011613"/>
          <p14:tracePt t="84251" x="965200" y="4019550"/>
          <p14:tracePt t="84274" x="965200" y="4027488"/>
          <p14:tracePt t="84289" x="973138" y="4027488"/>
          <p14:tracePt t="84311" x="973138" y="4035425"/>
          <p14:tracePt t="84318" x="973138" y="4043363"/>
          <p14:tracePt t="84326" x="981075" y="4043363"/>
          <p14:tracePt t="84341" x="981075" y="4051300"/>
          <p14:tracePt t="84349" x="989013" y="4051300"/>
          <p14:tracePt t="84364" x="989013" y="4059238"/>
          <p14:tracePt t="84379" x="996950" y="4067175"/>
          <p14:tracePt t="84387" x="1004888" y="4067175"/>
          <p14:tracePt t="84394" x="1004888" y="4075113"/>
          <p14:tracePt t="84409" x="1004888" y="4083050"/>
          <p14:tracePt t="84416" x="1012825" y="4083050"/>
          <p14:tracePt t="84424" x="1012825" y="4090988"/>
          <p14:tracePt t="84446" x="1012825" y="4098925"/>
          <p14:tracePt t="84453" x="1020763" y="4106863"/>
          <p14:tracePt t="84476" x="1020763" y="4114800"/>
          <p14:tracePt t="88003" x="1028700" y="4114800"/>
          <p14:tracePt t="88004" x="1044575" y="4114800"/>
          <p14:tracePt t="88005" x="1060450" y="4098925"/>
          <p14:tracePt t="88009" x="1068388" y="4098925"/>
          <p14:tracePt t="88016" x="1068388" y="4090988"/>
          <p14:tracePt t="88025" x="1076325" y="4090988"/>
          <p14:tracePt t="88033" x="1076325" y="4083050"/>
          <p14:tracePt t="88038" x="1092200" y="4075113"/>
          <p14:tracePt t="88054" x="1108075" y="4067175"/>
          <p14:tracePt t="88062" x="1123950" y="4059238"/>
          <p14:tracePt t="88068" x="1123950" y="4051300"/>
          <p14:tracePt t="88076" x="1131888" y="4051300"/>
          <p14:tracePt t="88084" x="1139825" y="4043363"/>
          <p14:tracePt t="88098" x="1147763" y="4043363"/>
          <p14:tracePt t="88106" x="1163638" y="4027488"/>
          <p14:tracePt t="88114" x="1179513" y="4019550"/>
          <p14:tracePt t="88129" x="1203325" y="4003675"/>
          <p14:tracePt t="88144" x="1219200" y="3995738"/>
          <p14:tracePt t="88158" x="1219200" y="3987800"/>
          <p14:tracePt t="88167" x="1227138" y="3987800"/>
          <p14:tracePt t="88219" x="1235075" y="3987800"/>
          <p14:tracePt t="88226" x="1235075" y="3979863"/>
          <p14:tracePt t="88233" x="1243013" y="3979863"/>
          <p14:tracePt t="88242" x="1250950" y="3979863"/>
          <p14:tracePt t="88256" x="1258888" y="3971925"/>
          <p14:tracePt t="88271" x="1266825" y="3971925"/>
          <p14:tracePt t="88286" x="1274763" y="3971925"/>
          <p14:tracePt t="88295" x="1284288" y="3971925"/>
          <p14:tracePt t="88302" x="1292225" y="3971925"/>
          <p14:tracePt t="88309" x="1308100" y="3971925"/>
          <p14:tracePt t="88316" x="1316038" y="3971925"/>
          <p14:tracePt t="88323" x="1331913" y="3971925"/>
          <p14:tracePt t="88331" x="1355725" y="3971925"/>
          <p14:tracePt t="88339" x="1379538" y="3971925"/>
          <p14:tracePt t="88347" x="1403350" y="3971925"/>
          <p14:tracePt t="88353" x="1427163" y="3971925"/>
          <p14:tracePt t="88361" x="1466850" y="3971925"/>
          <p14:tracePt t="88369" x="1490663" y="3971925"/>
          <p14:tracePt t="88376" x="1522413" y="3971925"/>
          <p14:tracePt t="88384" x="1546225" y="3971925"/>
          <p14:tracePt t="88392" x="1570038" y="3971925"/>
          <p14:tracePt t="88398" x="1585913" y="3971925"/>
          <p14:tracePt t="88406" x="1601788" y="3971925"/>
          <p14:tracePt t="88414" x="1609725" y="3979863"/>
          <p14:tracePt t="88421" x="1625600" y="3979863"/>
          <p14:tracePt t="88429" x="1633538" y="3979863"/>
          <p14:tracePt t="88452" x="1641475" y="3979863"/>
          <p14:tracePt t="88586" x="1617663" y="3971925"/>
          <p14:tracePt t="88594" x="1609725" y="3971925"/>
          <p14:tracePt t="88601" x="1585913" y="3963988"/>
          <p14:tracePt t="88608" x="1554163" y="3948113"/>
          <p14:tracePt t="88617" x="1522413" y="3930650"/>
          <p14:tracePt t="88624" x="1498600" y="3930650"/>
          <p14:tracePt t="88631" x="1458913" y="3914775"/>
          <p14:tracePt t="88639" x="1419225" y="3906838"/>
          <p14:tracePt t="88647" x="1379538" y="3890963"/>
          <p14:tracePt t="88653" x="1331913" y="3883025"/>
          <p14:tracePt t="88661" x="1308100" y="3875088"/>
          <p14:tracePt t="88669" x="1258888" y="3859213"/>
          <p14:tracePt t="88677" x="1235075" y="3851275"/>
          <p14:tracePt t="88683" x="1203325" y="3843338"/>
          <p14:tracePt t="88691" x="1187450" y="3843338"/>
          <p14:tracePt t="88699" x="1171575" y="3835400"/>
          <p14:tracePt t="88706" x="1147763" y="3835400"/>
          <p14:tracePt t="88714" x="1139825" y="3835400"/>
          <p14:tracePt t="88729" x="1123950" y="3827463"/>
          <p14:tracePt t="88746" x="1116013" y="3827463"/>
          <p14:tracePt t="88759" x="1108075" y="3827463"/>
          <p14:tracePt t="88773" x="1100138" y="3827463"/>
          <p14:tracePt t="88781" x="1100138" y="3819525"/>
          <p14:tracePt t="88797" x="1092200" y="3819525"/>
          <p14:tracePt t="88908" x="1100138" y="3819525"/>
          <p14:tracePt t="88916" x="1108075" y="3811588"/>
          <p14:tracePt t="88923" x="1123950" y="3811588"/>
          <p14:tracePt t="88931" x="1139825" y="3811588"/>
          <p14:tracePt t="88939" x="1171575" y="3811588"/>
          <p14:tracePt t="88947" x="1195388" y="3811588"/>
          <p14:tracePt t="88953" x="1235075" y="3811588"/>
          <p14:tracePt t="88962" x="1266825" y="3811588"/>
          <p14:tracePt t="88969" x="1292225" y="3811588"/>
          <p14:tracePt t="88976" x="1331913" y="3811588"/>
          <p14:tracePt t="88984" x="1387475" y="3811588"/>
          <p14:tracePt t="88991" x="1443038" y="3811588"/>
          <p14:tracePt t="88999" x="1498600" y="3811588"/>
          <p14:tracePt t="89007" x="1546225" y="3811588"/>
          <p14:tracePt t="89016" x="1609725" y="3811588"/>
          <p14:tracePt t="89021" x="1658938" y="3811588"/>
          <p14:tracePt t="89030" x="1698625" y="3811588"/>
          <p14:tracePt t="89036" x="1746250" y="3811588"/>
          <p14:tracePt t="89045" x="1809750" y="3811588"/>
          <p14:tracePt t="89051" x="1817688" y="3811588"/>
          <p14:tracePt t="89059" x="1825625" y="3811588"/>
          <p14:tracePt t="89186" x="1801813" y="3811588"/>
          <p14:tracePt t="89194" x="1785938" y="3811588"/>
          <p14:tracePt t="89201" x="1770063" y="3803650"/>
          <p14:tracePt t="89209" x="1754188" y="3803650"/>
          <p14:tracePt t="89216" x="1730375" y="3795713"/>
          <p14:tracePt t="89223" x="1698625" y="3795713"/>
          <p14:tracePt t="89232" x="1682750" y="3795713"/>
          <p14:tracePt t="89239" x="1651000" y="3795713"/>
          <p14:tracePt t="89247" x="1625600" y="3795713"/>
          <p14:tracePt t="89253" x="1601788" y="3795713"/>
          <p14:tracePt t="89261" x="1577975" y="3795713"/>
          <p14:tracePt t="89269" x="1554163" y="3795713"/>
          <p14:tracePt t="89277" x="1522413" y="3795713"/>
          <p14:tracePt t="89283" x="1506538" y="3795713"/>
          <p14:tracePt t="89292" x="1482725" y="3795713"/>
          <p14:tracePt t="89299" x="1466850" y="3795713"/>
          <p14:tracePt t="89306" x="1443038" y="3795713"/>
          <p14:tracePt t="89321" x="1435100" y="3795713"/>
          <p14:tracePt t="89546" x="1427163" y="3795713"/>
          <p14:tracePt t="89553" x="1427163" y="3803650"/>
          <p14:tracePt t="93455" x="1379538" y="3795713"/>
          <p14:tracePt t="93457" x="1243013" y="3771900"/>
          <p14:tracePt t="93458" x="1187450" y="3756025"/>
          <p14:tracePt t="93461" x="1163638" y="3756025"/>
          <p14:tracePt t="93462" x="1155700" y="3748088"/>
          <p14:tracePt t="93469" x="1139825" y="3748088"/>
          <p14:tracePt t="93478" x="1131888" y="3740150"/>
          <p14:tracePt t="93492" x="1123950" y="3740150"/>
          <p14:tracePt t="93499" x="1116013" y="3740150"/>
          <p14:tracePt t="93507" x="1108075" y="3732213"/>
          <p14:tracePt t="93525" x="1100138" y="3724275"/>
          <p14:tracePt t="93531" x="1092200" y="3716338"/>
          <p14:tracePt t="93537" x="1092200" y="3708400"/>
          <p14:tracePt t="93544" x="1084263" y="3708400"/>
          <p14:tracePt t="93551" x="1076325" y="3692525"/>
          <p14:tracePt t="93560" x="1068388" y="3692525"/>
          <p14:tracePt t="93566" x="1052513" y="3684588"/>
          <p14:tracePt t="93574" x="1044575" y="3676650"/>
          <p14:tracePt t="93581" x="1028700" y="3668713"/>
          <p14:tracePt t="93590" x="1020763" y="3652838"/>
          <p14:tracePt t="93597" x="1012825" y="3644900"/>
          <p14:tracePt t="93604" x="1004888" y="3636963"/>
          <p14:tracePt t="93612" x="996950" y="3629025"/>
          <p14:tracePt t="93619" x="981075" y="3621088"/>
          <p14:tracePt t="93634" x="965200" y="3605213"/>
          <p14:tracePt t="93649" x="965200" y="3595688"/>
          <p14:tracePt t="93657" x="957263" y="3595688"/>
          <p14:tracePt t="93672" x="949325" y="3595688"/>
          <p14:tracePt t="93679" x="941388" y="3595688"/>
          <p14:tracePt t="93694" x="941388" y="3587750"/>
          <p14:tracePt t="93702" x="933450" y="3587750"/>
          <p14:tracePt t="93761" x="925513" y="3587750"/>
          <p14:tracePt t="93821" x="925513" y="3595688"/>
          <p14:tracePt t="93837" x="941388" y="3621088"/>
          <p14:tracePt t="93844" x="957263" y="3644900"/>
          <p14:tracePt t="93852" x="989013" y="3660775"/>
          <p14:tracePt t="93859" x="1012825" y="3684588"/>
          <p14:tracePt t="93867" x="1044575" y="3700463"/>
          <p14:tracePt t="93874" x="1068388" y="3724275"/>
          <p14:tracePt t="93881" x="1100138" y="3756025"/>
          <p14:tracePt t="93890" x="1123950" y="3763963"/>
          <p14:tracePt t="93897" x="1155700" y="3787775"/>
          <p14:tracePt t="93904" x="1171575" y="3795713"/>
          <p14:tracePt t="93919" x="1187450" y="3811588"/>
          <p14:tracePt t="93926" x="1203325" y="3811588"/>
          <p14:tracePt t="93934" x="1211263" y="3811588"/>
          <p14:tracePt t="93942" x="1211263" y="3819525"/>
          <p14:tracePt t="93949" x="1219200" y="3819525"/>
          <p14:tracePt t="93972" x="1227138" y="3819525"/>
          <p14:tracePt t="94054" x="1211263" y="3811588"/>
          <p14:tracePt t="94061" x="1211263" y="3803650"/>
          <p14:tracePt t="94069" x="1203325" y="3795713"/>
          <p14:tracePt t="94076" x="1195388" y="3779838"/>
          <p14:tracePt t="94084" x="1187450" y="3763963"/>
          <p14:tracePt t="94092" x="1179513" y="3756025"/>
          <p14:tracePt t="94099" x="1171575" y="3740150"/>
          <p14:tracePt t="94106" x="1163638" y="3732213"/>
          <p14:tracePt t="94114" x="1155700" y="3724275"/>
          <p14:tracePt t="94122" x="1147763" y="3716338"/>
          <p14:tracePt t="94129" x="1131888" y="3700463"/>
          <p14:tracePt t="94140" x="1116013" y="3700463"/>
          <p14:tracePt t="94143" x="1116013" y="3692525"/>
          <p14:tracePt t="94152" x="1100138" y="3692525"/>
          <p14:tracePt t="94159" x="1084263" y="3692525"/>
          <p14:tracePt t="94174" x="1076325" y="3692525"/>
          <p14:tracePt t="94182" x="1060450" y="3692525"/>
          <p14:tracePt t="94197" x="1044575" y="3692525"/>
          <p14:tracePt t="94211" x="1036638" y="3692525"/>
          <p14:tracePt t="94227" x="1028700" y="3692525"/>
          <p14:tracePt t="94249" x="1020763" y="3692525"/>
          <p14:tracePt t="94301" x="1012825" y="3692525"/>
          <p14:tracePt t="94331" x="1012825" y="3700463"/>
          <p14:tracePt t="94347" x="1012825" y="3708400"/>
          <p14:tracePt t="94353" x="1012825" y="3716338"/>
          <p14:tracePt t="94362" x="1012825" y="3724275"/>
          <p14:tracePt t="94376" x="1012825" y="3732213"/>
          <p14:tracePt t="94392" x="1012825" y="3748088"/>
          <p14:tracePt t="94399" x="1012825" y="3756025"/>
          <p14:tracePt t="94407" x="1012825" y="3771900"/>
          <p14:tracePt t="94414" x="1012825" y="3779838"/>
          <p14:tracePt t="94421" x="1012825" y="3787775"/>
          <p14:tracePt t="94429" x="1012825" y="3795713"/>
          <p14:tracePt t="94437" x="1012825" y="3803650"/>
          <p14:tracePt t="94443" x="1020763" y="3803650"/>
          <p14:tracePt t="94452" x="1020763" y="3811588"/>
          <p14:tracePt t="94475" x="1020763" y="3819525"/>
          <p14:tracePt t="95531" x="1020763" y="3835400"/>
          <p14:tracePt t="95540" x="1020763" y="3859213"/>
          <p14:tracePt t="95547" x="1020763" y="3883025"/>
          <p14:tracePt t="95554" x="1020763" y="3906838"/>
          <p14:tracePt t="95562" x="1020763" y="3930650"/>
          <p14:tracePt t="95569" x="1020763" y="3971925"/>
          <p14:tracePt t="95576" x="1020763" y="4003675"/>
          <p14:tracePt t="95583" x="1020763" y="4035425"/>
          <p14:tracePt t="95592" x="1020763" y="4067175"/>
          <p14:tracePt t="95599" x="1020763" y="4098925"/>
          <p14:tracePt t="95607" x="1020763" y="4138613"/>
          <p14:tracePt t="95614" x="1020763" y="4170363"/>
          <p14:tracePt t="95622" x="1012825" y="4194175"/>
          <p14:tracePt t="95629" x="1004888" y="4210050"/>
          <p14:tracePt t="95636" x="1004888" y="4217988"/>
          <p14:tracePt t="95644" x="996950" y="4233863"/>
          <p14:tracePt t="95659" x="996950" y="4241800"/>
          <p14:tracePt t="95982" x="996950" y="4233863"/>
          <p14:tracePt t="95996" x="996950" y="4217988"/>
          <p14:tracePt t="96004" x="996950" y="4202113"/>
          <p14:tracePt t="96011" x="996950" y="4186238"/>
          <p14:tracePt t="96019" x="996950" y="4170363"/>
          <p14:tracePt t="96027" x="996950" y="4162425"/>
          <p14:tracePt t="96033" x="996950" y="4154488"/>
          <p14:tracePt t="96041" x="996950" y="4138613"/>
          <p14:tracePt t="96049" x="996950" y="4122738"/>
          <p14:tracePt t="96057" x="996950" y="4114800"/>
          <p14:tracePt t="96064" x="996950" y="4098925"/>
          <p14:tracePt t="96072" x="996950" y="4090988"/>
          <p14:tracePt t="96079" x="996950" y="4075113"/>
          <p14:tracePt t="96094" x="1004888" y="4059238"/>
          <p14:tracePt t="96109" x="1004888" y="4051300"/>
          <p14:tracePt t="96116" x="1004888" y="4035425"/>
          <p14:tracePt t="96140" x="1012825" y="4027488"/>
          <p14:tracePt t="96147" x="1012825" y="4019550"/>
          <p14:tracePt t="96154" x="1012825" y="4011613"/>
          <p14:tracePt t="96162" x="1012825" y="4003675"/>
          <p14:tracePt t="96177" x="1020763" y="3995738"/>
          <p14:tracePt t="96199" x="1020763" y="3987800"/>
          <p14:tracePt t="96207" x="1028700" y="3979863"/>
          <p14:tracePt t="96222" x="1028700" y="3971925"/>
          <p14:tracePt t="96237" x="1028700" y="3963988"/>
          <p14:tracePt t="96252" x="1028700" y="3956050"/>
          <p14:tracePt t="96266" x="1028700" y="3948113"/>
          <p14:tracePt t="96282" x="1028700" y="3938588"/>
          <p14:tracePt t="96296" x="1028700" y="3930650"/>
          <p14:tracePt t="96311" x="1036638" y="3922713"/>
          <p14:tracePt t="96327" x="1036638" y="3914775"/>
          <p14:tracePt t="96342" x="1036638" y="3906838"/>
          <p14:tracePt t="96364" x="1036638" y="3898900"/>
          <p14:tracePt t="96394" x="1044575" y="3898900"/>
          <p14:tracePt t="96441" x="1044575" y="3890963"/>
          <p14:tracePt t="96529" x="1052513" y="3890963"/>
          <p14:tracePt t="96551" x="1052513" y="3883025"/>
          <p14:tracePt t="96591" x="1060450" y="3883025"/>
          <p14:tracePt t="96679" x="1068388" y="3883025"/>
          <p14:tracePt t="96687" x="1068388" y="3875088"/>
          <p14:tracePt t="96754" x="1076325" y="3875088"/>
          <p14:tracePt t="96761" x="1084263" y="3875088"/>
          <p14:tracePt t="96769" x="1092200" y="3875088"/>
          <p14:tracePt t="96783" x="1100138" y="3875088"/>
          <p14:tracePt t="96799" x="1116013" y="3875088"/>
          <p14:tracePt t="96807" x="1123950" y="3875088"/>
          <p14:tracePt t="96821" x="1139825" y="3875088"/>
          <p14:tracePt t="96837" x="1147763" y="3875088"/>
          <p14:tracePt t="96844" x="1163638" y="3875088"/>
          <p14:tracePt t="96859" x="1171575" y="3875088"/>
          <p14:tracePt t="97076" x="1187450" y="3875088"/>
          <p14:tracePt t="97083" x="1203325" y="3875088"/>
          <p14:tracePt t="97091" x="1211263" y="3883025"/>
          <p14:tracePt t="97099" x="1227138" y="3890963"/>
          <p14:tracePt t="97107" x="1250950" y="3890963"/>
          <p14:tracePt t="97114" x="1274763" y="3890963"/>
          <p14:tracePt t="97123" x="1292225" y="3898900"/>
          <p14:tracePt t="97129" x="1308100" y="3906838"/>
          <p14:tracePt t="97136" x="1331913" y="3906838"/>
          <p14:tracePt t="97144" x="1347788" y="3906838"/>
          <p14:tracePt t="97151" x="1363663" y="3914775"/>
          <p14:tracePt t="97159" x="1387475" y="3914775"/>
          <p14:tracePt t="97166" x="1395413" y="3914775"/>
          <p14:tracePt t="97174" x="1403350" y="3914775"/>
          <p14:tracePt t="97182" x="1411288" y="3914775"/>
          <p14:tracePt t="97205" x="1419225" y="3914775"/>
          <p14:tracePt t="97301" x="1427163" y="3914775"/>
          <p14:tracePt t="97346" x="1435100" y="3914775"/>
          <p14:tracePt t="97369" x="1443038" y="3914775"/>
          <p14:tracePt t="97384" x="1443038" y="3906838"/>
          <p14:tracePt t="97415" x="1450975" y="3898900"/>
          <p14:tracePt t="97421" x="1458913" y="3898900"/>
          <p14:tracePt t="97429" x="1474788" y="3898900"/>
          <p14:tracePt t="97437" x="1482725" y="3890963"/>
          <p14:tracePt t="97444" x="1490663" y="3883025"/>
          <p14:tracePt t="97451" x="1498600" y="3883025"/>
          <p14:tracePt t="97459" x="1514475" y="3875088"/>
          <p14:tracePt t="97467" x="1522413" y="3867150"/>
          <p14:tracePt t="97474" x="1530350" y="3867150"/>
          <p14:tracePt t="97482" x="1538288" y="3859213"/>
          <p14:tracePt t="97497" x="1546225" y="3859213"/>
          <p14:tracePt t="97511" x="1554163" y="3859213"/>
          <p14:tracePt t="98561" x="1554163" y="3851275"/>
          <p14:tracePt t="98571" x="1562100" y="3851275"/>
          <p14:tracePt t="98584" x="1570038" y="3851275"/>
          <p14:tracePt t="98591" x="1577975" y="3843338"/>
          <p14:tracePt t="98608" x="1585913" y="3835400"/>
          <p14:tracePt t="98884" x="1593850" y="3835400"/>
          <p14:tracePt t="98893" x="1593850" y="3827463"/>
          <p14:tracePt t="104084" x="1577975" y="3787775"/>
          <p14:tracePt t="104086" x="1546225" y="3756025"/>
          <p14:tracePt t="104087" x="1506538" y="3724275"/>
          <p14:tracePt t="104090" x="1474788" y="3716338"/>
          <p14:tracePt t="104099" x="1450975" y="3708400"/>
          <p14:tracePt t="104104" x="1435100" y="3700463"/>
          <p14:tracePt t="104113" x="1419225" y="3700463"/>
          <p14:tracePt t="104120" x="1411288" y="3700463"/>
          <p14:tracePt t="104135" x="1379538" y="3700463"/>
          <p14:tracePt t="104142" x="1355725" y="3708400"/>
          <p14:tracePt t="104150" x="1339850" y="3716338"/>
          <p14:tracePt t="104157" x="1331913" y="3716338"/>
          <p14:tracePt t="104166" x="1323975" y="3716338"/>
          <p14:tracePt t="104173" x="1316038" y="3716338"/>
          <p14:tracePt t="104179" x="1308100" y="3716338"/>
          <p14:tracePt t="104187" x="1300163" y="3716338"/>
          <p14:tracePt t="104203" x="1292225" y="3716338"/>
          <p14:tracePt t="104210" x="1284288" y="3716338"/>
          <p14:tracePt t="104224" x="1274763" y="3716338"/>
          <p14:tracePt t="104232" x="1266825" y="3708400"/>
          <p14:tracePt t="104239" x="1258888" y="3708400"/>
          <p14:tracePt t="104247" x="1258888" y="3700463"/>
          <p14:tracePt t="104254" x="1250950" y="3700463"/>
          <p14:tracePt t="104262" x="1243013" y="3692525"/>
          <p14:tracePt t="104270" x="1235075" y="3684588"/>
          <p14:tracePt t="104284" x="1227138" y="3676650"/>
          <p14:tracePt t="104299" x="1227138" y="3668713"/>
          <p14:tracePt t="104307" x="1219200" y="3668713"/>
          <p14:tracePt t="104323" x="1211263" y="3668713"/>
          <p14:tracePt t="104337" x="1211263" y="3660775"/>
          <p14:tracePt t="104359" x="1203325" y="3660775"/>
          <p14:tracePt t="104367" x="1203325" y="3652838"/>
          <p14:tracePt t="104374" x="1195388" y="3652838"/>
          <p14:tracePt t="104382" x="1195388" y="3644900"/>
          <p14:tracePt t="104389" x="1179513" y="3636963"/>
          <p14:tracePt t="104398" x="1171575" y="3621088"/>
          <p14:tracePt t="104404" x="1163638" y="3621088"/>
          <p14:tracePt t="104412" x="1155700" y="3613150"/>
          <p14:tracePt t="104419" x="1147763" y="3605213"/>
          <p14:tracePt t="104427" x="1139825" y="3595688"/>
          <p14:tracePt t="104442" x="1131888" y="3595688"/>
          <p14:tracePt t="104450" x="1123950" y="3587750"/>
          <p14:tracePt t="104629" x="1123950" y="3595688"/>
          <p14:tracePt t="104659" x="1123950" y="3605213"/>
          <p14:tracePt t="104667" x="1123950" y="3613150"/>
          <p14:tracePt t="104682" x="1123950" y="3621088"/>
          <p14:tracePt t="104697" x="1123950" y="3629025"/>
          <p14:tracePt t="104713" x="1123950" y="3636963"/>
          <p14:tracePt t="104720" x="1123950" y="3644900"/>
          <p14:tracePt t="104727" x="1123950" y="3652838"/>
          <p14:tracePt t="104742" x="1116013" y="3668713"/>
          <p14:tracePt t="104749" x="1116013" y="3676650"/>
          <p14:tracePt t="104764" x="1116013" y="3692525"/>
          <p14:tracePt t="104780" x="1116013" y="3700463"/>
          <p14:tracePt t="104794" x="1116013" y="3708400"/>
          <p14:tracePt t="104801" x="1116013" y="3716338"/>
          <p14:tracePt t="104809" x="1116013" y="3724275"/>
          <p14:tracePt t="104824" x="1116013" y="3732213"/>
          <p14:tracePt t="104839" x="1116013" y="3748088"/>
          <p14:tracePt t="104854" x="1123950" y="3756025"/>
          <p14:tracePt t="104862" x="1131888" y="3763963"/>
          <p14:tracePt t="104869" x="1131888" y="3771900"/>
          <p14:tracePt t="104885" x="1131888" y="3779838"/>
          <p14:tracePt t="104900" x="1131888" y="3787775"/>
          <p14:tracePt t="110482" x="1131888" y="3803650"/>
          <p14:tracePt t="110483" x="1123950" y="3803650"/>
          <p14:tracePt t="110511" x="1123950" y="3811588"/>
          <p14:tracePt t="110517" x="1116013" y="3811588"/>
          <p14:tracePt t="110532" x="1108075" y="3819525"/>
          <p14:tracePt t="110548" x="1108075" y="3827463"/>
          <p14:tracePt t="110554" x="1100138" y="3827463"/>
          <p14:tracePt t="110563" x="1092200" y="3835400"/>
          <p14:tracePt t="110570" x="1084263" y="3835400"/>
          <p14:tracePt t="110577" x="1076325" y="3843338"/>
          <p14:tracePt t="110586" x="1068388" y="3843338"/>
          <p14:tracePt t="110593" x="1060450" y="3843338"/>
          <p14:tracePt t="110600" x="1052513" y="3859213"/>
          <p14:tracePt t="110608" x="1036638" y="3859213"/>
          <p14:tracePt t="110622" x="1028700" y="3859213"/>
          <p14:tracePt t="110630" x="1020763" y="3867150"/>
          <p14:tracePt t="110637" x="1012825" y="3867150"/>
          <p14:tracePt t="110645" x="1004888" y="3875088"/>
          <p14:tracePt t="110652" x="996950" y="3875088"/>
          <p14:tracePt t="110660" x="989013" y="3875088"/>
          <p14:tracePt t="110675" x="981075" y="3875088"/>
          <p14:tracePt t="110683" x="973138" y="3883025"/>
          <p14:tracePt t="110690" x="965200" y="3883025"/>
          <p14:tracePt t="110705" x="957263" y="3883025"/>
          <p14:tracePt t="110713" x="949325" y="3883025"/>
          <p14:tracePt t="110750" x="941388" y="3883025"/>
          <p14:tracePt t="110773" x="933450" y="3883025"/>
          <p14:tracePt t="110825" x="925513" y="3883025"/>
          <p14:tracePt t="110847" x="917575" y="3883025"/>
          <p14:tracePt t="110878" x="908050" y="3883025"/>
          <p14:tracePt t="110885" x="900113" y="3883025"/>
          <p14:tracePt t="110908" x="892175" y="3883025"/>
          <p14:tracePt t="110915" x="892175" y="3875088"/>
          <p14:tracePt t="110930" x="892175" y="3867150"/>
          <p14:tracePt t="110938" x="884238" y="3867150"/>
          <p14:tracePt t="110976" x="884238" y="3859213"/>
          <p14:tracePt t="110997" x="876300" y="3859213"/>
          <p14:tracePt t="113436" x="876300" y="3851275"/>
          <p14:tracePt t="113450" x="876300" y="3843338"/>
          <p14:tracePt t="113457" x="876300" y="3835400"/>
          <p14:tracePt t="113467" x="884238" y="3835400"/>
          <p14:tracePt t="114020" x="892175" y="3827463"/>
          <p14:tracePt t="114049" x="900113" y="3827463"/>
          <p14:tracePt t="114057" x="908050" y="3827463"/>
          <p14:tracePt t="114080" x="917575" y="3827463"/>
          <p14:tracePt t="114103" x="925513" y="3827463"/>
          <p14:tracePt t="114110" x="925513" y="3835400"/>
          <p14:tracePt t="114118" x="933450" y="3835400"/>
          <p14:tracePt t="114126" x="933450" y="3843338"/>
          <p14:tracePt t="114132" x="941388" y="3843338"/>
          <p14:tracePt t="114814" x="981075" y="3851275"/>
          <p14:tracePt t="114823" x="1036638" y="3859213"/>
          <p14:tracePt t="114830" x="1076325" y="3859213"/>
          <p14:tracePt t="114837" x="1131888" y="3859213"/>
          <p14:tracePt t="114845" x="1195388" y="3859213"/>
          <p14:tracePt t="114852" x="1243013" y="3859213"/>
          <p14:tracePt t="114860" x="1300163" y="3859213"/>
          <p14:tracePt t="114867" x="1355725" y="3859213"/>
          <p14:tracePt t="114875" x="1395413" y="3859213"/>
          <p14:tracePt t="114882" x="1435100" y="3867150"/>
          <p14:tracePt t="114889" x="1498600" y="3851275"/>
          <p14:tracePt t="114897" x="1522413" y="3843338"/>
          <p14:tracePt t="114905" x="1538288" y="3843338"/>
          <p14:tracePt t="114913" x="1554163" y="3843338"/>
          <p14:tracePt t="114919" x="1562100" y="3843338"/>
          <p14:tracePt t="114927" x="1562100" y="3835400"/>
          <p14:tracePt t="114934" x="1570038" y="3835400"/>
          <p14:tracePt t="114942" x="1577975" y="3835400"/>
          <p14:tracePt t="114950" x="1585913" y="3835400"/>
          <p14:tracePt t="114965" x="1593850" y="3835400"/>
          <p14:tracePt t="114987" x="1601788" y="3835400"/>
          <p14:tracePt t="114994" x="1609725" y="3835400"/>
          <p14:tracePt t="115010" x="1617663" y="3835400"/>
          <p14:tracePt t="115017" x="1633538" y="3835400"/>
          <p14:tracePt t="115025" x="1658938" y="3835400"/>
          <p14:tracePt t="115032" x="1682750" y="3835400"/>
          <p14:tracePt t="115040" x="1714500" y="3843338"/>
          <p14:tracePt t="115048" x="1746250" y="3851275"/>
          <p14:tracePt t="115056" x="1801813" y="3859213"/>
          <p14:tracePt t="115063" x="1849438" y="3859213"/>
          <p14:tracePt t="115070" x="1897063" y="3859213"/>
          <p14:tracePt t="115077" x="1944688" y="3867150"/>
          <p14:tracePt t="115084" x="1984375" y="3867150"/>
          <p14:tracePt t="115092" x="2025650" y="3875088"/>
          <p14:tracePt t="115099" x="2057400" y="3890963"/>
          <p14:tracePt t="115108" x="2105025" y="3890963"/>
          <p14:tracePt t="115115" x="2136775" y="3890963"/>
          <p14:tracePt t="115124" x="2160588" y="3898900"/>
          <p14:tracePt t="115130" x="2176463" y="3898900"/>
          <p14:tracePt t="115138" x="2208213" y="3906838"/>
          <p14:tracePt t="115145" x="2216150" y="3906838"/>
          <p14:tracePt t="115153" x="2239963" y="3906838"/>
          <p14:tracePt t="115159" x="2287588" y="3914775"/>
          <p14:tracePt t="115167" x="2319338" y="3922713"/>
          <p14:tracePt t="115175" x="2400300" y="3930650"/>
          <p14:tracePt t="115182" x="2495550" y="3938588"/>
          <p14:tracePt t="115190" x="2614613" y="3956050"/>
          <p14:tracePt t="115198" x="2782888" y="3956050"/>
          <p14:tracePt t="115205" x="2981325" y="3956050"/>
          <p14:tracePt t="115213" x="3221038" y="3956050"/>
          <p14:tracePt t="115220" x="3371850" y="3956050"/>
          <p14:tracePt t="115227" x="3635375" y="3956050"/>
          <p14:tracePt t="115234" x="3875088" y="3956050"/>
          <p14:tracePt t="115242" x="4089400" y="3956050"/>
          <p14:tracePt t="115250" x="4297363" y="3938588"/>
          <p14:tracePt t="115258" x="4456113" y="3930650"/>
          <p14:tracePt t="115265" x="4600575" y="3898900"/>
          <p14:tracePt t="115273" x="4687888" y="3890963"/>
          <p14:tracePt t="115280" x="4783138" y="3859213"/>
          <p14:tracePt t="115288" x="4862513" y="3835400"/>
          <p14:tracePt t="115294" x="4926013" y="3819525"/>
          <p14:tracePt t="115303" x="4975225" y="3795713"/>
          <p14:tracePt t="115310" x="5014913" y="3763963"/>
          <p14:tracePt t="115317" x="5038725" y="3748088"/>
          <p14:tracePt t="115325" x="5054600" y="3732213"/>
          <p14:tracePt t="115332" x="5094288" y="3700463"/>
          <p14:tracePt t="115339" x="5110163" y="3668713"/>
          <p14:tracePt t="115348" x="5133975" y="3644900"/>
          <p14:tracePt t="115355" x="5157788" y="3613150"/>
          <p14:tracePt t="115362" x="5165725" y="3587750"/>
          <p14:tracePt t="115369" x="5173663" y="3563938"/>
          <p14:tracePt t="115377" x="5189538" y="3540125"/>
          <p14:tracePt t="115385" x="5197475" y="3516313"/>
          <p14:tracePt t="115392" x="5197475" y="3492500"/>
          <p14:tracePt t="115400" x="5205413" y="3460750"/>
          <p14:tracePt t="115408" x="5213350" y="3436938"/>
          <p14:tracePt t="115415" x="5213350" y="3421063"/>
          <p14:tracePt t="115422" x="5213350" y="3405188"/>
          <p14:tracePt t="115430" x="5221288" y="3381375"/>
          <p14:tracePt t="115438" x="5221288" y="3357563"/>
          <p14:tracePt t="115445" x="5221288" y="3333750"/>
          <p14:tracePt t="115453" x="5221288" y="3309938"/>
          <p14:tracePt t="115460" x="5221288" y="3294063"/>
          <p14:tracePt t="115467" x="5221288" y="3278188"/>
          <p14:tracePt t="115475" x="5221288" y="3262313"/>
          <p14:tracePt t="115482" x="5221288" y="3236913"/>
          <p14:tracePt t="115490" x="5221288" y="3205163"/>
          <p14:tracePt t="115497" x="5221288" y="3181350"/>
          <p14:tracePt t="115505" x="5221288" y="3149600"/>
          <p14:tracePt t="115513" x="5221288" y="3117850"/>
          <p14:tracePt t="115520" x="5221288" y="3094038"/>
          <p14:tracePt t="115527" x="5221288" y="3062288"/>
          <p14:tracePt t="115534" x="5221288" y="3030538"/>
          <p14:tracePt t="115542" x="5221288" y="3006725"/>
          <p14:tracePt t="115549" x="5221288" y="2982913"/>
          <p14:tracePt t="115558" x="5221288" y="2959100"/>
          <p14:tracePt t="115565" x="5221288" y="2935288"/>
          <p14:tracePt t="115572" x="5221288" y="2919413"/>
          <p14:tracePt t="115580" x="5221288" y="2901950"/>
          <p14:tracePt t="115588" x="5221288" y="2878138"/>
          <p14:tracePt t="115595" x="5221288" y="2854325"/>
          <p14:tracePt t="115603" x="5221288" y="2830513"/>
          <p14:tracePt t="115610" x="5221288" y="2814638"/>
          <p14:tracePt t="115617" x="5221288" y="2790825"/>
          <p14:tracePt t="115625" x="5221288" y="2782888"/>
          <p14:tracePt t="115633" x="5221288" y="2759075"/>
          <p14:tracePt t="115640" x="5221288" y="2743200"/>
          <p14:tracePt t="115655" x="5221288" y="2727325"/>
          <p14:tracePt t="115670" x="5221288" y="2719388"/>
          <p14:tracePt t="115685" x="5213350" y="2719388"/>
          <p14:tracePt t="115782" x="5197475" y="2719388"/>
          <p14:tracePt t="115791" x="5181600" y="2735263"/>
          <p14:tracePt t="115797" x="5173663" y="2751138"/>
          <p14:tracePt t="115805" x="5157788" y="2767013"/>
          <p14:tracePt t="115812" x="5141913" y="2790825"/>
          <p14:tracePt t="115820" x="5126038" y="2814638"/>
          <p14:tracePt t="115828" x="5110163" y="2830513"/>
          <p14:tracePt t="115835" x="5102225" y="2862263"/>
          <p14:tracePt t="115842" x="5078413" y="2901950"/>
          <p14:tracePt t="115849" x="5062538" y="2935288"/>
          <p14:tracePt t="115858" x="5038725" y="2990850"/>
          <p14:tracePt t="115865" x="5030788" y="3030538"/>
          <p14:tracePt t="115872" x="5022850" y="3062288"/>
          <p14:tracePt t="115880" x="5014913" y="3101975"/>
          <p14:tracePt t="115888" x="5014913" y="3133725"/>
          <p14:tracePt t="115895" x="5006975" y="3173413"/>
          <p14:tracePt t="115903" x="5006975" y="3205163"/>
          <p14:tracePt t="115910" x="4999038" y="3244850"/>
          <p14:tracePt t="115917" x="4999038" y="3278188"/>
          <p14:tracePt t="115925" x="4999038" y="3309938"/>
          <p14:tracePt t="115933" x="4999038" y="3325813"/>
          <p14:tracePt t="115940" x="4999038" y="3349625"/>
          <p14:tracePt t="115948" x="4999038" y="3365500"/>
          <p14:tracePt t="115955" x="4999038" y="3381375"/>
          <p14:tracePt t="115963" x="4999038" y="3397250"/>
          <p14:tracePt t="115969" x="4999038" y="3421063"/>
          <p14:tracePt t="115977" x="4999038" y="3436938"/>
          <p14:tracePt t="115985" x="4999038" y="3444875"/>
          <p14:tracePt t="115992" x="4999038" y="3452813"/>
          <p14:tracePt t="115999" x="4999038" y="3468688"/>
          <p14:tracePt t="116008" x="4999038" y="3484563"/>
          <p14:tracePt t="116015" x="4999038" y="3492500"/>
          <p14:tracePt t="116022" x="4999038" y="3500438"/>
          <p14:tracePt t="116031" x="4999038" y="3508375"/>
          <p14:tracePt t="116038" x="4999038" y="3516313"/>
          <p14:tracePt t="116045" x="4999038" y="3524250"/>
          <p14:tracePt t="116053" x="4999038" y="3540125"/>
          <p14:tracePt t="116067" x="4991100" y="3548063"/>
          <p14:tracePt t="116075" x="4991100" y="3563938"/>
          <p14:tracePt t="116083" x="4991100" y="3571875"/>
          <p14:tracePt t="116090" x="4991100" y="3579813"/>
          <p14:tracePt t="116097" x="4991100" y="3587750"/>
          <p14:tracePt t="116105" x="4991100" y="3605213"/>
          <p14:tracePt t="116112" x="4991100" y="3636963"/>
          <p14:tracePt t="116120" x="4991100" y="3660775"/>
          <p14:tracePt t="116142" x="4991100" y="3692525"/>
          <p14:tracePt t="116143" x="4991100" y="3716338"/>
          <p14:tracePt t="116149" x="4991100" y="3732213"/>
          <p14:tracePt t="116158" x="4991100" y="3763963"/>
          <p14:tracePt t="116165" x="4991100" y="3771900"/>
          <p14:tracePt t="116172" x="4991100" y="3795713"/>
          <p14:tracePt t="116180" x="4999038" y="3819525"/>
          <p14:tracePt t="116188" x="4999038" y="3835400"/>
          <p14:tracePt t="116195" x="4999038" y="3859213"/>
          <p14:tracePt t="116203" x="4999038" y="3867150"/>
          <p14:tracePt t="116210" x="4999038" y="3890963"/>
          <p14:tracePt t="116217" x="4999038" y="3898900"/>
          <p14:tracePt t="116225" x="5006975" y="3914775"/>
          <p14:tracePt t="116233" x="5006975" y="3922713"/>
          <p14:tracePt t="116240" x="5006975" y="3930650"/>
          <p14:tracePt t="116248" x="5006975" y="3948113"/>
          <p14:tracePt t="116263" x="5006975" y="3956050"/>
          <p14:tracePt t="116330" x="5006975" y="3963988"/>
          <p14:tracePt t="116374" x="5014913" y="3948113"/>
          <p14:tracePt t="116383" x="5030788" y="3890963"/>
          <p14:tracePt t="116390" x="5038725" y="3843338"/>
          <p14:tracePt t="116397" x="5038725" y="3779838"/>
          <p14:tracePt t="116405" x="5046663" y="3708400"/>
          <p14:tracePt t="116413" x="5046663" y="3629025"/>
          <p14:tracePt t="116421" x="5046663" y="3548063"/>
          <p14:tracePt t="116427" x="5046663" y="3468688"/>
          <p14:tracePt t="116435" x="5046663" y="3405188"/>
          <p14:tracePt t="116442" x="5046663" y="3365500"/>
          <p14:tracePt t="116450" x="5046663" y="3309938"/>
          <p14:tracePt t="116458" x="5046663" y="3252788"/>
          <p14:tracePt t="116465" x="5046663" y="3221038"/>
          <p14:tracePt t="116473" x="5046663" y="3181350"/>
          <p14:tracePt t="116480" x="5038725" y="3141663"/>
          <p14:tracePt t="116489" x="5030788" y="3109913"/>
          <p14:tracePt t="116495" x="5030788" y="3094038"/>
          <p14:tracePt t="116503" x="5022850" y="3070225"/>
          <p14:tracePt t="116510" x="5022850" y="3046413"/>
          <p14:tracePt t="116517" x="5022850" y="3030538"/>
          <p14:tracePt t="116525" x="5014913" y="3022600"/>
          <p14:tracePt t="116533" x="5006975" y="3006725"/>
          <p14:tracePt t="116540" x="5006975" y="2990850"/>
          <p14:tracePt t="116548" x="4999038" y="2974975"/>
          <p14:tracePt t="116555" x="4999038" y="2967038"/>
          <p14:tracePt t="116563" x="4991100" y="2959100"/>
          <p14:tracePt t="116570" x="4983163" y="2935288"/>
          <p14:tracePt t="116577" x="4983163" y="2927350"/>
          <p14:tracePt t="116585" x="4983163" y="2909888"/>
          <p14:tracePt t="116592" x="4975225" y="2901950"/>
          <p14:tracePt t="116600" x="4967288" y="2878138"/>
          <p14:tracePt t="116608" x="4967288" y="2870200"/>
          <p14:tracePt t="116615" x="4967288" y="2846388"/>
          <p14:tracePt t="116623" x="4967288" y="2838450"/>
          <p14:tracePt t="116630" x="4967288" y="2814638"/>
          <p14:tracePt t="116638" x="4967288" y="2798763"/>
          <p14:tracePt t="116645" x="4967288" y="2782888"/>
          <p14:tracePt t="116653" x="4967288" y="2767013"/>
          <p14:tracePt t="116660" x="4967288" y="2759075"/>
          <p14:tracePt t="116667" x="4967288" y="2735263"/>
          <p14:tracePt t="116675" x="4967288" y="2727325"/>
          <p14:tracePt t="116683" x="4967288" y="2703513"/>
          <p14:tracePt t="116690" x="4967288" y="2687638"/>
          <p14:tracePt t="116698" x="4967288" y="2679700"/>
          <p14:tracePt t="116705" x="4967288" y="2671763"/>
          <p14:tracePt t="116713" x="4967288" y="2655888"/>
          <p14:tracePt t="116727" x="4967288" y="2647950"/>
          <p14:tracePt t="116735" x="4967288" y="2640013"/>
          <p14:tracePt t="116750" x="4967288" y="2632075"/>
          <p14:tracePt t="116758" x="4967288" y="2624138"/>
          <p14:tracePt t="116773" x="4967288" y="2616200"/>
          <p14:tracePt t="116780" x="4967288" y="2608263"/>
          <p14:tracePt t="116788" x="4967288" y="2600325"/>
          <p14:tracePt t="116795" x="4967288" y="2592388"/>
          <p14:tracePt t="116833" x="4967288" y="2584450"/>
          <p14:tracePt t="116848" x="4975225" y="2584450"/>
          <p14:tracePt t="116855" x="4983163" y="2584450"/>
          <p14:tracePt t="116863" x="4991100" y="2576513"/>
          <p14:tracePt t="116871" x="5006975" y="2576513"/>
          <p14:tracePt t="116878" x="5022850" y="2576513"/>
          <p14:tracePt t="116885" x="5046663" y="2576513"/>
          <p14:tracePt t="116892" x="5078413" y="2576513"/>
          <p14:tracePt t="116899" x="5102225" y="2584450"/>
          <p14:tracePt t="116907" x="5133975" y="2592388"/>
          <p14:tracePt t="116914" x="5173663" y="2600325"/>
          <p14:tracePt t="116922" x="5189538" y="2608263"/>
          <p14:tracePt t="116930" x="5213350" y="2616200"/>
          <p14:tracePt t="116938" x="5229225" y="2624138"/>
          <p14:tracePt t="116945" x="5237163" y="2624138"/>
          <p14:tracePt t="117027" x="5237163" y="2632075"/>
          <p14:tracePt t="117042" x="5237163" y="2640013"/>
          <p14:tracePt t="117073" x="5237163" y="2647950"/>
          <p14:tracePt t="117103" x="5237163" y="2655888"/>
          <p14:tracePt t="117139" x="5237163" y="2663825"/>
          <p14:tracePt t="117148" x="5237163" y="2671763"/>
          <p14:tracePt t="117156" x="5237163" y="2679700"/>
          <p14:tracePt t="117163" x="5237163" y="2687638"/>
          <p14:tracePt t="117171" x="5237163" y="2703513"/>
          <p14:tracePt t="117178" x="5245100" y="2719388"/>
          <p14:tracePt t="117185" x="5253038" y="2743200"/>
          <p14:tracePt t="117192" x="5268913" y="2767013"/>
          <p14:tracePt t="117200" x="5268913" y="2782888"/>
          <p14:tracePt t="117207" x="5292725" y="2806700"/>
          <p14:tracePt t="117215" x="5300663" y="2822575"/>
          <p14:tracePt t="117223" x="5318125" y="2846388"/>
          <p14:tracePt t="117230" x="5326063" y="2870200"/>
          <p14:tracePt t="117238" x="5334000" y="2886075"/>
          <p14:tracePt t="117245" x="5349875" y="2901950"/>
          <p14:tracePt t="117252" x="5357813" y="2909888"/>
          <p14:tracePt t="117260" x="5357813" y="2919413"/>
          <p14:tracePt t="117267" x="5357813" y="2927350"/>
          <p14:tracePt t="117290" x="5357813" y="2935288"/>
          <p14:tracePt t="117387" x="5357813" y="2927350"/>
          <p14:tracePt t="117394" x="5341938" y="2919413"/>
          <p14:tracePt t="117403" x="5310188" y="2901950"/>
          <p14:tracePt t="117410" x="5284788" y="2901950"/>
          <p14:tracePt t="117417" x="5253038" y="2886075"/>
          <p14:tracePt t="117424" x="5205413" y="2870200"/>
          <p14:tracePt t="117432" x="5173663" y="2854325"/>
          <p14:tracePt t="117440" x="5133975" y="2846388"/>
          <p14:tracePt t="117448" x="5102225" y="2830513"/>
          <p14:tracePt t="117455" x="5078413" y="2830513"/>
          <p14:tracePt t="117463" x="5054600" y="2830513"/>
          <p14:tracePt t="117471" x="5038725" y="2830513"/>
          <p14:tracePt t="117478" x="5022850" y="2830513"/>
          <p14:tracePt t="117493" x="5014913" y="2830513"/>
          <p14:tracePt t="117515" x="5006975" y="2830513"/>
          <p14:tracePt t="117530" x="4999038" y="2830513"/>
          <p14:tracePt t="117553" x="4991100" y="2830513"/>
          <p14:tracePt t="117590" x="4991100" y="2838450"/>
          <p14:tracePt t="117613" x="4991100" y="2846388"/>
          <p14:tracePt t="117635" x="4991100" y="2854325"/>
          <p14:tracePt t="117643" x="4991100" y="2878138"/>
          <p14:tracePt t="117649" x="4991100" y="2894013"/>
          <p14:tracePt t="117658" x="4991100" y="2909888"/>
          <p14:tracePt t="117665" x="4991100" y="2935288"/>
          <p14:tracePt t="117673" x="5006975" y="2951163"/>
          <p14:tracePt t="117680" x="5006975" y="2974975"/>
          <p14:tracePt t="117687" x="5022850" y="2998788"/>
          <p14:tracePt t="117695" x="5038725" y="3014663"/>
          <p14:tracePt t="117703" x="5046663" y="3046413"/>
          <p14:tracePt t="117711" x="5062538" y="3062288"/>
          <p14:tracePt t="117718" x="5070475" y="3078163"/>
          <p14:tracePt t="117725" x="5086350" y="3094038"/>
          <p14:tracePt t="117733" x="5094288" y="3125788"/>
          <p14:tracePt t="117740" x="5110163" y="3149600"/>
          <p14:tracePt t="117748" x="5118100" y="3165475"/>
          <p14:tracePt t="117756" x="5118100" y="3181350"/>
          <p14:tracePt t="117763" x="5126038" y="3197225"/>
          <p14:tracePt t="117770" x="5133975" y="3205163"/>
          <p14:tracePt t="117778" x="5133975" y="3213100"/>
          <p14:tracePt t="117785" x="5133975" y="3221038"/>
          <p14:tracePt t="117904" x="5118100" y="3221038"/>
          <p14:tracePt t="117912" x="5094288" y="3228975"/>
          <p14:tracePt t="117920" x="5070475" y="3228975"/>
          <p14:tracePt t="117928" x="5046663" y="3228975"/>
          <p14:tracePt t="117935" x="5022850" y="3244850"/>
          <p14:tracePt t="117943" x="4999038" y="3262313"/>
          <p14:tracePt t="117950" x="4959350" y="3270250"/>
          <p14:tracePt t="117957" x="4933950" y="3278188"/>
          <p14:tracePt t="117965" x="4918075" y="3294063"/>
          <p14:tracePt t="117973" x="4902200" y="3294063"/>
          <p14:tracePt t="117980" x="4902200" y="3302000"/>
          <p14:tracePt t="117987" x="4894263" y="3309938"/>
          <p14:tracePt t="118003" x="4886325" y="3309938"/>
          <p14:tracePt t="118144" x="4886325" y="3317875"/>
          <p14:tracePt t="118167" x="4886325" y="3325813"/>
          <p14:tracePt t="118182" x="4894263" y="3333750"/>
          <p14:tracePt t="118197" x="4902200" y="3349625"/>
          <p14:tracePt t="118205" x="4910138" y="3349625"/>
          <p14:tracePt t="118213" x="4918075" y="3365500"/>
          <p14:tracePt t="118220" x="4926013" y="3373438"/>
          <p14:tracePt t="118228" x="4943475" y="3381375"/>
          <p14:tracePt t="118234" x="4959350" y="3405188"/>
          <p14:tracePt t="118243" x="4975225" y="3421063"/>
          <p14:tracePt t="118250" x="5006975" y="3452813"/>
          <p14:tracePt t="118257" x="5038725" y="3492500"/>
          <p14:tracePt t="118265" x="5062538" y="3524250"/>
          <p14:tracePt t="118273" x="5094288" y="3548063"/>
          <p14:tracePt t="118280" x="5110163" y="3571875"/>
          <p14:tracePt t="118287" x="5141913" y="3587750"/>
          <p14:tracePt t="118295" x="5165725" y="3613150"/>
          <p14:tracePt t="118303" x="5181600" y="3621088"/>
          <p14:tracePt t="118310" x="5189538" y="3629025"/>
          <p14:tracePt t="118318" x="5197475" y="3636963"/>
          <p14:tracePt t="118497" x="5205413" y="3636963"/>
          <p14:tracePt t="118505" x="5221288" y="3636963"/>
          <p14:tracePt t="118515" x="5229225" y="3636963"/>
          <p14:tracePt t="118520" x="5245100" y="3621088"/>
          <p14:tracePt t="118527" x="5276850" y="3613150"/>
          <p14:tracePt t="118536" x="5300663" y="3587750"/>
          <p14:tracePt t="118543" x="5334000" y="3563938"/>
          <p14:tracePt t="118551" x="5373688" y="3524250"/>
          <p14:tracePt t="118558" x="5413375" y="3460750"/>
          <p14:tracePt t="118565" x="5453063" y="3397250"/>
          <p14:tracePt t="118574" x="5500688" y="3317875"/>
          <p14:tracePt t="118580" x="5540375" y="3236913"/>
          <p14:tracePt t="118588" x="5572125" y="3181350"/>
          <p14:tracePt t="118594" x="5611813" y="3109913"/>
          <p14:tracePt t="118605" x="5643563" y="3046413"/>
          <p14:tracePt t="118610" x="5676900" y="2998788"/>
          <p14:tracePt t="118617" x="5700713" y="2951163"/>
          <p14:tracePt t="118626" x="5724525" y="2909888"/>
          <p14:tracePt t="118634" x="5724525" y="2886075"/>
          <p14:tracePt t="118641" x="5748338" y="2846388"/>
          <p14:tracePt t="118647" x="5756275" y="2838450"/>
          <p14:tracePt t="118656" x="5772150" y="2806700"/>
          <p14:tracePt t="118662" x="5780088" y="2790825"/>
          <p14:tracePt t="118673" x="5788025" y="2782888"/>
          <p14:tracePt t="118677" x="5795963" y="2774950"/>
          <p14:tracePt t="118686" x="5803900" y="2774950"/>
          <p14:tracePt t="118694" x="5803900" y="2767013"/>
          <p14:tracePt t="118703" x="5811838" y="2767013"/>
          <p14:tracePt t="118707" x="5811838" y="2759075"/>
          <p14:tracePt t="118723" x="5819775" y="2751138"/>
          <p14:tracePt t="118731" x="5827713" y="2751138"/>
          <p14:tracePt t="118738" x="5835650" y="2743200"/>
          <p14:tracePt t="118745" x="5843588" y="2735263"/>
          <p14:tracePt t="118755" x="5859463" y="2719388"/>
          <p14:tracePt t="118760" x="5867400" y="2711450"/>
          <p14:tracePt t="118767" x="5883275" y="2703513"/>
          <p14:tracePt t="118775" x="5899150" y="2679700"/>
          <p14:tracePt t="118782" x="5915025" y="2663825"/>
          <p14:tracePt t="118790" x="5930900" y="2647950"/>
          <p14:tracePt t="118797" x="5954713" y="2624138"/>
          <p14:tracePt t="118805" x="5962650" y="2608263"/>
          <p14:tracePt t="118812" x="5986463" y="2584450"/>
          <p14:tracePt t="118820" x="5994400" y="2566988"/>
          <p14:tracePt t="118827" x="6002338" y="2551113"/>
          <p14:tracePt t="118835" x="6010275" y="2543175"/>
          <p14:tracePt t="118842" x="6010275" y="2535238"/>
          <p14:tracePt t="118857" x="6018213" y="2527300"/>
          <p14:tracePt t="118969" x="6034088" y="2543175"/>
          <p14:tracePt t="118977" x="6043613" y="2566988"/>
          <p14:tracePt t="118985" x="6075363" y="2608263"/>
          <p14:tracePt t="118992" x="6091238" y="2632075"/>
          <p14:tracePt t="119000" x="6122988" y="2663825"/>
          <p14:tracePt t="119007" x="6170613" y="2711450"/>
          <p14:tracePt t="119015" x="6202363" y="2727325"/>
          <p14:tracePt t="119022" x="6249988" y="2767013"/>
          <p14:tracePt t="119030" x="6289675" y="2798763"/>
          <p14:tracePt t="119038" x="6321425" y="2830513"/>
          <p14:tracePt t="119044" x="6345238" y="2846388"/>
          <p14:tracePt t="119053" x="6361113" y="2862263"/>
          <p14:tracePt t="119060" x="6376988" y="2870200"/>
          <p14:tracePt t="119068" x="6384925" y="2878138"/>
          <p14:tracePt t="119075" x="6384925" y="2886075"/>
          <p14:tracePt t="119089" x="6384925" y="2894013"/>
          <p14:tracePt t="119139" x="6384925" y="2901950"/>
          <p14:tracePt t="119142" x="6384925" y="2909888"/>
          <p14:tracePt t="119172" x="6384925" y="2919413"/>
          <p14:tracePt t="119180" x="6384925" y="2927350"/>
          <p14:tracePt t="119194" x="6384925" y="2935288"/>
          <p14:tracePt t="119218" x="6384925" y="2943225"/>
          <p14:tracePt t="119233" x="6384925" y="2951163"/>
          <p14:tracePt t="119239" x="6376988" y="2959100"/>
          <p14:tracePt t="119255" x="6361113" y="2967038"/>
          <p14:tracePt t="119262" x="6353175" y="2982913"/>
          <p14:tracePt t="119269" x="6337300" y="2990850"/>
          <p14:tracePt t="119277" x="6313488" y="2998788"/>
          <p14:tracePt t="119285" x="6297613" y="3014663"/>
          <p14:tracePt t="119293" x="6273800" y="3022600"/>
          <p14:tracePt t="119300" x="6257925" y="3030538"/>
          <p14:tracePt t="119307" x="6226175" y="3046413"/>
          <p14:tracePt t="119315" x="6202363" y="3046413"/>
          <p14:tracePt t="119322" x="6170613" y="3070225"/>
          <p14:tracePt t="119330" x="6154738" y="3078163"/>
          <p14:tracePt t="119339" x="6130925" y="3086100"/>
          <p14:tracePt t="119345" x="6115050" y="3101975"/>
          <p14:tracePt t="119353" x="6099175" y="3101975"/>
          <p14:tracePt t="119360" x="6083300" y="3117850"/>
          <p14:tracePt t="119369" x="6075363" y="3125788"/>
          <p14:tracePt t="119375" x="6067425" y="3133725"/>
          <p14:tracePt t="119382" x="6059488" y="3141663"/>
          <p14:tracePt t="119390" x="6051550" y="3157538"/>
          <p14:tracePt t="119397" x="6043613" y="3157538"/>
          <p14:tracePt t="119405" x="6043613" y="3165475"/>
          <p14:tracePt t="119412" x="6034088" y="3165475"/>
          <p14:tracePt t="119420" x="6026150" y="3181350"/>
          <p14:tracePt t="119428" x="6018213" y="3189288"/>
          <p14:tracePt t="119435" x="6010275" y="3197225"/>
          <p14:tracePt t="119443" x="6002338" y="3221038"/>
          <p14:tracePt t="119450" x="6002338" y="3228975"/>
          <p14:tracePt t="119457" x="5994400" y="3236913"/>
          <p14:tracePt t="119465" x="5986463" y="3262313"/>
          <p14:tracePt t="119472" x="5986463" y="3286125"/>
          <p14:tracePt t="119480" x="5986463" y="3309938"/>
          <p14:tracePt t="119488" x="5986463" y="3333750"/>
          <p14:tracePt t="119495" x="5986463" y="3365500"/>
          <p14:tracePt t="119502" x="5986463" y="3381375"/>
          <p14:tracePt t="119510" x="5986463" y="3413125"/>
          <p14:tracePt t="119518" x="5986463" y="3444875"/>
          <p14:tracePt t="119525" x="6002338" y="3476625"/>
          <p14:tracePt t="119532" x="6018213" y="3516313"/>
          <p14:tracePt t="119539" x="6034088" y="3556000"/>
          <p14:tracePt t="119548" x="6034088" y="3571875"/>
          <p14:tracePt t="119555" x="6051550" y="3595688"/>
          <p14:tracePt t="119562" x="6067425" y="3613150"/>
          <p14:tracePt t="119571" x="6083300" y="3636963"/>
          <p14:tracePt t="119577" x="6099175" y="3668713"/>
          <p14:tracePt t="119585" x="6115050" y="3684588"/>
          <p14:tracePt t="119592" x="6122988" y="3692525"/>
          <p14:tracePt t="119600" x="6138863" y="3716338"/>
          <p14:tracePt t="119607" x="6146800" y="3724275"/>
          <p14:tracePt t="119615" x="6154738" y="3732213"/>
          <p14:tracePt t="119630" x="6162675" y="3732213"/>
          <p14:tracePt t="119638" x="6162675" y="3740150"/>
          <p14:tracePt t="119652" x="6170613" y="3740150"/>
          <p14:tracePt t="119660" x="6170613" y="3748088"/>
          <p14:tracePt t="119669" x="6170613" y="3756025"/>
          <p14:tracePt t="119674" x="6178550" y="3756025"/>
          <p14:tracePt t="119690" x="6186488" y="3763963"/>
          <p14:tracePt t="119705" x="6194425" y="3771900"/>
          <p14:tracePt t="119713" x="6210300" y="3779838"/>
          <p14:tracePt t="119720" x="6210300" y="3787775"/>
          <p14:tracePt t="119728" x="6226175" y="3795713"/>
          <p14:tracePt t="119735" x="6242050" y="3811588"/>
          <p14:tracePt t="119743" x="6257925" y="3827463"/>
          <p14:tracePt t="119750" x="6281738" y="3843338"/>
          <p14:tracePt t="119758" x="6297613" y="3851275"/>
          <p14:tracePt t="119765" x="6329363" y="3875088"/>
          <p14:tracePt t="119772" x="6337300" y="3875088"/>
          <p14:tracePt t="119780" x="6361113" y="3898900"/>
          <p14:tracePt t="119788" x="6369050" y="3898900"/>
          <p14:tracePt t="119795" x="6376988" y="3898900"/>
          <p14:tracePt t="122002" x="6353175" y="3890963"/>
          <p14:tracePt t="122004" x="6321425" y="3883025"/>
          <p14:tracePt t="122005" x="6313488" y="3875088"/>
          <p14:tracePt t="122008" x="6305550" y="3875088"/>
          <p14:tracePt t="129945" x="6273800" y="3867150"/>
          <p14:tracePt t="129946" x="6154738" y="3859213"/>
          <p14:tracePt t="129947" x="6067425" y="3851275"/>
          <p14:tracePt t="129950" x="6026150" y="3851275"/>
          <p14:tracePt t="129951" x="6010275" y="3851275"/>
          <p14:tracePt t="129958" x="6002338" y="3851275"/>
          <p14:tracePt t="129974" x="6002338" y="3843338"/>
          <p14:tracePt t="129981" x="5994400" y="3843338"/>
          <p14:tracePt t="130085" x="5986463" y="3843338"/>
          <p14:tracePt t="130115" x="5978525" y="3843338"/>
          <p14:tracePt t="130132" x="5970588" y="3843338"/>
          <p14:tracePt t="130149" x="5962650" y="3843338"/>
          <p14:tracePt t="130164" x="5954713" y="3843338"/>
          <p14:tracePt t="130177" x="5946775" y="3843338"/>
          <p14:tracePt t="130191" x="5930900" y="3843338"/>
          <p14:tracePt t="130198" x="5922963" y="3843338"/>
          <p14:tracePt t="130207" x="5915025" y="3843338"/>
          <p14:tracePt t="130214" x="5891213" y="3843338"/>
          <p14:tracePt t="130222" x="5883275" y="3843338"/>
          <p14:tracePt t="130229" x="5859463" y="3843338"/>
          <p14:tracePt t="130237" x="5843588" y="3843338"/>
          <p14:tracePt t="130246" x="5819775" y="3843338"/>
          <p14:tracePt t="130251" x="5795963" y="3843338"/>
          <p14:tracePt t="130258" x="5772150" y="3851275"/>
          <p14:tracePt t="130266" x="5756275" y="3851275"/>
          <p14:tracePt t="130275" x="5732463" y="3859213"/>
          <p14:tracePt t="130281" x="5724525" y="3867150"/>
          <p14:tracePt t="130291" x="5708650" y="3875088"/>
          <p14:tracePt t="130297" x="5692775" y="3883025"/>
          <p14:tracePt t="130305" x="5684838" y="3883025"/>
          <p14:tracePt t="130311" x="5659438" y="3898900"/>
          <p14:tracePt t="130319" x="5651500" y="3906838"/>
          <p14:tracePt t="130327" x="5643563" y="3906838"/>
          <p14:tracePt t="130333" x="5643563" y="3914775"/>
          <p14:tracePt t="130341" x="5635625" y="3914775"/>
          <p14:tracePt t="130349" x="5635625" y="3922713"/>
          <p14:tracePt t="130356" x="5627688" y="3922713"/>
          <p14:tracePt t="130365" x="5627688" y="3930650"/>
          <p14:tracePt t="130371" x="5619750" y="3930650"/>
          <p14:tracePt t="130396" x="5611813" y="3938588"/>
          <p14:tracePt t="130417" x="5603875" y="3948113"/>
          <p14:tracePt t="130431" x="5595938" y="3956050"/>
          <p14:tracePt t="130438" x="5588000" y="3963988"/>
          <p14:tracePt t="130446" x="5580063" y="3979863"/>
          <p14:tracePt t="130454" x="5572125" y="3987800"/>
          <p14:tracePt t="130463" x="5548313" y="4003675"/>
          <p14:tracePt t="130468" x="5540375" y="4019550"/>
          <p14:tracePt t="130478" x="5524500" y="4035425"/>
          <p14:tracePt t="130483" x="5500688" y="4051300"/>
          <p14:tracePt t="130494" x="5484813" y="4083050"/>
          <p14:tracePt t="130498" x="5468938" y="4098925"/>
          <p14:tracePt t="130507" x="5445125" y="4122738"/>
          <p14:tracePt t="130514" x="5429250" y="4138613"/>
          <p14:tracePt t="130523" x="5413375" y="4146550"/>
          <p14:tracePt t="130530" x="5405438" y="4154488"/>
          <p14:tracePt t="130537" x="5405438" y="4162425"/>
          <p14:tracePt t="130559" x="5405438" y="4170363"/>
          <p14:tracePt t="130567" x="5397500" y="4170363"/>
          <p14:tracePt t="131428" x="5405438" y="4170363"/>
          <p14:tracePt t="131466" x="5405438" y="4162425"/>
          <p14:tracePt t="131496" x="5413375" y="4162425"/>
          <p14:tracePt t="131743" x="5413375" y="4154488"/>
          <p14:tracePt t="131810" x="5421313" y="4154488"/>
          <p14:tracePt t="131885" x="5421313" y="4146550"/>
          <p14:tracePt t="131901" x="5429250" y="4146550"/>
          <p14:tracePt t="131983" x="5429250" y="4138613"/>
          <p14:tracePt t="132058" x="5429250" y="4130675"/>
          <p14:tracePt t="134656" x="5516563" y="4051300"/>
          <p14:tracePt t="134657" x="5556250" y="4011613"/>
          <p14:tracePt t="134658" x="5564188" y="4011613"/>
          <p14:tracePt t="134661" x="5564188" y="4003675"/>
          <p14:tracePt t="134661" x="5564188" y="3987800"/>
          <p14:tracePt t="134668" x="5564188" y="3979863"/>
          <p14:tracePt t="134676" x="5556250" y="3971925"/>
          <p14:tracePt t="134684" x="5556250" y="3956050"/>
          <p14:tracePt t="134691" x="5540375" y="3948113"/>
          <p14:tracePt t="134698" x="5532438" y="3930650"/>
          <p14:tracePt t="134706" x="5524500" y="3922713"/>
          <p14:tracePt t="134713" x="5508625" y="3906838"/>
          <p14:tracePt t="134721" x="5492750" y="3883025"/>
          <p14:tracePt t="134728" x="5476875" y="3867150"/>
          <p14:tracePt t="134735" x="5461000" y="3843338"/>
          <p14:tracePt t="134743" x="5429250" y="3795713"/>
          <p14:tracePt t="134751" x="5405438" y="3740150"/>
          <p14:tracePt t="134758" x="5381625" y="3684588"/>
          <p14:tracePt t="134766" x="5349875" y="3613150"/>
          <p14:tracePt t="134773" x="5326063" y="3532188"/>
          <p14:tracePt t="134781" x="5310188" y="3460750"/>
          <p14:tracePt t="134789" x="5276850" y="3373438"/>
          <p14:tracePt t="134796" x="5260975" y="3294063"/>
          <p14:tracePt t="134803" x="5253038" y="3213100"/>
          <p14:tracePt t="134811" x="5245100" y="3125788"/>
          <p14:tracePt t="134818" x="5229225" y="3038475"/>
          <p14:tracePt t="134826" x="5221288" y="2974975"/>
          <p14:tracePt t="134833" x="5213350" y="2927350"/>
          <p14:tracePt t="134842" x="5205413" y="2870200"/>
          <p14:tracePt t="134848" x="5197475" y="2814638"/>
          <p14:tracePt t="134856" x="5197475" y="2774950"/>
          <p14:tracePt t="134863" x="5197475" y="2743200"/>
          <p14:tracePt t="134872" x="5189538" y="2719388"/>
          <p14:tracePt t="134878" x="5181600" y="2695575"/>
          <p14:tracePt t="134886" x="5181600" y="2679700"/>
          <p14:tracePt t="134893" x="5181600" y="2663825"/>
          <p14:tracePt t="134901" x="5181600" y="2647950"/>
          <p14:tracePt t="134909" x="5181600" y="2632075"/>
          <p14:tracePt t="134916" x="5181600" y="2616200"/>
          <p14:tracePt t="134923" x="5181600" y="2592388"/>
          <p14:tracePt t="134931" x="5173663" y="2576513"/>
          <p14:tracePt t="134938" x="5165725" y="2543175"/>
          <p14:tracePt t="134946" x="5157788" y="2503488"/>
          <p14:tracePt t="134953" x="5149850" y="2471738"/>
          <p14:tracePt t="134960" x="5141913" y="2439988"/>
          <p14:tracePt t="134969" x="5141913" y="2408238"/>
          <p14:tracePt t="134976" x="5133975" y="2376488"/>
          <p14:tracePt t="134984" x="5133975" y="2344738"/>
          <p14:tracePt t="134991" x="5126038" y="2312988"/>
          <p14:tracePt t="134998" x="5118100" y="2265363"/>
          <p14:tracePt t="135006" x="5118100" y="2224088"/>
          <p14:tracePt t="135013" x="5118100" y="2184400"/>
          <p14:tracePt t="135021" x="5118100" y="2168525"/>
          <p14:tracePt t="135028" x="5118100" y="2136775"/>
          <p14:tracePt t="135036" x="5118100" y="2112963"/>
          <p14:tracePt t="135043" x="5118100" y="2097088"/>
          <p14:tracePt t="135051" x="5118100" y="2081213"/>
          <p14:tracePt t="135059" x="5118100" y="2065338"/>
          <p14:tracePt t="135066" x="5118100" y="2049463"/>
          <p14:tracePt t="135073" x="5118100" y="2041525"/>
          <p14:tracePt t="135081" x="5118100" y="2025650"/>
          <p14:tracePt t="135089" x="5118100" y="2009775"/>
          <p14:tracePt t="135096" x="5118100" y="1993900"/>
          <p14:tracePt t="135103" x="5118100" y="1970088"/>
          <p14:tracePt t="135110" x="5118100" y="1954213"/>
          <p14:tracePt t="135119" x="5118100" y="1938338"/>
          <p14:tracePt t="135142" x="5118100" y="1906588"/>
          <p14:tracePt t="135149" x="5118100" y="1890713"/>
          <p14:tracePt t="135163" x="5118100" y="1881188"/>
          <p14:tracePt t="135186" x="5118100" y="1873250"/>
          <p14:tracePt t="135336" x="5118100" y="1881188"/>
          <p14:tracePt t="135343" x="5118100" y="1898650"/>
          <p14:tracePt t="135351" x="5118100" y="1906588"/>
          <p14:tracePt t="135358" x="5118100" y="1930400"/>
          <p14:tracePt t="135365" x="5118100" y="1962150"/>
          <p14:tracePt t="135374" x="5118100" y="1993900"/>
          <p14:tracePt t="135381" x="5118100" y="2017713"/>
          <p14:tracePt t="135388" x="5118100" y="2049463"/>
          <p14:tracePt t="135396" x="5118100" y="2089150"/>
          <p14:tracePt t="135404" x="5118100" y="2128838"/>
          <p14:tracePt t="135411" x="5118100" y="2184400"/>
          <p14:tracePt t="135418" x="5118100" y="2241550"/>
          <p14:tracePt t="135426" x="5118100" y="2305050"/>
          <p14:tracePt t="135433" x="5118100" y="2360613"/>
          <p14:tracePt t="135441" x="5118100" y="2400300"/>
          <p14:tracePt t="135448" x="5118100" y="2455863"/>
          <p14:tracePt t="135455" x="5118100" y="2503488"/>
          <p14:tracePt t="135463" x="5118100" y="2551113"/>
          <p14:tracePt t="135470" x="5118100" y="2592388"/>
          <p14:tracePt t="135478" x="5118100" y="2640013"/>
          <p14:tracePt t="135486" x="5118100" y="2671763"/>
          <p14:tracePt t="135493" x="5118100" y="2703513"/>
          <p14:tracePt t="135501" x="5118100" y="2743200"/>
          <p14:tracePt t="135509" x="5118100" y="2782888"/>
          <p14:tracePt t="135515" x="5118100" y="2822575"/>
          <p14:tracePt t="135523" x="5118100" y="2862263"/>
          <p14:tracePt t="135531" x="5118100" y="2894013"/>
          <p14:tracePt t="135539" x="5118100" y="2935288"/>
          <p14:tracePt t="135545" x="5118100" y="2959100"/>
          <p14:tracePt t="135553" x="5118100" y="2990850"/>
          <p14:tracePt t="135561" x="5118100" y="3022600"/>
          <p14:tracePt t="135568" x="5118100" y="3054350"/>
          <p14:tracePt t="135576" x="5118100" y="3078163"/>
          <p14:tracePt t="135583" x="5102225" y="3101975"/>
          <p14:tracePt t="135591" x="5094288" y="3157538"/>
          <p14:tracePt t="135598" x="5086350" y="3181350"/>
          <p14:tracePt t="135606" x="5086350" y="3205163"/>
          <p14:tracePt t="135613" x="5078413" y="3244850"/>
          <p14:tracePt t="135621" x="5062538" y="3294063"/>
          <p14:tracePt t="135628" x="5054600" y="3325813"/>
          <p14:tracePt t="135636" x="5046663" y="3365500"/>
          <p14:tracePt t="135643" x="5038725" y="3413125"/>
          <p14:tracePt t="135651" x="5022850" y="3460750"/>
          <p14:tracePt t="135658" x="5022850" y="3500438"/>
          <p14:tracePt t="135666" x="5014913" y="3548063"/>
          <p14:tracePt t="135673" x="5014913" y="3579813"/>
          <p14:tracePt t="135681" x="5006975" y="3613150"/>
          <p14:tracePt t="135689" x="4999038" y="3660775"/>
          <p14:tracePt t="135696" x="4999038" y="3692525"/>
          <p14:tracePt t="135703" x="4999038" y="3716338"/>
          <p14:tracePt t="135711" x="4991100" y="3756025"/>
          <p14:tracePt t="135718" x="4983163" y="3779838"/>
          <p14:tracePt t="135726" x="4983163" y="3803650"/>
          <p14:tracePt t="135733" x="4975225" y="3827463"/>
          <p14:tracePt t="135741" x="4967288" y="3859213"/>
          <p14:tracePt t="135748" x="4967288" y="3883025"/>
          <p14:tracePt t="135756" x="4959350" y="3914775"/>
          <p14:tracePt t="135764" x="4951413" y="3995738"/>
          <p14:tracePt t="135771" x="4933950" y="4027488"/>
          <p14:tracePt t="135778" x="4926013" y="4067175"/>
          <p14:tracePt t="135786" x="4918075" y="4098925"/>
          <p14:tracePt t="135793" x="4910138" y="4122738"/>
          <p14:tracePt t="135801" x="4910138" y="4146550"/>
          <p14:tracePt t="135808" x="4902200" y="4186238"/>
          <p14:tracePt t="135816" x="4902200" y="4210050"/>
          <p14:tracePt t="135824" x="4894263" y="4241800"/>
          <p14:tracePt t="135831" x="4894263" y="4265613"/>
          <p14:tracePt t="135839" x="4894263" y="4273550"/>
          <p14:tracePt t="135846" x="4894263" y="4291013"/>
          <p14:tracePt t="135853" x="4894263" y="4298950"/>
          <p14:tracePt t="135861" x="4886325" y="4322763"/>
          <p14:tracePt t="135868" x="4886325" y="4330700"/>
          <p14:tracePt t="135883" x="4886325" y="4338638"/>
          <p14:tracePt t="135891" x="4886325" y="4346575"/>
          <p14:tracePt t="135913" x="4886325" y="4354513"/>
          <p14:tracePt t="135974" x="4886325" y="4346575"/>
          <p14:tracePt t="135981" x="4894263" y="4330700"/>
          <p14:tracePt t="135989" x="4910138" y="4306888"/>
          <p14:tracePt t="135996" x="4926013" y="4265613"/>
          <p14:tracePt t="136003" x="4943475" y="4225925"/>
          <p14:tracePt t="136011" x="4967288" y="4186238"/>
          <p14:tracePt t="136018" x="4999038" y="4114800"/>
          <p14:tracePt t="136026" x="5030788" y="4051300"/>
          <p14:tracePt t="136033" x="5054600" y="3971925"/>
          <p14:tracePt t="136041" x="5094288" y="3890963"/>
          <p14:tracePt t="136048" x="5118100" y="3795713"/>
          <p14:tracePt t="136055" x="5126038" y="3748088"/>
          <p14:tracePt t="136063" x="5141913" y="3652838"/>
          <p14:tracePt t="136072" x="5157788" y="3556000"/>
          <p14:tracePt t="136078" x="5157788" y="3460750"/>
          <p14:tracePt t="136086" x="5165725" y="3357563"/>
          <p14:tracePt t="136093" x="5173663" y="3262313"/>
          <p14:tracePt t="136101" x="5173663" y="3157538"/>
          <p14:tracePt t="136108" x="5173663" y="3094038"/>
          <p14:tracePt t="136116" x="5173663" y="3006725"/>
          <p14:tracePt t="136124" x="5173663" y="2919413"/>
          <p14:tracePt t="136131" x="5173663" y="2846388"/>
          <p14:tracePt t="136138" x="5173663" y="2774950"/>
          <p14:tracePt t="136146" x="5173663" y="2719388"/>
          <p14:tracePt t="136153" x="5173663" y="2679700"/>
          <p14:tracePt t="136161" x="5173663" y="2624138"/>
          <p14:tracePt t="136169" x="5173663" y="2576513"/>
          <p14:tracePt t="136175" x="5173663" y="2535238"/>
          <p14:tracePt t="136183" x="5173663" y="2495550"/>
          <p14:tracePt t="136191" x="5173663" y="2455863"/>
          <p14:tracePt t="136199" x="5173663" y="2432050"/>
          <p14:tracePt t="136205" x="5173663" y="2400300"/>
          <p14:tracePt t="136213" x="5173663" y="2368550"/>
          <p14:tracePt t="136222" x="5173663" y="2336800"/>
          <p14:tracePt t="136228" x="5173663" y="2305050"/>
          <p14:tracePt t="136236" x="5173663" y="2273300"/>
          <p14:tracePt t="136244" x="5173663" y="2241550"/>
          <p14:tracePt t="136251" x="5173663" y="2208213"/>
          <p14:tracePt t="136258" x="5173663" y="2192338"/>
          <p14:tracePt t="136266" x="5173663" y="2168525"/>
          <p14:tracePt t="136273" x="5173663" y="2144713"/>
          <p14:tracePt t="136281" x="5173663" y="2128838"/>
          <p14:tracePt t="136289" x="5173663" y="2120900"/>
          <p14:tracePt t="136296" x="5173663" y="2105025"/>
          <p14:tracePt t="136303" x="5173663" y="2097088"/>
          <p14:tracePt t="136310" x="5173663" y="2089150"/>
          <p14:tracePt t="136318" x="5173663" y="2081213"/>
          <p14:tracePt t="136326" x="5173663" y="2073275"/>
          <p14:tracePt t="136357" x="5165725" y="2073275"/>
          <p14:tracePt t="136363" x="5165725" y="2065338"/>
          <p14:tracePt t="136430" x="5157788" y="2073275"/>
          <p14:tracePt t="136439" x="5149850" y="2120900"/>
          <p14:tracePt t="136446" x="5141913" y="2160588"/>
          <p14:tracePt t="136454" x="5141913" y="2216150"/>
          <p14:tracePt t="136461" x="5141913" y="2273300"/>
          <p14:tracePt t="136468" x="5141913" y="2368550"/>
          <p14:tracePt t="136475" x="5141913" y="2463800"/>
          <p14:tracePt t="136483" x="5141913" y="2566988"/>
          <p14:tracePt t="136491" x="5141913" y="2671763"/>
          <p14:tracePt t="136498" x="5141913" y="2774950"/>
          <p14:tracePt t="136506" x="5141913" y="2870200"/>
          <p14:tracePt t="136513" x="5141913" y="2935288"/>
          <p14:tracePt t="136522" x="5141913" y="3022600"/>
          <p14:tracePt t="136528" x="5141913" y="3101975"/>
          <p14:tracePt t="136535" x="5141913" y="3189288"/>
          <p14:tracePt t="136543" x="5141913" y="3262313"/>
          <p14:tracePt t="136550" x="5141913" y="3341688"/>
          <p14:tracePt t="136559" x="5141913" y="3389313"/>
          <p14:tracePt t="136566" x="5141913" y="3468688"/>
          <p14:tracePt t="136574" x="5141913" y="3540125"/>
          <p14:tracePt t="136581" x="5141913" y="3605213"/>
          <p14:tracePt t="136589" x="5141913" y="3676650"/>
          <p14:tracePt t="136596" x="5141913" y="3724275"/>
          <p14:tracePt t="136604" x="5141913" y="3779838"/>
          <p14:tracePt t="136611" x="5141913" y="3811588"/>
          <p14:tracePt t="136618" x="5141913" y="3835400"/>
          <p14:tracePt t="136626" x="5141913" y="3859213"/>
          <p14:tracePt t="136633" x="5141913" y="3875088"/>
          <p14:tracePt t="136641" x="5141913" y="3898900"/>
          <p14:tracePt t="136656" x="5141913" y="3914775"/>
          <p14:tracePt t="136663" x="5141913" y="3930650"/>
          <p14:tracePt t="136672" x="5141913" y="3948113"/>
          <p14:tracePt t="136678" x="5141913" y="3963988"/>
          <p14:tracePt t="136686" x="5141913" y="3987800"/>
          <p14:tracePt t="136693" x="5133975" y="4003675"/>
          <p14:tracePt t="136701" x="5133975" y="4019550"/>
          <p14:tracePt t="136708" x="5126038" y="4035425"/>
          <p14:tracePt t="136716" x="5126038" y="4059238"/>
          <p14:tracePt t="136724" x="5126038" y="4075113"/>
          <p14:tracePt t="136730" x="5126038" y="4098925"/>
          <p14:tracePt t="136738" x="5126038" y="4106863"/>
          <p14:tracePt t="136746" x="5126038" y="4114800"/>
          <p14:tracePt t="136753" x="5126038" y="4122738"/>
          <p14:tracePt t="136761" x="5126038" y="4138613"/>
          <p14:tracePt t="136768" x="5126038" y="4162425"/>
          <p14:tracePt t="137039" x="0" y="0"/>
        </p14:tracePtLst>
        <p14:tracePtLst>
          <p14:tracePt t="147113" x="5197475" y="2297113"/>
          <p14:tracePt t="147283" x="5189538" y="2297113"/>
          <p14:tracePt t="147290" x="5181600" y="2297113"/>
          <p14:tracePt t="147298" x="5157788" y="2297113"/>
          <p14:tracePt t="147306" x="5141913" y="2297113"/>
          <p14:tracePt t="147313" x="5133975" y="2297113"/>
          <p14:tracePt t="147321" x="5118100" y="2297113"/>
          <p14:tracePt t="147328" x="5110163" y="2297113"/>
          <p14:tracePt t="147336" x="5102225" y="2297113"/>
          <p14:tracePt t="147343" x="5094288" y="2297113"/>
          <p14:tracePt t="147418" x="5086350" y="2297113"/>
          <p14:tracePt t="147433" x="5078413" y="2297113"/>
          <p14:tracePt t="147441" x="5062538" y="2297113"/>
          <p14:tracePt t="147456" x="5046663" y="2297113"/>
          <p14:tracePt t="147471" x="5038725" y="2297113"/>
          <p14:tracePt t="147478" x="5022850" y="2297113"/>
          <p14:tracePt t="147493" x="5014913" y="2297113"/>
          <p14:tracePt t="147508" x="5006975" y="2297113"/>
          <p14:tracePt t="147523" x="4999038" y="2297113"/>
          <p14:tracePt t="147545" x="4991100" y="2297113"/>
          <p14:tracePt t="147568" x="4983163" y="2297113"/>
          <p14:tracePt t="147576" x="4983163" y="2289175"/>
          <p14:tracePt t="147598" x="4975225" y="2281238"/>
          <p14:tracePt t="147622" x="4967288" y="2273300"/>
          <p14:tracePt t="147643" x="4959350" y="2273300"/>
          <p14:tracePt t="147658" x="4959350" y="2265363"/>
          <p14:tracePt t="147696" x="4951413" y="2265363"/>
          <p14:tracePt t="147740" x="4943475" y="2265363"/>
          <p14:tracePt t="147860" x="4943475" y="2273300"/>
          <p14:tracePt t="147876" x="4943475" y="2281238"/>
          <p14:tracePt t="147883" x="4943475" y="2297113"/>
          <p14:tracePt t="147898" x="4943475" y="2312988"/>
          <p14:tracePt t="147907" x="4943475" y="2320925"/>
          <p14:tracePt t="147913" x="4943475" y="2336800"/>
          <p14:tracePt t="147920" x="4943475" y="2344738"/>
          <p14:tracePt t="147929" x="4943475" y="2352675"/>
          <p14:tracePt t="147936" x="4943475" y="2368550"/>
          <p14:tracePt t="147943" x="4943475" y="2376488"/>
          <p14:tracePt t="147951" x="4943475" y="2392363"/>
          <p14:tracePt t="147958" x="4943475" y="2400300"/>
          <p14:tracePt t="147966" x="4943475" y="2424113"/>
          <p14:tracePt t="147973" x="4943475" y="2432050"/>
          <p14:tracePt t="147988" x="4943475" y="2447925"/>
          <p14:tracePt t="147996" x="4943475" y="2455863"/>
          <p14:tracePt t="148011" x="4943475" y="2471738"/>
          <p14:tracePt t="148018" x="4943475" y="2479675"/>
          <p14:tracePt t="148026" x="4943475" y="2487613"/>
          <p14:tracePt t="148041" x="4943475" y="2495550"/>
          <p14:tracePt t="148056" x="4943475" y="2503488"/>
          <p14:tracePt t="148063" x="4943475" y="2511425"/>
          <p14:tracePt t="148071" x="4943475" y="2519363"/>
          <p14:tracePt t="148079" x="4943475" y="2527300"/>
          <p14:tracePt t="148093" x="4943475" y="2543175"/>
          <p14:tracePt t="148108" x="4943475" y="2551113"/>
          <p14:tracePt t="148132" x="4943475" y="2559050"/>
          <p14:tracePt t="148190" x="4951413" y="2566988"/>
          <p14:tracePt t="148250" x="4959350" y="2566988"/>
          <p14:tracePt t="148273" x="4975225" y="2576513"/>
          <p14:tracePt t="148283" x="4991100" y="2592388"/>
          <p14:tracePt t="148288" x="4999038" y="2600325"/>
          <p14:tracePt t="148295" x="5030788" y="2624138"/>
          <p14:tracePt t="148303" x="5054600" y="2632075"/>
          <p14:tracePt t="148311" x="5078413" y="2647950"/>
          <p14:tracePt t="148318" x="5094288" y="2663825"/>
          <p14:tracePt t="148325" x="5118100" y="2663825"/>
          <p14:tracePt t="148333" x="5133975" y="2671763"/>
          <p14:tracePt t="148340" x="5149850" y="2687638"/>
          <p14:tracePt t="148350" x="5157788" y="2687638"/>
          <p14:tracePt t="148357" x="5173663" y="2695575"/>
          <p14:tracePt t="148363" x="5181600" y="2703513"/>
          <p14:tracePt t="148371" x="5189538" y="2703513"/>
          <p14:tracePt t="148386" x="5197475" y="2703513"/>
          <p14:tracePt t="148393" x="5197475" y="2711450"/>
          <p14:tracePt t="148401" x="5205413" y="2711450"/>
          <p14:tracePt t="148408" x="5213350" y="2711450"/>
          <p14:tracePt t="148415" x="5213350" y="2719388"/>
          <p14:tracePt t="148423" x="5221288" y="2719388"/>
          <p14:tracePt t="148468" x="5229225" y="2719388"/>
          <p14:tracePt t="148573" x="5229225" y="2711450"/>
          <p14:tracePt t="148581" x="5237163" y="2695575"/>
          <p14:tracePt t="148588" x="5237163" y="2679700"/>
          <p14:tracePt t="148595" x="5237163" y="2655888"/>
          <p14:tracePt t="148603" x="5237163" y="2632075"/>
          <p14:tracePt t="148611" x="5237163" y="2600325"/>
          <p14:tracePt t="148618" x="5237163" y="2566988"/>
          <p14:tracePt t="148626" x="5237163" y="2535238"/>
          <p14:tracePt t="148633" x="5237163" y="2511425"/>
          <p14:tracePt t="148641" x="5237163" y="2487613"/>
          <p14:tracePt t="148648" x="5237163" y="2463800"/>
          <p14:tracePt t="148656" x="5237163" y="2447925"/>
          <p14:tracePt t="148664" x="5237163" y="2424113"/>
          <p14:tracePt t="148671" x="5237163" y="2408238"/>
          <p14:tracePt t="148678" x="5237163" y="2392363"/>
          <p14:tracePt t="148686" x="5237163" y="2376488"/>
          <p14:tracePt t="148693" x="5237163" y="2368550"/>
          <p14:tracePt t="148701" x="5237163" y="2352675"/>
          <p14:tracePt t="148708" x="5237163" y="2344738"/>
          <p14:tracePt t="148716" x="5237163" y="2336800"/>
          <p14:tracePt t="148723" x="5237163" y="2328863"/>
          <p14:tracePt t="148731" x="5237163" y="2312988"/>
          <p14:tracePt t="148746" x="5237163" y="2305050"/>
          <p14:tracePt t="148753" x="5237163" y="2297113"/>
          <p14:tracePt t="148761" x="5237163" y="2289175"/>
          <p14:tracePt t="148993" x="5229225" y="2297113"/>
          <p14:tracePt t="149000" x="5205413" y="2320925"/>
          <p14:tracePt t="149008" x="5181600" y="2328863"/>
          <p14:tracePt t="149015" x="5141913" y="2360613"/>
          <p14:tracePt t="149023" x="5062538" y="2392363"/>
          <p14:tracePt t="149031" x="4999038" y="2432050"/>
          <p14:tracePt t="149038" x="4933950" y="2455863"/>
          <p14:tracePt t="149046" x="4886325" y="2471738"/>
          <p14:tracePt t="149053" x="4838700" y="2479675"/>
          <p14:tracePt t="149061" x="4806950" y="2487613"/>
          <p14:tracePt t="149068" x="4799013" y="2487613"/>
          <p14:tracePt t="149078" x="4783138" y="2487613"/>
          <p14:tracePt t="149091" x="4775200" y="2487613"/>
          <p14:tracePt t="149098" x="4767263" y="2487613"/>
          <p14:tracePt t="149106" x="4759325" y="2487613"/>
          <p14:tracePt t="149114" x="4743450" y="2487613"/>
          <p14:tracePt t="149121" x="4735513" y="2487613"/>
          <p14:tracePt t="149130" x="4719638" y="2487613"/>
          <p14:tracePt t="149136" x="4703763" y="2479675"/>
          <p14:tracePt t="149144" x="4695825" y="2471738"/>
          <p14:tracePt t="149151" x="4672013" y="2471738"/>
          <p14:tracePt t="149158" x="4648200" y="2455863"/>
          <p14:tracePt t="149165" x="4608513" y="2432050"/>
          <p14:tracePt t="149173" x="4567238" y="2416175"/>
          <p14:tracePt t="149181" x="4527550" y="2400300"/>
          <p14:tracePt t="149188" x="4479925" y="2384425"/>
          <p14:tracePt t="149196" x="4456113" y="2368550"/>
          <p14:tracePt t="149203" x="4408488" y="2344738"/>
          <p14:tracePt t="149211" x="4360863" y="2336800"/>
          <p14:tracePt t="149218" x="4329113" y="2320925"/>
          <p14:tracePt t="149226" x="4281488" y="2305050"/>
          <p14:tracePt t="149234" x="4257675" y="2305050"/>
          <p14:tracePt t="149241" x="4233863" y="2305050"/>
          <p14:tracePt t="149248" x="4210050" y="2305050"/>
          <p14:tracePt t="149256" x="4200525" y="2305050"/>
          <p14:tracePt t="149264" x="4192588" y="2305050"/>
          <p14:tracePt t="149271" x="4176713" y="2305050"/>
          <p14:tracePt t="149286" x="4168775" y="2305050"/>
          <p14:tracePt t="149420" x="4160838" y="2305050"/>
          <p14:tracePt t="149428" x="4152900" y="2305050"/>
          <p14:tracePt t="149444" x="4144963" y="2305050"/>
          <p14:tracePt t="149458" x="4137025" y="2305050"/>
          <p14:tracePt t="149473" x="4129088" y="2305050"/>
          <p14:tracePt t="149481" x="4121150" y="2305050"/>
          <p14:tracePt t="149488" x="4121150" y="2297113"/>
          <p14:tracePt t="149496" x="4113213" y="2297113"/>
          <p14:tracePt t="149511" x="4113213" y="2289175"/>
          <p14:tracePt t="149518" x="4113213" y="2281238"/>
          <p14:tracePt t="149533" x="4105275" y="2273300"/>
          <p14:tracePt t="149548" x="4097338" y="2257425"/>
          <p14:tracePt t="149564" x="4097338" y="2249488"/>
          <p14:tracePt t="149571" x="4089400" y="2249488"/>
          <p14:tracePt t="149586" x="4089400" y="2241550"/>
          <p14:tracePt t="149631" x="4121150" y="2241550"/>
          <p14:tracePt t="149639" x="4176713" y="2249488"/>
          <p14:tracePt t="149646" x="4249738" y="2257425"/>
          <p14:tracePt t="149653" x="4297363" y="2257425"/>
          <p14:tracePt t="149661" x="4368800" y="2257425"/>
          <p14:tracePt t="149668" x="4440238" y="2265363"/>
          <p14:tracePt t="149676" x="4519613" y="2265363"/>
          <p14:tracePt t="149683" x="4576763" y="2273300"/>
          <p14:tracePt t="149691" x="4600575" y="2273300"/>
          <p14:tracePt t="149706" x="4608513" y="2273300"/>
          <p14:tracePt t="149736" x="4592638" y="2273300"/>
          <p14:tracePt t="149744" x="4559300" y="2257425"/>
          <p14:tracePt t="149750" x="4511675" y="2241550"/>
          <p14:tracePt t="149758" x="4479925" y="2241550"/>
          <p14:tracePt t="149766" x="4424363" y="2233613"/>
          <p14:tracePt t="149773" x="4384675" y="2233613"/>
          <p14:tracePt t="149781" x="4344988" y="2224088"/>
          <p14:tracePt t="149788" x="4305300" y="2216150"/>
          <p14:tracePt t="149797" x="4273550" y="2216150"/>
          <p14:tracePt t="149803" x="4225925" y="2208213"/>
          <p14:tracePt t="149811" x="4200525" y="2208213"/>
          <p14:tracePt t="149818" x="4176713" y="2208213"/>
          <p14:tracePt t="149826" x="4160838" y="2208213"/>
          <p14:tracePt t="149833" x="4152900" y="2208213"/>
          <p14:tracePt t="149842" x="4129088" y="2208213"/>
          <p14:tracePt t="149848" x="4121150" y="2208213"/>
          <p14:tracePt t="149856" x="4113213" y="2208213"/>
          <p14:tracePt t="149878" x="4105275" y="2216150"/>
          <p14:tracePt t="149886" x="4089400" y="2224088"/>
          <p14:tracePt t="149894" x="4081463" y="2233613"/>
          <p14:tracePt t="149901" x="4073525" y="2241550"/>
          <p14:tracePt t="149908" x="4065588" y="2241550"/>
          <p14:tracePt t="149916" x="4057650" y="2249488"/>
          <p14:tracePt t="149923" x="4049713" y="2249488"/>
          <p14:tracePt t="149931" x="4049713" y="2257425"/>
          <p14:tracePt t="149946" x="4049713" y="2265363"/>
          <p14:tracePt t="150030" x="4081463" y="2273300"/>
          <p14:tracePt t="150035" x="4137025" y="2281238"/>
          <p14:tracePt t="150044" x="4176713" y="2289175"/>
          <p14:tracePt t="150051" x="4257675" y="2297113"/>
          <p14:tracePt t="150059" x="4337050" y="2305050"/>
          <p14:tracePt t="150066" x="4392613" y="2305050"/>
          <p14:tracePt t="150073" x="4479925" y="2305050"/>
          <p14:tracePt t="150080" x="4559300" y="2305050"/>
          <p14:tracePt t="150088" x="4640263" y="2305050"/>
          <p14:tracePt t="150096" x="4703763" y="2305050"/>
          <p14:tracePt t="150103" x="4751388" y="2305050"/>
          <p14:tracePt t="150110" x="4799013" y="2305050"/>
          <p14:tracePt t="150118" x="4822825" y="2297113"/>
          <p14:tracePt t="150128" x="4846638" y="2281238"/>
          <p14:tracePt t="150133" x="4854575" y="2273300"/>
          <p14:tracePt t="150141" x="4862513" y="2273300"/>
          <p14:tracePt t="150148" x="4862513" y="2265363"/>
          <p14:tracePt t="150156" x="4870450" y="2257425"/>
          <p14:tracePt t="150164" x="4870450" y="2249488"/>
          <p14:tracePt t="150178" x="4878388" y="2249488"/>
          <p14:tracePt t="150185" x="4878388" y="2241550"/>
          <p14:tracePt t="150194" x="4886325" y="2241550"/>
          <p14:tracePt t="150201" x="4894263" y="2233613"/>
          <p14:tracePt t="150208" x="4902200" y="2224088"/>
          <p14:tracePt t="150223" x="4910138" y="2216150"/>
          <p14:tracePt t="150231" x="4918075" y="2216150"/>
          <p14:tracePt t="150238" x="4933950" y="2216150"/>
          <p14:tracePt t="150246" x="4951413" y="2216150"/>
          <p14:tracePt t="150253" x="4975225" y="2216150"/>
          <p14:tracePt t="150260" x="5014913" y="2216150"/>
          <p14:tracePt t="150268" x="5054600" y="2216150"/>
          <p14:tracePt t="150276" x="5102225" y="2216150"/>
          <p14:tracePt t="150283" x="5165725" y="2216150"/>
          <p14:tracePt t="150291" x="5205413" y="2224088"/>
          <p14:tracePt t="150298" x="5260975" y="2224088"/>
          <p14:tracePt t="150306" x="5292725" y="2233613"/>
          <p14:tracePt t="150314" x="5334000" y="2233613"/>
          <p14:tracePt t="150321" x="5341938" y="2233613"/>
          <p14:tracePt t="150336" x="5349875" y="2233613"/>
          <p14:tracePt t="150343" x="5357813" y="2233613"/>
          <p14:tracePt t="150433" x="5349875" y="2233613"/>
          <p14:tracePt t="150440" x="5318125" y="2233613"/>
          <p14:tracePt t="150448" x="5292725" y="2233613"/>
          <p14:tracePt t="150456" x="5260975" y="2233613"/>
          <p14:tracePt t="150463" x="5237163" y="2233613"/>
          <p14:tracePt t="150471" x="5205413" y="2233613"/>
          <p14:tracePt t="150478" x="5173663" y="2233613"/>
          <p14:tracePt t="150486" x="5141913" y="2233613"/>
          <p14:tracePt t="150494" x="5118100" y="2233613"/>
          <p14:tracePt t="150501" x="5094288" y="2233613"/>
          <p14:tracePt t="150508" x="5086350" y="2233613"/>
          <p14:tracePt t="150516" x="5078413" y="2233613"/>
          <p14:tracePt t="150531" x="5070475" y="2233613"/>
          <p14:tracePt t="150606" x="5070475" y="2241550"/>
          <p14:tracePt t="150614" x="5094288" y="2249488"/>
          <p14:tracePt t="150620" x="5118100" y="2273300"/>
          <p14:tracePt t="150629" x="5149850" y="2281238"/>
          <p14:tracePt t="150635" x="5205413" y="2320925"/>
          <p14:tracePt t="150643" x="5260975" y="2352675"/>
          <p14:tracePt t="150650" x="5334000" y="2384425"/>
          <p14:tracePt t="150658" x="5397500" y="2416175"/>
          <p14:tracePt t="150665" x="5476875" y="2455863"/>
          <p14:tracePt t="150673" x="5524500" y="2479675"/>
          <p14:tracePt t="150680" x="5580063" y="2495550"/>
          <p14:tracePt t="150688" x="5635625" y="2527300"/>
          <p14:tracePt t="150696" x="5684838" y="2543175"/>
          <p14:tracePt t="150703" x="5732463" y="2559050"/>
          <p14:tracePt t="150712" x="5740400" y="2559050"/>
          <p14:tracePt t="150718" x="5748338" y="2559050"/>
          <p14:tracePt t="150884" x="0" y="0"/>
        </p14:tracePtLst>
      </p14:laserTraceLst>
    </p:ext>
    <p:ext uri="{E180D4A7-C9FB-4DFB-919C-405C955672EB}">
      <p14:showEvtLst xmlns:p14="http://schemas.microsoft.com/office/powerpoint/2010/main">
        <p14:playEvt time="316" objId="3"/>
        <p14:stopEvt time="15637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8DEA0-64DA-4FF3-98D5-F66C39C605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4D3E9F-DC5D-44AA-A001-4A87C8766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38">
            <a:hlinkClick r:id="" action="ppaction://media"/>
            <a:extLst>
              <a:ext uri="{FF2B5EF4-FFF2-40B4-BE49-F238E27FC236}">
                <a16:creationId xmlns:a16="http://schemas.microsoft.com/office/drawing/2014/main" id="{A777F7D9-02EC-4152-A3A1-EE20C210C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10"/>
    </mc:Choice>
    <mc:Fallback>
      <p:transition spd="slow" advTm="21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828" x="2455863" y="1108075"/>
          <p14:tracePt t="26096" x="2447925" y="1116013"/>
          <p14:tracePt t="26103" x="2432050" y="1123950"/>
          <p14:tracePt t="26111" x="2424113" y="1139825"/>
          <p14:tracePt t="26120" x="2416175" y="1139825"/>
          <p14:tracePt t="26133" x="2416175" y="1147763"/>
          <p14:tracePt t="26142" x="2408238" y="1147763"/>
          <p14:tracePt t="26291" x="2424113" y="1147763"/>
          <p14:tracePt t="26298" x="2439988" y="1147763"/>
          <p14:tracePt t="26306" x="2455863" y="1147763"/>
          <p14:tracePt t="26314" x="2471738" y="1139825"/>
          <p14:tracePt t="26321" x="2479675" y="1139825"/>
          <p14:tracePt t="26329" x="2487613" y="1139825"/>
          <p14:tracePt t="26336" x="2503488" y="1139825"/>
          <p14:tracePt t="26344" x="2511425" y="1139825"/>
          <p14:tracePt t="26351" x="2519363" y="1131888"/>
          <p14:tracePt t="26381" x="2527300" y="1131888"/>
          <p14:tracePt t="27266" x="2574925" y="1131888"/>
          <p14:tracePt t="27275" x="2614613" y="1131888"/>
          <p14:tracePt t="27281" x="2654300" y="1131888"/>
          <p14:tracePt t="27292" x="2693988" y="1131888"/>
          <p14:tracePt t="27296" x="2741613" y="1139825"/>
          <p14:tracePt t="27307" x="2782888" y="1147763"/>
          <p14:tracePt t="27312" x="2822575" y="1155700"/>
          <p14:tracePt t="27319" x="2846388" y="1155700"/>
          <p14:tracePt t="27326" x="2870200" y="1155700"/>
          <p14:tracePt t="27334" x="2894013" y="1155700"/>
          <p14:tracePt t="27342" x="2909888" y="1163638"/>
          <p14:tracePt t="27349" x="2925763" y="1171575"/>
          <p14:tracePt t="27357" x="2933700" y="1171575"/>
          <p14:tracePt t="27364" x="2941638" y="1179513"/>
          <p14:tracePt t="27378" x="2949575" y="1179513"/>
          <p14:tracePt t="27386" x="2957513" y="1179513"/>
          <p14:tracePt t="27401" x="2965450" y="1187450"/>
          <p14:tracePt t="27958" x="0" y="0"/>
        </p14:tracePtLst>
        <p14:tracePtLst>
          <p14:tracePt t="33747" x="2854325" y="1171575"/>
          <p14:tracePt t="33993" x="2870200" y="1171575"/>
          <p14:tracePt t="34001" x="2886075" y="1163638"/>
          <p14:tracePt t="34010" x="2894013" y="1163638"/>
          <p14:tracePt t="34017" x="2909888" y="1155700"/>
          <p14:tracePt t="34025" x="2925763" y="1155700"/>
          <p14:tracePt t="34033" x="2941638" y="1155700"/>
          <p14:tracePt t="34039" x="2965450" y="1155700"/>
          <p14:tracePt t="34047" x="2981325" y="1155700"/>
          <p14:tracePt t="34054" x="2997200" y="1155700"/>
          <p14:tracePt t="34061" x="3013075" y="1155700"/>
          <p14:tracePt t="34069" x="3028950" y="1155700"/>
          <p14:tracePt t="34078" x="3044825" y="1155700"/>
          <p14:tracePt t="34085" x="3068638" y="1163638"/>
          <p14:tracePt t="34091" x="3084513" y="1163638"/>
          <p14:tracePt t="34098" x="3092450" y="1163638"/>
          <p14:tracePt t="34106" x="3100388" y="1163638"/>
          <p14:tracePt t="34114" x="3117850" y="1163638"/>
          <p14:tracePt t="34121" x="3125788" y="1163638"/>
          <p14:tracePt t="34137" x="3133725" y="1163638"/>
          <p14:tracePt t="34144" x="3141663" y="1163638"/>
          <p14:tracePt t="34158" x="3149600" y="1163638"/>
          <p14:tracePt t="34167" x="3165475" y="1163638"/>
          <p14:tracePt t="34174" x="3173413" y="1171575"/>
          <p14:tracePt t="34181" x="3181350" y="1171575"/>
          <p14:tracePt t="34188" x="3197225" y="1179513"/>
          <p14:tracePt t="34196" x="3221038" y="1179513"/>
          <p14:tracePt t="34204" x="3244850" y="1179513"/>
          <p14:tracePt t="34211" x="3260725" y="1179513"/>
          <p14:tracePt t="34219" x="3284538" y="1179513"/>
          <p14:tracePt t="34226" x="3308350" y="1179513"/>
          <p14:tracePt t="34233" x="3332163" y="1179513"/>
          <p14:tracePt t="34241" x="3348038" y="1187450"/>
          <p14:tracePt t="34249" x="3371850" y="1187450"/>
          <p14:tracePt t="34256" x="3387725" y="1187450"/>
          <p14:tracePt t="34264" x="3411538" y="1187450"/>
          <p14:tracePt t="34271" x="3427413" y="1187450"/>
          <p14:tracePt t="34279" x="3443288" y="1187450"/>
          <p14:tracePt t="34286" x="3459163" y="1187450"/>
          <p14:tracePt t="34294" x="3484563" y="1187450"/>
          <p14:tracePt t="34301" x="3508375" y="1187450"/>
          <p14:tracePt t="34309" x="3524250" y="1187450"/>
          <p14:tracePt t="34316" x="3548063" y="1187450"/>
          <p14:tracePt t="34323" x="3563938" y="1187450"/>
          <p14:tracePt t="34331" x="3571875" y="1187450"/>
          <p14:tracePt t="34338" x="3595688" y="1187450"/>
          <p14:tracePt t="34346" x="3619500" y="1187450"/>
          <p14:tracePt t="34353" x="3643313" y="1187450"/>
          <p14:tracePt t="34361" x="3659188" y="1187450"/>
          <p14:tracePt t="34369" x="3683000" y="1187450"/>
          <p14:tracePt t="34376" x="3722688" y="1187450"/>
          <p14:tracePt t="34383" x="3730625" y="1187450"/>
          <p14:tracePt t="34392" x="3754438" y="1187450"/>
          <p14:tracePt t="34398" x="3762375" y="1187450"/>
          <p14:tracePt t="34414" x="3770313" y="1187450"/>
          <p14:tracePt t="34421" x="3778250" y="1187450"/>
          <p14:tracePt t="34429" x="3786188" y="1187450"/>
          <p14:tracePt t="34444" x="3794125" y="1187450"/>
          <p14:tracePt t="34451" x="3802063" y="1187450"/>
          <p14:tracePt t="34467" x="3810000" y="1187450"/>
          <p14:tracePt t="34534" x="3817938" y="1187450"/>
          <p14:tracePt t="34556" x="3825875" y="1187450"/>
          <p14:tracePt t="34564" x="3833813" y="1187450"/>
          <p14:tracePt t="34578" x="3843338" y="1187450"/>
          <p14:tracePt t="34594" x="3851275" y="1187450"/>
          <p14:tracePt t="34601" x="3859213" y="1187450"/>
          <p14:tracePt t="34609" x="3867150" y="1187450"/>
          <p14:tracePt t="34617" x="3875088" y="1187450"/>
          <p14:tracePt t="34631" x="3890963" y="1187450"/>
          <p14:tracePt t="34646" x="3898900" y="1187450"/>
          <p14:tracePt t="34653" x="3914775" y="1187450"/>
          <p14:tracePt t="34661" x="3930650" y="1187450"/>
          <p14:tracePt t="34669" x="3938588" y="1187450"/>
          <p14:tracePt t="34676" x="3946525" y="1187450"/>
          <p14:tracePt t="34683" x="3962400" y="1187450"/>
          <p14:tracePt t="34691" x="3994150" y="1187450"/>
          <p14:tracePt t="34700" x="4002088" y="1187450"/>
          <p14:tracePt t="34893" x="4010025" y="1187450"/>
          <p14:tracePt t="34901" x="4017963" y="1187450"/>
          <p14:tracePt t="34908" x="4033838" y="1187450"/>
          <p14:tracePt t="34916" x="4049713" y="1187450"/>
          <p14:tracePt t="34923" x="4065588" y="1187450"/>
          <p14:tracePt t="34931" x="4081463" y="1187450"/>
          <p14:tracePt t="34938" x="4097338" y="1187450"/>
          <p14:tracePt t="34946" x="4121150" y="1187450"/>
          <p14:tracePt t="34954" x="4152900" y="1187450"/>
          <p14:tracePt t="34961" x="4184650" y="1187450"/>
          <p14:tracePt t="34986" x="4305300" y="1187450"/>
          <p14:tracePt t="34991" x="4337050" y="1187450"/>
          <p14:tracePt t="34999" x="4360863" y="1187450"/>
          <p14:tracePt t="35006" x="4392613" y="1187450"/>
          <p14:tracePt t="35014" x="4400550" y="1187450"/>
          <p14:tracePt t="35021" x="4424363" y="1187450"/>
          <p14:tracePt t="35029" x="4448175" y="1187450"/>
          <p14:tracePt t="35036" x="4456113" y="1187450"/>
          <p14:tracePt t="35044" x="4464050" y="1187450"/>
          <p14:tracePt t="35052" x="4471988" y="1187450"/>
          <p14:tracePt t="35059" x="4479925" y="1187450"/>
          <p14:tracePt t="35066" x="4487863" y="1187450"/>
          <p14:tracePt t="35074" x="4495800" y="1187450"/>
          <p14:tracePt t="35082" x="4519613" y="1187450"/>
          <p14:tracePt t="35089" x="4535488" y="1187450"/>
          <p14:tracePt t="35096" x="4543425" y="1187450"/>
          <p14:tracePt t="35103" x="4559300" y="1187450"/>
          <p14:tracePt t="35111" x="4576763" y="1187450"/>
          <p14:tracePt t="35119" x="4584700" y="1187450"/>
          <p14:tracePt t="35125" x="4608513" y="1187450"/>
          <p14:tracePt t="35141" x="4624388" y="1187450"/>
          <p14:tracePt t="35150" x="4640263" y="1187450"/>
          <p14:tracePt t="35164" x="4648200" y="1187450"/>
          <p14:tracePt t="35171" x="4656138" y="1187450"/>
          <p14:tracePt t="35194" x="4664075" y="1187450"/>
          <p14:tracePt t="35223" x="4672013" y="1187450"/>
          <p14:tracePt t="35306" x="4679950" y="1187450"/>
          <p14:tracePt t="36123" x="4608513" y="1187450"/>
          <p14:tracePt t="36133" x="4511675" y="1187450"/>
          <p14:tracePt t="36138" x="4416425" y="1187450"/>
          <p14:tracePt t="36147" x="4273550" y="1187450"/>
          <p14:tracePt t="36154" x="4121150" y="1187450"/>
          <p14:tracePt t="36161" x="3938588" y="1179513"/>
          <p14:tracePt t="36170" x="3746500" y="1179513"/>
          <p14:tracePt t="36176" x="3548063" y="1171575"/>
          <p14:tracePt t="36184" x="3403600" y="1147763"/>
          <p14:tracePt t="36192" x="3284538" y="1147763"/>
          <p14:tracePt t="36199" x="3189288" y="1147763"/>
          <p14:tracePt t="36206" x="3117850" y="1139825"/>
          <p14:tracePt t="36215" x="3060700" y="1139825"/>
          <p14:tracePt t="36223" x="3021013" y="1139825"/>
          <p14:tracePt t="36229" x="3005138" y="1139825"/>
          <p14:tracePt t="36236" x="2981325" y="1139825"/>
          <p14:tracePt t="36252" x="2973388" y="1139825"/>
          <p14:tracePt t="36506" x="2965450" y="1139825"/>
          <p14:tracePt t="36517" x="2949575" y="1139825"/>
          <p14:tracePt t="36521" x="2933700" y="1139825"/>
          <p14:tracePt t="36528" x="2917825" y="1147763"/>
          <p14:tracePt t="36536" x="2894013" y="1155700"/>
          <p14:tracePt t="36544" x="2870200" y="1163638"/>
          <p14:tracePt t="36552" x="2830513" y="1171575"/>
          <p14:tracePt t="36560" x="2806700" y="1171575"/>
          <p14:tracePt t="36567" x="2782888" y="1171575"/>
          <p14:tracePt t="36574" x="2767013" y="1179513"/>
          <p14:tracePt t="36584" x="2759075" y="1179513"/>
          <p14:tracePt t="36590" x="2751138" y="1187450"/>
          <p14:tracePt t="36597" x="2725738" y="1195388"/>
          <p14:tracePt t="36754" x="0" y="0"/>
        </p14:tracePtLst>
        <p14:tracePtLst>
          <p14:tracePt t="46670" x="2097088" y="2511425"/>
          <p14:tracePt t="46833" x="2089150" y="2511425"/>
          <p14:tracePt t="46871" x="2081213" y="2511425"/>
          <p14:tracePt t="47215" x="2089150" y="2511425"/>
          <p14:tracePt t="47224" x="2105025" y="2511425"/>
          <p14:tracePt t="47232" x="2112963" y="2503488"/>
          <p14:tracePt t="47240" x="2120900" y="2495550"/>
          <p14:tracePt t="47247" x="2136775" y="2495550"/>
          <p14:tracePt t="47255" x="2152650" y="2487613"/>
          <p14:tracePt t="47262" x="2176463" y="2471738"/>
          <p14:tracePt t="47270" x="2200275" y="2455863"/>
          <p14:tracePt t="47277" x="2224088" y="2447925"/>
          <p14:tracePt t="47284" x="2239963" y="2432050"/>
          <p14:tracePt t="47292" x="2255838" y="2424113"/>
          <p14:tracePt t="47298" x="2263775" y="2416175"/>
          <p14:tracePt t="47306" x="2263775" y="2408238"/>
          <p14:tracePt t="47314" x="2271713" y="2408238"/>
          <p14:tracePt t="47486" x="2263775" y="2408238"/>
          <p14:tracePt t="47493" x="2255838" y="2408238"/>
          <p14:tracePt t="47500" x="2247900" y="2408238"/>
          <p14:tracePt t="47511" x="2239963" y="2408238"/>
          <p14:tracePt t="47516" x="2232025" y="2408238"/>
          <p14:tracePt t="47524" x="2224088" y="2408238"/>
          <p14:tracePt t="47530" x="2216150" y="2408238"/>
          <p14:tracePt t="47555" x="2208213" y="2408238"/>
          <p14:tracePt t="47613" x="2208213" y="2416175"/>
          <p14:tracePt t="47621" x="2200275" y="2416175"/>
          <p14:tracePt t="47628" x="2192338" y="2424113"/>
          <p14:tracePt t="47643" x="2184400" y="2439988"/>
          <p14:tracePt t="47651" x="2176463" y="2439988"/>
          <p14:tracePt t="47659" x="2168525" y="2447925"/>
          <p14:tracePt t="47666" x="2168525" y="2463800"/>
          <p14:tracePt t="47674" x="2152650" y="2463800"/>
          <p14:tracePt t="47681" x="2144713" y="2479675"/>
          <p14:tracePt t="47689" x="2136775" y="2479675"/>
          <p14:tracePt t="47696" x="2120900" y="2503488"/>
          <p14:tracePt t="47703" x="2112963" y="2503488"/>
          <p14:tracePt t="47711" x="2097088" y="2511425"/>
          <p14:tracePt t="47719" x="2089150" y="2527300"/>
          <p14:tracePt t="47726" x="2081213" y="2527300"/>
          <p14:tracePt t="47734" x="2081213" y="2535238"/>
          <p14:tracePt t="47742" x="2073275" y="2535238"/>
          <p14:tracePt t="47749" x="2057400" y="2543175"/>
          <p14:tracePt t="47756" x="2057400" y="2551113"/>
          <p14:tracePt t="47764" x="2049463" y="2551113"/>
          <p14:tracePt t="47786" x="2041525" y="2551113"/>
          <p14:tracePt t="49631" x="2033588" y="2551113"/>
          <p14:tracePt t="49640" x="2025650" y="2535238"/>
          <p14:tracePt t="49646" x="1976438" y="2487613"/>
          <p14:tracePt t="49656" x="1944688" y="2447925"/>
          <p14:tracePt t="49662" x="1905000" y="2408238"/>
          <p14:tracePt t="49669" x="1865313" y="2360613"/>
          <p14:tracePt t="49676" x="1825625" y="2320925"/>
          <p14:tracePt t="49684" x="1801813" y="2289175"/>
          <p14:tracePt t="49692" x="1746250" y="2233613"/>
          <p14:tracePt t="49700" x="1706563" y="2192338"/>
          <p14:tracePt t="49708" x="1666875" y="2144713"/>
          <p14:tracePt t="49713" x="1625600" y="2105025"/>
          <p14:tracePt t="49723" x="1593850" y="2065338"/>
          <p14:tracePt t="49729" x="1570038" y="2041525"/>
          <p14:tracePt t="49736" x="1554163" y="2025650"/>
          <p14:tracePt t="49744" x="1530350" y="2001838"/>
          <p14:tracePt t="49754" x="1530350" y="1993900"/>
          <p14:tracePt t="49759" x="1522413" y="1985963"/>
          <p14:tracePt t="49768" x="1514475" y="1978025"/>
          <p14:tracePt t="49775" x="1514475" y="1970088"/>
          <p14:tracePt t="49784" x="1514475" y="1962150"/>
          <p14:tracePt t="49789" x="1514475" y="1954213"/>
          <p14:tracePt t="49796" x="1506538" y="1946275"/>
          <p14:tracePt t="49805" x="1506538" y="1930400"/>
          <p14:tracePt t="49811" x="1498600" y="1922463"/>
          <p14:tracePt t="49821" x="1498600" y="1914525"/>
          <p14:tracePt t="49835" x="1498600" y="1906588"/>
          <p14:tracePt t="50028" x="1506538" y="1906588"/>
          <p14:tracePt t="52273" x="1522413" y="1922463"/>
          <p14:tracePt t="52275" x="1601788" y="2009775"/>
          <p14:tracePt t="52276" x="1633538" y="2049463"/>
          <p14:tracePt t="52278" x="1641475" y="2057400"/>
          <p14:tracePt t="52279" x="1651000" y="2073275"/>
          <p14:tracePt t="52288" x="1658938" y="2089150"/>
          <p14:tracePt t="52294" x="1674813" y="2097088"/>
          <p14:tracePt t="52308" x="1682750" y="2105025"/>
          <p14:tracePt t="52324" x="1682750" y="2120900"/>
          <p14:tracePt t="52338" x="1690688" y="2120900"/>
          <p14:tracePt t="52347" x="1690688" y="2128838"/>
          <p14:tracePt t="52354" x="1690688" y="2136775"/>
          <p14:tracePt t="52363" x="1698625" y="2144713"/>
          <p14:tracePt t="52370" x="1706563" y="2152650"/>
          <p14:tracePt t="52377" x="1706563" y="2160588"/>
          <p14:tracePt t="52392" x="1714500" y="2168525"/>
          <p14:tracePt t="52398" x="1714500" y="2176463"/>
          <p14:tracePt t="52408" x="1722438" y="2192338"/>
          <p14:tracePt t="52414" x="1722438" y="2200275"/>
          <p14:tracePt t="52421" x="1730375" y="2208213"/>
          <p14:tracePt t="52428" x="1730375" y="2216150"/>
          <p14:tracePt t="52436" x="1738313" y="2224088"/>
          <p14:tracePt t="52444" x="1746250" y="2241550"/>
          <p14:tracePt t="52452" x="1754188" y="2257425"/>
          <p14:tracePt t="52458" x="1770063" y="2265363"/>
          <p14:tracePt t="52466" x="1785938" y="2281238"/>
          <p14:tracePt t="52473" x="1793875" y="2297113"/>
          <p14:tracePt t="52481" x="1809750" y="2312988"/>
          <p14:tracePt t="52489" x="1817688" y="2328863"/>
          <p14:tracePt t="52496" x="1833563" y="2352675"/>
          <p14:tracePt t="52504" x="1849438" y="2368550"/>
          <p14:tracePt t="52511" x="1865313" y="2384425"/>
          <p14:tracePt t="52520" x="1873250" y="2400300"/>
          <p14:tracePt t="52526" x="1889125" y="2424113"/>
          <p14:tracePt t="52535" x="1897063" y="2432050"/>
          <p14:tracePt t="52541" x="1912938" y="2447925"/>
          <p14:tracePt t="52550" x="1912938" y="2463800"/>
          <p14:tracePt t="52556" x="1928813" y="2471738"/>
          <p14:tracePt t="52563" x="1936750" y="2487613"/>
          <p14:tracePt t="52571" x="1944688" y="2503488"/>
          <p14:tracePt t="52579" x="1952625" y="2511425"/>
          <p14:tracePt t="52587" x="1960563" y="2527300"/>
          <p14:tracePt t="52602" x="1968500" y="2543175"/>
          <p14:tracePt t="52609" x="1976438" y="2551113"/>
          <p14:tracePt t="52616" x="1976438" y="2559050"/>
          <p14:tracePt t="52624" x="1984375" y="2566988"/>
          <p14:tracePt t="52631" x="1992313" y="2584450"/>
          <p14:tracePt t="52638" x="1992313" y="2592388"/>
          <p14:tracePt t="52646" x="2000250" y="2600325"/>
          <p14:tracePt t="52662" x="2000250" y="2608263"/>
          <p14:tracePt t="52676" x="2008188" y="2608263"/>
          <p14:tracePt t="52684" x="2008188" y="2616200"/>
          <p14:tracePt t="52706" x="2008188" y="2624138"/>
          <p14:tracePt t="52736" x="2008188" y="2632075"/>
          <p14:tracePt t="53284" x="2017713" y="2632075"/>
          <p14:tracePt t="53292" x="2049463" y="2632075"/>
          <p14:tracePt t="53300" x="2097088" y="2632075"/>
          <p14:tracePt t="53306" x="2120900" y="2632075"/>
          <p14:tracePt t="53315" x="2160588" y="2632075"/>
          <p14:tracePt t="53322" x="2192338" y="2624138"/>
          <p14:tracePt t="53330" x="2232025" y="2624138"/>
          <p14:tracePt t="53337" x="2279650" y="2624138"/>
          <p14:tracePt t="53343" x="2303463" y="2624138"/>
          <p14:tracePt t="53351" x="2319338" y="2624138"/>
          <p14:tracePt t="53359" x="2335213" y="2624138"/>
          <p14:tracePt t="53367" x="2343150" y="2624138"/>
          <p14:tracePt t="53373" x="2366963" y="2624138"/>
          <p14:tracePt t="53381" x="2374900" y="2624138"/>
          <p14:tracePt t="53456" x="2384425" y="2624138"/>
          <p14:tracePt t="53463" x="2392363" y="2624138"/>
          <p14:tracePt t="53471" x="2408238" y="2624138"/>
          <p14:tracePt t="53479" x="2432050" y="2632075"/>
          <p14:tracePt t="53488" x="2439988" y="2640013"/>
          <p14:tracePt t="53493" x="2455863" y="2647950"/>
          <p14:tracePt t="53501" x="2487613" y="2647950"/>
          <p14:tracePt t="53509" x="2503488" y="2647950"/>
          <p14:tracePt t="53517" x="2527300" y="2655888"/>
          <p14:tracePt t="53524" x="2543175" y="2655888"/>
          <p14:tracePt t="53538" x="2559050" y="2663825"/>
          <p14:tracePt t="53546" x="2574925" y="2663825"/>
          <p14:tracePt t="53554" x="2582863" y="2663825"/>
          <p14:tracePt t="53561" x="2598738" y="2663825"/>
          <p14:tracePt t="53569" x="2606675" y="2663825"/>
          <p14:tracePt t="53576" x="2622550" y="2671763"/>
          <p14:tracePt t="53591" x="2630488" y="2671763"/>
          <p14:tracePt t="53973" x="2638425" y="2671763"/>
          <p14:tracePt t="53989" x="2646363" y="2671763"/>
          <p14:tracePt t="53998" x="2654300" y="2671763"/>
          <p14:tracePt t="54012" x="2662238" y="2671763"/>
          <p14:tracePt t="54027" x="2670175" y="2671763"/>
          <p14:tracePt t="54042" x="2678113" y="2671763"/>
          <p14:tracePt t="54049" x="2693988" y="2671763"/>
          <p14:tracePt t="54063" x="2709863" y="2671763"/>
          <p14:tracePt t="54071" x="2725738" y="2671763"/>
          <p14:tracePt t="54081" x="2741613" y="2671763"/>
          <p14:tracePt t="54087" x="2759075" y="2671763"/>
          <p14:tracePt t="54094" x="2774950" y="2671763"/>
          <p14:tracePt t="54101" x="2790825" y="2671763"/>
          <p14:tracePt t="54109" x="2806700" y="2679700"/>
          <p14:tracePt t="54117" x="2830513" y="2679700"/>
          <p14:tracePt t="54123" x="2854325" y="2679700"/>
          <p14:tracePt t="54131" x="2878138" y="2679700"/>
          <p14:tracePt t="54139" x="2909888" y="2679700"/>
          <p14:tracePt t="54146" x="2941638" y="2671763"/>
          <p14:tracePt t="54154" x="2973388" y="2663825"/>
          <p14:tracePt t="54161" x="2997200" y="2655888"/>
          <p14:tracePt t="54169" x="3028950" y="2655888"/>
          <p14:tracePt t="54176" x="3052763" y="2655888"/>
          <p14:tracePt t="54184" x="3076575" y="2655888"/>
          <p14:tracePt t="54191" x="3092450" y="2655888"/>
          <p14:tracePt t="54199" x="3100388" y="2647950"/>
          <p14:tracePt t="54206" x="3109913" y="2647950"/>
          <p14:tracePt t="54408" x="3100388" y="2647950"/>
          <p14:tracePt t="54418" x="3076575" y="2647950"/>
          <p14:tracePt t="54423" x="3028950" y="2663825"/>
          <p14:tracePt t="54432" x="2989263" y="2671763"/>
          <p14:tracePt t="54439" x="2957513" y="2679700"/>
          <p14:tracePt t="54446" x="2925763" y="2687638"/>
          <p14:tracePt t="54453" x="2870200" y="2703513"/>
          <p14:tracePt t="54462" x="2822575" y="2711450"/>
          <p14:tracePt t="54469" x="2774950" y="2727325"/>
          <p14:tracePt t="54478" x="2741613" y="2735263"/>
          <p14:tracePt t="54484" x="2709863" y="2751138"/>
          <p14:tracePt t="54491" x="2686050" y="2751138"/>
          <p14:tracePt t="54503" x="2678113" y="2751138"/>
          <p14:tracePt t="54506" x="2670175" y="2759075"/>
          <p14:tracePt t="54581" x="2662238" y="2759075"/>
          <p14:tracePt t="54589" x="2654300" y="2759075"/>
          <p14:tracePt t="54596" x="2646363" y="2759075"/>
          <p14:tracePt t="54603" x="2638425" y="2759075"/>
          <p14:tracePt t="54611" x="2622550" y="2759075"/>
          <p14:tracePt t="54619" x="2614613" y="2759075"/>
          <p14:tracePt t="54626" x="2606675" y="2759075"/>
          <p14:tracePt t="54633" x="2582863" y="2759075"/>
          <p14:tracePt t="54641" x="2574925" y="2759075"/>
          <p14:tracePt t="55923" x="2590800" y="2743200"/>
          <p14:tracePt t="55934" x="2606675" y="2735263"/>
          <p14:tracePt t="55939" x="2622550" y="2735263"/>
          <p14:tracePt t="55947" x="2646363" y="2727325"/>
          <p14:tracePt t="55954" x="2662238" y="2719388"/>
          <p14:tracePt t="55963" x="2686050" y="2711450"/>
          <p14:tracePt t="55970" x="2725738" y="2711450"/>
          <p14:tracePt t="55977" x="2759075" y="2711450"/>
          <p14:tracePt t="55985" x="2782888" y="2711450"/>
          <p14:tracePt t="55993" x="2814638" y="2711450"/>
          <p14:tracePt t="56001" x="2846388" y="2703513"/>
          <p14:tracePt t="56006" x="2862263" y="2703513"/>
          <p14:tracePt t="56013" x="2878138" y="2703513"/>
          <p14:tracePt t="56024" x="2901950" y="2703513"/>
          <p14:tracePt t="56036" x="2909888" y="2703513"/>
          <p14:tracePt t="56045" x="2917825" y="2703513"/>
          <p14:tracePt t="56053" x="2925763" y="2703513"/>
          <p14:tracePt t="61994" x="2894013" y="2703513"/>
          <p14:tracePt t="61996" x="2878138" y="2703513"/>
          <p14:tracePt t="61997" x="2870200" y="2703513"/>
          <p14:tracePt t="62531" x="2854325" y="2703513"/>
          <p14:tracePt t="62540" x="2838450" y="2695575"/>
          <p14:tracePt t="62547" x="2838450" y="2687638"/>
          <p14:tracePt t="62555" x="2822575" y="2679700"/>
          <p14:tracePt t="62569" x="2814638" y="2671763"/>
          <p14:tracePt t="62578" x="2806700" y="2663825"/>
          <p14:tracePt t="62584" x="2798763" y="2663825"/>
          <p14:tracePt t="62594" x="2798763" y="2655888"/>
          <p14:tracePt t="62599" x="2790825" y="2655888"/>
          <p14:tracePt t="62922" x="2782888" y="2655888"/>
          <p14:tracePt t="62936" x="2774950" y="2655888"/>
          <p14:tracePt t="62945" x="2767013" y="2655888"/>
          <p14:tracePt t="62963" x="2759075" y="2655888"/>
          <p14:tracePt t="62968" x="2741613" y="2655888"/>
          <p14:tracePt t="62976" x="2733675" y="2655888"/>
          <p14:tracePt t="62982" x="2725738" y="2655888"/>
          <p14:tracePt t="62996" x="2717800" y="2655888"/>
          <p14:tracePt t="63021" x="2709863" y="2655888"/>
          <p14:tracePt t="64700" x="2717800" y="2655888"/>
          <p14:tracePt t="64710" x="2751138" y="2655888"/>
          <p14:tracePt t="64714" x="2774950" y="2655888"/>
          <p14:tracePt t="64721" x="2806700" y="2647950"/>
          <p14:tracePt t="64729" x="2838450" y="2647950"/>
          <p14:tracePt t="64738" x="2870200" y="2647950"/>
          <p14:tracePt t="64745" x="2909888" y="2647950"/>
          <p14:tracePt t="64753" x="2933700" y="2647950"/>
          <p14:tracePt t="64760" x="2949575" y="2647950"/>
          <p14:tracePt t="64768" x="2957513" y="2647950"/>
          <p14:tracePt t="64778" x="2965450" y="2647950"/>
          <p14:tracePt t="71730" x="2965450" y="2695575"/>
          <p14:tracePt t="71731" x="2957513" y="2679700"/>
          <p14:tracePt t="71732" x="2957513" y="2632075"/>
          <p14:tracePt t="71735" x="2957513" y="2616200"/>
          <p14:tracePt t="71736" x="2957513" y="2608263"/>
          <p14:tracePt t="72560" x="2949575" y="2608263"/>
          <p14:tracePt t="72570" x="2933700" y="2616200"/>
          <p14:tracePt t="72586" x="2917825" y="2624138"/>
          <p14:tracePt t="72591" x="2917825" y="2632075"/>
          <p14:tracePt t="72598" x="2909888" y="2632075"/>
          <p14:tracePt t="72606" x="2894013" y="2640013"/>
          <p14:tracePt t="72612" x="2886075" y="2647950"/>
          <p14:tracePt t="72621" x="2862263" y="2655888"/>
          <p14:tracePt t="72629" x="2838450" y="2655888"/>
          <p14:tracePt t="72638" x="2814638" y="2655888"/>
          <p14:tracePt t="72644" x="2798763" y="2655888"/>
          <p14:tracePt t="72650" x="2782888" y="2655888"/>
          <p14:tracePt t="72657" x="2767013" y="2655888"/>
          <p14:tracePt t="72664" x="2759075" y="2655888"/>
          <p14:tracePt t="72672" x="2751138" y="2655888"/>
          <p14:tracePt t="72688" x="2751138" y="2663825"/>
          <p14:tracePt t="73085" x="2751138" y="2671763"/>
          <p14:tracePt t="73122" x="2759075" y="2671763"/>
          <p14:tracePt t="73129" x="2759075" y="2679700"/>
          <p14:tracePt t="73139" x="2767013" y="2679700"/>
          <p14:tracePt t="73170" x="2774950" y="2679700"/>
          <p14:tracePt t="73467" x="2782888" y="2679700"/>
          <p14:tracePt t="73485" x="2798763" y="2679700"/>
          <p14:tracePt t="73498" x="2806700" y="2679700"/>
          <p14:tracePt t="73505" x="2822575" y="2679700"/>
          <p14:tracePt t="73513" x="2838450" y="2679700"/>
          <p14:tracePt t="73524" x="2846388" y="2679700"/>
          <p14:tracePt t="73527" x="2854325" y="2679700"/>
          <p14:tracePt t="73538" x="2878138" y="2679700"/>
          <p14:tracePt t="73542" x="2886075" y="2679700"/>
          <p14:tracePt t="73551" x="2894013" y="2679700"/>
          <p14:tracePt t="73559" x="2901950" y="2679700"/>
          <p14:tracePt t="73565" x="2917825" y="2679700"/>
          <p14:tracePt t="73572" x="2925763" y="2679700"/>
          <p14:tracePt t="73582" x="2933700" y="2679700"/>
          <p14:tracePt t="73603" x="2941638" y="2679700"/>
          <p14:tracePt t="73797" x="2949575" y="2679700"/>
          <p14:tracePt t="73812" x="2957513" y="2679700"/>
          <p14:tracePt t="73820" x="2965450" y="2679700"/>
          <p14:tracePt t="73835" x="2973388" y="2679700"/>
          <p14:tracePt t="73851" x="2981325" y="2679700"/>
          <p14:tracePt t="73864" x="2989263" y="2679700"/>
          <p14:tracePt t="73872" x="2997200" y="2679700"/>
          <p14:tracePt t="73894" x="3005138" y="2679700"/>
          <p14:tracePt t="73925" x="3013075" y="2671763"/>
          <p14:tracePt t="74127" x="3028950" y="2671763"/>
          <p14:tracePt t="74135" x="3052763" y="2671763"/>
          <p14:tracePt t="74142" x="3076575" y="2671763"/>
          <p14:tracePt t="74151" x="3100388" y="2671763"/>
          <p14:tracePt t="74157" x="3133725" y="2671763"/>
          <p14:tracePt t="74165" x="3157538" y="2671763"/>
          <p14:tracePt t="74173" x="3197225" y="2671763"/>
          <p14:tracePt t="74180" x="3236913" y="2671763"/>
          <p14:tracePt t="74187" x="3268663" y="2671763"/>
          <p14:tracePt t="74195" x="3324225" y="2671763"/>
          <p14:tracePt t="74203" x="3363913" y="2671763"/>
          <p14:tracePt t="74209" x="3387725" y="2671763"/>
          <p14:tracePt t="74218" x="3427413" y="2671763"/>
          <p14:tracePt t="74225" x="3467100" y="2671763"/>
          <p14:tracePt t="74233" x="3492500" y="2671763"/>
          <p14:tracePt t="74240" x="3508375" y="2671763"/>
          <p14:tracePt t="74248" x="3524250" y="2671763"/>
          <p14:tracePt t="74255" x="3548063" y="2671763"/>
          <p14:tracePt t="74263" x="3571875" y="2671763"/>
          <p14:tracePt t="74270" x="3579813" y="2671763"/>
          <p14:tracePt t="74278" x="3595688" y="2671763"/>
          <p14:tracePt t="74285" x="3619500" y="2671763"/>
          <p14:tracePt t="74292" x="3651250" y="2671763"/>
          <p14:tracePt t="74300" x="3675063" y="2671763"/>
          <p14:tracePt t="74307" x="3698875" y="2671763"/>
          <p14:tracePt t="74315" x="3730625" y="2671763"/>
          <p14:tracePt t="74322" x="3738563" y="2671763"/>
          <p14:tracePt t="74330" x="3762375" y="2671763"/>
          <p14:tracePt t="74337" x="3794125" y="2671763"/>
          <p14:tracePt t="74345" x="3817938" y="2671763"/>
          <p14:tracePt t="74353" x="3833813" y="2671763"/>
          <p14:tracePt t="74360" x="3851275" y="2671763"/>
          <p14:tracePt t="74367" x="3859213" y="2671763"/>
          <p14:tracePt t="74375" x="3867150" y="2671763"/>
          <p14:tracePt t="74383" x="3875088" y="2671763"/>
          <p14:tracePt t="74390" x="3883025" y="2671763"/>
          <p14:tracePt t="74398" x="3890963" y="2671763"/>
          <p14:tracePt t="74404" x="3898900" y="2671763"/>
          <p14:tracePt t="74413" x="3906838" y="2663825"/>
          <p14:tracePt t="74420" x="3914775" y="2663825"/>
          <p14:tracePt t="74435" x="3922713" y="2663825"/>
          <p14:tracePt t="74451" x="3930650" y="2655888"/>
          <p14:tracePt t="74457" x="3938588" y="2655888"/>
          <p14:tracePt t="74465" x="3946525" y="2655888"/>
          <p14:tracePt t="74480" x="3954463" y="2655888"/>
          <p14:tracePt t="74487" x="3954463" y="2647950"/>
          <p14:tracePt t="74495" x="3962400" y="2647950"/>
          <p14:tracePt t="74503" x="3970338" y="2647950"/>
          <p14:tracePt t="74510" x="3978275" y="2640013"/>
          <p14:tracePt t="74525" x="3978275" y="2632075"/>
          <p14:tracePt t="74534" x="3986213" y="2632075"/>
          <p14:tracePt t="74548" x="3994150" y="2632075"/>
          <p14:tracePt t="74554" x="3994150" y="2624138"/>
          <p14:tracePt t="74563" x="4002088" y="2624138"/>
          <p14:tracePt t="74585" x="4002088" y="2616200"/>
          <p14:tracePt t="74592" x="4010025" y="2616200"/>
          <p14:tracePt t="74614" x="4010025" y="2608263"/>
          <p14:tracePt t="74629" x="4017963" y="2608263"/>
          <p14:tracePt t="74637" x="4017963" y="2600325"/>
          <p14:tracePt t="75050" x="3994150" y="2600325"/>
          <p14:tracePt t="75059" x="3954463" y="2600325"/>
          <p14:tracePt t="75067" x="3898900" y="2600325"/>
          <p14:tracePt t="75072" x="3833813" y="2600325"/>
          <p14:tracePt t="75081" x="3770313" y="2600325"/>
          <p14:tracePt t="75088" x="3690938" y="2600325"/>
          <p14:tracePt t="75096" x="3627438" y="2600325"/>
          <p14:tracePt t="75103" x="3563938" y="2600325"/>
          <p14:tracePt t="75110" x="3500438" y="2592388"/>
          <p14:tracePt t="75118" x="3443288" y="2584450"/>
          <p14:tracePt t="75125" x="3411538" y="2584450"/>
          <p14:tracePt t="75133" x="3387725" y="2576513"/>
          <p14:tracePt t="75141" x="3379788" y="2576513"/>
          <p14:tracePt t="75148" x="3371850" y="2566988"/>
          <p14:tracePt t="75170" x="3371850" y="2559050"/>
          <p14:tracePt t="75178" x="3363913" y="2551113"/>
          <p14:tracePt t="75186" x="3363913" y="2543175"/>
          <p14:tracePt t="75192" x="3363913" y="2527300"/>
          <p14:tracePt t="75202" x="3355975" y="2511425"/>
          <p14:tracePt t="75210" x="3340100" y="2495550"/>
          <p14:tracePt t="75217" x="3340100" y="2471738"/>
          <p14:tracePt t="75224" x="3324225" y="2455863"/>
          <p14:tracePt t="75230" x="3308350" y="2447925"/>
          <p14:tracePt t="75237" x="3300413" y="2432050"/>
          <p14:tracePt t="75245" x="3284538" y="2416175"/>
          <p14:tracePt t="75255" x="3276600" y="2408238"/>
          <p14:tracePt t="75259" x="3260725" y="2384425"/>
          <p14:tracePt t="75269" x="3252788" y="2368550"/>
          <p14:tracePt t="75275" x="3252788" y="2360613"/>
          <p14:tracePt t="75286" x="3244850" y="2344738"/>
          <p14:tracePt t="75290" x="3236913" y="2328863"/>
          <p14:tracePt t="75300" x="3236913" y="2312988"/>
          <p14:tracePt t="75306" x="3236913" y="2305050"/>
          <p14:tracePt t="75312" x="3236913" y="2297113"/>
          <p14:tracePt t="75320" x="3228975" y="2281238"/>
          <p14:tracePt t="75329" x="3221038" y="2281238"/>
          <p14:tracePt t="75336" x="3221038" y="2265363"/>
          <p14:tracePt t="75342" x="3213100" y="2257425"/>
          <p14:tracePt t="75349" x="3205163" y="2249488"/>
          <p14:tracePt t="75357" x="3197225" y="2241550"/>
          <p14:tracePt t="75372" x="3189288" y="2233613"/>
          <p14:tracePt t="75380" x="3181350" y="2233613"/>
          <p14:tracePt t="75387" x="3181350" y="2224088"/>
          <p14:tracePt t="75402" x="3173413" y="2224088"/>
          <p14:tracePt t="75410" x="3165475" y="2216150"/>
          <p14:tracePt t="75417" x="3157538" y="2216150"/>
          <p14:tracePt t="75425" x="3141663" y="2216150"/>
          <p14:tracePt t="75433" x="3125788" y="2216150"/>
          <p14:tracePt t="75440" x="3117850" y="2216150"/>
          <p14:tracePt t="75448" x="3092450" y="2216150"/>
          <p14:tracePt t="75455" x="3076575" y="2216150"/>
          <p14:tracePt t="75463" x="3060700" y="2216150"/>
          <p14:tracePt t="75470" x="3044825" y="2216150"/>
          <p14:tracePt t="75478" x="3021013" y="2216150"/>
          <p14:tracePt t="75485" x="2997200" y="2224088"/>
          <p14:tracePt t="75492" x="2981325" y="2224088"/>
          <p14:tracePt t="75499" x="2957513" y="2233613"/>
          <p14:tracePt t="75507" x="2941638" y="2233613"/>
          <p14:tracePt t="75515" x="2925763" y="2233613"/>
          <p14:tracePt t="75522" x="2909888" y="2233613"/>
          <p14:tracePt t="75530" x="2886075" y="2233613"/>
          <p14:tracePt t="75537" x="2870200" y="2241550"/>
          <p14:tracePt t="75544" x="2862263" y="2241550"/>
          <p14:tracePt t="75553" x="2838450" y="2257425"/>
          <p14:tracePt t="75560" x="2830513" y="2257425"/>
          <p14:tracePt t="75568" x="2814638" y="2257425"/>
          <p14:tracePt t="75575" x="2814638" y="2265363"/>
          <p14:tracePt t="75584" x="2806700" y="2273300"/>
          <p14:tracePt t="75598" x="2798763" y="2273300"/>
          <p14:tracePt t="75605" x="2798763" y="2281238"/>
          <p14:tracePt t="75619" x="2798763" y="2289175"/>
          <p14:tracePt t="75628" x="2798763" y="2297113"/>
          <p14:tracePt t="75635" x="2798763" y="2320925"/>
          <p14:tracePt t="75643" x="2798763" y="2328863"/>
          <p14:tracePt t="75649" x="2798763" y="2344738"/>
          <p14:tracePt t="75657" x="2798763" y="2352675"/>
          <p14:tracePt t="75665" x="2814638" y="2360613"/>
          <p14:tracePt t="75672" x="2822575" y="2376488"/>
          <p14:tracePt t="75680" x="2838450" y="2392363"/>
          <p14:tracePt t="75687" x="2854325" y="2400300"/>
          <p14:tracePt t="75694" x="2870200" y="2416175"/>
          <p14:tracePt t="75702" x="2886075" y="2424113"/>
          <p14:tracePt t="75709" x="2901950" y="2432050"/>
          <p14:tracePt t="75718" x="2925763" y="2455863"/>
          <p14:tracePt t="75725" x="2941638" y="2463800"/>
          <p14:tracePt t="75733" x="2957513" y="2479675"/>
          <p14:tracePt t="75740" x="2965450" y="2487613"/>
          <p14:tracePt t="75748" x="2981325" y="2495550"/>
          <p14:tracePt t="75756" x="2989263" y="2495550"/>
          <p14:tracePt t="75763" x="2997200" y="2511425"/>
          <p14:tracePt t="75770" x="3005138" y="2519363"/>
          <p14:tracePt t="75778" x="3021013" y="2535238"/>
          <p14:tracePt t="75785" x="3036888" y="2535238"/>
          <p14:tracePt t="75793" x="3052763" y="2551113"/>
          <p14:tracePt t="75800" x="3060700" y="2559050"/>
          <p14:tracePt t="75808" x="3084513" y="2559050"/>
          <p14:tracePt t="75815" x="3100388" y="2566988"/>
          <p14:tracePt t="75822" x="3109913" y="2576513"/>
          <p14:tracePt t="75830" x="3117850" y="2576513"/>
          <p14:tracePt t="75837" x="3125788" y="2576513"/>
          <p14:tracePt t="75852" x="3133725" y="2576513"/>
          <p14:tracePt t="75859" x="3141663" y="2576513"/>
          <p14:tracePt t="75875" x="3149600" y="2576513"/>
          <p14:tracePt t="75882" x="3149600" y="2566988"/>
          <p14:tracePt t="75890" x="3157538" y="2551113"/>
          <p14:tracePt t="75898" x="3165475" y="2535238"/>
          <p14:tracePt t="75905" x="3165475" y="2511425"/>
          <p14:tracePt t="75912" x="3165475" y="2487613"/>
          <p14:tracePt t="75920" x="3165475" y="2463800"/>
          <p14:tracePt t="75928" x="3165475" y="2447925"/>
          <p14:tracePt t="75935" x="3165475" y="2416175"/>
          <p14:tracePt t="75942" x="3165475" y="2392363"/>
          <p14:tracePt t="75949" x="3165475" y="2368550"/>
          <p14:tracePt t="75958" x="3165475" y="2352675"/>
          <p14:tracePt t="75968" x="3165475" y="2328863"/>
          <p14:tracePt t="75972" x="3157538" y="2312988"/>
          <p14:tracePt t="75981" x="3157538" y="2289175"/>
          <p14:tracePt t="75987" x="3149600" y="2281238"/>
          <p14:tracePt t="75994" x="3133725" y="2265363"/>
          <p14:tracePt t="76002" x="3133725" y="2257425"/>
          <p14:tracePt t="76009" x="3125788" y="2257425"/>
          <p14:tracePt t="76018" x="3125788" y="2249488"/>
          <p14:tracePt t="76024" x="3117850" y="2249488"/>
          <p14:tracePt t="76039" x="3100388" y="2249488"/>
          <p14:tracePt t="76055" x="3092450" y="2257425"/>
          <p14:tracePt t="76063" x="3092450" y="2265363"/>
          <p14:tracePt t="76069" x="3092450" y="2273300"/>
          <p14:tracePt t="76086" x="3084513" y="2281238"/>
          <p14:tracePt t="76100" x="3084513" y="2289175"/>
          <p14:tracePt t="76116" x="3076575" y="2289175"/>
          <p14:tracePt t="76130" x="3076575" y="2297113"/>
          <p14:tracePt t="76160" x="3076575" y="2305050"/>
          <p14:tracePt t="76175" x="3068638" y="2305050"/>
          <p14:tracePt t="76183" x="3068638" y="2312988"/>
          <p14:tracePt t="76205" x="3068638" y="2320925"/>
          <p14:tracePt t="76212" x="3068638" y="2328863"/>
          <p14:tracePt t="76242" x="3060700" y="2336800"/>
          <p14:tracePt t="76280" x="3060700" y="2344738"/>
          <p14:tracePt t="76288" x="3052763" y="2344738"/>
          <p14:tracePt t="76302" x="3052763" y="2352675"/>
          <p14:tracePt t="76318" x="3052763" y="2360613"/>
          <p14:tracePt t="76348" x="3052763" y="2368550"/>
          <p14:tracePt t="76355" x="3076575" y="2384425"/>
          <p14:tracePt t="76363" x="3117850" y="2400300"/>
          <p14:tracePt t="76369" x="3173413" y="2416175"/>
          <p14:tracePt t="76378" x="3228975" y="2439988"/>
          <p14:tracePt t="76385" x="3284538" y="2455863"/>
          <p14:tracePt t="76393" x="3340100" y="2479675"/>
          <p14:tracePt t="76401" x="3427413" y="2511425"/>
          <p14:tracePt t="76408" x="3508375" y="2543175"/>
          <p14:tracePt t="76415" x="3595688" y="2576513"/>
          <p14:tracePt t="76422" x="3675063" y="2600325"/>
          <p14:tracePt t="76429" x="3746500" y="2624138"/>
          <p14:tracePt t="76437" x="3794125" y="2640013"/>
          <p14:tracePt t="76445" x="3851275" y="2655888"/>
          <p14:tracePt t="76452" x="3906838" y="2679700"/>
          <p14:tracePt t="76461" x="3946525" y="2695575"/>
          <p14:tracePt t="76470" x="3978275" y="2711450"/>
          <p14:tracePt t="76476" x="4002088" y="2719388"/>
          <p14:tracePt t="76483" x="4041775" y="2735263"/>
          <p14:tracePt t="76490" x="4073525" y="2743200"/>
          <p14:tracePt t="76498" x="4097338" y="2743200"/>
          <p14:tracePt t="76505" x="4144963" y="2759075"/>
          <p14:tracePt t="76513" x="4200525" y="2767013"/>
          <p14:tracePt t="76520" x="4249738" y="2774950"/>
          <p14:tracePt t="76528" x="4289425" y="2782888"/>
          <p14:tracePt t="76536" x="4313238" y="2782888"/>
          <p14:tracePt t="76542" x="4337050" y="2782888"/>
          <p14:tracePt t="76550" x="4368800" y="2790825"/>
          <p14:tracePt t="76557" x="4384675" y="2790825"/>
          <p14:tracePt t="76566" x="4400550" y="2790825"/>
          <p14:tracePt t="76580" x="4408488" y="2790825"/>
          <p14:tracePt t="76633" x="4408488" y="2782888"/>
          <p14:tracePt t="76654" x="4408488" y="2774950"/>
          <p14:tracePt t="76662" x="4408488" y="2767013"/>
          <p14:tracePt t="76669" x="4392613" y="2751138"/>
          <p14:tracePt t="76685" x="4376738" y="2743200"/>
          <p14:tracePt t="76692" x="4360863" y="2735263"/>
          <p14:tracePt t="76700" x="4329113" y="2711450"/>
          <p14:tracePt t="76707" x="4321175" y="2711450"/>
          <p14:tracePt t="76715" x="4305300" y="2703513"/>
          <p14:tracePt t="76722" x="4289425" y="2703513"/>
          <p14:tracePt t="76730" x="4281488" y="2703513"/>
          <p14:tracePt t="76737" x="4273550" y="2695575"/>
          <p14:tracePt t="76745" x="4257675" y="2695575"/>
          <p14:tracePt t="76760" x="4249738" y="2695575"/>
          <p14:tracePt t="76768" x="4241800" y="2687638"/>
          <p14:tracePt t="76775" x="4233863" y="2687638"/>
          <p14:tracePt t="76827" x="4225925" y="2687638"/>
          <p14:tracePt t="76880" x="4217988" y="2679700"/>
          <p14:tracePt t="76888" x="4210050" y="2679700"/>
          <p14:tracePt t="76902" x="4200525" y="2679700"/>
          <p14:tracePt t="76909" x="4176713" y="2671763"/>
          <p14:tracePt t="76918" x="4176713" y="2663825"/>
          <p14:tracePt t="76925" x="4168775" y="2663825"/>
          <p14:tracePt t="76932" x="4160838" y="2663825"/>
          <p14:tracePt t="76948" x="4152900" y="2663825"/>
          <p14:tracePt t="77097" x="4152900" y="2655888"/>
          <p14:tracePt t="77112" x="4160838" y="2655888"/>
          <p14:tracePt t="77120" x="4184650" y="2647950"/>
          <p14:tracePt t="77127" x="4192588" y="2647950"/>
          <p14:tracePt t="77135" x="4217988" y="2647950"/>
          <p14:tracePt t="77142" x="4233863" y="2640013"/>
          <p14:tracePt t="77151" x="4265613" y="2640013"/>
          <p14:tracePt t="77158" x="4289425" y="2640013"/>
          <p14:tracePt t="77165" x="4321175" y="2640013"/>
          <p14:tracePt t="77173" x="4337050" y="2640013"/>
          <p14:tracePt t="77179" x="4368800" y="2640013"/>
          <p14:tracePt t="77188" x="4384675" y="2640013"/>
          <p14:tracePt t="77194" x="4416425" y="2640013"/>
          <p14:tracePt t="77202" x="4440238" y="2640013"/>
          <p14:tracePt t="77211" x="4464050" y="2640013"/>
          <p14:tracePt t="77218" x="4487863" y="2640013"/>
          <p14:tracePt t="77224" x="4527550" y="2640013"/>
          <p14:tracePt t="77232" x="4543425" y="2640013"/>
          <p14:tracePt t="77240" x="4559300" y="2640013"/>
          <p14:tracePt t="77248" x="4576763" y="2640013"/>
          <p14:tracePt t="77254" x="4592638" y="2640013"/>
          <p14:tracePt t="77263" x="4608513" y="2640013"/>
          <p14:tracePt t="77270" x="4624388" y="2640013"/>
          <p14:tracePt t="77278" x="4648200" y="2640013"/>
          <p14:tracePt t="77285" x="4664075" y="2640013"/>
          <p14:tracePt t="77293" x="4679950" y="2640013"/>
          <p14:tracePt t="77300" x="4695825" y="2640013"/>
          <p14:tracePt t="77308" x="4711700" y="2640013"/>
          <p14:tracePt t="77315" x="4727575" y="2640013"/>
          <p14:tracePt t="77322" x="4735513" y="2640013"/>
          <p14:tracePt t="77330" x="4751388" y="2640013"/>
          <p14:tracePt t="77337" x="4759325" y="2640013"/>
          <p14:tracePt t="77345" x="4767263" y="2640013"/>
          <p14:tracePt t="77352" x="4775200" y="2640013"/>
          <p14:tracePt t="77360" x="4783138" y="2640013"/>
          <p14:tracePt t="77368" x="4791075" y="2640013"/>
          <p14:tracePt t="77375" x="4806950" y="2640013"/>
          <p14:tracePt t="77382" x="4814888" y="2640013"/>
          <p14:tracePt t="77390" x="4822825" y="2640013"/>
          <p14:tracePt t="77399" x="4830763" y="2640013"/>
          <p14:tracePt t="77405" x="4846638" y="2640013"/>
          <p14:tracePt t="77413" x="4862513" y="2640013"/>
          <p14:tracePt t="77420" x="4870450" y="2640013"/>
          <p14:tracePt t="77428" x="4878388" y="2640013"/>
          <p14:tracePt t="77435" x="4894263" y="2640013"/>
          <p14:tracePt t="77450" x="4902200" y="2640013"/>
          <p14:tracePt t="77465" x="4926013" y="2640013"/>
          <p14:tracePt t="77629" x="4918075" y="2640013"/>
          <p14:tracePt t="77637" x="4894263" y="2640013"/>
          <p14:tracePt t="77645" x="4854575" y="2640013"/>
          <p14:tracePt t="77652" x="4822825" y="2640013"/>
          <p14:tracePt t="77660" x="4767263" y="2640013"/>
          <p14:tracePt t="77668" x="4719638" y="2640013"/>
          <p14:tracePt t="77675" x="4672013" y="2640013"/>
          <p14:tracePt t="77682" x="4608513" y="2640013"/>
          <p14:tracePt t="77690" x="4551363" y="2640013"/>
          <p14:tracePt t="77698" x="4503738" y="2640013"/>
          <p14:tracePt t="77705" x="4479925" y="2640013"/>
          <p14:tracePt t="77713" x="4448175" y="2640013"/>
          <p14:tracePt t="77720" x="4424363" y="2640013"/>
          <p14:tracePt t="77728" x="4392613" y="2640013"/>
          <p14:tracePt t="77735" x="4360863" y="2640013"/>
          <p14:tracePt t="77743" x="4329113" y="2640013"/>
          <p14:tracePt t="77751" x="4297363" y="2640013"/>
          <p14:tracePt t="77758" x="4281488" y="2640013"/>
          <p14:tracePt t="77764" x="4249738" y="2640013"/>
          <p14:tracePt t="77772" x="4233863" y="2640013"/>
          <p14:tracePt t="77781" x="4200525" y="2640013"/>
          <p14:tracePt t="77788" x="4176713" y="2640013"/>
          <p14:tracePt t="77795" x="4152900" y="2647950"/>
          <p14:tracePt t="77802" x="4129088" y="2647950"/>
          <p14:tracePt t="77809" x="4113213" y="2647950"/>
          <p14:tracePt t="77818" x="4097338" y="2647950"/>
          <p14:tracePt t="77825" x="4089400" y="2647950"/>
          <p14:tracePt t="77834" x="4073525" y="2647950"/>
          <p14:tracePt t="77840" x="4065588" y="2647950"/>
          <p14:tracePt t="77847" x="4049713" y="2647950"/>
          <p14:tracePt t="77855" x="4033838" y="2647950"/>
          <p14:tracePt t="77862" x="4025900" y="2647950"/>
          <p14:tracePt t="77870" x="4017963" y="2647950"/>
          <p14:tracePt t="77877" x="4010025" y="2647950"/>
          <p14:tracePt t="77892" x="4002088" y="2647950"/>
          <p14:tracePt t="78492" x="4010025" y="2647950"/>
          <p14:tracePt t="78501" x="4033838" y="2647950"/>
          <p14:tracePt t="78507" x="4049713" y="2647950"/>
          <p14:tracePt t="78515" x="4073525" y="2647950"/>
          <p14:tracePt t="78523" x="4097338" y="2647950"/>
          <p14:tracePt t="78531" x="4129088" y="2647950"/>
          <p14:tracePt t="78538" x="4160838" y="2647950"/>
          <p14:tracePt t="78547" x="4184650" y="2647950"/>
          <p14:tracePt t="78553" x="4217988" y="2647950"/>
          <p14:tracePt t="78561" x="4241800" y="2647950"/>
          <p14:tracePt t="78569" x="4265613" y="2647950"/>
          <p14:tracePt t="78576" x="4281488" y="2647950"/>
          <p14:tracePt t="78583" x="4297363" y="2647950"/>
          <p14:tracePt t="78590" x="4313238" y="2647950"/>
          <p14:tracePt t="78599" x="4329113" y="2647950"/>
          <p14:tracePt t="78605" x="4344988" y="2647950"/>
          <p14:tracePt t="78613" x="4352925" y="2647950"/>
          <p14:tracePt t="78619" x="4360863" y="2647950"/>
          <p14:tracePt t="78628" x="4368800" y="2647950"/>
          <p14:tracePt t="78642" x="4384675" y="2647950"/>
          <p14:tracePt t="78650" x="4392613" y="2647950"/>
          <p14:tracePt t="78658" x="4408488" y="2647950"/>
          <p14:tracePt t="78665" x="4424363" y="2647950"/>
          <p14:tracePt t="78672" x="4440238" y="2647950"/>
          <p14:tracePt t="78680" x="4464050" y="2640013"/>
          <p14:tracePt t="78687" x="4479925" y="2640013"/>
          <p14:tracePt t="78695" x="4503738" y="2640013"/>
          <p14:tracePt t="78702" x="4527550" y="2640013"/>
          <p14:tracePt t="78710" x="4551363" y="2640013"/>
          <p14:tracePt t="78717" x="4576763" y="2640013"/>
          <p14:tracePt t="78725" x="4600575" y="2640013"/>
          <p14:tracePt t="78733" x="4624388" y="2640013"/>
          <p14:tracePt t="78739" x="4656138" y="2640013"/>
          <p14:tracePt t="78747" x="4679950" y="2640013"/>
          <p14:tracePt t="78755" x="4695825" y="2640013"/>
          <p14:tracePt t="78763" x="4727575" y="2640013"/>
          <p14:tracePt t="78770" x="4735513" y="2640013"/>
          <p14:tracePt t="78778" x="4759325" y="2640013"/>
          <p14:tracePt t="78785" x="4775200" y="2640013"/>
          <p14:tracePt t="78792" x="4799013" y="2640013"/>
          <p14:tracePt t="78800" x="4806950" y="2640013"/>
          <p14:tracePt t="78808" x="4822825" y="2640013"/>
          <p14:tracePt t="78823" x="4830763" y="2640013"/>
          <p14:tracePt t="78830" x="4838700" y="2640013"/>
          <p14:tracePt t="78837" x="4846638" y="2640013"/>
          <p14:tracePt t="78852" x="4854575" y="2640013"/>
          <p14:tracePt t="78867" x="4862513" y="2640013"/>
          <p14:tracePt t="78882" x="4870450" y="2640013"/>
          <p14:tracePt t="78897" x="4878388" y="2640013"/>
          <p14:tracePt t="78905" x="4878388" y="2632075"/>
          <p14:tracePt t="78980" x="4886325" y="2632075"/>
          <p14:tracePt t="78994" x="4894263" y="2632075"/>
          <p14:tracePt t="79010" x="4902200" y="2632075"/>
          <p14:tracePt t="79017" x="4910138" y="2632075"/>
          <p14:tracePt t="79024" x="4918075" y="2632075"/>
          <p14:tracePt t="79040" x="4926013" y="2632075"/>
          <p14:tracePt t="79055" x="4933950" y="2632075"/>
          <p14:tracePt t="79070" x="4943475" y="2632075"/>
          <p14:tracePt t="79108" x="4951413" y="2632075"/>
          <p14:tracePt t="79498" x="0" y="0"/>
        </p14:tracePtLst>
        <p14:tracePtLst>
          <p14:tracePt t="83496" x="3962400" y="2624138"/>
          <p14:tracePt t="83540" x="3978275" y="2624138"/>
          <p14:tracePt t="83547" x="4002088" y="2616200"/>
          <p14:tracePt t="83555" x="4025900" y="2608263"/>
          <p14:tracePt t="83563" x="4057650" y="2608263"/>
          <p14:tracePt t="83570" x="4081463" y="2608263"/>
          <p14:tracePt t="83578" x="4113213" y="2608263"/>
          <p14:tracePt t="83585" x="4144963" y="2608263"/>
          <p14:tracePt t="83595" x="4176713" y="2608263"/>
          <p14:tracePt t="83600" x="4200525" y="2608263"/>
          <p14:tracePt t="83609" x="4217988" y="2608263"/>
          <p14:tracePt t="83615" x="4249738" y="2608263"/>
          <p14:tracePt t="83622" x="4273550" y="2608263"/>
          <p14:tracePt t="83630" x="4297363" y="2608263"/>
          <p14:tracePt t="83638" x="4329113" y="2608263"/>
          <p14:tracePt t="83646" x="4360863" y="2608263"/>
          <p14:tracePt t="83652" x="4384675" y="2608263"/>
          <p14:tracePt t="83659" x="4416425" y="2616200"/>
          <p14:tracePt t="83667" x="4448175" y="2616200"/>
          <p14:tracePt t="83675" x="4471988" y="2624138"/>
          <p14:tracePt t="83682" x="4495800" y="2632075"/>
          <p14:tracePt t="83690" x="4527550" y="2632075"/>
          <p14:tracePt t="83697" x="4567238" y="2647950"/>
          <p14:tracePt t="83705" x="4592638" y="2647950"/>
          <p14:tracePt t="83712" x="4624388" y="2647950"/>
          <p14:tracePt t="83720" x="4632325" y="2647950"/>
          <p14:tracePt t="83728" x="4648200" y="2655888"/>
          <p14:tracePt t="83735" x="4656138" y="2655888"/>
          <p14:tracePt t="83743" x="4656138" y="2663825"/>
          <p14:tracePt t="83750" x="4664075" y="2663825"/>
          <p14:tracePt t="83757" x="4672013" y="2663825"/>
          <p14:tracePt t="83788" x="4679950" y="2663825"/>
          <p14:tracePt t="83795" x="4679950" y="2671763"/>
          <p14:tracePt t="83810" x="4687888" y="2671763"/>
          <p14:tracePt t="83832" x="4695825" y="2671763"/>
          <p14:tracePt t="83839" x="4703763" y="2671763"/>
          <p14:tracePt t="83848" x="4711700" y="2671763"/>
          <p14:tracePt t="83863" x="4719638" y="2671763"/>
          <p14:tracePt t="83878" x="4735513" y="2671763"/>
          <p14:tracePt t="83893" x="4743450" y="2671763"/>
          <p14:tracePt t="83900" x="4751388" y="2671763"/>
          <p14:tracePt t="83907" x="4759325" y="2671763"/>
          <p14:tracePt t="83915" x="4767263" y="2671763"/>
          <p14:tracePt t="83923" x="4775200" y="2671763"/>
          <p14:tracePt t="83930" x="4783138" y="2671763"/>
          <p14:tracePt t="83938" x="4799013" y="2671763"/>
          <p14:tracePt t="83945" x="4806950" y="2671763"/>
          <p14:tracePt t="83953" x="4822825" y="2671763"/>
          <p14:tracePt t="83960" x="4830763" y="2671763"/>
          <p14:tracePt t="83967" x="4846638" y="2671763"/>
          <p14:tracePt t="83975" x="4862513" y="2671763"/>
          <p14:tracePt t="83982" x="4886325" y="2671763"/>
          <p14:tracePt t="83989" x="4902200" y="2671763"/>
          <p14:tracePt t="83997" x="4910138" y="2671763"/>
          <p14:tracePt t="87016" x="4910138" y="2566988"/>
          <p14:tracePt t="87017" x="4918075" y="2551113"/>
          <p14:tracePt t="87020" x="4918075" y="2535238"/>
          <p14:tracePt t="87020" x="4918075" y="2519363"/>
          <p14:tracePt t="87027" x="4918075" y="2503488"/>
          <p14:tracePt t="87035" x="4918075" y="2495550"/>
          <p14:tracePt t="87043" x="4918075" y="2479675"/>
          <p14:tracePt t="87050" x="4918075" y="2463800"/>
          <p14:tracePt t="87059" x="4926013" y="2447925"/>
          <p14:tracePt t="87065" x="4926013" y="2439988"/>
          <p14:tracePt t="87075" x="4926013" y="2432050"/>
          <p14:tracePt t="87080" x="4926013" y="2416175"/>
          <p14:tracePt t="87088" x="4926013" y="2408238"/>
          <p14:tracePt t="87095" x="4926013" y="2400300"/>
          <p14:tracePt t="87102" x="4926013" y="2392363"/>
          <p14:tracePt t="87110" x="4926013" y="2368550"/>
          <p14:tracePt t="87117" x="4926013" y="2360613"/>
          <p14:tracePt t="87125" x="4926013" y="2344738"/>
          <p14:tracePt t="87132" x="4926013" y="2336800"/>
          <p14:tracePt t="87141" x="4926013" y="2320925"/>
          <p14:tracePt t="87147" x="4926013" y="2312988"/>
          <p14:tracePt t="87155" x="4926013" y="2305050"/>
          <p14:tracePt t="87162" x="4926013" y="2297113"/>
          <p14:tracePt t="87172" x="4926013" y="2289175"/>
          <p14:tracePt t="87185" x="4943475" y="2273300"/>
          <p14:tracePt t="87208" x="4943475" y="2265363"/>
          <p14:tracePt t="87320" x="4933950" y="2265363"/>
          <p14:tracePt t="87327" x="4926013" y="2273300"/>
          <p14:tracePt t="87335" x="4918075" y="2281238"/>
          <p14:tracePt t="87343" x="4910138" y="2297113"/>
          <p14:tracePt t="87350" x="4902200" y="2297113"/>
          <p14:tracePt t="87358" x="4902200" y="2305050"/>
          <p14:tracePt t="87365" x="4894263" y="2312988"/>
          <p14:tracePt t="87374" x="4886325" y="2312988"/>
          <p14:tracePt t="87379" x="4886325" y="2328863"/>
          <p14:tracePt t="87387" x="4878388" y="2336800"/>
          <p14:tracePt t="87395" x="4870450" y="2344738"/>
          <p14:tracePt t="87402" x="4870450" y="2352675"/>
          <p14:tracePt t="87410" x="4862513" y="2368550"/>
          <p14:tracePt t="87417" x="4854575" y="2376488"/>
          <p14:tracePt t="87433" x="4854575" y="2384425"/>
          <p14:tracePt t="87463" x="4854575" y="2392363"/>
          <p14:tracePt t="87485" x="4854575" y="2400300"/>
          <p14:tracePt t="87515" x="4854575" y="2408238"/>
          <p14:tracePt t="87597" x="4862513" y="2408238"/>
          <p14:tracePt t="87612" x="4870450" y="2400300"/>
          <p14:tracePt t="87620" x="4878388" y="2400300"/>
          <p14:tracePt t="87627" x="4878388" y="2392363"/>
          <p14:tracePt t="87635" x="4886325" y="2392363"/>
          <p14:tracePt t="87642" x="4894263" y="2384425"/>
          <p14:tracePt t="87650" x="4894263" y="2376488"/>
          <p14:tracePt t="87658" x="4902200" y="2376488"/>
          <p14:tracePt t="87665" x="4910138" y="2368550"/>
          <p14:tracePt t="87687" x="4918075" y="2368550"/>
          <p14:tracePt t="87740" x="4926013" y="2368550"/>
          <p14:tracePt t="87770" x="4933950" y="2368550"/>
          <p14:tracePt t="87785" x="4943475" y="2368550"/>
          <p14:tracePt t="87823" x="4951413" y="2368550"/>
          <p14:tracePt t="88129" x="4943475" y="2368550"/>
          <p14:tracePt t="88139" x="4926013" y="2376488"/>
          <p14:tracePt t="88145" x="4886325" y="2384425"/>
          <p14:tracePt t="88154" x="4854575" y="2384425"/>
          <p14:tracePt t="88161" x="4814888" y="2392363"/>
          <p14:tracePt t="88169" x="4767263" y="2400300"/>
          <p14:tracePt t="88176" x="4711700" y="2408238"/>
          <p14:tracePt t="88182" x="4640263" y="2408238"/>
          <p14:tracePt t="88191" x="4584700" y="2408238"/>
          <p14:tracePt t="88198" x="4511675" y="2408238"/>
          <p14:tracePt t="88205" x="4448175" y="2408238"/>
          <p14:tracePt t="88214" x="4384675" y="2408238"/>
          <p14:tracePt t="88220" x="4337050" y="2408238"/>
          <p14:tracePt t="88227" x="4313238" y="2408238"/>
          <p14:tracePt t="88235" x="4289425" y="2408238"/>
          <p14:tracePt t="88789" x="4281488" y="2408238"/>
          <p14:tracePt t="88799" x="4273550" y="2408238"/>
          <p14:tracePt t="88806" x="4257675" y="2408238"/>
          <p14:tracePt t="88812" x="4249738" y="2408238"/>
          <p14:tracePt t="88819" x="4241800" y="2408238"/>
          <p14:tracePt t="88830" x="4233863" y="2408238"/>
          <p14:tracePt t="88843" x="4225925" y="2408238"/>
          <p14:tracePt t="90680" x="4257675" y="2408238"/>
          <p14:tracePt t="90688" x="4313238" y="2424113"/>
          <p14:tracePt t="90695" x="4376738" y="2432050"/>
          <p14:tracePt t="90703" x="4464050" y="2439988"/>
          <p14:tracePt t="90710" x="4559300" y="2455863"/>
          <p14:tracePt t="90719" x="4648200" y="2471738"/>
          <p14:tracePt t="90725" x="4743450" y="2487613"/>
          <p14:tracePt t="90733" x="4854575" y="2511425"/>
          <p14:tracePt t="90741" x="4933950" y="2527300"/>
          <p14:tracePt t="90748" x="5022850" y="2543175"/>
          <p14:tracePt t="90755" x="5086350" y="2551113"/>
          <p14:tracePt t="90762" x="5133975" y="2559050"/>
          <p14:tracePt t="90770" x="5165725" y="2566988"/>
          <p14:tracePt t="90777" x="5189538" y="2566988"/>
          <p14:tracePt t="90785" x="5213350" y="2566988"/>
          <p14:tracePt t="90792" x="5221288" y="2566988"/>
          <p14:tracePt t="90800" x="5221288" y="2576513"/>
          <p14:tracePt t="90807" x="5229225" y="2576513"/>
          <p14:tracePt t="90815" x="5237163" y="2576513"/>
          <p14:tracePt t="90823" x="5253038" y="2576513"/>
          <p14:tracePt t="90839" x="5260975" y="2576513"/>
          <p14:tracePt t="90845" x="5268913" y="2576513"/>
          <p14:tracePt t="90853" x="5276850" y="2576513"/>
          <p14:tracePt t="90860" x="5292725" y="2584450"/>
          <p14:tracePt t="90868" x="5310188" y="2584450"/>
          <p14:tracePt t="90875" x="5334000" y="2584450"/>
          <p14:tracePt t="90883" x="5357813" y="2592388"/>
          <p14:tracePt t="90890" x="5381625" y="2592388"/>
          <p14:tracePt t="90898" x="5397500" y="2592388"/>
          <p14:tracePt t="90905" x="5421313" y="2592388"/>
          <p14:tracePt t="90912" x="5437188" y="2592388"/>
          <p14:tracePt t="90920" x="5461000" y="2600325"/>
          <p14:tracePt t="90927" x="5484813" y="2600325"/>
          <p14:tracePt t="90935" x="5508625" y="2608263"/>
          <p14:tracePt t="90942" x="5532438" y="2616200"/>
          <p14:tracePt t="90950" x="5580063" y="2624138"/>
          <p14:tracePt t="90973" x="5708650" y="2624138"/>
          <p14:tracePt t="90980" x="5764213" y="2632075"/>
          <p14:tracePt t="90987" x="5835650" y="2640013"/>
          <p14:tracePt t="90994" x="5907088" y="2647950"/>
          <p14:tracePt t="91004" x="5978525" y="2655888"/>
          <p14:tracePt t="91010" x="6043613" y="2663825"/>
          <p14:tracePt t="91018" x="6091238" y="2663825"/>
          <p14:tracePt t="91025" x="6138863" y="2671763"/>
          <p14:tracePt t="91033" x="6186488" y="2679700"/>
          <p14:tracePt t="91040" x="6218238" y="2687638"/>
          <p14:tracePt t="91048" x="6257925" y="2687638"/>
          <p14:tracePt t="91055" x="6281738" y="2695575"/>
          <p14:tracePt t="91062" x="6289675" y="2695575"/>
          <p14:tracePt t="91070" x="6297613" y="2695575"/>
          <p14:tracePt t="91078" x="6305550" y="2695575"/>
          <p14:tracePt t="91093" x="6313488" y="2703513"/>
          <p14:tracePt t="91107" x="6321425" y="2703513"/>
          <p14:tracePt t="91114" x="6329363" y="2703513"/>
          <p14:tracePt t="91122" x="6345238" y="2703513"/>
          <p14:tracePt t="91130" x="6392863" y="2711450"/>
          <p14:tracePt t="91137" x="6442075" y="2719388"/>
          <p14:tracePt t="91146" x="6497638" y="2727325"/>
          <p14:tracePt t="91153" x="6577013" y="2735263"/>
          <p14:tracePt t="91160" x="6648450" y="2743200"/>
          <p14:tracePt t="91167" x="6711950" y="2743200"/>
          <p14:tracePt t="91175" x="6792913" y="2751138"/>
          <p14:tracePt t="91183" x="6864350" y="2759075"/>
          <p14:tracePt t="91190" x="6927850" y="2767013"/>
          <p14:tracePt t="91197" x="7007225" y="2767013"/>
          <p14:tracePt t="91205" x="7062788" y="2774950"/>
          <p14:tracePt t="91212" x="7126288" y="2782888"/>
          <p14:tracePt t="91220" x="7175500" y="2782888"/>
          <p14:tracePt t="91227" x="7223125" y="2790825"/>
          <p14:tracePt t="91235" x="7286625" y="2790825"/>
          <p14:tracePt t="91243" x="7342188" y="2798763"/>
          <p14:tracePt t="91250" x="7405688" y="2798763"/>
          <p14:tracePt t="91257" x="7461250" y="2798763"/>
          <p14:tracePt t="91265" x="7502525" y="2798763"/>
          <p14:tracePt t="91273" x="7534275" y="2798763"/>
          <p14:tracePt t="91280" x="7566025" y="2798763"/>
          <p14:tracePt t="91288" x="7589838" y="2798763"/>
          <p14:tracePt t="91295" x="7605713" y="2798763"/>
          <p14:tracePt t="91302" x="7621588" y="2798763"/>
          <p14:tracePt t="91318" x="7629525" y="2798763"/>
          <p14:tracePt t="91370" x="7629525" y="2790825"/>
          <p14:tracePt t="91378" x="7629525" y="2782888"/>
          <p14:tracePt t="91384" x="7621588" y="2782888"/>
          <p14:tracePt t="91393" x="7613650" y="2782888"/>
          <p14:tracePt t="91400" x="7605713" y="2774950"/>
          <p14:tracePt t="91407" x="7597775" y="2767013"/>
          <p14:tracePt t="91415" x="7589838" y="2759075"/>
          <p14:tracePt t="91422" x="7573963" y="2751138"/>
          <p14:tracePt t="91430" x="7566025" y="2751138"/>
          <p14:tracePt t="91437" x="7558088" y="2751138"/>
          <p14:tracePt t="91453" x="7550150" y="2751138"/>
          <p14:tracePt t="91663" x="7542213" y="2751138"/>
          <p14:tracePt t="91670" x="7526338" y="2751138"/>
          <p14:tracePt t="91678" x="7518400" y="2751138"/>
          <p14:tracePt t="91687" x="7502525" y="2751138"/>
          <p14:tracePt t="91693" x="7477125" y="2751138"/>
          <p14:tracePt t="91701" x="7453313" y="2751138"/>
          <p14:tracePt t="91709" x="7413625" y="2751138"/>
          <p14:tracePt t="91714" x="7358063" y="2751138"/>
          <p14:tracePt t="91724" x="7302500" y="2751138"/>
          <p14:tracePt t="91730" x="7223125" y="2751138"/>
          <p14:tracePt t="91739" x="7135813" y="2751138"/>
          <p14:tracePt t="91745" x="7046913" y="2751138"/>
          <p14:tracePt t="91755" x="6983413" y="2751138"/>
          <p14:tracePt t="91760" x="6904038" y="2751138"/>
          <p14:tracePt t="91769" x="6816725" y="2751138"/>
          <p14:tracePt t="91775" x="6751638" y="2751138"/>
          <p14:tracePt t="91784" x="6688138" y="2751138"/>
          <p14:tracePt t="91791" x="6656388" y="2751138"/>
          <p14:tracePt t="91798" x="6624638" y="2751138"/>
          <p14:tracePt t="91806" x="6608763" y="2751138"/>
          <p14:tracePt t="91821" x="6600825" y="2751138"/>
          <p14:tracePt t="91962" x="6592888" y="2751138"/>
          <p14:tracePt t="91978" x="6592888" y="2743200"/>
          <p14:tracePt t="91987" x="6577013" y="2743200"/>
          <p14:tracePt t="91992" x="6569075" y="2743200"/>
          <p14:tracePt t="92001" x="6561138" y="2735263"/>
          <p14:tracePt t="92008" x="6553200" y="2735263"/>
          <p14:tracePt t="92016" x="6545263" y="2727325"/>
          <p14:tracePt t="92024" x="6537325" y="2727325"/>
          <p14:tracePt t="92030" x="6529388" y="2727325"/>
          <p14:tracePt t="92041" x="6521450" y="2727325"/>
          <p14:tracePt t="92045" x="6513513" y="2727325"/>
          <p14:tracePt t="92052" x="6505575" y="2727325"/>
          <p14:tracePt t="92061" x="6497638" y="2727325"/>
          <p14:tracePt t="92195" x="6489700" y="2727325"/>
          <p14:tracePt t="92225" x="6481763" y="2727325"/>
          <p14:tracePt t="92240" x="6473825" y="2727325"/>
          <p14:tracePt t="92255" x="6465888" y="2727325"/>
          <p14:tracePt t="92278" x="6457950" y="2727325"/>
          <p14:tracePt t="92308" x="6450013" y="2727325"/>
          <p14:tracePt t="92322" x="6442075" y="2727325"/>
          <p14:tracePt t="92374" x="6434138" y="2727325"/>
          <p14:tracePt t="92450" x="6426200" y="2727325"/>
          <p14:tracePt t="93005" x="6418263" y="2727325"/>
          <p14:tracePt t="93014" x="6376988" y="2743200"/>
          <p14:tracePt t="93021" x="6321425" y="2759075"/>
          <p14:tracePt t="93027" x="6273800" y="2774950"/>
          <p14:tracePt t="93039" x="6218238" y="2790825"/>
          <p14:tracePt t="93043" x="6162675" y="2806700"/>
          <p14:tracePt t="93055" x="6115050" y="2822575"/>
          <p14:tracePt t="93058" x="6059488" y="2838450"/>
          <p14:tracePt t="93067" x="6010275" y="2846388"/>
          <p14:tracePt t="93073" x="5970588" y="2862263"/>
          <p14:tracePt t="93083" x="5930900" y="2878138"/>
          <p14:tracePt t="93088" x="5907088" y="2894013"/>
          <p14:tracePt t="93096" x="5883275" y="2901950"/>
          <p14:tracePt t="93103" x="5851525" y="2909888"/>
          <p14:tracePt t="93109" x="5827713" y="2927350"/>
          <p14:tracePt t="93121" x="5811838" y="2935288"/>
          <p14:tracePt t="93125" x="5795963" y="2951163"/>
          <p14:tracePt t="93134" x="5764213" y="2967038"/>
          <p14:tracePt t="93141" x="5748338" y="2982913"/>
          <p14:tracePt t="93147" x="5740400" y="2990850"/>
          <p14:tracePt t="93155" x="5716588" y="3006725"/>
          <p14:tracePt t="93170" x="5708650" y="3014663"/>
          <p14:tracePt t="93178" x="5700713" y="3014663"/>
          <p14:tracePt t="93185" x="5692775" y="3022600"/>
          <p14:tracePt t="95866" x="5732463" y="2974975"/>
          <p14:tracePt t="95867" x="5811838" y="2886075"/>
          <p14:tracePt t="95870" x="5835650" y="2854325"/>
          <p14:tracePt t="95870" x="5867400" y="2830513"/>
          <p14:tracePt t="95879" x="5899150" y="2798763"/>
          <p14:tracePt t="95886" x="5922963" y="2774950"/>
          <p14:tracePt t="95892" x="5930900" y="2767013"/>
          <p14:tracePt t="95902" x="5946775" y="2751138"/>
          <p14:tracePt t="95908" x="5954713" y="2743200"/>
          <p14:tracePt t="95918" x="5962650" y="2735263"/>
          <p14:tracePt t="95923" x="5970588" y="2735263"/>
          <p14:tracePt t="98880" x="5811838" y="2830513"/>
          <p14:tracePt t="98882" x="5253038" y="3173413"/>
          <p14:tracePt t="98884" x="5118100" y="3278188"/>
          <p14:tracePt t="98885" x="4991100" y="3365500"/>
          <p14:tracePt t="98894" x="4838700" y="3468688"/>
          <p14:tracePt t="98901" x="4759325" y="3516313"/>
          <p14:tracePt t="98907" x="4679950" y="3556000"/>
          <p14:tracePt t="98915" x="4624388" y="3587750"/>
          <p14:tracePt t="98925" x="4584700" y="3613150"/>
          <p14:tracePt t="98931" x="4551363" y="3629025"/>
          <p14:tracePt t="98939" x="4527550" y="3636963"/>
          <p14:tracePt t="98946" x="4519613" y="3644900"/>
          <p14:tracePt t="98952" x="4511675" y="3652838"/>
          <p14:tracePt t="98969" x="4487863" y="3668713"/>
          <p14:tracePt t="98976" x="4471988" y="3676650"/>
          <p14:tracePt t="98983" x="4456113" y="3676650"/>
          <p14:tracePt t="98991" x="4424363" y="3700463"/>
          <p14:tracePt t="98998" x="4392613" y="3716338"/>
          <p14:tracePt t="99005" x="4344988" y="3732213"/>
          <p14:tracePt t="99013" x="4289425" y="3748088"/>
          <p14:tracePt t="99021" x="4233863" y="3756025"/>
          <p14:tracePt t="99028" x="4176713" y="3771900"/>
          <p14:tracePt t="99035" x="4113213" y="3779838"/>
          <p14:tracePt t="99044" x="4049713" y="3795713"/>
          <p14:tracePt t="99051" x="3970338" y="3811588"/>
          <p14:tracePt t="99059" x="3914775" y="3819525"/>
          <p14:tracePt t="99067" x="3883025" y="3835400"/>
          <p14:tracePt t="99073" x="3833813" y="3851275"/>
          <p14:tracePt t="99080" x="3762375" y="3883025"/>
          <p14:tracePt t="99089" x="3698875" y="3914775"/>
          <p14:tracePt t="99099" x="3627438" y="3956050"/>
          <p14:tracePt t="99102" x="3563938" y="4003675"/>
          <p14:tracePt t="99111" x="3516313" y="4027488"/>
          <p14:tracePt t="99118" x="3451225" y="4067175"/>
          <p14:tracePt t="99126" x="3403600" y="4098925"/>
          <p14:tracePt t="99134" x="3355975" y="4122738"/>
          <p14:tracePt t="99141" x="3308350" y="4154488"/>
          <p14:tracePt t="99148" x="3268663" y="4178300"/>
          <p14:tracePt t="99154" x="3221038" y="4210050"/>
          <p14:tracePt t="99164" x="3189288" y="4225925"/>
          <p14:tracePt t="99170" x="3149600" y="4249738"/>
          <p14:tracePt t="99179" x="3125788" y="4265613"/>
          <p14:tracePt t="99185" x="3109913" y="4273550"/>
          <p14:tracePt t="99192" x="3076575" y="4298950"/>
          <p14:tracePt t="99200" x="3068638" y="4306888"/>
          <p14:tracePt t="99209" x="3060700" y="4306888"/>
          <p14:tracePt t="99216" x="3052763" y="4306888"/>
          <p14:tracePt t="99222" x="3052763" y="4314825"/>
          <p14:tracePt t="99238" x="3036888" y="4322763"/>
          <p14:tracePt t="99245" x="3028950" y="4330700"/>
          <p14:tracePt t="99252" x="3013075" y="4338638"/>
          <p14:tracePt t="99260" x="2989263" y="4354513"/>
          <p14:tracePt t="99267" x="2973388" y="4362450"/>
          <p14:tracePt t="99275" x="2941638" y="4386263"/>
          <p14:tracePt t="99284" x="2894013" y="4402138"/>
          <p14:tracePt t="99290" x="2846388" y="4425950"/>
          <p14:tracePt t="99298" x="2798763" y="4449763"/>
          <p14:tracePt t="99305" x="2741613" y="4465638"/>
          <p14:tracePt t="99314" x="2686050" y="4481513"/>
          <p14:tracePt t="99320" x="2662238" y="4481513"/>
          <p14:tracePt t="99328" x="2630488" y="4481513"/>
          <p14:tracePt t="99335" x="2614613" y="4489450"/>
          <p14:tracePt t="99343" x="2598738" y="4489450"/>
          <p14:tracePt t="99350" x="2582863" y="4497388"/>
          <p14:tracePt t="99358" x="2566988" y="4497388"/>
          <p14:tracePt t="99365" x="2559050" y="4497388"/>
          <p14:tracePt t="99373" x="2551113" y="4497388"/>
          <p14:tracePt t="99379" x="2535238" y="4505325"/>
          <p14:tracePt t="99388" x="2535238" y="4513263"/>
          <p14:tracePt t="99395" x="2519363" y="4513263"/>
          <p14:tracePt t="99403" x="2503488" y="4513263"/>
          <p14:tracePt t="99417" x="2495550" y="4513263"/>
          <p14:tracePt t="99537" x="2503488" y="4513263"/>
          <p14:tracePt t="99545" x="2527300" y="4505325"/>
          <p14:tracePt t="99552" x="2551113" y="4497388"/>
          <p14:tracePt t="99560" x="2582863" y="4489450"/>
          <p14:tracePt t="99567" x="2614613" y="4489450"/>
          <p14:tracePt t="99575" x="2638425" y="4489450"/>
          <p14:tracePt t="99584" x="2670175" y="4489450"/>
          <p14:tracePt t="99590" x="2693988" y="4489450"/>
          <p14:tracePt t="99598" x="2733675" y="4489450"/>
          <p14:tracePt t="99605" x="2774950" y="4489450"/>
          <p14:tracePt t="99613" x="2822575" y="4489450"/>
          <p14:tracePt t="99620" x="2878138" y="4489450"/>
          <p14:tracePt t="99628" x="2941638" y="4489450"/>
          <p14:tracePt t="99635" x="2973388" y="4489450"/>
          <p14:tracePt t="99643" x="3028950" y="4489450"/>
          <p14:tracePt t="99650" x="3084513" y="4489450"/>
          <p14:tracePt t="99658" x="3133725" y="4489450"/>
          <p14:tracePt t="99665" x="3197225" y="4489450"/>
          <p14:tracePt t="99673" x="3252788" y="4489450"/>
          <p14:tracePt t="99680" x="3316288" y="4489450"/>
          <p14:tracePt t="99688" x="3371850" y="4489450"/>
          <p14:tracePt t="99695" x="3411538" y="4489450"/>
          <p14:tracePt t="99702" x="3467100" y="4489450"/>
          <p14:tracePt t="99710" x="3508375" y="4489450"/>
          <p14:tracePt t="99717" x="3556000" y="4489450"/>
          <p14:tracePt t="99725" x="3587750" y="4489450"/>
          <p14:tracePt t="99732" x="3611563" y="4489450"/>
          <p14:tracePt t="99740" x="3627438" y="4489450"/>
          <p14:tracePt t="99748" x="3635375" y="4489450"/>
          <p14:tracePt t="99756" x="3659188" y="4489450"/>
          <p14:tracePt t="99763" x="3683000" y="4489450"/>
          <p14:tracePt t="99771" x="3698875" y="4489450"/>
          <p14:tracePt t="99778" x="3714750" y="4489450"/>
          <p14:tracePt t="99786" x="3730625" y="4489450"/>
          <p14:tracePt t="99793" x="3754438" y="4489450"/>
          <p14:tracePt t="99800" x="3770313" y="4489450"/>
          <p14:tracePt t="99808" x="3794125" y="4489450"/>
          <p14:tracePt t="99816" x="3817938" y="4489450"/>
          <p14:tracePt t="99823" x="3851275" y="4489450"/>
          <p14:tracePt t="99830" x="3890963" y="4489450"/>
          <p14:tracePt t="99838" x="3930650" y="4489450"/>
          <p14:tracePt t="99846" x="3946525" y="4489450"/>
          <p14:tracePt t="99852" x="3978275" y="4489450"/>
          <p14:tracePt t="99860" x="4010025" y="4489450"/>
          <p14:tracePt t="99868" x="4041775" y="4489450"/>
          <p14:tracePt t="99875" x="4073525" y="4489450"/>
          <p14:tracePt t="99883" x="4121150" y="4489450"/>
          <p14:tracePt t="99890" x="4160838" y="4489450"/>
          <p14:tracePt t="99898" x="4200525" y="4489450"/>
          <p14:tracePt t="99905" x="4225925" y="4489450"/>
          <p14:tracePt t="99913" x="4265613" y="4489450"/>
          <p14:tracePt t="99920" x="4305300" y="4489450"/>
          <p14:tracePt t="99927" x="4344988" y="4489450"/>
          <p14:tracePt t="99935" x="4400550" y="4489450"/>
          <p14:tracePt t="99949" x="4416425" y="4489450"/>
          <p14:tracePt t="99950" x="4424363" y="4489450"/>
          <p14:tracePt t="99958" x="4432300" y="4489450"/>
          <p14:tracePt t="100092" x="4440238" y="4489450"/>
          <p14:tracePt t="101240" x="4440238" y="4481513"/>
          <p14:tracePt t="101248" x="4432300" y="4481513"/>
          <p14:tracePt t="101256" x="4416425" y="4473575"/>
          <p14:tracePt t="101263" x="4392613" y="4457700"/>
          <p14:tracePt t="101271" x="4352925" y="4441825"/>
          <p14:tracePt t="101280" x="4289425" y="4402138"/>
          <p14:tracePt t="101285" x="4217988" y="4370388"/>
          <p14:tracePt t="101294" x="4105275" y="4330700"/>
          <p14:tracePt t="101301" x="4010025" y="4298950"/>
          <p14:tracePt t="101309" x="3883025" y="4249738"/>
          <p14:tracePt t="101316" x="3738563" y="4186238"/>
          <p14:tracePt t="101324" x="3579813" y="4098925"/>
          <p14:tracePt t="101331" x="3411538" y="4019550"/>
          <p14:tracePt t="101338" x="3268663" y="3938588"/>
          <p14:tracePt t="101347" x="3149600" y="3859213"/>
          <p14:tracePt t="101353" x="3036888" y="3763963"/>
          <p14:tracePt t="101361" x="2965450" y="3684588"/>
          <p14:tracePt t="101369" x="2925763" y="3613150"/>
          <p14:tracePt t="101375" x="2870200" y="3548063"/>
          <p14:tracePt t="101382" x="2830513" y="3508375"/>
          <p14:tracePt t="101391" x="2806700" y="3460750"/>
          <p14:tracePt t="101398" x="2790825" y="3421063"/>
          <p14:tracePt t="101408" x="2790825" y="3397250"/>
          <p14:tracePt t="101414" x="2790825" y="3381375"/>
          <p14:tracePt t="101422" x="2790825" y="3365500"/>
          <p14:tracePt t="101431" x="2790825" y="3357563"/>
          <p14:tracePt t="101435" x="2790825" y="3349625"/>
          <p14:tracePt t="101445" x="2790825" y="3341688"/>
          <p14:tracePt t="101451" x="2790825" y="3325813"/>
          <p14:tracePt t="101457" x="2790825" y="3309938"/>
          <p14:tracePt t="101465" x="2790825" y="3294063"/>
          <p14:tracePt t="101472" x="2782888" y="3278188"/>
          <p14:tracePt t="101481" x="2767013" y="3262313"/>
          <p14:tracePt t="101489" x="2759075" y="3244850"/>
          <p14:tracePt t="101495" x="2751138" y="3236913"/>
          <p14:tracePt t="101504" x="2741613" y="3228975"/>
          <p14:tracePt t="101511" x="2741613" y="3221038"/>
          <p14:tracePt t="101518" x="2733675" y="3213100"/>
          <p14:tracePt t="101526" x="2733675" y="3197225"/>
          <p14:tracePt t="101533" x="2725738" y="3181350"/>
          <p14:tracePt t="101540" x="2717800" y="3165475"/>
          <p14:tracePt t="101549" x="2709863" y="3141663"/>
          <p14:tracePt t="101556" x="2701925" y="3117850"/>
          <p14:tracePt t="101563" x="2693988" y="3094038"/>
          <p14:tracePt t="101570" x="2678113" y="3054350"/>
          <p14:tracePt t="101578" x="2662238" y="3006725"/>
          <p14:tracePt t="101586" x="2646363" y="2974975"/>
          <p14:tracePt t="101595" x="2646363" y="2951163"/>
          <p14:tracePt t="101600" x="2622550" y="2909888"/>
          <p14:tracePt t="101609" x="2606675" y="2878138"/>
          <p14:tracePt t="101616" x="2598738" y="2854325"/>
          <p14:tracePt t="101624" x="2582863" y="2814638"/>
          <p14:tracePt t="101633" x="2559050" y="2774950"/>
          <p14:tracePt t="101638" x="2543175" y="2751138"/>
          <p14:tracePt t="101648" x="2527300" y="2719388"/>
          <p14:tracePt t="101654" x="2495550" y="2671763"/>
          <p14:tracePt t="101660" x="2479675" y="2655888"/>
          <p14:tracePt t="101667" x="2479675" y="2647950"/>
          <p14:tracePt t="101676" x="2471738" y="2647950"/>
          <p14:tracePt t="101691" x="2463800" y="2640013"/>
          <p14:tracePt t="101699" x="2455863" y="2640013"/>
          <p14:tracePt t="101735" x="2447925" y="2640013"/>
          <p14:tracePt t="101750" x="2439988" y="2640013"/>
          <p14:tracePt t="101758" x="2432050" y="2647950"/>
          <p14:tracePt t="101765" x="2424113" y="2647950"/>
          <p14:tracePt t="101773" x="2400300" y="2647950"/>
          <p14:tracePt t="101781" x="2392363" y="2647950"/>
          <p14:tracePt t="101787" x="2351088" y="2655888"/>
          <p14:tracePt t="101795" x="2311400" y="2655888"/>
          <p14:tracePt t="101803" x="2287588" y="2655888"/>
          <p14:tracePt t="101811" x="2255838" y="2663825"/>
          <p14:tracePt t="101818" x="2224088" y="2663825"/>
          <p14:tracePt t="101825" x="2200275" y="2663825"/>
          <p14:tracePt t="101833" x="2176463" y="2663825"/>
          <p14:tracePt t="101840" x="2160588" y="2663825"/>
          <p14:tracePt t="101855" x="2152650" y="2663825"/>
          <p14:tracePt t="101863" x="2144713" y="2663825"/>
          <p14:tracePt t="101870" x="2136775" y="2663825"/>
          <p14:tracePt t="101915" x="2128838" y="2663825"/>
          <p14:tracePt t="101945" x="2120900" y="2663825"/>
          <p14:tracePt t="101953" x="2112963" y="2663825"/>
          <p14:tracePt t="101981" x="2089150" y="2663825"/>
          <p14:tracePt t="101982" x="2081213" y="2655888"/>
          <p14:tracePt t="101990" x="2073275" y="2647950"/>
          <p14:tracePt t="101998" x="2057400" y="2647950"/>
          <p14:tracePt t="102118" x="2049463" y="2647950"/>
          <p14:tracePt t="102125" x="2049463" y="2640013"/>
          <p14:tracePt t="102148" x="2049463" y="2632075"/>
          <p14:tracePt t="102163" x="2049463" y="2624138"/>
          <p14:tracePt t="102178" x="2049463" y="2616200"/>
          <p14:tracePt t="102193" x="2049463" y="2608263"/>
          <p14:tracePt t="102777" x="2049463" y="2600325"/>
          <p14:tracePt t="102796" x="2049463" y="2592388"/>
          <p14:tracePt t="102816" x="2057400" y="2584450"/>
          <p14:tracePt t="102839" x="2057400" y="2576513"/>
          <p14:tracePt t="102846" x="2065338" y="2576513"/>
          <p14:tracePt t="102852" x="2073275" y="2576513"/>
          <p14:tracePt t="102868" x="2073275" y="2566988"/>
          <p14:tracePt t="102892" x="2073275" y="2559050"/>
          <p14:tracePt t="104705" x="2081213" y="2559050"/>
          <p14:tracePt t="104720" x="2089150" y="2559050"/>
          <p14:tracePt t="104735" x="2097088" y="2559050"/>
          <p14:tracePt t="104745" x="2105025" y="2559050"/>
          <p14:tracePt t="104759" x="2112963" y="2559050"/>
          <p14:tracePt t="104765" x="2136775" y="2559050"/>
          <p14:tracePt t="104772" x="2152650" y="2559050"/>
          <p14:tracePt t="104781" x="2168525" y="2559050"/>
          <p14:tracePt t="104789" x="2184400" y="2551113"/>
          <p14:tracePt t="104796" x="2200275" y="2543175"/>
          <p14:tracePt t="104804" x="2216150" y="2543175"/>
          <p14:tracePt t="104810" x="2239963" y="2543175"/>
          <p14:tracePt t="104817" x="2247900" y="2527300"/>
          <p14:tracePt t="104826" x="2255838" y="2527300"/>
          <p14:tracePt t="104832" x="2263775" y="2511425"/>
          <p14:tracePt t="104840" x="2271713" y="2503488"/>
          <p14:tracePt t="104848" x="2271713" y="2495550"/>
          <p14:tracePt t="104855" x="2279650" y="2471738"/>
          <p14:tracePt t="104862" x="2287588" y="2463800"/>
          <p14:tracePt t="104870" x="2295525" y="2455863"/>
          <p14:tracePt t="104878" x="2295525" y="2447925"/>
          <p14:tracePt t="104885" x="2303463" y="2439988"/>
          <p14:tracePt t="104892" x="2303463" y="2432050"/>
          <p14:tracePt t="104900" x="2303463" y="2424113"/>
          <p14:tracePt t="104908" x="2303463" y="2416175"/>
          <p14:tracePt t="104915" x="2311400" y="2400300"/>
          <p14:tracePt t="104923" x="2311400" y="2392363"/>
          <p14:tracePt t="104930" x="2311400" y="2384425"/>
          <p14:tracePt t="104937" x="2311400" y="2368550"/>
          <p14:tracePt t="104962" x="2311400" y="2352675"/>
          <p14:tracePt t="105072" x="2303463" y="2352675"/>
          <p14:tracePt t="105080" x="2295525" y="2352675"/>
          <p14:tracePt t="105088" x="2287588" y="2360613"/>
          <p14:tracePt t="105103" x="2279650" y="2360613"/>
          <p14:tracePt t="105110" x="2271713" y="2376488"/>
          <p14:tracePt t="105117" x="2263775" y="2376488"/>
          <p14:tracePt t="105125" x="2255838" y="2384425"/>
          <p14:tracePt t="105132" x="2255838" y="2392363"/>
          <p14:tracePt t="105140" x="2247900" y="2392363"/>
          <p14:tracePt t="105148" x="2239963" y="2392363"/>
          <p14:tracePt t="105155" x="2239963" y="2400300"/>
          <p14:tracePt t="105162" x="2232025" y="2400300"/>
          <p14:tracePt t="105178" x="2216150" y="2416175"/>
          <p14:tracePt t="105193" x="2208213" y="2416175"/>
          <p14:tracePt t="105200" x="2200275" y="2416175"/>
          <p14:tracePt t="105208" x="2192338" y="2416175"/>
          <p14:tracePt t="105215" x="2192338" y="2424113"/>
          <p14:tracePt t="105223" x="2184400" y="2424113"/>
          <p14:tracePt t="105237" x="2176463" y="2424113"/>
          <p14:tracePt t="105253" x="2168525" y="2424113"/>
          <p14:tracePt t="105260" x="2160588" y="2424113"/>
          <p14:tracePt t="105267" x="2160588" y="2432050"/>
          <p14:tracePt t="105275" x="2152650" y="2432050"/>
          <p14:tracePt t="105290" x="2144713" y="2439988"/>
          <p14:tracePt t="105305" x="2144713" y="2447925"/>
          <p14:tracePt t="105312" x="2136775" y="2447925"/>
          <p14:tracePt t="105320" x="2128838" y="2447925"/>
          <p14:tracePt t="105329" x="2128838" y="2455863"/>
          <p14:tracePt t="105350" x="2120900" y="2463800"/>
          <p14:tracePt t="105358" x="2120900" y="2471738"/>
          <p14:tracePt t="105365" x="2120900" y="2479675"/>
          <p14:tracePt t="105373" x="2105025" y="2479675"/>
          <p14:tracePt t="105380" x="2105025" y="2487613"/>
          <p14:tracePt t="105388" x="2105025" y="2495550"/>
          <p14:tracePt t="105395" x="2089150" y="2511425"/>
          <p14:tracePt t="105411" x="2081213" y="2519363"/>
          <p14:tracePt t="105418" x="2073275" y="2527300"/>
          <p14:tracePt t="105425" x="2065338" y="2535238"/>
          <p14:tracePt t="105441" x="2065338" y="2543175"/>
          <p14:tracePt t="105822" x="2073275" y="2543175"/>
          <p14:tracePt t="105831" x="2105025" y="2543175"/>
          <p14:tracePt t="105838" x="2128838" y="2543175"/>
          <p14:tracePt t="105847" x="2144713" y="2543175"/>
          <p14:tracePt t="105854" x="2168525" y="2543175"/>
          <p14:tracePt t="105861" x="2192338" y="2543175"/>
          <p14:tracePt t="105868" x="2208213" y="2543175"/>
          <p14:tracePt t="105876" x="2224088" y="2543175"/>
          <p14:tracePt t="105884" x="2232025" y="2543175"/>
          <p14:tracePt t="106167" x="2224088" y="2543175"/>
          <p14:tracePt t="106175" x="2224088" y="2535238"/>
          <p14:tracePt t="106192" x="2216150" y="2535238"/>
          <p14:tracePt t="107270" x="2224088" y="2535238"/>
          <p14:tracePt t="107277" x="2232025" y="2535238"/>
          <p14:tracePt t="107293" x="2239963" y="2535238"/>
          <p14:tracePt t="107303" x="2247900" y="2535238"/>
          <p14:tracePt t="107309" x="2255838" y="2535238"/>
          <p14:tracePt t="107338" x="2263775" y="2535238"/>
          <p14:tracePt t="107653" x="2263775" y="2543175"/>
          <p14:tracePt t="107660" x="2247900" y="2543175"/>
          <p14:tracePt t="107676" x="2239963" y="2543175"/>
          <p14:tracePt t="107683" x="2232025" y="2551113"/>
          <p14:tracePt t="107690" x="2224088" y="2551113"/>
          <p14:tracePt t="107699" x="2208213" y="2551113"/>
          <p14:tracePt t="107713" x="2200275" y="2551113"/>
          <p14:tracePt t="107825" x="2192338" y="2551113"/>
          <p14:tracePt t="107840" x="2184400" y="2551113"/>
          <p14:tracePt t="107848" x="2176463" y="2551113"/>
          <p14:tracePt t="107870" x="2168525" y="2551113"/>
          <p14:tracePt t="107900" x="2160588" y="2551113"/>
          <p14:tracePt t="108305" x="2176463" y="2559050"/>
          <p14:tracePt t="108314" x="2184400" y="2559050"/>
          <p14:tracePt t="108320" x="2200275" y="2576513"/>
          <p14:tracePt t="108327" x="2224088" y="2576513"/>
          <p14:tracePt t="108338" x="2263775" y="2592388"/>
          <p14:tracePt t="108343" x="2295525" y="2608263"/>
          <p14:tracePt t="108350" x="2335213" y="2624138"/>
          <p14:tracePt t="108358" x="2392363" y="2655888"/>
          <p14:tracePt t="108365" x="2447925" y="2687638"/>
          <p14:tracePt t="108372" x="2519363" y="2743200"/>
          <p14:tracePt t="108380" x="2606675" y="2806700"/>
          <p14:tracePt t="108387" x="2686050" y="2862263"/>
          <p14:tracePt t="108395" x="2759075" y="2943225"/>
          <p14:tracePt t="108403" x="2830513" y="3038475"/>
          <p14:tracePt t="108410" x="2894013" y="3125788"/>
          <p14:tracePt t="108418" x="2965450" y="3221038"/>
          <p14:tracePt t="108425" x="3021013" y="3309938"/>
          <p14:tracePt t="108433" x="3076575" y="3389313"/>
          <p14:tracePt t="108440" x="3117850" y="3452813"/>
          <p14:tracePt t="108448" x="3165475" y="3524250"/>
          <p14:tracePt t="108456" x="3181350" y="3571875"/>
          <p14:tracePt t="108462" x="3213100" y="3621088"/>
          <p14:tracePt t="108470" x="3228975" y="3652838"/>
          <p14:tracePt t="108477" x="3244850" y="3676650"/>
          <p14:tracePt t="108485" x="3260725" y="3708400"/>
          <p14:tracePt t="108493" x="3276600" y="3732213"/>
          <p14:tracePt t="108500" x="3292475" y="3771900"/>
          <p14:tracePt t="108508" x="3308350" y="3803650"/>
          <p14:tracePt t="108515" x="3324225" y="3851275"/>
          <p14:tracePt t="108523" x="3324225" y="3883025"/>
          <p14:tracePt t="108530" x="3324225" y="3930650"/>
          <p14:tracePt t="108537" x="3324225" y="3956050"/>
          <p14:tracePt t="108545" x="3324225" y="3987800"/>
          <p14:tracePt t="108553" x="3332163" y="4027488"/>
          <p14:tracePt t="108560" x="3340100" y="4067175"/>
          <p14:tracePt t="108568" x="3340100" y="4090988"/>
          <p14:tracePt t="108576" x="3355975" y="4122738"/>
          <p14:tracePt t="108583" x="3363913" y="4154488"/>
          <p14:tracePt t="108591" x="3371850" y="4178300"/>
          <p14:tracePt t="108598" x="3379788" y="4202113"/>
          <p14:tracePt t="108606" x="3387725" y="4225925"/>
          <p14:tracePt t="108612" x="3395663" y="4249738"/>
          <p14:tracePt t="108620" x="3403600" y="4273550"/>
          <p14:tracePt t="108628" x="3411538" y="4298950"/>
          <p14:tracePt t="108635" x="3419475" y="4322763"/>
          <p14:tracePt t="108642" x="3427413" y="4338638"/>
          <p14:tracePt t="108650" x="3427413" y="4346575"/>
          <p14:tracePt t="108658" x="3435350" y="4354513"/>
          <p14:tracePt t="108665" x="3435350" y="4362450"/>
          <p14:tracePt t="108673" x="3443288" y="4370388"/>
          <p14:tracePt t="108688" x="3443288" y="4378325"/>
          <p14:tracePt t="108695" x="3451225" y="4378325"/>
          <p14:tracePt t="108703" x="3451225" y="4386263"/>
          <p14:tracePt t="108720" x="3451225" y="4394200"/>
          <p14:tracePt t="108728" x="3459163" y="4394200"/>
          <p14:tracePt t="108748" x="3459163" y="4402138"/>
          <p14:tracePt t="108756" x="3467100" y="4402138"/>
          <p14:tracePt t="108763" x="3476625" y="4402138"/>
          <p14:tracePt t="108778" x="3484563" y="4402138"/>
          <p14:tracePt t="108785" x="3492500" y="4402138"/>
          <p14:tracePt t="108792" x="3500438" y="4402138"/>
          <p14:tracePt t="108800" x="3508375" y="4410075"/>
          <p14:tracePt t="108815" x="3516313" y="4410075"/>
          <p14:tracePt t="108822" x="3524250" y="4418013"/>
          <p14:tracePt t="108830" x="3532188" y="4418013"/>
          <p14:tracePt t="108839" x="3540125" y="4418013"/>
          <p14:tracePt t="108867" x="3548063" y="4418013"/>
          <p14:tracePt t="108899" x="3556000" y="4418013"/>
          <p14:tracePt t="108913" x="3563938" y="4418013"/>
          <p14:tracePt t="108929" x="3571875" y="4418013"/>
          <p14:tracePt t="108935" x="3579813" y="4418013"/>
          <p14:tracePt t="108943" x="3587750" y="4418013"/>
          <p14:tracePt t="109355" x="3579813" y="4418013"/>
          <p14:tracePt t="109362" x="3579813" y="4410075"/>
          <p14:tracePt t="109378" x="3571875" y="4410075"/>
          <p14:tracePt t="109401" x="3571875" y="4402138"/>
          <p14:tracePt t="109409" x="3563938" y="4402138"/>
          <p14:tracePt t="109430" x="3556000" y="4402138"/>
          <p14:tracePt t="109445" x="3548063" y="4402138"/>
          <p14:tracePt t="109467" x="3540125" y="4402138"/>
          <p14:tracePt t="109475" x="3540125" y="4394200"/>
          <p14:tracePt t="109483" x="3532188" y="4394200"/>
          <p14:tracePt t="109535" x="3524250" y="4394200"/>
          <p14:tracePt t="109550" x="3516313" y="4394200"/>
          <p14:tracePt t="109565" x="3516313" y="4386263"/>
          <p14:tracePt t="109572" x="3508375" y="4386263"/>
          <p14:tracePt t="109812" x="3516313" y="4386263"/>
          <p14:tracePt t="109822" x="3524250" y="4386263"/>
          <p14:tracePt t="109828" x="3532188" y="4394200"/>
          <p14:tracePt t="109836" x="3556000" y="4394200"/>
          <p14:tracePt t="109843" x="3579813" y="4394200"/>
          <p14:tracePt t="109850" x="3619500" y="4402138"/>
          <p14:tracePt t="109859" x="3659188" y="4410075"/>
          <p14:tracePt t="109865" x="3690938" y="4410075"/>
          <p14:tracePt t="109873" x="3738563" y="4425950"/>
          <p14:tracePt t="109880" x="3778250" y="4425950"/>
          <p14:tracePt t="109890" x="3825875" y="4433888"/>
          <p14:tracePt t="109896" x="3867150" y="4433888"/>
          <p14:tracePt t="109902" x="3898900" y="4441825"/>
          <p14:tracePt t="109911" x="3922713" y="4441825"/>
          <p14:tracePt t="109919" x="3938588" y="4441825"/>
          <p14:tracePt t="109925" x="3954463" y="4449763"/>
          <p14:tracePt t="109934" x="3962400" y="4449763"/>
          <p14:tracePt t="109941" x="3978275" y="4449763"/>
          <p14:tracePt t="109957" x="3986213" y="4449763"/>
          <p14:tracePt t="110082" x="3994150" y="4449763"/>
          <p14:tracePt t="110098" x="4017963" y="4449763"/>
          <p14:tracePt t="110105" x="4033838" y="4449763"/>
          <p14:tracePt t="110112" x="4065588" y="4449763"/>
          <p14:tracePt t="110121" x="4097338" y="4449763"/>
          <p14:tracePt t="110127" x="4121150" y="4449763"/>
          <p14:tracePt t="110135" x="4144963" y="4457700"/>
          <p14:tracePt t="110143" x="4168775" y="4457700"/>
          <p14:tracePt t="110150" x="4192588" y="4465638"/>
          <p14:tracePt t="110157" x="4217988" y="4465638"/>
          <p14:tracePt t="119563" x="4217988" y="4457700"/>
          <p14:tracePt t="119586" x="4217988" y="4449763"/>
          <p14:tracePt t="119616" x="4217988" y="4441825"/>
          <p14:tracePt t="119625" x="4217988" y="4433888"/>
          <p14:tracePt t="119631" x="4217988" y="4425950"/>
          <p14:tracePt t="119638" x="4217988" y="4418013"/>
          <p14:tracePt t="119647" x="4217988" y="4410075"/>
          <p14:tracePt t="119662" x="4217988" y="4402138"/>
          <p14:tracePt t="119677" x="4217988" y="4394200"/>
          <p14:tracePt t="119691" x="4217988" y="4386263"/>
          <p14:tracePt t="119706" x="4217988" y="4378325"/>
          <p14:tracePt t="119744" x="4217988" y="4370388"/>
          <p14:tracePt t="120231" x="4217988" y="4378325"/>
          <p14:tracePt t="120238" x="4217988" y="4386263"/>
          <p14:tracePt t="120277" x="4217988" y="4394200"/>
          <p14:tracePt t="120285" x="4210050" y="4394200"/>
          <p14:tracePt t="120538" x="4200525" y="4394200"/>
          <p14:tracePt t="120576" x="4200525" y="4402138"/>
          <p14:tracePt t="121371" x="4192588" y="4402138"/>
          <p14:tracePt t="123925" x="4210050" y="4402138"/>
          <p14:tracePt t="123926" x="4217988" y="4402138"/>
          <p14:tracePt t="124813" x="4217988" y="4410075"/>
          <p14:tracePt t="124822" x="4210050" y="4418013"/>
          <p14:tracePt t="124829" x="4176713" y="4441825"/>
          <p14:tracePt t="124837" x="4129088" y="4465638"/>
          <p14:tracePt t="124844" x="4073525" y="4489450"/>
          <p14:tracePt t="124852" x="4002088" y="4521200"/>
          <p14:tracePt t="124860" x="3930650" y="4552950"/>
          <p14:tracePt t="124866" x="3851275" y="4592638"/>
          <p14:tracePt t="124875" x="3754438" y="4616450"/>
          <p14:tracePt t="124881" x="3667125" y="4657725"/>
          <p14:tracePt t="124890" x="3579813" y="4697413"/>
          <p14:tracePt t="124897" x="3492500" y="4737100"/>
          <p14:tracePt t="124905" x="3419475" y="4760913"/>
          <p14:tracePt t="124912" x="3355975" y="4784725"/>
          <p14:tracePt t="124918" x="3308350" y="4808538"/>
          <p14:tracePt t="124926" x="3268663" y="4824413"/>
          <p14:tracePt t="124934" x="3236913" y="4832350"/>
          <p14:tracePt t="124942" x="3213100" y="4840288"/>
          <p14:tracePt t="124950" x="3189288" y="4856163"/>
          <p14:tracePt t="124956" x="3173413" y="4856163"/>
          <p14:tracePt t="124963" x="3157538" y="4872038"/>
          <p14:tracePt t="124980" x="3100388" y="4887913"/>
          <p14:tracePt t="124994" x="3052763" y="4903788"/>
          <p14:tracePt t="124995" x="3028950" y="4911725"/>
          <p14:tracePt t="125001" x="2981325" y="4919663"/>
          <p14:tracePt t="125009" x="2949575" y="4927600"/>
          <p14:tracePt t="125016" x="2901950" y="4927600"/>
          <p14:tracePt t="125029" x="2870200" y="4935538"/>
          <p14:tracePt t="125034" x="2822575" y="4943475"/>
          <p14:tracePt t="125038" x="2790825" y="4943475"/>
          <p14:tracePt t="125046" x="2767013" y="4943475"/>
          <p14:tracePt t="125054" x="2741613" y="4943475"/>
          <p14:tracePt t="125062" x="2709863" y="4943475"/>
          <p14:tracePt t="125069" x="2686050" y="4943475"/>
          <p14:tracePt t="125076" x="2670175" y="4943475"/>
          <p14:tracePt t="125083" x="2646363" y="4943475"/>
          <p14:tracePt t="125092" x="2622550" y="4943475"/>
          <p14:tracePt t="125098" x="2598738" y="4943475"/>
          <p14:tracePt t="125106" x="2574925" y="4943475"/>
          <p14:tracePt t="125114" x="2551113" y="4943475"/>
          <p14:tracePt t="125121" x="2527300" y="4943475"/>
          <p14:tracePt t="125128" x="2503488" y="4943475"/>
          <p14:tracePt t="125136" x="2487613" y="4943475"/>
          <p14:tracePt t="125144" x="2463800" y="4943475"/>
          <p14:tracePt t="125151" x="2432050" y="4943475"/>
          <p14:tracePt t="125159" x="2400300" y="4943475"/>
          <p14:tracePt t="125166" x="2366963" y="4943475"/>
          <p14:tracePt t="125173" x="2335213" y="4943475"/>
          <p14:tracePt t="125181" x="2279650" y="4943475"/>
          <p14:tracePt t="125188" x="2239963" y="4943475"/>
          <p14:tracePt t="125196" x="2192338" y="4943475"/>
          <p14:tracePt t="125203" x="2152650" y="4943475"/>
          <p14:tracePt t="125212" x="2105025" y="4943475"/>
          <p14:tracePt t="125220" x="2073275" y="4943475"/>
          <p14:tracePt t="125226" x="2049463" y="4951413"/>
          <p14:tracePt t="125233" x="2017713" y="4951413"/>
          <p14:tracePt t="125242" x="2000250" y="4951413"/>
          <p14:tracePt t="125248" x="1984375" y="4951413"/>
          <p14:tracePt t="125256" x="1960563" y="4951413"/>
          <p14:tracePt t="125263" x="1936750" y="4951413"/>
          <p14:tracePt t="125271" x="1928813" y="4951413"/>
          <p14:tracePt t="125278" x="1912938" y="4951413"/>
          <p14:tracePt t="125286" x="1889125" y="4951413"/>
          <p14:tracePt t="125294" x="1833563" y="4951413"/>
          <p14:tracePt t="125301" x="1785938" y="4951413"/>
          <p14:tracePt t="125308" x="1738313" y="4951413"/>
          <p14:tracePt t="125316" x="1682750" y="4951413"/>
          <p14:tracePt t="125324" x="1641475" y="4951413"/>
          <p14:tracePt t="125331" x="1601788" y="4951413"/>
          <p14:tracePt t="125339" x="1562100" y="4951413"/>
          <p14:tracePt t="125346" x="1522413" y="4951413"/>
          <p14:tracePt t="125355" x="1482725" y="4951413"/>
          <p14:tracePt t="125362" x="1466850" y="4951413"/>
          <p14:tracePt t="125369" x="1458913" y="4951413"/>
          <p14:tracePt t="125376" x="1450975" y="4951413"/>
          <p14:tracePt t="125383" x="1443038" y="4951413"/>
          <p14:tracePt t="125631" x="1450975" y="4951413"/>
          <p14:tracePt t="125640" x="1474788" y="4959350"/>
          <p14:tracePt t="125646" x="1498600" y="4959350"/>
          <p14:tracePt t="125655" x="1538288" y="4959350"/>
          <p14:tracePt t="125663" x="1601788" y="4967288"/>
          <p14:tracePt t="125669" x="1658938" y="4967288"/>
          <p14:tracePt t="125676" x="1746250" y="4976813"/>
          <p14:tracePt t="125685" x="1825625" y="4976813"/>
          <p14:tracePt t="125692" x="1912938" y="4984750"/>
          <p14:tracePt t="125698" x="2000250" y="4984750"/>
          <p14:tracePt t="125706" x="2065338" y="4984750"/>
          <p14:tracePt t="125714" x="2136775" y="4984750"/>
          <p14:tracePt t="125721" x="2216150" y="4984750"/>
          <p14:tracePt t="125728" x="2255838" y="4984750"/>
          <p14:tracePt t="125736" x="2287588" y="4984750"/>
          <p14:tracePt t="125744" x="2311400" y="4984750"/>
          <p14:tracePt t="125752" x="2319338" y="4984750"/>
          <p14:tracePt t="125758" x="2335213" y="4984750"/>
          <p14:tracePt t="125766" x="2343150" y="4984750"/>
          <p14:tracePt t="125775" x="2351088" y="4984750"/>
          <p14:tracePt t="125781" x="2359025" y="4984750"/>
          <p14:tracePt t="125796" x="2366963" y="4984750"/>
          <p14:tracePt t="125804" x="2374900" y="4984750"/>
          <p14:tracePt t="125826" x="2384425" y="4984750"/>
          <p14:tracePt t="125842" x="2392363" y="4984750"/>
          <p14:tracePt t="125856" x="2400300" y="4984750"/>
          <p14:tracePt t="125864" x="2408238" y="4984750"/>
          <p14:tracePt t="125871" x="2416175" y="4984750"/>
          <p14:tracePt t="125886" x="2432050" y="4984750"/>
          <p14:tracePt t="125894" x="2447925" y="4984750"/>
          <p14:tracePt t="125908" x="2455863" y="4984750"/>
          <p14:tracePt t="125916" x="2471738" y="4984750"/>
          <p14:tracePt t="125931" x="2479675" y="4984750"/>
          <p14:tracePt t="125938" x="2487613" y="4984750"/>
          <p14:tracePt t="125946" x="2495550" y="4984750"/>
          <p14:tracePt t="125962" x="2503488" y="4984750"/>
          <p14:tracePt t="125968" x="2511425" y="4984750"/>
          <p14:tracePt t="125976" x="2519363" y="4984750"/>
          <p14:tracePt t="125983" x="2535238" y="4984750"/>
          <p14:tracePt t="125991" x="2551113" y="4984750"/>
          <p14:tracePt t="125999" x="2574925" y="4984750"/>
          <p14:tracePt t="126006" x="2590800" y="4984750"/>
          <p14:tracePt t="126014" x="2606675" y="4984750"/>
          <p14:tracePt t="126021" x="2622550" y="4984750"/>
          <p14:tracePt t="126028" x="2638425" y="4984750"/>
          <p14:tracePt t="126038" x="2662238" y="4984750"/>
          <p14:tracePt t="126051" x="2717800" y="4984750"/>
          <p14:tracePt t="126066" x="2767013" y="4984750"/>
          <p14:tracePt t="126074" x="2790825" y="4984750"/>
          <p14:tracePt t="126081" x="2806700" y="4984750"/>
          <p14:tracePt t="126089" x="2830513" y="4984750"/>
          <p14:tracePt t="126096" x="2838450" y="4984750"/>
          <p14:tracePt t="126103" x="2862263" y="4984750"/>
          <p14:tracePt t="126111" x="2886075" y="4984750"/>
          <p14:tracePt t="126118" x="2901950" y="4984750"/>
          <p14:tracePt t="126126" x="2917825" y="4984750"/>
          <p14:tracePt t="126134" x="2925763" y="4984750"/>
          <p14:tracePt t="126141" x="2941638" y="4984750"/>
          <p14:tracePt t="126149" x="2957513" y="4984750"/>
          <p14:tracePt t="126156" x="2965450" y="4984750"/>
          <p14:tracePt t="126171" x="2981325" y="4984750"/>
          <p14:tracePt t="126187" x="2989263" y="4984750"/>
          <p14:tracePt t="126194" x="3005138" y="4984750"/>
          <p14:tracePt t="126209" x="3036888" y="4984750"/>
          <p14:tracePt t="126217" x="3044825" y="4984750"/>
          <p14:tracePt t="126224" x="3068638" y="4984750"/>
          <p14:tracePt t="126231" x="3076575" y="4984750"/>
          <p14:tracePt t="126239" x="3100388" y="4984750"/>
          <p14:tracePt t="126247" x="3125788" y="4984750"/>
          <p14:tracePt t="126254" x="3141663" y="4992688"/>
          <p14:tracePt t="126261" x="3165475" y="4992688"/>
          <p14:tracePt t="126269" x="3181350" y="4992688"/>
          <p14:tracePt t="126277" x="3197225" y="4992688"/>
          <p14:tracePt t="126284" x="3205163" y="4992688"/>
          <p14:tracePt t="126291" x="3221038" y="5000625"/>
          <p14:tracePt t="126299" x="3236913" y="5000625"/>
          <p14:tracePt t="126314" x="3252788" y="5000625"/>
          <p14:tracePt t="126328" x="3260725" y="5000625"/>
          <p14:tracePt t="126336" x="3268663" y="5000625"/>
          <p14:tracePt t="126351" x="3276600" y="5000625"/>
          <p14:tracePt t="126359" x="3284538" y="5000625"/>
          <p14:tracePt t="126381" x="3292475" y="5000625"/>
          <p14:tracePt t="126404" x="3300413" y="5000625"/>
          <p14:tracePt t="126418" x="3308350" y="5000625"/>
          <p14:tracePt t="126426" x="3316288" y="5000625"/>
          <p14:tracePt t="126449" x="3324225" y="5000625"/>
          <p14:tracePt t="126464" x="3332163" y="5000625"/>
          <p14:tracePt t="126471" x="3340100" y="5000625"/>
          <p14:tracePt t="126478" x="3348038" y="5000625"/>
          <p14:tracePt t="126494" x="3355975" y="5000625"/>
          <p14:tracePt t="126516" x="3363913" y="5000625"/>
          <p14:tracePt t="126531" x="3371850" y="5000625"/>
          <p14:tracePt t="126539" x="3379788" y="5000625"/>
          <p14:tracePt t="126561" x="3387725" y="5000625"/>
          <p14:tracePt t="126815" x="3395663" y="5000625"/>
          <p14:tracePt t="127108" x="3403600" y="5000625"/>
          <p14:tracePt t="127117" x="3427413" y="5000625"/>
          <p14:tracePt t="127126" x="3451225" y="5000625"/>
          <p14:tracePt t="127131" x="3484563" y="5000625"/>
          <p14:tracePt t="127140" x="3516313" y="5000625"/>
          <p14:tracePt t="127148" x="3563938" y="5000625"/>
          <p14:tracePt t="127154" x="3635375" y="5000625"/>
          <p14:tracePt t="127161" x="3714750" y="5008563"/>
          <p14:tracePt t="127170" x="3802063" y="5016500"/>
          <p14:tracePt t="127177" x="3898900" y="5032375"/>
          <p14:tracePt t="127185" x="3986213" y="5040313"/>
          <p14:tracePt t="127192" x="4065588" y="5048250"/>
          <p14:tracePt t="127200" x="4137025" y="5048250"/>
          <p14:tracePt t="127208" x="4210050" y="5048250"/>
          <p14:tracePt t="127213" x="4281488" y="5048250"/>
          <p14:tracePt t="127221" x="4337050" y="5056188"/>
          <p14:tracePt t="127228" x="4400550" y="5056188"/>
          <p14:tracePt t="127236" x="4440238" y="5056188"/>
          <p14:tracePt t="127244" x="4479925" y="5056188"/>
          <p14:tracePt t="127251" x="4519613" y="5064125"/>
          <p14:tracePt t="127259" x="4551363" y="5064125"/>
          <p14:tracePt t="127266" x="4584700" y="5064125"/>
          <p14:tracePt t="127274" x="4608513" y="5064125"/>
          <p14:tracePt t="127281" x="4656138" y="5072063"/>
          <p14:tracePt t="127288" x="4687888" y="5072063"/>
          <p14:tracePt t="127296" x="4727575" y="5072063"/>
          <p14:tracePt t="127303" x="4767263" y="5072063"/>
          <p14:tracePt t="127311" x="4814888" y="5072063"/>
          <p14:tracePt t="127319" x="4870450" y="5072063"/>
          <p14:tracePt t="127327" x="4926013" y="5072063"/>
          <p14:tracePt t="127333" x="4991100" y="5072063"/>
          <p14:tracePt t="127342" x="5046663" y="5072063"/>
          <p14:tracePt t="127349" x="5086350" y="5072063"/>
          <p14:tracePt t="127357" x="5157788" y="5087938"/>
          <p14:tracePt t="127363" x="5229225" y="5095875"/>
          <p14:tracePt t="127372" x="5300663" y="5103813"/>
          <p14:tracePt t="127379" x="5365750" y="5111750"/>
          <p14:tracePt t="127386" x="5453063" y="5127625"/>
          <p14:tracePt t="127394" x="5603875" y="5135563"/>
          <p14:tracePt t="127401" x="5700713" y="5151438"/>
          <p14:tracePt t="127409" x="5772150" y="5159375"/>
          <p14:tracePt t="127416" x="5883275" y="5167313"/>
          <p14:tracePt t="127424" x="5978525" y="5175250"/>
          <p14:tracePt t="127431" x="6059488" y="5191125"/>
          <p14:tracePt t="127438" x="6146800" y="5199063"/>
          <p14:tracePt t="127446" x="6242050" y="5199063"/>
          <p14:tracePt t="127454" x="6305550" y="5199063"/>
          <p14:tracePt t="127461" x="6376988" y="5199063"/>
          <p14:tracePt t="127468" x="6457950" y="5207000"/>
          <p14:tracePt t="127476" x="6505575" y="5207000"/>
          <p14:tracePt t="127484" x="6545263" y="5207000"/>
          <p14:tracePt t="127491" x="6569075" y="5207000"/>
          <p14:tracePt t="127498" x="6592888" y="5207000"/>
          <p14:tracePt t="127507" x="6600825" y="5207000"/>
          <p14:tracePt t="127521" x="6608763" y="5207000"/>
          <p14:tracePt t="127528" x="6616700" y="5207000"/>
          <p14:tracePt t="127559" x="6624638" y="5207000"/>
          <p14:tracePt t="127574" x="6624638" y="5199063"/>
          <p14:tracePt t="127582" x="6632575" y="5191125"/>
          <p14:tracePt t="127597" x="6640513" y="5183188"/>
          <p14:tracePt t="127605" x="6648450" y="5167313"/>
          <p14:tracePt t="127611" x="6656388" y="5159375"/>
          <p14:tracePt t="127618" x="6664325" y="5143500"/>
          <p14:tracePt t="127626" x="6672263" y="5135563"/>
          <p14:tracePt t="127634" x="6680200" y="5119688"/>
          <p14:tracePt t="127641" x="6680200" y="5111750"/>
          <p14:tracePt t="127648" x="6688138" y="5103813"/>
          <p14:tracePt t="127657" x="6688138" y="5095875"/>
          <p14:tracePt t="127671" x="6696075" y="5087938"/>
          <p14:tracePt t="127686" x="6704013" y="5080000"/>
          <p14:tracePt t="127701" x="6711950" y="5072063"/>
          <p14:tracePt t="127709" x="6711950" y="5064125"/>
          <p14:tracePt t="127732" x="6719888" y="5064125"/>
          <p14:tracePt t="127739" x="6719888" y="5056188"/>
          <p14:tracePt t="127754" x="6727825" y="5056188"/>
          <p14:tracePt t="127777" x="6727825" y="5048250"/>
          <p14:tracePt t="127791" x="6735763" y="5048250"/>
          <p14:tracePt t="127807" x="6735763" y="5040313"/>
          <p14:tracePt t="127814" x="6743700" y="5032375"/>
          <p14:tracePt t="127821" x="6751638" y="5032375"/>
          <p14:tracePt t="127843" x="6759575" y="5032375"/>
          <p14:tracePt t="127851" x="6769100" y="5024438"/>
          <p14:tracePt t="127859" x="6784975" y="5024438"/>
          <p14:tracePt t="127866" x="6792913" y="5024438"/>
          <p14:tracePt t="127873" x="6800850" y="5024438"/>
          <p14:tracePt t="127881" x="6808788" y="5016500"/>
          <p14:tracePt t="127888" x="6816725" y="5016500"/>
          <p14:tracePt t="127896" x="6832600" y="5016500"/>
          <p14:tracePt t="127904" x="6840538" y="5008563"/>
          <p14:tracePt t="127911" x="6856413" y="5008563"/>
          <p14:tracePt t="127920" x="6872288" y="5008563"/>
          <p14:tracePt t="127926" x="6888163" y="5008563"/>
          <p14:tracePt t="127934" x="6904038" y="5008563"/>
          <p14:tracePt t="127942" x="6919913" y="5008563"/>
          <p14:tracePt t="127948" x="6943725" y="5008563"/>
          <p14:tracePt t="127960" x="6959600" y="5008563"/>
          <p14:tracePt t="127963" x="6991350" y="5008563"/>
          <p14:tracePt t="127971" x="7023100" y="5008563"/>
          <p14:tracePt t="127978" x="7054850" y="5008563"/>
          <p14:tracePt t="127986" x="7078663" y="5008563"/>
          <p14:tracePt t="127993" x="7110413" y="5008563"/>
          <p14:tracePt t="128001" x="7151688" y="5008563"/>
          <p14:tracePt t="128009" x="7167563" y="5008563"/>
          <p14:tracePt t="128068" x="7159625" y="5000625"/>
          <p14:tracePt t="128077" x="7143750" y="4992688"/>
          <p14:tracePt t="128084" x="7126288" y="4976813"/>
          <p14:tracePt t="128092" x="7110413" y="4967288"/>
          <p14:tracePt t="128099" x="7094538" y="4967288"/>
          <p14:tracePt t="128106" x="7070725" y="4967288"/>
          <p14:tracePt t="128113" x="7046913" y="4967288"/>
          <p14:tracePt t="128121" x="7015163" y="4967288"/>
          <p14:tracePt t="128129" x="6991350" y="4967288"/>
          <p14:tracePt t="128137" x="6967538" y="4967288"/>
          <p14:tracePt t="128144" x="6959600" y="4967288"/>
          <p14:tracePt t="128151" x="6943725" y="4967288"/>
          <p14:tracePt t="128159" x="6935788" y="4967288"/>
          <p14:tracePt t="128166" x="6919913" y="4967288"/>
          <p14:tracePt t="128173" x="6904038" y="4967288"/>
          <p14:tracePt t="128181" x="6888163" y="4967288"/>
          <p14:tracePt t="128189" x="6872288" y="4967288"/>
          <p14:tracePt t="128196" x="6864350" y="4967288"/>
          <p14:tracePt t="128203" x="6856413" y="4967288"/>
          <p14:tracePt t="128211" x="6848475" y="4967288"/>
          <p14:tracePt t="128219" x="6840538" y="4967288"/>
          <p14:tracePt t="128233" x="6832600" y="4967288"/>
          <p14:tracePt t="128413" x="6856413" y="4967288"/>
          <p14:tracePt t="128421" x="6880225" y="4967288"/>
          <p14:tracePt t="128429" x="6904038" y="4967288"/>
          <p14:tracePt t="128436" x="6951663" y="4967288"/>
          <p14:tracePt t="128443" x="7015163" y="4967288"/>
          <p14:tracePt t="128451" x="7062788" y="4967288"/>
          <p14:tracePt t="128459" x="7110413" y="4967288"/>
          <p14:tracePt t="128466" x="7143750" y="4967288"/>
          <p14:tracePt t="128473" x="7167563" y="4967288"/>
          <p14:tracePt t="128481" x="7191375" y="4967288"/>
          <p14:tracePt t="128489" x="7207250" y="4967288"/>
          <p14:tracePt t="128496" x="7223125" y="4967288"/>
          <p14:tracePt t="128503" x="7231063" y="4967288"/>
          <p14:tracePt t="128527" x="7239000" y="4967288"/>
          <p14:tracePt t="128534" x="7246938" y="4967288"/>
          <p14:tracePt t="128549" x="7254875" y="4967288"/>
          <p14:tracePt t="128556" x="7270750" y="4967288"/>
          <p14:tracePt t="128564" x="7286625" y="4967288"/>
          <p14:tracePt t="128578" x="7302500" y="4967288"/>
          <p14:tracePt t="128586" x="7318375" y="4967288"/>
          <p14:tracePt t="128601" x="7326313" y="4967288"/>
          <p14:tracePt t="128609" x="7334250" y="4967288"/>
          <p14:tracePt t="128617" x="7342188" y="4967288"/>
          <p14:tracePt t="129133" x="7350125" y="4967288"/>
          <p14:tracePt t="129142" x="7358063" y="4967288"/>
          <p14:tracePt t="129157" x="7366000" y="4967288"/>
          <p14:tracePt t="129163" x="7373938" y="4967288"/>
          <p14:tracePt t="129178" x="7381875" y="4967288"/>
          <p14:tracePt t="129195" x="7389813" y="4967288"/>
          <p14:tracePt t="129343" x="7397750" y="4967288"/>
          <p14:tracePt t="129352" x="7413625" y="4967288"/>
          <p14:tracePt t="129360" x="7429500" y="4967288"/>
          <p14:tracePt t="129367" x="7453313" y="4967288"/>
          <p14:tracePt t="129374" x="7493000" y="4976813"/>
          <p14:tracePt t="129382" x="7526338" y="4976813"/>
          <p14:tracePt t="129388" x="7581900" y="4976813"/>
          <p14:tracePt t="129398" x="7629525" y="4976813"/>
          <p14:tracePt t="129404" x="7669213" y="4976813"/>
          <p14:tracePt t="129411" x="7700963" y="4976813"/>
          <p14:tracePt t="129418" x="7764463" y="4976813"/>
          <p14:tracePt t="129427" x="7820025" y="4976813"/>
          <p14:tracePt t="129435" x="7885113" y="4976813"/>
          <p14:tracePt t="129442" x="7924800" y="4976813"/>
          <p14:tracePt t="129450" x="7980363" y="4976813"/>
          <p14:tracePt t="129458" x="8027988" y="4976813"/>
          <p14:tracePt t="129464" x="8051800" y="4976813"/>
          <p14:tracePt t="129472" x="8075613" y="4976813"/>
          <p14:tracePt t="129478" x="8099425" y="4976813"/>
          <p14:tracePt t="130033" x="8091488" y="4976813"/>
          <p14:tracePt t="130041" x="8075613" y="4976813"/>
          <p14:tracePt t="130048" x="8059738" y="4976813"/>
          <p14:tracePt t="130057" x="8035925" y="4976813"/>
          <p14:tracePt t="130063" x="8027988" y="4976813"/>
          <p14:tracePt t="130072" x="8020050" y="4976813"/>
          <p14:tracePt t="130079" x="8012113" y="4976813"/>
          <p14:tracePt t="130476" x="8004175" y="4976813"/>
          <p14:tracePt t="130485" x="7996238" y="4976813"/>
          <p14:tracePt t="130492" x="7996238" y="4984750"/>
          <p14:tracePt t="130501" x="7980363" y="4984750"/>
          <p14:tracePt t="130507" x="7972425" y="4984750"/>
          <p14:tracePt t="130515" x="7964488" y="4992688"/>
          <p14:tracePt t="130524" x="7948613" y="4992688"/>
          <p14:tracePt t="130529" x="7940675" y="4992688"/>
          <p14:tracePt t="130536" x="7940675" y="5000625"/>
          <p14:tracePt t="130544" x="7924800" y="5000625"/>
          <p14:tracePt t="130552" x="7916863" y="5008563"/>
          <p14:tracePt t="130559" x="7908925" y="5008563"/>
          <p14:tracePt t="130566" x="7900988" y="5008563"/>
          <p14:tracePt t="130574" x="7893050" y="5016500"/>
          <p14:tracePt t="130581" x="7885113" y="5024438"/>
          <p14:tracePt t="130589" x="7869238" y="5024438"/>
          <p14:tracePt t="130596" x="7851775" y="5032375"/>
          <p14:tracePt t="130604" x="7827963" y="5040313"/>
          <p14:tracePt t="130611" x="7804150" y="5056188"/>
          <p14:tracePt t="130619" x="7772400" y="5072063"/>
          <p14:tracePt t="130626" x="7740650" y="5080000"/>
          <p14:tracePt t="130634" x="7716838" y="5080000"/>
          <p14:tracePt t="130641" x="7693025" y="5095875"/>
          <p14:tracePt t="130649" x="7669213" y="5103813"/>
          <p14:tracePt t="130656" x="7653338" y="5111750"/>
          <p14:tracePt t="130664" x="7645400" y="5111750"/>
          <p14:tracePt t="130671" x="7637463" y="5111750"/>
          <p14:tracePt t="130679" x="7629525" y="5111750"/>
          <p14:tracePt t="130686" x="7621588" y="5111750"/>
          <p14:tracePt t="130694" x="7605713" y="5119688"/>
          <p14:tracePt t="130701" x="7589838" y="5119688"/>
          <p14:tracePt t="130708" x="7573963" y="5127625"/>
          <p14:tracePt t="130716" x="7558088" y="5135563"/>
          <p14:tracePt t="130724" x="7534275" y="5143500"/>
          <p14:tracePt t="130732" x="7493000" y="5151438"/>
          <p14:tracePt t="130738" x="7477125" y="5159375"/>
          <p14:tracePt t="130746" x="7445375" y="5159375"/>
          <p14:tracePt t="130754" x="7421563" y="5159375"/>
          <p14:tracePt t="130761" x="7389813" y="5159375"/>
          <p14:tracePt t="130768" x="7366000" y="5159375"/>
          <p14:tracePt t="130776" x="7334250" y="5159375"/>
          <p14:tracePt t="130784" x="7310438" y="5159375"/>
          <p14:tracePt t="130791" x="7294563" y="5159375"/>
          <p14:tracePt t="130799" x="7278688" y="5159375"/>
          <p14:tracePt t="130807" x="7262813" y="5159375"/>
          <p14:tracePt t="130814" x="7239000" y="5159375"/>
          <p14:tracePt t="130821" x="7223125" y="5159375"/>
          <p14:tracePt t="130828" x="7215188" y="5159375"/>
          <p14:tracePt t="130837" x="7199313" y="5159375"/>
          <p14:tracePt t="130844" x="7191375" y="5159375"/>
          <p14:tracePt t="130851" x="7167563" y="5159375"/>
          <p14:tracePt t="130859" x="7151688" y="5159375"/>
          <p14:tracePt t="130866" x="7135813" y="5159375"/>
          <p14:tracePt t="130874" x="7110413" y="5159375"/>
          <p14:tracePt t="130881" x="7070725" y="5159375"/>
          <p14:tracePt t="130889" x="7031038" y="5159375"/>
          <p14:tracePt t="130896" x="6975475" y="5159375"/>
          <p14:tracePt t="130905" x="6919913" y="5159375"/>
          <p14:tracePt t="130911" x="6880225" y="5159375"/>
          <p14:tracePt t="130919" x="6824663" y="5159375"/>
          <p14:tracePt t="130926" x="6769100" y="5159375"/>
          <p14:tracePt t="130934" x="6727825" y="5159375"/>
          <p14:tracePt t="130941" x="6672263" y="5159375"/>
          <p14:tracePt t="130949" x="6640513" y="5159375"/>
          <p14:tracePt t="130956" x="6608763" y="5159375"/>
          <p14:tracePt t="130964" x="6577013" y="5159375"/>
          <p14:tracePt t="130971" x="6545263" y="5159375"/>
          <p14:tracePt t="130978" x="6505575" y="5159375"/>
          <p14:tracePt t="130987" x="6434138" y="5167313"/>
          <p14:tracePt t="130993" x="6376988" y="5183188"/>
          <p14:tracePt t="131001" x="6321425" y="5199063"/>
          <p14:tracePt t="131008" x="6249988" y="5222875"/>
          <p14:tracePt t="131016" x="6194425" y="5238750"/>
          <p14:tracePt t="131024" x="6122988" y="5254625"/>
          <p14:tracePt t="131031" x="6059488" y="5270500"/>
          <p14:tracePt t="131038" x="5986463" y="5278438"/>
          <p14:tracePt t="131046" x="5930900" y="5294313"/>
          <p14:tracePt t="131054" x="5891213" y="5302250"/>
          <p14:tracePt t="131061" x="5851525" y="5310188"/>
          <p14:tracePt t="131068" x="5819775" y="5310188"/>
          <p14:tracePt t="131091" x="5756275" y="5310188"/>
          <p14:tracePt t="131092" x="5716588" y="5310188"/>
          <p14:tracePt t="131098" x="5684838" y="5310188"/>
          <p14:tracePt t="131108" x="5627688" y="5310188"/>
          <p14:tracePt t="131114" x="5580063" y="5310188"/>
          <p14:tracePt t="131120" x="5540375" y="5310188"/>
          <p14:tracePt t="131128" x="5476875" y="5310188"/>
          <p14:tracePt t="131137" x="5421313" y="5310188"/>
          <p14:tracePt t="131144" x="5357813" y="5310188"/>
          <p14:tracePt t="131151" x="5300663" y="5310188"/>
          <p14:tracePt t="131158" x="5253038" y="5310188"/>
          <p14:tracePt t="131166" x="5221288" y="5310188"/>
          <p14:tracePt t="131174" x="5197475" y="5310188"/>
          <p14:tracePt t="131181" x="5165725" y="5310188"/>
          <p14:tracePt t="131189" x="5141913" y="5310188"/>
          <p14:tracePt t="131197" x="5118100" y="5310188"/>
          <p14:tracePt t="131204" x="5110163" y="5310188"/>
          <p14:tracePt t="131211" x="5086350" y="5310188"/>
          <p14:tracePt t="131218" x="5078413" y="5310188"/>
          <p14:tracePt t="131226" x="5062538" y="5310188"/>
          <p14:tracePt t="131234" x="5038725" y="5310188"/>
          <p14:tracePt t="131241" x="5014913" y="5310188"/>
          <p14:tracePt t="131248" x="4991100" y="5310188"/>
          <p14:tracePt t="131257" x="4975225" y="5310188"/>
          <p14:tracePt t="131263" x="4951413" y="5310188"/>
          <p14:tracePt t="131271" x="4933950" y="5310188"/>
          <p14:tracePt t="131278" x="4918075" y="5310188"/>
          <p14:tracePt t="131287" x="4910138" y="5310188"/>
          <p14:tracePt t="131294" x="4902200" y="5310188"/>
          <p14:tracePt t="131301" x="4886325" y="5310188"/>
          <p14:tracePt t="131309" x="4878388" y="5310188"/>
          <p14:tracePt t="131324" x="4870450" y="5310188"/>
          <p14:tracePt t="131354" x="4862513" y="5310188"/>
          <p14:tracePt t="131593" x="4854575" y="5310188"/>
          <p14:tracePt t="131603" x="4822825" y="5310188"/>
          <p14:tracePt t="131611" x="4799013" y="5310188"/>
          <p14:tracePt t="131617" x="4751388" y="5310188"/>
          <p14:tracePt t="131624" x="4703763" y="5310188"/>
          <p14:tracePt t="131631" x="4648200" y="5319713"/>
          <p14:tracePt t="131640" x="4576763" y="5319713"/>
          <p14:tracePt t="131646" x="4527550" y="5327650"/>
          <p14:tracePt t="131655" x="4487863" y="5327650"/>
          <p14:tracePt t="131661" x="4456113" y="5327650"/>
          <p14:tracePt t="131668" x="4424363" y="5327650"/>
          <p14:tracePt t="131678" x="4400550" y="5327650"/>
          <p14:tracePt t="131684" x="4384675" y="5327650"/>
          <p14:tracePt t="131725" x="4376738" y="5327650"/>
          <p14:tracePt t="131983" x="4384675" y="5327650"/>
          <p14:tracePt t="131998" x="4392613" y="5327650"/>
          <p14:tracePt t="132006" x="4392613" y="5319713"/>
          <p14:tracePt t="132015" x="4400550" y="5319713"/>
          <p14:tracePt t="132103" x="4408488" y="5319713"/>
          <p14:tracePt t="132119" x="4416425" y="5310188"/>
          <p14:tracePt t="132126" x="4424363" y="5310188"/>
          <p14:tracePt t="132141" x="4432300" y="5310188"/>
          <p14:tracePt t="132148" x="4432300" y="5302250"/>
          <p14:tracePt t="132156" x="4440238" y="5302250"/>
          <p14:tracePt t="132193" x="4448175" y="5302250"/>
          <p14:tracePt t="132202" x="4456113" y="5302250"/>
          <p14:tracePt t="132208" x="4464050" y="5302250"/>
          <p14:tracePt t="132216" x="4471988" y="5302250"/>
          <p14:tracePt t="132225" x="4479925" y="5302250"/>
          <p14:tracePt t="132235" x="4495800" y="5302250"/>
          <p14:tracePt t="132239" x="4519613" y="5294313"/>
          <p14:tracePt t="132246" x="4543425" y="5294313"/>
          <p14:tracePt t="132253" x="4559300" y="5294313"/>
          <p14:tracePt t="132261" x="4584700" y="5294313"/>
          <p14:tracePt t="132269" x="4608513" y="5294313"/>
          <p14:tracePt t="132276" x="4648200" y="5294313"/>
          <p14:tracePt t="132284" x="4664075" y="5294313"/>
          <p14:tracePt t="132291" x="4679950" y="5294313"/>
          <p14:tracePt t="132298" x="4695825" y="5294313"/>
          <p14:tracePt t="132306" x="4711700" y="5294313"/>
          <p14:tracePt t="132313" x="4727575" y="5294313"/>
          <p14:tracePt t="132321" x="4743450" y="5294313"/>
          <p14:tracePt t="132337" x="4759325" y="5294313"/>
          <p14:tracePt t="132344" x="4767263" y="5294313"/>
          <p14:tracePt t="132352" x="4775200" y="5294313"/>
          <p14:tracePt t="132359" x="4783138" y="5294313"/>
          <p14:tracePt t="132366" x="4791075" y="5294313"/>
          <p14:tracePt t="132381" x="4799013" y="5294313"/>
          <p14:tracePt t="137671" x="4886325" y="5310188"/>
          <p14:tracePt t="137673" x="5133975" y="5407025"/>
          <p14:tracePt t="137674" x="5229225" y="5430838"/>
          <p14:tracePt t="137677" x="5373688" y="5470525"/>
          <p14:tracePt t="137685" x="5437188" y="5486400"/>
          <p14:tracePt t="137691" x="5484813" y="5502275"/>
          <p14:tracePt t="137700" x="5508625" y="5510213"/>
          <p14:tracePt t="137707" x="5548313" y="5518150"/>
          <p14:tracePt t="137716" x="5564188" y="5526088"/>
          <p14:tracePt t="137721" x="5580063" y="5534025"/>
          <p14:tracePt t="137729" x="5588000" y="5534025"/>
          <p14:tracePt t="137745" x="5588000" y="5541963"/>
          <p14:tracePt t="137819" x="5595938" y="5541963"/>
          <p14:tracePt t="137835" x="5603875" y="5541963"/>
          <p14:tracePt t="137848" x="5611813" y="5541963"/>
          <p14:tracePt t="137857" x="5619750" y="5541963"/>
          <p14:tracePt t="137864" x="5627688" y="5541963"/>
          <p14:tracePt t="137879" x="5643563" y="5541963"/>
          <p14:tracePt t="137886" x="5651500" y="5549900"/>
          <p14:tracePt t="137894" x="5659438" y="5549900"/>
          <p14:tracePt t="137902" x="5684838" y="5565775"/>
          <p14:tracePt t="137909" x="5724525" y="5581650"/>
          <p14:tracePt t="137917" x="5772150" y="5597525"/>
          <p14:tracePt t="137925" x="5795963" y="5597525"/>
          <p14:tracePt t="137932" x="5843588" y="5613400"/>
          <p14:tracePt t="137939" x="5867400" y="5629275"/>
          <p14:tracePt t="137947" x="5899150" y="5637213"/>
          <p14:tracePt t="137954" x="5938838" y="5645150"/>
          <p14:tracePt t="137968" x="5978525" y="5662613"/>
          <p14:tracePt t="137969" x="5994400" y="5662613"/>
          <p14:tracePt t="137978" x="6010275" y="5662613"/>
          <p14:tracePt t="137985" x="6018213" y="5670550"/>
          <p14:tracePt t="138074" x="6018213" y="5678488"/>
          <p14:tracePt t="138082" x="6010275" y="5686425"/>
          <p14:tracePt t="138088" x="6002338" y="5694363"/>
          <p14:tracePt t="138096" x="5994400" y="5702300"/>
          <p14:tracePt t="138104" x="5970588" y="5718175"/>
          <p14:tracePt t="138111" x="5954713" y="5726113"/>
          <p14:tracePt t="138119" x="5938838" y="5741988"/>
          <p14:tracePt t="138127" x="5922963" y="5749925"/>
          <p14:tracePt t="138134" x="5899150" y="5757863"/>
          <p14:tracePt t="138142" x="5891213" y="5773738"/>
          <p14:tracePt t="138148" x="5883275" y="5773738"/>
          <p14:tracePt t="138157" x="5851525" y="5789613"/>
          <p14:tracePt t="138165" x="5851525" y="5797550"/>
          <p14:tracePt t="138171" x="5835650" y="5813425"/>
          <p14:tracePt t="138179" x="5819775" y="5813425"/>
          <p14:tracePt t="138186" x="5811838" y="5829300"/>
          <p14:tracePt t="138194" x="5795963" y="5829300"/>
          <p14:tracePt t="138202" x="5795963" y="5837238"/>
          <p14:tracePt t="138209" x="5788025" y="5845175"/>
          <p14:tracePt t="138224" x="5780088" y="5853113"/>
          <p14:tracePt t="138247" x="5772150" y="5853113"/>
          <p14:tracePt t="138254" x="5764213" y="5861050"/>
          <p14:tracePt t="138284" x="5756275" y="5861050"/>
          <p14:tracePt t="138404" x="5756275" y="5853113"/>
          <p14:tracePt t="138486" x="5756275" y="5845175"/>
          <p14:tracePt t="138929" x="5764213" y="5837238"/>
          <p14:tracePt t="138938" x="5772150" y="5837238"/>
          <p14:tracePt t="138944" x="5788025" y="5837238"/>
          <p14:tracePt t="138951" x="5795963" y="5837238"/>
          <p14:tracePt t="138970" x="5811838" y="5837238"/>
          <p14:tracePt t="138974" x="5827713" y="5837238"/>
          <p14:tracePt t="138990" x="5843588" y="5837238"/>
          <p14:tracePt t="139000" x="5851525" y="5837238"/>
          <p14:tracePt t="139005" x="5867400" y="5837238"/>
          <p14:tracePt t="139012" x="5891213" y="5837238"/>
          <p14:tracePt t="139019" x="5915025" y="5837238"/>
          <p14:tracePt t="139027" x="5946775" y="5837238"/>
          <p14:tracePt t="139035" x="5978525" y="5837238"/>
          <p14:tracePt t="139043" x="6010275" y="5837238"/>
          <p14:tracePt t="139051" x="6059488" y="5837238"/>
          <p14:tracePt t="139058" x="6099175" y="5837238"/>
          <p14:tracePt t="139065" x="6130925" y="5837238"/>
          <p14:tracePt t="139072" x="6170613" y="5837238"/>
          <p14:tracePt t="139084" x="6202363" y="5837238"/>
          <p14:tracePt t="139087" x="6226175" y="5837238"/>
          <p14:tracePt t="139096" x="6249988" y="5837238"/>
          <p14:tracePt t="139102" x="6281738" y="5837238"/>
          <p14:tracePt t="139109" x="6297613" y="5837238"/>
          <p14:tracePt t="139118" x="6329363" y="5845175"/>
          <p14:tracePt t="139124" x="6353175" y="5845175"/>
          <p14:tracePt t="139132" x="6376988" y="5845175"/>
          <p14:tracePt t="139139" x="6410325" y="5845175"/>
          <p14:tracePt t="139149" x="6434138" y="5845175"/>
          <p14:tracePt t="139154" x="6465888" y="5853113"/>
          <p14:tracePt t="139161" x="6497638" y="5853113"/>
          <p14:tracePt t="139170" x="6529388" y="5853113"/>
          <p14:tracePt t="139178" x="6577013" y="5853113"/>
          <p14:tracePt t="139185" x="6608763" y="5853113"/>
          <p14:tracePt t="139192" x="6632575" y="5853113"/>
          <p14:tracePt t="139201" x="6664325" y="5853113"/>
          <p14:tracePt t="139207" x="6696075" y="5853113"/>
          <p14:tracePt t="139216" x="6711950" y="5853113"/>
          <p14:tracePt t="139221" x="6727825" y="5853113"/>
          <p14:tracePt t="139231" x="6751638" y="5853113"/>
          <p14:tracePt t="139237" x="6759575" y="5853113"/>
          <p14:tracePt t="139245" x="6769100" y="5853113"/>
          <p14:tracePt t="139260" x="6777038" y="5853113"/>
          <p14:tracePt t="139297" x="6784975" y="5853113"/>
          <p14:tracePt t="139319" x="6792913" y="5853113"/>
          <p14:tracePt t="139334" x="6800850" y="5853113"/>
          <p14:tracePt t="139342" x="6808788" y="5853113"/>
          <p14:tracePt t="139349" x="6816725" y="5853113"/>
          <p14:tracePt t="139357" x="6824663" y="5853113"/>
          <p14:tracePt t="139364" x="6832600" y="5853113"/>
          <p14:tracePt t="139372" x="6840538" y="5853113"/>
          <p14:tracePt t="139379" x="6856413" y="5853113"/>
          <p14:tracePt t="139387" x="6864350" y="5853113"/>
          <p14:tracePt t="139394" x="6872288" y="5853113"/>
          <p14:tracePt t="139401" x="6880225" y="5853113"/>
          <p14:tracePt t="139409" x="6888163" y="5853113"/>
          <p14:tracePt t="139417" x="6896100" y="5853113"/>
          <p14:tracePt t="139424" x="6911975" y="5853113"/>
          <p14:tracePt t="139431" x="6919913" y="5853113"/>
          <p14:tracePt t="139439" x="6935788" y="5853113"/>
          <p14:tracePt t="139447" x="6951663" y="5853113"/>
          <p14:tracePt t="139454" x="6975475" y="5853113"/>
          <p14:tracePt t="139462" x="6991350" y="5853113"/>
          <p14:tracePt t="139469" x="7015163" y="5853113"/>
          <p14:tracePt t="139477" x="7031038" y="5853113"/>
          <p14:tracePt t="139484" x="7046913" y="5853113"/>
          <p14:tracePt t="139492" x="7070725" y="5853113"/>
          <p14:tracePt t="139506" x="7078663" y="5853113"/>
          <p14:tracePt t="141126" x="7086600" y="5853113"/>
          <p14:tracePt t="141231" x="7086600" y="5845175"/>
          <p14:tracePt t="141238" x="7094538" y="5845175"/>
          <p14:tracePt t="141449" x="7086600" y="5837238"/>
          <p14:tracePt t="141458" x="7078663" y="5837238"/>
          <p14:tracePt t="141464" x="7070725" y="5837238"/>
          <p14:tracePt t="141482" x="7062788" y="5837238"/>
          <p14:tracePt t="141494" x="7046913" y="5837238"/>
          <p14:tracePt t="141509" x="7038975" y="5837238"/>
          <p14:tracePt t="141517" x="7031038" y="5837238"/>
          <p14:tracePt t="141525" x="7023100" y="5837238"/>
          <p14:tracePt t="141539" x="7015163" y="5837238"/>
          <p14:tracePt t="141546" x="7007225" y="5837238"/>
          <p14:tracePt t="141794" x="6999288" y="5837238"/>
          <p14:tracePt t="141981" x="6999288" y="5829300"/>
          <p14:tracePt t="142004" x="6999288" y="5821363"/>
          <p14:tracePt t="142124" x="6999288" y="5813425"/>
          <p14:tracePt t="144562" x="0" y="0"/>
        </p14:tracePtLst>
        <p14:tracePtLst>
          <p14:tracePt t="148905" x="6434138" y="4927600"/>
          <p14:tracePt t="149076" x="6442075" y="4927600"/>
          <p14:tracePt t="149084" x="6450013" y="4927600"/>
          <p14:tracePt t="149091" x="6457950" y="4927600"/>
          <p14:tracePt t="149098" x="6465888" y="4927600"/>
          <p14:tracePt t="149107" x="6489700" y="4927600"/>
          <p14:tracePt t="149114" x="6505575" y="4927600"/>
          <p14:tracePt t="149124" x="6529388" y="4927600"/>
          <p14:tracePt t="149129" x="6545263" y="4927600"/>
          <p14:tracePt t="149138" x="6561138" y="4927600"/>
          <p14:tracePt t="149145" x="6592888" y="4927600"/>
          <p14:tracePt t="149151" x="6616700" y="4927600"/>
          <p14:tracePt t="149159" x="6640513" y="4927600"/>
          <p14:tracePt t="149166" x="6656388" y="4927600"/>
          <p14:tracePt t="149174" x="6680200" y="4927600"/>
          <p14:tracePt t="149182" x="6688138" y="4927600"/>
          <p14:tracePt t="149191" x="6704013" y="4927600"/>
          <p14:tracePt t="149198" x="6719888" y="4927600"/>
          <p14:tracePt t="149205" x="6727825" y="4927600"/>
          <p14:tracePt t="149212" x="6735763" y="4927600"/>
          <p14:tracePt t="149219" x="6743700" y="4927600"/>
          <p14:tracePt t="149226" x="6751638" y="4927600"/>
          <p14:tracePt t="149234" x="6759575" y="4927600"/>
          <p14:tracePt t="149242" x="6769100" y="4927600"/>
          <p14:tracePt t="149249" x="6784975" y="4919663"/>
          <p14:tracePt t="149264" x="6800850" y="4919663"/>
          <p14:tracePt t="149278" x="6808788" y="4919663"/>
          <p14:tracePt t="149287" x="6824663" y="4919663"/>
          <p14:tracePt t="149302" x="6840538" y="4919663"/>
          <p14:tracePt t="149309" x="6848475" y="4919663"/>
          <p14:tracePt t="149317" x="6856413" y="4919663"/>
          <p14:tracePt t="149324" x="6864350" y="4919663"/>
          <p14:tracePt t="149332" x="6880225" y="4919663"/>
          <p14:tracePt t="149339" x="6896100" y="4919663"/>
          <p14:tracePt t="149346" x="6904038" y="4919663"/>
          <p14:tracePt t="149354" x="6919913" y="4919663"/>
          <p14:tracePt t="149361" x="6927850" y="4919663"/>
          <p14:tracePt t="149369" x="6951663" y="4919663"/>
          <p14:tracePt t="149376" x="6967538" y="4919663"/>
          <p14:tracePt t="149384" x="6991350" y="4919663"/>
          <p14:tracePt t="149392" x="6999288" y="4919663"/>
          <p14:tracePt t="149399" x="7015163" y="4919663"/>
          <p14:tracePt t="149407" x="7038975" y="4919663"/>
          <p14:tracePt t="149414" x="7046913" y="4919663"/>
          <p14:tracePt t="149422" x="7062788" y="4919663"/>
          <p14:tracePt t="149429" x="7086600" y="4919663"/>
          <p14:tracePt t="149437" x="7094538" y="4919663"/>
          <p14:tracePt t="149444" x="7102475" y="4919663"/>
          <p14:tracePt t="149452" x="7110413" y="4919663"/>
          <p14:tracePt t="149601" x="7094538" y="4919663"/>
          <p14:tracePt t="149610" x="7054850" y="4919663"/>
          <p14:tracePt t="149616" x="7015163" y="4919663"/>
          <p14:tracePt t="149625" x="6943725" y="4919663"/>
          <p14:tracePt t="149631" x="6864350" y="4927600"/>
          <p14:tracePt t="149639" x="6769100" y="4935538"/>
          <p14:tracePt t="149646" x="6632575" y="4943475"/>
          <p14:tracePt t="149654" x="6537325" y="4951413"/>
          <p14:tracePt t="149661" x="6465888" y="4959350"/>
          <p14:tracePt t="149669" x="6376988" y="4959350"/>
          <p14:tracePt t="149676" x="6321425" y="4959350"/>
          <p14:tracePt t="149684" x="6257925" y="4959350"/>
          <p14:tracePt t="149691" x="6218238" y="4959350"/>
          <p14:tracePt t="149699" x="6186488" y="4959350"/>
          <p14:tracePt t="149707" x="6170613" y="4959350"/>
          <p14:tracePt t="149789" x="6162675" y="4959350"/>
          <p14:tracePt t="149805" x="6154738" y="4959350"/>
          <p14:tracePt t="149812" x="6146800" y="4959350"/>
          <p14:tracePt t="149819" x="6138863" y="4959350"/>
          <p14:tracePt t="149826" x="6130925" y="4959350"/>
          <p14:tracePt t="149834" x="6122988" y="4959350"/>
          <p14:tracePt t="149842" x="6115050" y="4959350"/>
          <p14:tracePt t="149849" x="6091238" y="4959350"/>
          <p14:tracePt t="149857" x="6075363" y="4959350"/>
          <p14:tracePt t="149864" x="6051550" y="4959350"/>
          <p14:tracePt t="149872" x="6034088" y="4959350"/>
          <p14:tracePt t="149879" x="6018213" y="4959350"/>
          <p14:tracePt t="149887" x="5986463" y="4959350"/>
          <p14:tracePt t="149894" x="5946775" y="4959350"/>
          <p14:tracePt t="149902" x="5915025" y="4959350"/>
          <p14:tracePt t="149909" x="5875338" y="4959350"/>
          <p14:tracePt t="149917" x="5843588" y="4959350"/>
          <p14:tracePt t="149924" x="5819775" y="4959350"/>
          <p14:tracePt t="149932" x="5803900" y="4959350"/>
          <p14:tracePt t="149939" x="5780088" y="4959350"/>
          <p14:tracePt t="149947" x="5764213" y="4959350"/>
          <p14:tracePt t="149955" x="5740400" y="4959350"/>
          <p14:tracePt t="149961" x="5716588" y="4959350"/>
          <p14:tracePt t="149973" x="5692775" y="4959350"/>
          <p14:tracePt t="149976" x="5667375" y="4959350"/>
          <p14:tracePt t="149984" x="5651500" y="4959350"/>
          <p14:tracePt t="149992" x="5619750" y="4959350"/>
          <p14:tracePt t="149999" x="5588000" y="4959350"/>
          <p14:tracePt t="150007" x="5564188" y="4959350"/>
          <p14:tracePt t="150014" x="5540375" y="4959350"/>
          <p14:tracePt t="150022" x="5508625" y="4959350"/>
          <p14:tracePt t="150126" x="5524500" y="4959350"/>
          <p14:tracePt t="150134" x="5556250" y="4959350"/>
          <p14:tracePt t="150142" x="5580063" y="4959350"/>
          <p14:tracePt t="150149" x="5619750" y="4959350"/>
          <p14:tracePt t="150157" x="5667375" y="4959350"/>
          <p14:tracePt t="150164" x="5732463" y="4959350"/>
          <p14:tracePt t="150171" x="5780088" y="4959350"/>
          <p14:tracePt t="150179" x="5843588" y="4959350"/>
          <p14:tracePt t="150186" x="5907088" y="4959350"/>
          <p14:tracePt t="150194" x="5938838" y="4959350"/>
          <p14:tracePt t="150202" x="5994400" y="4959350"/>
          <p14:tracePt t="150208" x="6051550" y="4959350"/>
          <p14:tracePt t="150217" x="6091238" y="4967288"/>
          <p14:tracePt t="150224" x="6138863" y="4976813"/>
          <p14:tracePt t="150232" x="6202363" y="4984750"/>
          <p14:tracePt t="150238" x="6257925" y="4984750"/>
          <p14:tracePt t="150247" x="6313488" y="4984750"/>
          <p14:tracePt t="150255" x="6376988" y="4984750"/>
          <p14:tracePt t="150261" x="6442075" y="4984750"/>
          <p14:tracePt t="150269" x="6513513" y="4984750"/>
          <p14:tracePt t="150277" x="6577013" y="4984750"/>
          <p14:tracePt t="150284" x="6648450" y="4984750"/>
          <p14:tracePt t="150291" x="6727825" y="4984750"/>
          <p14:tracePt t="150299" x="6769100" y="4984750"/>
          <p14:tracePt t="150307" x="6848475" y="4984750"/>
          <p14:tracePt t="150314" x="6888163" y="4984750"/>
          <p14:tracePt t="150321" x="6927850" y="4984750"/>
          <p14:tracePt t="150328" x="6959600" y="4984750"/>
          <p14:tracePt t="150337" x="6983413" y="4984750"/>
          <p14:tracePt t="150344" x="7007225" y="4984750"/>
          <p14:tracePt t="150352" x="7015163" y="4984750"/>
          <p14:tracePt t="150359" x="7023100" y="4984750"/>
          <p14:tracePt t="150367" x="7031038" y="4984750"/>
          <p14:tracePt t="150382" x="7046913" y="4984750"/>
          <p14:tracePt t="150389" x="7054850" y="4992688"/>
          <p14:tracePt t="150397" x="7070725" y="4992688"/>
          <p14:tracePt t="150405" x="7078663" y="4992688"/>
          <p14:tracePt t="150411" x="7094538" y="4992688"/>
          <p14:tracePt t="150419" x="7126288" y="5000625"/>
          <p14:tracePt t="150427" x="7143750" y="5000625"/>
          <p14:tracePt t="150434" x="7167563" y="5000625"/>
          <p14:tracePt t="150441" x="7191375" y="5000625"/>
          <p14:tracePt t="150449" x="7223125" y="5000625"/>
          <p14:tracePt t="150457" x="7239000" y="5000625"/>
          <p14:tracePt t="150464" x="7254875" y="5000625"/>
          <p14:tracePt t="150472" x="7278688" y="5000625"/>
          <p14:tracePt t="150478" x="7286625" y="5000625"/>
          <p14:tracePt t="150914" x="7254875" y="5000625"/>
          <p14:tracePt t="150922" x="7223125" y="5000625"/>
          <p14:tracePt t="150929" x="7183438" y="5000625"/>
          <p14:tracePt t="150939" x="7143750" y="5000625"/>
          <p14:tracePt t="150944" x="7110413" y="5000625"/>
          <p14:tracePt t="150953" x="7062788" y="5008563"/>
          <p14:tracePt t="150975" x="6967538" y="5016500"/>
          <p14:tracePt t="150981" x="6935788" y="5016500"/>
          <p14:tracePt t="150990" x="6896100" y="5016500"/>
          <p14:tracePt t="150997" x="6872288" y="5016500"/>
          <p14:tracePt t="151007" x="6848475" y="5016500"/>
          <p14:tracePt t="151012" x="6824663" y="5016500"/>
          <p14:tracePt t="151020" x="6800850" y="5016500"/>
          <p14:tracePt t="151026" x="6792913" y="5016500"/>
          <p14:tracePt t="151039" x="6759575" y="5016500"/>
          <p14:tracePt t="151042" x="6743700" y="5016500"/>
          <p14:tracePt t="151050" x="6727825" y="5016500"/>
          <p14:tracePt t="151057" x="6711950" y="5016500"/>
          <p14:tracePt t="151064" x="6696075" y="5016500"/>
          <p14:tracePt t="151071" x="6680200" y="5016500"/>
          <p14:tracePt t="151079" x="6656388" y="5016500"/>
          <p14:tracePt t="151089" x="6632575" y="5016500"/>
          <p14:tracePt t="151094" x="6608763" y="5016500"/>
          <p14:tracePt t="151102" x="6584950" y="5016500"/>
          <p14:tracePt t="151108" x="6561138" y="5016500"/>
          <p14:tracePt t="151116" x="6537325" y="5016500"/>
          <p14:tracePt t="151124" x="6505575" y="5016500"/>
          <p14:tracePt t="151131" x="6481763" y="5016500"/>
          <p14:tracePt t="151139" x="6465888" y="5016500"/>
          <p14:tracePt t="151146" x="6434138" y="5024438"/>
          <p14:tracePt t="151154" x="6418263" y="5024438"/>
          <p14:tracePt t="151162" x="6402388" y="5024438"/>
          <p14:tracePt t="151172" x="6376988" y="5024438"/>
          <p14:tracePt t="151179" x="6353175" y="5024438"/>
          <p14:tracePt t="151184" x="6329363" y="5032375"/>
          <p14:tracePt t="151191" x="6297613" y="5032375"/>
          <p14:tracePt t="151199" x="6265863" y="5032375"/>
          <p14:tracePt t="151207" x="6226175" y="5032375"/>
          <p14:tracePt t="151214" x="6194425" y="5032375"/>
          <p14:tracePt t="151221" x="6178550" y="5032375"/>
          <p14:tracePt t="151228" x="6154738" y="5032375"/>
          <p14:tracePt t="151240" x="6130925" y="5032375"/>
          <p14:tracePt t="151244" x="6115050" y="5032375"/>
          <p14:tracePt t="151252" x="6099175" y="5032375"/>
          <p14:tracePt t="151258" x="6091238" y="5032375"/>
          <p14:tracePt t="151267" x="6083300" y="5032375"/>
          <p14:tracePt t="152414" x="6107113" y="5016500"/>
          <p14:tracePt t="152425" x="6130925" y="5008563"/>
          <p14:tracePt t="152429" x="6154738" y="5000625"/>
          <p14:tracePt t="152438" x="6178550" y="4992688"/>
          <p14:tracePt t="152444" x="6210300" y="4984750"/>
          <p14:tracePt t="152451" x="6257925" y="4984750"/>
          <p14:tracePt t="152458" x="6289675" y="4976813"/>
          <p14:tracePt t="152468" x="6321425" y="4976813"/>
          <p14:tracePt t="152475" x="6353175" y="4976813"/>
          <p14:tracePt t="152481" x="6376988" y="4976813"/>
          <p14:tracePt t="152490" x="6384925" y="4976813"/>
          <p14:tracePt t="152496" x="6410325" y="4976813"/>
          <p14:tracePt t="152506" x="6418263" y="4976813"/>
          <p14:tracePt t="152521" x="6434138" y="4976813"/>
          <p14:tracePt t="152526" x="6442075" y="4984750"/>
          <p14:tracePt t="152533" x="6450013" y="4984750"/>
          <p14:tracePt t="152542" x="6457950" y="4984750"/>
          <p14:tracePt t="152557" x="6465888" y="4984750"/>
          <p14:tracePt t="152566" x="6473825" y="4984750"/>
          <p14:tracePt t="152751" x="6481763" y="4984750"/>
          <p14:tracePt t="152766" x="6497638" y="4984750"/>
          <p14:tracePt t="152774" x="6513513" y="4984750"/>
          <p14:tracePt t="152781" x="6537325" y="4984750"/>
          <p14:tracePt t="152789" x="6561138" y="4984750"/>
          <p14:tracePt t="152796" x="6584950" y="4984750"/>
          <p14:tracePt t="152804" x="6616700" y="4984750"/>
          <p14:tracePt t="152811" x="6648450" y="4984750"/>
          <p14:tracePt t="152819" x="6672263" y="4984750"/>
          <p14:tracePt t="152826" x="6696075" y="4984750"/>
          <p14:tracePt t="152835" x="6704013" y="4984750"/>
          <p14:tracePt t="152842" x="6711950" y="4984750"/>
          <p14:tracePt t="152856" x="6719888" y="4984750"/>
          <p14:tracePt t="153036" x="6727825" y="4984750"/>
          <p14:tracePt t="153055" x="6735763" y="4984750"/>
          <p14:tracePt t="153067" x="6743700" y="4984750"/>
          <p14:tracePt t="153074" x="6751638" y="4984750"/>
          <p14:tracePt t="153081" x="6769100" y="4984750"/>
          <p14:tracePt t="153089" x="6784975" y="4984750"/>
          <p14:tracePt t="153097" x="6792913" y="4984750"/>
          <p14:tracePt t="153104" x="6800850" y="4984750"/>
          <p14:tracePt t="153111" x="6816725" y="4984750"/>
          <p14:tracePt t="153122" x="6840538" y="4984750"/>
          <p14:tracePt t="153127" x="6864350" y="4984750"/>
          <p14:tracePt t="153134" x="6880225" y="4984750"/>
          <p14:tracePt t="153142" x="6904038" y="4984750"/>
          <p14:tracePt t="153149" x="6919913" y="4984750"/>
          <p14:tracePt t="153156" x="6927850" y="4984750"/>
          <p14:tracePt t="153164" x="6943725" y="4984750"/>
          <p14:tracePt t="153172" x="6959600" y="4984750"/>
          <p14:tracePt t="153179" x="6967538" y="4984750"/>
          <p14:tracePt t="153231" x="6975475" y="4984750"/>
          <p14:tracePt t="153239" x="6983413" y="4984750"/>
          <p14:tracePt t="153254" x="6991350" y="4984750"/>
          <p14:tracePt t="153269" x="6999288" y="4984750"/>
          <p14:tracePt t="153292" x="7007225" y="4984750"/>
          <p14:tracePt t="153314" x="7015163" y="4984750"/>
          <p14:tracePt t="153337" x="7023100" y="4984750"/>
          <p14:tracePt t="153374" x="7031038" y="4984750"/>
          <p14:tracePt t="154664" x="7015163" y="4984750"/>
          <p14:tracePt t="154671" x="6999288" y="4984750"/>
          <p14:tracePt t="154680" x="6991350" y="4984750"/>
          <p14:tracePt t="154688" x="6983413" y="4984750"/>
          <p14:tracePt t="154694" x="6975475" y="4984750"/>
          <p14:tracePt t="156471" x="6967538" y="4984750"/>
          <p14:tracePt t="156479" x="6959600" y="4984750"/>
          <p14:tracePt t="156487" x="6951663" y="4984750"/>
          <p14:tracePt t="156493" x="6927850" y="4984750"/>
          <p14:tracePt t="156502" x="6911975" y="4984750"/>
          <p14:tracePt t="156509" x="6896100" y="4984750"/>
          <p14:tracePt t="156516" x="6880225" y="4984750"/>
          <p14:tracePt t="156525" x="6856413" y="4984750"/>
          <p14:tracePt t="156533" x="6848475" y="4984750"/>
          <p14:tracePt t="156539" x="6824663" y="4984750"/>
          <p14:tracePt t="156546" x="6808788" y="4984750"/>
          <p14:tracePt t="156554" x="6792913" y="4984750"/>
          <p14:tracePt t="156561" x="6784975" y="4984750"/>
          <p14:tracePt t="156569" x="6777038" y="4984750"/>
          <p14:tracePt t="157499" x="6769100" y="4984750"/>
          <p14:tracePt t="157522" x="6759575" y="4984750"/>
          <p14:tracePt t="157553" x="6751638" y="4984750"/>
          <p14:tracePt t="157567" x="6743700" y="4984750"/>
          <p14:tracePt t="157739" x="6735763" y="4984750"/>
          <p14:tracePt t="157755" x="6727825" y="4984750"/>
          <p14:tracePt t="157770" x="6719888" y="4984750"/>
          <p14:tracePt t="157785" x="6711950" y="4984750"/>
          <p14:tracePt t="157793" x="6704013" y="4984750"/>
          <p14:tracePt t="158909" x="6711950" y="4984750"/>
          <p14:tracePt t="158920" x="6719888" y="4984750"/>
          <p14:tracePt t="158924" x="6727825" y="4984750"/>
          <p14:tracePt t="158933" x="6743700" y="4984750"/>
          <p14:tracePt t="158940" x="6759575" y="4984750"/>
          <p14:tracePt t="158950" x="6784975" y="4992688"/>
          <p14:tracePt t="158967" x="6808788" y="5000625"/>
          <p14:tracePt t="158969" x="6808788" y="4984750"/>
          <p14:tracePt t="158979" x="6816725" y="4984750"/>
          <p14:tracePt t="158985" x="6832600" y="4984750"/>
          <p14:tracePt t="158991" x="6848475" y="4984750"/>
          <p14:tracePt t="158999" x="6864350" y="4984750"/>
          <p14:tracePt t="159009" x="6880225" y="4984750"/>
          <p14:tracePt t="159015" x="6896100" y="4984750"/>
          <p14:tracePt t="159021" x="6904038" y="4984750"/>
          <p14:tracePt t="159028" x="6919913" y="4984750"/>
          <p14:tracePt t="159038" x="6927850" y="4992688"/>
          <p14:tracePt t="159044" x="6935788" y="4992688"/>
          <p14:tracePt t="159051" x="6943725" y="4992688"/>
          <p14:tracePt t="159059" x="6951663" y="4992688"/>
          <p14:tracePt t="159067" x="6959600" y="4992688"/>
          <p14:tracePt t="159073" x="6967538" y="4992688"/>
          <p14:tracePt t="159081" x="6975475" y="4992688"/>
          <p14:tracePt t="159089" x="6983413" y="4992688"/>
          <p14:tracePt t="159098" x="6991350" y="4992688"/>
          <p14:tracePt t="159112" x="6999288" y="4992688"/>
          <p14:tracePt t="159126" x="7007225" y="4992688"/>
          <p14:tracePt t="159171" x="7015163" y="4992688"/>
          <p14:tracePt t="159194" x="7023100" y="4992688"/>
          <p14:tracePt t="159217" x="7031038" y="4992688"/>
          <p14:tracePt t="159254" x="7038975" y="4992688"/>
          <p14:tracePt t="159292" x="7046913" y="4992688"/>
          <p14:tracePt t="159351" x="7054850" y="4992688"/>
          <p14:tracePt t="159771" x="7062788" y="4992688"/>
          <p14:tracePt t="159781" x="7078663" y="4992688"/>
          <p14:tracePt t="159787" x="7086600" y="4992688"/>
          <p14:tracePt t="159795" x="7094538" y="4992688"/>
          <p14:tracePt t="159803" x="7110413" y="4992688"/>
          <p14:tracePt t="159809" x="7126288" y="4992688"/>
          <p14:tracePt t="159818" x="7151688" y="4992688"/>
          <p14:tracePt t="159824" x="7159625" y="4992688"/>
          <p14:tracePt t="159833" x="7175500" y="4992688"/>
          <p14:tracePt t="159840" x="7183438" y="4992688"/>
          <p14:tracePt t="159854" x="7191375" y="4992688"/>
          <p14:tracePt t="159862" x="7199313" y="4992688"/>
          <p14:tracePt t="159878" x="7207250" y="4992688"/>
          <p14:tracePt t="159885" x="7215188" y="4992688"/>
          <p14:tracePt t="159906" x="7223125" y="4992688"/>
          <p14:tracePt t="162474" x="7207250" y="4984750"/>
          <p14:tracePt t="162475" x="7167563" y="4976813"/>
          <p14:tracePt t="162741" x="7159625" y="4976813"/>
          <p14:tracePt t="162749" x="7151688" y="4976813"/>
          <p14:tracePt t="162757" x="7126288" y="4967288"/>
          <p14:tracePt t="162765" x="7110413" y="4967288"/>
          <p14:tracePt t="162771" x="7078663" y="4959350"/>
          <p14:tracePt t="162780" x="7038975" y="4951413"/>
          <p14:tracePt t="162786" x="6999288" y="4943475"/>
          <p14:tracePt t="162796" x="6927850" y="4919663"/>
          <p14:tracePt t="162801" x="6864350" y="4911725"/>
          <p14:tracePt t="162811" x="6784975" y="4887913"/>
          <p14:tracePt t="162818" x="6711950" y="4864100"/>
          <p14:tracePt t="162824" x="6632575" y="4824413"/>
          <p14:tracePt t="162832" x="6545263" y="4792663"/>
          <p14:tracePt t="162840" x="6489700" y="4768850"/>
          <p14:tracePt t="162849" x="6410325" y="4737100"/>
          <p14:tracePt t="162855" x="6345238" y="4697413"/>
          <p14:tracePt t="162861" x="6273800" y="4665663"/>
          <p14:tracePt t="162870" x="6226175" y="4633913"/>
          <p14:tracePt t="162879" x="6178550" y="4600575"/>
          <p14:tracePt t="162884" x="6138863" y="4568825"/>
          <p14:tracePt t="162892" x="6122988" y="4560888"/>
          <p14:tracePt t="162898" x="6107113" y="4529138"/>
          <p14:tracePt t="162907" x="6091238" y="4513263"/>
          <p14:tracePt t="162914" x="6083300" y="4505325"/>
          <p14:tracePt t="162921" x="6083300" y="4489450"/>
          <p14:tracePt t="162929" x="6083300" y="4465638"/>
          <p14:tracePt t="162937" x="6075363" y="4457700"/>
          <p14:tracePt t="162952" x="6075363" y="4449763"/>
          <p14:tracePt t="162964" x="6075363" y="4441825"/>
          <p14:tracePt t="162967" x="6067425" y="4433888"/>
          <p14:tracePt t="162981" x="6067425" y="4418013"/>
          <p14:tracePt t="162988" x="6059488" y="4418013"/>
          <p14:tracePt t="162997" x="6051550" y="4410075"/>
          <p14:tracePt t="163004" x="6051550" y="4386263"/>
          <p14:tracePt t="163011" x="6034088" y="4386263"/>
          <p14:tracePt t="163019" x="6034088" y="4362450"/>
          <p14:tracePt t="163027" x="6018213" y="4346575"/>
          <p14:tracePt t="163034" x="5994400" y="4306888"/>
          <p14:tracePt t="163042" x="5962650" y="4273550"/>
          <p14:tracePt t="163049" x="5938838" y="4249738"/>
          <p14:tracePt t="163056" x="5899150" y="4202113"/>
          <p14:tracePt t="163064" x="5843588" y="4146550"/>
          <p14:tracePt t="163072" x="5788025" y="4090988"/>
          <p14:tracePt t="163079" x="5732463" y="4027488"/>
          <p14:tracePt t="163087" x="5659438" y="3979863"/>
          <p14:tracePt t="163094" x="5564188" y="3883025"/>
          <p14:tracePt t="163102" x="5508625" y="3827463"/>
          <p14:tracePt t="163109" x="5413375" y="3732213"/>
          <p14:tracePt t="163116" x="5341938" y="3668713"/>
          <p14:tracePt t="163124" x="5245100" y="3587750"/>
          <p14:tracePt t="163131" x="5165725" y="3508375"/>
          <p14:tracePt t="163138" x="5070475" y="3421063"/>
          <p14:tracePt t="163147" x="5014913" y="3373438"/>
          <p14:tracePt t="163154" x="4918075" y="3309938"/>
          <p14:tracePt t="163161" x="4838700" y="3244850"/>
          <p14:tracePt t="163168" x="4775200" y="3197225"/>
          <p14:tracePt t="163178" x="4703763" y="3149600"/>
          <p14:tracePt t="163184" x="4648200" y="3117850"/>
          <p14:tracePt t="163192" x="4600575" y="3094038"/>
          <p14:tracePt t="163199" x="4551363" y="3070225"/>
          <p14:tracePt t="163206" x="4519613" y="3062288"/>
          <p14:tracePt t="163214" x="4479925" y="3054350"/>
          <p14:tracePt t="163221" x="4456113" y="3054350"/>
          <p14:tracePt t="163230" x="4440238" y="3046413"/>
          <p14:tracePt t="163236" x="4424363" y="3046413"/>
          <p14:tracePt t="163244" x="4408488" y="3046413"/>
          <p14:tracePt t="163251" x="4384675" y="3046413"/>
          <p14:tracePt t="163258" x="4368800" y="3046413"/>
          <p14:tracePt t="163267" x="4352925" y="3046413"/>
          <p14:tracePt t="163274" x="4329113" y="3046413"/>
          <p14:tracePt t="163281" x="4305300" y="3046413"/>
          <p14:tracePt t="163288" x="4281488" y="3046413"/>
          <p14:tracePt t="163297" x="4257675" y="3046413"/>
          <p14:tracePt t="163304" x="4233863" y="3046413"/>
          <p14:tracePt t="163312" x="4210050" y="3046413"/>
          <p14:tracePt t="163319" x="4168775" y="3046413"/>
          <p14:tracePt t="163327" x="4129088" y="3038475"/>
          <p14:tracePt t="163334" x="4033838" y="3030538"/>
          <p14:tracePt t="163342" x="3954463" y="3006725"/>
          <p14:tracePt t="163349" x="3875088" y="2974975"/>
          <p14:tracePt t="163356" x="3810000" y="2951163"/>
          <p14:tracePt t="163364" x="3754438" y="2927350"/>
          <p14:tracePt t="163372" x="3675063" y="2901950"/>
          <p14:tracePt t="163380" x="3603625" y="2886075"/>
          <p14:tracePt t="163386" x="3532188" y="2862263"/>
          <p14:tracePt t="163394" x="3476625" y="2846388"/>
          <p14:tracePt t="163401" x="3419475" y="2830513"/>
          <p14:tracePt t="163409" x="3387725" y="2822575"/>
          <p14:tracePt t="163416" x="3355975" y="2814638"/>
          <p14:tracePt t="163424" x="3324225" y="2798763"/>
          <p14:tracePt t="163431" x="3300413" y="2798763"/>
          <p14:tracePt t="163439" x="3268663" y="2782888"/>
          <p14:tracePt t="163447" x="3244850" y="2774950"/>
          <p14:tracePt t="163454" x="3213100" y="2759075"/>
          <p14:tracePt t="163462" x="3189288" y="2751138"/>
          <p14:tracePt t="163469" x="3173413" y="2735263"/>
          <p14:tracePt t="163476" x="3133725" y="2727325"/>
          <p14:tracePt t="163484" x="3092450" y="2703513"/>
          <p14:tracePt t="163492" x="3036888" y="2687638"/>
          <p14:tracePt t="163499" x="2965450" y="2663825"/>
          <p14:tracePt t="163506" x="2909888" y="2647950"/>
          <p14:tracePt t="163514" x="2854325" y="2632075"/>
          <p14:tracePt t="163521" x="2822575" y="2616200"/>
          <p14:tracePt t="163529" x="2790825" y="2616200"/>
          <p14:tracePt t="163537" x="2751138" y="2608263"/>
          <p14:tracePt t="163544" x="2717800" y="2600325"/>
          <p14:tracePt t="163552" x="2693988" y="2592388"/>
          <p14:tracePt t="163559" x="2678113" y="2584450"/>
          <p14:tracePt t="163566" x="2654300" y="2584450"/>
          <p14:tracePt t="163574" x="2646363" y="2584450"/>
          <p14:tracePt t="163581" x="2638425" y="2576513"/>
          <p14:tracePt t="163588" x="2622550" y="2576513"/>
          <p14:tracePt t="163597" x="2606675" y="2566988"/>
          <p14:tracePt t="163604" x="2590800" y="2566988"/>
          <p14:tracePt t="163611" x="2582863" y="2566988"/>
          <p14:tracePt t="163618" x="2566988" y="2566988"/>
          <p14:tracePt t="163627" x="2559050" y="2566988"/>
          <p14:tracePt t="163642" x="2551113" y="2566988"/>
          <p14:tracePt t="163648" x="2543175" y="2566988"/>
          <p14:tracePt t="163664" x="2535238" y="2566988"/>
          <p14:tracePt t="163680" x="2527300" y="2566988"/>
          <p14:tracePt t="163694" x="2519363" y="2566988"/>
          <p14:tracePt t="163702" x="2503488" y="2566988"/>
          <p14:tracePt t="163710" x="2495550" y="2566988"/>
          <p14:tracePt t="163874" x="2495550" y="2559050"/>
          <p14:tracePt t="163881" x="2503488" y="2559050"/>
          <p14:tracePt t="163889" x="2511425" y="2551113"/>
          <p14:tracePt t="163897" x="2519363" y="2551113"/>
          <p14:tracePt t="163904" x="2527300" y="2551113"/>
          <p14:tracePt t="163912" x="2551113" y="2551113"/>
          <p14:tracePt t="163919" x="2559050" y="2551113"/>
          <p14:tracePt t="163927" x="2574925" y="2551113"/>
          <p14:tracePt t="163934" x="2582863" y="2551113"/>
          <p14:tracePt t="163942" x="2598738" y="2543175"/>
          <p14:tracePt t="163962" x="2614613" y="2543175"/>
          <p14:tracePt t="163972" x="2622550" y="2543175"/>
          <p14:tracePt t="164002" x="2630488" y="2543175"/>
          <p14:tracePt t="164166" x="2622550" y="2543175"/>
          <p14:tracePt t="164174" x="2614613" y="2543175"/>
          <p14:tracePt t="164181" x="2606675" y="2543175"/>
          <p14:tracePt t="164188" x="2598738" y="2543175"/>
          <p14:tracePt t="164196" x="2590800" y="2543175"/>
          <p14:tracePt t="164204" x="2574925" y="2543175"/>
          <p14:tracePt t="164219" x="2566988" y="2543175"/>
          <p14:tracePt t="164466" x="2582863" y="2543175"/>
          <p14:tracePt t="164474" x="2590800" y="2543175"/>
          <p14:tracePt t="164481" x="2598738" y="2543175"/>
          <p14:tracePt t="164488" x="2614613" y="2543175"/>
          <p14:tracePt t="164496" x="2622550" y="2543175"/>
          <p14:tracePt t="164504" x="2638425" y="2543175"/>
          <p14:tracePt t="164512" x="2646363" y="2543175"/>
          <p14:tracePt t="164518" x="2670175" y="2551113"/>
          <p14:tracePt t="164526" x="2678113" y="2551113"/>
          <p14:tracePt t="164939" x="2670175" y="2551113"/>
          <p14:tracePt t="165366" x="2670175" y="2559050"/>
          <p14:tracePt t="165376" x="2670175" y="2566988"/>
          <p14:tracePt t="165397" x="2670175" y="2576513"/>
          <p14:tracePt t="165443" x="2670175" y="2584450"/>
          <p14:tracePt t="167679" x="2701925" y="2584450"/>
          <p14:tracePt t="167680" x="2741613" y="2592388"/>
          <p14:tracePt t="167682" x="2759075" y="2592388"/>
          <p14:tracePt t="167684" x="2774950" y="2592388"/>
          <p14:tracePt t="167685" x="2798763" y="2600325"/>
          <p14:tracePt t="167692" x="2806700" y="2600325"/>
          <p14:tracePt t="167698" x="2822575" y="2600325"/>
          <p14:tracePt t="167709" x="2830513" y="2600325"/>
          <p14:tracePt t="167714" x="2830513" y="2608263"/>
          <p14:tracePt t="167760" x="2838450" y="2608263"/>
          <p14:tracePt t="167796" x="2846388" y="2608263"/>
          <p14:tracePt t="167811" x="2854325" y="2608263"/>
          <p14:tracePt t="167819" x="2862263" y="2608263"/>
          <p14:tracePt t="167834" x="2870200" y="2608263"/>
          <p14:tracePt t="167841" x="2886075" y="2608263"/>
          <p14:tracePt t="167849" x="2901950" y="2608263"/>
          <p14:tracePt t="167857" x="2917825" y="2608263"/>
          <p14:tracePt t="167864" x="2925763" y="2608263"/>
          <p14:tracePt t="167872" x="2941638" y="2608263"/>
          <p14:tracePt t="167879" x="2949575" y="2608263"/>
          <p14:tracePt t="167887" x="2957513" y="2608263"/>
          <p14:tracePt t="167894" x="2965450" y="2608263"/>
          <p14:tracePt t="167902" x="2981325" y="2608263"/>
          <p14:tracePt t="167910" x="2989263" y="2608263"/>
          <p14:tracePt t="167917" x="2997200" y="2608263"/>
          <p14:tracePt t="167924" x="3005138" y="2608263"/>
          <p14:tracePt t="167939" x="3021013" y="2608263"/>
          <p14:tracePt t="167955" x="3028950" y="2608263"/>
          <p14:tracePt t="168936" x="2997200" y="2616200"/>
          <p14:tracePt t="168944" x="2973388" y="2624138"/>
          <p14:tracePt t="168953" x="2957513" y="2624138"/>
          <p14:tracePt t="168962" x="2941638" y="2632075"/>
          <p14:tracePt t="168975" x="2894013" y="2632075"/>
          <p14:tracePt t="168981" x="2870200" y="2640013"/>
          <p14:tracePt t="168990" x="2846388" y="2640013"/>
          <p14:tracePt t="168998" x="2830513" y="2647950"/>
          <p14:tracePt t="169005" x="2814638" y="2647950"/>
          <p14:tracePt t="169011" x="2790825" y="2647950"/>
          <p14:tracePt t="169020" x="2782888" y="2647950"/>
          <p14:tracePt t="169027" x="2774950" y="2647950"/>
          <p14:tracePt t="169035" x="2767013" y="2647950"/>
          <p14:tracePt t="169042" x="2759075" y="2647950"/>
          <p14:tracePt t="169057" x="2751138" y="2647950"/>
          <p14:tracePt t="169080" x="2741613" y="2647950"/>
          <p14:tracePt t="169088" x="2733675" y="2647950"/>
          <p14:tracePt t="169101" x="2717800" y="2647950"/>
          <p14:tracePt t="169116" x="2709863" y="2647950"/>
          <p14:tracePt t="169131" x="2701925" y="2647950"/>
          <p14:tracePt t="169416" x="2709863" y="2647950"/>
          <p14:tracePt t="169425" x="2733675" y="2647950"/>
          <p14:tracePt t="169433" x="2759075" y="2647950"/>
          <p14:tracePt t="169442" x="2782888" y="2647950"/>
          <p14:tracePt t="169446" x="2814638" y="2647950"/>
          <p14:tracePt t="169456" x="2846388" y="2647950"/>
          <p14:tracePt t="169462" x="2901950" y="2655888"/>
          <p14:tracePt t="169470" x="2941638" y="2655888"/>
          <p14:tracePt t="169478" x="3005138" y="2663825"/>
          <p14:tracePt t="169485" x="3052763" y="2663825"/>
          <p14:tracePt t="169493" x="3092450" y="2671763"/>
          <p14:tracePt t="169500" x="3117850" y="2671763"/>
          <p14:tracePt t="169508" x="3133725" y="2671763"/>
          <p14:tracePt t="169514" x="3141663" y="2671763"/>
          <p14:tracePt t="169522" x="3149600" y="2671763"/>
          <p14:tracePt t="169709" x="3141663" y="2671763"/>
          <p14:tracePt t="169716" x="3125788" y="2671763"/>
          <p14:tracePt t="169727" x="3100388" y="2671763"/>
          <p14:tracePt t="169733" x="3076575" y="2671763"/>
          <p14:tracePt t="169740" x="3052763" y="2671763"/>
          <p14:tracePt t="169746" x="3036888" y="2671763"/>
          <p14:tracePt t="169756" x="3005138" y="2671763"/>
          <p14:tracePt t="169762" x="2965450" y="2671763"/>
          <p14:tracePt t="169770" x="2941638" y="2671763"/>
          <p14:tracePt t="169778" x="2917825" y="2671763"/>
          <p14:tracePt t="169784" x="2886075" y="2671763"/>
          <p14:tracePt t="169792" x="2870200" y="2671763"/>
          <p14:tracePt t="169799" x="2862263" y="2671763"/>
          <p14:tracePt t="169808" x="2854325" y="2671763"/>
          <p14:tracePt t="169867" x="2846388" y="2671763"/>
          <p14:tracePt t="169881" x="2838450" y="2671763"/>
          <p14:tracePt t="169896" x="2830513" y="2671763"/>
          <p14:tracePt t="169904" x="2822575" y="2671763"/>
          <p14:tracePt t="169918" x="2814638" y="2671763"/>
          <p14:tracePt t="169934" x="2806700" y="2671763"/>
          <p14:tracePt t="169942" x="2798763" y="2671763"/>
          <p14:tracePt t="169949" x="2790825" y="2671763"/>
          <p14:tracePt t="169964" x="2782888" y="2671763"/>
          <p14:tracePt t="169971" x="2774950" y="2671763"/>
          <p14:tracePt t="169979" x="2767013" y="2671763"/>
          <p14:tracePt t="169994" x="2751138" y="2671763"/>
          <p14:tracePt t="170003" x="2741613" y="2671763"/>
          <p14:tracePt t="170009" x="2733675" y="2671763"/>
          <p14:tracePt t="170025" x="2717800" y="2671763"/>
          <p14:tracePt t="170046" x="2709863" y="2671763"/>
          <p14:tracePt t="172589" x="2717800" y="2671763"/>
          <p14:tracePt t="172605" x="2725738" y="2671763"/>
          <p14:tracePt t="172627" x="2733675" y="2671763"/>
          <p14:tracePt t="173654" x="2741613" y="2671763"/>
          <p14:tracePt t="173661" x="2759075" y="2671763"/>
          <p14:tracePt t="173669" x="2782888" y="2671763"/>
          <p14:tracePt t="173676" x="2814638" y="2671763"/>
          <p14:tracePt t="173685" x="2846388" y="2671763"/>
          <p14:tracePt t="173691" x="2878138" y="2671763"/>
          <p14:tracePt t="173699" x="2901950" y="2671763"/>
          <p14:tracePt t="173709" x="2925763" y="2671763"/>
          <p14:tracePt t="173714" x="2941638" y="2671763"/>
          <p14:tracePt t="173723" x="2957513" y="2671763"/>
          <p14:tracePt t="173729" x="2965450" y="2671763"/>
          <p14:tracePt t="173744" x="2965450" y="2679700"/>
          <p14:tracePt t="173752" x="2973388" y="2679700"/>
          <p14:tracePt t="173931" x="2949575" y="2679700"/>
          <p14:tracePt t="173939" x="2901950" y="2679700"/>
          <p14:tracePt t="173948" x="2854325" y="2679700"/>
          <p14:tracePt t="173955" x="2798763" y="2679700"/>
          <p14:tracePt t="173974" x="2678113" y="2679700"/>
          <p14:tracePt t="173977" x="2622550" y="2679700"/>
          <p14:tracePt t="173984" x="2551113" y="2679700"/>
          <p14:tracePt t="173993" x="2463800" y="2679700"/>
          <p14:tracePt t="173999" x="2416175" y="2679700"/>
          <p14:tracePt t="174006" x="2392363" y="2679700"/>
          <p14:tracePt t="174014" x="2366963" y="2679700"/>
          <p14:tracePt t="174021" x="2359025" y="2687638"/>
          <p14:tracePt t="174037" x="2351088" y="2687638"/>
          <p14:tracePt t="174141" x="2359025" y="2687638"/>
          <p14:tracePt t="174179" x="2366963" y="2687638"/>
          <p14:tracePt t="174194" x="2374900" y="2687638"/>
          <p14:tracePt t="174202" x="2392363" y="2687638"/>
          <p14:tracePt t="174209" x="2408238" y="2687638"/>
          <p14:tracePt t="174217" x="2424113" y="2687638"/>
          <p14:tracePt t="174224" x="2455863" y="2687638"/>
          <p14:tracePt t="174231" x="2479675" y="2687638"/>
          <p14:tracePt t="174238" x="2511425" y="2687638"/>
          <p14:tracePt t="174247" x="2543175" y="2695575"/>
          <p14:tracePt t="174254" x="2582863" y="2695575"/>
          <p14:tracePt t="174262" x="2614613" y="2703513"/>
          <p14:tracePt t="174269" x="2646363" y="2703513"/>
          <p14:tracePt t="174277" x="2678113" y="2711450"/>
          <p14:tracePt t="174285" x="2693988" y="2711450"/>
          <p14:tracePt t="174291" x="2709863" y="2711450"/>
          <p14:tracePt t="174299" x="2725738" y="2711450"/>
          <p14:tracePt t="174570" x="2725738" y="2735263"/>
          <p14:tracePt t="174576" x="2725738" y="2751138"/>
          <p14:tracePt t="174585" x="2725738" y="2774950"/>
          <p14:tracePt t="174593" x="2725738" y="2798763"/>
          <p14:tracePt t="174599" x="2725738" y="2830513"/>
          <p14:tracePt t="174606" x="2725738" y="2862263"/>
          <p14:tracePt t="174615" x="2733675" y="2886075"/>
          <p14:tracePt t="174622" x="2733675" y="2935288"/>
          <p14:tracePt t="174629" x="2741613" y="2974975"/>
          <p14:tracePt t="174638" x="2751138" y="3022600"/>
          <p14:tracePt t="174644" x="2751138" y="3054350"/>
          <p14:tracePt t="174652" x="2751138" y="3086100"/>
          <p14:tracePt t="174659" x="2759075" y="3125788"/>
          <p14:tracePt t="174667" x="2759075" y="3157538"/>
          <p14:tracePt t="174673" x="2759075" y="3197225"/>
          <p14:tracePt t="174681" x="2767013" y="3252788"/>
          <p14:tracePt t="174689" x="2767013" y="3317875"/>
          <p14:tracePt t="174696" x="2767013" y="3389313"/>
          <p14:tracePt t="174704" x="2767013" y="3468688"/>
          <p14:tracePt t="174711" x="2767013" y="3571875"/>
          <p14:tracePt t="174719" x="2767013" y="3644900"/>
          <p14:tracePt t="174726" x="2767013" y="3756025"/>
          <p14:tracePt t="174735" x="2767013" y="3867150"/>
          <p14:tracePt t="174742" x="2767013" y="3971925"/>
          <p14:tracePt t="174749" x="2767013" y="4090988"/>
          <p14:tracePt t="174757" x="2767013" y="4202113"/>
          <p14:tracePt t="174764" x="2767013" y="4330700"/>
          <p14:tracePt t="174772" x="2767013" y="4449763"/>
          <p14:tracePt t="174779" x="2798763" y="4584700"/>
          <p14:tracePt t="174787" x="2838450" y="4721225"/>
          <p14:tracePt t="174794" x="2862263" y="4824413"/>
          <p14:tracePt t="174801" x="2909888" y="4943475"/>
          <p14:tracePt t="174809" x="2965450" y="5056188"/>
          <p14:tracePt t="174817" x="2989263" y="5159375"/>
          <p14:tracePt t="174824" x="3005138" y="5230813"/>
          <p14:tracePt t="174831" x="3021013" y="5302250"/>
          <p14:tracePt t="174839" x="3021013" y="5383213"/>
          <p14:tracePt t="174847" x="3028950" y="5462588"/>
          <p14:tracePt t="174854" x="3028950" y="5534025"/>
          <p14:tracePt t="174861" x="3028950" y="5605463"/>
          <p14:tracePt t="174869" x="3028950" y="5686425"/>
          <p14:tracePt t="174876" x="3028950" y="5734050"/>
          <p14:tracePt t="174885" x="3013075" y="5821363"/>
          <p14:tracePt t="174892" x="2989263" y="5908675"/>
          <p14:tracePt t="174899" x="2949575" y="6005513"/>
          <p14:tracePt t="174907" x="2917825" y="6084888"/>
          <p14:tracePt t="174914" x="2870200" y="6164263"/>
          <p14:tracePt t="174922" x="2846388" y="6219825"/>
          <p14:tracePt t="174929" x="2830513" y="6251575"/>
          <p14:tracePt t="174937" x="2806700" y="6283325"/>
          <p14:tracePt t="174944" x="2782888" y="6315075"/>
          <p14:tracePt t="174951" x="2767013" y="6330950"/>
          <p14:tracePt t="174969" x="2751138" y="6348413"/>
          <p14:tracePt t="174974" x="2741613" y="6364288"/>
          <p14:tracePt t="174981" x="2733675" y="6364288"/>
          <p14:tracePt t="174989" x="2717800" y="6372225"/>
          <p14:tracePt t="175004" x="2717800" y="6380163"/>
          <p14:tracePt t="175012" x="2709863" y="6380163"/>
          <p14:tracePt t="175027" x="2701925" y="6380163"/>
          <p14:tracePt t="175035" x="2686050" y="6380163"/>
          <p14:tracePt t="175042" x="2670175" y="6364288"/>
          <p14:tracePt t="175049" x="2630488" y="6330950"/>
          <p14:tracePt t="175057" x="2606675" y="6315075"/>
          <p14:tracePt t="175064" x="2574925" y="6291263"/>
          <p14:tracePt t="175071" x="2527300" y="6259513"/>
          <p14:tracePt t="175078" x="2503488" y="6243638"/>
          <p14:tracePt t="175087" x="2471738" y="6235700"/>
          <p14:tracePt t="175094" x="2447925" y="6219825"/>
          <p14:tracePt t="175101" x="2439988" y="6211888"/>
          <p14:tracePt t="175109" x="2424113" y="6211888"/>
          <p14:tracePt t="175124" x="2416175" y="6203950"/>
          <p14:tracePt t="175162" x="2408238" y="6196013"/>
          <p14:tracePt t="175169" x="2408238" y="6188075"/>
          <p14:tracePt t="175177" x="2400300" y="6172200"/>
          <p14:tracePt t="175184" x="2384425" y="6156325"/>
          <p14:tracePt t="175191" x="2374900" y="6148388"/>
          <p14:tracePt t="175199" x="2359025" y="6124575"/>
          <p14:tracePt t="175207" x="2351088" y="6092825"/>
          <p14:tracePt t="175214" x="2335213" y="6069013"/>
          <p14:tracePt t="175222" x="2319338" y="6053138"/>
          <p14:tracePt t="175229" x="2303463" y="6029325"/>
          <p14:tracePt t="175237" x="2287588" y="6013450"/>
          <p14:tracePt t="175244" x="2279650" y="6005513"/>
          <p14:tracePt t="175251" x="2271713" y="5995988"/>
          <p14:tracePt t="175258" x="2263775" y="5995988"/>
          <p14:tracePt t="175326" x="2263775" y="5988050"/>
          <p14:tracePt t="175341" x="2263775" y="5980113"/>
          <p14:tracePt t="175357" x="2271713" y="5980113"/>
          <p14:tracePt t="175364" x="2279650" y="5972175"/>
          <p14:tracePt t="175371" x="2287588" y="5972175"/>
          <p14:tracePt t="175378" x="2295525" y="5972175"/>
          <p14:tracePt t="175387" x="2311400" y="5964238"/>
          <p14:tracePt t="175394" x="2327275" y="5956300"/>
          <p14:tracePt t="175401" x="2343150" y="5956300"/>
          <p14:tracePt t="175408" x="2351088" y="5956300"/>
          <p14:tracePt t="175417" x="2366963" y="5948363"/>
          <p14:tracePt t="175424" x="2384425" y="5948363"/>
          <p14:tracePt t="175432" x="2408238" y="5940425"/>
          <p14:tracePt t="175439" x="2432050" y="5940425"/>
          <p14:tracePt t="175447" x="2463800" y="5932488"/>
          <p14:tracePt t="175455" x="2487613" y="5932488"/>
          <p14:tracePt t="175462" x="2503488" y="5932488"/>
          <p14:tracePt t="175469" x="2535238" y="5932488"/>
          <p14:tracePt t="175477" x="2559050" y="5932488"/>
          <p14:tracePt t="175484" x="2590800" y="5932488"/>
          <p14:tracePt t="175491" x="2614613" y="5932488"/>
          <p14:tracePt t="175499" x="2646363" y="5932488"/>
          <p14:tracePt t="175507" x="2670175" y="5932488"/>
          <p14:tracePt t="175514" x="2701925" y="5932488"/>
          <p14:tracePt t="175522" x="2733675" y="5924550"/>
          <p14:tracePt t="175529" x="2767013" y="5924550"/>
          <p14:tracePt t="175537" x="2798763" y="5924550"/>
          <p14:tracePt t="175544" x="2838450" y="5924550"/>
          <p14:tracePt t="175551" x="2870200" y="5916613"/>
          <p14:tracePt t="175559" x="2901950" y="5908675"/>
          <p14:tracePt t="175567" x="2925763" y="5908675"/>
          <p14:tracePt t="175574" x="2949575" y="5900738"/>
          <p14:tracePt t="175582" x="2973388" y="5900738"/>
          <p14:tracePt t="175589" x="3005138" y="5892800"/>
          <p14:tracePt t="175598" x="3068638" y="5892800"/>
          <p14:tracePt t="175604" x="3125788" y="5884863"/>
          <p14:tracePt t="175611" x="3157538" y="5884863"/>
          <p14:tracePt t="175619" x="3213100" y="5884863"/>
          <p14:tracePt t="175626" x="3260725" y="5884863"/>
          <p14:tracePt t="175634" x="3308350" y="5884863"/>
          <p14:tracePt t="175641" x="3363913" y="5884863"/>
          <p14:tracePt t="175649" x="3419475" y="5884863"/>
          <p14:tracePt t="175656" x="3467100" y="5884863"/>
          <p14:tracePt t="175664" x="3508375" y="5884863"/>
          <p14:tracePt t="175671" x="3540125" y="5884863"/>
          <p14:tracePt t="175679" x="3571875" y="5884863"/>
          <p14:tracePt t="175688" x="3587750" y="5884863"/>
          <p14:tracePt t="175694" x="3611563" y="5884863"/>
          <p14:tracePt t="175701" x="3619500" y="5884863"/>
          <p14:tracePt t="175708" x="3635375" y="5884863"/>
          <p14:tracePt t="175717" x="3651250" y="5884863"/>
          <p14:tracePt t="175724" x="3659188" y="5884863"/>
          <p14:tracePt t="175732" x="3675063" y="5892800"/>
          <p14:tracePt t="175739" x="3683000" y="5892800"/>
          <p14:tracePt t="175747" x="3690938" y="5892800"/>
          <p14:tracePt t="175754" x="3698875" y="5892800"/>
          <p14:tracePt t="175762" x="3714750" y="5892800"/>
          <p14:tracePt t="175770" x="3730625" y="5892800"/>
          <p14:tracePt t="175776" x="3738563" y="5892800"/>
          <p14:tracePt t="175784" x="3746500" y="5892800"/>
          <p14:tracePt t="175791" x="3762375" y="5892800"/>
          <p14:tracePt t="175799" x="3778250" y="5892800"/>
          <p14:tracePt t="175807" x="3794125" y="5892800"/>
          <p14:tracePt t="175813" x="3802063" y="5892800"/>
          <p14:tracePt t="175821" x="3810000" y="5892800"/>
          <p14:tracePt t="175829" x="3825875" y="5892800"/>
          <p14:tracePt t="175837" x="3833813" y="5892800"/>
          <p14:tracePt t="175844" x="3843338" y="5892800"/>
          <p14:tracePt t="175859" x="3851275" y="5892800"/>
          <p14:tracePt t="175867" x="3859213" y="5892800"/>
          <p14:tracePt t="175874" x="3867150" y="5892800"/>
          <p14:tracePt t="175882" x="3875088" y="5892800"/>
          <p14:tracePt t="175972" x="3843338" y="5884863"/>
          <p14:tracePt t="175978" x="3810000" y="5876925"/>
          <p14:tracePt t="175987" x="3770313" y="5853113"/>
          <p14:tracePt t="175994" x="3714750" y="5829300"/>
          <p14:tracePt t="176002" x="3651250" y="5805488"/>
          <p14:tracePt t="176008" x="3603625" y="5789613"/>
          <p14:tracePt t="176017" x="3524250" y="5757863"/>
          <p14:tracePt t="176024" x="3459163" y="5749925"/>
          <p14:tracePt t="176031" x="3395663" y="5749925"/>
          <p14:tracePt t="176038" x="3355975" y="5749925"/>
          <p14:tracePt t="176047" x="3300413" y="5749925"/>
          <p14:tracePt t="176054" x="3244850" y="5749925"/>
          <p14:tracePt t="176062" x="3205163" y="5749925"/>
          <p14:tracePt t="176069" x="3157538" y="5749925"/>
          <p14:tracePt t="176077" x="3125788" y="5749925"/>
          <p14:tracePt t="176084" x="3100388" y="5749925"/>
          <p14:tracePt t="176092" x="3068638" y="5757863"/>
          <p14:tracePt t="176100" x="3044825" y="5757863"/>
          <p14:tracePt t="176107" x="3013075" y="5757863"/>
          <p14:tracePt t="176115" x="2981325" y="5757863"/>
          <p14:tracePt t="176121" x="2941638" y="5757863"/>
          <p14:tracePt t="176128" x="2909888" y="5757863"/>
          <p14:tracePt t="176136" x="2822575" y="5757863"/>
          <p14:tracePt t="176144" x="2790825" y="5757863"/>
          <p14:tracePt t="176152" x="2733675" y="5757863"/>
          <p14:tracePt t="176159" x="2693988" y="5757863"/>
          <p14:tracePt t="176167" x="2646363" y="5757863"/>
          <p14:tracePt t="176173" x="2614613" y="5757863"/>
          <p14:tracePt t="176182" x="2574925" y="5757863"/>
          <p14:tracePt t="176189" x="2543175" y="5757863"/>
          <p14:tracePt t="176197" x="2519363" y="5757863"/>
          <p14:tracePt t="176204" x="2495550" y="5757863"/>
          <p14:tracePt t="176212" x="2479675" y="5757863"/>
          <p14:tracePt t="176220" x="2463800" y="5765800"/>
          <p14:tracePt t="176234" x="2455863" y="5765800"/>
          <p14:tracePt t="176250" x="2447925" y="5765800"/>
          <p14:tracePt t="176256" x="2439988" y="5765800"/>
          <p14:tracePt t="176264" x="2432050" y="5765800"/>
          <p14:tracePt t="176271" x="2424113" y="5773738"/>
          <p14:tracePt t="176279" x="2408238" y="5773738"/>
          <p14:tracePt t="176286" x="2400300" y="5773738"/>
          <p14:tracePt t="176294" x="2384425" y="5781675"/>
          <p14:tracePt t="176302" x="2366963" y="5781675"/>
          <p14:tracePt t="176308" x="2359025" y="5781675"/>
          <p14:tracePt t="176316" x="2335213" y="5789613"/>
          <p14:tracePt t="176324" x="2319338" y="5789613"/>
          <p14:tracePt t="176624" x="2319338" y="5797550"/>
          <p14:tracePt t="176634" x="2319338" y="5813425"/>
          <p14:tracePt t="176639" x="2311400" y="5829300"/>
          <p14:tracePt t="176648" x="2303463" y="5837238"/>
          <p14:tracePt t="176654" x="2303463" y="5853113"/>
          <p14:tracePt t="176676" x="2295525" y="5853113"/>
          <p14:tracePt t="177306" x="2303463" y="5853113"/>
          <p14:tracePt t="177322" x="2311400" y="5853113"/>
          <p14:tracePt t="178506" x="2319338" y="5829300"/>
          <p14:tracePt t="178515" x="2319338" y="5789613"/>
          <p14:tracePt t="178522" x="2319338" y="5734050"/>
          <p14:tracePt t="178530" x="2319338" y="5662613"/>
          <p14:tracePt t="178539" x="2319338" y="5565775"/>
          <p14:tracePt t="178545" x="2319338" y="5470525"/>
          <p14:tracePt t="178554" x="2295525" y="5367338"/>
          <p14:tracePt t="178559" x="2263775" y="5262563"/>
          <p14:tracePt t="178569" x="2232025" y="5159375"/>
          <p14:tracePt t="178574" x="2200275" y="5040313"/>
          <p14:tracePt t="178581" x="2152650" y="4903788"/>
          <p14:tracePt t="178590" x="2105025" y="4768850"/>
          <p14:tracePt t="178599" x="2065338" y="4633913"/>
          <p14:tracePt t="178604" x="2017713" y="4441825"/>
          <p14:tracePt t="178613" x="1984375" y="4346575"/>
          <p14:tracePt t="178620" x="1960563" y="4202113"/>
          <p14:tracePt t="178626" x="1936750" y="4106863"/>
          <p14:tracePt t="178634" x="1928813" y="4003675"/>
          <p14:tracePt t="178642" x="1912938" y="3914775"/>
          <p14:tracePt t="178649" x="1912938" y="3835400"/>
          <p14:tracePt t="178658" x="1912938" y="3740150"/>
          <p14:tracePt t="178665" x="1912938" y="3660775"/>
          <p14:tracePt t="178671" x="1912938" y="3587750"/>
          <p14:tracePt t="178679" x="1928813" y="3508375"/>
          <p14:tracePt t="178687" x="1936750" y="3436938"/>
          <p14:tracePt t="178693" x="1944688" y="3373438"/>
          <p14:tracePt t="178701" x="1952625" y="3302000"/>
          <p14:tracePt t="178710" x="1968500" y="3236913"/>
          <p14:tracePt t="178718" x="1984375" y="3173413"/>
          <p14:tracePt t="178727" x="1984375" y="3125788"/>
          <p14:tracePt t="178732" x="1992313" y="3086100"/>
          <p14:tracePt t="178739" x="2000250" y="3046413"/>
          <p14:tracePt t="178748" x="2008188" y="3022600"/>
          <p14:tracePt t="178755" x="2017713" y="3006725"/>
          <p14:tracePt t="178761" x="2017713" y="2998788"/>
          <p14:tracePt t="178770" x="2017713" y="2974975"/>
          <p14:tracePt t="178778" x="2017713" y="2943225"/>
          <p14:tracePt t="178786" x="2017713" y="2919413"/>
          <p14:tracePt t="178791" x="2017713" y="2878138"/>
          <p14:tracePt t="178799" x="2017713" y="2814638"/>
          <p14:tracePt t="178806" x="2017713" y="2767013"/>
          <p14:tracePt t="178815" x="2017713" y="2703513"/>
          <p14:tracePt t="178821" x="2017713" y="2671763"/>
          <p14:tracePt t="178829" x="2017713" y="2624138"/>
          <p14:tracePt t="178836" x="2017713" y="2566988"/>
          <p14:tracePt t="178844" x="2017713" y="2511425"/>
          <p14:tracePt t="178852" x="2017713" y="2455863"/>
          <p14:tracePt t="178858" x="2033588" y="2416175"/>
          <p14:tracePt t="178867" x="2033588" y="2392363"/>
          <p14:tracePt t="178874" x="2057400" y="2352675"/>
          <p14:tracePt t="178881" x="2065338" y="2336800"/>
          <p14:tracePt t="178889" x="2073275" y="2320925"/>
          <p14:tracePt t="178896" x="2073275" y="2312988"/>
          <p14:tracePt t="178904" x="2081213" y="2297113"/>
          <p14:tracePt t="178912" x="2089150" y="2281238"/>
          <p14:tracePt t="178919" x="2097088" y="2265363"/>
          <p14:tracePt t="178927" x="2097088" y="2249488"/>
          <p14:tracePt t="178934" x="2112963" y="2233613"/>
          <p14:tracePt t="178942" x="2112963" y="2208213"/>
          <p14:tracePt t="178950" x="2120900" y="2184400"/>
          <p14:tracePt t="178957" x="2120900" y="2168525"/>
          <p14:tracePt t="178965" x="2120900" y="2160588"/>
          <p14:tracePt t="178972" x="2120900" y="2152650"/>
          <p14:tracePt t="178978" x="2120900" y="2144713"/>
          <p14:tracePt t="178994" x="2120900" y="2136775"/>
          <p14:tracePt t="179001" x="2120900" y="2120900"/>
          <p14:tracePt t="179009" x="2120900" y="2105025"/>
          <p14:tracePt t="179017" x="2112963" y="2097088"/>
          <p14:tracePt t="179024" x="2105025" y="2081213"/>
          <p14:tracePt t="179031" x="2089150" y="2073275"/>
          <p14:tracePt t="179039" x="2073275" y="2065338"/>
          <p14:tracePt t="179047" x="2057400" y="2057400"/>
          <p14:tracePt t="179054" x="2049463" y="2057400"/>
          <p14:tracePt t="179062" x="2033588" y="2049463"/>
          <p14:tracePt t="179068" x="2025650" y="2049463"/>
          <p14:tracePt t="179077" x="2017713" y="2049463"/>
          <p14:tracePt t="179084" x="2000250" y="2049463"/>
          <p14:tracePt t="179092" x="1992313" y="2049463"/>
          <p14:tracePt t="179099" x="1976438" y="2057400"/>
          <p14:tracePt t="179106" x="1960563" y="2065338"/>
          <p14:tracePt t="179114" x="1952625" y="2089150"/>
          <p14:tracePt t="179121" x="1928813" y="2105025"/>
          <p14:tracePt t="179129" x="1912938" y="2128838"/>
          <p14:tracePt t="179136" x="1905000" y="2168525"/>
          <p14:tracePt t="179144" x="1889125" y="2216150"/>
          <p14:tracePt t="179151" x="1889125" y="2257425"/>
          <p14:tracePt t="179159" x="1881188" y="2312988"/>
          <p14:tracePt t="179167" x="1881188" y="2352675"/>
          <p14:tracePt t="179174" x="1881188" y="2384425"/>
          <p14:tracePt t="179181" x="1881188" y="2424113"/>
          <p14:tracePt t="179188" x="1881188" y="2471738"/>
          <p14:tracePt t="179197" x="1889125" y="2511425"/>
          <p14:tracePt t="179204" x="1905000" y="2543175"/>
          <p14:tracePt t="179212" x="1920875" y="2584450"/>
          <p14:tracePt t="179218" x="1936750" y="2600325"/>
          <p14:tracePt t="179226" x="1944688" y="2616200"/>
          <p14:tracePt t="179234" x="1960563" y="2632075"/>
          <p14:tracePt t="179242" x="1968500" y="2632075"/>
          <p14:tracePt t="179250" x="1976438" y="2640013"/>
          <p14:tracePt t="179256" x="1992313" y="2647950"/>
          <p14:tracePt t="179271" x="2008188" y="2647950"/>
          <p14:tracePt t="179279" x="2025650" y="2647950"/>
          <p14:tracePt t="179286" x="2041525" y="2647950"/>
          <p14:tracePt t="179294" x="2065338" y="2640013"/>
          <p14:tracePt t="179302" x="2105025" y="2616200"/>
          <p14:tracePt t="179309" x="2152650" y="2584450"/>
          <p14:tracePt t="179318" x="2200275" y="2543175"/>
          <p14:tracePt t="179324" x="2239963" y="2503488"/>
          <p14:tracePt t="179331" x="2271713" y="2471738"/>
          <p14:tracePt t="179339" x="2287588" y="2424113"/>
          <p14:tracePt t="179348" x="2303463" y="2384425"/>
          <p14:tracePt t="179354" x="2319338" y="2352675"/>
          <p14:tracePt t="179362" x="2327275" y="2312988"/>
          <p14:tracePt t="179369" x="2327275" y="2281238"/>
          <p14:tracePt t="179377" x="2327275" y="2257425"/>
          <p14:tracePt t="179384" x="2327275" y="2241550"/>
          <p14:tracePt t="179392" x="2327275" y="2224088"/>
          <p14:tracePt t="179399" x="2327275" y="2216150"/>
          <p14:tracePt t="179407" x="2327275" y="2200275"/>
          <p14:tracePt t="179414" x="2311400" y="2192338"/>
          <p14:tracePt t="179421" x="2303463" y="2176463"/>
          <p14:tracePt t="179436" x="2295525" y="2168525"/>
          <p14:tracePt t="179447" x="2287588" y="2168525"/>
          <p14:tracePt t="179453" x="2279650" y="2168525"/>
          <p14:tracePt t="179459" x="2271713" y="2168525"/>
          <p14:tracePt t="179467" x="2263775" y="2168525"/>
          <p14:tracePt t="179476" x="2255838" y="2168525"/>
          <p14:tracePt t="179483" x="2239963" y="2168525"/>
          <p14:tracePt t="179489" x="2224088" y="2168525"/>
          <p14:tracePt t="179498" x="2208213" y="2168525"/>
          <p14:tracePt t="179504" x="2200275" y="2176463"/>
          <p14:tracePt t="179512" x="2184400" y="2184400"/>
          <p14:tracePt t="179519" x="2176463" y="2200275"/>
          <p14:tracePt t="179527" x="2168525" y="2208213"/>
          <p14:tracePt t="179534" x="2168525" y="2216150"/>
          <p14:tracePt t="179542" x="2152650" y="2224088"/>
          <p14:tracePt t="179549" x="2152650" y="2233613"/>
          <p14:tracePt t="179556" x="2152650" y="2241550"/>
          <p14:tracePt t="179564" x="2144713" y="2249488"/>
          <p14:tracePt t="179571" x="2136775" y="2265363"/>
          <p14:tracePt t="179579" x="2136775" y="2289175"/>
          <p14:tracePt t="179586" x="2128838" y="2305050"/>
          <p14:tracePt t="179594" x="2120900" y="2328863"/>
          <p14:tracePt t="179601" x="2112963" y="2360613"/>
          <p14:tracePt t="179609" x="2112963" y="2376488"/>
          <p14:tracePt t="179617" x="2105025" y="2400300"/>
          <p14:tracePt t="179624" x="2097088" y="2416175"/>
          <p14:tracePt t="179631" x="2089150" y="2439988"/>
          <p14:tracePt t="179639" x="2081213" y="2455863"/>
          <p14:tracePt t="179647" x="2065338" y="2479675"/>
          <p14:tracePt t="179654" x="2065338" y="2487613"/>
          <p14:tracePt t="179661" x="2065338" y="2495550"/>
          <p14:tracePt t="179668" x="2065338" y="2503488"/>
          <p14:tracePt t="179684" x="2065338" y="2511425"/>
          <p14:tracePt t="179692" x="2065338" y="2519363"/>
          <p14:tracePt t="179708" x="2065338" y="2527300"/>
          <p14:tracePt t="179722" x="2065338" y="2535238"/>
          <p14:tracePt t="179744" x="2065338" y="2543175"/>
          <p14:tracePt t="179758" x="2065338" y="2551113"/>
          <p14:tracePt t="180456" x="2065338" y="2559050"/>
          <p14:tracePt t="180465" x="2073275" y="2576513"/>
          <p14:tracePt t="180472" x="2089150" y="2608263"/>
          <p14:tracePt t="180482" x="2105025" y="2640013"/>
          <p14:tracePt t="180487" x="2136775" y="2703513"/>
          <p14:tracePt t="180496" x="2160588" y="2774950"/>
          <p14:tracePt t="180504" x="2200275" y="2919413"/>
          <p14:tracePt t="180509" x="2239963" y="3109913"/>
          <p14:tracePt t="180516" x="2263775" y="3333750"/>
          <p14:tracePt t="180525" x="2279650" y="3621088"/>
          <p14:tracePt t="180533" x="2287588" y="3883025"/>
          <p14:tracePt t="180539" x="2287588" y="4122738"/>
          <p14:tracePt t="180547" x="2311400" y="4330700"/>
          <p14:tracePt t="180554" x="2319338" y="4441825"/>
          <p14:tracePt t="180562" x="2343150" y="4529138"/>
          <p14:tracePt t="180569" x="2287588" y="4600575"/>
          <p14:tracePt t="180576" x="2287588" y="4673600"/>
          <p14:tracePt t="180584" x="2295525" y="4752975"/>
          <p14:tracePt t="180592" x="2303463" y="4824413"/>
          <p14:tracePt t="180599" x="2311400" y="4887913"/>
          <p14:tracePt t="180606" x="2319338" y="4943475"/>
          <p14:tracePt t="180613" x="2335213" y="5016500"/>
          <p14:tracePt t="180621" x="2343150" y="5064125"/>
          <p14:tracePt t="180629" x="2359025" y="5135563"/>
          <p14:tracePt t="180636" x="2374900" y="5199063"/>
          <p14:tracePt t="180644" x="2392363" y="5262563"/>
          <p14:tracePt t="180652" x="2400300" y="5343525"/>
          <p14:tracePt t="180658" x="2416175" y="5399088"/>
          <p14:tracePt t="180666" x="2424113" y="5430838"/>
          <p14:tracePt t="180674" x="2432050" y="5478463"/>
          <p14:tracePt t="180682" x="2447925" y="5486400"/>
          <p14:tracePt t="180689" x="2447925" y="5510213"/>
          <p14:tracePt t="180696" x="2447925" y="5526088"/>
          <p14:tracePt t="180704" x="2447925" y="5541963"/>
          <p14:tracePt t="180712" x="2447925" y="5565775"/>
          <p14:tracePt t="180719" x="2447925" y="5573713"/>
          <p14:tracePt t="180727" x="2447925" y="5589588"/>
          <p14:tracePt t="180734" x="2447925" y="5605463"/>
          <p14:tracePt t="180742" x="2447925" y="5613400"/>
          <p14:tracePt t="180749" x="2447925" y="5637213"/>
          <p14:tracePt t="180756" x="2439988" y="5653088"/>
          <p14:tracePt t="180764" x="2439988" y="5670550"/>
          <p14:tracePt t="180772" x="2439988" y="5686425"/>
          <p14:tracePt t="180780" x="2439988" y="5694363"/>
          <p14:tracePt t="180786" x="2439988" y="5702300"/>
          <p14:tracePt t="180794" x="2439988" y="5710238"/>
          <p14:tracePt t="180802" x="2439988" y="5718175"/>
          <p14:tracePt t="180809" x="2439988" y="5726113"/>
          <p14:tracePt t="180817" x="2439988" y="5734050"/>
          <p14:tracePt t="180824" x="2439988" y="5741988"/>
          <p14:tracePt t="180832" x="2439988" y="5749925"/>
          <p14:tracePt t="180838" x="2432050" y="5757863"/>
          <p14:tracePt t="180846" x="2432050" y="5773738"/>
          <p14:tracePt t="180861" x="2432050" y="5781675"/>
          <p14:tracePt t="180869" x="2432050" y="5789613"/>
          <p14:tracePt t="180876" x="2432050" y="5797550"/>
          <p14:tracePt t="180884" x="2432050" y="5813425"/>
          <p14:tracePt t="180899" x="2432050" y="5821363"/>
          <p14:tracePt t="180907" x="2432050" y="5829300"/>
          <p14:tracePt t="180913" x="2424113" y="5829300"/>
          <p14:tracePt t="180922" x="2424113" y="5837238"/>
          <p14:tracePt t="180929" x="2424113" y="5845175"/>
          <p14:tracePt t="180936" x="2416175" y="5861050"/>
          <p14:tracePt t="180944" x="2408238" y="5861050"/>
          <p14:tracePt t="180952" x="2400300" y="5868988"/>
          <p14:tracePt t="180959" x="2392363" y="5884863"/>
          <p14:tracePt t="180966" x="2384425" y="5892800"/>
          <p14:tracePt t="180982" x="2351088" y="5916613"/>
          <p14:tracePt t="180988" x="2327275" y="5924550"/>
          <p14:tracePt t="180996" x="2319338" y="5932488"/>
          <p14:tracePt t="181004" x="2311400" y="5940425"/>
          <p14:tracePt t="181012" x="2303463" y="5940425"/>
          <p14:tracePt t="181019" x="2295525" y="5940425"/>
          <p14:tracePt t="181289" x="2303463" y="5940425"/>
          <p14:tracePt t="181311" x="2311400" y="5940425"/>
          <p14:tracePt t="181356" x="2319338" y="5940425"/>
          <p14:tracePt t="181724" x="2327275" y="5940425"/>
          <p14:tracePt t="181732" x="2335213" y="5940425"/>
          <p14:tracePt t="181755" x="2343150" y="5940425"/>
          <p14:tracePt t="183299" x="2343150" y="5932488"/>
          <p14:tracePt t="183308" x="2351088" y="5932488"/>
          <p14:tracePt t="183321" x="2351088" y="5924550"/>
          <p14:tracePt t="183338" x="2359025" y="5924550"/>
          <p14:tracePt t="183346" x="2366963" y="5916613"/>
          <p14:tracePt t="183361" x="2374900" y="5908675"/>
          <p14:tracePt t="183367" x="2374900" y="5900738"/>
          <p14:tracePt t="183375" x="2392363" y="5892800"/>
          <p14:tracePt t="183382" x="2400300" y="5876925"/>
          <p14:tracePt t="183389" x="2416175" y="5861050"/>
          <p14:tracePt t="183398" x="2424113" y="5861050"/>
          <p14:tracePt t="183404" x="2439988" y="5845175"/>
          <p14:tracePt t="183411" x="2455863" y="5837238"/>
          <p14:tracePt t="183420" x="2463800" y="5837238"/>
          <p14:tracePt t="183428" x="2479675" y="5829300"/>
          <p14:tracePt t="183434" x="2487613" y="5829300"/>
          <p14:tracePt t="183443" x="2487613" y="5821363"/>
          <p14:tracePt t="183450" x="2495550" y="5821363"/>
          <p14:tracePt t="183459" x="2503488" y="5821363"/>
          <p14:tracePt t="183591" x="2511425" y="5821363"/>
          <p14:tracePt t="183606" x="2519363" y="5821363"/>
          <p14:tracePt t="183622" x="2527300" y="5821363"/>
          <p14:tracePt t="183629" x="2535238" y="5821363"/>
          <p14:tracePt t="183636" x="2543175" y="5829300"/>
          <p14:tracePt t="183652" x="2551113" y="5829300"/>
          <p14:tracePt t="183663" x="2559050" y="5829300"/>
          <p14:tracePt t="183674" x="2566988" y="5829300"/>
          <p14:tracePt t="183689" x="2566988" y="5837238"/>
          <p14:tracePt t="183698" x="2574925" y="5837238"/>
          <p14:tracePt t="183711" x="2582863" y="5837238"/>
          <p14:tracePt t="183734" x="2590800" y="5837238"/>
          <p14:tracePt t="183742" x="2598738" y="5837238"/>
          <p14:tracePt t="183750" x="2598738" y="5845175"/>
          <p14:tracePt t="183772" x="2606675" y="5845175"/>
          <p14:tracePt t="184281" x="2614613" y="5845175"/>
          <p14:tracePt t="184304" x="2622550" y="5845175"/>
          <p14:tracePt t="184334" x="2630488" y="5845175"/>
          <p14:tracePt t="184386" x="2638425" y="5845175"/>
          <p14:tracePt t="184402" x="2646363" y="5845175"/>
          <p14:tracePt t="184416" x="2654300" y="5845175"/>
          <p14:tracePt t="184424" x="2662238" y="5845175"/>
          <p14:tracePt t="184454" x="2670175" y="5845175"/>
          <p14:tracePt t="184477" x="2678113" y="5845175"/>
          <p14:tracePt t="184492" x="2693988" y="5845175"/>
          <p14:tracePt t="184507" x="2701925" y="5845175"/>
          <p14:tracePt t="184537" x="2701925" y="5853113"/>
          <p14:tracePt t="185444" x="2709863" y="5853113"/>
          <p14:tracePt t="185453" x="2717800" y="5853113"/>
          <p14:tracePt t="185460" x="2725738" y="5853113"/>
          <p14:tracePt t="185477" x="2733675" y="5853113"/>
          <p14:tracePt t="185513" x="2741613" y="5853113"/>
          <p14:tracePt t="185519" x="2759075" y="5853113"/>
          <p14:tracePt t="185526" x="2774950" y="5853113"/>
          <p14:tracePt t="185535" x="2790825" y="5853113"/>
          <p14:tracePt t="185542" x="2814638" y="5853113"/>
          <p14:tracePt t="185548" x="2838450" y="5853113"/>
          <p14:tracePt t="185556" x="2870200" y="5853113"/>
          <p14:tracePt t="185564" x="2917825" y="5861050"/>
          <p14:tracePt t="185572" x="2941638" y="5861050"/>
          <p14:tracePt t="185579" x="2973388" y="5868988"/>
          <p14:tracePt t="185587" x="3005138" y="5868988"/>
          <p14:tracePt t="185594" x="3028950" y="5868988"/>
          <p14:tracePt t="185602" x="3044825" y="5868988"/>
          <p14:tracePt t="185609" x="3052763" y="5868988"/>
          <p14:tracePt t="185616" x="3076575" y="5868988"/>
          <p14:tracePt t="185624" x="3084513" y="5868988"/>
          <p14:tracePt t="185632" x="3092450" y="5868988"/>
          <p14:tracePt t="185639" x="3100388" y="5876925"/>
          <p14:tracePt t="185646" x="3109913" y="5876925"/>
          <p14:tracePt t="185654" x="3117850" y="5876925"/>
          <p14:tracePt t="185662" x="3125788" y="5876925"/>
          <p14:tracePt t="185669" x="3133725" y="5876925"/>
          <p14:tracePt t="185676" x="3141663" y="5876925"/>
          <p14:tracePt t="185684" x="3149600" y="5884863"/>
          <p14:tracePt t="185692" x="3157538" y="5884863"/>
          <p14:tracePt t="185698" x="3165475" y="5884863"/>
          <p14:tracePt t="185706" x="3173413" y="5892800"/>
          <p14:tracePt t="185714" x="3181350" y="5892800"/>
          <p14:tracePt t="185722" x="3189288" y="5892800"/>
          <p14:tracePt t="185729" x="3197225" y="5892800"/>
          <p14:tracePt t="185737" x="3205163" y="5892800"/>
          <p14:tracePt t="185752" x="3213100" y="5892800"/>
          <p14:tracePt t="185759" x="3221038" y="5892800"/>
          <p14:tracePt t="185766" x="3228975" y="5892800"/>
          <p14:tracePt t="185773" x="3236913" y="5892800"/>
          <p14:tracePt t="185782" x="3260725" y="5892800"/>
          <p14:tracePt t="185788" x="3268663" y="5892800"/>
          <p14:tracePt t="185796" x="3284538" y="5892800"/>
          <p14:tracePt t="185804" x="3300413" y="5892800"/>
          <p14:tracePt t="185812" x="3316288" y="5892800"/>
          <p14:tracePt t="185818" x="3332163" y="5892800"/>
          <p14:tracePt t="185826" x="3348038" y="5892800"/>
          <p14:tracePt t="185834" x="3363913" y="5892800"/>
          <p14:tracePt t="185842" x="3379788" y="5892800"/>
          <p14:tracePt t="185849" x="3387725" y="5892800"/>
          <p14:tracePt t="185856" x="3395663" y="5892800"/>
          <p14:tracePt t="185864" x="3403600" y="5892800"/>
          <p14:tracePt t="185872" x="3411538" y="5892800"/>
          <p14:tracePt t="185887" x="3419475" y="5892800"/>
          <p14:tracePt t="185916" x="3427413" y="5892800"/>
          <p14:tracePt t="187334" x="3435350" y="5892800"/>
          <p14:tracePt t="187829" x="3443288" y="5892800"/>
          <p14:tracePt t="187836" x="3451225" y="5892800"/>
          <p14:tracePt t="187851" x="3459163" y="5892800"/>
          <p14:tracePt t="187859" x="3467100" y="5892800"/>
          <p14:tracePt t="187866" x="3476625" y="5884863"/>
          <p14:tracePt t="187876" x="3484563" y="5876925"/>
          <p14:tracePt t="187883" x="3492500" y="5876925"/>
          <p14:tracePt t="187890" x="3500438" y="5868988"/>
          <p14:tracePt t="187904" x="3508375" y="5868988"/>
          <p14:tracePt t="187911" x="3508375" y="5861050"/>
          <p14:tracePt t="187919" x="3524250" y="5861050"/>
          <p14:tracePt t="187927" x="3524250" y="5853113"/>
          <p14:tracePt t="187934" x="3532188" y="5845175"/>
          <p14:tracePt t="187949" x="3540125" y="5845175"/>
          <p14:tracePt t="187961" x="3540125" y="5837238"/>
          <p14:tracePt t="187972" x="3548063" y="5837238"/>
          <p14:tracePt t="187979" x="3548063" y="5829300"/>
          <p14:tracePt t="187986" x="3556000" y="5829300"/>
          <p14:tracePt t="188481" x="3556000" y="5821363"/>
          <p14:tracePt t="188511" x="3563938" y="5821363"/>
          <p14:tracePt t="188542" x="3571875" y="5821363"/>
          <p14:tracePt t="188552" x="3571875" y="5813425"/>
          <p14:tracePt t="188582" x="3579813" y="5813425"/>
          <p14:tracePt t="189066" x="3587750" y="5813425"/>
          <p14:tracePt t="189075" x="3603625" y="5813425"/>
          <p14:tracePt t="189082" x="3611563" y="5813425"/>
          <p14:tracePt t="189097" x="3627438" y="5813425"/>
          <p14:tracePt t="189114" x="3635375" y="5813425"/>
          <p14:tracePt t="189135" x="3643313" y="5813425"/>
          <p14:tracePt t="189157" x="3651250" y="5813425"/>
          <p14:tracePt t="189164" x="3659188" y="5813425"/>
          <p14:tracePt t="189179" x="3667125" y="5813425"/>
          <p14:tracePt t="189194" x="3675063" y="5813425"/>
          <p14:tracePt t="189209" x="3683000" y="5813425"/>
          <p14:tracePt t="189216" x="3690938" y="5813425"/>
          <p14:tracePt t="189269" x="3698875" y="5813425"/>
          <p14:tracePt t="189285" x="3706813" y="5813425"/>
          <p14:tracePt t="189328" x="3714750" y="5813425"/>
          <p14:tracePt t="189352" x="3722688" y="5813425"/>
          <p14:tracePt t="189899" x="3730625" y="5813425"/>
          <p14:tracePt t="189914" x="3738563" y="5813425"/>
          <p14:tracePt t="190131" x="3754438" y="5813425"/>
          <p14:tracePt t="190143" x="3770313" y="5813425"/>
          <p14:tracePt t="190147" x="3778250" y="5813425"/>
          <p14:tracePt t="190156" x="3794125" y="5813425"/>
          <p14:tracePt t="190162" x="3802063" y="5813425"/>
          <p14:tracePt t="190172" x="3825875" y="5821363"/>
          <p14:tracePt t="190177" x="3843338" y="5829300"/>
          <p14:tracePt t="190185" x="3867150" y="5837238"/>
          <p14:tracePt t="190194" x="3883025" y="5845175"/>
          <p14:tracePt t="190199" x="3922713" y="5853113"/>
          <p14:tracePt t="190207" x="3978275" y="5861050"/>
          <p14:tracePt t="190214" x="4017963" y="5868988"/>
          <p14:tracePt t="190224" x="4073525" y="5876925"/>
          <p14:tracePt t="190229" x="4113213" y="5884863"/>
          <p14:tracePt t="190238" x="4168775" y="5892800"/>
          <p14:tracePt t="190244" x="4200525" y="5892800"/>
          <p14:tracePt t="190251" x="4249738" y="5900738"/>
          <p14:tracePt t="190258" x="4273550" y="5900738"/>
          <p14:tracePt t="190266" x="4281488" y="5900738"/>
          <p14:tracePt t="190274" x="4313238" y="5900738"/>
          <p14:tracePt t="190283" x="4321175" y="5900738"/>
          <p14:tracePt t="190342" x="4329113" y="5900738"/>
          <p14:tracePt t="190379" x="4337050" y="5900738"/>
          <p14:tracePt t="190454" x="4344988" y="5892800"/>
          <p14:tracePt t="190461" x="4352925" y="5892800"/>
          <p14:tracePt t="190469" x="4352925" y="5884863"/>
          <p14:tracePt t="190476" x="4368800" y="5868988"/>
          <p14:tracePt t="190484" x="4368800" y="5861050"/>
          <p14:tracePt t="190491" x="4368800" y="5837238"/>
          <p14:tracePt t="190499" x="4376738" y="5813425"/>
          <p14:tracePt t="190507" x="4384675" y="5773738"/>
          <p14:tracePt t="190514" x="4384675" y="5718175"/>
          <p14:tracePt t="190522" x="4384675" y="5653088"/>
          <p14:tracePt t="190529" x="4384675" y="5613400"/>
          <p14:tracePt t="190537" x="4384675" y="5557838"/>
          <p14:tracePt t="190544" x="4384675" y="5486400"/>
          <p14:tracePt t="190552" x="4384675" y="5414963"/>
          <p14:tracePt t="190559" x="4368800" y="5335588"/>
          <p14:tracePt t="190567" x="4368800" y="5270500"/>
          <p14:tracePt t="190575" x="4352925" y="5191125"/>
          <p14:tracePt t="190582" x="4344988" y="5127625"/>
          <p14:tracePt t="190588" x="4329113" y="5072063"/>
          <p14:tracePt t="190597" x="4305300" y="5008563"/>
          <p14:tracePt t="190605" x="4297363" y="4959350"/>
          <p14:tracePt t="190611" x="4265613" y="4903788"/>
          <p14:tracePt t="190619" x="4257675" y="4864100"/>
          <p14:tracePt t="190626" x="4233863" y="4824413"/>
          <p14:tracePt t="190634" x="4200525" y="4792663"/>
          <p14:tracePt t="190641" x="4192588" y="4784725"/>
          <p14:tracePt t="190649" x="4160838" y="4760913"/>
          <p14:tracePt t="190657" x="4137025" y="4737100"/>
          <p14:tracePt t="190664" x="4113213" y="4729163"/>
          <p14:tracePt t="190671" x="4089400" y="4721225"/>
          <p14:tracePt t="190679" x="4065588" y="4705350"/>
          <p14:tracePt t="190686" x="4057650" y="4705350"/>
          <p14:tracePt t="190694" x="4049713" y="4697413"/>
          <p14:tracePt t="190708" x="4041775" y="4697413"/>
          <p14:tracePt t="190724" x="4041775" y="4689475"/>
          <p14:tracePt t="190732" x="4033838" y="4689475"/>
          <p14:tracePt t="190739" x="4025900" y="4673600"/>
          <p14:tracePt t="190747" x="4010025" y="4665663"/>
          <p14:tracePt t="190755" x="3994150" y="4641850"/>
          <p14:tracePt t="190761" x="3970338" y="4608513"/>
          <p14:tracePt t="190768" x="3954463" y="4576763"/>
          <p14:tracePt t="190776" x="3946525" y="4537075"/>
          <p14:tracePt t="190783" x="3930650" y="4513263"/>
          <p14:tracePt t="190791" x="3922713" y="4489450"/>
          <p14:tracePt t="190798" x="3922713" y="4473575"/>
          <p14:tracePt t="190807" x="3922713" y="4457700"/>
          <p14:tracePt t="190813" x="3922713" y="4441825"/>
          <p14:tracePt t="190821" x="3922713" y="4425950"/>
          <p14:tracePt t="190828" x="3922713" y="4410075"/>
          <p14:tracePt t="190836" x="3922713" y="4394200"/>
          <p14:tracePt t="190843" x="3922713" y="4370388"/>
          <p14:tracePt t="190851" x="3922713" y="4338638"/>
          <p14:tracePt t="190858" x="3930650" y="4330700"/>
          <p14:tracePt t="190866" x="3930650" y="4322763"/>
          <p14:tracePt t="190874" x="3938588" y="4306888"/>
          <p14:tracePt t="190889" x="3946525" y="4306888"/>
          <p14:tracePt t="190904" x="3946525" y="4298950"/>
          <p14:tracePt t="190926" x="3954463" y="4298950"/>
          <p14:tracePt t="190933" x="3954463" y="4291013"/>
          <p14:tracePt t="190948" x="3970338" y="4281488"/>
          <p14:tracePt t="190963" x="3978275" y="4273550"/>
          <p14:tracePt t="190979" x="3986213" y="4265613"/>
          <p14:tracePt t="190986" x="3994150" y="4265613"/>
          <p14:tracePt t="190993" x="4010025" y="4257675"/>
          <p14:tracePt t="191001" x="4010025" y="4249738"/>
          <p14:tracePt t="191009" x="4017963" y="4249738"/>
          <p14:tracePt t="191046" x="4025900" y="4249738"/>
          <p14:tracePt t="191068" x="4033838" y="4249738"/>
          <p14:tracePt t="191083" x="4041775" y="4249738"/>
          <p14:tracePt t="191098" x="4049713" y="4249738"/>
          <p14:tracePt t="191114" x="4057650" y="4249738"/>
          <p14:tracePt t="191122" x="4065588" y="4257675"/>
          <p14:tracePt t="191128" x="4081463" y="4273550"/>
          <p14:tracePt t="191137" x="4105275" y="4298950"/>
          <p14:tracePt t="191144" x="4144963" y="4338638"/>
          <p14:tracePt t="191152" x="4160838" y="4354513"/>
          <p14:tracePt t="191158" x="4192588" y="4394200"/>
          <p14:tracePt t="191166" x="4217988" y="4418013"/>
          <p14:tracePt t="191174" x="4257675" y="4457700"/>
          <p14:tracePt t="191182" x="4281488" y="4505325"/>
          <p14:tracePt t="191189" x="4313238" y="4545013"/>
          <p14:tracePt t="191196" x="4337050" y="4592638"/>
          <p14:tracePt t="191205" x="4360863" y="4616450"/>
          <p14:tracePt t="191211" x="4384675" y="4665663"/>
          <p14:tracePt t="191219" x="4392613" y="4705350"/>
          <p14:tracePt t="191227" x="4416425" y="4752975"/>
          <p14:tracePt t="191234" x="4432300" y="4792663"/>
          <p14:tracePt t="191241" x="4456113" y="4856163"/>
          <p14:tracePt t="191249" x="4471988" y="4895850"/>
          <p14:tracePt t="191257" x="4495800" y="4967288"/>
          <p14:tracePt t="191263" x="4511675" y="5016500"/>
          <p14:tracePt t="191271" x="4527550" y="5056188"/>
          <p14:tracePt t="191279" x="4567238" y="5167313"/>
          <p14:tracePt t="191287" x="4576763" y="5214938"/>
          <p14:tracePt t="191294" x="4592638" y="5238750"/>
          <p14:tracePt t="191302" x="4592638" y="5262563"/>
          <p14:tracePt t="191308" x="4600575" y="5278438"/>
          <p14:tracePt t="191317" x="4600575" y="5286375"/>
          <p14:tracePt t="191324" x="4600575" y="5302250"/>
          <p14:tracePt t="191331" x="4600575" y="5319713"/>
          <p14:tracePt t="191339" x="4600575" y="5327650"/>
          <p14:tracePt t="191347" x="4600575" y="5351463"/>
          <p14:tracePt t="191354" x="4600575" y="5375275"/>
          <p14:tracePt t="191361" x="4600575" y="5391150"/>
          <p14:tracePt t="191369" x="4600575" y="5407025"/>
          <p14:tracePt t="191377" x="4600575" y="5414963"/>
          <p14:tracePt t="191384" x="4600575" y="5422900"/>
          <p14:tracePt t="191391" x="4600575" y="5430838"/>
          <p14:tracePt t="191399" x="4600575" y="5438775"/>
          <p14:tracePt t="191407" x="4600575" y="5446713"/>
          <p14:tracePt t="191414" x="4600575" y="5454650"/>
          <p14:tracePt t="191421" x="4600575" y="5462588"/>
          <p14:tracePt t="191428" x="4600575" y="5470525"/>
          <p14:tracePt t="191437" x="4600575" y="5486400"/>
          <p14:tracePt t="191444" x="4600575" y="5494338"/>
          <p14:tracePt t="191452" x="4600575" y="5510213"/>
          <p14:tracePt t="191458" x="4600575" y="5534025"/>
          <p14:tracePt t="191467" x="4600575" y="5549900"/>
          <p14:tracePt t="191474" x="4592638" y="5573713"/>
          <p14:tracePt t="191482" x="4592638" y="5589588"/>
          <p14:tracePt t="191489" x="4592638" y="5597525"/>
          <p14:tracePt t="191496" x="4584700" y="5621338"/>
          <p14:tracePt t="191505" x="4576763" y="5629275"/>
          <p14:tracePt t="191511" x="4576763" y="5645150"/>
          <p14:tracePt t="191518" x="4567238" y="5653088"/>
          <p14:tracePt t="191527" x="4559300" y="5670550"/>
          <p14:tracePt t="191534" x="4559300" y="5686425"/>
          <p14:tracePt t="191541" x="4551363" y="5694363"/>
          <p14:tracePt t="191549" x="4543425" y="5710238"/>
          <p14:tracePt t="191557" x="4535488" y="5734050"/>
          <p14:tracePt t="191564" x="4519613" y="5757863"/>
          <p14:tracePt t="191571" x="4503738" y="5789613"/>
          <p14:tracePt t="191579" x="4495800" y="5813425"/>
          <p14:tracePt t="191587" x="4495800" y="5821363"/>
          <p14:tracePt t="191609" x="4495800" y="5829300"/>
          <p14:tracePt t="193899" x="4495800" y="5821363"/>
          <p14:tracePt t="193901" x="4487863" y="5757863"/>
          <p14:tracePt t="193904" x="4471988" y="5726113"/>
          <p14:tracePt t="193904" x="4448175" y="5686425"/>
          <p14:tracePt t="193912" x="4408488" y="5645150"/>
          <p14:tracePt t="193920" x="4360863" y="5597525"/>
          <p14:tracePt t="193926" x="4281488" y="5541963"/>
          <p14:tracePt t="193936" x="4210050" y="5486400"/>
          <p14:tracePt t="193942" x="4160838" y="5422900"/>
          <p14:tracePt t="193950" x="4121150" y="5391150"/>
          <p14:tracePt t="193959" x="4097338" y="5367338"/>
          <p14:tracePt t="193964" x="4049713" y="5310188"/>
          <p14:tracePt t="193973" x="4041775" y="5302250"/>
          <p14:tracePt t="193979" x="4041775" y="5294313"/>
          <p14:tracePt t="193988" x="4025900" y="5278438"/>
          <p14:tracePt t="193994" x="4017963" y="5270500"/>
          <p14:tracePt t="194009" x="4017963" y="5262563"/>
          <p14:tracePt t="194032" x="4010025" y="5262563"/>
          <p14:tracePt t="194039" x="4002088" y="5246688"/>
          <p14:tracePt t="194048" x="4002088" y="5230813"/>
          <p14:tracePt t="194055" x="3986213" y="5214938"/>
          <p14:tracePt t="194064" x="3970338" y="5183188"/>
          <p14:tracePt t="194072" x="3970338" y="5175250"/>
          <p14:tracePt t="194078" x="3946525" y="5135563"/>
          <p14:tracePt t="194088" x="3922713" y="5103813"/>
          <p14:tracePt t="194092" x="3906838" y="5064125"/>
          <p14:tracePt t="194099" x="3883025" y="5024438"/>
          <p14:tracePt t="194116" x="3859213" y="4984750"/>
          <p14:tracePt t="194122" x="3851275" y="4967288"/>
          <p14:tracePt t="194130" x="3843338" y="4959350"/>
          <p14:tracePt t="194136" x="3843338" y="4951413"/>
          <p14:tracePt t="194144" x="3833813" y="4927600"/>
          <p14:tracePt t="194152" x="3825875" y="4919663"/>
          <p14:tracePt t="194159" x="3825875" y="4911725"/>
          <p14:tracePt t="194166" x="3817938" y="4887913"/>
          <p14:tracePt t="194174" x="3802063" y="4872038"/>
          <p14:tracePt t="194181" x="3802063" y="4856163"/>
          <p14:tracePt t="194189" x="3786188" y="4840288"/>
          <p14:tracePt t="194197" x="3770313" y="4816475"/>
          <p14:tracePt t="194205" x="3762375" y="4792663"/>
          <p14:tracePt t="194212" x="3746500" y="4768850"/>
          <p14:tracePt t="194219" x="3738563" y="4752975"/>
          <p14:tracePt t="194227" x="3714750" y="4721225"/>
          <p14:tracePt t="194235" x="3706813" y="4689475"/>
          <p14:tracePt t="194241" x="3683000" y="4657725"/>
          <p14:tracePt t="194249" x="3659188" y="4616450"/>
          <p14:tracePt t="194256" x="3643313" y="4592638"/>
          <p14:tracePt t="194264" x="3627438" y="4560888"/>
          <p14:tracePt t="194272" x="3603625" y="4521200"/>
          <p14:tracePt t="194279" x="3579813" y="4497388"/>
          <p14:tracePt t="194286" x="3571875" y="4473575"/>
          <p14:tracePt t="194294" x="3556000" y="4449763"/>
          <p14:tracePt t="194302" x="3556000" y="4433888"/>
          <p14:tracePt t="194309" x="3556000" y="4425950"/>
          <p14:tracePt t="194317" x="3548063" y="4418013"/>
          <p14:tracePt t="194332" x="3548063" y="4410075"/>
          <p14:tracePt t="194384" x="3548063" y="4402138"/>
          <p14:tracePt t="194466" x="3548063" y="4394200"/>
          <p14:tracePt t="194496" x="3548063" y="4386263"/>
          <p14:tracePt t="194834" x="3556000" y="4386263"/>
          <p14:tracePt t="194843" x="3563938" y="4378325"/>
          <p14:tracePt t="194849" x="3571875" y="4378325"/>
          <p14:tracePt t="194859" x="3587750" y="4370388"/>
          <p14:tracePt t="194872" x="3595688" y="4370388"/>
          <p14:tracePt t="194961" x="3603625" y="4370388"/>
          <p14:tracePt t="194976" x="3611563" y="4370388"/>
          <p14:tracePt t="194985" x="3611563" y="4362450"/>
          <p14:tracePt t="195021" x="3619500" y="4362450"/>
          <p14:tracePt t="195029" x="3627438" y="4362450"/>
          <p14:tracePt t="195067" x="3635375" y="4362450"/>
          <p14:tracePt t="195111" x="3643313" y="4362450"/>
          <p14:tracePt t="195284" x="3651250" y="4362450"/>
          <p14:tracePt t="195293" x="3659188" y="4362450"/>
          <p14:tracePt t="195299" x="3667125" y="4362450"/>
          <p14:tracePt t="195308" x="3675063" y="4362450"/>
          <p14:tracePt t="195314" x="3683000" y="4362450"/>
          <p14:tracePt t="195322" x="3683000" y="4370388"/>
          <p14:tracePt t="195328" x="3690938" y="4370388"/>
          <p14:tracePt t="195345" x="3706813" y="4378325"/>
          <p14:tracePt t="195359" x="3714750" y="4378325"/>
          <p14:tracePt t="195405" x="3722688" y="4378325"/>
          <p14:tracePt t="195456" x="3722688" y="4386263"/>
          <p14:tracePt t="195464" x="3730625" y="4386263"/>
          <p14:tracePt t="195914" x="3738563" y="4386263"/>
          <p14:tracePt t="195929" x="3738563" y="4394200"/>
          <p14:tracePt t="195953" x="3746500" y="4394200"/>
          <p14:tracePt t="195996" x="3746500" y="4402138"/>
          <p14:tracePt t="196012" x="3746500" y="4410075"/>
          <p14:tracePt t="196028" x="3746500" y="4418013"/>
          <p14:tracePt t="196042" x="3746500" y="4425950"/>
          <p14:tracePt t="196052" x="3746500" y="4433888"/>
          <p14:tracePt t="196071" x="3746500" y="4449763"/>
          <p14:tracePt t="196073" x="3746500" y="4457700"/>
          <p14:tracePt t="196079" x="3746500" y="4473575"/>
          <p14:tracePt t="196086" x="3746500" y="4481513"/>
          <p14:tracePt t="196094" x="3746500" y="4489450"/>
          <p14:tracePt t="196101" x="3746500" y="4497388"/>
          <p14:tracePt t="196117" x="3738563" y="4505325"/>
          <p14:tracePt t="196124" x="3738563" y="4521200"/>
          <p14:tracePt t="196132" x="3738563" y="4529138"/>
          <p14:tracePt t="196139" x="3738563" y="4537075"/>
          <p14:tracePt t="196147" x="3738563" y="4560888"/>
          <p14:tracePt t="196154" x="3730625" y="4576763"/>
          <p14:tracePt t="196162" x="3722688" y="4600575"/>
          <p14:tracePt t="196169" x="3714750" y="4633913"/>
          <p14:tracePt t="196176" x="3714750" y="4657725"/>
          <p14:tracePt t="196183" x="3714750" y="4689475"/>
          <p14:tracePt t="196191" x="3698875" y="4737100"/>
          <p14:tracePt t="196199" x="3690938" y="4792663"/>
          <p14:tracePt t="196206" x="3683000" y="4864100"/>
          <p14:tracePt t="196214" x="3667125" y="4911725"/>
          <p14:tracePt t="196221" x="3659188" y="4992688"/>
          <p14:tracePt t="196229" x="3651250" y="5064125"/>
          <p14:tracePt t="196236" x="3635375" y="5111750"/>
          <p14:tracePt t="196244" x="3595688" y="5175250"/>
          <p14:tracePt t="196252" x="3587750" y="5214938"/>
          <p14:tracePt t="196258" x="3579813" y="5246688"/>
          <p14:tracePt t="196267" x="3563938" y="5286375"/>
          <p14:tracePt t="196274" x="3556000" y="5310188"/>
          <p14:tracePt t="196282" x="3548063" y="5327650"/>
          <p14:tracePt t="196289" x="3548063" y="5335588"/>
          <p14:tracePt t="196297" x="3540125" y="5359400"/>
          <p14:tracePt t="196304" x="3532188" y="5367338"/>
          <p14:tracePt t="196312" x="3508375" y="5391150"/>
          <p14:tracePt t="196319" x="3492500" y="5414963"/>
          <p14:tracePt t="196327" x="3467100" y="5446713"/>
          <p14:tracePt t="196333" x="3435350" y="5494338"/>
          <p14:tracePt t="196342" x="3403600" y="5541963"/>
          <p14:tracePt t="196349" x="3348038" y="5613400"/>
          <p14:tracePt t="196356" x="3300413" y="5686425"/>
          <p14:tracePt t="196364" x="3244850" y="5749925"/>
          <p14:tracePt t="196371" x="3197225" y="5821363"/>
          <p14:tracePt t="196378" x="3157538" y="5868988"/>
          <p14:tracePt t="196387" x="3117850" y="5916613"/>
          <p14:tracePt t="196394" x="3092450" y="5940425"/>
          <p14:tracePt t="196402" x="3076575" y="5964238"/>
          <p14:tracePt t="196409" x="3052763" y="5988050"/>
          <p14:tracePt t="196416" x="3052763" y="6005513"/>
          <p14:tracePt t="196424" x="3028950" y="6021388"/>
          <p14:tracePt t="196432" x="3028950" y="6029325"/>
          <p14:tracePt t="196439" x="3005138" y="6053138"/>
          <p14:tracePt t="196454" x="2997200" y="6069013"/>
          <p14:tracePt t="196462" x="2989263" y="6069013"/>
          <p14:tracePt t="196470" x="2989263" y="6076950"/>
          <p14:tracePt t="196477" x="2981325" y="6084888"/>
          <p14:tracePt t="196484" x="2981325" y="6092825"/>
          <p14:tracePt t="196491" x="2973388" y="6092825"/>
          <p14:tracePt t="196500" x="2973388" y="6100763"/>
          <p14:tracePt t="196522" x="2965450" y="6108700"/>
          <p14:tracePt t="196544" x="2957513" y="6108700"/>
          <p14:tracePt t="196552" x="2957513" y="6116638"/>
          <p14:tracePt t="196619" x="2965450" y="6116638"/>
          <p14:tracePt t="196633" x="2989263" y="6116638"/>
          <p14:tracePt t="196641" x="3013075" y="6116638"/>
          <p14:tracePt t="196649" x="3052763" y="6116638"/>
          <p14:tracePt t="196656" x="3084513" y="6116638"/>
          <p14:tracePt t="196664" x="3133725" y="6124575"/>
          <p14:tracePt t="196672" x="3197225" y="6132513"/>
          <p14:tracePt t="196679" x="3268663" y="6140450"/>
          <p14:tracePt t="196687" x="3348038" y="6148388"/>
          <p14:tracePt t="196694" x="3411538" y="6148388"/>
          <p14:tracePt t="196703" x="3484563" y="6156325"/>
          <p14:tracePt t="196708" x="3556000" y="6156325"/>
          <p14:tracePt t="196717" x="3603625" y="6156325"/>
          <p14:tracePt t="196724" x="3675063" y="6156325"/>
          <p14:tracePt t="196732" x="3730625" y="6156325"/>
          <p14:tracePt t="196739" x="3786188" y="6156325"/>
          <p14:tracePt t="196746" x="3825875" y="6156325"/>
          <p14:tracePt t="196755" x="3867150" y="6156325"/>
          <p14:tracePt t="196762" x="3906838" y="6156325"/>
          <p14:tracePt t="196769" x="3962400" y="6156325"/>
          <p14:tracePt t="196776" x="4010025" y="6148388"/>
          <p14:tracePt t="196785" x="4065588" y="6148388"/>
          <p14:tracePt t="196792" x="4129088" y="6140450"/>
          <p14:tracePt t="196799" x="4184650" y="6140450"/>
          <p14:tracePt t="196806" x="4241800" y="6132513"/>
          <p14:tracePt t="196814" x="4273550" y="6132513"/>
          <p14:tracePt t="196821" x="4329113" y="6132513"/>
          <p14:tracePt t="196829" x="4376738" y="6132513"/>
          <p14:tracePt t="196837" x="4424363" y="6132513"/>
          <p14:tracePt t="196844" x="4471988" y="6124575"/>
          <p14:tracePt t="196852" x="4503738" y="6124575"/>
          <p14:tracePt t="196859" x="4543425" y="6124575"/>
          <p14:tracePt t="196867" x="4567238" y="6124575"/>
          <p14:tracePt t="196874" x="4576763" y="6124575"/>
          <p14:tracePt t="196882" x="4608513" y="6116638"/>
          <p14:tracePt t="196889" x="4640263" y="6116638"/>
          <p14:tracePt t="196897" x="4672013" y="6116638"/>
          <p14:tracePt t="196904" x="4687888" y="6108700"/>
          <p14:tracePt t="196912" x="4711700" y="6092825"/>
          <p14:tracePt t="196919" x="4727575" y="6092825"/>
          <p14:tracePt t="196927" x="4743450" y="6084888"/>
          <p14:tracePt t="196934" x="4751388" y="6076950"/>
          <p14:tracePt t="196942" x="4759325" y="6076950"/>
          <p14:tracePt t="196950" x="4767263" y="6076950"/>
          <p14:tracePt t="196986" x="4775200" y="6069013"/>
          <p14:tracePt t="197009" x="4775200" y="6061075"/>
          <p14:tracePt t="197046" x="4767263" y="6045200"/>
          <p14:tracePt t="197054" x="4727575" y="6029325"/>
          <p14:tracePt t="197062" x="4703763" y="6013450"/>
          <p14:tracePt t="197069" x="4679950" y="6013450"/>
          <p14:tracePt t="197076" x="4648200" y="6013450"/>
          <p14:tracePt t="197083" x="4632325" y="6013450"/>
          <p14:tracePt t="197092" x="4616450" y="6013450"/>
          <p14:tracePt t="197181" x="4608513" y="6013450"/>
          <p14:tracePt t="197189" x="4608513" y="6005513"/>
          <p14:tracePt t="197204" x="4600575" y="6005513"/>
          <p14:tracePt t="197219" x="4592638" y="5995988"/>
          <p14:tracePt t="197227" x="4592638" y="5988050"/>
          <p14:tracePt t="197234" x="4584700" y="5988050"/>
          <p14:tracePt t="197242" x="4576763" y="5988050"/>
          <p14:tracePt t="197250" x="4559300" y="5988050"/>
          <p14:tracePt t="197256" x="4543425" y="5988050"/>
          <p14:tracePt t="197264" x="4535488" y="5988050"/>
          <p14:tracePt t="197271" x="4519613" y="5988050"/>
          <p14:tracePt t="197279" x="4511675" y="5988050"/>
          <p14:tracePt t="197286" x="4495800" y="5988050"/>
          <p14:tracePt t="197295" x="4487863" y="5988050"/>
          <p14:tracePt t="197302" x="4479925" y="5988050"/>
          <p14:tracePt t="197308" x="4471988" y="5988050"/>
          <p14:tracePt t="197316" x="4464050" y="5988050"/>
          <p14:tracePt t="197324" x="4456113" y="5988050"/>
          <p14:tracePt t="197354" x="4448175" y="5988050"/>
          <p14:tracePt t="197436" x="4440238" y="5988050"/>
          <p14:tracePt t="197444" x="4440238" y="5980113"/>
          <p14:tracePt t="197481" x="4432300" y="5980113"/>
          <p14:tracePt t="197841" x="4432300" y="5972175"/>
          <p14:tracePt t="197852" x="4424363" y="5972175"/>
          <p14:tracePt t="197866" x="4424363" y="5964238"/>
          <p14:tracePt t="197872" x="4416425" y="5956300"/>
          <p14:tracePt t="197886" x="4408488" y="5956300"/>
          <p14:tracePt t="197893" x="4400550" y="5956300"/>
          <p14:tracePt t="198014" x="4392613" y="5956300"/>
          <p14:tracePt t="198039" x="4384675" y="5964238"/>
          <p14:tracePt t="198044" x="4376738" y="5964238"/>
          <p14:tracePt t="198059" x="4376738" y="5972175"/>
          <p14:tracePt t="198075" x="4368800" y="5972175"/>
          <p14:tracePt t="198614" x="4368800" y="5964238"/>
          <p14:tracePt t="198621" x="4368800" y="5956300"/>
          <p14:tracePt t="198659" x="4368800" y="5948363"/>
          <p14:tracePt t="198771" x="4376738" y="5948363"/>
          <p14:tracePt t="198801" x="4376738" y="5940425"/>
          <p14:tracePt t="200310" x="0" y="0"/>
        </p14:tracePtLst>
      </p14:laserTraceLst>
    </p:ext>
    <p:ext uri="{E180D4A7-C9FB-4DFB-919C-405C955672EB}">
      <p14:showEvtLst xmlns:p14="http://schemas.microsoft.com/office/powerpoint/2010/main">
        <p14:playEvt time="227" objId="4"/>
        <p14:stopEvt time="211238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79784CAF-52C7-40BC-A0EE-34C14DAA2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C810099-91A4-4DB6-9C58-CA71F4CDD6E0}"/>
                  </a:ext>
                </a:extLst>
              </p14:cNvPr>
              <p14:cNvContentPartPr/>
              <p14:nvPr/>
            </p14:nvContentPartPr>
            <p14:xfrm>
              <a:off x="6751820" y="3968009"/>
              <a:ext cx="1000080" cy="60552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C810099-91A4-4DB6-9C58-CA71F4CDD6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3826" y="3950009"/>
                <a:ext cx="1035707" cy="64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B9626EB5-2348-4358-A077-DE1A2EBAF001}"/>
                  </a:ext>
                </a:extLst>
              </p14:cNvPr>
              <p14:cNvContentPartPr/>
              <p14:nvPr/>
            </p14:nvContentPartPr>
            <p14:xfrm>
              <a:off x="5643020" y="3021929"/>
              <a:ext cx="131760" cy="2772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B9626EB5-2348-4358-A077-DE1A2EBAF0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5380" y="3003929"/>
                <a:ext cx="16740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F09AD9E8-56A4-42F7-8756-76009AAE7573}"/>
                  </a:ext>
                </a:extLst>
              </p14:cNvPr>
              <p14:cNvContentPartPr/>
              <p14:nvPr/>
            </p14:nvContentPartPr>
            <p14:xfrm>
              <a:off x="5949380" y="3032729"/>
              <a:ext cx="150840" cy="1368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F09AD9E8-56A4-42F7-8756-76009AAE757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31380" y="3015089"/>
                <a:ext cx="1864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B0054E52-06E3-482F-B939-2E3118CD7CA9}"/>
                  </a:ext>
                </a:extLst>
              </p14:cNvPr>
              <p14:cNvContentPartPr/>
              <p14:nvPr/>
            </p14:nvContentPartPr>
            <p14:xfrm>
              <a:off x="6518900" y="3002489"/>
              <a:ext cx="192240" cy="2160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B0054E52-06E3-482F-B939-2E3118CD7C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00900" y="2984849"/>
                <a:ext cx="227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67D930D4-233D-4BE5-B59E-1C7AD46E20B4}"/>
                  </a:ext>
                </a:extLst>
              </p14:cNvPr>
              <p14:cNvContentPartPr/>
              <p14:nvPr/>
            </p14:nvContentPartPr>
            <p14:xfrm>
              <a:off x="6297140" y="3038489"/>
              <a:ext cx="140400" cy="468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67D930D4-233D-4BE5-B59E-1C7AD46E20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79500" y="3020489"/>
                <a:ext cx="1760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B6607F81-04FF-47EE-9256-9A7C832AA335}"/>
                  </a:ext>
                </a:extLst>
              </p14:cNvPr>
              <p14:cNvContentPartPr/>
              <p14:nvPr/>
            </p14:nvContentPartPr>
            <p14:xfrm>
              <a:off x="8325020" y="3002489"/>
              <a:ext cx="264240" cy="2880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B6607F81-04FF-47EE-9256-9A7C832AA33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07380" y="2984849"/>
                <a:ext cx="29988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EBB8E1A0-95CF-4E32-83F6-24D00BFD0FDE}"/>
                  </a:ext>
                </a:extLst>
              </p14:cNvPr>
              <p14:cNvContentPartPr/>
              <p14:nvPr/>
            </p14:nvContentPartPr>
            <p14:xfrm>
              <a:off x="8783660" y="2997089"/>
              <a:ext cx="360" cy="36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EBB8E1A0-95CF-4E32-83F6-24D00BFD0FD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65660" y="297944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89DF1D37-E070-4BC1-9E5B-D87A1D2D1E2C}"/>
                  </a:ext>
                </a:extLst>
              </p14:cNvPr>
              <p14:cNvContentPartPr/>
              <p14:nvPr/>
            </p14:nvContentPartPr>
            <p14:xfrm>
              <a:off x="8870780" y="2966849"/>
              <a:ext cx="147240" cy="2016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89DF1D37-E070-4BC1-9E5B-D87A1D2D1E2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53140" y="2949209"/>
                <a:ext cx="182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11674C6F-7E56-43BD-B0C6-DFCC8D0DFEFD}"/>
                  </a:ext>
                </a:extLst>
              </p14:cNvPr>
              <p14:cNvContentPartPr/>
              <p14:nvPr/>
            </p14:nvContentPartPr>
            <p14:xfrm>
              <a:off x="5258900" y="5816969"/>
              <a:ext cx="131040" cy="1944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11674C6F-7E56-43BD-B0C6-DFCC8D0DFEF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40900" y="5799329"/>
                <a:ext cx="1666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4A0928A2-CB9C-4F34-8A0C-EBAC3845DF3B}"/>
                  </a:ext>
                </a:extLst>
              </p14:cNvPr>
              <p14:cNvContentPartPr/>
              <p14:nvPr/>
            </p14:nvContentPartPr>
            <p14:xfrm>
              <a:off x="8213060" y="5867729"/>
              <a:ext cx="9000" cy="684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4A0928A2-CB9C-4F34-8A0C-EBAC3845DF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95060" y="5849729"/>
                <a:ext cx="446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505218DA-C503-4989-860B-DD5BA40193F9}"/>
                  </a:ext>
                </a:extLst>
              </p14:cNvPr>
              <p14:cNvContentPartPr/>
              <p14:nvPr/>
            </p14:nvContentPartPr>
            <p14:xfrm>
              <a:off x="6846860" y="3029489"/>
              <a:ext cx="113760" cy="972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505218DA-C503-4989-860B-DD5BA40193F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29220" y="3011849"/>
                <a:ext cx="1494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1DFA57CA-9FF8-4A0F-B8D5-1269FF6F619D}"/>
                  </a:ext>
                </a:extLst>
              </p14:cNvPr>
              <p14:cNvContentPartPr/>
              <p14:nvPr/>
            </p14:nvContentPartPr>
            <p14:xfrm>
              <a:off x="4965860" y="4794209"/>
              <a:ext cx="162360" cy="15516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1DFA57CA-9FF8-4A0F-B8D5-1269FF6F619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47860" y="4776569"/>
                <a:ext cx="19800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2CD0DC83-9DC0-4AE0-82E8-8EF6CF241F09}"/>
                  </a:ext>
                </a:extLst>
              </p14:cNvPr>
              <p14:cNvContentPartPr/>
              <p14:nvPr/>
            </p14:nvContentPartPr>
            <p14:xfrm>
              <a:off x="6936140" y="2781809"/>
              <a:ext cx="162360" cy="173880"/>
            </p14:xfrm>
          </p:contentPart>
        </mc:Choice>
        <mc:Fallback xmlns=""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2CD0DC83-9DC0-4AE0-82E8-8EF6CF241F0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918140" y="2764169"/>
                <a:ext cx="1980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BFB9FB5B-463A-4354-9F5A-CD3F024AB06D}"/>
                  </a:ext>
                </a:extLst>
              </p14:cNvPr>
              <p14:cNvContentPartPr/>
              <p14:nvPr/>
            </p14:nvContentPartPr>
            <p14:xfrm>
              <a:off x="7163660" y="2377169"/>
              <a:ext cx="303120" cy="34128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BFB9FB5B-463A-4354-9F5A-CD3F024AB06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45660" y="2359529"/>
                <a:ext cx="33876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8CBC4524-A5B4-4EC2-B0D0-3E94AEE7099D}"/>
                  </a:ext>
                </a:extLst>
              </p14:cNvPr>
              <p14:cNvContentPartPr/>
              <p14:nvPr/>
            </p14:nvContentPartPr>
            <p14:xfrm>
              <a:off x="6103820" y="5769809"/>
              <a:ext cx="1944720" cy="509040"/>
            </p14:xfrm>
          </p:contentPart>
        </mc:Choice>
        <mc:Fallback xmlns=""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8CBC4524-A5B4-4EC2-B0D0-3E94AEE7099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85820" y="5752157"/>
                <a:ext cx="1980360" cy="5447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729BBAC7-21CF-4E99-A6E2-372FD501D03E}"/>
                  </a:ext>
                </a:extLst>
              </p14:cNvPr>
              <p14:cNvContentPartPr/>
              <p14:nvPr/>
            </p14:nvContentPartPr>
            <p14:xfrm>
              <a:off x="8233940" y="4161329"/>
              <a:ext cx="212040" cy="248400"/>
            </p14:xfrm>
          </p:contentPart>
        </mc:Choice>
        <mc:Fallback xmlns=""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729BBAC7-21CF-4E99-A6E2-372FD501D03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215940" y="4143329"/>
                <a:ext cx="2476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FC839889-C9F4-470C-AC35-A269B64637B2}"/>
                  </a:ext>
                </a:extLst>
              </p14:cNvPr>
              <p14:cNvContentPartPr/>
              <p14:nvPr/>
            </p14:nvContentPartPr>
            <p14:xfrm>
              <a:off x="8499260" y="3779729"/>
              <a:ext cx="373680" cy="318240"/>
            </p14:xfrm>
          </p:contentPart>
        </mc:Choice>
        <mc:Fallback xmlns=""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FC839889-C9F4-470C-AC35-A269B64637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481620" y="3761729"/>
                <a:ext cx="4093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A00187F6-0F98-44D0-A1DB-E247B000858B}"/>
                  </a:ext>
                </a:extLst>
              </p14:cNvPr>
              <p14:cNvContentPartPr/>
              <p14:nvPr/>
            </p14:nvContentPartPr>
            <p14:xfrm>
              <a:off x="8242580" y="4498649"/>
              <a:ext cx="9000" cy="237600"/>
            </p14:xfrm>
          </p:contentPart>
        </mc:Choice>
        <mc:Fallback xmlns=""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A00187F6-0F98-44D0-A1DB-E247B000858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4940" y="4481009"/>
                <a:ext cx="4464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0A9D8A46-6D9F-4758-9A29-84FB71CD515B}"/>
                  </a:ext>
                </a:extLst>
              </p14:cNvPr>
              <p14:cNvContentPartPr/>
              <p14:nvPr/>
            </p14:nvContentPartPr>
            <p14:xfrm>
              <a:off x="8203700" y="4959089"/>
              <a:ext cx="54360" cy="432360"/>
            </p14:xfrm>
          </p:contentPart>
        </mc:Choice>
        <mc:Fallback xmlns=""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0A9D8A46-6D9F-4758-9A29-84FB71CD515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185700" y="4941089"/>
                <a:ext cx="9000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2E6A444F-96C2-4A45-A891-E3792F751237}"/>
                  </a:ext>
                </a:extLst>
              </p14:cNvPr>
              <p14:cNvContentPartPr/>
              <p14:nvPr/>
            </p14:nvContentPartPr>
            <p14:xfrm>
              <a:off x="8238260" y="2505689"/>
              <a:ext cx="40320" cy="40824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2E6A444F-96C2-4A45-A891-E3792F75123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20260" y="2488049"/>
                <a:ext cx="7596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C7D4CD87-2522-4A07-AE7F-F1D38DC19BB0}"/>
                  </a:ext>
                </a:extLst>
              </p14:cNvPr>
              <p14:cNvContentPartPr/>
              <p14:nvPr/>
            </p14:nvContentPartPr>
            <p14:xfrm>
              <a:off x="5513780" y="3474809"/>
              <a:ext cx="10800" cy="159480"/>
            </p14:xfrm>
          </p:contentPart>
        </mc:Choice>
        <mc:Fallback xmlns=""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C7D4CD87-2522-4A07-AE7F-F1D38DC19BB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96140" y="3457169"/>
                <a:ext cx="464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844FDC44-6712-4B48-B905-0903CF08709D}"/>
                  </a:ext>
                </a:extLst>
              </p14:cNvPr>
              <p14:cNvContentPartPr/>
              <p14:nvPr/>
            </p14:nvContentPartPr>
            <p14:xfrm>
              <a:off x="5296340" y="3860369"/>
              <a:ext cx="228240" cy="795960"/>
            </p14:xfrm>
          </p:contentPart>
        </mc:Choice>
        <mc:Fallback xmlns=""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844FDC44-6712-4B48-B905-0903CF08709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278368" y="3842369"/>
                <a:ext cx="263824" cy="83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5405A3D5-A64E-428E-A6DE-111C71FCFB65}"/>
                  </a:ext>
                </a:extLst>
              </p14:cNvPr>
              <p14:cNvContentPartPr/>
              <p14:nvPr/>
            </p14:nvContentPartPr>
            <p14:xfrm>
              <a:off x="5526380" y="5764049"/>
              <a:ext cx="13680" cy="55440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5405A3D5-A64E-428E-A6DE-111C71FCFB6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508740" y="5746049"/>
                <a:ext cx="49320" cy="5900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s39">
            <a:hlinkClick r:id="" action="ppaction://media"/>
            <a:extLst>
              <a:ext uri="{FF2B5EF4-FFF2-40B4-BE49-F238E27FC236}">
                <a16:creationId xmlns:a16="http://schemas.microsoft.com/office/drawing/2014/main" id="{F58246AF-8014-4EE0-8346-8BD99E196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230880" y="464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9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707"/>
    </mc:Choice>
    <mc:Fallback>
      <p:transition spd="slow" advTm="23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4" x="741363" y="3228975"/>
          <p14:tracePt t="3052" x="749300" y="3228975"/>
          <p14:tracePt t="3061" x="781050" y="3228975"/>
          <p14:tracePt t="3067" x="804863" y="3221038"/>
          <p14:tracePt t="3075" x="836613" y="3221038"/>
          <p14:tracePt t="3083" x="860425" y="3221038"/>
          <p14:tracePt t="3091" x="892175" y="3221038"/>
          <p14:tracePt t="3098" x="925513" y="3221038"/>
          <p14:tracePt t="3105" x="941388" y="3221038"/>
          <p14:tracePt t="3114" x="973138" y="3221038"/>
          <p14:tracePt t="3121" x="1012825" y="3221038"/>
          <p14:tracePt t="3128" x="1036638" y="3221038"/>
          <p14:tracePt t="3136" x="1052513" y="3221038"/>
          <p14:tracePt t="3142" x="1084263" y="3221038"/>
          <p14:tracePt t="3149" x="1108075" y="3221038"/>
          <p14:tracePt t="3158" x="1131888" y="3221038"/>
          <p14:tracePt t="3166" x="1155700" y="3221038"/>
          <p14:tracePt t="3173" x="1179513" y="3221038"/>
          <p14:tracePt t="3181" x="1211263" y="3221038"/>
          <p14:tracePt t="3187" x="1243013" y="3221038"/>
          <p14:tracePt t="3194" x="1266825" y="3221038"/>
          <p14:tracePt t="3202" x="1300163" y="3221038"/>
          <p14:tracePt t="3210" x="1323975" y="3221038"/>
          <p14:tracePt t="3217" x="1355725" y="3221038"/>
          <p14:tracePt t="3224" x="1387475" y="3221038"/>
          <p14:tracePt t="3232" x="1419225" y="3221038"/>
          <p14:tracePt t="3240" x="1458913" y="3228975"/>
          <p14:tracePt t="3247" x="1490663" y="3228975"/>
          <p14:tracePt t="3254" x="1514475" y="3236913"/>
          <p14:tracePt t="3262" x="1538288" y="3236913"/>
          <p14:tracePt t="3270" x="1554163" y="3244850"/>
          <p14:tracePt t="3278" x="1577975" y="3244850"/>
          <p14:tracePt t="3285" x="1593850" y="3244850"/>
          <p14:tracePt t="3292" x="1609725" y="3244850"/>
          <p14:tracePt t="3300" x="1617663" y="3244850"/>
          <p14:tracePt t="3307" x="1633538" y="3252788"/>
          <p14:tracePt t="3314" x="1641475" y="3252788"/>
          <p14:tracePt t="3322" x="1651000" y="3252788"/>
          <p14:tracePt t="3330" x="1674813" y="3262313"/>
          <p14:tracePt t="3338" x="1690688" y="3262313"/>
          <p14:tracePt t="3345" x="1722438" y="3262313"/>
          <p14:tracePt t="3352" x="1746250" y="3262313"/>
          <p14:tracePt t="3360" x="1770063" y="3262313"/>
          <p14:tracePt t="3367" x="1809750" y="3270250"/>
          <p14:tracePt t="3375" x="1825625" y="3270250"/>
          <p14:tracePt t="3382" x="1857375" y="3278188"/>
          <p14:tracePt t="3390" x="1889125" y="3278188"/>
          <p14:tracePt t="3397" x="1920875" y="3278188"/>
          <p14:tracePt t="3405" x="1944688" y="3286125"/>
          <p14:tracePt t="3412" x="1968500" y="3286125"/>
          <p14:tracePt t="3419" x="1992313" y="3286125"/>
          <p14:tracePt t="3428" x="2025650" y="3294063"/>
          <p14:tracePt t="3434" x="2049463" y="3294063"/>
          <p14:tracePt t="3442" x="2081213" y="3294063"/>
          <p14:tracePt t="3449" x="2097088" y="3294063"/>
          <p14:tracePt t="3457" x="2120900" y="3294063"/>
          <p14:tracePt t="3464" x="2136775" y="3294063"/>
          <p14:tracePt t="3472" x="2168525" y="3294063"/>
          <p14:tracePt t="3481" x="2184400" y="3294063"/>
          <p14:tracePt t="3487" x="2208213" y="3294063"/>
          <p14:tracePt t="3495" x="2239963" y="3294063"/>
          <p14:tracePt t="3502" x="2263775" y="3294063"/>
          <p14:tracePt t="3510" x="2295525" y="3294063"/>
          <p14:tracePt t="3517" x="2327275" y="3294063"/>
          <p14:tracePt t="3524" x="2366963" y="3294063"/>
          <p14:tracePt t="3532" x="2392363" y="3294063"/>
          <p14:tracePt t="3539" x="2432050" y="3294063"/>
          <p14:tracePt t="3547" x="2463800" y="3294063"/>
          <p14:tracePt t="3555" x="2487613" y="3294063"/>
          <p14:tracePt t="3563" x="2535238" y="3294063"/>
          <p14:tracePt t="3569" x="2566988" y="3294063"/>
          <p14:tracePt t="3578" x="2630488" y="3294063"/>
          <p14:tracePt t="3585" x="2638425" y="3294063"/>
          <p14:tracePt t="3592" x="2646363" y="3294063"/>
          <p14:tracePt t="3599" x="2654300" y="3294063"/>
          <p14:tracePt t="3607" x="2662238" y="3294063"/>
          <p14:tracePt t="3614" x="2670175" y="3294063"/>
          <p14:tracePt t="3652" x="2678113" y="3294063"/>
          <p14:tracePt t="3682" x="2686050" y="3294063"/>
          <p14:tracePt t="3705" x="2693988" y="3294063"/>
          <p14:tracePt t="3712" x="2701925" y="3294063"/>
          <p14:tracePt t="3728" x="2709863" y="3294063"/>
          <p14:tracePt t="3742" x="2725738" y="3294063"/>
          <p14:tracePt t="3749" x="2733675" y="3294063"/>
          <p14:tracePt t="3757" x="2741613" y="3294063"/>
          <p14:tracePt t="3764" x="2759075" y="3294063"/>
          <p14:tracePt t="3772" x="2774950" y="3294063"/>
          <p14:tracePt t="3780" x="2790825" y="3294063"/>
          <p14:tracePt t="3788" x="2814638" y="3294063"/>
          <p14:tracePt t="3794" x="2830513" y="3294063"/>
          <p14:tracePt t="3802" x="2854325" y="3294063"/>
          <p14:tracePt t="3810" x="2870200" y="3294063"/>
          <p14:tracePt t="3817" x="2878138" y="3294063"/>
          <p14:tracePt t="3824" x="2894013" y="3294063"/>
          <p14:tracePt t="3839" x="2901950" y="3294063"/>
          <p14:tracePt t="3847" x="2909888" y="3294063"/>
          <p14:tracePt t="3877" x="2917825" y="3294063"/>
          <p14:tracePt t="3885" x="2925763" y="3294063"/>
          <p14:tracePt t="3913" x="2933700" y="3294063"/>
          <p14:tracePt t="3914" x="2941638" y="3294063"/>
          <p14:tracePt t="3922" x="2949575" y="3294063"/>
          <p14:tracePt t="3930" x="2957513" y="3294063"/>
          <p14:tracePt t="3937" x="2965450" y="3294063"/>
          <p14:tracePt t="3952" x="2973388" y="3294063"/>
          <p14:tracePt t="3960" x="2981325" y="3294063"/>
          <p14:tracePt t="3997" x="2989263" y="3294063"/>
          <p14:tracePt t="4012" x="2997200" y="3294063"/>
          <p14:tracePt t="4019" x="3013075" y="3294063"/>
          <p14:tracePt t="4027" x="3021013" y="3294063"/>
          <p14:tracePt t="4035" x="3036888" y="3294063"/>
          <p14:tracePt t="4043" x="3044825" y="3294063"/>
          <p14:tracePt t="4057" x="3052763" y="3294063"/>
          <p14:tracePt t="4072" x="3068638" y="3294063"/>
          <p14:tracePt t="4087" x="3076575" y="3294063"/>
          <p14:tracePt t="4110" x="3084513" y="3294063"/>
          <p14:tracePt t="4117" x="3092450" y="3294063"/>
          <p14:tracePt t="4124" x="3100388" y="3294063"/>
          <p14:tracePt t="4139" x="3109913" y="3294063"/>
          <p14:tracePt t="4154" x="3109913" y="3286125"/>
          <p14:tracePt t="4319" x="3117850" y="3286125"/>
          <p14:tracePt t="4327" x="3149600" y="3278188"/>
          <p14:tracePt t="4334" x="3181350" y="3278188"/>
          <p14:tracePt t="4342" x="3213100" y="3278188"/>
          <p14:tracePt t="4349" x="3268663" y="3270250"/>
          <p14:tracePt t="4357" x="3332163" y="3262313"/>
          <p14:tracePt t="4364" x="3403600" y="3252788"/>
          <p14:tracePt t="4372" x="3467100" y="3236913"/>
          <p14:tracePt t="4381" x="3540125" y="3221038"/>
          <p14:tracePt t="4387" x="3619500" y="3213100"/>
          <p14:tracePt t="4394" x="3675063" y="3189288"/>
          <p14:tracePt t="4402" x="3722688" y="3181350"/>
          <p14:tracePt t="4410" x="3754438" y="3181350"/>
          <p14:tracePt t="4417" x="3770313" y="3181350"/>
          <p14:tracePt t="4424" x="3794125" y="3173413"/>
          <p14:tracePt t="4432" x="3802063" y="3173413"/>
          <p14:tracePt t="4439" x="3825875" y="3173413"/>
          <p14:tracePt t="4447" x="3843338" y="3173413"/>
          <p14:tracePt t="4454" x="3867150" y="3173413"/>
          <p14:tracePt t="4463" x="3890963" y="3173413"/>
          <p14:tracePt t="4469" x="3898900" y="3173413"/>
          <p14:tracePt t="4477" x="3922713" y="3173413"/>
          <p14:tracePt t="4485" x="3938588" y="3173413"/>
          <p14:tracePt t="4492" x="3962400" y="3173413"/>
          <p14:tracePt t="4499" x="3978275" y="3173413"/>
          <p14:tracePt t="4507" x="4002088" y="3173413"/>
          <p14:tracePt t="4514" x="4025900" y="3173413"/>
          <p14:tracePt t="4522" x="4049713" y="3173413"/>
          <p14:tracePt t="4530" x="4073525" y="3173413"/>
          <p14:tracePt t="4538" x="4097338" y="3173413"/>
          <p14:tracePt t="4545" x="4129088" y="3173413"/>
          <p14:tracePt t="4552" x="4152900" y="3181350"/>
          <p14:tracePt t="4561" x="4184650" y="3181350"/>
          <p14:tracePt t="4567" x="4210050" y="3181350"/>
          <p14:tracePt t="4574" x="4233863" y="3181350"/>
          <p14:tracePt t="4582" x="4257675" y="3181350"/>
          <p14:tracePt t="4589" x="4273550" y="3181350"/>
          <p14:tracePt t="4597" x="4289425" y="3189288"/>
          <p14:tracePt t="4605" x="4297363" y="3189288"/>
          <p14:tracePt t="4612" x="4313238" y="3189288"/>
          <p14:tracePt t="4619" x="4329113" y="3189288"/>
          <p14:tracePt t="4627" x="4337050" y="3189288"/>
          <p14:tracePt t="4635" x="4344988" y="3189288"/>
          <p14:tracePt t="4643" x="4352925" y="3189288"/>
          <p14:tracePt t="4649" x="4376738" y="3189288"/>
          <p14:tracePt t="4657" x="4392613" y="3189288"/>
          <p14:tracePt t="4665" x="4416425" y="3189288"/>
          <p14:tracePt t="4672" x="4424363" y="3189288"/>
          <p14:tracePt t="4679" x="4440238" y="3189288"/>
          <p14:tracePt t="4687" x="4456113" y="3189288"/>
          <p14:tracePt t="4695" x="4464050" y="3189288"/>
          <p14:tracePt t="4702" x="4487863" y="3189288"/>
          <p14:tracePt t="4710" x="4495800" y="3189288"/>
          <p14:tracePt t="4717" x="4519613" y="3189288"/>
          <p14:tracePt t="4725" x="4543425" y="3189288"/>
          <p14:tracePt t="4732" x="4584700" y="3189288"/>
          <p14:tracePt t="4740" x="4640263" y="3189288"/>
          <p14:tracePt t="4747" x="4679950" y="3189288"/>
          <p14:tracePt t="4755" x="4727575" y="3189288"/>
          <p14:tracePt t="4762" x="4775200" y="3189288"/>
          <p14:tracePt t="4770" x="4814888" y="3181350"/>
          <p14:tracePt t="4777" x="4846638" y="3181350"/>
          <p14:tracePt t="4785" x="4862513" y="3173413"/>
          <p14:tracePt t="4793" x="4870450" y="3173413"/>
          <p14:tracePt t="4799" x="4878388" y="3173413"/>
          <p14:tracePt t="5857" x="4846638" y="3149600"/>
          <p14:tracePt t="5864" x="4775200" y="3133725"/>
          <p14:tracePt t="5873" x="4719638" y="3109913"/>
          <p14:tracePt t="5880" x="4632325" y="3086100"/>
          <p14:tracePt t="5896" x="4471988" y="3006725"/>
          <p14:tracePt t="5902" x="4384675" y="2967038"/>
          <p14:tracePt t="5912" x="4305300" y="2919413"/>
          <p14:tracePt t="5917" x="4225925" y="2862263"/>
          <p14:tracePt t="5928" x="4160838" y="2822575"/>
          <p14:tracePt t="5933" x="4105275" y="2782888"/>
          <p14:tracePt t="5941" x="4065588" y="2743200"/>
          <p14:tracePt t="5948" x="4033838" y="2703513"/>
          <p14:tracePt t="5956" x="4002088" y="2663825"/>
          <p14:tracePt t="5964" x="3978275" y="2640013"/>
          <p14:tracePt t="5969" x="3946525" y="2592388"/>
          <p14:tracePt t="5978" x="3938588" y="2576513"/>
          <p14:tracePt t="5985" x="3914775" y="2527300"/>
          <p14:tracePt t="5992" x="3890963" y="2503488"/>
          <p14:tracePt t="6001" x="3867150" y="2455863"/>
          <p14:tracePt t="6007" x="3833813" y="2408238"/>
          <p14:tracePt t="6014" x="3810000" y="2360613"/>
          <p14:tracePt t="6023" x="3778250" y="2312988"/>
          <p14:tracePt t="6030" x="3762375" y="2273300"/>
          <p14:tracePt t="6038" x="3730625" y="2233613"/>
          <p14:tracePt t="6046" x="3706813" y="2200275"/>
          <p14:tracePt t="6052" x="3675063" y="2160588"/>
          <p14:tracePt t="6060" x="3643313" y="2120900"/>
          <p14:tracePt t="6067" x="3611563" y="2081213"/>
          <p14:tracePt t="6075" x="3587750" y="2049463"/>
          <p14:tracePt t="6081" x="3548063" y="2017713"/>
          <p14:tracePt t="6089" x="3516313" y="1970088"/>
          <p14:tracePt t="6097" x="3492500" y="1922463"/>
          <p14:tracePt t="6104" x="3459163" y="1881188"/>
          <p14:tracePt t="6112" x="3427413" y="1849438"/>
          <p14:tracePt t="6120" x="3403600" y="1833563"/>
          <p14:tracePt t="6128" x="3371850" y="1809750"/>
          <p14:tracePt t="6135" x="3363913" y="1801813"/>
          <p14:tracePt t="6142" x="3348038" y="1785938"/>
          <p14:tracePt t="6150" x="3332163" y="1778000"/>
          <p14:tracePt t="6157" x="3316288" y="1762125"/>
          <p14:tracePt t="6172" x="3300413" y="1746250"/>
          <p14:tracePt t="6179" x="3284538" y="1738313"/>
          <p14:tracePt t="6187" x="3276600" y="1730375"/>
          <p14:tracePt t="6195" x="3260725" y="1714500"/>
          <p14:tracePt t="6202" x="3244850" y="1698625"/>
          <p14:tracePt t="6210" x="3228975" y="1682750"/>
          <p14:tracePt t="6217" x="3205163" y="1666875"/>
          <p14:tracePt t="6225" x="3189288" y="1658938"/>
          <p14:tracePt t="6232" x="3173413" y="1635125"/>
          <p14:tracePt t="6240" x="3157538" y="1627188"/>
          <p14:tracePt t="6247" x="3125788" y="1611313"/>
          <p14:tracePt t="6254" x="3109913" y="1587500"/>
          <p14:tracePt t="6262" x="3076575" y="1563688"/>
          <p14:tracePt t="6270" x="3060700" y="1547813"/>
          <p14:tracePt t="6277" x="3028950" y="1514475"/>
          <p14:tracePt t="6284" x="3005138" y="1490663"/>
          <p14:tracePt t="6292" x="2981325" y="1466850"/>
          <p14:tracePt t="6299" x="2965450" y="1443038"/>
          <p14:tracePt t="6307" x="2949575" y="1427163"/>
          <p14:tracePt t="6315" x="2933700" y="1411288"/>
          <p14:tracePt t="6322" x="2925763" y="1403350"/>
          <p14:tracePt t="6329" x="2917825" y="1379538"/>
          <p14:tracePt t="6336" x="2901950" y="1363663"/>
          <p14:tracePt t="6345" x="2901950" y="1355725"/>
          <p14:tracePt t="6352" x="2894013" y="1339850"/>
          <p14:tracePt t="6360" x="2878138" y="1316038"/>
          <p14:tracePt t="6366" x="2878138" y="1292225"/>
          <p14:tracePt t="6375" x="2878138" y="1284288"/>
          <p14:tracePt t="6382" x="2878138" y="1268413"/>
          <p14:tracePt t="6390" x="2878138" y="1252538"/>
          <p14:tracePt t="6397" x="2878138" y="1228725"/>
          <p14:tracePt t="6404" x="2870200" y="1212850"/>
          <p14:tracePt t="6412" x="2870200" y="1187450"/>
          <p14:tracePt t="6420" x="2870200" y="1171575"/>
          <p14:tracePt t="6427" x="2870200" y="1155700"/>
          <p14:tracePt t="6435" x="2870200" y="1147763"/>
          <p14:tracePt t="6442" x="2870200" y="1139825"/>
          <p14:tracePt t="6450" x="2870200" y="1131888"/>
          <p14:tracePt t="6458" x="2870200" y="1123950"/>
          <p14:tracePt t="6472" x="2870200" y="1116013"/>
          <p14:tracePt t="6502" x="2870200" y="1108075"/>
          <p14:tracePt t="6539" x="2862263" y="1108075"/>
          <p14:tracePt t="6584" x="2862263" y="1100138"/>
          <p14:tracePt t="6659" x="2854325" y="1100138"/>
          <p14:tracePt t="6675" x="2846388" y="1108075"/>
          <p14:tracePt t="6689" x="2838450" y="1116013"/>
          <p14:tracePt t="6839" x="2838450" y="1108075"/>
          <p14:tracePt t="6847" x="2830513" y="1108075"/>
          <p14:tracePt t="6854" x="2830513" y="1100138"/>
          <p14:tracePt t="6878" x="2822575" y="1100138"/>
          <p14:tracePt t="6922" x="2814638" y="1100138"/>
          <p14:tracePt t="6944" x="2806700" y="1100138"/>
          <p14:tracePt t="6952" x="2798763" y="1100138"/>
          <p14:tracePt t="6975" x="2790825" y="1100138"/>
          <p14:tracePt t="7057" x="2790825" y="1108075"/>
          <p14:tracePt t="7072" x="2790825" y="1123950"/>
          <p14:tracePt t="7079" x="2790825" y="1131888"/>
          <p14:tracePt t="7088" x="2790825" y="1139825"/>
          <p14:tracePt t="7094" x="2790825" y="1147763"/>
          <p14:tracePt t="7102" x="2790825" y="1171575"/>
          <p14:tracePt t="7110" x="2790825" y="1187450"/>
          <p14:tracePt t="7117" x="2790825" y="1212850"/>
          <p14:tracePt t="7125" x="2790825" y="1228725"/>
          <p14:tracePt t="7132" x="2790825" y="1244600"/>
          <p14:tracePt t="7139" x="2790825" y="1260475"/>
          <p14:tracePt t="7147" x="2790825" y="1276350"/>
          <p14:tracePt t="7154" x="2790825" y="1292225"/>
          <p14:tracePt t="7169" x="2790825" y="1308100"/>
          <p14:tracePt t="7170" x="2790825" y="1316038"/>
          <p14:tracePt t="7177" x="2790825" y="1331913"/>
          <p14:tracePt t="7186" x="2790825" y="1339850"/>
          <p14:tracePt t="7192" x="2790825" y="1347788"/>
          <p14:tracePt t="7199" x="2790825" y="1355725"/>
          <p14:tracePt t="7208" x="2790825" y="1363663"/>
          <p14:tracePt t="7214" x="2790825" y="1379538"/>
          <p14:tracePt t="7222" x="2790825" y="1395413"/>
          <p14:tracePt t="7229" x="2790825" y="1411288"/>
          <p14:tracePt t="7237" x="2790825" y="1435100"/>
          <p14:tracePt t="7244" x="2790825" y="1450975"/>
          <p14:tracePt t="7252" x="2790825" y="1466850"/>
          <p14:tracePt t="7260" x="2790825" y="1482725"/>
          <p14:tracePt t="7267" x="2790825" y="1506538"/>
          <p14:tracePt t="7275" x="2790825" y="1530350"/>
          <p14:tracePt t="7282" x="2790825" y="1547813"/>
          <p14:tracePt t="7289" x="2798763" y="1571625"/>
          <p14:tracePt t="7305" x="2798763" y="1587500"/>
          <p14:tracePt t="7312" x="2806700" y="1619250"/>
          <p14:tracePt t="7319" x="2814638" y="1635125"/>
          <p14:tracePt t="7327" x="2814638" y="1658938"/>
          <p14:tracePt t="7334" x="2822575" y="1674813"/>
          <p14:tracePt t="7343" x="2822575" y="1698625"/>
          <p14:tracePt t="7350" x="2822575" y="1722438"/>
          <p14:tracePt t="7358" x="2830513" y="1738313"/>
          <p14:tracePt t="7364" x="2838450" y="1762125"/>
          <p14:tracePt t="7372" x="2838450" y="1785938"/>
          <p14:tracePt t="7379" x="2846388" y="1809750"/>
          <p14:tracePt t="7386" x="2846388" y="1825625"/>
          <p14:tracePt t="7394" x="2846388" y="1841500"/>
          <p14:tracePt t="7402" x="2846388" y="1849438"/>
          <p14:tracePt t="7410" x="2846388" y="1865313"/>
          <p14:tracePt t="7417" x="2846388" y="1873250"/>
          <p14:tracePt t="7425" x="2846388" y="1890713"/>
          <p14:tracePt t="7432" x="2846388" y="1906588"/>
          <p14:tracePt t="7440" x="2846388" y="1922463"/>
          <p14:tracePt t="7448" x="2846388" y="1930400"/>
          <p14:tracePt t="7455" x="2846388" y="1946275"/>
          <p14:tracePt t="7462" x="2846388" y="1962150"/>
          <p14:tracePt t="7469" x="2846388" y="1970088"/>
          <p14:tracePt t="7478" x="2838450" y="1993900"/>
          <p14:tracePt t="7484" x="2838450" y="2001838"/>
          <p14:tracePt t="7492" x="2838450" y="2017713"/>
          <p14:tracePt t="7499" x="2830513" y="2033588"/>
          <p14:tracePt t="7508" x="2830513" y="2041525"/>
          <p14:tracePt t="7514" x="2830513" y="2049463"/>
          <p14:tracePt t="7522" x="2830513" y="2057400"/>
          <p14:tracePt t="7537" x="2830513" y="2065338"/>
          <p14:tracePt t="7544" x="2830513" y="2073275"/>
          <p14:tracePt t="7560" x="2822575" y="2073275"/>
          <p14:tracePt t="7567" x="2822575" y="2081213"/>
          <p14:tracePt t="7597" x="2822575" y="2089150"/>
          <p14:tracePt t="7627" x="2822575" y="2097088"/>
          <p14:tracePt t="7642" x="2822575" y="2105025"/>
          <p14:tracePt t="7658" x="2822575" y="2112963"/>
          <p14:tracePt t="7672" x="2822575" y="2120900"/>
          <p14:tracePt t="7687" x="2822575" y="2128838"/>
          <p14:tracePt t="7694" x="2814638" y="2128838"/>
          <p14:tracePt t="7702" x="2814638" y="2136775"/>
          <p14:tracePt t="7710" x="2814638" y="2144713"/>
          <p14:tracePt t="7718" x="2814638" y="2152650"/>
          <p14:tracePt t="7732" x="2814638" y="2160588"/>
          <p14:tracePt t="7740" x="2814638" y="2168525"/>
          <p14:tracePt t="7754" x="2814638" y="2176463"/>
          <p14:tracePt t="7778" x="2814638" y="2184400"/>
          <p14:tracePt t="7859" x="2814638" y="2192338"/>
          <p14:tracePt t="7934" x="2814638" y="2200275"/>
          <p14:tracePt t="7979" x="2814638" y="2208213"/>
          <p14:tracePt t="8017" x="2814638" y="2216150"/>
          <p14:tracePt t="8033" x="2814638" y="2224088"/>
          <p14:tracePt t="8055" x="2814638" y="2233613"/>
          <p14:tracePt t="8062" x="2814638" y="2241550"/>
          <p14:tracePt t="8078" x="2814638" y="2249488"/>
          <p14:tracePt t="8093" x="2814638" y="2257425"/>
          <p14:tracePt t="8114" x="2814638" y="2265363"/>
          <p14:tracePt t="8144" x="2814638" y="2273300"/>
          <p14:tracePt t="8167" x="2814638" y="2281238"/>
          <p14:tracePt t="8190" x="2814638" y="2289175"/>
          <p14:tracePt t="8250" x="2814638" y="2297113"/>
          <p14:tracePt t="8265" x="2814638" y="2305050"/>
          <p14:tracePt t="8287" x="2814638" y="2312988"/>
          <p14:tracePt t="8325" x="2814638" y="2320925"/>
          <p14:tracePt t="8362" x="2814638" y="2328863"/>
          <p14:tracePt t="8377" x="2814638" y="2336800"/>
          <p14:tracePt t="8399" x="2814638" y="2344738"/>
          <p14:tracePt t="8415" x="2814638" y="2352675"/>
          <p14:tracePt t="8429" x="2814638" y="2360613"/>
          <p14:tracePt t="8437" x="2814638" y="2368550"/>
          <p14:tracePt t="8445" x="2814638" y="2376488"/>
          <p14:tracePt t="8467" x="2814638" y="2384425"/>
          <p14:tracePt t="9082" x="2814638" y="2352675"/>
          <p14:tracePt t="9096" x="2806700" y="2289175"/>
          <p14:tracePt t="9098" x="2798763" y="2200275"/>
          <p14:tracePt t="9107" x="2774950" y="2112963"/>
          <p14:tracePt t="9113" x="2759075" y="2017713"/>
          <p14:tracePt t="9120" x="2717800" y="1930400"/>
          <p14:tracePt t="9127" x="2701925" y="1865313"/>
          <p14:tracePt t="9135" x="2678113" y="1793875"/>
          <p14:tracePt t="9143" x="2662238" y="1730375"/>
          <p14:tracePt t="9151" x="2654300" y="1674813"/>
          <p14:tracePt t="9157" x="2654300" y="1611313"/>
          <p14:tracePt t="9166" x="2646363" y="1563688"/>
          <p14:tracePt t="9174" x="2638425" y="1514475"/>
          <p14:tracePt t="9179" x="2638425" y="1466850"/>
          <p14:tracePt t="9187" x="2630488" y="1427163"/>
          <p14:tracePt t="9194" x="2630488" y="1387475"/>
          <p14:tracePt t="9202" x="2630488" y="1347788"/>
          <p14:tracePt t="9209" x="2630488" y="1316038"/>
          <p14:tracePt t="9217" x="2630488" y="1284288"/>
          <p14:tracePt t="9225" x="2630488" y="1260475"/>
          <p14:tracePt t="9232" x="2630488" y="1244600"/>
          <p14:tracePt t="9240" x="2630488" y="1228725"/>
          <p14:tracePt t="9246" x="2630488" y="1212850"/>
          <p14:tracePt t="9255" x="2638425" y="1204913"/>
          <p14:tracePt t="9262" x="2646363" y="1187450"/>
          <p14:tracePt t="9269" x="2654300" y="1171575"/>
          <p14:tracePt t="9277" x="2654300" y="1163638"/>
          <p14:tracePt t="9284" x="2670175" y="1147763"/>
          <p14:tracePt t="9293" x="2678113" y="1139825"/>
          <p14:tracePt t="9299" x="2693988" y="1131888"/>
          <p14:tracePt t="9307" x="2693988" y="1116013"/>
          <p14:tracePt t="9314" x="2709863" y="1108075"/>
          <p14:tracePt t="9322" x="2741613" y="1084263"/>
          <p14:tracePt t="9329" x="2790825" y="1052513"/>
          <p14:tracePt t="9337" x="2830513" y="1028700"/>
          <p14:tracePt t="9345" x="2854325" y="1012825"/>
          <p14:tracePt t="9352" x="2886075" y="996950"/>
          <p14:tracePt t="9359" x="2901950" y="989013"/>
          <p14:tracePt t="9367" x="2917825" y="981075"/>
          <p14:tracePt t="9375" x="2925763" y="981075"/>
          <p14:tracePt t="9382" x="2933700" y="973138"/>
          <p14:tracePt t="9397" x="2949575" y="973138"/>
          <p14:tracePt t="9405" x="2957513" y="965200"/>
          <p14:tracePt t="9412" x="2965450" y="957263"/>
          <p14:tracePt t="9419" x="2989263" y="949325"/>
          <p14:tracePt t="9426" x="3005138" y="949325"/>
          <p14:tracePt t="9435" x="3028950" y="949325"/>
          <p14:tracePt t="9442" x="3044825" y="941388"/>
          <p14:tracePt t="9449" x="3068638" y="933450"/>
          <p14:tracePt t="9457" x="3100388" y="925513"/>
          <p14:tracePt t="9465" x="3141663" y="917575"/>
          <p14:tracePt t="9472" x="3181350" y="917575"/>
          <p14:tracePt t="9479" x="3205163" y="917575"/>
          <p14:tracePt t="9487" x="3244850" y="909638"/>
          <p14:tracePt t="9494" x="3292475" y="901700"/>
          <p14:tracePt t="9502" x="3324225" y="893763"/>
          <p14:tracePt t="9509" x="3371850" y="893763"/>
          <p14:tracePt t="9517" x="3395663" y="893763"/>
          <p14:tracePt t="9526" x="3419475" y="893763"/>
          <p14:tracePt t="9532" x="3443288" y="893763"/>
          <p14:tracePt t="9539" x="3484563" y="893763"/>
          <p14:tracePt t="9547" x="3563938" y="893763"/>
          <p14:tracePt t="9557" x="3619500" y="893763"/>
          <p14:tracePt t="9562" x="3683000" y="893763"/>
          <p14:tracePt t="9569" x="3746500" y="893763"/>
          <p14:tracePt t="9577" x="3794125" y="893763"/>
          <p14:tracePt t="9585" x="3867150" y="893763"/>
          <p14:tracePt t="9592" x="3938588" y="893763"/>
          <p14:tracePt t="9599" x="4017963" y="893763"/>
          <p14:tracePt t="9607" x="4089400" y="893763"/>
          <p14:tracePt t="9614" x="4152900" y="893763"/>
          <p14:tracePt t="9623" x="4217988" y="901700"/>
          <p14:tracePt t="9630" x="4297363" y="901700"/>
          <p14:tracePt t="9637" x="4376738" y="909638"/>
          <p14:tracePt t="9645" x="4456113" y="909638"/>
          <p14:tracePt t="9652" x="4535488" y="909638"/>
          <p14:tracePt t="9659" x="4624388" y="909638"/>
          <p14:tracePt t="9667" x="4711700" y="909638"/>
          <p14:tracePt t="9675" x="4775200" y="909638"/>
          <p14:tracePt t="9682" x="4870450" y="909638"/>
          <p14:tracePt t="9689" x="4943475" y="909638"/>
          <p14:tracePt t="9697" x="5022850" y="909638"/>
          <p14:tracePt t="9705" x="5094288" y="909638"/>
          <p14:tracePt t="9712" x="5165725" y="909638"/>
          <p14:tracePt t="9719" x="5205413" y="909638"/>
          <p14:tracePt t="9728" x="5245100" y="917575"/>
          <p14:tracePt t="9735" x="5292725" y="925513"/>
          <p14:tracePt t="9742" x="5334000" y="933450"/>
          <p14:tracePt t="9749" x="5373688" y="941388"/>
          <p14:tracePt t="9757" x="5413375" y="949325"/>
          <p14:tracePt t="9764" x="5453063" y="949325"/>
          <p14:tracePt t="9772" x="5500688" y="949325"/>
          <p14:tracePt t="9780" x="5540375" y="949325"/>
          <p14:tracePt t="9787" x="5588000" y="949325"/>
          <p14:tracePt t="9795" x="5651500" y="949325"/>
          <p14:tracePt t="9802" x="5724525" y="949325"/>
          <p14:tracePt t="9809" x="5811838" y="949325"/>
          <p14:tracePt t="9817" x="5891213" y="949325"/>
          <p14:tracePt t="9825" x="5986463" y="941388"/>
          <p14:tracePt t="9832" x="6067425" y="941388"/>
          <p14:tracePt t="9839" x="6146800" y="933450"/>
          <p14:tracePt t="9847" x="6234113" y="933450"/>
          <p14:tracePt t="9854" x="6305550" y="933450"/>
          <p14:tracePt t="9862" x="6369050" y="933450"/>
          <p14:tracePt t="9869" x="6434138" y="933450"/>
          <p14:tracePt t="9877" x="6481763" y="933450"/>
          <p14:tracePt t="9884" x="6513513" y="933450"/>
          <p14:tracePt t="9892" x="6569075" y="933450"/>
          <p14:tracePt t="9909" x="6696075" y="933450"/>
          <p14:tracePt t="9914" x="6759575" y="925513"/>
          <p14:tracePt t="9922" x="6832600" y="909638"/>
          <p14:tracePt t="9930" x="6904038" y="901700"/>
          <p14:tracePt t="9937" x="6967538" y="893763"/>
          <p14:tracePt t="9944" x="7054850" y="877888"/>
          <p14:tracePt t="9952" x="7135813" y="869950"/>
          <p14:tracePt t="9960" x="7223125" y="852488"/>
          <p14:tracePt t="9967" x="7278688" y="844550"/>
          <p14:tracePt t="9975" x="7358063" y="828675"/>
          <p14:tracePt t="9982" x="7389813" y="828675"/>
          <p14:tracePt t="9990" x="7405688" y="828675"/>
          <p14:tracePt t="9997" x="7421563" y="828675"/>
          <p14:tracePt t="10005" x="7429500" y="828675"/>
          <p14:tracePt t="10020" x="7437438" y="828675"/>
          <p14:tracePt t="10094" x="7445375" y="828675"/>
          <p14:tracePt t="13337" x="7413625" y="812800"/>
          <p14:tracePt t="13338" x="7334250" y="788988"/>
          <p14:tracePt t="13339" x="7294563" y="773113"/>
          <p14:tracePt t="13342" x="7278688" y="773113"/>
          <p14:tracePt t="13344" x="7278688" y="757238"/>
          <p14:tracePt t="13351" x="7270750" y="757238"/>
          <p14:tracePt t="13500" x="7254875" y="757238"/>
          <p14:tracePt t="13508" x="7239000" y="757238"/>
          <p14:tracePt t="13517" x="7215188" y="757238"/>
          <p14:tracePt t="13523" x="7191375" y="749300"/>
          <p14:tracePt t="13531" x="7159625" y="741363"/>
          <p14:tracePt t="13537" x="7110413" y="733425"/>
          <p14:tracePt t="13546" x="7062788" y="733425"/>
          <p14:tracePt t="13554" x="7007225" y="725488"/>
          <p14:tracePt t="13560" x="6943725" y="717550"/>
          <p14:tracePt t="13569" x="6888163" y="717550"/>
          <p14:tracePt t="13576" x="6808788" y="709613"/>
          <p14:tracePt t="13583" x="6727825" y="709613"/>
          <p14:tracePt t="13590" x="6648450" y="709613"/>
          <p14:tracePt t="13598" x="6569075" y="709613"/>
          <p14:tracePt t="13606" x="6481763" y="709613"/>
          <p14:tracePt t="13612" x="6418263" y="709613"/>
          <p14:tracePt t="13622" x="6321425" y="717550"/>
          <p14:tracePt t="13627" x="6226175" y="741363"/>
          <p14:tracePt t="13638" x="6130925" y="773113"/>
          <p14:tracePt t="13642" x="6018213" y="796925"/>
          <p14:tracePt t="13650" x="5922963" y="820738"/>
          <p14:tracePt t="13658" x="5827713" y="862013"/>
          <p14:tracePt t="13664" x="5724525" y="885825"/>
          <p14:tracePt t="13672" x="5659438" y="909638"/>
          <p14:tracePt t="13681" x="5564188" y="941388"/>
          <p14:tracePt t="13688" x="5500688" y="957263"/>
          <p14:tracePt t="13696" x="5421313" y="981075"/>
          <p14:tracePt t="13703" x="5357813" y="989013"/>
          <p14:tracePt t="13711" x="5300663" y="1004888"/>
          <p14:tracePt t="13718" x="5260975" y="1012825"/>
          <p14:tracePt t="13724" x="5221288" y="1012825"/>
          <p14:tracePt t="13733" x="5189538" y="1020763"/>
          <p14:tracePt t="13740" x="5149850" y="1020763"/>
          <p14:tracePt t="13748" x="5118100" y="1028700"/>
          <p14:tracePt t="13756" x="5102225" y="1028700"/>
          <p14:tracePt t="13762" x="5070475" y="1028700"/>
          <p14:tracePt t="13771" x="5022850" y="1028700"/>
          <p14:tracePt t="13781" x="4999038" y="1028700"/>
          <p14:tracePt t="13786" x="4959350" y="1036638"/>
          <p14:tracePt t="13792" x="4926013" y="1036638"/>
          <p14:tracePt t="13801" x="4894263" y="1044575"/>
          <p14:tracePt t="13807" x="4862513" y="1044575"/>
          <p14:tracePt t="13816" x="4814888" y="1052513"/>
          <p14:tracePt t="13823" x="4783138" y="1052513"/>
          <p14:tracePt t="13831" x="4751388" y="1060450"/>
          <p14:tracePt t="13838" x="4711700" y="1060450"/>
          <p14:tracePt t="13844" x="4672013" y="1068388"/>
          <p14:tracePt t="13852" x="4624388" y="1084263"/>
          <p14:tracePt t="13860" x="4592638" y="1092200"/>
          <p14:tracePt t="13869" x="4543425" y="1100138"/>
          <p14:tracePt t="13875" x="4503738" y="1108075"/>
          <p14:tracePt t="13882" x="4464050" y="1108075"/>
          <p14:tracePt t="13894" x="4408488" y="1123950"/>
          <p14:tracePt t="13899" x="4368800" y="1131888"/>
          <p14:tracePt t="13906" x="4321175" y="1139825"/>
          <p14:tracePt t="13912" x="4265613" y="1147763"/>
          <p14:tracePt t="13920" x="4210050" y="1163638"/>
          <p14:tracePt t="13928" x="4152900" y="1171575"/>
          <p14:tracePt t="13937" x="4121150" y="1179513"/>
          <p14:tracePt t="13942" x="4057650" y="1187450"/>
          <p14:tracePt t="13953" x="4010025" y="1187450"/>
          <p14:tracePt t="13958" x="3946525" y="1195388"/>
          <p14:tracePt t="13965" x="3890963" y="1195388"/>
          <p14:tracePt t="13973" x="3843338" y="1195388"/>
          <p14:tracePt t="13982" x="3794125" y="1195388"/>
          <p14:tracePt t="13988" x="3754438" y="1195388"/>
          <p14:tracePt t="13996" x="3698875" y="1187450"/>
          <p14:tracePt t="14003" x="3643313" y="1179513"/>
          <p14:tracePt t="14012" x="3579813" y="1171575"/>
          <p14:tracePt t="14018" x="3532188" y="1155700"/>
          <p14:tracePt t="14025" x="3451225" y="1139825"/>
          <p14:tracePt t="14033" x="3411538" y="1131888"/>
          <p14:tracePt t="14040" x="3363913" y="1123950"/>
          <p14:tracePt t="14047" x="3308350" y="1116013"/>
          <p14:tracePt t="14056" x="3268663" y="1116013"/>
          <p14:tracePt t="14064" x="3221038" y="1108075"/>
          <p14:tracePt t="14070" x="3157538" y="1108075"/>
          <p14:tracePt t="14078" x="3141663" y="1108075"/>
          <p14:tracePt t="14086" x="3133725" y="1108075"/>
          <p14:tracePt t="14092" x="3125788" y="1108075"/>
          <p14:tracePt t="14107" x="3109913" y="1108075"/>
          <p14:tracePt t="14123" x="3100388" y="1108075"/>
          <p14:tracePt t="14131" x="3092450" y="1108075"/>
          <p14:tracePt t="14145" x="3076575" y="1108075"/>
          <p14:tracePt t="14154" x="3068638" y="1108075"/>
          <p14:tracePt t="14160" x="3060700" y="1108075"/>
          <p14:tracePt t="14169" x="3052763" y="1108075"/>
          <p14:tracePt t="14175" x="3036888" y="1108075"/>
          <p14:tracePt t="14184" x="3021013" y="1108075"/>
          <p14:tracePt t="14190" x="3013075" y="1108075"/>
          <p14:tracePt t="14197" x="2997200" y="1108075"/>
          <p14:tracePt t="14205" x="2981325" y="1108075"/>
          <p14:tracePt t="14212" x="2957513" y="1108075"/>
          <p14:tracePt t="14220" x="2933700" y="1108075"/>
          <p14:tracePt t="14228" x="2917825" y="1108075"/>
          <p14:tracePt t="14238" x="2886075" y="1108075"/>
          <p14:tracePt t="14242" x="2862263" y="1108075"/>
          <p14:tracePt t="14252" x="2838450" y="1108075"/>
          <p14:tracePt t="14257" x="2806700" y="1116013"/>
          <p14:tracePt t="14264" x="2790825" y="1123950"/>
          <p14:tracePt t="14272" x="2767013" y="1139825"/>
          <p14:tracePt t="14281" x="2741613" y="1147763"/>
          <p14:tracePt t="14288" x="2717800" y="1155700"/>
          <p14:tracePt t="14295" x="2701925" y="1163638"/>
          <p14:tracePt t="14304" x="2693988" y="1179513"/>
          <p14:tracePt t="14309" x="2670175" y="1187450"/>
          <p14:tracePt t="14320" x="2662238" y="1195388"/>
          <p14:tracePt t="14326" x="2654300" y="1212850"/>
          <p14:tracePt t="14333" x="2646363" y="1212850"/>
          <p14:tracePt t="14341" x="2638425" y="1228725"/>
          <p14:tracePt t="14348" x="2630488" y="1236663"/>
          <p14:tracePt t="14356" x="2622550" y="1244600"/>
          <p14:tracePt t="14363" x="2622550" y="1252538"/>
          <p14:tracePt t="14370" x="2614613" y="1252538"/>
          <p14:tracePt t="14379" x="2614613" y="1260475"/>
          <p14:tracePt t="14386" x="2606675" y="1276350"/>
          <p14:tracePt t="14392" x="2606675" y="1284288"/>
          <p14:tracePt t="16675" x="2622550" y="1268413"/>
          <p14:tracePt t="16677" x="2630488" y="1260475"/>
          <p14:tracePt t="16696" x="2630488" y="1252538"/>
          <p14:tracePt t="16725" x="2638425" y="1252538"/>
          <p14:tracePt t="16740" x="2654300" y="1260475"/>
          <p14:tracePt t="16749" x="2662238" y="1260475"/>
          <p14:tracePt t="16755" x="2670175" y="1268413"/>
          <p14:tracePt t="16763" x="2686050" y="1276350"/>
          <p14:tracePt t="16772" x="2709863" y="1284288"/>
          <p14:tracePt t="16777" x="2717800" y="1292225"/>
          <p14:tracePt t="16786" x="2725738" y="1300163"/>
          <p14:tracePt t="16792" x="2725738" y="1308100"/>
          <p14:tracePt t="16800" x="2733675" y="1308100"/>
          <p14:tracePt t="16807" x="2733675" y="1323975"/>
          <p14:tracePt t="16822" x="2733675" y="1339850"/>
          <p14:tracePt t="16830" x="2741613" y="1355725"/>
          <p14:tracePt t="16837" x="2741613" y="1379538"/>
          <p14:tracePt t="16845" x="2741613" y="1395413"/>
          <p14:tracePt t="16853" x="2741613" y="1427163"/>
          <p14:tracePt t="16860" x="2741613" y="1450975"/>
          <p14:tracePt t="16867" x="2741613" y="1474788"/>
          <p14:tracePt t="16874" x="2741613" y="1490663"/>
          <p14:tracePt t="16883" x="2741613" y="1498600"/>
          <p14:tracePt t="16903" x="2741613" y="1530350"/>
          <p14:tracePt t="16904" x="2741613" y="1538288"/>
          <p14:tracePt t="16912" x="2741613" y="1547813"/>
          <p14:tracePt t="16921" x="2741613" y="1555750"/>
          <p14:tracePt t="16927" x="2741613" y="1563688"/>
          <p14:tracePt t="16935" x="2733675" y="1579563"/>
          <p14:tracePt t="16942" x="2725738" y="1595438"/>
          <p14:tracePt t="16950" x="2725738" y="1611313"/>
          <p14:tracePt t="16957" x="2717800" y="1643063"/>
          <p14:tracePt t="16965" x="2709863" y="1658938"/>
          <p14:tracePt t="16972" x="2701925" y="1666875"/>
          <p14:tracePt t="16980" x="2701925" y="1674813"/>
          <p14:tracePt t="16987" x="2701925" y="1682750"/>
          <p14:tracePt t="16995" x="2701925" y="1690688"/>
          <p14:tracePt t="19480" x="2790825" y="1698625"/>
          <p14:tracePt t="19482" x="2981325" y="1722438"/>
          <p14:tracePt t="19485" x="3044825" y="1722438"/>
          <p14:tracePt t="19485" x="3109913" y="1722438"/>
          <p14:tracePt t="19492" x="3165475" y="1722438"/>
          <p14:tracePt t="19503" x="3213100" y="1722438"/>
          <p14:tracePt t="19507" x="3252788" y="1722438"/>
          <p14:tracePt t="19515" x="3284538" y="1722438"/>
          <p14:tracePt t="19523" x="3316288" y="1722438"/>
          <p14:tracePt t="19533" x="3363913" y="1738313"/>
          <p14:tracePt t="19537" x="3395663" y="1746250"/>
          <p14:tracePt t="19546" x="3443288" y="1762125"/>
          <p14:tracePt t="19552" x="3476625" y="1770063"/>
          <p14:tracePt t="19562" x="3508375" y="1778000"/>
          <p14:tracePt t="19568" x="3532188" y="1785938"/>
          <p14:tracePt t="19576" x="3548063" y="1793875"/>
          <p14:tracePt t="19583" x="3563938" y="1793875"/>
          <p14:tracePt t="19590" x="3587750" y="1801813"/>
          <p14:tracePt t="19598" x="3603625" y="1809750"/>
          <p14:tracePt t="19606" x="3619500" y="1817688"/>
          <p14:tracePt t="19613" x="3643313" y="1817688"/>
          <p14:tracePt t="19619" x="3667125" y="1825625"/>
          <p14:tracePt t="19627" x="3683000" y="1825625"/>
          <p14:tracePt t="19634" x="3706813" y="1833563"/>
          <p14:tracePt t="19642" x="3746500" y="1841500"/>
          <p14:tracePt t="19650" x="3770313" y="1849438"/>
          <p14:tracePt t="19657" x="3802063" y="1849438"/>
          <p14:tracePt t="19664" x="3817938" y="1849438"/>
          <p14:tracePt t="19672" x="3843338" y="1849438"/>
          <p14:tracePt t="19680" x="3867150" y="1849438"/>
          <p14:tracePt t="19687" x="3875088" y="1849438"/>
          <p14:tracePt t="19695" x="3890963" y="1849438"/>
          <p14:tracePt t="19702" x="3906838" y="1849438"/>
          <p14:tracePt t="19718" x="3914775" y="1849438"/>
          <p14:tracePt t="19725" x="3938588" y="1849438"/>
          <p14:tracePt t="19733" x="3946525" y="1849438"/>
          <p14:tracePt t="19740" x="3954463" y="1849438"/>
          <p14:tracePt t="19748" x="3978275" y="1849438"/>
          <p14:tracePt t="19755" x="4002088" y="1849438"/>
          <p14:tracePt t="19762" x="4025900" y="1849438"/>
          <p14:tracePt t="19770" x="4049713" y="1849438"/>
          <p14:tracePt t="19778" x="4073525" y="1849438"/>
          <p14:tracePt t="19784" x="4105275" y="1849438"/>
          <p14:tracePt t="19792" x="4129088" y="1849438"/>
          <p14:tracePt t="19800" x="4160838" y="1849438"/>
          <p14:tracePt t="19807" x="4192588" y="1849438"/>
          <p14:tracePt t="19815" x="4225925" y="1849438"/>
          <p14:tracePt t="19822" x="4241800" y="1849438"/>
          <p14:tracePt t="19831" x="4273550" y="1849438"/>
          <p14:tracePt t="19837" x="4313238" y="1849438"/>
          <p14:tracePt t="19844" x="4337050" y="1849438"/>
          <p14:tracePt t="19852" x="4368800" y="1849438"/>
          <p14:tracePt t="19860" x="4384675" y="1849438"/>
          <p14:tracePt t="19867" x="4416425" y="1849438"/>
          <p14:tracePt t="19874" x="4456113" y="1849438"/>
          <p14:tracePt t="19882" x="4487863" y="1849438"/>
          <p14:tracePt t="19900" x="4543425" y="1849438"/>
          <p14:tracePt t="19905" x="4592638" y="1849438"/>
          <p14:tracePt t="19912" x="4624388" y="1849438"/>
          <p14:tracePt t="19920" x="4672013" y="1849438"/>
          <p14:tracePt t="19927" x="4703763" y="1849438"/>
          <p14:tracePt t="19934" x="4743450" y="1849438"/>
          <p14:tracePt t="19942" x="4799013" y="1849438"/>
          <p14:tracePt t="19950" x="4814888" y="1841500"/>
          <p14:tracePt t="19957" x="4830763" y="1841500"/>
          <p14:tracePt t="19965" x="4854575" y="1833563"/>
          <p14:tracePt t="19972" x="4862513" y="1825625"/>
          <p14:tracePt t="19980" x="4878388" y="1825625"/>
          <p14:tracePt t="19987" x="4894263" y="1825625"/>
          <p14:tracePt t="19995" x="4910138" y="1817688"/>
          <p14:tracePt t="20002" x="4926013" y="1809750"/>
          <p14:tracePt t="20010" x="4943475" y="1809750"/>
          <p14:tracePt t="20017" x="4959350" y="1801813"/>
          <p14:tracePt t="20025" x="4983163" y="1793875"/>
          <p14:tracePt t="20033" x="5006975" y="1785938"/>
          <p14:tracePt t="20040" x="5030788" y="1785938"/>
          <p14:tracePt t="20048" x="5046663" y="1785938"/>
          <p14:tracePt t="20055" x="5054600" y="1778000"/>
          <p14:tracePt t="20062" x="5070475" y="1778000"/>
          <p14:tracePt t="20070" x="5086350" y="1770063"/>
          <p14:tracePt t="20077" x="5110163" y="1770063"/>
          <p14:tracePt t="20084" x="5133975" y="1770063"/>
          <p14:tracePt t="20092" x="5157788" y="1770063"/>
          <p14:tracePt t="20100" x="5181600" y="1770063"/>
          <p14:tracePt t="20107" x="5213350" y="1762125"/>
          <p14:tracePt t="20115" x="5237163" y="1762125"/>
          <p14:tracePt t="20122" x="5260975" y="1762125"/>
          <p14:tracePt t="20131" x="5292725" y="1754188"/>
          <p14:tracePt t="20137" x="5334000" y="1754188"/>
          <p14:tracePt t="20144" x="5365750" y="1754188"/>
          <p14:tracePt t="20152" x="5413375" y="1754188"/>
          <p14:tracePt t="20159" x="5437188" y="1754188"/>
          <p14:tracePt t="20167" x="5468938" y="1754188"/>
          <p14:tracePt t="20175" x="5484813" y="1754188"/>
          <p14:tracePt t="20183" x="5516563" y="1754188"/>
          <p14:tracePt t="20190" x="5540375" y="1754188"/>
          <p14:tracePt t="20197" x="5564188" y="1754188"/>
          <p14:tracePt t="20205" x="5595938" y="1754188"/>
          <p14:tracePt t="20213" x="5619750" y="1754188"/>
          <p14:tracePt t="20220" x="5643563" y="1754188"/>
          <p14:tracePt t="20227" x="5667375" y="1754188"/>
          <p14:tracePt t="20234" x="5692775" y="1754188"/>
          <p14:tracePt t="20242" x="5716588" y="1754188"/>
          <p14:tracePt t="20250" x="5740400" y="1754188"/>
          <p14:tracePt t="20257" x="5764213" y="1754188"/>
          <p14:tracePt t="20265" x="5780088" y="1754188"/>
          <p14:tracePt t="20272" x="5788025" y="1754188"/>
          <p14:tracePt t="20281" x="5803900" y="1754188"/>
          <p14:tracePt t="20287" x="5827713" y="1754188"/>
          <p14:tracePt t="20294" x="5835650" y="1754188"/>
          <p14:tracePt t="20302" x="5843588" y="1754188"/>
          <p14:tracePt t="20309" x="5859463" y="1754188"/>
          <p14:tracePt t="20317" x="5875338" y="1754188"/>
          <p14:tracePt t="20325" x="5891213" y="1754188"/>
          <p14:tracePt t="20333" x="5915025" y="1754188"/>
          <p14:tracePt t="20340" x="5946775" y="1754188"/>
          <p14:tracePt t="20347" x="5978525" y="1754188"/>
          <p14:tracePt t="20355" x="6010275" y="1754188"/>
          <p14:tracePt t="20362" x="6051550" y="1754188"/>
          <p14:tracePt t="20369" x="6067425" y="1754188"/>
          <p14:tracePt t="20377" x="6099175" y="1754188"/>
          <p14:tracePt t="20384" x="6138863" y="1754188"/>
          <p14:tracePt t="20392" x="6170613" y="1754188"/>
          <p14:tracePt t="20400" x="6202363" y="1754188"/>
          <p14:tracePt t="20407" x="6226175" y="1754188"/>
          <p14:tracePt t="20414" x="6257925" y="1754188"/>
          <p14:tracePt t="20422" x="6281738" y="1754188"/>
          <p14:tracePt t="20430" x="6305550" y="1754188"/>
          <p14:tracePt t="20437" x="6353175" y="1754188"/>
          <p14:tracePt t="20445" x="6392863" y="1754188"/>
          <p14:tracePt t="20452" x="6473825" y="1754188"/>
          <p14:tracePt t="20460" x="6529388" y="1746250"/>
          <p14:tracePt t="20467" x="6600825" y="1746250"/>
          <p14:tracePt t="20475" x="6640513" y="1738313"/>
          <p14:tracePt t="20483" x="6711950" y="1738313"/>
          <p14:tracePt t="20490" x="6777038" y="1738313"/>
          <p14:tracePt t="20497" x="6824663" y="1738313"/>
          <p14:tracePt t="20505" x="6904038" y="1738313"/>
          <p14:tracePt t="20514" x="6935788" y="1738313"/>
          <p14:tracePt t="20519" x="6951663" y="1738313"/>
          <p14:tracePt t="20527" x="6959600" y="1738313"/>
          <p14:tracePt t="20535" x="6967538" y="1738313"/>
          <p14:tracePt t="20557" x="6975475" y="1738313"/>
          <p14:tracePt t="20617" x="6959600" y="1738313"/>
          <p14:tracePt t="20624" x="6904038" y="1738313"/>
          <p14:tracePt t="20633" x="6840538" y="1738313"/>
          <p14:tracePt t="20640" x="6711950" y="1738313"/>
          <p14:tracePt t="20647" x="6473825" y="1738313"/>
          <p14:tracePt t="20655" x="6170613" y="1738313"/>
          <p14:tracePt t="20663" x="5883275" y="1730375"/>
          <p14:tracePt t="20669" x="5492750" y="1714500"/>
          <p14:tracePt t="20677" x="5030788" y="1682750"/>
          <p14:tracePt t="20685" x="4624388" y="1682750"/>
          <p14:tracePt t="20692" x="4233863" y="1666875"/>
          <p14:tracePt t="20700" x="3859213" y="1651000"/>
          <p14:tracePt t="20707" x="3516313" y="1643063"/>
          <p14:tracePt t="20716" x="3268663" y="1627188"/>
          <p14:tracePt t="20722" x="3021013" y="1603375"/>
          <p14:tracePt t="20730" x="2798763" y="1579563"/>
          <p14:tracePt t="20737" x="2670175" y="1547813"/>
          <p14:tracePt t="20746" x="2606675" y="1530350"/>
          <p14:tracePt t="20752" x="2527300" y="1506538"/>
          <p14:tracePt t="20759" x="2455863" y="1474788"/>
          <p14:tracePt t="20767" x="2392363" y="1458913"/>
          <p14:tracePt t="20775" x="2335213" y="1443038"/>
          <p14:tracePt t="20782" x="2295525" y="1435100"/>
          <p14:tracePt t="20790" x="2263775" y="1435100"/>
          <p14:tracePt t="20797" x="2224088" y="1427163"/>
          <p14:tracePt t="20805" x="2176463" y="1411288"/>
          <p14:tracePt t="20813" x="2120900" y="1395413"/>
          <p14:tracePt t="20819" x="2097088" y="1379538"/>
          <p14:tracePt t="20827" x="2073275" y="1371600"/>
          <p14:tracePt t="20835" x="2057400" y="1363663"/>
          <p14:tracePt t="20850" x="2049463" y="1355725"/>
          <p14:tracePt t="20865" x="2049463" y="1347788"/>
          <p14:tracePt t="20881" x="2049463" y="1339850"/>
          <p14:tracePt t="20899" x="2049463" y="1323975"/>
          <p14:tracePt t="20903" x="2049463" y="1316038"/>
          <p14:tracePt t="20909" x="2049463" y="1308100"/>
          <p14:tracePt t="20917" x="2065338" y="1284288"/>
          <p14:tracePt t="20925" x="2081213" y="1268413"/>
          <p14:tracePt t="20933" x="2105025" y="1252538"/>
          <p14:tracePt t="20939" x="2128838" y="1228725"/>
          <p14:tracePt t="20947" x="2152650" y="1212850"/>
          <p14:tracePt t="20955" x="2216150" y="1187450"/>
          <p14:tracePt t="20963" x="2255838" y="1171575"/>
          <p14:tracePt t="20970" x="2303463" y="1155700"/>
          <p14:tracePt t="20977" x="2359025" y="1147763"/>
          <p14:tracePt t="20985" x="2408238" y="1139825"/>
          <p14:tracePt t="20992" x="2447925" y="1139825"/>
          <p14:tracePt t="21000" x="2487613" y="1139825"/>
          <p14:tracePt t="21007" x="2543175" y="1139825"/>
          <p14:tracePt t="21015" x="2598738" y="1139825"/>
          <p14:tracePt t="21022" x="2638425" y="1139825"/>
          <p14:tracePt t="21030" x="2686050" y="1139825"/>
          <p14:tracePt t="21037" x="2741613" y="1139825"/>
          <p14:tracePt t="21045" x="2782888" y="1147763"/>
          <p14:tracePt t="21052" x="2806700" y="1147763"/>
          <p14:tracePt t="21059" x="2846388" y="1155700"/>
          <p14:tracePt t="21067" x="2862263" y="1155700"/>
          <p14:tracePt t="21075" x="2878138" y="1163638"/>
          <p14:tracePt t="21082" x="2894013" y="1163638"/>
          <p14:tracePt t="21089" x="2901950" y="1171575"/>
          <p14:tracePt t="21097" x="2909888" y="1171575"/>
          <p14:tracePt t="21105" x="2917825" y="1171575"/>
          <p14:tracePt t="21165" x="2925763" y="1171575"/>
          <p14:tracePt t="21180" x="2941638" y="1171575"/>
          <p14:tracePt t="21187" x="2949575" y="1171575"/>
          <p14:tracePt t="21194" x="2965450" y="1179513"/>
          <p14:tracePt t="21202" x="2981325" y="1179513"/>
          <p14:tracePt t="21210" x="2997200" y="1187450"/>
          <p14:tracePt t="21217" x="3021013" y="1187450"/>
          <p14:tracePt t="21225" x="3044825" y="1187450"/>
          <p14:tracePt t="21233" x="3100388" y="1187450"/>
          <p14:tracePt t="21239" x="3165475" y="1195388"/>
          <p14:tracePt t="21247" x="3221038" y="1204913"/>
          <p14:tracePt t="21254" x="3292475" y="1204913"/>
          <p14:tracePt t="21263" x="3348038" y="1204913"/>
          <p14:tracePt t="21270" x="3411538" y="1204913"/>
          <p14:tracePt t="21280" x="3500438" y="1204913"/>
          <p14:tracePt t="21285" x="3579813" y="1204913"/>
          <p14:tracePt t="21292" x="3667125" y="1204913"/>
          <p14:tracePt t="21300" x="3762375" y="1204913"/>
          <p14:tracePt t="21307" x="3843338" y="1204913"/>
          <p14:tracePt t="21315" x="3914775" y="1204913"/>
          <p14:tracePt t="21322" x="4002088" y="1204913"/>
          <p14:tracePt t="21330" x="4089400" y="1204913"/>
          <p14:tracePt t="21337" x="4160838" y="1204913"/>
          <p14:tracePt t="21346" x="4249738" y="1204913"/>
          <p14:tracePt t="21352" x="4313238" y="1204913"/>
          <p14:tracePt t="21360" x="4384675" y="1204913"/>
          <p14:tracePt t="21367" x="4432300" y="1204913"/>
          <p14:tracePt t="21375" x="4495800" y="1204913"/>
          <p14:tracePt t="21383" x="4559300" y="1204913"/>
          <p14:tracePt t="21389" x="4624388" y="1204913"/>
          <p14:tracePt t="21397" x="4695825" y="1204913"/>
          <p14:tracePt t="21405" x="4775200" y="1204913"/>
          <p14:tracePt t="21413" x="4862513" y="1204913"/>
          <p14:tracePt t="21420" x="4951413" y="1204913"/>
          <p14:tracePt t="21427" x="5030788" y="1220788"/>
          <p14:tracePt t="21435" x="5133975" y="1228725"/>
          <p14:tracePt t="21442" x="5229225" y="1236663"/>
          <p14:tracePt t="21449" x="5326063" y="1244600"/>
          <p14:tracePt t="21457" x="5421313" y="1244600"/>
          <p14:tracePt t="21465" x="5508625" y="1252538"/>
          <p14:tracePt t="21472" x="5572125" y="1252538"/>
          <p14:tracePt t="21480" x="5643563" y="1252538"/>
          <p14:tracePt t="21487" x="5732463" y="1252538"/>
          <p14:tracePt t="21496" x="5803900" y="1252538"/>
          <p14:tracePt t="21502" x="5875338" y="1252538"/>
          <p14:tracePt t="21510" x="5946775" y="1252538"/>
          <p14:tracePt t="21517" x="6026150" y="1252538"/>
          <p14:tracePt t="21524" x="6083300" y="1252538"/>
          <p14:tracePt t="21532" x="6138863" y="1244600"/>
          <p14:tracePt t="21539" x="6170613" y="1236663"/>
          <p14:tracePt t="21547" x="6202363" y="1228725"/>
          <p14:tracePt t="21554" x="6218238" y="1228725"/>
          <p14:tracePt t="21563" x="6234113" y="1228725"/>
          <p14:tracePt t="21577" x="6242050" y="1228725"/>
          <p14:tracePt t="21600" x="6249988" y="1220788"/>
          <p14:tracePt t="21607" x="6257925" y="1220788"/>
          <p14:tracePt t="21622" x="6265863" y="1212850"/>
          <p14:tracePt t="21629" x="6281738" y="1212850"/>
          <p14:tracePt t="21637" x="6289675" y="1212850"/>
          <p14:tracePt t="21645" x="6297613" y="1212850"/>
          <p14:tracePt t="21652" x="6329363" y="1204913"/>
          <p14:tracePt t="21660" x="6353175" y="1204913"/>
          <p14:tracePt t="21667" x="6384925" y="1195388"/>
          <p14:tracePt t="21675" x="6410325" y="1195388"/>
          <p14:tracePt t="21683" x="6434138" y="1195388"/>
          <p14:tracePt t="21690" x="6465888" y="1195388"/>
          <p14:tracePt t="21697" x="6481763" y="1195388"/>
          <p14:tracePt t="21704" x="6505575" y="1187450"/>
          <p14:tracePt t="21720" x="6521450" y="1187450"/>
          <p14:tracePt t="21728" x="6529388" y="1187450"/>
          <p14:tracePt t="21742" x="6537325" y="1187450"/>
          <p14:tracePt t="21750" x="6545263" y="1187450"/>
          <p14:tracePt t="21757" x="6553200" y="1187450"/>
          <p14:tracePt t="21773" x="6569075" y="1187450"/>
          <p14:tracePt t="21781" x="6577013" y="1187450"/>
          <p14:tracePt t="21787" x="6584950" y="1187450"/>
          <p14:tracePt t="21795" x="6600825" y="1179513"/>
          <p14:tracePt t="21802" x="6624638" y="1179513"/>
          <p14:tracePt t="21810" x="6656388" y="1179513"/>
          <p14:tracePt t="21817" x="6680200" y="1179513"/>
          <p14:tracePt t="21825" x="6696075" y="1179513"/>
          <p14:tracePt t="21832" x="6719888" y="1179513"/>
          <p14:tracePt t="21840" x="6743700" y="1179513"/>
          <p14:tracePt t="21847" x="6759575" y="1179513"/>
          <p14:tracePt t="21855" x="6777038" y="1179513"/>
          <p14:tracePt t="21862" x="6800850" y="1179513"/>
          <p14:tracePt t="21870" x="6816725" y="1179513"/>
          <p14:tracePt t="21878" x="6832600" y="1179513"/>
          <p14:tracePt t="21885" x="6856413" y="1179513"/>
          <p14:tracePt t="21892" x="6872288" y="1179513"/>
          <p14:tracePt t="21915" x="6911975" y="1179513"/>
          <p14:tracePt t="21915" x="6927850" y="1179513"/>
          <p14:tracePt t="22072" x="6919913" y="1179513"/>
          <p14:tracePt t="22080" x="6904038" y="1187450"/>
          <p14:tracePt t="22087" x="6888163" y="1195388"/>
          <p14:tracePt t="22096" x="6864350" y="1204913"/>
          <p14:tracePt t="22102" x="6816725" y="1228725"/>
          <p14:tracePt t="22110" x="6777038" y="1236663"/>
          <p14:tracePt t="22117" x="6704013" y="1244600"/>
          <p14:tracePt t="22124" x="6640513" y="1244600"/>
          <p14:tracePt t="22133" x="6553200" y="1244600"/>
          <p14:tracePt t="22140" x="6450013" y="1244600"/>
          <p14:tracePt t="22147" x="6321425" y="1228725"/>
          <p14:tracePt t="22154" x="6130925" y="1187450"/>
          <p14:tracePt t="22162" x="5962650" y="1155700"/>
          <p14:tracePt t="22170" x="5684838" y="1084263"/>
          <p14:tracePt t="22177" x="5365750" y="1028700"/>
          <p14:tracePt t="22185" x="5046663" y="957263"/>
          <p14:tracePt t="22193" x="4759325" y="925513"/>
          <p14:tracePt t="22200" x="4511675" y="917575"/>
          <p14:tracePt t="22207" x="4329113" y="893763"/>
          <p14:tracePt t="22215" x="4233863" y="885825"/>
          <p14:tracePt t="22223" x="4137025" y="877888"/>
          <p14:tracePt t="22230" x="4065588" y="869950"/>
          <p14:tracePt t="22237" x="4017963" y="862013"/>
          <p14:tracePt t="22246" x="3970338" y="852488"/>
          <p14:tracePt t="22252" x="3938588" y="852488"/>
          <p14:tracePt t="22259" x="3898900" y="852488"/>
          <p14:tracePt t="22267" x="3883025" y="852488"/>
          <p14:tracePt t="22274" x="3851275" y="862013"/>
          <p14:tracePt t="22282" x="3825875" y="885825"/>
          <p14:tracePt t="22289" x="3786188" y="917575"/>
          <p14:tracePt t="22297" x="3738563" y="957263"/>
          <p14:tracePt t="22305" x="3690938" y="996950"/>
          <p14:tracePt t="22312" x="3627438" y="1044575"/>
          <p14:tracePt t="22319" x="3595688" y="1076325"/>
          <p14:tracePt t="22328" x="3532188" y="1116013"/>
          <p14:tracePt t="22335" x="3467100" y="1163638"/>
          <p14:tracePt t="22344" x="3403600" y="1195388"/>
          <p14:tracePt t="22350" x="3371850" y="1228725"/>
          <p14:tracePt t="22357" x="3308350" y="1260475"/>
          <p14:tracePt t="22365" x="3252788" y="1300163"/>
          <p14:tracePt t="22372" x="3213100" y="1323975"/>
          <p14:tracePt t="22380" x="3165475" y="1371600"/>
          <p14:tracePt t="22387" x="3092450" y="1419225"/>
          <p14:tracePt t="22396" x="3036888" y="1482725"/>
          <p14:tracePt t="22402" x="2973388" y="1555750"/>
          <p14:tracePt t="22410" x="2925763" y="1635125"/>
          <p14:tracePt t="22417" x="2862263" y="1698625"/>
          <p14:tracePt t="22424" x="2798763" y="1770063"/>
          <p14:tracePt t="22432" x="2759075" y="1809750"/>
          <p14:tracePt t="22440" x="2725738" y="1849438"/>
          <p14:tracePt t="22447" x="2701925" y="1865313"/>
          <p14:tracePt t="22455" x="2693988" y="1890713"/>
          <p14:tracePt t="22462" x="2678113" y="1898650"/>
          <p14:tracePt t="22470" x="2670175" y="1906588"/>
          <p14:tracePt t="22477" x="2662238" y="1914525"/>
          <p14:tracePt t="22485" x="2654300" y="1930400"/>
          <p14:tracePt t="22493" x="2638425" y="1946275"/>
          <p14:tracePt t="22500" x="2630488" y="1962150"/>
          <p14:tracePt t="22507" x="2622550" y="1985963"/>
          <p14:tracePt t="22515" x="2614613" y="1993900"/>
          <p14:tracePt t="22522" x="2606675" y="2017713"/>
          <p14:tracePt t="22531" x="2598738" y="2033588"/>
          <p14:tracePt t="22537" x="2598738" y="2057400"/>
          <p14:tracePt t="22546" x="2590800" y="2065338"/>
          <p14:tracePt t="22552" x="2582863" y="2073275"/>
          <p14:tracePt t="22560" x="2582863" y="2089150"/>
          <p14:tracePt t="22567" x="2574925" y="2097088"/>
          <p14:tracePt t="22574" x="2559050" y="2112963"/>
          <p14:tracePt t="22582" x="2559050" y="2128838"/>
          <p14:tracePt t="22590" x="2543175" y="2160588"/>
          <p14:tracePt t="22598" x="2519363" y="2184400"/>
          <p14:tracePt t="22605" x="2511425" y="2224088"/>
          <p14:tracePt t="22612" x="2495550" y="2249488"/>
          <p14:tracePt t="22620" x="2479675" y="2273300"/>
          <p14:tracePt t="22629" x="2447925" y="2312988"/>
          <p14:tracePt t="22634" x="2432050" y="2352675"/>
          <p14:tracePt t="22642" x="2392363" y="2400300"/>
          <p14:tracePt t="22649" x="2351088" y="2439988"/>
          <p14:tracePt t="22657" x="2287588" y="2471738"/>
          <p14:tracePt t="22665" x="2224088" y="2503488"/>
          <p14:tracePt t="22672" x="2144713" y="2551113"/>
          <p14:tracePt t="22680" x="2057400" y="2584450"/>
          <p14:tracePt t="22687" x="2008188" y="2608263"/>
          <p14:tracePt t="22696" x="1928813" y="2640013"/>
          <p14:tracePt t="22702" x="1841500" y="2679700"/>
          <p14:tracePt t="22710" x="1770063" y="2703513"/>
          <p14:tracePt t="22717" x="1698625" y="2727325"/>
          <p14:tracePt t="22724" x="1658938" y="2743200"/>
          <p14:tracePt t="22732" x="1633538" y="2751138"/>
          <p14:tracePt t="22740" x="1625600" y="2751138"/>
          <p14:tracePt t="22748" x="1617663" y="2751138"/>
          <p14:tracePt t="22785" x="1609725" y="2751138"/>
          <p14:tracePt t="22800" x="1601788" y="2751138"/>
          <p14:tracePt t="22807" x="1585913" y="2751138"/>
          <p14:tracePt t="22815" x="1570038" y="2759075"/>
          <p14:tracePt t="22822" x="1562100" y="2767013"/>
          <p14:tracePt t="22830" x="1554163" y="2767013"/>
          <p14:tracePt t="22837" x="1546225" y="2774950"/>
          <p14:tracePt t="22846" x="1538288" y="2774950"/>
          <p14:tracePt t="22860" x="1538288" y="2782888"/>
          <p14:tracePt t="22868" x="1522413" y="2782888"/>
          <p14:tracePt t="22874" x="1514475" y="2782888"/>
          <p14:tracePt t="22882" x="1498600" y="2790825"/>
          <p14:tracePt t="22898" x="1435100" y="2814638"/>
          <p14:tracePt t="22904" x="1403350" y="2814638"/>
          <p14:tracePt t="22912" x="1347788" y="2838450"/>
          <p14:tracePt t="22920" x="1292225" y="2870200"/>
          <p14:tracePt t="22928" x="1227138" y="2901950"/>
          <p14:tracePt t="22934" x="1195388" y="2919413"/>
          <p14:tracePt t="22942" x="1139825" y="2943225"/>
          <p14:tracePt t="22950" x="1123950" y="2943225"/>
          <p14:tracePt t="22957" x="1116013" y="2943225"/>
          <p14:tracePt t="22965" x="1116013" y="2951163"/>
          <p14:tracePt t="23025" x="1108075" y="2951163"/>
          <p14:tracePt t="23032" x="1100138" y="2951163"/>
          <p14:tracePt t="23055" x="1092200" y="2951163"/>
          <p14:tracePt t="23062" x="1092200" y="2959100"/>
          <p14:tracePt t="23227" x="1100138" y="2959100"/>
          <p14:tracePt t="23234" x="1108075" y="2959100"/>
          <p14:tracePt t="23243" x="1131888" y="2959100"/>
          <p14:tracePt t="23250" x="1171575" y="2959100"/>
          <p14:tracePt t="23259" x="1235075" y="2959100"/>
          <p14:tracePt t="23265" x="1300163" y="2959100"/>
          <p14:tracePt t="23272" x="1347788" y="2959100"/>
          <p14:tracePt t="23280" x="1427163" y="2959100"/>
          <p14:tracePt t="23290" x="1506538" y="2959100"/>
          <p14:tracePt t="23295" x="1585913" y="2959100"/>
          <p14:tracePt t="23302" x="1666875" y="2959100"/>
          <p14:tracePt t="23310" x="1746250" y="2959100"/>
          <p14:tracePt t="23317" x="1793875" y="2959100"/>
          <p14:tracePt t="23325" x="1825625" y="2959100"/>
          <p14:tracePt t="23332" x="1865313" y="2959100"/>
          <p14:tracePt t="23340" x="1881188" y="2959100"/>
          <p14:tracePt t="23347" x="1905000" y="2959100"/>
          <p14:tracePt t="23355" x="1912938" y="2959100"/>
          <p14:tracePt t="23370" x="1920875" y="2959100"/>
          <p14:tracePt t="23399" x="1928813" y="2959100"/>
          <p14:tracePt t="23437" x="1936750" y="2959100"/>
          <p14:tracePt t="24382" x="1936750" y="2967038"/>
          <p14:tracePt t="24392" x="1936750" y="2974975"/>
          <p14:tracePt t="24408" x="1928813" y="2982913"/>
          <p14:tracePt t="24422" x="1920875" y="2990850"/>
          <p14:tracePt t="24438" x="1920875" y="2998788"/>
          <p14:tracePt t="24443" x="1912938" y="3006725"/>
          <p14:tracePt t="24450" x="1912938" y="3014663"/>
          <p14:tracePt t="24465" x="1912938" y="3022600"/>
          <p14:tracePt t="24472" x="1905000" y="3030538"/>
          <p14:tracePt t="24480" x="1897063" y="3046413"/>
          <p14:tracePt t="24487" x="1897063" y="3054350"/>
          <p14:tracePt t="24495" x="1889125" y="3062288"/>
          <p14:tracePt t="24502" x="1889125" y="3078163"/>
          <p14:tracePt t="24511" x="1881188" y="3086100"/>
          <p14:tracePt t="24517" x="1881188" y="3094038"/>
          <p14:tracePt t="24525" x="1881188" y="3101975"/>
          <p14:tracePt t="24689" x="1881188" y="3109913"/>
          <p14:tracePt t="24705" x="1881188" y="3117850"/>
          <p14:tracePt t="24712" x="1881188" y="3125788"/>
          <p14:tracePt t="24728" x="1881188" y="3133725"/>
          <p14:tracePt t="24735" x="1873250" y="3133725"/>
          <p14:tracePt t="24744" x="1873250" y="3141663"/>
          <p14:tracePt t="24758" x="1873250" y="3149600"/>
          <p14:tracePt t="24780" x="1873250" y="3157538"/>
          <p14:tracePt t="24802" x="1865313" y="3157538"/>
          <p14:tracePt t="24817" x="1857375" y="3157538"/>
          <p14:tracePt t="24825" x="1857375" y="3165475"/>
          <p14:tracePt t="24840" x="1849438" y="3165475"/>
          <p14:tracePt t="24847" x="1841500" y="3165475"/>
          <p14:tracePt t="24855" x="1841500" y="3173413"/>
          <p14:tracePt t="24863" x="1825625" y="3181350"/>
          <p14:tracePt t="24870" x="1817688" y="3189288"/>
          <p14:tracePt t="24877" x="1809750" y="3189288"/>
          <p14:tracePt t="24885" x="1793875" y="3197225"/>
          <p14:tracePt t="24896" x="1778000" y="3205163"/>
          <p14:tracePt t="24900" x="1762125" y="3213100"/>
          <p14:tracePt t="24908" x="1746250" y="3221038"/>
          <p14:tracePt t="24914" x="1722438" y="3228975"/>
          <p14:tracePt t="24922" x="1706563" y="3228975"/>
          <p14:tracePt t="24930" x="1690688" y="3228975"/>
          <p14:tracePt t="24938" x="1658938" y="3228975"/>
          <p14:tracePt t="24945" x="1633538" y="3236913"/>
          <p14:tracePt t="24952" x="1601788" y="3236913"/>
          <p14:tracePt t="24960" x="1570038" y="3236913"/>
          <p14:tracePt t="24967" x="1538288" y="3236913"/>
          <p14:tracePt t="24975" x="1514475" y="3236913"/>
          <p14:tracePt t="24982" x="1482725" y="3244850"/>
          <p14:tracePt t="24990" x="1450975" y="3244850"/>
          <p14:tracePt t="24997" x="1427163" y="3244850"/>
          <p14:tracePt t="25004" x="1395413" y="3244850"/>
          <p14:tracePt t="25012" x="1371600" y="3244850"/>
          <p14:tracePt t="25020" x="1347788" y="3244850"/>
          <p14:tracePt t="25027" x="1323975" y="3244850"/>
          <p14:tracePt t="25035" x="1300163" y="3244850"/>
          <p14:tracePt t="25042" x="1274763" y="3244850"/>
          <p14:tracePt t="25049" x="1243013" y="3244850"/>
          <p14:tracePt t="25057" x="1219200" y="3244850"/>
          <p14:tracePt t="25064" x="1195388" y="3244850"/>
          <p14:tracePt t="25072" x="1171575" y="3244850"/>
          <p14:tracePt t="25080" x="1147763" y="3244850"/>
          <p14:tracePt t="25087" x="1123950" y="3244850"/>
          <p14:tracePt t="25096" x="1100138" y="3252788"/>
          <p14:tracePt t="25102" x="1068388" y="3252788"/>
          <p14:tracePt t="25110" x="1052513" y="3262313"/>
          <p14:tracePt t="25117" x="1044575" y="3262313"/>
          <p14:tracePt t="25125" x="1028700" y="3262313"/>
          <p14:tracePt t="25132" x="1012825" y="3262313"/>
          <p14:tracePt t="25140" x="989013" y="3262313"/>
          <p14:tracePt t="25147" x="965200" y="3262313"/>
          <p14:tracePt t="25155" x="949325" y="3262313"/>
          <p14:tracePt t="25162" x="917575" y="3262313"/>
          <p14:tracePt t="25170" x="892175" y="3262313"/>
          <p14:tracePt t="25177" x="868363" y="3262313"/>
          <p14:tracePt t="25184" x="852488" y="3262313"/>
          <p14:tracePt t="25192" x="828675" y="3262313"/>
          <p14:tracePt t="25200" x="812800" y="3262313"/>
          <p14:tracePt t="25207" x="804863" y="3262313"/>
          <p14:tracePt t="25215" x="788988" y="3262313"/>
          <p14:tracePt t="25222" x="773113" y="3262313"/>
          <p14:tracePt t="25230" x="749300" y="3262313"/>
          <p14:tracePt t="25238" x="733425" y="3262313"/>
          <p14:tracePt t="25245" x="725488" y="3262313"/>
          <p14:tracePt t="25252" x="717550" y="3270250"/>
          <p14:tracePt t="25259" x="693738" y="3278188"/>
          <p14:tracePt t="25268" x="685800" y="3278188"/>
          <p14:tracePt t="25275" x="669925" y="3286125"/>
          <p14:tracePt t="25282" x="654050" y="3286125"/>
          <p14:tracePt t="25289" x="646113" y="3294063"/>
          <p14:tracePt t="25297" x="638175" y="3302000"/>
          <p14:tracePt t="25304" x="630238" y="3302000"/>
          <p14:tracePt t="25312" x="622300" y="3309938"/>
          <p14:tracePt t="25319" x="614363" y="3309938"/>
          <p14:tracePt t="25327" x="598488" y="3317875"/>
          <p14:tracePt t="25335" x="590550" y="3325813"/>
          <p14:tracePt t="25343" x="582613" y="3325813"/>
          <p14:tracePt t="25349" x="541338" y="3341688"/>
          <p14:tracePt t="25747" x="550863" y="3341688"/>
          <p14:tracePt t="25756" x="558800" y="3341688"/>
          <p14:tracePt t="25763" x="566738" y="3341688"/>
          <p14:tracePt t="25785" x="574675" y="3333750"/>
          <p14:tracePt t="25795" x="582613" y="3333750"/>
          <p14:tracePt t="25810" x="590550" y="3333750"/>
          <p14:tracePt t="25823" x="606425" y="3325813"/>
          <p14:tracePt t="25838" x="614363" y="3325813"/>
          <p14:tracePt t="25853" x="622300" y="3325813"/>
          <p14:tracePt t="25867" x="630238" y="3325813"/>
          <p14:tracePt t="25877" x="630238" y="3317875"/>
          <p14:tracePt t="25882" x="638175" y="3317875"/>
          <p14:tracePt t="25891" x="646113" y="3317875"/>
          <p14:tracePt t="25912" x="654050" y="3317875"/>
          <p14:tracePt t="25914" x="669925" y="3309938"/>
          <p14:tracePt t="25923" x="677863" y="3302000"/>
          <p14:tracePt t="25928" x="685800" y="3302000"/>
          <p14:tracePt t="25934" x="693738" y="3302000"/>
          <p14:tracePt t="25942" x="709613" y="3294063"/>
          <p14:tracePt t="25950" x="717550" y="3286125"/>
          <p14:tracePt t="25959" x="733425" y="3286125"/>
          <p14:tracePt t="25965" x="741363" y="3286125"/>
          <p14:tracePt t="25981" x="757238" y="3278188"/>
          <p14:tracePt t="25995" x="765175" y="3278188"/>
          <p14:tracePt t="26010" x="773113" y="3270250"/>
          <p14:tracePt t="26017" x="781050" y="3270250"/>
          <p14:tracePt t="26040" x="788988" y="3270250"/>
          <p14:tracePt t="26054" x="796925" y="3270250"/>
          <p14:tracePt t="26070" x="804863" y="3270250"/>
          <p14:tracePt t="26078" x="812800" y="3270250"/>
          <p14:tracePt t="26085" x="820738" y="3270250"/>
          <p14:tracePt t="26092" x="828675" y="3270250"/>
          <p14:tracePt t="26100" x="836613" y="3270250"/>
          <p14:tracePt t="26108" x="844550" y="3270250"/>
          <p14:tracePt t="26115" x="860425" y="3270250"/>
          <p14:tracePt t="26123" x="876300" y="3270250"/>
          <p14:tracePt t="26129" x="884238" y="3270250"/>
          <p14:tracePt t="26137" x="900113" y="3270250"/>
          <p14:tracePt t="26145" x="925513" y="3270250"/>
          <p14:tracePt t="26152" x="933450" y="3270250"/>
          <p14:tracePt t="26160" x="957263" y="3270250"/>
          <p14:tracePt t="26167" x="981075" y="3278188"/>
          <p14:tracePt t="26175" x="1004888" y="3278188"/>
          <p14:tracePt t="26182" x="1028700" y="3278188"/>
          <p14:tracePt t="26190" x="1052513" y="3278188"/>
          <p14:tracePt t="26197" x="1076325" y="3278188"/>
          <p14:tracePt t="26205" x="1108075" y="3278188"/>
          <p14:tracePt t="26212" x="1131888" y="3278188"/>
          <p14:tracePt t="26220" x="1147763" y="3278188"/>
          <p14:tracePt t="26227" x="1171575" y="3278188"/>
          <p14:tracePt t="26235" x="1179513" y="3278188"/>
          <p14:tracePt t="26242" x="1203325" y="3278188"/>
          <p14:tracePt t="26250" x="1211263" y="3278188"/>
          <p14:tracePt t="26258" x="1227138" y="3278188"/>
          <p14:tracePt t="26264" x="1250950" y="3278188"/>
          <p14:tracePt t="26272" x="1274763" y="3278188"/>
          <p14:tracePt t="26279" x="1300163" y="3278188"/>
          <p14:tracePt t="26287" x="1347788" y="3278188"/>
          <p14:tracePt t="26295" x="1403350" y="3278188"/>
          <p14:tracePt t="26302" x="1443038" y="3278188"/>
          <p14:tracePt t="26310" x="1482725" y="3278188"/>
          <p14:tracePt t="26317" x="1546225" y="3278188"/>
          <p14:tracePt t="26325" x="1593850" y="3278188"/>
          <p14:tracePt t="26332" x="1651000" y="3278188"/>
          <p14:tracePt t="26340" x="1690688" y="3278188"/>
          <p14:tracePt t="26347" x="1722438" y="3278188"/>
          <p14:tracePt t="26355" x="1754188" y="3278188"/>
          <p14:tracePt t="26362" x="1785938" y="3278188"/>
          <p14:tracePt t="26370" x="1825625" y="3278188"/>
          <p14:tracePt t="26377" x="1849438" y="3278188"/>
          <p14:tracePt t="26384" x="1873250" y="3278188"/>
          <p14:tracePt t="26392" x="1905000" y="3278188"/>
          <p14:tracePt t="26400" x="1936750" y="3278188"/>
          <p14:tracePt t="26409" x="1960563" y="3278188"/>
          <p14:tracePt t="26415" x="1992313" y="3278188"/>
          <p14:tracePt t="26422" x="2025650" y="3278188"/>
          <p14:tracePt t="26430" x="2065338" y="3278188"/>
          <p14:tracePt t="26437" x="2097088" y="3278188"/>
          <p14:tracePt t="26445" x="2128838" y="3278188"/>
          <p14:tracePt t="26452" x="2176463" y="3278188"/>
          <p14:tracePt t="26460" x="2200275" y="3278188"/>
          <p14:tracePt t="26467" x="2239963" y="3278188"/>
          <p14:tracePt t="26475" x="2271713" y="3278188"/>
          <p14:tracePt t="26482" x="2319338" y="3270250"/>
          <p14:tracePt t="26490" x="2351088" y="3270250"/>
          <p14:tracePt t="26497" x="2384425" y="3270250"/>
          <p14:tracePt t="26504" x="2424113" y="3252788"/>
          <p14:tracePt t="26512" x="2447925" y="3252788"/>
          <p14:tracePt t="26520" x="2471738" y="3252788"/>
          <p14:tracePt t="26527" x="2503488" y="3244850"/>
          <p14:tracePt t="26535" x="2535238" y="3244850"/>
          <p14:tracePt t="26542" x="2566988" y="3236913"/>
          <p14:tracePt t="26550" x="2606675" y="3236913"/>
          <p14:tracePt t="26559" x="2638425" y="3228975"/>
          <p14:tracePt t="26565" x="2662238" y="3228975"/>
          <p14:tracePt t="26572" x="2693988" y="3221038"/>
          <p14:tracePt t="26579" x="2759075" y="3213100"/>
          <p14:tracePt t="26588" x="2774950" y="3213100"/>
          <p14:tracePt t="26595" x="2790825" y="3213100"/>
          <p14:tracePt t="26602" x="2814638" y="3205163"/>
          <p14:tracePt t="26610" x="2830513" y="3205163"/>
          <p14:tracePt t="26617" x="2854325" y="3205163"/>
          <p14:tracePt t="26625" x="2878138" y="3205163"/>
          <p14:tracePt t="26632" x="2901950" y="3197225"/>
          <p14:tracePt t="26640" x="2933700" y="3197225"/>
          <p14:tracePt t="26647" x="2949575" y="3197225"/>
          <p14:tracePt t="26655" x="2981325" y="3189288"/>
          <p14:tracePt t="26662" x="2997200" y="3189288"/>
          <p14:tracePt t="26670" x="3013075" y="3181350"/>
          <p14:tracePt t="26678" x="3028950" y="3181350"/>
          <p14:tracePt t="26692" x="3036888" y="3181350"/>
          <p14:tracePt t="26700" x="3044825" y="3181350"/>
          <p14:tracePt t="26761" x="3052763" y="3181350"/>
          <p14:tracePt t="27473" x="0" y="0"/>
        </p14:tracePtLst>
        <p14:tracePtLst>
          <p14:tracePt t="36782" x="1387475" y="4011613"/>
          <p14:tracePt t="36795" x="1387475" y="4019550"/>
          <p14:tracePt t="36900" x="1403350" y="4019550"/>
          <p14:tracePt t="36908" x="1419225" y="4019550"/>
          <p14:tracePt t="36915" x="1450975" y="4019550"/>
          <p14:tracePt t="36922" x="1482725" y="4019550"/>
          <p14:tracePt t="36931" x="1514475" y="4019550"/>
          <p14:tracePt t="36938" x="1546225" y="4011613"/>
          <p14:tracePt t="36946" x="1593850" y="4011613"/>
          <p14:tracePt t="36954" x="1617663" y="4011613"/>
          <p14:tracePt t="36960" x="1651000" y="4011613"/>
          <p14:tracePt t="36968" x="1674813" y="4011613"/>
          <p14:tracePt t="36975" x="1706563" y="4011613"/>
          <p14:tracePt t="36984" x="1722438" y="4003675"/>
          <p14:tracePt t="36990" x="1730375" y="4003675"/>
          <p14:tracePt t="36997" x="1754188" y="4003675"/>
          <p14:tracePt t="37005" x="1762125" y="4003675"/>
          <p14:tracePt t="37013" x="1778000" y="3995738"/>
          <p14:tracePt t="37020" x="1785938" y="3995738"/>
          <p14:tracePt t="37028" x="1793875" y="3995738"/>
          <p14:tracePt t="37043" x="1809750" y="3995738"/>
          <p14:tracePt t="37057" x="1817688" y="3995738"/>
          <p14:tracePt t="37087" x="1825625" y="3995738"/>
          <p14:tracePt t="37103" x="1833563" y="3995738"/>
          <p14:tracePt t="37110" x="1841500" y="3995738"/>
          <p14:tracePt t="37125" x="1849438" y="3995738"/>
          <p14:tracePt t="37133" x="1857375" y="3995738"/>
          <p14:tracePt t="37140" x="1873250" y="3987800"/>
          <p14:tracePt t="37147" x="1881188" y="3987800"/>
          <p14:tracePt t="37155" x="1889125" y="3987800"/>
          <p14:tracePt t="37162" x="1905000" y="3987800"/>
          <p14:tracePt t="37177" x="1912938" y="3987800"/>
          <p14:tracePt t="37192" x="1920875" y="3979863"/>
          <p14:tracePt t="37200" x="1928813" y="3979863"/>
          <p14:tracePt t="37215" x="1936750" y="3979863"/>
          <p14:tracePt t="37222" x="1944688" y="3979863"/>
          <p14:tracePt t="37230" x="1952625" y="3979863"/>
          <p14:tracePt t="37246" x="1960563" y="3979863"/>
          <p14:tracePt t="37253" x="1976438" y="3979863"/>
          <p14:tracePt t="37260" x="1992313" y="3979863"/>
          <p14:tracePt t="37267" x="2000250" y="3979863"/>
          <p14:tracePt t="37275" x="2008188" y="3979863"/>
          <p14:tracePt t="37283" x="2025650" y="3979863"/>
          <p14:tracePt t="37290" x="2033588" y="3979863"/>
          <p14:tracePt t="37297" x="2049463" y="3979863"/>
          <p14:tracePt t="37305" x="2057400" y="3979863"/>
          <p14:tracePt t="37312" x="2073275" y="3979863"/>
          <p14:tracePt t="37320" x="2081213" y="3979863"/>
          <p14:tracePt t="37327" x="2105025" y="3979863"/>
          <p14:tracePt t="37335" x="2112963" y="3979863"/>
          <p14:tracePt t="37350" x="2120900" y="3979863"/>
          <p14:tracePt t="37357" x="2128838" y="3979863"/>
          <p14:tracePt t="37365" x="2136775" y="3979863"/>
          <p14:tracePt t="37380" x="2152650" y="3979863"/>
          <p14:tracePt t="37395" x="2160588" y="3979863"/>
          <p14:tracePt t="37403" x="2176463" y="3979863"/>
          <p14:tracePt t="37410" x="2184400" y="3979863"/>
          <p14:tracePt t="37425" x="2192338" y="3979863"/>
          <p14:tracePt t="37433" x="2208213" y="3979863"/>
          <p14:tracePt t="37440" x="2216150" y="3979863"/>
          <p14:tracePt t="37448" x="2224088" y="3979863"/>
          <p14:tracePt t="37455" x="2247900" y="3979863"/>
          <p14:tracePt t="37462" x="2263775" y="3979863"/>
          <p14:tracePt t="37470" x="2271713" y="3979863"/>
          <p14:tracePt t="37477" x="2287588" y="3979863"/>
          <p14:tracePt t="37485" x="2303463" y="3979863"/>
          <p14:tracePt t="37492" x="2319338" y="3979863"/>
          <p14:tracePt t="37500" x="2343150" y="3979863"/>
          <p14:tracePt t="37507" x="2359025" y="3979863"/>
          <p14:tracePt t="37515" x="2384425" y="3979863"/>
          <p14:tracePt t="37522" x="2392363" y="3979863"/>
          <p14:tracePt t="37530" x="2416175" y="3979863"/>
          <p14:tracePt t="37537" x="2424113" y="3979863"/>
          <p14:tracePt t="37544" x="2432050" y="3979863"/>
          <p14:tracePt t="37553" x="2455863" y="3979863"/>
          <p14:tracePt t="37560" x="2471738" y="3979863"/>
          <p14:tracePt t="37567" x="2495550" y="3979863"/>
          <p14:tracePt t="37575" x="2503488" y="3979863"/>
          <p14:tracePt t="37583" x="2511425" y="3979863"/>
          <p14:tracePt t="37589" x="2527300" y="3979863"/>
          <p14:tracePt t="37597" x="2535238" y="3979863"/>
          <p14:tracePt t="37604" x="2543175" y="3979863"/>
          <p14:tracePt t="37612" x="2559050" y="3979863"/>
          <p14:tracePt t="37620" x="2574925" y="3979863"/>
          <p14:tracePt t="37627" x="2582863" y="3979863"/>
          <p14:tracePt t="37636" x="2598738" y="3979863"/>
          <p14:tracePt t="37642" x="2606675" y="3979863"/>
          <p14:tracePt t="37650" x="2622550" y="3979863"/>
          <p14:tracePt t="37657" x="2670175" y="3971925"/>
          <p14:tracePt t="37666" x="2686050" y="3971925"/>
          <p14:tracePt t="37672" x="2709863" y="3963988"/>
          <p14:tracePt t="37680" x="2725738" y="3963988"/>
          <p14:tracePt t="37687" x="2741613" y="3963988"/>
          <p14:tracePt t="37695" x="2767013" y="3963988"/>
          <p14:tracePt t="37703" x="2790825" y="3956050"/>
          <p14:tracePt t="37710" x="2806700" y="3956050"/>
          <p14:tracePt t="37717" x="2822575" y="3956050"/>
          <p14:tracePt t="37725" x="2838450" y="3956050"/>
          <p14:tracePt t="37733" x="2846388" y="3956050"/>
          <p14:tracePt t="37740" x="2854325" y="3956050"/>
          <p14:tracePt t="37748" x="2878138" y="3956050"/>
          <p14:tracePt t="37755" x="2886075" y="3956050"/>
          <p14:tracePt t="37762" x="2894013" y="3956050"/>
          <p14:tracePt t="37770" x="2909888" y="3956050"/>
          <p14:tracePt t="37777" x="2917825" y="3948113"/>
          <p14:tracePt t="37792" x="2925763" y="3948113"/>
          <p14:tracePt t="37816" x="2933700" y="3948113"/>
          <p14:tracePt t="37860" x="2941638" y="3948113"/>
          <p14:tracePt t="37902" x="2949575" y="3948113"/>
          <p14:tracePt t="37912" x="2957513" y="3948113"/>
          <p14:tracePt t="37920" x="2965450" y="3948113"/>
          <p14:tracePt t="37927" x="2973388" y="3948113"/>
          <p14:tracePt t="37942" x="2989263" y="3948113"/>
          <p14:tracePt t="37949" x="2997200" y="3948113"/>
          <p14:tracePt t="37966" x="3013075" y="3948113"/>
          <p14:tracePt t="37972" x="3021013" y="3948113"/>
          <p14:tracePt t="37980" x="3028950" y="3948113"/>
          <p14:tracePt t="37987" x="3036888" y="3948113"/>
          <p14:tracePt t="40027" x="3044825" y="3938588"/>
          <p14:tracePt t="40042" x="3044825" y="3930650"/>
          <p14:tracePt t="40051" x="3052763" y="3922713"/>
          <p14:tracePt t="40058" x="3052763" y="3906838"/>
          <p14:tracePt t="40065" x="3052763" y="3898900"/>
          <p14:tracePt t="40072" x="3052763" y="3890963"/>
          <p14:tracePt t="40080" x="3052763" y="3875088"/>
          <p14:tracePt t="40088" x="3060700" y="3851275"/>
          <p14:tracePt t="40095" x="3060700" y="3835400"/>
          <p14:tracePt t="40102" x="3060700" y="3811588"/>
          <p14:tracePt t="40111" x="3068638" y="3787775"/>
          <p14:tracePt t="40119" x="3068638" y="3763963"/>
          <p14:tracePt t="40126" x="3068638" y="3748088"/>
          <p14:tracePt t="40133" x="3068638" y="3724275"/>
          <p14:tracePt t="40140" x="3068638" y="3700463"/>
          <p14:tracePt t="40149" x="3068638" y="3692525"/>
          <p14:tracePt t="40158" x="3068638" y="3684588"/>
          <p14:tracePt t="40163" x="3060700" y="3676650"/>
          <p14:tracePt t="40170" x="3060700" y="3668713"/>
          <p14:tracePt t="40179" x="3060700" y="3660775"/>
          <p14:tracePt t="40192" x="3060700" y="3652838"/>
          <p14:tracePt t="40217" x="3052763" y="3644900"/>
          <p14:tracePt t="40237" x="3052763" y="3636963"/>
          <p14:tracePt t="40268" x="3052763" y="3629025"/>
          <p14:tracePt t="40276" x="3044825" y="3629025"/>
          <p14:tracePt t="40283" x="3044825" y="3613150"/>
          <p14:tracePt t="40299" x="3036888" y="3605213"/>
          <p14:tracePt t="40305" x="3028950" y="3605213"/>
          <p14:tracePt t="40312" x="3028950" y="3587750"/>
          <p14:tracePt t="40328" x="3021013" y="3579813"/>
          <p14:tracePt t="40345" x="3013075" y="3571875"/>
          <p14:tracePt t="40359" x="3005138" y="3563938"/>
          <p14:tracePt t="40364" x="3005138" y="3556000"/>
          <p14:tracePt t="40372" x="2997200" y="3556000"/>
          <p14:tracePt t="40381" x="2989263" y="3548063"/>
          <p14:tracePt t="40388" x="2981325" y="3532188"/>
          <p14:tracePt t="40395" x="2973388" y="3524250"/>
          <p14:tracePt t="40402" x="2965450" y="3508375"/>
          <p14:tracePt t="40410" x="2949575" y="3500438"/>
          <p14:tracePt t="40417" x="2941638" y="3492500"/>
          <p14:tracePt t="40424" x="2933700" y="3492500"/>
          <p14:tracePt t="40433" x="2925763" y="3484563"/>
          <p14:tracePt t="40439" x="2917825" y="3476625"/>
          <p14:tracePt t="40447" x="2901950" y="3476625"/>
          <p14:tracePt t="40455" x="2894013" y="3460750"/>
          <p14:tracePt t="40463" x="2878138" y="3460750"/>
          <p14:tracePt t="40470" x="2862263" y="3452813"/>
          <p14:tracePt t="40477" x="2854325" y="3444875"/>
          <p14:tracePt t="40485" x="2838450" y="3436938"/>
          <p14:tracePt t="40492" x="2822575" y="3436938"/>
          <p14:tracePt t="40501" x="2822575" y="3429000"/>
          <p14:tracePt t="40507" x="2806700" y="3429000"/>
          <p14:tracePt t="40514" x="2790825" y="3429000"/>
          <p14:tracePt t="40522" x="2759075" y="3421063"/>
          <p14:tracePt t="40530" x="2725738" y="3421063"/>
          <p14:tracePt t="40537" x="2693988" y="3413125"/>
          <p14:tracePt t="40545" x="2670175" y="3405188"/>
          <p14:tracePt t="40552" x="2638425" y="3405188"/>
          <p14:tracePt t="40560" x="2590800" y="3397250"/>
          <p14:tracePt t="40567" x="2559050" y="3397250"/>
          <p14:tracePt t="40575" x="2511425" y="3389313"/>
          <p14:tracePt t="40583" x="2479675" y="3389313"/>
          <p14:tracePt t="40589" x="2455863" y="3389313"/>
          <p14:tracePt t="40598" x="2439988" y="3389313"/>
          <p14:tracePt t="40605" x="2416175" y="3389313"/>
          <p14:tracePt t="40613" x="2400300" y="3389313"/>
          <p14:tracePt t="40620" x="2374900" y="3389313"/>
          <p14:tracePt t="40627" x="2351088" y="3389313"/>
          <p14:tracePt t="40635" x="2327275" y="3389313"/>
          <p14:tracePt t="40642" x="2311400" y="3389313"/>
          <p14:tracePt t="40650" x="2295525" y="3389313"/>
          <p14:tracePt t="40657" x="2271713" y="3389313"/>
          <p14:tracePt t="40665" x="2247900" y="3389313"/>
          <p14:tracePt t="40672" x="2224088" y="3389313"/>
          <p14:tracePt t="40681" x="2208213" y="3389313"/>
          <p14:tracePt t="40687" x="2176463" y="3381375"/>
          <p14:tracePt t="40695" x="2144713" y="3381375"/>
          <p14:tracePt t="40702" x="2112963" y="3373438"/>
          <p14:tracePt t="40710" x="2081213" y="3373438"/>
          <p14:tracePt t="40717" x="2041525" y="3373438"/>
          <p14:tracePt t="40725" x="2000250" y="3365500"/>
          <p14:tracePt t="40733" x="1952625" y="3365500"/>
          <p14:tracePt t="40740" x="1912938" y="3365500"/>
          <p14:tracePt t="40747" x="1865313" y="3357563"/>
          <p14:tracePt t="40755" x="1825625" y="3357563"/>
          <p14:tracePt t="40763" x="1770063" y="3357563"/>
          <p14:tracePt t="40770" x="1714500" y="3357563"/>
          <p14:tracePt t="40777" x="1674813" y="3357563"/>
          <p14:tracePt t="40785" x="1617663" y="3349625"/>
          <p14:tracePt t="40792" x="1562100" y="3349625"/>
          <p14:tracePt t="40800" x="1514475" y="3349625"/>
          <p14:tracePt t="40807" x="1458913" y="3349625"/>
          <p14:tracePt t="40815" x="1419225" y="3349625"/>
          <p14:tracePt t="40822" x="1371600" y="3349625"/>
          <p14:tracePt t="40830" x="1308100" y="3349625"/>
          <p14:tracePt t="40837" x="1250950" y="3349625"/>
          <p14:tracePt t="40846" x="1203325" y="3349625"/>
          <p14:tracePt t="40852" x="1147763" y="3349625"/>
          <p14:tracePt t="40860" x="1116013" y="3349625"/>
          <p14:tracePt t="40867" x="1068388" y="3349625"/>
          <p14:tracePt t="40875" x="1028700" y="3349625"/>
          <p14:tracePt t="40883" x="989013" y="3349625"/>
          <p14:tracePt t="40899" x="908050" y="3349625"/>
          <p14:tracePt t="40905" x="860425" y="3349625"/>
          <p14:tracePt t="40913" x="820738" y="3349625"/>
          <p14:tracePt t="40920" x="796925" y="3349625"/>
          <p14:tracePt t="40927" x="757238" y="3349625"/>
          <p14:tracePt t="40934" x="709613" y="3357563"/>
          <p14:tracePt t="40942" x="669925" y="3357563"/>
          <p14:tracePt t="40950" x="622300" y="3357563"/>
          <p14:tracePt t="40957" x="582613" y="3357563"/>
          <p14:tracePt t="40965" x="533400" y="3365500"/>
          <p14:tracePt t="40972" x="493713" y="3365500"/>
          <p14:tracePt t="40981" x="461963" y="3365500"/>
          <p14:tracePt t="40987" x="430213" y="3365500"/>
          <p14:tracePt t="40995" x="390525" y="3373438"/>
          <p14:tracePt t="41002" x="358775" y="3373438"/>
          <p14:tracePt t="41010" x="334963" y="3373438"/>
          <p14:tracePt t="41017" x="311150" y="3373438"/>
          <p14:tracePt t="41025" x="295275" y="3373438"/>
          <p14:tracePt t="41033" x="287338" y="3373438"/>
          <p14:tracePt t="41040" x="263525" y="3373438"/>
          <p14:tracePt t="41047" x="255588" y="3373438"/>
          <p14:tracePt t="41055" x="239713" y="3381375"/>
          <p14:tracePt t="41063" x="231775" y="3389313"/>
          <p14:tracePt t="41070" x="215900" y="3389313"/>
          <p14:tracePt t="41077" x="207963" y="3397250"/>
          <p14:tracePt t="41085" x="200025" y="3405188"/>
          <p14:tracePt t="41092" x="192088" y="3413125"/>
          <p14:tracePt t="41100" x="184150" y="3421063"/>
          <p14:tracePt t="41115" x="184150" y="3429000"/>
          <p14:tracePt t="41122" x="174625" y="3436938"/>
          <p14:tracePt t="41130" x="174625" y="3444875"/>
          <p14:tracePt t="41145" x="174625" y="3452813"/>
          <p14:tracePt t="41152" x="174625" y="3460750"/>
          <p14:tracePt t="41160" x="174625" y="3468688"/>
          <p14:tracePt t="41175" x="174625" y="3476625"/>
          <p14:tracePt t="41182" x="174625" y="3492500"/>
          <p14:tracePt t="41197" x="174625" y="3500438"/>
          <p14:tracePt t="41205" x="174625" y="3516313"/>
          <p14:tracePt t="41213" x="184150" y="3516313"/>
          <p14:tracePt t="41220" x="192088" y="3532188"/>
          <p14:tracePt t="41235" x="207963" y="3540125"/>
          <p14:tracePt t="41243" x="215900" y="3548063"/>
          <p14:tracePt t="41250" x="239713" y="3556000"/>
          <p14:tracePt t="41257" x="263525" y="3571875"/>
          <p14:tracePt t="41265" x="303213" y="3571875"/>
          <p14:tracePt t="41273" x="334963" y="3579813"/>
          <p14:tracePt t="41280" x="382588" y="3595688"/>
          <p14:tracePt t="41287" x="414338" y="3595688"/>
          <p14:tracePt t="41295" x="461963" y="3605213"/>
          <p14:tracePt t="41302" x="533400" y="3613150"/>
          <p14:tracePt t="41310" x="590550" y="3613150"/>
          <p14:tracePt t="41317" x="654050" y="3621088"/>
          <p14:tracePt t="41325" x="685800" y="3621088"/>
          <p14:tracePt t="41333" x="749300" y="3621088"/>
          <p14:tracePt t="41340" x="781050" y="3621088"/>
          <p14:tracePt t="41347" x="828675" y="3621088"/>
          <p14:tracePt t="41355" x="868363" y="3621088"/>
          <p14:tracePt t="41363" x="900113" y="3621088"/>
          <p14:tracePt t="41369" x="933450" y="3621088"/>
          <p14:tracePt t="41377" x="949325" y="3621088"/>
          <p14:tracePt t="41384" x="996950" y="3621088"/>
          <p14:tracePt t="41392" x="1028700" y="3621088"/>
          <p14:tracePt t="41400" x="1068388" y="3621088"/>
          <p14:tracePt t="41408" x="1100138" y="3621088"/>
          <p14:tracePt t="41415" x="1147763" y="3621088"/>
          <p14:tracePt t="41422" x="1211263" y="3621088"/>
          <p14:tracePt t="41430" x="1250950" y="3621088"/>
          <p14:tracePt t="41437" x="1284288" y="3621088"/>
          <p14:tracePt t="41445" x="1316038" y="3621088"/>
          <p14:tracePt t="41452" x="1363663" y="3621088"/>
          <p14:tracePt t="41460" x="1403350" y="3621088"/>
          <p14:tracePt t="41467" x="1450975" y="3621088"/>
          <p14:tracePt t="41475" x="1490663" y="3621088"/>
          <p14:tracePt t="41482" x="1522413" y="3621088"/>
          <p14:tracePt t="41490" x="1577975" y="3621088"/>
          <p14:tracePt t="41497" x="1617663" y="3621088"/>
          <p14:tracePt t="41505" x="1666875" y="3621088"/>
          <p14:tracePt t="41513" x="1706563" y="3621088"/>
          <p14:tracePt t="41520" x="1762125" y="3621088"/>
          <p14:tracePt t="41527" x="1825625" y="3621088"/>
          <p14:tracePt t="41535" x="1881188" y="3621088"/>
          <p14:tracePt t="41542" x="1944688" y="3621088"/>
          <p14:tracePt t="41550" x="2000250" y="3621088"/>
          <p14:tracePt t="41557" x="2065338" y="3621088"/>
          <p14:tracePt t="41565" x="2136775" y="3613150"/>
          <p14:tracePt t="41572" x="2200275" y="3605213"/>
          <p14:tracePt t="41580" x="2279650" y="3605213"/>
          <p14:tracePt t="41587" x="2343150" y="3595688"/>
          <p14:tracePt t="41595" x="2424113" y="3587750"/>
          <p14:tracePt t="41602" x="2447925" y="3579813"/>
          <p14:tracePt t="41610" x="2487613" y="3579813"/>
          <p14:tracePt t="41617" x="2519363" y="3579813"/>
          <p14:tracePt t="41625" x="2535238" y="3571875"/>
          <p14:tracePt t="41633" x="2559050" y="3571875"/>
          <p14:tracePt t="41640" x="2574925" y="3563938"/>
          <p14:tracePt t="41648" x="2582863" y="3563938"/>
          <p14:tracePt t="41790" x="2590800" y="3563938"/>
          <p14:tracePt t="41798" x="2598738" y="3563938"/>
          <p14:tracePt t="41805" x="2606675" y="3563938"/>
          <p14:tracePt t="41815" x="2614613" y="3563938"/>
          <p14:tracePt t="41820" x="2622550" y="3563938"/>
          <p14:tracePt t="41829" x="2638425" y="3563938"/>
          <p14:tracePt t="41837" x="2662238" y="3563938"/>
          <p14:tracePt t="41844" x="2662238" y="3571875"/>
          <p14:tracePt t="41851" x="2670175" y="3571875"/>
          <p14:tracePt t="41858" x="2693988" y="3571875"/>
          <p14:tracePt t="41874" x="2701925" y="3571875"/>
          <p14:tracePt t="41882" x="2701925" y="3579813"/>
          <p14:tracePt t="41889" x="2709863" y="3579813"/>
          <p14:tracePt t="42112" x="2717800" y="3579813"/>
          <p14:tracePt t="42121" x="2741613" y="3587750"/>
          <p14:tracePt t="42130" x="2767013" y="3587750"/>
          <p14:tracePt t="42136" x="2782888" y="3587750"/>
          <p14:tracePt t="42144" x="2806700" y="3587750"/>
          <p14:tracePt t="42151" x="2830513" y="3595688"/>
          <p14:tracePt t="42158" x="2854325" y="3595688"/>
          <p14:tracePt t="42166" x="2878138" y="3595688"/>
          <p14:tracePt t="42173" x="2894013" y="3605213"/>
          <p14:tracePt t="42182" x="2909888" y="3605213"/>
          <p14:tracePt t="42187" x="2917825" y="3605213"/>
          <p14:tracePt t="44327" x="2870200" y="3613150"/>
          <p14:tracePt t="44329" x="2622550" y="3621088"/>
          <p14:tracePt t="44330" x="2535238" y="3621088"/>
          <p14:tracePt t="44332" x="2471738" y="3621088"/>
          <p14:tracePt t="44333" x="2408238" y="3621088"/>
          <p14:tracePt t="44341" x="2343150" y="3621088"/>
          <p14:tracePt t="44348" x="2287588" y="3621088"/>
          <p14:tracePt t="44357" x="2255838" y="3621088"/>
          <p14:tracePt t="44363" x="2232025" y="3621088"/>
          <p14:tracePt t="44371" x="2216150" y="3621088"/>
          <p14:tracePt t="44378" x="2208213" y="3621088"/>
          <p14:tracePt t="44386" x="2200275" y="3621088"/>
          <p14:tracePt t="44393" x="2200275" y="3629025"/>
          <p14:tracePt t="44400" x="2192338" y="3629025"/>
          <p14:tracePt t="44438" x="2184400" y="3629025"/>
          <p14:tracePt t="44445" x="2176463" y="3629025"/>
          <p14:tracePt t="44452" x="2168525" y="3629025"/>
          <p14:tracePt t="44461" x="2160588" y="3629025"/>
          <p14:tracePt t="44467" x="2152650" y="3629025"/>
          <p14:tracePt t="44475" x="2128838" y="3629025"/>
          <p14:tracePt t="44482" x="2120900" y="3629025"/>
          <p14:tracePt t="44490" x="2105025" y="3629025"/>
          <p14:tracePt t="44497" x="2097088" y="3629025"/>
          <p14:tracePt t="44505" x="2089150" y="3629025"/>
          <p14:tracePt t="44514" x="2073275" y="3629025"/>
          <p14:tracePt t="44647" x="2065338" y="3629025"/>
          <p14:tracePt t="44654" x="2065338" y="3621088"/>
          <p14:tracePt t="44663" x="2057400" y="3621088"/>
          <p14:tracePt t="44671" x="2041525" y="3621088"/>
          <p14:tracePt t="44677" x="2033588" y="3613150"/>
          <p14:tracePt t="44685" x="2008188" y="3605213"/>
          <p14:tracePt t="44696" x="1992313" y="3595688"/>
          <p14:tracePt t="44700" x="1960563" y="3587750"/>
          <p14:tracePt t="44709" x="1928813" y="3571875"/>
          <p14:tracePt t="44717" x="1881188" y="3556000"/>
          <p14:tracePt t="44722" x="1833563" y="3540125"/>
          <p14:tracePt t="44730" x="1785938" y="3516313"/>
          <p14:tracePt t="44737" x="1746250" y="3508375"/>
          <p14:tracePt t="44747" x="1706563" y="3508375"/>
          <p14:tracePt t="44752" x="1682750" y="3500438"/>
          <p14:tracePt t="44760" x="1674813" y="3492500"/>
          <p14:tracePt t="44767" x="1666875" y="3492500"/>
          <p14:tracePt t="44813" x="1658938" y="3492500"/>
          <p14:tracePt t="44820" x="1658938" y="3500438"/>
          <p14:tracePt t="44828" x="1641475" y="3532188"/>
          <p14:tracePt t="44835" x="1609725" y="3587750"/>
          <p14:tracePt t="44843" x="1577975" y="3636963"/>
          <p14:tracePt t="44850" x="1522413" y="3684588"/>
          <p14:tracePt t="44857" x="1482725" y="3692525"/>
          <p14:tracePt t="44865" x="1458913" y="3692525"/>
          <p14:tracePt t="44880" x="1450975" y="3692525"/>
          <p14:tracePt t="45277" x="1427163" y="3708400"/>
          <p14:tracePt t="45286" x="1419225" y="3708400"/>
          <p14:tracePt t="45299" x="1403350" y="3716338"/>
          <p14:tracePt t="45301" x="1379538" y="3732213"/>
          <p14:tracePt t="45309" x="1379538" y="3740150"/>
          <p14:tracePt t="45315" x="1371600" y="3748088"/>
          <p14:tracePt t="45322" x="1363663" y="3763963"/>
          <p14:tracePt t="45362" x="1347788" y="3763963"/>
          <p14:tracePt t="45367" x="1331913" y="3763963"/>
          <p14:tracePt t="45376" x="1323975" y="3763963"/>
          <p14:tracePt t="45391" x="1308100" y="3763963"/>
          <p14:tracePt t="45406" x="1300163" y="3763963"/>
          <p14:tracePt t="45414" x="1292225" y="3763963"/>
          <p14:tracePt t="45420" x="1284288" y="3756025"/>
          <p14:tracePt t="45436" x="1274763" y="3748088"/>
          <p14:tracePt t="45444" x="1258888" y="3748088"/>
          <p14:tracePt t="45451" x="1243013" y="3732213"/>
          <p14:tracePt t="45459" x="1235075" y="3724275"/>
          <p14:tracePt t="45466" x="1219200" y="3708400"/>
          <p14:tracePt t="45474" x="1203325" y="3708400"/>
          <p14:tracePt t="45482" x="1195388" y="3692525"/>
          <p14:tracePt t="45487" x="1179513" y="3684588"/>
          <p14:tracePt t="45502" x="1179513" y="3676650"/>
          <p14:tracePt t="45512" x="1171575" y="3676650"/>
          <p14:tracePt t="45517" x="1163638" y="3668713"/>
          <p14:tracePt t="45529" x="1155700" y="3660775"/>
          <p14:tracePt t="45540" x="1155700" y="3652838"/>
          <p14:tracePt t="45548" x="1147763" y="3636963"/>
          <p14:tracePt t="45556" x="1147763" y="3629025"/>
          <p14:tracePt t="45564" x="1139825" y="3613150"/>
          <p14:tracePt t="45571" x="1131888" y="3595688"/>
          <p14:tracePt t="45579" x="1123950" y="3571875"/>
          <p14:tracePt t="45584" x="1108075" y="3556000"/>
          <p14:tracePt t="45593" x="1100138" y="3540125"/>
          <p14:tracePt t="45600" x="1084263" y="3524250"/>
          <p14:tracePt t="45609" x="1068388" y="3516313"/>
          <p14:tracePt t="45615" x="1052513" y="3508375"/>
          <p14:tracePt t="45622" x="1036638" y="3508375"/>
          <p14:tracePt t="45632" x="1028700" y="3508375"/>
          <p14:tracePt t="45639" x="1012825" y="3508375"/>
          <p14:tracePt t="45654" x="996950" y="3500438"/>
          <p14:tracePt t="45661" x="989013" y="3492500"/>
          <p14:tracePt t="45678" x="989013" y="3484563"/>
          <p14:tracePt t="45682" x="981075" y="3484563"/>
          <p14:tracePt t="45692" x="981075" y="3476625"/>
          <p14:tracePt t="45699" x="981075" y="3468688"/>
          <p14:tracePt t="45704" x="981075" y="3460750"/>
          <p14:tracePt t="45714" x="981075" y="3452813"/>
          <p14:tracePt t="45730" x="981075" y="3436938"/>
          <p14:tracePt t="45742" x="981075" y="3429000"/>
          <p14:tracePt t="45750" x="981075" y="3405188"/>
          <p14:tracePt t="45760" x="981075" y="3397250"/>
          <p14:tracePt t="45765" x="981075" y="3381375"/>
          <p14:tracePt t="45774" x="981075" y="3365500"/>
          <p14:tracePt t="45781" x="981075" y="3349625"/>
          <p14:tracePt t="45788" x="981075" y="3333750"/>
          <p14:tracePt t="45797" x="981075" y="3302000"/>
          <p14:tracePt t="45802" x="981075" y="3278188"/>
          <p14:tracePt t="45813" x="981075" y="3270250"/>
          <p14:tracePt t="45817" x="981075" y="3262313"/>
          <p14:tracePt t="45825" x="981075" y="3252788"/>
          <p14:tracePt t="45841" x="981075" y="3244850"/>
          <p14:tracePt t="45856" x="981075" y="3228975"/>
          <p14:tracePt t="45871" x="989013" y="3221038"/>
          <p14:tracePt t="45878" x="996950" y="3221038"/>
          <p14:tracePt t="45896" x="996950" y="3213100"/>
          <p14:tracePt t="46020" x="1004888" y="3213100"/>
          <p14:tracePt t="46028" x="1004888" y="3205163"/>
          <p14:tracePt t="46035" x="1012825" y="3205163"/>
          <p14:tracePt t="46042" x="1020763" y="3205163"/>
          <p14:tracePt t="46051" x="1028700" y="3197225"/>
          <p14:tracePt t="46065" x="1036638" y="3197225"/>
          <p14:tracePt t="46074" x="1036638" y="3189288"/>
          <p14:tracePt t="46082" x="1044575" y="3189288"/>
          <p14:tracePt t="46095" x="1052513" y="3189288"/>
          <p14:tracePt t="46103" x="1052513" y="3181350"/>
          <p14:tracePt t="46113" x="1052513" y="3173413"/>
          <p14:tracePt t="46129" x="1060450" y="3165475"/>
          <p14:tracePt t="46140" x="1060450" y="3157538"/>
          <p14:tracePt t="46147" x="1068388" y="3157538"/>
          <p14:tracePt t="46156" x="1068388" y="3149600"/>
          <p14:tracePt t="46163" x="1068388" y="3133725"/>
          <p14:tracePt t="46170" x="1084263" y="3125788"/>
          <p14:tracePt t="46178" x="1092200" y="3101975"/>
          <p14:tracePt t="46186" x="1100138" y="3094038"/>
          <p14:tracePt t="46193" x="1123950" y="3070225"/>
          <p14:tracePt t="46200" x="1139825" y="3046413"/>
          <p14:tracePt t="46210" x="1155700" y="3022600"/>
          <p14:tracePt t="46215" x="1179513" y="2998788"/>
          <p14:tracePt t="46222" x="1258888" y="2919413"/>
          <p14:tracePt t="46230" x="1308100" y="2870200"/>
          <p14:tracePt t="46237" x="1379538" y="2822575"/>
          <p14:tracePt t="46245" x="1443038" y="2767013"/>
          <p14:tracePt t="46252" x="1514475" y="2703513"/>
          <p14:tracePt t="46260" x="1585913" y="2663825"/>
          <p14:tracePt t="46267" x="1690688" y="2600325"/>
          <p14:tracePt t="46276" x="1778000" y="2543175"/>
          <p14:tracePt t="46282" x="1881188" y="2463800"/>
          <p14:tracePt t="46290" x="1992313" y="2384425"/>
          <p14:tracePt t="46297" x="2065338" y="2336800"/>
          <p14:tracePt t="46305" x="2160588" y="2257425"/>
          <p14:tracePt t="46312" x="2239963" y="2208213"/>
          <p14:tracePt t="46320" x="2287588" y="2168525"/>
          <p14:tracePt t="46329" x="2343150" y="2112963"/>
          <p14:tracePt t="46335" x="2392363" y="2081213"/>
          <p14:tracePt t="46342" x="2424113" y="2057400"/>
          <p14:tracePt t="46349" x="2447925" y="2033588"/>
          <p14:tracePt t="46358" x="2479675" y="2017713"/>
          <p14:tracePt t="46365" x="2487613" y="2017713"/>
          <p14:tracePt t="46372" x="2503488" y="2001838"/>
          <p14:tracePt t="46379" x="2527300" y="1985963"/>
          <p14:tracePt t="46387" x="2543175" y="1978025"/>
          <p14:tracePt t="46395" x="2574925" y="1970088"/>
          <p14:tracePt t="46402" x="2598738" y="1962150"/>
          <p14:tracePt t="46410" x="2622550" y="1954213"/>
          <p14:tracePt t="46417" x="2654300" y="1938338"/>
          <p14:tracePt t="46426" x="2662238" y="1930400"/>
          <p14:tracePt t="46432" x="2693988" y="1914525"/>
          <p14:tracePt t="46440" x="2725738" y="1898650"/>
          <p14:tracePt t="46447" x="2751138" y="1881188"/>
          <p14:tracePt t="46455" x="2767013" y="1857375"/>
          <p14:tracePt t="46462" x="2790825" y="1849438"/>
          <p14:tracePt t="46469" x="2798763" y="1841500"/>
          <p14:tracePt t="46478" x="2814638" y="1817688"/>
          <p14:tracePt t="46485" x="2830513" y="1809750"/>
          <p14:tracePt t="46492" x="2830513" y="1793875"/>
          <p14:tracePt t="46500" x="2838450" y="1785938"/>
          <p14:tracePt t="46508" x="2846388" y="1778000"/>
          <p14:tracePt t="46515" x="2846388" y="1754188"/>
          <p14:tracePt t="46529" x="2854325" y="1746250"/>
          <p14:tracePt t="46537" x="2854325" y="1730375"/>
          <p14:tracePt t="46545" x="2862263" y="1722438"/>
          <p14:tracePt t="46552" x="2862263" y="1714500"/>
          <p14:tracePt t="46567" x="2862263" y="1706563"/>
          <p14:tracePt t="46575" x="2862263" y="1698625"/>
          <p14:tracePt t="46590" x="2862263" y="1690688"/>
          <p14:tracePt t="46597" x="2862263" y="1682750"/>
          <p14:tracePt t="46604" x="2862263" y="1674813"/>
          <p14:tracePt t="46621" x="2862263" y="1666875"/>
          <p14:tracePt t="46628" x="2862263" y="1658938"/>
          <p14:tracePt t="46635" x="2862263" y="1651000"/>
          <p14:tracePt t="46642" x="2862263" y="1635125"/>
          <p14:tracePt t="46658" x="2862263" y="1627188"/>
          <p14:tracePt t="46665" x="2862263" y="1603375"/>
          <p14:tracePt t="46672" x="2862263" y="1579563"/>
          <p14:tracePt t="46679" x="2862263" y="1538288"/>
          <p14:tracePt t="46687" x="2862263" y="1530350"/>
          <p14:tracePt t="46702" x="2862263" y="1522413"/>
          <p14:tracePt t="46710" x="2862263" y="1514475"/>
          <p14:tracePt t="46726" x="2862263" y="1506538"/>
          <p14:tracePt t="46740" x="2862263" y="1498600"/>
          <p14:tracePt t="46755" x="2862263" y="1490663"/>
          <p14:tracePt t="46762" x="2862263" y="1482725"/>
          <p14:tracePt t="46770" x="2862263" y="1474788"/>
          <p14:tracePt t="46830" x="2862263" y="1466850"/>
          <p14:tracePt t="46861" x="2862263" y="1458913"/>
          <p14:tracePt t="46876" x="2862263" y="1450975"/>
          <p14:tracePt t="46895" x="2862263" y="1443038"/>
          <p14:tracePt t="46905" x="2862263" y="1435100"/>
          <p14:tracePt t="46950" x="2862263" y="1427163"/>
          <p14:tracePt t="46965" x="2862263" y="1419225"/>
          <p14:tracePt t="46972" x="2870200" y="1419225"/>
          <p14:tracePt t="46980" x="2870200" y="1411288"/>
          <p14:tracePt t="46987" x="2878138" y="1411288"/>
          <p14:tracePt t="46995" x="2878138" y="1403350"/>
          <p14:tracePt t="47017" x="2878138" y="1395413"/>
          <p14:tracePt t="47025" x="2886075" y="1395413"/>
          <p14:tracePt t="47032" x="2886075" y="1387475"/>
          <p14:tracePt t="47047" x="2894013" y="1379538"/>
          <p14:tracePt t="47055" x="2894013" y="1371600"/>
          <p14:tracePt t="47062" x="2901950" y="1363663"/>
          <p14:tracePt t="47070" x="2909888" y="1355725"/>
          <p14:tracePt t="47077" x="2917825" y="1355725"/>
          <p14:tracePt t="47085" x="2925763" y="1339850"/>
          <p14:tracePt t="47092" x="2941638" y="1331913"/>
          <p14:tracePt t="47100" x="2941638" y="1323975"/>
          <p14:tracePt t="47108" x="2949575" y="1316038"/>
          <p14:tracePt t="47115" x="2949575" y="1308100"/>
          <p14:tracePt t="47122" x="2957513" y="1308100"/>
          <p14:tracePt t="47175" x="2965450" y="1308100"/>
          <p14:tracePt t="47183" x="2973388" y="1308100"/>
          <p14:tracePt t="47190" x="2973388" y="1300163"/>
          <p14:tracePt t="47369" x="2981325" y="1300163"/>
          <p14:tracePt t="47384" x="2989263" y="1292225"/>
          <p14:tracePt t="47393" x="3005138" y="1284288"/>
          <p14:tracePt t="47409" x="3021013" y="1276350"/>
          <p14:tracePt t="47415" x="3052763" y="1268413"/>
          <p14:tracePt t="47422" x="3068638" y="1252538"/>
          <p14:tracePt t="47430" x="3084513" y="1244600"/>
          <p14:tracePt t="47437" x="3109913" y="1228725"/>
          <p14:tracePt t="47444" x="3133725" y="1212850"/>
          <p14:tracePt t="47453" x="3149600" y="1195388"/>
          <p14:tracePt t="47461" x="3157538" y="1187450"/>
          <p14:tracePt t="47469" x="3173413" y="1179513"/>
          <p14:tracePt t="47497" x="3173413" y="1171575"/>
          <p14:tracePt t="47812" x="3165475" y="1171575"/>
          <p14:tracePt t="47849" x="3157538" y="1171575"/>
          <p14:tracePt t="47873" x="3149600" y="1171575"/>
          <p14:tracePt t="47896" x="3141663" y="1171575"/>
          <p14:tracePt t="48015" x="3133725" y="1171575"/>
          <p14:tracePt t="48285" x="3133725" y="1163638"/>
          <p14:tracePt t="48487" x="3133725" y="1155700"/>
          <p14:tracePt t="50257" x="3125788" y="1155700"/>
          <p14:tracePt t="50265" x="3092450" y="1155700"/>
          <p14:tracePt t="50274" x="3044825" y="1147763"/>
          <p14:tracePt t="50281" x="2997200" y="1139825"/>
          <p14:tracePt t="50289" x="2949575" y="1131888"/>
          <p14:tracePt t="50295" x="2901950" y="1131888"/>
          <p14:tracePt t="50304" x="2870200" y="1123950"/>
          <p14:tracePt t="50311" x="2838450" y="1116013"/>
          <p14:tracePt t="50318" x="2814638" y="1116013"/>
          <p14:tracePt t="50326" x="2798763" y="1108075"/>
          <p14:tracePt t="50333" x="2790825" y="1108075"/>
          <p14:tracePt t="50343" x="2782888" y="1108075"/>
          <p14:tracePt t="50359" x="2774950" y="1108075"/>
          <p14:tracePt t="50371" x="2767013" y="1108075"/>
          <p14:tracePt t="50377" x="2759075" y="1108075"/>
          <p14:tracePt t="50386" x="2733675" y="1108075"/>
          <p14:tracePt t="50393" x="2717800" y="1108075"/>
          <p14:tracePt t="50401" x="2686050" y="1100138"/>
          <p14:tracePt t="50410" x="2646363" y="1100138"/>
          <p14:tracePt t="50416" x="2606675" y="1092200"/>
          <p14:tracePt t="50424" x="2574925" y="1092200"/>
          <p14:tracePt t="50430" x="2551113" y="1092200"/>
          <p14:tracePt t="50439" x="2527300" y="1084263"/>
          <p14:tracePt t="50445" x="2519363" y="1084263"/>
          <p14:tracePt t="50520" x="2511425" y="1084263"/>
          <p14:tracePt t="50534" x="2503488" y="1084263"/>
          <p14:tracePt t="50543" x="2495550" y="1092200"/>
          <p14:tracePt t="50558" x="2479675" y="1100138"/>
          <p14:tracePt t="50572" x="2471738" y="1100138"/>
          <p14:tracePt t="50579" x="2463800" y="1100138"/>
          <p14:tracePt t="50595" x="2447925" y="1100138"/>
          <p14:tracePt t="50625" x="2439988" y="1100138"/>
          <p14:tracePt t="53681" x="2455863" y="1100138"/>
          <p14:tracePt t="53682" x="2503488" y="1116013"/>
          <p14:tracePt t="53683" x="2511425" y="1116013"/>
          <p14:tracePt t="53685" x="2519363" y="1116013"/>
          <p14:tracePt t="53692" x="2527300" y="1123950"/>
          <p14:tracePt t="53701" x="2543175" y="1131888"/>
          <p14:tracePt t="53708" x="2551113" y="1131888"/>
          <p14:tracePt t="53716" x="2566988" y="1139825"/>
          <p14:tracePt t="53723" x="2574925" y="1147763"/>
          <p14:tracePt t="53730" x="2582863" y="1147763"/>
          <p14:tracePt t="53738" x="2590800" y="1147763"/>
          <p14:tracePt t="53746" x="2598738" y="1147763"/>
          <p14:tracePt t="53753" x="2606675" y="1147763"/>
          <p14:tracePt t="53880" x="2606675" y="1155700"/>
          <p14:tracePt t="53888" x="2606675" y="1163638"/>
          <p14:tracePt t="53905" x="2606675" y="1187450"/>
          <p14:tracePt t="53910" x="2606675" y="1204913"/>
          <p14:tracePt t="53917" x="2606675" y="1228725"/>
          <p14:tracePt t="53925" x="2606675" y="1244600"/>
          <p14:tracePt t="53932" x="2622550" y="1268413"/>
          <p14:tracePt t="53940" x="2630488" y="1292225"/>
          <p14:tracePt t="53947" x="2638425" y="1308100"/>
          <p14:tracePt t="53955" x="2646363" y="1331913"/>
          <p14:tracePt t="53962" x="2662238" y="1347788"/>
          <p14:tracePt t="53970" x="2678113" y="1355725"/>
          <p14:tracePt t="53977" x="2678113" y="1371600"/>
          <p14:tracePt t="53985" x="2693988" y="1379538"/>
          <p14:tracePt t="53992" x="2693988" y="1387475"/>
          <p14:tracePt t="54007" x="2701925" y="1395413"/>
          <p14:tracePt t="54015" x="2701925" y="1403350"/>
          <p14:tracePt t="54022" x="2709863" y="1419225"/>
          <p14:tracePt t="54031" x="2709863" y="1435100"/>
          <p14:tracePt t="54038" x="2717800" y="1450975"/>
          <p14:tracePt t="54046" x="2725738" y="1458913"/>
          <p14:tracePt t="54052" x="2725738" y="1474788"/>
          <p14:tracePt t="54060" x="2733675" y="1482725"/>
          <p14:tracePt t="54067" x="2741613" y="1490663"/>
          <p14:tracePt t="54083" x="2741613" y="1498600"/>
          <p14:tracePt t="54090" x="2751138" y="1498600"/>
          <p14:tracePt t="54097" x="2751138" y="1506538"/>
          <p14:tracePt t="54105" x="2759075" y="1506538"/>
          <p14:tracePt t="54112" x="2767013" y="1506538"/>
          <p14:tracePt t="54120" x="2767013" y="1514475"/>
          <p14:tracePt t="54127" x="2774950" y="1522413"/>
          <p14:tracePt t="54142" x="2790825" y="1530350"/>
          <p14:tracePt t="54150" x="2798763" y="1538288"/>
          <p14:tracePt t="54157" x="2806700" y="1547813"/>
          <p14:tracePt t="54165" x="2814638" y="1547813"/>
          <p14:tracePt t="54172" x="2830513" y="1547813"/>
          <p14:tracePt t="54180" x="2838450" y="1555750"/>
          <p14:tracePt t="54188" x="2846388" y="1563688"/>
          <p14:tracePt t="54203" x="2854325" y="1563688"/>
          <p14:tracePt t="54217" x="2870200" y="1563688"/>
          <p14:tracePt t="54225" x="2886075" y="1563688"/>
          <p14:tracePt t="54232" x="2886075" y="1571625"/>
          <p14:tracePt t="54239" x="2901950" y="1571625"/>
          <p14:tracePt t="54248" x="2909888" y="1571625"/>
          <p14:tracePt t="54255" x="2925763" y="1579563"/>
          <p14:tracePt t="54263" x="2933700" y="1579563"/>
          <p14:tracePt t="54270" x="2933700" y="1587500"/>
          <p14:tracePt t="54360" x="2941638" y="1587500"/>
          <p14:tracePt t="54375" x="2941638" y="1595438"/>
          <p14:tracePt t="54382" x="2949575" y="1595438"/>
          <p14:tracePt t="54389" x="2949575" y="1603375"/>
          <p14:tracePt t="54397" x="2949575" y="1611313"/>
          <p14:tracePt t="54406" x="2965450" y="1611313"/>
          <p14:tracePt t="54412" x="2965450" y="1619250"/>
          <p14:tracePt t="54421" x="2973388" y="1627188"/>
          <p14:tracePt t="54427" x="2981325" y="1635125"/>
          <p14:tracePt t="54442" x="2989263" y="1635125"/>
          <p14:tracePt t="54450" x="3005138" y="1635125"/>
          <p14:tracePt t="54457" x="3013075" y="1635125"/>
          <p14:tracePt t="54466" x="3021013" y="1643063"/>
          <p14:tracePt t="54480" x="3028950" y="1643063"/>
          <p14:tracePt t="54488" x="3036888" y="1643063"/>
          <p14:tracePt t="54495" x="3036888" y="1651000"/>
          <p14:tracePt t="54510" x="3044825" y="1651000"/>
          <p14:tracePt t="54534" x="3052763" y="1651000"/>
          <p14:tracePt t="54555" x="3060700" y="1651000"/>
          <p14:tracePt t="54577" x="3068638" y="1651000"/>
          <p14:tracePt t="54607" x="3076575" y="1651000"/>
          <p14:tracePt t="54614" x="3084513" y="1651000"/>
          <p14:tracePt t="54622" x="3084513" y="1643063"/>
          <p14:tracePt t="54630" x="3092450" y="1643063"/>
          <p14:tracePt t="54652" x="3100388" y="1643063"/>
          <p14:tracePt t="54683" x="3109913" y="1643063"/>
          <p14:tracePt t="54705" x="3109913" y="1635125"/>
          <p14:tracePt t="54713" x="3117850" y="1635125"/>
          <p14:tracePt t="54802" x="3125788" y="1635125"/>
          <p14:tracePt t="55995" x="3109913" y="1635125"/>
          <p14:tracePt t="56003" x="3092450" y="1635125"/>
          <p14:tracePt t="56010" x="3068638" y="1635125"/>
          <p14:tracePt t="56020" x="3044825" y="1635125"/>
          <p14:tracePt t="56025" x="3028950" y="1635125"/>
          <p14:tracePt t="56034" x="3005138" y="1635125"/>
          <p14:tracePt t="56042" x="2989263" y="1635125"/>
          <p14:tracePt t="56047" x="2973388" y="1635125"/>
          <p14:tracePt t="56055" x="2965450" y="1635125"/>
          <p14:tracePt t="56062" x="2949575" y="1635125"/>
          <p14:tracePt t="56071" x="2941638" y="1635125"/>
          <p14:tracePt t="56077" x="2925763" y="1635125"/>
          <p14:tracePt t="56086" x="2917825" y="1635125"/>
          <p14:tracePt t="56093" x="2901950" y="1635125"/>
          <p14:tracePt t="56100" x="2878138" y="1635125"/>
          <p14:tracePt t="56107" x="2854325" y="1635125"/>
          <p14:tracePt t="56115" x="2830513" y="1635125"/>
          <p14:tracePt t="56123" x="2806700" y="1635125"/>
          <p14:tracePt t="56130" x="2790825" y="1635125"/>
          <p14:tracePt t="56137" x="2767013" y="1627188"/>
          <p14:tracePt t="56146" x="2751138" y="1627188"/>
          <p14:tracePt t="56154" x="2741613" y="1627188"/>
          <p14:tracePt t="56161" x="2725738" y="1627188"/>
          <p14:tracePt t="56167" x="2709863" y="1627188"/>
          <p14:tracePt t="56183" x="2701925" y="1627188"/>
          <p14:tracePt t="56197" x="2693988" y="1627188"/>
          <p14:tracePt t="56235" x="2686050" y="1627188"/>
          <p14:tracePt t="56242" x="2678113" y="1627188"/>
          <p14:tracePt t="56265" x="2670175" y="1627188"/>
          <p14:tracePt t="56272" x="2662238" y="1627188"/>
          <p14:tracePt t="56280" x="2654300" y="1635125"/>
          <p14:tracePt t="56288" x="2646363" y="1635125"/>
          <p14:tracePt t="56295" x="2630488" y="1635125"/>
          <p14:tracePt t="56303" x="2622550" y="1635125"/>
          <p14:tracePt t="56310" x="2614613" y="1635125"/>
          <p14:tracePt t="56325" x="2606675" y="1635125"/>
          <p14:tracePt t="56347" x="2598738" y="1635125"/>
          <p14:tracePt t="56371" x="2590800" y="1635125"/>
          <p14:tracePt t="56377" x="2582863" y="1635125"/>
          <p14:tracePt t="56392" x="2574925" y="1635125"/>
          <p14:tracePt t="56407" x="2566988" y="1635125"/>
          <p14:tracePt t="56415" x="2551113" y="1635125"/>
          <p14:tracePt t="56430" x="2535238" y="1635125"/>
          <p14:tracePt t="56437" x="2527300" y="1635125"/>
          <p14:tracePt t="56445" x="2511425" y="1635125"/>
          <p14:tracePt t="56452" x="2503488" y="1635125"/>
          <p14:tracePt t="56460" x="2495550" y="1635125"/>
          <p14:tracePt t="56468" x="2487613" y="1635125"/>
          <p14:tracePt t="56474" x="2479675" y="1635125"/>
          <p14:tracePt t="57600" x="2471738" y="1643063"/>
          <p14:tracePt t="57607" x="2455863" y="1682750"/>
          <p14:tracePt t="57618" x="2447925" y="1714500"/>
          <p14:tracePt t="57623" x="2432050" y="1762125"/>
          <p14:tracePt t="57630" x="2384425" y="1833563"/>
          <p14:tracePt t="57638" x="2343150" y="1898650"/>
          <p14:tracePt t="57646" x="2287588" y="1978025"/>
          <p14:tracePt t="57654" x="2247900" y="2049463"/>
          <p14:tracePt t="57661" x="2200275" y="2112963"/>
          <p14:tracePt t="57668" x="2144713" y="2176463"/>
          <p14:tracePt t="57676" x="2097088" y="2241550"/>
          <p14:tracePt t="57686" x="2057400" y="2297113"/>
          <p14:tracePt t="57690" x="2008188" y="2352675"/>
          <p14:tracePt t="57698" x="1960563" y="2424113"/>
          <p14:tracePt t="57705" x="1928813" y="2471738"/>
          <p14:tracePt t="57714" x="1905000" y="2519363"/>
          <p14:tracePt t="57721" x="1873250" y="2566988"/>
          <p14:tracePt t="57729" x="1841500" y="2624138"/>
          <p14:tracePt t="57735" x="1809750" y="2647950"/>
          <p14:tracePt t="57742" x="1793875" y="2679700"/>
          <p14:tracePt t="57750" x="1785938" y="2695575"/>
          <p14:tracePt t="57757" x="1778000" y="2703513"/>
          <p14:tracePt t="57990" x="1778000" y="2711450"/>
          <p14:tracePt t="58005" x="1778000" y="2727325"/>
          <p14:tracePt t="58021" x="1778000" y="2743200"/>
          <p14:tracePt t="58036" x="1778000" y="2759075"/>
          <p14:tracePt t="58042" x="1778000" y="2767013"/>
          <p14:tracePt t="58052" x="1778000" y="2790825"/>
          <p14:tracePt t="58057" x="1785938" y="2806700"/>
          <p14:tracePt t="58066" x="1785938" y="2822575"/>
          <p14:tracePt t="58072" x="1793875" y="2838450"/>
          <p14:tracePt t="58081" x="1801813" y="2854325"/>
          <p14:tracePt t="58088" x="1801813" y="2870200"/>
          <p14:tracePt t="58096" x="1801813" y="2878138"/>
          <p14:tracePt t="58104" x="1801813" y="2886075"/>
          <p14:tracePt t="58118" x="1801813" y="2894013"/>
          <p14:tracePt t="58537" x="1793875" y="2909888"/>
          <p14:tracePt t="58546" x="1762125" y="2935288"/>
          <p14:tracePt t="58553" x="1746250" y="2943225"/>
          <p14:tracePt t="58562" x="1730375" y="2959100"/>
          <p14:tracePt t="58569" x="1706563" y="2967038"/>
          <p14:tracePt t="58577" x="1682750" y="2967038"/>
          <p14:tracePt t="58583" x="1658938" y="2974975"/>
          <p14:tracePt t="58591" x="1633538" y="2982913"/>
          <p14:tracePt t="58598" x="1617663" y="2990850"/>
          <p14:tracePt t="58605" x="1585913" y="2990850"/>
          <p14:tracePt t="58613" x="1562100" y="2990850"/>
          <p14:tracePt t="58621" x="1538288" y="2990850"/>
          <p14:tracePt t="58629" x="1514475" y="2990850"/>
          <p14:tracePt t="58636" x="1490663" y="2990850"/>
          <p14:tracePt t="58642" x="1466850" y="2990850"/>
          <p14:tracePt t="58650" x="1435100" y="2990850"/>
          <p14:tracePt t="58657" x="1403350" y="2990850"/>
          <p14:tracePt t="58665" x="1363663" y="2990850"/>
          <p14:tracePt t="58672" x="1308100" y="2990850"/>
          <p14:tracePt t="58682" x="1258888" y="2990850"/>
          <p14:tracePt t="58688" x="1211263" y="2990850"/>
          <p14:tracePt t="58696" x="1155700" y="2990850"/>
          <p14:tracePt t="58707" x="1116013" y="2990850"/>
          <p14:tracePt t="58712" x="1060450" y="2990850"/>
          <p14:tracePt t="58721" x="1028700" y="2990850"/>
          <p14:tracePt t="58725" x="1004888" y="2990850"/>
          <p14:tracePt t="58735" x="989013" y="2990850"/>
          <p14:tracePt t="59362" x="981075" y="2990850"/>
          <p14:tracePt t="59372" x="941388" y="3014663"/>
          <p14:tracePt t="59378" x="917575" y="3046413"/>
          <p14:tracePt t="59385" x="876300" y="3078163"/>
          <p14:tracePt t="59394" x="828675" y="3109913"/>
          <p14:tracePt t="59401" x="788988" y="3141663"/>
          <p14:tracePt t="59407" x="749300" y="3173413"/>
          <p14:tracePt t="59417" x="725488" y="3197225"/>
          <p14:tracePt t="59423" x="709613" y="3213100"/>
          <p14:tracePt t="59433" x="701675" y="3221038"/>
          <p14:tracePt t="59438" x="685800" y="3236913"/>
          <p14:tracePt t="59445" x="685800" y="3244850"/>
          <p14:tracePt t="59461" x="677863" y="3252788"/>
          <p14:tracePt t="59468" x="677863" y="3262313"/>
          <p14:tracePt t="59476" x="669925" y="3278188"/>
          <p14:tracePt t="59483" x="661988" y="3278188"/>
          <p14:tracePt t="59490" x="654050" y="3286125"/>
          <p14:tracePt t="59500" x="654050" y="3302000"/>
          <p14:tracePt t="59505" x="646113" y="3302000"/>
          <p14:tracePt t="59512" x="638175" y="3309938"/>
          <p14:tracePt t="59521" x="638175" y="3317875"/>
          <p14:tracePt t="59587" x="638175" y="3325813"/>
          <p14:tracePt t="59752" x="630238" y="3325813"/>
          <p14:tracePt t="59887" x="638175" y="3325813"/>
          <p14:tracePt t="59897" x="646113" y="3325813"/>
          <p14:tracePt t="59903" x="654050" y="3325813"/>
          <p14:tracePt t="59920" x="661988" y="3325813"/>
          <p14:tracePt t="59925" x="677863" y="3325813"/>
          <p14:tracePt t="59940" x="693738" y="3317875"/>
          <p14:tracePt t="59952" x="701675" y="3317875"/>
          <p14:tracePt t="59955" x="717550" y="3317875"/>
          <p14:tracePt t="59964" x="725488" y="3317875"/>
          <p14:tracePt t="59970" x="749300" y="3317875"/>
          <p14:tracePt t="59977" x="773113" y="3317875"/>
          <p14:tracePt t="59986" x="788988" y="3317875"/>
          <p14:tracePt t="59994" x="828675" y="3317875"/>
          <p14:tracePt t="60001" x="860425" y="3317875"/>
          <p14:tracePt t="60009" x="917575" y="3317875"/>
          <p14:tracePt t="60015" x="973138" y="3317875"/>
          <p14:tracePt t="60022" x="1004888" y="3317875"/>
          <p14:tracePt t="60034" x="1060450" y="3317875"/>
          <p14:tracePt t="60038" x="1100138" y="3317875"/>
          <p14:tracePt t="60047" x="1163638" y="3317875"/>
          <p14:tracePt t="60053" x="1203325" y="3317875"/>
          <p14:tracePt t="60061" x="1243013" y="3317875"/>
          <p14:tracePt t="60068" x="1274763" y="3317875"/>
          <p14:tracePt t="60076" x="1308100" y="3317875"/>
          <p14:tracePt t="60083" x="1347788" y="3309938"/>
          <p14:tracePt t="60091" x="1387475" y="3309938"/>
          <p14:tracePt t="60098" x="1419225" y="3309938"/>
          <p14:tracePt t="60106" x="1443038" y="3309938"/>
          <p14:tracePt t="60113" x="1466850" y="3309938"/>
          <p14:tracePt t="60123" x="1490663" y="3309938"/>
          <p14:tracePt t="60129" x="1506538" y="3302000"/>
          <p14:tracePt t="60136" x="1530350" y="3302000"/>
          <p14:tracePt t="60142" x="1538288" y="3302000"/>
          <p14:tracePt t="60150" x="1554163" y="3294063"/>
          <p14:tracePt t="60157" x="1562100" y="3294063"/>
          <p14:tracePt t="60167" x="1570038" y="3294063"/>
          <p14:tracePt t="60172" x="1577975" y="3294063"/>
          <p14:tracePt t="60187" x="1585913" y="3294063"/>
          <p14:tracePt t="60203" x="1593850" y="3294063"/>
          <p14:tracePt t="60217" x="1609725" y="3294063"/>
          <p14:tracePt t="60234" x="1617663" y="3294063"/>
          <p14:tracePt t="60240" x="1651000" y="3294063"/>
          <p14:tracePt t="60251" x="1674813" y="3294063"/>
          <p14:tracePt t="60256" x="1690688" y="3294063"/>
          <p14:tracePt t="60264" x="1706563" y="3294063"/>
          <p14:tracePt t="60270" x="1722438" y="3294063"/>
          <p14:tracePt t="60278" x="1738313" y="3294063"/>
          <p14:tracePt t="60285" x="1762125" y="3294063"/>
          <p14:tracePt t="60293" x="1785938" y="3294063"/>
          <p14:tracePt t="60301" x="1801813" y="3294063"/>
          <p14:tracePt t="60308" x="1825625" y="3294063"/>
          <p14:tracePt t="60315" x="1841500" y="3294063"/>
          <p14:tracePt t="60322" x="1857375" y="3294063"/>
          <p14:tracePt t="60331" x="1881188" y="3294063"/>
          <p14:tracePt t="60337" x="1897063" y="3294063"/>
          <p14:tracePt t="60346" x="1920875" y="3294063"/>
          <p14:tracePt t="60353" x="1928813" y="3294063"/>
          <p14:tracePt t="60360" x="1944688" y="3294063"/>
          <p14:tracePt t="60367" x="1952625" y="3294063"/>
          <p14:tracePt t="60375" x="1968500" y="3294063"/>
          <p14:tracePt t="60390" x="1976438" y="3294063"/>
          <p14:tracePt t="60405" x="1984375" y="3294063"/>
          <p14:tracePt t="60413" x="1992313" y="3294063"/>
          <p14:tracePt t="60457" x="2000250" y="3294063"/>
          <p14:tracePt t="60615" x="2008188" y="3294063"/>
          <p14:tracePt t="60632" x="2017713" y="3294063"/>
          <p14:tracePt t="60638" x="2017713" y="3286125"/>
          <p14:tracePt t="60647" x="2025650" y="3286125"/>
          <p14:tracePt t="60660" x="2033588" y="3286125"/>
          <p14:tracePt t="60676" x="2041525" y="3286125"/>
          <p14:tracePt t="60684" x="2049463" y="3286125"/>
          <p14:tracePt t="60690" x="2057400" y="3286125"/>
          <p14:tracePt t="60697" x="2073275" y="3286125"/>
          <p14:tracePt t="60714" x="2081213" y="3286125"/>
          <p14:tracePt t="60720" x="2097088" y="3286125"/>
          <p14:tracePt t="60727" x="2112963" y="3286125"/>
          <p14:tracePt t="60735" x="2128838" y="3286125"/>
          <p14:tracePt t="60742" x="2136775" y="3286125"/>
          <p14:tracePt t="60750" x="2144713" y="3286125"/>
          <p14:tracePt t="60757" x="2152650" y="3286125"/>
          <p14:tracePt t="60765" x="2160588" y="3286125"/>
          <p14:tracePt t="62242" x="2152650" y="3286125"/>
          <p14:tracePt t="62250" x="2136775" y="3286125"/>
          <p14:tracePt t="62258" x="2120900" y="3286125"/>
          <p14:tracePt t="62267" x="2097088" y="3286125"/>
          <p14:tracePt t="62274" x="2065338" y="3286125"/>
          <p14:tracePt t="62282" x="2017713" y="3278188"/>
          <p14:tracePt t="62289" x="1968500" y="3270250"/>
          <p14:tracePt t="62299" x="1928813" y="3270250"/>
          <p14:tracePt t="62303" x="1897063" y="3262313"/>
          <p14:tracePt t="62310" x="1857375" y="3262313"/>
          <p14:tracePt t="62318" x="1809750" y="3252788"/>
          <p14:tracePt t="62328" x="1778000" y="3252788"/>
          <p14:tracePt t="62333" x="1770063" y="3244850"/>
          <p14:tracePt t="62342" x="1762125" y="3244850"/>
          <p14:tracePt t="62349" x="1754188" y="3244850"/>
          <p14:tracePt t="62722" x="1762125" y="3244850"/>
          <p14:tracePt t="62731" x="1778000" y="3244850"/>
          <p14:tracePt t="62737" x="1809750" y="3244850"/>
          <p14:tracePt t="62747" x="1873250" y="3244850"/>
          <p14:tracePt t="62753" x="1912938" y="3244850"/>
          <p14:tracePt t="62761" x="2000250" y="3244850"/>
          <p14:tracePt t="62767" x="2073275" y="3244850"/>
          <p14:tracePt t="62775" x="2136775" y="3244850"/>
          <p14:tracePt t="62783" x="2216150" y="3244850"/>
          <p14:tracePt t="62790" x="2279650" y="3244850"/>
          <p14:tracePt t="62800" x="2327275" y="3244850"/>
          <p14:tracePt t="62805" x="2374900" y="3244850"/>
          <p14:tracePt t="62814" x="2408238" y="3244850"/>
          <p14:tracePt t="62820" x="2424113" y="3244850"/>
          <p14:tracePt t="62827" x="2432050" y="3244850"/>
          <p14:tracePt t="62834" x="2439988" y="3244850"/>
          <p14:tracePt t="62843" x="2447925" y="3244850"/>
          <p14:tracePt t="62895" x="2455863" y="3244850"/>
          <p14:tracePt t="62917" x="2463800" y="3244850"/>
          <p14:tracePt t="62934" x="2471738" y="3244850"/>
          <p14:tracePt t="62942" x="2479675" y="3236913"/>
          <p14:tracePt t="62948" x="2487613" y="3236913"/>
          <p14:tracePt t="62963" x="2495550" y="3236913"/>
          <p14:tracePt t="62971" x="2519363" y="3236913"/>
          <p14:tracePt t="62977" x="2543175" y="3236913"/>
          <p14:tracePt t="62984" x="2566988" y="3236913"/>
          <p14:tracePt t="62993" x="2590800" y="3236913"/>
          <p14:tracePt t="63000" x="2606675" y="3236913"/>
          <p14:tracePt t="63009" x="2638425" y="3236913"/>
          <p14:tracePt t="63016" x="2662238" y="3236913"/>
          <p14:tracePt t="63023" x="2686050" y="3236913"/>
          <p14:tracePt t="63035" x="2693988" y="3236913"/>
          <p14:tracePt t="63047" x="2701925" y="3236913"/>
          <p14:tracePt t="63062" x="2709863" y="3236913"/>
          <p14:tracePt t="63405" x="2701925" y="3236913"/>
          <p14:tracePt t="63413" x="2678113" y="3236913"/>
          <p14:tracePt t="63423" x="2630488" y="3244850"/>
          <p14:tracePt t="63431" x="2566988" y="3262313"/>
          <p14:tracePt t="63437" x="2511425" y="3270250"/>
          <p14:tracePt t="63443" x="2432050" y="3286125"/>
          <p14:tracePt t="63450" x="2359025" y="3309938"/>
          <p14:tracePt t="63458" x="2271713" y="3325813"/>
          <p14:tracePt t="63466" x="2208213" y="3333750"/>
          <p14:tracePt t="63472" x="2144713" y="3349625"/>
          <p14:tracePt t="63480" x="2073275" y="3365500"/>
          <p14:tracePt t="63488" x="2041525" y="3389313"/>
          <p14:tracePt t="63495" x="2000250" y="3405188"/>
          <p14:tracePt t="63502" x="1976438" y="3413125"/>
          <p14:tracePt t="63510" x="1944688" y="3436938"/>
          <p14:tracePt t="63517" x="1928813" y="3444875"/>
          <p14:tracePt t="63524" x="1912938" y="3452813"/>
          <p14:tracePt t="63532" x="1889125" y="3468688"/>
          <p14:tracePt t="63540" x="1865313" y="3476625"/>
          <p14:tracePt t="63548" x="1849438" y="3492500"/>
          <p14:tracePt t="63555" x="1833563" y="3500438"/>
          <p14:tracePt t="63563" x="1817688" y="3516313"/>
          <p14:tracePt t="63570" x="1809750" y="3532188"/>
          <p14:tracePt t="63579" x="1801813" y="3540125"/>
          <p14:tracePt t="63585" x="1793875" y="3556000"/>
          <p14:tracePt t="63592" x="1785938" y="3563938"/>
          <p14:tracePt t="63704" x="1785938" y="3571875"/>
          <p14:tracePt t="63713" x="1785938" y="3579813"/>
          <p14:tracePt t="63728" x="1801813" y="3587750"/>
          <p14:tracePt t="63742" x="1809750" y="3595688"/>
          <p14:tracePt t="63750" x="1825625" y="3605213"/>
          <p14:tracePt t="63757" x="1849438" y="3605213"/>
          <p14:tracePt t="63765" x="1865313" y="3621088"/>
          <p14:tracePt t="63772" x="1881188" y="3621088"/>
          <p14:tracePt t="63783" x="1897063" y="3629025"/>
          <p14:tracePt t="63789" x="1912938" y="3629025"/>
          <p14:tracePt t="63797" x="1920875" y="3629025"/>
          <p14:tracePt t="63863" x="1920875" y="3636963"/>
          <p14:tracePt t="63878" x="1920875" y="3644900"/>
          <p14:tracePt t="63897" x="1920875" y="3652838"/>
          <p14:tracePt t="63937" x="1920875" y="3660775"/>
          <p14:tracePt t="63945" x="1928813" y="3660775"/>
          <p14:tracePt t="63953" x="1944688" y="3668713"/>
          <p14:tracePt t="63960" x="1960563" y="3676650"/>
          <p14:tracePt t="63968" x="2000250" y="3676650"/>
          <p14:tracePt t="63975" x="2049463" y="3676650"/>
          <p14:tracePt t="63982" x="2089150" y="3676650"/>
          <p14:tracePt t="63990" x="2152650" y="3676650"/>
          <p14:tracePt t="63998" x="2216150" y="3676650"/>
          <p14:tracePt t="64006" x="2271713" y="3676650"/>
          <p14:tracePt t="64016" x="2359025" y="3676650"/>
          <p14:tracePt t="64020" x="2432050" y="3676650"/>
          <p14:tracePt t="64028" x="2519363" y="3676650"/>
          <p14:tracePt t="64035" x="2590800" y="3676650"/>
          <p14:tracePt t="64043" x="2662238" y="3676650"/>
          <p14:tracePt t="64050" x="2725738" y="3676650"/>
          <p14:tracePt t="64057" x="2782888" y="3676650"/>
          <p14:tracePt t="64065" x="2814638" y="3676650"/>
          <p14:tracePt t="64072" x="2838450" y="3676650"/>
          <p14:tracePt t="64080" x="2862263" y="3676650"/>
          <p14:tracePt t="64087" x="2870200" y="3676650"/>
          <p14:tracePt t="64095" x="2878138" y="3676650"/>
          <p14:tracePt t="64132" x="2886075" y="3676650"/>
          <p14:tracePt t="67509" x="2870200" y="3692525"/>
          <p14:tracePt t="67511" x="2725738" y="3779838"/>
          <p14:tracePt t="67512" x="2630488" y="3827463"/>
          <p14:tracePt t="67515" x="2598738" y="3851275"/>
          <p14:tracePt t="67516" x="2559050" y="3875088"/>
          <p14:tracePt t="67523" x="2511425" y="3890963"/>
          <p14:tracePt t="67530" x="2487613" y="3898900"/>
          <p14:tracePt t="67538" x="2479675" y="3906838"/>
          <p14:tracePt t="67547" x="2463800" y="3914775"/>
          <p14:tracePt t="67554" x="2455863" y="3914775"/>
          <p14:tracePt t="67562" x="2447925" y="3922713"/>
          <p14:tracePt t="67569" x="2439988" y="3922713"/>
          <p14:tracePt t="67576" x="2424113" y="3930650"/>
          <p14:tracePt t="67582" x="2408238" y="3938588"/>
          <p14:tracePt t="67592" x="2359025" y="3938588"/>
          <p14:tracePt t="67598" x="2303463" y="3956050"/>
          <p14:tracePt t="67607" x="2255838" y="3963988"/>
          <p14:tracePt t="67613" x="2176463" y="3995738"/>
          <p14:tracePt t="67622" x="2089150" y="4011613"/>
          <p14:tracePt t="67629" x="2000250" y="4035425"/>
          <p14:tracePt t="67636" x="1920875" y="4059238"/>
          <p14:tracePt t="67643" x="1849438" y="4067175"/>
          <p14:tracePt t="67650" x="1793875" y="4075113"/>
          <p14:tracePt t="67658" x="1762125" y="4083050"/>
          <p14:tracePt t="67665" x="1722438" y="4090988"/>
          <p14:tracePt t="67673" x="1706563" y="4090988"/>
          <p14:tracePt t="67682" x="1690688" y="4090988"/>
          <p14:tracePt t="67689" x="1682750" y="4098925"/>
          <p14:tracePt t="67696" x="1674813" y="4098925"/>
          <p14:tracePt t="67704" x="1666875" y="4098925"/>
          <p14:tracePt t="67711" x="1658938" y="4098925"/>
          <p14:tracePt t="67717" x="1651000" y="4098925"/>
          <p14:tracePt t="67725" x="1641475" y="4098925"/>
          <p14:tracePt t="67732" x="1633538" y="4106863"/>
          <p14:tracePt t="67750" x="1625600" y="4106863"/>
          <p14:tracePt t="67779" x="1617663" y="4106863"/>
          <p14:tracePt t="67837" x="1617663" y="4098925"/>
          <p14:tracePt t="67853" x="1625600" y="4090988"/>
          <p14:tracePt t="67861" x="1633538" y="4083050"/>
          <p14:tracePt t="67867" x="1641475" y="4083050"/>
          <p14:tracePt t="67875" x="1651000" y="4075113"/>
          <p14:tracePt t="67890" x="1658938" y="4067175"/>
          <p14:tracePt t="67897" x="1666875" y="4059238"/>
          <p14:tracePt t="67911" x="1674813" y="4059238"/>
          <p14:tracePt t="67912" x="1674813" y="4051300"/>
          <p14:tracePt t="67920" x="1682750" y="4051300"/>
          <p14:tracePt t="67928" x="1690688" y="4043363"/>
          <p14:tracePt t="67943" x="1690688" y="4035425"/>
          <p14:tracePt t="67950" x="1690688" y="4027488"/>
          <p14:tracePt t="68505" x="1698625" y="4027488"/>
          <p14:tracePt t="68514" x="1706563" y="4027488"/>
          <p14:tracePt t="68521" x="1722438" y="4027488"/>
          <p14:tracePt t="68529" x="1730375" y="4027488"/>
          <p14:tracePt t="68535" x="1754188" y="4019550"/>
          <p14:tracePt t="68543" x="1778000" y="4011613"/>
          <p14:tracePt t="68552" x="1809750" y="3995738"/>
          <p14:tracePt t="68560" x="1857375" y="3963988"/>
          <p14:tracePt t="68565" x="1905000" y="3930650"/>
          <p14:tracePt t="68574" x="1968500" y="3883025"/>
          <p14:tracePt t="68580" x="2049463" y="3827463"/>
          <p14:tracePt t="68589" x="2128838" y="3771900"/>
          <p14:tracePt t="68597" x="2184400" y="3732213"/>
          <p14:tracePt t="68604" x="2263775" y="3660775"/>
          <p14:tracePt t="68612" x="2366963" y="3579813"/>
          <p14:tracePt t="68618" x="2463800" y="3508375"/>
          <p14:tracePt t="68625" x="2574925" y="3429000"/>
          <p14:tracePt t="68634" x="2662238" y="3365500"/>
          <p14:tracePt t="68642" x="2741613" y="3294063"/>
          <p14:tracePt t="68649" x="2822575" y="3228975"/>
          <p14:tracePt t="68657" x="2894013" y="3165475"/>
          <p14:tracePt t="68663" x="2973388" y="3094038"/>
          <p14:tracePt t="68671" x="3044825" y="3030538"/>
          <p14:tracePt t="68678" x="3109913" y="2967038"/>
          <p14:tracePt t="68686" x="3157538" y="2909888"/>
          <p14:tracePt t="68694" x="3213100" y="2846388"/>
          <p14:tracePt t="68703" x="3276600" y="2774950"/>
          <p14:tracePt t="68710" x="3332163" y="2711450"/>
          <p14:tracePt t="68715" x="3371850" y="2647950"/>
          <p14:tracePt t="68727" x="3419475" y="2592388"/>
          <p14:tracePt t="68731" x="3476625" y="2527300"/>
          <p14:tracePt t="68738" x="3516313" y="2471738"/>
          <p14:tracePt t="68745" x="3556000" y="2408238"/>
          <p14:tracePt t="68752" x="3587750" y="2368550"/>
          <p14:tracePt t="68760" x="3619500" y="2320925"/>
          <p14:tracePt t="68769" x="3651250" y="2257425"/>
          <p14:tracePt t="68776" x="3675063" y="2224088"/>
          <p14:tracePt t="68784" x="3698875" y="2184400"/>
          <p14:tracePt t="68792" x="3722688" y="2144713"/>
          <p14:tracePt t="68797" x="3738563" y="2105025"/>
          <p14:tracePt t="68806" x="3746500" y="2073275"/>
          <p14:tracePt t="68813" x="3762375" y="2017713"/>
          <p14:tracePt t="68821" x="3778250" y="1985963"/>
          <p14:tracePt t="68829" x="3786188" y="1938338"/>
          <p14:tracePt t="68836" x="3794125" y="1914525"/>
          <p14:tracePt t="68844" x="3794125" y="1890713"/>
          <p14:tracePt t="68850" x="3802063" y="1865313"/>
          <p14:tracePt t="68860" x="3810000" y="1849438"/>
          <p14:tracePt t="68865" x="3817938" y="1833563"/>
          <p14:tracePt t="68872" x="3825875" y="1809750"/>
          <p14:tracePt t="68880" x="3825875" y="1793875"/>
          <p14:tracePt t="68887" x="3833813" y="1778000"/>
          <p14:tracePt t="68895" x="3843338" y="1746250"/>
          <p14:tracePt t="68910" x="3867150" y="1682750"/>
          <p14:tracePt t="68917" x="3883025" y="1635125"/>
          <p14:tracePt t="68925" x="3890963" y="1603375"/>
          <p14:tracePt t="68932" x="3898900" y="1555750"/>
          <p14:tracePt t="68944" x="3914775" y="1498600"/>
          <p14:tracePt t="68948" x="3922713" y="1474788"/>
          <p14:tracePt t="68958" x="3930650" y="1435100"/>
          <p14:tracePt t="68964" x="3938588" y="1395413"/>
          <p14:tracePt t="68970" x="3946525" y="1355725"/>
          <p14:tracePt t="68977" x="3946525" y="1308100"/>
          <p14:tracePt t="68985" x="3962400" y="1276350"/>
          <p14:tracePt t="68993" x="3978275" y="1228725"/>
          <p14:tracePt t="69001" x="3994150" y="1171575"/>
          <p14:tracePt t="69010" x="4010025" y="1123950"/>
          <p14:tracePt t="69015" x="4017963" y="1076325"/>
          <p14:tracePt t="69026" x="4033838" y="1036638"/>
          <p14:tracePt t="69030" x="4049713" y="989013"/>
          <p14:tracePt t="69038" x="4057650" y="965200"/>
          <p14:tracePt t="69045" x="4057650" y="941388"/>
          <p14:tracePt t="69053" x="4057650" y="925513"/>
          <p14:tracePt t="69062" x="4057650" y="909638"/>
          <p14:tracePt t="69069" x="4065588" y="909638"/>
          <p14:tracePt t="69076" x="4065588" y="901700"/>
          <p14:tracePt t="69093" x="4065588" y="893763"/>
          <p14:tracePt t="69097" x="4065588" y="885825"/>
          <p14:tracePt t="69106" x="4073525" y="885825"/>
          <p14:tracePt t="69113" x="4073525" y="877888"/>
          <p14:tracePt t="69122" x="4073525" y="869950"/>
          <p14:tracePt t="69128" x="4073525" y="862013"/>
          <p14:tracePt t="69137" x="4081463" y="844550"/>
          <p14:tracePt t="69153" x="4081463" y="836613"/>
          <p14:tracePt t="69189" x="4089400" y="836613"/>
          <p14:tracePt t="69197" x="4089400" y="828675"/>
          <p14:tracePt t="69204" x="4097338" y="828675"/>
          <p14:tracePt t="69213" x="4097338" y="820738"/>
          <p14:tracePt t="69218" x="4097338" y="812800"/>
          <p14:tracePt t="69227" x="4105275" y="812800"/>
          <p14:tracePt t="69233" x="4105275" y="804863"/>
          <p14:tracePt t="69243" x="4121150" y="796925"/>
          <p14:tracePt t="69248" x="4129088" y="788988"/>
          <p14:tracePt t="69257" x="4137025" y="788988"/>
          <p14:tracePt t="69263" x="4152900" y="773113"/>
          <p14:tracePt t="69272" x="4168775" y="757238"/>
          <p14:tracePt t="69279" x="4176713" y="749300"/>
          <p14:tracePt t="69286" x="4192588" y="741363"/>
          <p14:tracePt t="69294" x="4200525" y="725488"/>
          <p14:tracePt t="69301" x="4210050" y="725488"/>
          <p14:tracePt t="69310" x="4225925" y="717550"/>
          <p14:tracePt t="69315" x="4273550" y="685800"/>
          <p14:tracePt t="69327" x="4289425" y="677863"/>
          <p14:tracePt t="69330" x="4289425" y="669925"/>
          <p14:tracePt t="69420" x="4289425" y="685800"/>
          <p14:tracePt t="69427" x="4289425" y="709613"/>
          <p14:tracePt t="69436" x="4289425" y="733425"/>
          <p14:tracePt t="69443" x="4289425" y="757238"/>
          <p14:tracePt t="69451" x="4289425" y="788988"/>
          <p14:tracePt t="69459" x="4289425" y="828675"/>
          <p14:tracePt t="69466" x="4289425" y="877888"/>
          <p14:tracePt t="69474" x="4289425" y="909638"/>
          <p14:tracePt t="69480" x="4281488" y="933450"/>
          <p14:tracePt t="69489" x="4281488" y="949325"/>
          <p14:tracePt t="69496" x="4281488" y="965200"/>
          <p14:tracePt t="69504" x="4281488" y="973138"/>
          <p14:tracePt t="69511" x="4281488" y="989013"/>
          <p14:tracePt t="69518" x="4281488" y="1012825"/>
          <p14:tracePt t="69526" x="4281488" y="1020763"/>
          <p14:tracePt t="69533" x="4281488" y="1036638"/>
          <p14:tracePt t="69542" x="4281488" y="1044575"/>
          <p14:tracePt t="69549" x="4281488" y="1060450"/>
          <p14:tracePt t="69560" x="4281488" y="1076325"/>
          <p14:tracePt t="69563" x="4281488" y="1084263"/>
          <p14:tracePt t="69571" x="4281488" y="1092200"/>
          <p14:tracePt t="69577" x="4281488" y="1108075"/>
          <p14:tracePt t="69585" x="4281488" y="1116013"/>
          <p14:tracePt t="69593" x="4281488" y="1123950"/>
          <p14:tracePt t="69608" x="4281488" y="1131888"/>
          <p14:tracePt t="69630" x="4281488" y="1139825"/>
          <p14:tracePt t="69690" x="4281488" y="1147763"/>
          <p14:tracePt t="69706" x="4281488" y="1155700"/>
          <p14:tracePt t="69727" x="4281488" y="1163638"/>
          <p14:tracePt t="69758" x="4281488" y="1171575"/>
          <p14:tracePt t="69795" x="4281488" y="1179513"/>
          <p14:tracePt t="69825" x="4281488" y="1187450"/>
          <p14:tracePt t="69833" x="4281488" y="1195388"/>
          <p14:tracePt t="71272" x="4273550" y="1195388"/>
          <p14:tracePt t="71280" x="4249738" y="1204913"/>
          <p14:tracePt t="71290" x="4225925" y="1212850"/>
          <p14:tracePt t="71297" x="4200525" y="1212850"/>
          <p14:tracePt t="71303" x="4176713" y="1212850"/>
          <p14:tracePt t="71310" x="4152900" y="1212850"/>
          <p14:tracePt t="71318" x="4121150" y="1212850"/>
          <p14:tracePt t="71326" x="4097338" y="1220788"/>
          <p14:tracePt t="71333" x="4065588" y="1228725"/>
          <p14:tracePt t="71342" x="4017963" y="1236663"/>
          <p14:tracePt t="71347" x="3986213" y="1244600"/>
          <p14:tracePt t="71357" x="3946525" y="1252538"/>
          <p14:tracePt t="71363" x="3906838" y="1268413"/>
          <p14:tracePt t="71373" x="3859213" y="1284288"/>
          <p14:tracePt t="71378" x="3802063" y="1292225"/>
          <p14:tracePt t="71385" x="3738563" y="1308100"/>
          <p14:tracePt t="71392" x="3675063" y="1316038"/>
          <p14:tracePt t="71400" x="3603625" y="1331913"/>
          <p14:tracePt t="71408" x="3540125" y="1347788"/>
          <p14:tracePt t="71416" x="3467100" y="1355725"/>
          <p14:tracePt t="71423" x="3395663" y="1363663"/>
          <p14:tracePt t="71432" x="3332163" y="1379538"/>
          <p14:tracePt t="71439" x="3276600" y="1387475"/>
          <p14:tracePt t="71445" x="3221038" y="1395413"/>
          <p14:tracePt t="71452" x="3181350" y="1395413"/>
          <p14:tracePt t="71461" x="3125788" y="1403350"/>
          <p14:tracePt t="71468" x="3084513" y="1403350"/>
          <p14:tracePt t="71475" x="3028950" y="1403350"/>
          <p14:tracePt t="71483" x="2981325" y="1411288"/>
          <p14:tracePt t="71491" x="2925763" y="1419225"/>
          <p14:tracePt t="71497" x="2886075" y="1427163"/>
          <p14:tracePt t="71505" x="2830513" y="1435100"/>
          <p14:tracePt t="71512" x="2782888" y="1443038"/>
          <p14:tracePt t="71520" x="2741613" y="1443038"/>
          <p14:tracePt t="71527" x="2709863" y="1443038"/>
          <p14:tracePt t="71535" x="2678113" y="1443038"/>
          <p14:tracePt t="71542" x="2662238" y="1443038"/>
          <p14:tracePt t="71550" x="2630488" y="1443038"/>
          <p14:tracePt t="71558" x="2606675" y="1443038"/>
          <p14:tracePt t="71565" x="2574925" y="1443038"/>
          <p14:tracePt t="71573" x="2543175" y="1443038"/>
          <p14:tracePt t="71580" x="2519363" y="1443038"/>
          <p14:tracePt t="71588" x="2495550" y="1443038"/>
          <p14:tracePt t="71595" x="2479675" y="1443038"/>
          <p14:tracePt t="71602" x="2463800" y="1443038"/>
          <p14:tracePt t="71610" x="2439988" y="1435100"/>
          <p14:tracePt t="71617" x="2432050" y="1435100"/>
          <p14:tracePt t="71625" x="2408238" y="1427163"/>
          <p14:tracePt t="71633" x="2400300" y="1427163"/>
          <p14:tracePt t="71640" x="2392363" y="1427163"/>
          <p14:tracePt t="71647" x="2384425" y="1427163"/>
          <p14:tracePt t="71663" x="2384425" y="1419225"/>
          <p14:tracePt t="71670" x="2374900" y="1419225"/>
          <p14:tracePt t="71692" x="2366963" y="1419225"/>
          <p14:tracePt t="71699" x="2366963" y="1411288"/>
          <p14:tracePt t="71708" x="2359025" y="1411288"/>
          <p14:tracePt t="71715" x="2359025" y="1403350"/>
          <p14:tracePt t="71731" x="2359025" y="1395413"/>
          <p14:tracePt t="71745" x="2359025" y="1387475"/>
          <p14:tracePt t="71760" x="2359025" y="1379538"/>
          <p14:tracePt t="71775" x="2359025" y="1371600"/>
          <p14:tracePt t="71782" x="2359025" y="1363663"/>
          <p14:tracePt t="71791" x="2359025" y="1355725"/>
          <p14:tracePt t="71805" x="2359025" y="1339850"/>
          <p14:tracePt t="72577" x="2366963" y="1339850"/>
          <p14:tracePt t="72585" x="2424113" y="1355725"/>
          <p14:tracePt t="72595" x="2463800" y="1363663"/>
          <p14:tracePt t="72601" x="2511425" y="1379538"/>
          <p14:tracePt t="72608" x="2559050" y="1387475"/>
          <p14:tracePt t="72616" x="2590800" y="1403350"/>
          <p14:tracePt t="72625" x="2630488" y="1419225"/>
          <p14:tracePt t="72630" x="2654300" y="1427163"/>
          <p14:tracePt t="72637" x="2678113" y="1435100"/>
          <p14:tracePt t="72645" x="2693988" y="1450975"/>
          <p14:tracePt t="72653" x="2725738" y="1458913"/>
          <p14:tracePt t="72660" x="2741613" y="1466850"/>
          <p14:tracePt t="72669" x="2767013" y="1474788"/>
          <p14:tracePt t="72676" x="2782888" y="1482725"/>
          <p14:tracePt t="72683" x="2806700" y="1490663"/>
          <p14:tracePt t="72693" x="2830513" y="1490663"/>
          <p14:tracePt t="72697" x="2854325" y="1498600"/>
          <p14:tracePt t="72705" x="2878138" y="1506538"/>
          <p14:tracePt t="72713" x="2901950" y="1506538"/>
          <p14:tracePt t="72722" x="2925763" y="1514475"/>
          <p14:tracePt t="72727" x="2965450" y="1514475"/>
          <p14:tracePt t="72737" x="2989263" y="1514475"/>
          <p14:tracePt t="72743" x="3013075" y="1522413"/>
          <p14:tracePt t="72753" x="3036888" y="1522413"/>
          <p14:tracePt t="72758" x="3052763" y="1530350"/>
          <p14:tracePt t="72765" x="3076575" y="1538288"/>
          <p14:tracePt t="72774" x="3092450" y="1538288"/>
          <p14:tracePt t="72780" x="3117850" y="1538288"/>
          <p14:tracePt t="72789" x="3133725" y="1538288"/>
          <p14:tracePt t="72795" x="3157538" y="1547813"/>
          <p14:tracePt t="72804" x="3173413" y="1547813"/>
          <p14:tracePt t="72811" x="3189288" y="1547813"/>
          <p14:tracePt t="72818" x="3213100" y="1555750"/>
          <p14:tracePt t="72825" x="3221038" y="1555750"/>
          <p14:tracePt t="72832" x="3236913" y="1555750"/>
          <p14:tracePt t="72840" x="3260725" y="1555750"/>
          <p14:tracePt t="72849" x="3276600" y="1555750"/>
          <p14:tracePt t="72856" x="3292475" y="1555750"/>
          <p14:tracePt t="72862" x="3308350" y="1555750"/>
          <p14:tracePt t="72873" x="3316288" y="1555750"/>
          <p14:tracePt t="72878" x="3332163" y="1555750"/>
          <p14:tracePt t="72885" x="3340100" y="1555750"/>
          <p14:tracePt t="72894" x="3363913" y="1555750"/>
          <p14:tracePt t="72910" x="3395663" y="1555750"/>
          <p14:tracePt t="72916" x="3419475" y="1555750"/>
          <p14:tracePt t="72925" x="3500438" y="1538288"/>
          <p14:tracePt t="72932" x="3540125" y="1522413"/>
          <p14:tracePt t="72938" x="3571875" y="1506538"/>
          <p14:tracePt t="72945" x="3603625" y="1490663"/>
          <p14:tracePt t="72957" x="3643313" y="1466850"/>
          <p14:tracePt t="72960" x="3667125" y="1443038"/>
          <p14:tracePt t="72970" x="3690938" y="1435100"/>
          <p14:tracePt t="72976" x="3706813" y="1419225"/>
          <p14:tracePt t="72985" x="3722688" y="1403350"/>
          <p14:tracePt t="72991" x="3738563" y="1387475"/>
          <p14:tracePt t="72997" x="3754438" y="1379538"/>
          <p14:tracePt t="73006" x="3762375" y="1363663"/>
          <p14:tracePt t="73013" x="3778250" y="1347788"/>
          <p14:tracePt t="73021" x="3794125" y="1339850"/>
          <p14:tracePt t="73029" x="3802063" y="1323975"/>
          <p14:tracePt t="73035" x="3817938" y="1323975"/>
          <p14:tracePt t="73044" x="3825875" y="1316038"/>
          <p14:tracePt t="73051" x="3833813" y="1316038"/>
          <p14:tracePt t="73065" x="3851275" y="1316038"/>
          <p14:tracePt t="73073" x="3851275" y="1308100"/>
          <p14:tracePt t="73080" x="3859213" y="1308100"/>
          <p14:tracePt t="73095" x="3867150" y="1300163"/>
          <p14:tracePt t="73106" x="3875088" y="1300163"/>
          <p14:tracePt t="73110" x="3883025" y="1300163"/>
          <p14:tracePt t="73118" x="3898900" y="1300163"/>
          <p14:tracePt t="73126" x="3922713" y="1300163"/>
          <p14:tracePt t="73133" x="3930650" y="1300163"/>
          <p14:tracePt t="73141" x="3938588" y="1300163"/>
          <p14:tracePt t="73149" x="3954463" y="1300163"/>
          <p14:tracePt t="73157" x="3970338" y="1300163"/>
          <p14:tracePt t="73164" x="3986213" y="1308100"/>
          <p14:tracePt t="73174" x="3994150" y="1308100"/>
          <p14:tracePt t="73178" x="4017963" y="1316038"/>
          <p14:tracePt t="73189" x="4025900" y="1316038"/>
          <p14:tracePt t="73193" x="4041775" y="1323975"/>
          <p14:tracePt t="73207" x="4057650" y="1339850"/>
          <p14:tracePt t="73217" x="4073525" y="1339850"/>
          <p14:tracePt t="73224" x="4097338" y="1371600"/>
          <p14:tracePt t="73232" x="4121150" y="1379538"/>
          <p14:tracePt t="73238" x="4144963" y="1403350"/>
          <p14:tracePt t="73245" x="4168775" y="1411288"/>
          <p14:tracePt t="73253" x="4210050" y="1427163"/>
          <p14:tracePt t="73260" x="4225925" y="1435100"/>
          <p14:tracePt t="73270" x="4241800" y="1443038"/>
          <p14:tracePt t="73275" x="4249738" y="1443038"/>
          <p14:tracePt t="73500" x="4249738" y="1450975"/>
          <p14:tracePt t="73515" x="4249738" y="1458913"/>
          <p14:tracePt t="73524" x="4249738" y="1466850"/>
          <p14:tracePt t="73534" x="4249738" y="1474788"/>
          <p14:tracePt t="73547" x="4249738" y="1482725"/>
          <p14:tracePt t="73560" x="4249738" y="1490663"/>
          <p14:tracePt t="73642" x="4249738" y="1498600"/>
          <p14:tracePt t="73673" x="4249738" y="1506538"/>
          <p14:tracePt t="73695" x="4257675" y="1506538"/>
          <p14:tracePt t="73703" x="4257675" y="1514475"/>
          <p14:tracePt t="73718" x="4257675" y="1522413"/>
          <p14:tracePt t="73725" x="4257675" y="1530350"/>
          <p14:tracePt t="73732" x="4265613" y="1530350"/>
          <p14:tracePt t="73740" x="4265613" y="1538288"/>
          <p14:tracePt t="73748" x="4273550" y="1555750"/>
          <p14:tracePt t="73756" x="4273550" y="1563688"/>
          <p14:tracePt t="73763" x="4273550" y="1579563"/>
          <p14:tracePt t="73770" x="4273550" y="1595438"/>
          <p14:tracePt t="73777" x="4273550" y="1603375"/>
          <p14:tracePt t="73786" x="4273550" y="1627188"/>
          <p14:tracePt t="73793" x="4273550" y="1635125"/>
          <p14:tracePt t="73800" x="4273550" y="1643063"/>
          <p14:tracePt t="73807" x="4273550" y="1658938"/>
          <p14:tracePt t="73823" x="4273550" y="1666875"/>
          <p14:tracePt t="73854" x="4273550" y="1674813"/>
          <p14:tracePt t="73875" x="4273550" y="1682750"/>
          <p14:tracePt t="73882" x="4273550" y="1690688"/>
          <p14:tracePt t="73906" x="4273550" y="1698625"/>
          <p14:tracePt t="73913" x="4273550" y="1714500"/>
          <p14:tracePt t="74310" x="4281488" y="1714500"/>
          <p14:tracePt t="74340" x="4281488" y="1706563"/>
          <p14:tracePt t="75405" x="4273550" y="1706563"/>
          <p14:tracePt t="75413" x="4241800" y="1698625"/>
          <p14:tracePt t="75422" x="4160838" y="1690688"/>
          <p14:tracePt t="75428" x="4089400" y="1682750"/>
          <p14:tracePt t="75437" x="4002088" y="1674813"/>
          <p14:tracePt t="75443" x="3930650" y="1674813"/>
          <p14:tracePt t="75452" x="3851275" y="1690688"/>
          <p14:tracePt t="75457" x="3778250" y="1706563"/>
          <p14:tracePt t="75465" x="3706813" y="1722438"/>
          <p14:tracePt t="75472" x="3651250" y="1738313"/>
          <p14:tracePt t="75480" x="3619500" y="1754188"/>
          <p14:tracePt t="75488" x="3595688" y="1762125"/>
          <p14:tracePt t="75495" x="3563938" y="1770063"/>
          <p14:tracePt t="75504" x="3540125" y="1778000"/>
          <p14:tracePt t="75510" x="3508375" y="1785938"/>
          <p14:tracePt t="75520" x="3459163" y="1793875"/>
          <p14:tracePt t="75525" x="3427413" y="1801813"/>
          <p14:tracePt t="75534" x="3387725" y="1801813"/>
          <p14:tracePt t="75540" x="3332163" y="1801813"/>
          <p14:tracePt t="75549" x="3276600" y="1801813"/>
          <p14:tracePt t="75556" x="3213100" y="1801813"/>
          <p14:tracePt t="75562" x="3157538" y="1801813"/>
          <p14:tracePt t="75572" x="3109913" y="1801813"/>
          <p14:tracePt t="75577" x="3052763" y="1801813"/>
          <p14:tracePt t="75585" x="2997200" y="1801813"/>
          <p14:tracePt t="75592" x="2949575" y="1801813"/>
          <p14:tracePt t="75600" x="2894013" y="1801813"/>
          <p14:tracePt t="75607" x="2846388" y="1801813"/>
          <p14:tracePt t="75616" x="2806700" y="1809750"/>
          <p14:tracePt t="75623" x="2759075" y="1809750"/>
          <p14:tracePt t="75631" x="2717800" y="1809750"/>
          <p14:tracePt t="75639" x="2662238" y="1809750"/>
          <p14:tracePt t="75645" x="2622550" y="1809750"/>
          <p14:tracePt t="75655" x="2559050" y="1817688"/>
          <p14:tracePt t="75660" x="2503488" y="1817688"/>
          <p14:tracePt t="75670" x="2455863" y="1817688"/>
          <p14:tracePt t="75675" x="2432050" y="1817688"/>
          <p14:tracePt t="75682" x="2400300" y="1817688"/>
          <p14:tracePt t="75692" x="2374900" y="1817688"/>
          <p14:tracePt t="75698" x="2359025" y="1817688"/>
          <p14:tracePt t="75705" x="2343150" y="1817688"/>
          <p14:tracePt t="75713" x="2335213" y="1817688"/>
          <p14:tracePt t="75721" x="2327275" y="1817688"/>
          <p14:tracePt t="75727" x="2327275" y="1809750"/>
          <p14:tracePt t="75737" x="2327275" y="1801813"/>
          <p14:tracePt t="75758" x="2327275" y="1793875"/>
          <p14:tracePt t="75772" x="2327275" y="1785938"/>
          <p14:tracePt t="75795" x="2327275" y="1778000"/>
          <p14:tracePt t="75803" x="2327275" y="1770063"/>
          <p14:tracePt t="75825" x="2335213" y="1770063"/>
          <p14:tracePt t="75832" x="2343150" y="1762125"/>
          <p14:tracePt t="75847" x="2351088" y="1762125"/>
          <p14:tracePt t="75855" x="2366963" y="1754188"/>
          <p14:tracePt t="75870" x="2384425" y="1754188"/>
          <p14:tracePt t="75878" x="2384425" y="1746250"/>
          <p14:tracePt t="75904" x="2392363" y="1746250"/>
          <p14:tracePt t="75915" x="2400300" y="1746250"/>
          <p14:tracePt t="75930" x="2408238" y="1746250"/>
          <p14:tracePt t="75938" x="2416175" y="1746250"/>
          <p14:tracePt t="75953" x="2424113" y="1746250"/>
          <p14:tracePt t="78176" x="2255838" y="1849438"/>
          <p14:tracePt t="78177" x="1992313" y="1954213"/>
          <p14:tracePt t="78180" x="1841500" y="1985963"/>
          <p14:tracePt t="78180" x="1690688" y="2033588"/>
          <p14:tracePt t="78188" x="1490663" y="2097088"/>
          <p14:tracePt t="78196" x="1379538" y="2128838"/>
          <p14:tracePt t="78205" x="1250950" y="2160588"/>
          <p14:tracePt t="78211" x="1155700" y="2184400"/>
          <p14:tracePt t="78219" x="1100138" y="2216150"/>
          <p14:tracePt t="78225" x="1076325" y="2257425"/>
          <p14:tracePt t="78235" x="1052513" y="2273300"/>
          <p14:tracePt t="78240" x="1052513" y="2281238"/>
          <p14:tracePt t="78250" x="1052513" y="2289175"/>
          <p14:tracePt t="78255" x="1052513" y="2305050"/>
          <p14:tracePt t="78262" x="1068388" y="2328863"/>
          <p14:tracePt t="78270" x="1076325" y="2352675"/>
          <p14:tracePt t="78279" x="1092200" y="2376488"/>
          <p14:tracePt t="78286" x="1092200" y="2400300"/>
          <p14:tracePt t="78292" x="1092200" y="2432050"/>
          <p14:tracePt t="78301" x="1092200" y="2455863"/>
          <p14:tracePt t="78307" x="1084263" y="2495550"/>
          <p14:tracePt t="78316" x="1076325" y="2519363"/>
          <p14:tracePt t="78323" x="1060450" y="2543175"/>
          <p14:tracePt t="78330" x="1052513" y="2559050"/>
          <p14:tracePt t="78337" x="1036638" y="2576513"/>
          <p14:tracePt t="78345" x="1028700" y="2592388"/>
          <p14:tracePt t="78352" x="1028700" y="2600325"/>
          <p14:tracePt t="78360" x="1028700" y="2616200"/>
          <p14:tracePt t="78367" x="1028700" y="2640013"/>
          <p14:tracePt t="78375" x="1028700" y="2655888"/>
          <p14:tracePt t="78383" x="1028700" y="2679700"/>
          <p14:tracePt t="78390" x="1028700" y="2703513"/>
          <p14:tracePt t="78397" x="1028700" y="2727325"/>
          <p14:tracePt t="78405" x="1028700" y="2743200"/>
          <p14:tracePt t="78412" x="1028700" y="2751138"/>
          <p14:tracePt t="78420" x="1028700" y="2759075"/>
          <p14:tracePt t="78562" x="1020763" y="2759075"/>
          <p14:tracePt t="78585" x="1004888" y="2759075"/>
          <p14:tracePt t="78592" x="996950" y="2759075"/>
          <p14:tracePt t="78600" x="989013" y="2759075"/>
          <p14:tracePt t="78607" x="981075" y="2759075"/>
          <p14:tracePt t="78616" x="965200" y="2759075"/>
          <p14:tracePt t="78622" x="957263" y="2759075"/>
          <p14:tracePt t="78630" x="949325" y="2759075"/>
          <p14:tracePt t="78637" x="941388" y="2759075"/>
          <p14:tracePt t="78645" x="933450" y="2759075"/>
          <p14:tracePt t="78660" x="925513" y="2767013"/>
          <p14:tracePt t="78669" x="925513" y="2774950"/>
          <p14:tracePt t="78675" x="917575" y="2774950"/>
          <p14:tracePt t="78682" x="908050" y="2782888"/>
          <p14:tracePt t="78690" x="900113" y="2798763"/>
          <p14:tracePt t="78706" x="900113" y="2806700"/>
          <p14:tracePt t="78712" x="900113" y="2822575"/>
          <p14:tracePt t="78720" x="900113" y="2830513"/>
          <p14:tracePt t="78727" x="900113" y="2846388"/>
          <p14:tracePt t="78735" x="900113" y="2854325"/>
          <p14:tracePt t="78743" x="900113" y="2870200"/>
          <p14:tracePt t="78751" x="917575" y="2878138"/>
          <p14:tracePt t="78757" x="925513" y="2894013"/>
          <p14:tracePt t="78766" x="933450" y="2901950"/>
          <p14:tracePt t="78772" x="941388" y="2919413"/>
          <p14:tracePt t="78780" x="941388" y="2935288"/>
          <p14:tracePt t="78787" x="949325" y="2951163"/>
          <p14:tracePt t="78795" x="965200" y="2967038"/>
          <p14:tracePt t="78802" x="965200" y="2990850"/>
          <p14:tracePt t="78810" x="973138" y="2998788"/>
          <p14:tracePt t="78818" x="981075" y="3022600"/>
          <p14:tracePt t="78825" x="989013" y="3038475"/>
          <p14:tracePt t="78832" x="989013" y="3046413"/>
          <p14:tracePt t="78840" x="989013" y="3054350"/>
          <p14:tracePt t="78847" x="996950" y="3054350"/>
          <p14:tracePt t="78855" x="996950" y="3062288"/>
          <p14:tracePt t="78862" x="1004888" y="3070225"/>
          <p14:tracePt t="78870" x="1012825" y="3070225"/>
          <p14:tracePt t="78902" x="1020763" y="3070225"/>
          <p14:tracePt t="78907" x="1020763" y="3062288"/>
          <p14:tracePt t="78916" x="1028700" y="3054350"/>
          <p14:tracePt t="78922" x="1036638" y="3038475"/>
          <p14:tracePt t="78930" x="1036638" y="3022600"/>
          <p14:tracePt t="78937" x="1036638" y="3006725"/>
          <p14:tracePt t="78945" x="1036638" y="2990850"/>
          <p14:tracePt t="78952" x="1036638" y="2974975"/>
          <p14:tracePt t="78960" x="1036638" y="2967038"/>
          <p14:tracePt t="78968" x="1036638" y="2959100"/>
          <p14:tracePt t="78982" x="1036638" y="2951163"/>
          <p14:tracePt t="79140" x="1036638" y="2959100"/>
          <p14:tracePt t="79147" x="1060450" y="2959100"/>
          <p14:tracePt t="79155" x="1084263" y="2959100"/>
          <p14:tracePt t="79162" x="1108075" y="2967038"/>
          <p14:tracePt t="79170" x="1139825" y="2967038"/>
          <p14:tracePt t="79177" x="1187450" y="2967038"/>
          <p14:tracePt t="79185" x="1250950" y="2974975"/>
          <p14:tracePt t="79192" x="1316038" y="2974975"/>
          <p14:tracePt t="79201" x="1379538" y="2974975"/>
          <p14:tracePt t="79208" x="1450975" y="2974975"/>
          <p14:tracePt t="79215" x="1514475" y="2974975"/>
          <p14:tracePt t="79223" x="1601788" y="2974975"/>
          <p14:tracePt t="79231" x="1698625" y="2974975"/>
          <p14:tracePt t="79238" x="1785938" y="2959100"/>
          <p14:tracePt t="79245" x="1857375" y="2943225"/>
          <p14:tracePt t="79252" x="1944688" y="2927350"/>
          <p14:tracePt t="79260" x="1992313" y="2919413"/>
          <p14:tracePt t="79268" x="2041525" y="2901950"/>
          <p14:tracePt t="79275" x="2097088" y="2886075"/>
          <p14:tracePt t="79282" x="2112963" y="2886075"/>
          <p14:tracePt t="79291" x="2112963" y="2878138"/>
          <p14:tracePt t="79410" x="2105025" y="2878138"/>
          <p14:tracePt t="79419" x="2089150" y="2878138"/>
          <p14:tracePt t="79425" x="2073275" y="2878138"/>
          <p14:tracePt t="79433" x="2057400" y="2878138"/>
          <p14:tracePt t="79440" x="2041525" y="2878138"/>
          <p14:tracePt t="79449" x="2033588" y="2878138"/>
          <p14:tracePt t="79455" x="2017713" y="2878138"/>
          <p14:tracePt t="79463" x="1992313" y="2878138"/>
          <p14:tracePt t="79470" x="1960563" y="2886075"/>
          <p14:tracePt t="79477" x="1944688" y="2894013"/>
          <p14:tracePt t="79485" x="1920875" y="2901950"/>
          <p14:tracePt t="79493" x="1897063" y="2909888"/>
          <p14:tracePt t="79501" x="1881188" y="2919413"/>
          <p14:tracePt t="79507" x="1857375" y="2935288"/>
          <p14:tracePt t="79523" x="1849438" y="2943225"/>
          <p14:tracePt t="79531" x="1849438" y="2951163"/>
          <p14:tracePt t="79537" x="1841500" y="2951163"/>
          <p14:tracePt t="79545" x="1841500" y="2959100"/>
          <p14:tracePt t="79560" x="1841500" y="2967038"/>
          <p14:tracePt t="79575" x="1841500" y="2974975"/>
          <p14:tracePt t="79599" x="1841500" y="2982913"/>
          <p14:tracePt t="79612" x="1841500" y="2990850"/>
          <p14:tracePt t="79627" x="1849438" y="2990850"/>
          <p14:tracePt t="79650" x="1857375" y="2990850"/>
          <p14:tracePt t="79673" x="1865313" y="2990850"/>
          <p14:tracePt t="80137" x="1865313" y="2998788"/>
          <p14:tracePt t="80145" x="1865313" y="3006725"/>
          <p14:tracePt t="80154" x="1873250" y="3006725"/>
          <p14:tracePt t="80169" x="1873250" y="3014663"/>
          <p14:tracePt t="80407" x="1873250" y="3022600"/>
          <p14:tracePt t="80490" x="1873250" y="3030538"/>
          <p14:tracePt t="80505" x="1873250" y="3046413"/>
          <p14:tracePt t="80522" x="1873250" y="3054350"/>
          <p14:tracePt t="80528" x="1873250" y="3070225"/>
          <p14:tracePt t="80537" x="1873250" y="3078163"/>
          <p14:tracePt t="80543" x="1873250" y="3086100"/>
          <p14:tracePt t="80557" x="1873250" y="3094038"/>
          <p14:tracePt t="80617" x="1873250" y="3101975"/>
          <p14:tracePt t="80775" x="1873250" y="3109913"/>
          <p14:tracePt t="80947" x="1881188" y="3117850"/>
          <p14:tracePt t="80985" x="1889125" y="3117850"/>
          <p14:tracePt t="81004" x="1897063" y="3117850"/>
          <p14:tracePt t="81007" x="1905000" y="3117850"/>
          <p14:tracePt t="81023" x="1912938" y="3117850"/>
          <p14:tracePt t="81033" x="1928813" y="3117850"/>
          <p14:tracePt t="81047" x="1944688" y="3117850"/>
          <p14:tracePt t="81053" x="1952625" y="3109913"/>
          <p14:tracePt t="81068" x="1968500" y="3109913"/>
          <p14:tracePt t="81077" x="1976438" y="3109913"/>
          <p14:tracePt t="81083" x="1984375" y="3109913"/>
          <p14:tracePt t="81090" x="1992313" y="3109913"/>
          <p14:tracePt t="81107" x="2000250" y="3109913"/>
          <p14:tracePt t="81122" x="2008188" y="3117850"/>
          <p14:tracePt t="81128" x="2017713" y="3117850"/>
          <p14:tracePt t="81135" x="2033588" y="3125788"/>
          <p14:tracePt t="81151" x="2041525" y="3125788"/>
          <p14:tracePt t="81158" x="2057400" y="3133725"/>
          <p14:tracePt t="81167" x="2057400" y="3141663"/>
          <p14:tracePt t="81172" x="2065338" y="3141663"/>
          <p14:tracePt t="81183" x="2081213" y="3141663"/>
          <p14:tracePt t="81211" x="2089150" y="3141663"/>
          <p14:tracePt t="82140" x="2097088" y="3125788"/>
          <p14:tracePt t="82148" x="2097088" y="3101975"/>
          <p14:tracePt t="82156" x="2097088" y="3094038"/>
          <p14:tracePt t="82164" x="2105025" y="3078163"/>
          <p14:tracePt t="82170" x="2112963" y="3054350"/>
          <p14:tracePt t="82177" x="2120900" y="3030538"/>
          <p14:tracePt t="82186" x="2128838" y="3022600"/>
          <p14:tracePt t="82193" x="2136775" y="3014663"/>
          <p14:tracePt t="82200" x="2136775" y="2998788"/>
          <p14:tracePt t="82216" x="2136775" y="2982913"/>
          <p14:tracePt t="82232" x="2136775" y="2974975"/>
          <p14:tracePt t="82237" x="2136775" y="2967038"/>
          <p14:tracePt t="82253" x="2136775" y="2951163"/>
          <p14:tracePt t="82260" x="2136775" y="2927350"/>
          <p14:tracePt t="82267" x="2136775" y="2909888"/>
          <p14:tracePt t="82275" x="2136775" y="2894013"/>
          <p14:tracePt t="82283" x="2136775" y="2870200"/>
          <p14:tracePt t="82290" x="2136775" y="2854325"/>
          <p14:tracePt t="82297" x="2136775" y="2838450"/>
          <p14:tracePt t="82305" x="2136775" y="2814638"/>
          <p14:tracePt t="82312" x="2136775" y="2798763"/>
          <p14:tracePt t="82320" x="2136775" y="2774950"/>
          <p14:tracePt t="82327" x="2136775" y="2767013"/>
          <p14:tracePt t="82335" x="2136775" y="2751138"/>
          <p14:tracePt t="82343" x="2144713" y="2743200"/>
          <p14:tracePt t="82350" x="2144713" y="2735263"/>
          <p14:tracePt t="82365" x="2144713" y="2727325"/>
          <p14:tracePt t="82532" x="2144713" y="2735263"/>
          <p14:tracePt t="82546" x="2136775" y="2751138"/>
          <p14:tracePt t="82552" x="2128838" y="2751138"/>
          <p14:tracePt t="82561" x="2128838" y="2759075"/>
          <p14:tracePt t="82575" x="2128838" y="2774950"/>
          <p14:tracePt t="82582" x="2120900" y="2782888"/>
          <p14:tracePt t="82590" x="2120900" y="2798763"/>
          <p14:tracePt t="82598" x="2112963" y="2830513"/>
          <p14:tracePt t="82605" x="2112963" y="2854325"/>
          <p14:tracePt t="82613" x="2112963" y="2886075"/>
          <p14:tracePt t="82620" x="2112963" y="2927350"/>
          <p14:tracePt t="82627" x="2112963" y="2951163"/>
          <p14:tracePt t="82635" x="2112963" y="2974975"/>
          <p14:tracePt t="82642" x="2112963" y="2998788"/>
          <p14:tracePt t="82650" x="2120900" y="3022600"/>
          <p14:tracePt t="82657" x="2128838" y="3038475"/>
          <p14:tracePt t="82665" x="2136775" y="3054350"/>
          <p14:tracePt t="82673" x="2144713" y="3070225"/>
          <p14:tracePt t="82680" x="2152650" y="3086100"/>
          <p14:tracePt t="82687" x="2152650" y="3094038"/>
          <p14:tracePt t="82696" x="2152650" y="3101975"/>
          <p14:tracePt t="82702" x="2160588" y="3101975"/>
          <p14:tracePt t="82710" x="2160588" y="3109913"/>
          <p14:tracePt t="82740" x="2160588" y="3117850"/>
          <p14:tracePt t="82762" x="2160588" y="3125788"/>
          <p14:tracePt t="82800" x="2160588" y="3133725"/>
          <p14:tracePt t="82837" x="2160588" y="3141663"/>
          <p14:tracePt t="82920" x="2160588" y="3149600"/>
          <p14:tracePt t="82965" x="2160588" y="3141663"/>
          <p14:tracePt t="82980" x="2160588" y="3125788"/>
          <p14:tracePt t="82988" x="2144713" y="3109913"/>
          <p14:tracePt t="82996" x="2136775" y="3101975"/>
          <p14:tracePt t="83002" x="2112963" y="3078163"/>
          <p14:tracePt t="83010" x="2097088" y="3078163"/>
          <p14:tracePt t="83017" x="2073275" y="3062288"/>
          <p14:tracePt t="83025" x="2049463" y="3046413"/>
          <p14:tracePt t="83033" x="2008188" y="3046413"/>
          <p14:tracePt t="83040" x="1968500" y="3030538"/>
          <p14:tracePt t="83048" x="1928813" y="3022600"/>
          <p14:tracePt t="83055" x="1889125" y="3014663"/>
          <p14:tracePt t="83062" x="1841500" y="3006725"/>
          <p14:tracePt t="83070" x="1809750" y="2998788"/>
          <p14:tracePt t="83078" x="1722438" y="2990850"/>
          <p14:tracePt t="83085" x="1690688" y="2990850"/>
          <p14:tracePt t="83093" x="1666875" y="2990850"/>
          <p14:tracePt t="83100" x="1651000" y="2990850"/>
          <p14:tracePt t="83107" x="1625600" y="2990850"/>
          <p14:tracePt t="83115" x="1601788" y="2990850"/>
          <p14:tracePt t="83122" x="1577975" y="2998788"/>
          <p14:tracePt t="83130" x="1554163" y="2998788"/>
          <p14:tracePt t="83137" x="1530350" y="3006725"/>
          <p14:tracePt t="83145" x="1482725" y="3022600"/>
          <p14:tracePt t="83153" x="1450975" y="3030538"/>
          <p14:tracePt t="83160" x="1419225" y="3046413"/>
          <p14:tracePt t="83167" x="1371600" y="3062288"/>
          <p14:tracePt t="83175" x="1331913" y="3070225"/>
          <p14:tracePt t="83182" x="1292225" y="3086100"/>
          <p14:tracePt t="83190" x="1219200" y="3101975"/>
          <p14:tracePt t="83198" x="1163638" y="3117850"/>
          <p14:tracePt t="83205" x="1100138" y="3149600"/>
          <p14:tracePt t="83212" x="1052513" y="3149600"/>
          <p14:tracePt t="83220" x="989013" y="3173413"/>
          <p14:tracePt t="83228" x="933450" y="3189288"/>
          <p14:tracePt t="83235" x="884238" y="3189288"/>
          <p14:tracePt t="83242" x="828675" y="3197225"/>
          <p14:tracePt t="83250" x="796925" y="3197225"/>
          <p14:tracePt t="83257" x="757238" y="3205163"/>
          <p14:tracePt t="83265" x="725488" y="3205163"/>
          <p14:tracePt t="83273" x="701675" y="3205163"/>
          <p14:tracePt t="83282" x="677863" y="3205163"/>
          <p14:tracePt t="83287" x="661988" y="3205163"/>
          <p14:tracePt t="83295" x="646113" y="3205163"/>
          <p14:tracePt t="83302" x="638175" y="3205163"/>
          <p14:tracePt t="83312" x="622300" y="3205163"/>
          <p14:tracePt t="83317" x="614363" y="3205163"/>
          <p14:tracePt t="83325" x="614363" y="3197225"/>
          <p14:tracePt t="83332" x="606425" y="3197225"/>
          <p14:tracePt t="83341" x="598488" y="3197225"/>
          <p14:tracePt t="83348" x="598488" y="3189288"/>
          <p14:tracePt t="83355" x="590550" y="3181350"/>
          <p14:tracePt t="83370" x="582613" y="3165475"/>
          <p14:tracePt t="83378" x="582613" y="3157538"/>
          <p14:tracePt t="83385" x="574675" y="3149600"/>
          <p14:tracePt t="83393" x="574675" y="3141663"/>
          <p14:tracePt t="83400" x="574675" y="3133725"/>
          <p14:tracePt t="83408" x="574675" y="3125788"/>
          <p14:tracePt t="83423" x="566738" y="3109913"/>
          <p14:tracePt t="83430" x="566738" y="3094038"/>
          <p14:tracePt t="83437" x="558800" y="3086100"/>
          <p14:tracePt t="83445" x="558800" y="3078163"/>
          <p14:tracePt t="83460" x="550863" y="3070225"/>
          <p14:tracePt t="83467" x="550863" y="3062288"/>
          <p14:tracePt t="83475" x="550863" y="3054350"/>
          <p14:tracePt t="83482" x="550863" y="3046413"/>
          <p14:tracePt t="83490" x="550863" y="3030538"/>
          <p14:tracePt t="83498" x="541338" y="3030538"/>
          <p14:tracePt t="83505" x="541338" y="3014663"/>
          <p14:tracePt t="83513" x="541338" y="3006725"/>
          <p14:tracePt t="83520" x="541338" y="2998788"/>
          <p14:tracePt t="83529" x="541338" y="2990850"/>
          <p14:tracePt t="83535" x="541338" y="2967038"/>
          <p14:tracePt t="83543" x="541338" y="2959100"/>
          <p14:tracePt t="83550" x="533400" y="2951163"/>
          <p14:tracePt t="83558" x="533400" y="2935288"/>
          <p14:tracePt t="83572" x="525463" y="2935288"/>
          <p14:tracePt t="83580" x="525463" y="2927350"/>
          <p14:tracePt t="83670" x="517525" y="2927350"/>
          <p14:tracePt t="83678" x="509588" y="2927350"/>
          <p14:tracePt t="83692" x="501650" y="2927350"/>
          <p14:tracePt t="83708" x="493713" y="2927350"/>
          <p14:tracePt t="83760" x="485775" y="2927350"/>
          <p14:tracePt t="83783" x="477838" y="2919413"/>
          <p14:tracePt t="83820" x="469900" y="2909888"/>
          <p14:tracePt t="83828" x="461963" y="2901950"/>
          <p14:tracePt t="83835" x="454025" y="2894013"/>
          <p14:tracePt t="83845" x="446088" y="2886075"/>
          <p14:tracePt t="83850" x="446088" y="2878138"/>
          <p14:tracePt t="83858" x="430213" y="2878138"/>
          <p14:tracePt t="83865" x="430213" y="2870200"/>
          <p14:tracePt t="83977" x="430213" y="2886075"/>
          <p14:tracePt t="83985" x="438150" y="2909888"/>
          <p14:tracePt t="83992" x="446088" y="2927350"/>
          <p14:tracePt t="84000" x="446088" y="2943225"/>
          <p14:tracePt t="84007" x="446088" y="2967038"/>
          <p14:tracePt t="84015" x="446088" y="2982913"/>
          <p14:tracePt t="84022" x="446088" y="2998788"/>
          <p14:tracePt t="84031" x="446088" y="3006725"/>
          <p14:tracePt t="84037" x="446088" y="3014663"/>
          <p14:tracePt t="84045" x="446088" y="3022600"/>
          <p14:tracePt t="84053" x="446088" y="3038475"/>
          <p14:tracePt t="84067" x="446088" y="3046413"/>
          <p14:tracePt t="84075" x="446088" y="3062288"/>
          <p14:tracePt t="84090" x="446088" y="3070225"/>
          <p14:tracePt t="84097" x="446088" y="3086100"/>
          <p14:tracePt t="84105" x="454025" y="3094038"/>
          <p14:tracePt t="84113" x="454025" y="3109913"/>
          <p14:tracePt t="84120" x="454025" y="3117850"/>
          <p14:tracePt t="84128" x="454025" y="3125788"/>
          <p14:tracePt t="84135" x="454025" y="3133725"/>
          <p14:tracePt t="84150" x="454025" y="3141663"/>
          <p14:tracePt t="84157" x="454025" y="3149600"/>
          <p14:tracePt t="84187" x="454025" y="3157538"/>
          <p14:tracePt t="84382" x="454025" y="3165475"/>
          <p14:tracePt t="84390" x="454025" y="3181350"/>
          <p14:tracePt t="84398" x="454025" y="3205163"/>
          <p14:tracePt t="84405" x="454025" y="3228975"/>
          <p14:tracePt t="84413" x="454025" y="3286125"/>
          <p14:tracePt t="84420" x="454025" y="3325813"/>
          <p14:tracePt t="84427" x="454025" y="3381375"/>
          <p14:tracePt t="84435" x="446088" y="3436938"/>
          <p14:tracePt t="84443" x="446088" y="3476625"/>
          <p14:tracePt t="84450" x="446088" y="3524250"/>
          <p14:tracePt t="84457" x="446088" y="3548063"/>
          <p14:tracePt t="84465" x="446088" y="3571875"/>
          <p14:tracePt t="84473" x="446088" y="3579813"/>
          <p14:tracePt t="84481" x="446088" y="3587750"/>
          <p14:tracePt t="84525" x="446088" y="3595688"/>
          <p14:tracePt t="84765" x="438150" y="3595688"/>
          <p14:tracePt t="84781" x="438150" y="3605213"/>
          <p14:tracePt t="84795" x="438150" y="3613150"/>
          <p14:tracePt t="84811" x="430213" y="3621088"/>
          <p14:tracePt t="84818" x="422275" y="3629025"/>
          <p14:tracePt t="84825" x="422275" y="3636963"/>
          <p14:tracePt t="84832" x="422275" y="3644900"/>
          <p14:tracePt t="84840" x="414338" y="3652838"/>
          <p14:tracePt t="84847" x="414338" y="3660775"/>
          <p14:tracePt t="84855" x="414338" y="3668713"/>
          <p14:tracePt t="84863" x="406400" y="3668713"/>
          <p14:tracePt t="84870" x="406400" y="3676650"/>
          <p14:tracePt t="85140" x="414338" y="3676650"/>
          <p14:tracePt t="85147" x="422275" y="3676650"/>
          <p14:tracePt t="85163" x="430213" y="3676650"/>
          <p14:tracePt t="85171" x="438150" y="3676650"/>
          <p14:tracePt t="85230" x="446088" y="3676650"/>
          <p14:tracePt t="85246" x="454025" y="3676650"/>
          <p14:tracePt t="85260" x="469900" y="3676650"/>
          <p14:tracePt t="85275" x="477838" y="3676650"/>
          <p14:tracePt t="85283" x="493713" y="3676650"/>
          <p14:tracePt t="85299" x="509588" y="3676650"/>
          <p14:tracePt t="85305" x="517525" y="3676650"/>
          <p14:tracePt t="85320" x="533400" y="3676650"/>
          <p14:tracePt t="85329" x="541338" y="3676650"/>
          <p14:tracePt t="85344" x="558800" y="3676650"/>
          <p14:tracePt t="85357" x="566738" y="3676650"/>
          <p14:tracePt t="85365" x="582613" y="3676650"/>
          <p14:tracePt t="85372" x="590550" y="3676650"/>
          <p14:tracePt t="85380" x="614363" y="3676650"/>
          <p14:tracePt t="85387" x="638175" y="3676650"/>
          <p14:tracePt t="85395" x="661988" y="3676650"/>
          <p14:tracePt t="85403" x="693738" y="3676650"/>
          <p14:tracePt t="85410" x="725488" y="3676650"/>
          <p14:tracePt t="85417" x="749300" y="3676650"/>
          <p14:tracePt t="85424" x="788988" y="3676650"/>
          <p14:tracePt t="85433" x="820738" y="3676650"/>
          <p14:tracePt t="85440" x="868363" y="3676650"/>
          <p14:tracePt t="85447" x="917575" y="3676650"/>
          <p14:tracePt t="85454" x="965200" y="3676650"/>
          <p14:tracePt t="85463" x="1020763" y="3676650"/>
          <p14:tracePt t="85470" x="1060450" y="3676650"/>
          <p14:tracePt t="85478" x="1100138" y="3676650"/>
          <p14:tracePt t="85485" x="1163638" y="3676650"/>
          <p14:tracePt t="85493" x="1219200" y="3676650"/>
          <p14:tracePt t="85501" x="1284288" y="3676650"/>
          <p14:tracePt t="85507" x="1339850" y="3676650"/>
          <p14:tracePt t="85515" x="1403350" y="3676650"/>
          <p14:tracePt t="85522" x="1443038" y="3676650"/>
          <p14:tracePt t="85531" x="1498600" y="3676650"/>
          <p14:tracePt t="85537" x="1546225" y="3676650"/>
          <p14:tracePt t="85546" x="1585913" y="3676650"/>
          <p14:tracePt t="85552" x="1617663" y="3676650"/>
          <p14:tracePt t="85560" x="1651000" y="3676650"/>
          <p14:tracePt t="85567" x="1682750" y="3676650"/>
          <p14:tracePt t="85575" x="1706563" y="3676650"/>
          <p14:tracePt t="85582" x="1730375" y="3676650"/>
          <p14:tracePt t="85590" x="1762125" y="3676650"/>
          <p14:tracePt t="85597" x="1793875" y="3676650"/>
          <p14:tracePt t="85605" x="1833563" y="3676650"/>
          <p14:tracePt t="85613" x="1865313" y="3676650"/>
          <p14:tracePt t="85620" x="1897063" y="3676650"/>
          <p14:tracePt t="85628" x="1928813" y="3676650"/>
          <p14:tracePt t="85635" x="1952625" y="3676650"/>
          <p14:tracePt t="85643" x="1984375" y="3676650"/>
          <p14:tracePt t="85650" x="2008188" y="3676650"/>
          <p14:tracePt t="85657" x="2033588" y="3676650"/>
          <p14:tracePt t="85665" x="2057400" y="3676650"/>
          <p14:tracePt t="85673" x="2081213" y="3676650"/>
          <p14:tracePt t="85680" x="2097088" y="3676650"/>
          <p14:tracePt t="85688" x="2112963" y="3676650"/>
          <p14:tracePt t="85695" x="2136775" y="3676650"/>
          <p14:tracePt t="85703" x="2160588" y="3676650"/>
          <p14:tracePt t="85710" x="2184400" y="3676650"/>
          <p14:tracePt t="85717" x="2200275" y="3676650"/>
          <p14:tracePt t="85725" x="2224088" y="3676650"/>
          <p14:tracePt t="85733" x="2247900" y="3676650"/>
          <p14:tracePt t="85740" x="2271713" y="3676650"/>
          <p14:tracePt t="85747" x="2287588" y="3676650"/>
          <p14:tracePt t="85755" x="2303463" y="3676650"/>
          <p14:tracePt t="85763" x="2343150" y="3676650"/>
          <p14:tracePt t="85770" x="2366963" y="3676650"/>
          <p14:tracePt t="85777" x="2392363" y="3676650"/>
          <p14:tracePt t="85785" x="2416175" y="3676650"/>
          <p14:tracePt t="85793" x="2439988" y="3676650"/>
          <p14:tracePt t="85800" x="2471738" y="3676650"/>
          <p14:tracePt t="85807" x="2503488" y="3676650"/>
          <p14:tracePt t="85815" x="2527300" y="3676650"/>
          <p14:tracePt t="85822" x="2559050" y="3676650"/>
          <p14:tracePt t="85830" x="2590800" y="3676650"/>
          <p14:tracePt t="85837" x="2598738" y="3676650"/>
          <p14:tracePt t="85846" x="2622550" y="3676650"/>
          <p14:tracePt t="85853" x="2638425" y="3676650"/>
          <p14:tracePt t="85860" x="2662238" y="3676650"/>
          <p14:tracePt t="86393" x="0" y="0"/>
        </p14:tracePtLst>
        <p14:tracePtLst>
          <p14:tracePt t="93107" x="2120900" y="3938588"/>
          <p14:tracePt t="93210" x="2128838" y="3938588"/>
          <p14:tracePt t="93217" x="2152650" y="3938588"/>
          <p14:tracePt t="93226" x="2168525" y="3938588"/>
          <p14:tracePt t="93233" x="2184400" y="3930650"/>
          <p14:tracePt t="93241" x="2200275" y="3930650"/>
          <p14:tracePt t="93248" x="2208213" y="3930650"/>
          <p14:tracePt t="93256" x="2216150" y="3930650"/>
          <p14:tracePt t="93270" x="2224088" y="3930650"/>
          <p14:tracePt t="93279" x="2232025" y="3930650"/>
          <p14:tracePt t="93293" x="2239963" y="3930650"/>
          <p14:tracePt t="93308" x="2247900" y="3930650"/>
          <p14:tracePt t="93324" x="2255838" y="3930650"/>
          <p14:tracePt t="93331" x="2263775" y="3930650"/>
          <p14:tracePt t="93338" x="2271713" y="3930650"/>
          <p14:tracePt t="93354" x="2279650" y="3930650"/>
          <p14:tracePt t="93367" x="2287588" y="3930650"/>
          <p14:tracePt t="93375" x="2295525" y="3930650"/>
          <p14:tracePt t="93390" x="2303463" y="3930650"/>
          <p14:tracePt t="93405" x="2311400" y="3930650"/>
          <p14:tracePt t="93421" x="2319338" y="3930650"/>
          <p14:tracePt t="93427" x="2327275" y="3930650"/>
          <p14:tracePt t="93436" x="2335213" y="3930650"/>
          <p14:tracePt t="93443" x="2343150" y="3930650"/>
          <p14:tracePt t="93450" x="2351088" y="3930650"/>
          <p14:tracePt t="93457" x="2392363" y="3930650"/>
          <p14:tracePt t="93465" x="2439988" y="3938588"/>
          <p14:tracePt t="93473" x="2495550" y="3956050"/>
          <p14:tracePt t="93480" x="2559050" y="3971925"/>
          <p14:tracePt t="93487" x="2638425" y="3971925"/>
          <p14:tracePt t="93495" x="2670175" y="3979863"/>
          <p14:tracePt t="93503" x="2741613" y="3979863"/>
          <p14:tracePt t="93510" x="2790825" y="3987800"/>
          <p14:tracePt t="93517" x="2846388" y="3987800"/>
          <p14:tracePt t="93525" x="2878138" y="3987800"/>
          <p14:tracePt t="93534" x="2894013" y="3987800"/>
          <p14:tracePt t="93548" x="2901950" y="3987800"/>
          <p14:tracePt t="93555" x="2909888" y="3987800"/>
          <p14:tracePt t="93577" x="2917825" y="3987800"/>
          <p14:tracePt t="93593" x="2925763" y="3987800"/>
          <p14:tracePt t="93600" x="2933700" y="3987800"/>
          <p14:tracePt t="93607" x="2941638" y="3987800"/>
          <p14:tracePt t="93615" x="2957513" y="3987800"/>
          <p14:tracePt t="93630" x="2965450" y="3987800"/>
          <p14:tracePt t="93638" x="2973388" y="3987800"/>
          <p14:tracePt t="93795" x="2981325" y="3987800"/>
          <p14:tracePt t="93817" x="2989263" y="3979863"/>
          <p14:tracePt t="93833" x="2997200" y="3979863"/>
          <p14:tracePt t="93840" x="3005138" y="3979863"/>
          <p14:tracePt t="93856" x="3021013" y="3979863"/>
          <p14:tracePt t="93863" x="3036888" y="3979863"/>
          <p14:tracePt t="93870" x="3044825" y="3979863"/>
          <p14:tracePt t="93878" x="3052763" y="3979863"/>
          <p14:tracePt t="93889" x="3060700" y="3979863"/>
          <p14:tracePt t="93893" x="3092450" y="3979863"/>
          <p14:tracePt t="93900" x="3109913" y="3979863"/>
          <p14:tracePt t="93907" x="3125788" y="3971925"/>
          <p14:tracePt t="93915" x="3149600" y="3963988"/>
          <p14:tracePt t="93923" x="3173413" y="3956050"/>
          <p14:tracePt t="93930" x="3197225" y="3956050"/>
          <p14:tracePt t="93938" x="3228975" y="3938588"/>
          <p14:tracePt t="93945" x="3252788" y="3930650"/>
          <p14:tracePt t="93954" x="3284538" y="3906838"/>
          <p14:tracePt t="93960" x="3324225" y="3890963"/>
          <p14:tracePt t="93967" x="3371850" y="3859213"/>
          <p14:tracePt t="93975" x="3411538" y="3819525"/>
          <p14:tracePt t="93983" x="3467100" y="3763963"/>
          <p14:tracePt t="93990" x="3563938" y="3692525"/>
          <p14:tracePt t="93997" x="3659188" y="3621088"/>
          <p14:tracePt t="94005" x="3746500" y="3556000"/>
          <p14:tracePt t="94013" x="3883025" y="3460750"/>
          <p14:tracePt t="94020" x="4041775" y="3349625"/>
          <p14:tracePt t="94028" x="4129088" y="3294063"/>
          <p14:tracePt t="94036" x="4281488" y="3189288"/>
          <p14:tracePt t="94042" x="4432300" y="3086100"/>
          <p14:tracePt t="94051" x="4584700" y="2998788"/>
          <p14:tracePt t="94057" x="4687888" y="2927350"/>
          <p14:tracePt t="94065" x="4799013" y="2854325"/>
          <p14:tracePt t="94073" x="4878388" y="2806700"/>
          <p14:tracePt t="94080" x="4933950" y="2774950"/>
          <p14:tracePt t="94089" x="4991100" y="2727325"/>
          <p14:tracePt t="94095" x="5038725" y="2695575"/>
          <p14:tracePt t="94103" x="5094288" y="2655888"/>
          <p14:tracePt t="94110" x="5126038" y="2616200"/>
          <p14:tracePt t="94117" x="5165725" y="2576513"/>
          <p14:tracePt t="94125" x="5237163" y="2519363"/>
          <p14:tracePt t="94133" x="5284788" y="2463800"/>
          <p14:tracePt t="94140" x="5365750" y="2408238"/>
          <p14:tracePt t="94147" x="5429250" y="2360613"/>
          <p14:tracePt t="94155" x="5492750" y="2312988"/>
          <p14:tracePt t="94163" x="5556250" y="2265363"/>
          <p14:tracePt t="94170" x="5611813" y="2216150"/>
          <p14:tracePt t="94177" x="5659438" y="2176463"/>
          <p14:tracePt t="94186" x="5684838" y="2160588"/>
          <p14:tracePt t="94192" x="5700713" y="2120900"/>
          <p14:tracePt t="94200" x="5708650" y="2097088"/>
          <p14:tracePt t="94208" x="5724525" y="2065338"/>
          <p14:tracePt t="94215" x="5740400" y="2033588"/>
          <p14:tracePt t="94223" x="5740400" y="2017713"/>
          <p14:tracePt t="94230" x="5748338" y="1993900"/>
          <p14:tracePt t="94238" x="5764213" y="1985963"/>
          <p14:tracePt t="94246" x="5764213" y="1962150"/>
          <p14:tracePt t="94253" x="5780088" y="1930400"/>
          <p14:tracePt t="94260" x="5788025" y="1914525"/>
          <p14:tracePt t="94268" x="5795963" y="1890713"/>
          <p14:tracePt t="94275" x="5811838" y="1865313"/>
          <p14:tracePt t="94283" x="5827713" y="1825625"/>
          <p14:tracePt t="94290" x="5835650" y="1801813"/>
          <p14:tracePt t="94297" x="5867400" y="1762125"/>
          <p14:tracePt t="94305" x="5891213" y="1722438"/>
          <p14:tracePt t="94313" x="5922963" y="1698625"/>
          <p14:tracePt t="94320" x="5946775" y="1666875"/>
          <p14:tracePt t="94328" x="5970588" y="1643063"/>
          <p14:tracePt t="94336" x="5978525" y="1611313"/>
          <p14:tracePt t="94342" x="5986463" y="1603375"/>
          <p14:tracePt t="94350" x="5994400" y="1595438"/>
          <p14:tracePt t="94357" x="5994400" y="1571625"/>
          <p14:tracePt t="94373" x="5994400" y="1563688"/>
          <p14:tracePt t="94380" x="6002338" y="1555750"/>
          <p14:tracePt t="94388" x="6010275" y="1538288"/>
          <p14:tracePt t="94395" x="6018213" y="1530350"/>
          <p14:tracePt t="94403" x="6026150" y="1514475"/>
          <p14:tracePt t="94410" x="6051550" y="1498600"/>
          <p14:tracePt t="94418" x="6075363" y="1474788"/>
          <p14:tracePt t="94425" x="6091238" y="1466850"/>
          <p14:tracePt t="94433" x="6091238" y="1458913"/>
          <p14:tracePt t="94440" x="6099175" y="1458913"/>
          <p14:tracePt t="94455" x="6099175" y="1450975"/>
          <p14:tracePt t="94477" x="6099175" y="1443038"/>
          <p14:tracePt t="94486" x="6107113" y="1427163"/>
          <p14:tracePt t="94492" x="6115050" y="1411288"/>
          <p14:tracePt t="94500" x="6115050" y="1403350"/>
          <p14:tracePt t="94508" x="6115050" y="1395413"/>
          <p14:tracePt t="94523" x="6115050" y="1387475"/>
          <p14:tracePt t="94530" x="6115050" y="1379538"/>
          <p14:tracePt t="94590" x="6115050" y="1371600"/>
          <p14:tracePt t="94621" x="6115050" y="1363663"/>
          <p14:tracePt t="94643" x="6107113" y="1355725"/>
          <p14:tracePt t="94732" x="6107113" y="1347788"/>
          <p14:tracePt t="94740" x="6107113" y="1339850"/>
          <p14:tracePt t="94755" x="6115050" y="1323975"/>
          <p14:tracePt t="94770" x="6115050" y="1316038"/>
          <p14:tracePt t="94777" x="6130925" y="1300163"/>
          <p14:tracePt t="94793" x="6130925" y="1292225"/>
          <p14:tracePt t="94800" x="6130925" y="1284288"/>
          <p14:tracePt t="94815" x="6138863" y="1284288"/>
          <p14:tracePt t="94837" x="6138863" y="1276350"/>
          <p14:tracePt t="94867" x="6146800" y="1276350"/>
          <p14:tracePt t="94875" x="6146800" y="1268413"/>
          <p14:tracePt t="94897" x="6154738" y="1268413"/>
          <p14:tracePt t="94929" x="6154738" y="1260475"/>
          <p14:tracePt t="94966" x="6162675" y="1260475"/>
          <p14:tracePt t="94988" x="6170613" y="1276350"/>
          <p14:tracePt t="94995" x="6186488" y="1292225"/>
          <p14:tracePt t="95003" x="6194425" y="1323975"/>
          <p14:tracePt t="95010" x="6218238" y="1371600"/>
          <p14:tracePt t="95017" x="6242050" y="1419225"/>
          <p14:tracePt t="95024" x="6257925" y="1466850"/>
          <p14:tracePt t="95033" x="6273800" y="1498600"/>
          <p14:tracePt t="95040" x="6281738" y="1514475"/>
          <p14:tracePt t="95047" x="6281738" y="1538288"/>
          <p14:tracePt t="95056" x="6289675" y="1555750"/>
          <p14:tracePt t="95063" x="6297613" y="1563688"/>
          <p14:tracePt t="95071" x="6297613" y="1571625"/>
          <p14:tracePt t="95145" x="6297613" y="1579563"/>
          <p14:tracePt t="95160" x="6289675" y="1587500"/>
          <p14:tracePt t="95168" x="6281738" y="1595438"/>
          <p14:tracePt t="95175" x="6281738" y="1603375"/>
          <p14:tracePt t="95183" x="6273800" y="1611313"/>
          <p14:tracePt t="95190" x="6273800" y="1619250"/>
          <p14:tracePt t="95227" x="6273800" y="1627188"/>
          <p14:tracePt t="95295" x="6265863" y="1627188"/>
          <p14:tracePt t="95318" x="6257925" y="1627188"/>
          <p14:tracePt t="95325" x="6257925" y="1635125"/>
          <p14:tracePt t="95333" x="6249988" y="1635125"/>
          <p14:tracePt t="95347" x="6242050" y="1643063"/>
          <p14:tracePt t="95625" x="6265863" y="1643063"/>
          <p14:tracePt t="95632" x="6273800" y="1643063"/>
          <p14:tracePt t="95640" x="6297613" y="1643063"/>
          <p14:tracePt t="95647" x="6313488" y="1635125"/>
          <p14:tracePt t="95655" x="6345238" y="1627188"/>
          <p14:tracePt t="95663" x="6369050" y="1627188"/>
          <p14:tracePt t="95671" x="6402388" y="1627188"/>
          <p14:tracePt t="95679" x="6434138" y="1627188"/>
          <p14:tracePt t="95686" x="6450013" y="1619250"/>
          <p14:tracePt t="95694" x="6481763" y="1619250"/>
          <p14:tracePt t="95701" x="6513513" y="1619250"/>
          <p14:tracePt t="95707" x="6553200" y="1619250"/>
          <p14:tracePt t="95716" x="6592888" y="1619250"/>
          <p14:tracePt t="95723" x="6632575" y="1627188"/>
          <p14:tracePt t="95732" x="6664325" y="1627188"/>
          <p14:tracePt t="95739" x="6688138" y="1627188"/>
          <p14:tracePt t="95745" x="6719888" y="1635125"/>
          <p14:tracePt t="95754" x="6743700" y="1635125"/>
          <p14:tracePt t="95760" x="6777038" y="1635125"/>
          <p14:tracePt t="95768" x="6800850" y="1635125"/>
          <p14:tracePt t="95776" x="6824663" y="1635125"/>
          <p14:tracePt t="95783" x="6848475" y="1635125"/>
          <p14:tracePt t="95790" x="6864350" y="1635125"/>
          <p14:tracePt t="95799" x="6896100" y="1627188"/>
          <p14:tracePt t="95806" x="6919913" y="1627188"/>
          <p14:tracePt t="95813" x="6951663" y="1627188"/>
          <p14:tracePt t="95821" x="6975475" y="1619250"/>
          <p14:tracePt t="95827" x="7015163" y="1603375"/>
          <p14:tracePt t="95835" x="7046913" y="1595438"/>
          <p14:tracePt t="95843" x="7062788" y="1587500"/>
          <p14:tracePt t="95851" x="7086600" y="1587500"/>
          <p14:tracePt t="95857" x="7094538" y="1587500"/>
          <p14:tracePt t="95865" x="7118350" y="1579563"/>
          <p14:tracePt t="95873" x="7126288" y="1571625"/>
          <p14:tracePt t="95881" x="7135813" y="1571625"/>
          <p14:tracePt t="95888" x="7143750" y="1563688"/>
          <p14:tracePt t="95895" x="7151688" y="1563688"/>
          <p14:tracePt t="95903" x="7159625" y="1555750"/>
          <p14:tracePt t="95918" x="7159625" y="1547813"/>
          <p14:tracePt t="95925" x="7167563" y="1547813"/>
          <p14:tracePt t="95940" x="7175500" y="1547813"/>
          <p14:tracePt t="95947" x="7175500" y="1538288"/>
          <p14:tracePt t="95978" x="7183438" y="1530350"/>
          <p14:tracePt t="96023" x="7183438" y="1522413"/>
          <p14:tracePt t="96030" x="7183438" y="1514475"/>
          <p14:tracePt t="96038" x="7183438" y="1506538"/>
          <p14:tracePt t="96045" x="7183438" y="1498600"/>
          <p14:tracePt t="96054" x="7183438" y="1474788"/>
          <p14:tracePt t="96060" x="7183438" y="1450975"/>
          <p14:tracePt t="96068" x="7183438" y="1443038"/>
          <p14:tracePt t="96075" x="7183438" y="1419225"/>
          <p14:tracePt t="96083" x="7175500" y="1395413"/>
          <p14:tracePt t="96090" x="7175500" y="1371600"/>
          <p14:tracePt t="96097" x="7167563" y="1355725"/>
          <p14:tracePt t="96105" x="7159625" y="1331913"/>
          <p14:tracePt t="96113" x="7159625" y="1316038"/>
          <p14:tracePt t="96120" x="7151688" y="1308100"/>
          <p14:tracePt t="96128" x="7151688" y="1292225"/>
          <p14:tracePt t="96135" x="7151688" y="1284288"/>
          <p14:tracePt t="96143" x="7143750" y="1276350"/>
          <p14:tracePt t="96165" x="7143750" y="1268413"/>
          <p14:tracePt t="96247" x="7135813" y="1268413"/>
          <p14:tracePt t="96262" x="7126288" y="1268413"/>
          <p14:tracePt t="96271" x="7126288" y="1260475"/>
          <p14:tracePt t="96277" x="7118350" y="1260475"/>
          <p14:tracePt t="96285" x="7110413" y="1260475"/>
          <p14:tracePt t="96301" x="7110413" y="1252538"/>
          <p14:tracePt t="96307" x="7102475" y="1252538"/>
          <p14:tracePt t="96323" x="7094538" y="1252538"/>
          <p14:tracePt t="96337" x="7086600" y="1252538"/>
          <p14:tracePt t="96375" x="7078663" y="1252538"/>
          <p14:tracePt t="96413" x="7070725" y="1252538"/>
          <p14:tracePt t="96547" x="7070725" y="1268413"/>
          <p14:tracePt t="96555" x="7070725" y="1300163"/>
          <p14:tracePt t="96563" x="7070725" y="1316038"/>
          <p14:tracePt t="96571" x="7078663" y="1347788"/>
          <p14:tracePt t="96579" x="7094538" y="1403350"/>
          <p14:tracePt t="96586" x="7094538" y="1435100"/>
          <p14:tracePt t="96592" x="7102475" y="1482725"/>
          <p14:tracePt t="96604" x="7110413" y="1514475"/>
          <p14:tracePt t="96608" x="7110413" y="1538288"/>
          <p14:tracePt t="96615" x="7110413" y="1571625"/>
          <p14:tracePt t="96623" x="7118350" y="1595438"/>
          <p14:tracePt t="96630" x="7118350" y="1611313"/>
          <p14:tracePt t="96638" x="7118350" y="1619250"/>
          <p14:tracePt t="96645" x="7118350" y="1627188"/>
          <p14:tracePt t="96653" x="7118350" y="1635125"/>
          <p14:tracePt t="96668" x="7118350" y="1643063"/>
          <p14:tracePt t="96683" x="7118350" y="1651000"/>
          <p14:tracePt t="96690" x="7118350" y="1658938"/>
          <p14:tracePt t="96705" x="7118350" y="1666875"/>
          <p14:tracePt t="96713" x="7110413" y="1674813"/>
          <p14:tracePt t="96720" x="7102475" y="1682750"/>
          <p14:tracePt t="96735" x="7094538" y="1690688"/>
          <p14:tracePt t="96743" x="7086600" y="1690688"/>
          <p14:tracePt t="96757" x="7086600" y="1698625"/>
          <p14:tracePt t="96780" x="7078663" y="1706563"/>
          <p14:tracePt t="97065" x="7078663" y="1714500"/>
          <p14:tracePt t="97074" x="7070725" y="1714500"/>
          <p14:tracePt t="97090" x="7062788" y="1714500"/>
          <p14:tracePt t="97096" x="7054850" y="1722438"/>
          <p14:tracePt t="97110" x="7046913" y="1730375"/>
          <p14:tracePt t="97120" x="7038975" y="1738313"/>
          <p14:tracePt t="97125" x="7015163" y="1746250"/>
          <p14:tracePt t="97133" x="6991350" y="1762125"/>
          <p14:tracePt t="97141" x="6951663" y="1770063"/>
          <p14:tracePt t="97148" x="6896100" y="1785938"/>
          <p14:tracePt t="97155" x="6832600" y="1817688"/>
          <p14:tracePt t="97163" x="6769100" y="1841500"/>
          <p14:tracePt t="97171" x="6680200" y="1873250"/>
          <p14:tracePt t="97179" x="6600825" y="1922463"/>
          <p14:tracePt t="97186" x="6481763" y="1978025"/>
          <p14:tracePt t="97193" x="6329363" y="2065338"/>
          <p14:tracePt t="97201" x="6162675" y="2176463"/>
          <p14:tracePt t="97208" x="5986463" y="2289175"/>
          <p14:tracePt t="97215" x="5811838" y="2416175"/>
          <p14:tracePt t="97223" x="5700713" y="2495550"/>
          <p14:tracePt t="97230" x="5524500" y="2624138"/>
          <p14:tracePt t="97237" x="5389563" y="2727325"/>
          <p14:tracePt t="97245" x="5197475" y="2854325"/>
          <p14:tracePt t="97253" x="5086350" y="2935288"/>
          <p14:tracePt t="97260" x="4999038" y="2982913"/>
          <p14:tracePt t="97267" x="4926013" y="3022600"/>
          <p14:tracePt t="97275" x="4854575" y="3054350"/>
          <p14:tracePt t="97284" x="4767263" y="3094038"/>
          <p14:tracePt t="97290" x="4695825" y="3125788"/>
          <p14:tracePt t="97297" x="4608513" y="3165475"/>
          <p14:tracePt t="97305" x="4527550" y="3197225"/>
          <p14:tracePt t="97313" x="4456113" y="3228975"/>
          <p14:tracePt t="97320" x="4392613" y="3244850"/>
          <p14:tracePt t="97328" x="4360863" y="3262313"/>
          <p14:tracePt t="97336" x="4305300" y="3278188"/>
          <p14:tracePt t="97343" x="4249738" y="3294063"/>
          <p14:tracePt t="97351" x="4210050" y="3309938"/>
          <p14:tracePt t="97357" x="4176713" y="3317875"/>
          <p14:tracePt t="97365" x="4152900" y="3317875"/>
          <p14:tracePt t="97373" x="4113213" y="3333750"/>
          <p14:tracePt t="97381" x="4081463" y="3341688"/>
          <p14:tracePt t="97387" x="4049713" y="3357563"/>
          <p14:tracePt t="97395" x="4017963" y="3373438"/>
          <p14:tracePt t="97403" x="3986213" y="3373438"/>
          <p14:tracePt t="97410" x="3938588" y="3389313"/>
          <p14:tracePt t="97417" x="3922713" y="3397250"/>
          <p14:tracePt t="97425" x="3883025" y="3405188"/>
          <p14:tracePt t="97433" x="3851275" y="3413125"/>
          <p14:tracePt t="97440" x="3817938" y="3421063"/>
          <p14:tracePt t="97447" x="3786188" y="3421063"/>
          <p14:tracePt t="97455" x="3706813" y="3429000"/>
          <p14:tracePt t="97463" x="3651250" y="3429000"/>
          <p14:tracePt t="97470" x="3603625" y="3429000"/>
          <p14:tracePt t="97478" x="3556000" y="3429000"/>
          <p14:tracePt t="97485" x="3500438" y="3436938"/>
          <p14:tracePt t="97493" x="3467100" y="3444875"/>
          <p14:tracePt t="97500" x="3395663" y="3460750"/>
          <p14:tracePt t="97507" x="3324225" y="3476625"/>
          <p14:tracePt t="97515" x="3268663" y="3492500"/>
          <p14:tracePt t="97522" x="3205163" y="3508375"/>
          <p14:tracePt t="97530" x="3149600" y="3524250"/>
          <p14:tracePt t="97538" x="3100388" y="3540125"/>
          <p14:tracePt t="97545" x="3036888" y="3548063"/>
          <p14:tracePt t="97553" x="2957513" y="3571875"/>
          <p14:tracePt t="97560" x="2870200" y="3595688"/>
          <p14:tracePt t="97568" x="2774950" y="3629025"/>
          <p14:tracePt t="97575" x="2686050" y="3644900"/>
          <p14:tracePt t="97584" x="2590800" y="3668713"/>
          <p14:tracePt t="97590" x="2503488" y="3684588"/>
          <p14:tracePt t="97597" x="2447925" y="3692525"/>
          <p14:tracePt t="97605" x="2384425" y="3716338"/>
          <p14:tracePt t="97613" x="2335213" y="3724275"/>
          <p14:tracePt t="97620" x="2295525" y="3740150"/>
          <p14:tracePt t="97627" x="2263775" y="3740150"/>
          <p14:tracePt t="97635" x="2239963" y="3748088"/>
          <p14:tracePt t="97643" x="2232025" y="3748088"/>
          <p14:tracePt t="97650" x="2224088" y="3748088"/>
          <p14:tracePt t="97666" x="2216150" y="3756025"/>
          <p14:tracePt t="97680" x="2208213" y="3756025"/>
          <p14:tracePt t="97695" x="2200275" y="3763963"/>
          <p14:tracePt t="97710" x="2192338" y="3763963"/>
          <p14:tracePt t="97718" x="2192338" y="3771900"/>
          <p14:tracePt t="97807" x="2208213" y="3771900"/>
          <p14:tracePt t="97816" x="2232025" y="3763963"/>
          <p14:tracePt t="97823" x="2255838" y="3763963"/>
          <p14:tracePt t="97830" x="2303463" y="3748088"/>
          <p14:tracePt t="97837" x="2359025" y="3732213"/>
          <p14:tracePt t="97845" x="2416175" y="3716338"/>
          <p14:tracePt t="97853" x="2463800" y="3708400"/>
          <p14:tracePt t="97860" x="2487613" y="3700463"/>
          <p14:tracePt t="97869" x="2527300" y="3692525"/>
          <p14:tracePt t="97875" x="2574925" y="3676650"/>
          <p14:tracePt t="97886" x="2606675" y="3676650"/>
          <p14:tracePt t="97890" x="2646363" y="3668713"/>
          <p14:tracePt t="97897" x="2654300" y="3668713"/>
          <p14:tracePt t="97905" x="2662238" y="3668713"/>
          <p14:tracePt t="97912" x="2670175" y="3668713"/>
          <p14:tracePt t="97936" x="2678113" y="3668713"/>
          <p14:tracePt t="100615" x="2638425" y="3676650"/>
          <p14:tracePt t="100616" x="2543175" y="3708400"/>
          <p14:tracePt t="100617" x="2527300" y="3724275"/>
          <p14:tracePt t="100620" x="2511425" y="3732213"/>
          <p14:tracePt t="100620" x="2511425" y="3740150"/>
          <p14:tracePt t="100628" x="2503488" y="3740150"/>
          <p14:tracePt t="100734" x="2495550" y="3740150"/>
          <p14:tracePt t="100750" x="2487613" y="3740150"/>
          <p14:tracePt t="100764" x="2479675" y="3740150"/>
          <p14:tracePt t="100778" x="2463800" y="3740150"/>
          <p14:tracePt t="100792" x="2455863" y="3740150"/>
          <p14:tracePt t="100800" x="2432050" y="3740150"/>
          <p14:tracePt t="100810" x="2424113" y="3740150"/>
          <p14:tracePt t="100815" x="2416175" y="3740150"/>
          <p14:tracePt t="100823" x="2408238" y="3740150"/>
          <p14:tracePt t="100831" x="2392363" y="3740150"/>
          <p14:tracePt t="100838" x="2384425" y="3740150"/>
          <p14:tracePt t="100845" x="2366963" y="3740150"/>
          <p14:tracePt t="100853" x="2351088" y="3740150"/>
          <p14:tracePt t="100860" x="2335213" y="3748088"/>
          <p14:tracePt t="100875" x="2319338" y="3748088"/>
          <p14:tracePt t="100883" x="2303463" y="3748088"/>
          <p14:tracePt t="100900" x="2287588" y="3763963"/>
          <p14:tracePt t="100906" x="2271713" y="3763963"/>
          <p14:tracePt t="100913" x="2255838" y="3771900"/>
          <p14:tracePt t="100920" x="2239963" y="3771900"/>
          <p14:tracePt t="100927" x="2232025" y="3779838"/>
          <p14:tracePt t="100935" x="2216150" y="3779838"/>
          <p14:tracePt t="100943" x="2208213" y="3779838"/>
          <p14:tracePt t="100950" x="2200275" y="3787775"/>
          <p14:tracePt t="100957" x="2192338" y="3787775"/>
          <p14:tracePt t="100965" x="2184400" y="3787775"/>
          <p14:tracePt t="100981" x="2176463" y="3787775"/>
          <p14:tracePt t="101018" x="2168525" y="3787775"/>
          <p14:tracePt t="101040" x="2168525" y="3779838"/>
          <p14:tracePt t="101047" x="2168525" y="3771900"/>
          <p14:tracePt t="101055" x="2168525" y="3763963"/>
          <p14:tracePt t="101670" x="2184400" y="3763963"/>
          <p14:tracePt t="101680" x="2224088" y="3763963"/>
          <p14:tracePt t="101687" x="2279650" y="3763963"/>
          <p14:tracePt t="101694" x="2327275" y="3787775"/>
          <p14:tracePt t="101704" x="2408238" y="3827463"/>
          <p14:tracePt t="101708" x="2495550" y="3875088"/>
          <p14:tracePt t="101717" x="2630488" y="3948113"/>
          <p14:tracePt t="101723" x="2798763" y="4027488"/>
          <p14:tracePt t="101733" x="3028950" y="4146550"/>
          <p14:tracePt t="101738" x="3268663" y="4241800"/>
          <p14:tracePt t="101747" x="3516313" y="4354513"/>
          <p14:tracePt t="101753" x="3746500" y="4449763"/>
          <p14:tracePt t="101761" x="4002088" y="4529138"/>
          <p14:tracePt t="101768" x="4225925" y="4608513"/>
          <p14:tracePt t="101776" x="4440238" y="4673600"/>
          <p14:tracePt t="101783" x="4687888" y="4752975"/>
          <p14:tracePt t="101791" x="4862513" y="4808538"/>
          <p14:tracePt t="101799" x="4975225" y="4848225"/>
          <p14:tracePt t="101807" x="5094288" y="4895850"/>
          <p14:tracePt t="101814" x="5181600" y="4919663"/>
          <p14:tracePt t="101820" x="5245100" y="4951413"/>
          <p14:tracePt t="101829" x="5292725" y="4959350"/>
          <p14:tracePt t="101835" x="5341938" y="4976813"/>
          <p14:tracePt t="101842" x="5373688" y="4992688"/>
          <p14:tracePt t="101850" x="5413375" y="5008563"/>
          <p14:tracePt t="101860" x="5437188" y="5008563"/>
          <p14:tracePt t="101867" x="5461000" y="5024438"/>
          <p14:tracePt t="101873" x="5484813" y="5024438"/>
          <p14:tracePt t="101882" x="5500688" y="5024438"/>
          <p14:tracePt t="101888" x="5524500" y="5024438"/>
          <p14:tracePt t="101901" x="5540375" y="5024438"/>
          <p14:tracePt t="101903" x="5556250" y="5024438"/>
          <p14:tracePt t="101911" x="5580063" y="5024438"/>
          <p14:tracePt t="101918" x="5603875" y="5024438"/>
          <p14:tracePt t="101926" x="5619750" y="5024438"/>
          <p14:tracePt t="101934" x="5643563" y="5024438"/>
          <p14:tracePt t="101940" x="5667375" y="5032375"/>
          <p14:tracePt t="101948" x="5700713" y="5040313"/>
          <p14:tracePt t="101955" x="5732463" y="5048250"/>
          <p14:tracePt t="101965" x="5756275" y="5048250"/>
          <p14:tracePt t="101970" x="5795963" y="5056188"/>
          <p14:tracePt t="101980" x="5835650" y="5056188"/>
          <p14:tracePt t="101985" x="5891213" y="5056188"/>
          <p14:tracePt t="101994" x="5946775" y="5056188"/>
          <p14:tracePt t="102002" x="6010275" y="5056188"/>
          <p14:tracePt t="102008" x="6051550" y="5056188"/>
          <p14:tracePt t="102018" x="6107113" y="5056188"/>
          <p14:tracePt t="102023" x="6186488" y="5048250"/>
          <p14:tracePt t="102030" x="6234113" y="5048250"/>
          <p14:tracePt t="102039" x="6305550" y="5040313"/>
          <p14:tracePt t="102046" x="6353175" y="5032375"/>
          <p14:tracePt t="102054" x="6426200" y="5024438"/>
          <p14:tracePt t="102060" x="6465888" y="5016500"/>
          <p14:tracePt t="102067" x="6489700" y="5016500"/>
          <p14:tracePt t="102076" x="6529388" y="5008563"/>
          <p14:tracePt t="102084" x="6569075" y="5000625"/>
          <p14:tracePt t="102090" x="6592888" y="4984750"/>
          <p14:tracePt t="102100" x="6616700" y="4976813"/>
          <p14:tracePt t="102105" x="6648450" y="4976813"/>
          <p14:tracePt t="102115" x="6680200" y="4959350"/>
          <p14:tracePt t="102121" x="6711950" y="4943475"/>
          <p14:tracePt t="102127" x="6751638" y="4935538"/>
          <p14:tracePt t="102135" x="6784975" y="4911725"/>
          <p14:tracePt t="102142" x="6824663" y="4911725"/>
          <p14:tracePt t="102150" x="6848475" y="4895850"/>
          <p14:tracePt t="102157" x="6872288" y="4879975"/>
          <p14:tracePt t="102165" x="6888163" y="4872038"/>
          <p14:tracePt t="102173" x="6911975" y="4856163"/>
          <p14:tracePt t="102180" x="6927850" y="4856163"/>
          <p14:tracePt t="102187" x="6943725" y="4840288"/>
          <p14:tracePt t="102195" x="6959600" y="4832350"/>
          <p14:tracePt t="102202" x="6983413" y="4832350"/>
          <p14:tracePt t="102210" x="6999288" y="4824413"/>
          <p14:tracePt t="102217" x="7015163" y="4824413"/>
          <p14:tracePt t="102225" x="7023100" y="4816475"/>
          <p14:tracePt t="102233" x="7038975" y="4816475"/>
          <p14:tracePt t="102240" x="7046913" y="4816475"/>
          <p14:tracePt t="102248" x="7054850" y="4808538"/>
          <p14:tracePt t="102255" x="7062788" y="4808538"/>
          <p14:tracePt t="102264" x="7070725" y="4800600"/>
          <p14:tracePt t="102270" x="7078663" y="4800600"/>
          <p14:tracePt t="102277" x="7086600" y="4800600"/>
          <p14:tracePt t="102285" x="7094538" y="4800600"/>
          <p14:tracePt t="102293" x="7102475" y="4800600"/>
          <p14:tracePt t="102300" x="7118350" y="4800600"/>
          <p14:tracePt t="102316" x="7143750" y="4800600"/>
          <p14:tracePt t="102323" x="7159625" y="4800600"/>
          <p14:tracePt t="102330" x="7183438" y="4800600"/>
          <p14:tracePt t="102337" x="7199313" y="4808538"/>
          <p14:tracePt t="102347" x="7231063" y="4816475"/>
          <p14:tracePt t="102352" x="7270750" y="4824413"/>
          <p14:tracePt t="102360" x="7310438" y="4840288"/>
          <p14:tracePt t="102367" x="7358063" y="4864100"/>
          <p14:tracePt t="102375" x="7413625" y="4879975"/>
          <p14:tracePt t="102383" x="7453313" y="4895850"/>
          <p14:tracePt t="102390" x="7518400" y="4919663"/>
          <p14:tracePt t="102399" x="7581900" y="4943475"/>
          <p14:tracePt t="102405" x="7629525" y="4959350"/>
          <p14:tracePt t="102413" x="7693025" y="4984750"/>
          <p14:tracePt t="102420" x="7748588" y="5008563"/>
          <p14:tracePt t="102427" x="7788275" y="5024438"/>
          <p14:tracePt t="102435" x="7820025" y="5040313"/>
          <p14:tracePt t="102443" x="7851775" y="5056188"/>
          <p14:tracePt t="102488" x="7851775" y="5064125"/>
          <p14:tracePt t="102502" x="7835900" y="5072063"/>
          <p14:tracePt t="102510" x="7820025" y="5080000"/>
          <p14:tracePt t="102525" x="7804150" y="5087938"/>
          <p14:tracePt t="102540" x="7796213" y="5087938"/>
          <p14:tracePt t="102548" x="7796213" y="5095875"/>
          <p14:tracePt t="102555" x="7788275" y="5095875"/>
          <p14:tracePt t="102563" x="7780338" y="5095875"/>
          <p14:tracePt t="102570" x="7764463" y="5095875"/>
          <p14:tracePt t="102578" x="7740650" y="5095875"/>
          <p14:tracePt t="102585" x="7716838" y="5087938"/>
          <p14:tracePt t="102595" x="7693025" y="5087938"/>
          <p14:tracePt t="102600" x="7637463" y="5080000"/>
          <p14:tracePt t="102608" x="7597775" y="5072063"/>
          <p14:tracePt t="102615" x="7526338" y="5064125"/>
          <p14:tracePt t="102623" x="7461250" y="5056188"/>
          <p14:tracePt t="102630" x="7405688" y="5048250"/>
          <p14:tracePt t="102638" x="7366000" y="5032375"/>
          <p14:tracePt t="102645" x="7318375" y="5024438"/>
          <p14:tracePt t="102652" x="7270750" y="5016500"/>
          <p14:tracePt t="102660" x="7231063" y="5008563"/>
          <p14:tracePt t="102668" x="7207250" y="5000625"/>
          <p14:tracePt t="102675" x="7167563" y="4984750"/>
          <p14:tracePt t="102682" x="7159625" y="4976813"/>
          <p14:tracePt t="102690" x="7143750" y="4976813"/>
          <p14:tracePt t="102698" x="7135813" y="4976813"/>
          <p14:tracePt t="102705" x="7126288" y="4967288"/>
          <p14:tracePt t="102713" x="7118350" y="4959350"/>
          <p14:tracePt t="102735" x="7110413" y="4959350"/>
          <p14:tracePt t="102743" x="7102475" y="4951413"/>
          <p14:tracePt t="102750" x="7094538" y="4951413"/>
          <p14:tracePt t="102757" x="7094538" y="4943475"/>
          <p14:tracePt t="102765" x="7078663" y="4935538"/>
          <p14:tracePt t="102773" x="7054850" y="4935538"/>
          <p14:tracePt t="102780" x="7015163" y="4919663"/>
          <p14:tracePt t="102788" x="6983413" y="4911725"/>
          <p14:tracePt t="102796" x="6935788" y="4903788"/>
          <p14:tracePt t="102803" x="6919913" y="4895850"/>
          <p14:tracePt t="102810" x="6904038" y="4887913"/>
          <p14:tracePt t="102817" x="6888163" y="4887913"/>
          <p14:tracePt t="102825" x="6880225" y="4887913"/>
          <p14:tracePt t="102833" x="6872288" y="4879975"/>
          <p14:tracePt t="102922" x="6896100" y="4879975"/>
          <p14:tracePt t="102930" x="6919913" y="4879975"/>
          <p14:tracePt t="102937" x="6959600" y="4864100"/>
          <p14:tracePt t="102946" x="7007225" y="4856163"/>
          <p14:tracePt t="102952" x="7062788" y="4856163"/>
          <p14:tracePt t="102960" x="7102475" y="4856163"/>
          <p14:tracePt t="102967" x="7167563" y="4848225"/>
          <p14:tracePt t="102975" x="7223125" y="4848225"/>
          <p14:tracePt t="102982" x="7262813" y="4848225"/>
          <p14:tracePt t="102990" x="7310438" y="4848225"/>
          <p14:tracePt t="102998" x="7334250" y="4848225"/>
          <p14:tracePt t="103005" x="7342188" y="4848225"/>
          <p14:tracePt t="103012" x="7350125" y="4848225"/>
          <p14:tracePt t="103387" x="7350125" y="4856163"/>
          <p14:tracePt t="103462" x="7342188" y="4856163"/>
          <p14:tracePt t="103485" x="7334250" y="4864100"/>
          <p14:tracePt t="103509" x="7326313" y="4879975"/>
          <p14:tracePt t="103523" x="7318375" y="4887913"/>
          <p14:tracePt t="103532" x="7310438" y="4887913"/>
          <p14:tracePt t="103538" x="7310438" y="4895850"/>
          <p14:tracePt t="103549" x="7302500" y="4895850"/>
          <p14:tracePt t="103553" x="7302500" y="4903788"/>
          <p14:tracePt t="103575" x="7302500" y="4911725"/>
          <p14:tracePt t="103584" x="7294563" y="4911725"/>
          <p14:tracePt t="103591" x="7294563" y="4919663"/>
          <p14:tracePt t="103605" x="7294563" y="4935538"/>
          <p14:tracePt t="103613" x="7286625" y="4943475"/>
          <p14:tracePt t="103631" x="7286625" y="4951413"/>
          <p14:tracePt t="104137" x="7278688" y="4951413"/>
          <p14:tracePt t="104147" x="7254875" y="4951413"/>
          <p14:tracePt t="104153" x="7231063" y="4951413"/>
          <p14:tracePt t="104162" x="7191375" y="4951413"/>
          <p14:tracePt t="104169" x="7126288" y="4951413"/>
          <p14:tracePt t="104177" x="7046913" y="4951413"/>
          <p14:tracePt t="104184" x="6967538" y="4951413"/>
          <p14:tracePt t="104191" x="6872288" y="4951413"/>
          <p14:tracePt t="104198" x="6784975" y="4935538"/>
          <p14:tracePt t="104206" x="6680200" y="4935538"/>
          <p14:tracePt t="104214" x="6592888" y="4919663"/>
          <p14:tracePt t="104220" x="6497638" y="4911725"/>
          <p14:tracePt t="104231" x="6410325" y="4903788"/>
          <p14:tracePt t="104236" x="6345238" y="4895850"/>
          <p14:tracePt t="104245" x="6289675" y="4879975"/>
          <p14:tracePt t="104252" x="6242050" y="4864100"/>
          <p14:tracePt t="104258" x="6210300" y="4864100"/>
          <p14:tracePt t="104265" x="6194425" y="4856163"/>
          <p14:tracePt t="104272" x="6170613" y="4848225"/>
          <p14:tracePt t="104284" x="6162675" y="4848225"/>
          <p14:tracePt t="104340" x="6170613" y="4848225"/>
          <p14:tracePt t="104349" x="6178550" y="4848225"/>
          <p14:tracePt t="104364" x="6186488" y="4848225"/>
          <p14:tracePt t="104380" x="6194425" y="4848225"/>
          <p14:tracePt t="104394" x="6202363" y="4848225"/>
          <p14:tracePt t="104417" x="6210300" y="4848225"/>
          <p14:tracePt t="104602" x="6210300" y="4856163"/>
          <p14:tracePt t="104625" x="6218238" y="4864100"/>
          <p14:tracePt t="104644" x="6226175" y="4864100"/>
          <p14:tracePt t="104648" x="6226175" y="4872038"/>
          <p14:tracePt t="104663" x="6234113" y="4872038"/>
          <p14:tracePt t="104670" x="6242050" y="4872038"/>
          <p14:tracePt t="104680" x="6242050" y="4879975"/>
          <p14:tracePt t="104692" x="6242050" y="4887913"/>
          <p14:tracePt t="104717" x="6249988" y="4887913"/>
          <p14:tracePt t="104732" x="6257925" y="4887913"/>
          <p14:tracePt t="104746" x="6265863" y="4887913"/>
          <p14:tracePt t="104752" x="6273800" y="4887913"/>
          <p14:tracePt t="104761" x="6281738" y="4887913"/>
          <p14:tracePt t="104767" x="6305550" y="4879975"/>
          <p14:tracePt t="104775" x="6305550" y="4872038"/>
          <p14:tracePt t="104782" x="6305550" y="4848225"/>
          <p14:tracePt t="104790" x="6305550" y="4840288"/>
          <p14:tracePt t="105233" x="6297613" y="4840288"/>
          <p14:tracePt t="105255" x="6289675" y="4840288"/>
          <p14:tracePt t="105285" x="6289675" y="4848225"/>
          <p14:tracePt t="105293" x="6289675" y="4856163"/>
          <p14:tracePt t="105310" x="6289675" y="4864100"/>
          <p14:tracePt t="105316" x="6297613" y="4864100"/>
          <p14:tracePt t="105324" x="6313488" y="4879975"/>
          <p14:tracePt t="105332" x="6321425" y="4887913"/>
          <p14:tracePt t="105338" x="6337300" y="4903788"/>
          <p14:tracePt t="105347" x="6369050" y="4919663"/>
          <p14:tracePt t="105353" x="6402388" y="4943475"/>
          <p14:tracePt t="105360" x="6442075" y="4967288"/>
          <p14:tracePt t="105369" x="6489700" y="5000625"/>
          <p14:tracePt t="105376" x="6537325" y="5032375"/>
          <p14:tracePt t="105384" x="6616700" y="5072063"/>
          <p14:tracePt t="105391" x="6704013" y="5119688"/>
          <p14:tracePt t="105398" x="6792913" y="5159375"/>
          <p14:tracePt t="105406" x="6888163" y="5207000"/>
          <p14:tracePt t="105414" x="7023100" y="5286375"/>
          <p14:tracePt t="105422" x="7102475" y="5343525"/>
          <p14:tracePt t="105428" x="7207250" y="5399088"/>
          <p14:tracePt t="105437" x="7302500" y="5470525"/>
          <p14:tracePt t="105446" x="7389813" y="5534025"/>
          <p14:tracePt t="105450" x="7485063" y="5621338"/>
          <p14:tracePt t="105458" x="7566025" y="5694363"/>
          <p14:tracePt t="105466" x="7621588" y="5741988"/>
          <p14:tracePt t="105472" x="7700963" y="5797550"/>
          <p14:tracePt t="105480" x="7772400" y="5845175"/>
          <p14:tracePt t="105489" x="7851775" y="5892800"/>
          <p14:tracePt t="105496" x="7924800" y="5940425"/>
          <p14:tracePt t="105504" x="7988300" y="5980113"/>
          <p14:tracePt t="105512" x="8059738" y="6013450"/>
          <p14:tracePt t="105518" x="8091488" y="6037263"/>
          <p14:tracePt t="105525" x="8131175" y="6045200"/>
          <p14:tracePt t="105532" x="8170863" y="6053138"/>
          <p14:tracePt t="105540" x="8186738" y="6061075"/>
          <p14:tracePt t="105547" x="8210550" y="6061075"/>
          <p14:tracePt t="105555" x="8210550" y="6069013"/>
          <p14:tracePt t="105563" x="8218488" y="6069013"/>
          <p14:tracePt t="105660" x="8226425" y="6069013"/>
          <p14:tracePt t="105668" x="8235950" y="6069013"/>
          <p14:tracePt t="105676" x="8259763" y="6069013"/>
          <p14:tracePt t="105683" x="8283575" y="6069013"/>
          <p14:tracePt t="105690" x="8339138" y="6076950"/>
          <p14:tracePt t="105697" x="8410575" y="6076950"/>
          <p14:tracePt t="105705" x="8474075" y="6076950"/>
          <p14:tracePt t="105713" x="8545513" y="6076950"/>
          <p14:tracePt t="105720" x="8626475" y="6076950"/>
          <p14:tracePt t="105727" x="8674100" y="6076950"/>
          <p14:tracePt t="105735" x="8737600" y="6076950"/>
          <p14:tracePt t="105743" x="8793163" y="6076950"/>
          <p14:tracePt t="105750" x="8824913" y="6076950"/>
          <p14:tracePt t="105757" x="8856663" y="6084888"/>
          <p14:tracePt t="105766" x="8880475" y="6092825"/>
          <p14:tracePt t="105773" x="8896350" y="6092825"/>
          <p14:tracePt t="105803" x="8904288" y="6092825"/>
          <p14:tracePt t="105915" x="8872538" y="6084888"/>
          <p14:tracePt t="105923" x="8816975" y="6069013"/>
          <p14:tracePt t="105930" x="8769350" y="6053138"/>
          <p14:tracePt t="105937" x="8705850" y="6037263"/>
          <p14:tracePt t="105946" x="8658225" y="6021388"/>
          <p14:tracePt t="105953" x="8585200" y="5995988"/>
          <p14:tracePt t="105960" x="8521700" y="5980113"/>
          <p14:tracePt t="105967" x="8474075" y="5956300"/>
          <p14:tracePt t="105975" x="8426450" y="5932488"/>
          <p14:tracePt t="105982" x="8402638" y="5900738"/>
          <p14:tracePt t="105990" x="8378825" y="5884863"/>
          <p14:tracePt t="105997" x="8378825" y="5868988"/>
          <p14:tracePt t="106005" x="8362950" y="5845175"/>
          <p14:tracePt t="106013" x="8347075" y="5813425"/>
          <p14:tracePt t="106020" x="8347075" y="5781675"/>
          <p14:tracePt t="106028" x="8331200" y="5741988"/>
          <p14:tracePt t="106035" x="8315325" y="5678488"/>
          <p14:tracePt t="106043" x="8299450" y="5645150"/>
          <p14:tracePt t="106050" x="8275638" y="5581650"/>
          <p14:tracePt t="106057" x="8259763" y="5541963"/>
          <p14:tracePt t="106065" x="8210550" y="5462588"/>
          <p14:tracePt t="106073" x="8178800" y="5391150"/>
          <p14:tracePt t="106080" x="8139113" y="5327650"/>
          <p14:tracePt t="106087" x="8091488" y="5254625"/>
          <p14:tracePt t="106096" x="8059738" y="5191125"/>
          <p14:tracePt t="106103" x="8043863" y="5151438"/>
          <p14:tracePt t="106110" x="8035925" y="5127625"/>
          <p14:tracePt t="106117" x="8020050" y="5080000"/>
          <p14:tracePt t="106130" x="8012113" y="5056188"/>
          <p14:tracePt t="106135" x="8012113" y="5048250"/>
          <p14:tracePt t="106140" x="8012113" y="5032375"/>
          <p14:tracePt t="106147" x="8012113" y="5024438"/>
          <p14:tracePt t="106155" x="8012113" y="5016500"/>
          <p14:tracePt t="106163" x="8004175" y="5016500"/>
          <p14:tracePt t="106170" x="7996238" y="5008563"/>
          <p14:tracePt t="106185" x="7988300" y="5008563"/>
          <p14:tracePt t="106193" x="7972425" y="5008563"/>
          <p14:tracePt t="106199" x="7964488" y="5000625"/>
          <p14:tracePt t="106207" x="7956550" y="5000625"/>
          <p14:tracePt t="106215" x="7932738" y="4992688"/>
          <p14:tracePt t="106223" x="7924800" y="4992688"/>
          <p14:tracePt t="106230" x="7900988" y="4992688"/>
          <p14:tracePt t="106237" x="7877175" y="4976813"/>
          <p14:tracePt t="106246" x="7851775" y="4967288"/>
          <p14:tracePt t="106253" x="7827963" y="4967288"/>
          <p14:tracePt t="106260" x="7812088" y="4959350"/>
          <p14:tracePt t="106267" x="7780338" y="4951413"/>
          <p14:tracePt t="106276" x="7764463" y="4935538"/>
          <p14:tracePt t="106282" x="7756525" y="4927600"/>
          <p14:tracePt t="106291" x="7748588" y="4919663"/>
          <p14:tracePt t="106297" x="7740650" y="4903788"/>
          <p14:tracePt t="106305" x="7740650" y="4887913"/>
          <p14:tracePt t="106313" x="7740650" y="4872038"/>
          <p14:tracePt t="106320" x="7740650" y="4856163"/>
          <p14:tracePt t="106328" x="7740650" y="4840288"/>
          <p14:tracePt t="106335" x="7740650" y="4816475"/>
          <p14:tracePt t="106344" x="7740650" y="4792663"/>
          <p14:tracePt t="106350" x="7740650" y="4768850"/>
          <p14:tracePt t="106357" x="7740650" y="4745038"/>
          <p14:tracePt t="106365" x="7740650" y="4721225"/>
          <p14:tracePt t="106373" x="7740650" y="4705350"/>
          <p14:tracePt t="106380" x="7740650" y="4665663"/>
          <p14:tracePt t="106387" x="7740650" y="4641850"/>
          <p14:tracePt t="106395" x="7740650" y="4624388"/>
          <p14:tracePt t="106402" x="7740650" y="4608513"/>
          <p14:tracePt t="106411" x="7740650" y="4600575"/>
          <p14:tracePt t="106417" x="7740650" y="4592638"/>
          <p14:tracePt t="106427" x="7740650" y="4576763"/>
          <p14:tracePt t="106432" x="7740650" y="4560888"/>
          <p14:tracePt t="106440" x="7740650" y="4552950"/>
          <p14:tracePt t="106447" x="7740650" y="4545013"/>
          <p14:tracePt t="106455" x="7732713" y="4529138"/>
          <p14:tracePt t="106463" x="7732713" y="4521200"/>
          <p14:tracePt t="106680" x="7732713" y="4513263"/>
          <p14:tracePt t="106697" x="7708900" y="4497388"/>
          <p14:tracePt t="106702" x="7685088" y="4473575"/>
          <p14:tracePt t="106712" x="7661275" y="4449763"/>
          <p14:tracePt t="106718" x="7629525" y="4418013"/>
          <p14:tracePt t="106728" x="7589838" y="4386263"/>
          <p14:tracePt t="106733" x="7550150" y="4346575"/>
          <p14:tracePt t="106741" x="7526338" y="4322763"/>
          <p14:tracePt t="106749" x="7477125" y="4281488"/>
          <p14:tracePt t="106755" x="7437438" y="4241800"/>
          <p14:tracePt t="106762" x="7397750" y="4210050"/>
          <p14:tracePt t="106770" x="7381875" y="4194175"/>
          <p14:tracePt t="106779" x="7350125" y="4162425"/>
          <p14:tracePt t="106785" x="7334250" y="4146550"/>
          <p14:tracePt t="106795" x="7310438" y="4130675"/>
          <p14:tracePt t="106800" x="7294563" y="4106863"/>
          <p14:tracePt t="106813" x="7286625" y="4098925"/>
          <p14:tracePt t="106815" x="7262813" y="4075113"/>
          <p14:tracePt t="106823" x="7254875" y="4067175"/>
          <p14:tracePt t="106831" x="7254875" y="4059238"/>
          <p14:tracePt t="106841" x="7246938" y="4059238"/>
          <p14:tracePt t="106847" x="7246938" y="4051300"/>
          <p14:tracePt t="106862" x="7239000" y="4051300"/>
          <p14:tracePt t="106869" x="7239000" y="4043363"/>
          <p14:tracePt t="106878" x="7231063" y="4035425"/>
          <p14:tracePt t="106883" x="7223125" y="4035425"/>
          <p14:tracePt t="106899" x="7215188" y="4027488"/>
          <p14:tracePt t="106913" x="7207250" y="4019550"/>
          <p14:tracePt t="106929" x="7207250" y="4011613"/>
          <p14:tracePt t="106935" x="7199313" y="4003675"/>
          <p14:tracePt t="106942" x="7191375" y="3995738"/>
          <p14:tracePt t="106950" x="7183438" y="3987800"/>
          <p14:tracePt t="106961" x="7175500" y="3979863"/>
          <p14:tracePt t="106974" x="7175500" y="3971925"/>
          <p14:tracePt t="106982" x="7167563" y="3963988"/>
          <p14:tracePt t="106987" x="7159625" y="3963988"/>
          <p14:tracePt t="107004" x="7151688" y="3956050"/>
          <p14:tracePt t="107017" x="7143750" y="3956050"/>
          <p14:tracePt t="107033" x="7135813" y="3956050"/>
          <p14:tracePt t="107041" x="7126288" y="3948113"/>
          <p14:tracePt t="107048" x="7110413" y="3948113"/>
          <p14:tracePt t="107056" x="7094538" y="3948113"/>
          <p14:tracePt t="107064" x="7070725" y="3948113"/>
          <p14:tracePt t="107070" x="7054850" y="3948113"/>
          <p14:tracePt t="107078" x="7031038" y="3948113"/>
          <p14:tracePt t="107086" x="7007225" y="3948113"/>
          <p14:tracePt t="107094" x="6983413" y="3948113"/>
          <p14:tracePt t="107100" x="6967538" y="3948113"/>
          <p14:tracePt t="107110" x="6959600" y="3948113"/>
          <p14:tracePt t="107115" x="6951663" y="3948113"/>
          <p14:tracePt t="107122" x="6951663" y="3956050"/>
          <p14:tracePt t="107130" x="6943725" y="3963988"/>
          <p14:tracePt t="107137" x="6943725" y="3971925"/>
          <p14:tracePt t="107153" x="6943725" y="3987800"/>
          <p14:tracePt t="107163" x="6943725" y="3995738"/>
          <p14:tracePt t="107168" x="6951663" y="4003675"/>
          <p14:tracePt t="107175" x="6959600" y="4019550"/>
          <p14:tracePt t="107182" x="6967538" y="4027488"/>
          <p14:tracePt t="107190" x="6983413" y="4043363"/>
          <p14:tracePt t="107197" x="6991350" y="4051300"/>
          <p14:tracePt t="107204" x="7007225" y="4059238"/>
          <p14:tracePt t="107213" x="7015163" y="4059238"/>
          <p14:tracePt t="107220" x="7023100" y="4067175"/>
          <p14:tracePt t="107228" x="7038975" y="4067175"/>
          <p14:tracePt t="107243" x="7054850" y="4067175"/>
          <p14:tracePt t="107250" x="7070725" y="4067175"/>
          <p14:tracePt t="107259" x="7078663" y="4059238"/>
          <p14:tracePt t="107267" x="7086600" y="4051300"/>
          <p14:tracePt t="107276" x="7086600" y="4035425"/>
          <p14:tracePt t="107283" x="7094538" y="4011613"/>
          <p14:tracePt t="107288" x="7094538" y="3995738"/>
          <p14:tracePt t="107295" x="7094538" y="3979863"/>
          <p14:tracePt t="107302" x="7094538" y="3963988"/>
          <p14:tracePt t="107311" x="7094538" y="3948113"/>
          <p14:tracePt t="107328" x="7094538" y="3938588"/>
          <p14:tracePt t="107333" x="7078663" y="3930650"/>
          <p14:tracePt t="107342" x="7054850" y="3922713"/>
          <p14:tracePt t="107348" x="7015163" y="3922713"/>
          <p14:tracePt t="107356" x="6975475" y="3922713"/>
          <p14:tracePt t="107364" x="6919913" y="3922713"/>
          <p14:tracePt t="107372" x="6880225" y="3922713"/>
          <p14:tracePt t="107378" x="6824663" y="3930650"/>
          <p14:tracePt t="107385" x="6777038" y="3938588"/>
          <p14:tracePt t="107395" x="6751638" y="3956050"/>
          <p14:tracePt t="107400" x="6735763" y="3971925"/>
          <p14:tracePt t="107412" x="6711950" y="3979863"/>
          <p14:tracePt t="107416" x="6711950" y="3995738"/>
          <p14:tracePt t="107422" x="6711950" y="4003675"/>
          <p14:tracePt t="107432" x="6711950" y="4011613"/>
          <p14:tracePt t="107439" x="6711950" y="4035425"/>
          <p14:tracePt t="107447" x="6711950" y="4043363"/>
          <p14:tracePt t="107454" x="6711950" y="4051300"/>
          <p14:tracePt t="107463" x="6711950" y="4059238"/>
          <p14:tracePt t="107469" x="6711950" y="4067175"/>
          <p14:tracePt t="107477" x="6719888" y="4075113"/>
          <p14:tracePt t="107700" x="6719888" y="4083050"/>
          <p14:tracePt t="107715" x="6727825" y="4090988"/>
          <p14:tracePt t="107722" x="6727825" y="4098925"/>
          <p14:tracePt t="107730" x="6743700" y="4114800"/>
          <p14:tracePt t="107739" x="6751638" y="4122738"/>
          <p14:tracePt t="107746" x="6769100" y="4138613"/>
          <p14:tracePt t="107753" x="6792913" y="4170363"/>
          <p14:tracePt t="107761" x="6808788" y="4202113"/>
          <p14:tracePt t="107768" x="6832600" y="4241800"/>
          <p14:tracePt t="107778" x="6832600" y="4265613"/>
          <p14:tracePt t="107783" x="6848475" y="4298950"/>
          <p14:tracePt t="107792" x="6856413" y="4338638"/>
          <p14:tracePt t="107798" x="6856413" y="4362450"/>
          <p14:tracePt t="107808" x="6856413" y="4394200"/>
          <p14:tracePt t="107814" x="6856413" y="4425950"/>
          <p14:tracePt t="107821" x="6856413" y="4457700"/>
          <p14:tracePt t="107828" x="6856413" y="4489450"/>
          <p14:tracePt t="107837" x="6856413" y="4513263"/>
          <p14:tracePt t="107843" x="6856413" y="4521200"/>
          <p14:tracePt t="107852" x="6856413" y="4537075"/>
          <p14:tracePt t="107861" x="6856413" y="4545013"/>
          <p14:tracePt t="107865" x="6856413" y="4552950"/>
          <p14:tracePt t="107875" x="6856413" y="4568825"/>
          <p14:tracePt t="107889" x="6848475" y="4568825"/>
          <p14:tracePt t="107918" x="6840538" y="4568825"/>
          <p14:tracePt t="108090" x="6832600" y="4568825"/>
          <p14:tracePt t="108099" x="6816725" y="4568825"/>
          <p14:tracePt t="108107" x="6784975" y="4560888"/>
          <p14:tracePt t="108113" x="6743700" y="4552950"/>
          <p14:tracePt t="108121" x="6696075" y="4537075"/>
          <p14:tracePt t="108129" x="6632575" y="4521200"/>
          <p14:tracePt t="108135" x="6569075" y="4513263"/>
          <p14:tracePt t="108143" x="6529388" y="4513263"/>
          <p14:tracePt t="108152" x="6481763" y="4505325"/>
          <p14:tracePt t="108161" x="6450013" y="4505325"/>
          <p14:tracePt t="108166" x="6434138" y="4505325"/>
          <p14:tracePt t="108174" x="6418263" y="4505325"/>
          <p14:tracePt t="108188" x="6410325" y="4505325"/>
          <p14:tracePt t="108578" x="6410325" y="4513263"/>
          <p14:tracePt t="108587" x="6418263" y="4513263"/>
          <p14:tracePt t="109208" x="6426200" y="4513263"/>
          <p14:tracePt t="109215" x="6426200" y="4521200"/>
          <p14:tracePt t="109231" x="6434138" y="4521200"/>
          <p14:tracePt t="109240" x="6442075" y="4521200"/>
          <p14:tracePt t="109246" x="6450013" y="4521200"/>
          <p14:tracePt t="109252" x="6450013" y="4529138"/>
          <p14:tracePt t="109305" x="6418263" y="4529138"/>
          <p14:tracePt t="109314" x="6376988" y="4529138"/>
          <p14:tracePt t="109320" x="6313488" y="4513263"/>
          <p14:tracePt t="109328" x="6202363" y="4489450"/>
          <p14:tracePt t="109336" x="6051550" y="4457700"/>
          <p14:tracePt t="109344" x="5772150" y="4402138"/>
          <p14:tracePt t="109351" x="5437188" y="4322763"/>
          <p14:tracePt t="109359" x="5181600" y="4273550"/>
          <p14:tracePt t="109366" x="4759325" y="4210050"/>
          <p14:tracePt t="109375" x="4297363" y="4162425"/>
          <p14:tracePt t="109380" x="3883025" y="4130675"/>
          <p14:tracePt t="109391" x="3467100" y="4114800"/>
          <p14:tracePt t="109396" x="3076575" y="4114800"/>
          <p14:tracePt t="109402" x="2759075" y="4114800"/>
          <p14:tracePt t="109410" x="2455863" y="4114800"/>
          <p14:tracePt t="109420" x="2208213" y="4106863"/>
          <p14:tracePt t="109426" x="1984375" y="4075113"/>
          <p14:tracePt t="109433" x="1809750" y="4075113"/>
          <p14:tracePt t="109443" x="1690688" y="4067175"/>
          <p14:tracePt t="109448" x="1609725" y="4067175"/>
          <p14:tracePt t="109455" x="1530350" y="4059238"/>
          <p14:tracePt t="109463" x="1482725" y="4051300"/>
          <p14:tracePt t="109470" x="1443038" y="4051300"/>
          <p14:tracePt t="109477" x="1419225" y="4051300"/>
          <p14:tracePt t="109485" x="1395413" y="4051300"/>
          <p14:tracePt t="109493" x="1371600" y="4051300"/>
          <p14:tracePt t="109500" x="1355725" y="4043363"/>
          <p14:tracePt t="109508" x="1331913" y="4035425"/>
          <p14:tracePt t="109515" x="1316038" y="4027488"/>
          <p14:tracePt t="109523" x="1292225" y="4027488"/>
          <p14:tracePt t="109530" x="1266825" y="4019550"/>
          <p14:tracePt t="109537" x="1195388" y="4003675"/>
          <p14:tracePt t="109545" x="1123950" y="3987800"/>
          <p14:tracePt t="109553" x="1060450" y="3956050"/>
          <p14:tracePt t="109561" x="973138" y="3930650"/>
          <p14:tracePt t="109568" x="884238" y="3906838"/>
          <p14:tracePt t="109576" x="804863" y="3875088"/>
          <p14:tracePt t="109583" x="749300" y="3859213"/>
          <p14:tracePt t="109591" x="693738" y="3843338"/>
          <p14:tracePt t="109598" x="661988" y="3819525"/>
          <p14:tracePt t="109606" x="630238" y="3803650"/>
          <p14:tracePt t="109613" x="614363" y="3795713"/>
          <p14:tracePt t="109620" x="606425" y="3787775"/>
          <p14:tracePt t="109628" x="598488" y="3779838"/>
          <p14:tracePt t="109643" x="598488" y="3771900"/>
          <p14:tracePt t="109650" x="598488" y="3763963"/>
          <p14:tracePt t="109658" x="598488" y="3748088"/>
          <p14:tracePt t="109665" x="598488" y="3740150"/>
          <p14:tracePt t="109673" x="606425" y="3724275"/>
          <p14:tracePt t="109680" x="606425" y="3708400"/>
          <p14:tracePt t="109688" x="606425" y="3700463"/>
          <p14:tracePt t="109695" x="606425" y="3684588"/>
          <p14:tracePt t="109702" x="606425" y="3668713"/>
          <p14:tracePt t="109710" x="606425" y="3644900"/>
          <p14:tracePt t="109718" x="606425" y="3621088"/>
          <p14:tracePt t="109725" x="598488" y="3579813"/>
          <p14:tracePt t="109733" x="574675" y="3548063"/>
          <p14:tracePt t="109741" x="533400" y="3516313"/>
          <p14:tracePt t="109747" x="525463" y="3508375"/>
          <p14:tracePt t="109755" x="493713" y="3492500"/>
          <p14:tracePt t="109763" x="469900" y="3476625"/>
          <p14:tracePt t="109770" x="446088" y="3460750"/>
          <p14:tracePt t="109777" x="430213" y="3460750"/>
          <p14:tracePt t="109785" x="406400" y="3460750"/>
          <p14:tracePt t="109800" x="398463" y="3460750"/>
          <p14:tracePt t="109807" x="382588" y="3460750"/>
          <p14:tracePt t="109823" x="374650" y="3460750"/>
          <p14:tracePt t="109830" x="366713" y="3460750"/>
          <p14:tracePt t="109837" x="358775" y="3460750"/>
          <p14:tracePt t="109846" x="358775" y="3468688"/>
          <p14:tracePt t="109867" x="358775" y="3476625"/>
          <p14:tracePt t="109876" x="358775" y="3484563"/>
          <p14:tracePt t="109909" x="374650" y="3484563"/>
          <p14:tracePt t="109913" x="398463" y="3492500"/>
          <p14:tracePt t="109920" x="422275" y="3492500"/>
          <p14:tracePt t="109928" x="461963" y="3500438"/>
          <p14:tracePt t="109935" x="509588" y="3508375"/>
          <p14:tracePt t="109943" x="550863" y="3516313"/>
          <p14:tracePt t="109950" x="622300" y="3524250"/>
          <p14:tracePt t="109957" x="654050" y="3524250"/>
          <p14:tracePt t="109965" x="717550" y="3532188"/>
          <p14:tracePt t="109973" x="781050" y="3532188"/>
          <p14:tracePt t="109980" x="852488" y="3532188"/>
          <p14:tracePt t="109988" x="933450" y="3532188"/>
          <p14:tracePt t="109995" x="1012825" y="3532188"/>
          <p14:tracePt t="110002" x="1100138" y="3532188"/>
          <p14:tracePt t="110010" x="1171575" y="3532188"/>
          <p14:tracePt t="110018" x="1227138" y="3524250"/>
          <p14:tracePt t="110025" x="1308100" y="3516313"/>
          <p14:tracePt t="110033" x="1387475" y="3508375"/>
          <p14:tracePt t="110040" x="1466850" y="3508375"/>
          <p14:tracePt t="110047" x="1538288" y="3508375"/>
          <p14:tracePt t="110055" x="1609725" y="3508375"/>
          <p14:tracePt t="110063" x="1674813" y="3508375"/>
          <p14:tracePt t="110070" x="1754188" y="3508375"/>
          <p14:tracePt t="110077" x="1825625" y="3508375"/>
          <p14:tracePt t="110085" x="1881188" y="3508375"/>
          <p14:tracePt t="110095" x="1944688" y="3508375"/>
          <p14:tracePt t="110102" x="1992313" y="3508375"/>
          <p14:tracePt t="110108" x="2049463" y="3508375"/>
          <p14:tracePt t="110115" x="2112963" y="3508375"/>
          <p14:tracePt t="110123" x="2160588" y="3516313"/>
          <p14:tracePt t="110130" x="2208213" y="3516313"/>
          <p14:tracePt t="110137" x="2239963" y="3524250"/>
          <p14:tracePt t="110145" x="2263775" y="3532188"/>
          <p14:tracePt t="110153" x="2287588" y="3540125"/>
          <p14:tracePt t="110160" x="2295525" y="3540125"/>
          <p14:tracePt t="110167" x="2303463" y="3540125"/>
          <p14:tracePt t="110212" x="2311400" y="3540125"/>
          <p14:tracePt t="110220" x="2319338" y="3548063"/>
          <p14:tracePt t="110228" x="2319338" y="3556000"/>
          <p14:tracePt t="110265" x="2327275" y="3556000"/>
          <p14:tracePt t="110280" x="2335213" y="3556000"/>
          <p14:tracePt t="110287" x="2335213" y="3563938"/>
          <p14:tracePt t="110302" x="2343150" y="3563938"/>
          <p14:tracePt t="110430" x="2351088" y="3563938"/>
          <p14:tracePt t="110467" x="2359025" y="3563938"/>
          <p14:tracePt t="110602" x="2366963" y="3563938"/>
          <p14:tracePt t="110700" x="2374900" y="3563938"/>
          <p14:tracePt t="110745" x="2384425" y="3563938"/>
          <p14:tracePt t="110813" x="2384425" y="3556000"/>
          <p14:tracePt t="110820" x="2384425" y="3540125"/>
          <p14:tracePt t="111225" x="2392363" y="3532188"/>
          <p14:tracePt t="111234" x="2400300" y="3532188"/>
          <p14:tracePt t="111241" x="2408238" y="3532188"/>
          <p14:tracePt t="111248" x="2416175" y="3532188"/>
          <p14:tracePt t="111258" x="2439988" y="3540125"/>
          <p14:tracePt t="111263" x="2447925" y="3563938"/>
          <p14:tracePt t="111272" x="2471738" y="3587750"/>
          <p14:tracePt t="111278" x="2503488" y="3629025"/>
          <p14:tracePt t="111286" x="2527300" y="3636963"/>
          <p14:tracePt t="111295" x="2551113" y="3636963"/>
          <p14:tracePt t="111300" x="2566988" y="3660775"/>
          <p14:tracePt t="111309" x="2606675" y="3668713"/>
          <p14:tracePt t="111315" x="2638425" y="3684588"/>
          <p14:tracePt t="111322" x="2686050" y="3692525"/>
          <p14:tracePt t="111331" x="2717800" y="3700463"/>
          <p14:tracePt t="111340" x="2774950" y="3716338"/>
          <p14:tracePt t="111346" x="2830513" y="3724275"/>
          <p14:tracePt t="111353" x="2886075" y="3732213"/>
          <p14:tracePt t="111360" x="2973388" y="3748088"/>
          <p14:tracePt t="111368" x="3068638" y="3763963"/>
          <p14:tracePt t="111378" x="3165475" y="3787775"/>
          <p14:tracePt t="111383" x="3284538" y="3803650"/>
          <p14:tracePt t="111391" x="3435350" y="3835400"/>
          <p14:tracePt t="111399" x="3556000" y="3851275"/>
          <p14:tracePt t="111407" x="3714750" y="3875088"/>
          <p14:tracePt t="111412" x="3859213" y="3883025"/>
          <p14:tracePt t="111422" x="3962400" y="3898900"/>
          <p14:tracePt t="111428" x="4081463" y="3914775"/>
          <p14:tracePt t="111437" x="4176713" y="3922713"/>
          <p14:tracePt t="111443" x="4257675" y="3930650"/>
          <p14:tracePt t="111452" x="4337050" y="3948113"/>
          <p14:tracePt t="111459" x="4400550" y="3956050"/>
          <p14:tracePt t="111468" x="4479925" y="3963988"/>
          <p14:tracePt t="111473" x="4535488" y="3987800"/>
          <p14:tracePt t="111481" x="4592638" y="4011613"/>
          <p14:tracePt t="111491" x="4640263" y="4035425"/>
          <p14:tracePt t="111495" x="4672013" y="4051300"/>
          <p14:tracePt t="111505" x="4711700" y="4075113"/>
          <p14:tracePt t="111511" x="4735513" y="4083050"/>
          <p14:tracePt t="111519" x="4767263" y="4106863"/>
          <p14:tracePt t="111526" x="4783138" y="4122738"/>
          <p14:tracePt t="111532" x="4799013" y="4138613"/>
          <p14:tracePt t="111542" x="4822825" y="4154488"/>
          <p14:tracePt t="111548" x="4838700" y="4178300"/>
          <p14:tracePt t="111557" x="4854575" y="4202113"/>
          <p14:tracePt t="111563" x="4870450" y="4217988"/>
          <p14:tracePt t="111573" x="4878388" y="4225925"/>
          <p14:tracePt t="111578" x="4886325" y="4249738"/>
          <p14:tracePt t="111587" x="4894263" y="4257675"/>
          <p14:tracePt t="111594" x="4902200" y="4265613"/>
          <p14:tracePt t="111600" x="4902200" y="4291013"/>
          <p14:tracePt t="111608" x="4910138" y="4291013"/>
          <p14:tracePt t="111616" x="4910138" y="4298950"/>
          <p14:tracePt t="111623" x="4918075" y="4322763"/>
          <p14:tracePt t="111630" x="4918075" y="4330700"/>
          <p14:tracePt t="111642" x="4918075" y="4346575"/>
          <p14:tracePt t="111645" x="4926013" y="4362450"/>
          <p14:tracePt t="111654" x="4933950" y="4378325"/>
          <p14:tracePt t="111660" x="4943475" y="4402138"/>
          <p14:tracePt t="111668" x="4951413" y="4418013"/>
          <p14:tracePt t="111675" x="4959350" y="4425950"/>
          <p14:tracePt t="111683" x="4967288" y="4441825"/>
          <p14:tracePt t="111691" x="4983163" y="4457700"/>
          <p14:tracePt t="111700" x="4983163" y="4473575"/>
          <p14:tracePt t="111706" x="4999038" y="4497388"/>
          <p14:tracePt t="111713" x="5006975" y="4521200"/>
          <p14:tracePt t="111721" x="5022850" y="4537075"/>
          <p14:tracePt t="111727" x="5038725" y="4552950"/>
          <p14:tracePt t="111735" x="5054600" y="4576763"/>
          <p14:tracePt t="111742" x="5062538" y="4600575"/>
          <p14:tracePt t="111750" x="5078413" y="4616450"/>
          <p14:tracePt t="111758" x="5086350" y="4633913"/>
          <p14:tracePt t="111765" x="5086350" y="4641850"/>
          <p14:tracePt t="111773" x="5094288" y="4649788"/>
          <p14:tracePt t="111780" x="5094288" y="4657725"/>
          <p14:tracePt t="111795" x="5094288" y="4665663"/>
          <p14:tracePt t="111803" x="5102225" y="4665663"/>
          <p14:tracePt t="111817" x="5102225" y="4673600"/>
          <p14:tracePt t="111841" x="5102225" y="4681538"/>
          <p14:tracePt t="111850" x="5102225" y="4689475"/>
          <p14:tracePt t="111871" x="5102225" y="4697413"/>
          <p14:tracePt t="111885" x="5102225" y="4705350"/>
          <p14:tracePt t="111908" x="5102225" y="4721225"/>
          <p14:tracePt t="111969" x="5102225" y="4729163"/>
          <p14:tracePt t="112020" x="5102225" y="4737100"/>
          <p14:tracePt t="112028" x="5102225" y="4745038"/>
          <p14:tracePt t="112035" x="5102225" y="4752975"/>
          <p14:tracePt t="112042" x="5102225" y="4760913"/>
          <p14:tracePt t="112058" x="5102225" y="4776788"/>
          <p14:tracePt t="112065" x="5094288" y="4784725"/>
          <p14:tracePt t="112073" x="5086350" y="4792663"/>
          <p14:tracePt t="112080" x="5078413" y="4816475"/>
          <p14:tracePt t="112088" x="5062538" y="4824413"/>
          <p14:tracePt t="112095" x="5062538" y="4832350"/>
          <p14:tracePt t="112103" x="5054600" y="4840288"/>
          <p14:tracePt t="112110" x="5046663" y="4856163"/>
          <p14:tracePt t="112117" x="5046663" y="4864100"/>
          <p14:tracePt t="112125" x="5038725" y="4864100"/>
          <p14:tracePt t="112133" x="5038725" y="4872038"/>
          <p14:tracePt t="112305" x="5046663" y="4872038"/>
          <p14:tracePt t="112322" x="5054600" y="4864100"/>
          <p14:tracePt t="112328" x="5078413" y="4848225"/>
          <p14:tracePt t="112336" x="5094288" y="4848225"/>
          <p14:tracePt t="112343" x="5110163" y="4832350"/>
          <p14:tracePt t="112352" x="5126038" y="4824413"/>
          <p14:tracePt t="112360" x="5157788" y="4808538"/>
          <p14:tracePt t="112366" x="5165725" y="4800600"/>
          <p14:tracePt t="112374" x="5181600" y="4776788"/>
          <p14:tracePt t="112380" x="5205413" y="4760913"/>
          <p14:tracePt t="112390" x="5213350" y="4745038"/>
          <p14:tracePt t="112395" x="5229225" y="4721225"/>
          <p14:tracePt t="112402" x="5253038" y="4705350"/>
          <p14:tracePt t="112412" x="5268913" y="4681538"/>
          <p14:tracePt t="112419" x="5292725" y="4649788"/>
          <p14:tracePt t="112426" x="5310188" y="4633913"/>
          <p14:tracePt t="112432" x="5334000" y="4592638"/>
          <p14:tracePt t="112441" x="5365750" y="4552950"/>
          <p14:tracePt t="112448" x="5397500" y="4521200"/>
          <p14:tracePt t="112455" x="5421313" y="4489450"/>
          <p14:tracePt t="112462" x="5453063" y="4449763"/>
          <p14:tracePt t="112472" x="5468938" y="4433888"/>
          <p14:tracePt t="112477" x="5484813" y="4418013"/>
          <p14:tracePt t="112485" x="5516563" y="4378325"/>
          <p14:tracePt t="112492" x="5540375" y="4354513"/>
          <p14:tracePt t="112501" x="5564188" y="4322763"/>
          <p14:tracePt t="112508" x="5588000" y="4298950"/>
          <p14:tracePt t="112516" x="5611813" y="4265613"/>
          <p14:tracePt t="112524" x="5627688" y="4241800"/>
          <p14:tracePt t="112532" x="5659438" y="4210050"/>
          <p14:tracePt t="112541" x="5692775" y="4186238"/>
          <p14:tracePt t="112545" x="5716588" y="4162425"/>
          <p14:tracePt t="112552" x="5748338" y="4130675"/>
          <p14:tracePt t="112560" x="5788025" y="4098925"/>
          <p14:tracePt t="112569" x="5811838" y="4075113"/>
          <p14:tracePt t="112576" x="5843588" y="4051300"/>
          <p14:tracePt t="112582" x="5875338" y="4019550"/>
          <p14:tracePt t="112591" x="5915025" y="3979863"/>
          <p14:tracePt t="112597" x="5962650" y="3948113"/>
          <p14:tracePt t="112605" x="6010275" y="3930650"/>
          <p14:tracePt t="112612" x="6067425" y="3898900"/>
          <p14:tracePt t="112622" x="6107113" y="3890963"/>
          <p14:tracePt t="112628" x="6154738" y="3867150"/>
          <p14:tracePt t="112635" x="6194425" y="3843338"/>
          <p14:tracePt t="112642" x="6234113" y="3827463"/>
          <p14:tracePt t="112652" x="6273800" y="3803650"/>
          <p14:tracePt t="112660" x="6321425" y="3779838"/>
          <p14:tracePt t="112667" x="6361113" y="3756025"/>
          <p14:tracePt t="112674" x="6392863" y="3732213"/>
          <p14:tracePt t="112680" x="6410325" y="3724275"/>
          <p14:tracePt t="112690" x="6450013" y="3692525"/>
          <p14:tracePt t="112695" x="6489700" y="3668713"/>
          <p14:tracePt t="112702" x="6521450" y="3644900"/>
          <p14:tracePt t="112712" x="6569075" y="3621088"/>
          <p14:tracePt t="112718" x="6608763" y="3587750"/>
          <p14:tracePt t="112727" x="6648450" y="3556000"/>
          <p14:tracePt t="112734" x="6688138" y="3524250"/>
          <p14:tracePt t="112742" x="6711950" y="3508375"/>
          <p14:tracePt t="112749" x="6751638" y="3476625"/>
          <p14:tracePt t="112756" x="6792913" y="3444875"/>
          <p14:tracePt t="112763" x="6832600" y="3405188"/>
          <p14:tracePt t="112774" x="6872288" y="3365500"/>
          <p14:tracePt t="112778" x="6904038" y="3325813"/>
          <p14:tracePt t="112788" x="6927850" y="3302000"/>
          <p14:tracePt t="112793" x="6967538" y="3252788"/>
          <p14:tracePt t="112801" x="6999288" y="3213100"/>
          <p14:tracePt t="112808" x="7031038" y="3173413"/>
          <p14:tracePt t="112816" x="7046913" y="3141663"/>
          <p14:tracePt t="112824" x="7078663" y="3101975"/>
          <p14:tracePt t="112830" x="7086600" y="3062288"/>
          <p14:tracePt t="112840" x="7110413" y="3030538"/>
          <p14:tracePt t="112845" x="7126288" y="3006725"/>
          <p14:tracePt t="112852" x="7135813" y="2974975"/>
          <p14:tracePt t="112861" x="7159625" y="2951163"/>
          <p14:tracePt t="112868" x="7167563" y="2927350"/>
          <p14:tracePt t="112876" x="7183438" y="2894013"/>
          <p14:tracePt t="112884" x="7199313" y="2878138"/>
          <p14:tracePt t="112892" x="7207250" y="2862263"/>
          <p14:tracePt t="112910" x="7231063" y="2814638"/>
          <p14:tracePt t="112912" x="7254875" y="2790825"/>
          <p14:tracePt t="112925" x="7262813" y="2774950"/>
          <p14:tracePt t="112928" x="7278688" y="2751138"/>
          <p14:tracePt t="112937" x="7286625" y="2735263"/>
          <p14:tracePt t="112943" x="7302500" y="2719388"/>
          <p14:tracePt t="112954" x="7310438" y="2703513"/>
          <p14:tracePt t="112959" x="7318375" y="2695575"/>
          <p14:tracePt t="112967" x="7326313" y="2687638"/>
          <p14:tracePt t="112973" x="7342188" y="2671763"/>
          <p14:tracePt t="112982" x="7350125" y="2655888"/>
          <p14:tracePt t="112988" x="7358063" y="2640013"/>
          <p14:tracePt t="112995" x="7373938" y="2616200"/>
          <p14:tracePt t="113004" x="7381875" y="2608263"/>
          <p14:tracePt t="113010" x="7381875" y="2600325"/>
          <p14:tracePt t="113107" x="7381875" y="2616200"/>
          <p14:tracePt t="113115" x="7381875" y="2640013"/>
          <p14:tracePt t="113124" x="7381875" y="2671763"/>
          <p14:tracePt t="113130" x="7381875" y="2703513"/>
          <p14:tracePt t="113137" x="7381875" y="2759075"/>
          <p14:tracePt t="113145" x="7381875" y="2822575"/>
          <p14:tracePt t="113153" x="7381875" y="2886075"/>
          <p14:tracePt t="113160" x="7373938" y="2951163"/>
          <p14:tracePt t="113168" x="7358063" y="3062288"/>
          <p14:tracePt t="113175" x="7326313" y="3181350"/>
          <p14:tracePt t="113182" x="7278688" y="3373438"/>
          <p14:tracePt t="113190" x="7231063" y="3563938"/>
          <p14:tracePt t="113197" x="7183438" y="3803650"/>
          <p14:tracePt t="113204" x="7118350" y="4019550"/>
          <p14:tracePt t="113212" x="7070725" y="4170363"/>
          <p14:tracePt t="113221" x="7007225" y="4433888"/>
          <p14:tracePt t="113228" x="6975475" y="4537075"/>
          <p14:tracePt t="113235" x="6959600" y="4624388"/>
          <p14:tracePt t="113243" x="6943725" y="4697413"/>
          <p14:tracePt t="113250" x="6927850" y="4768850"/>
          <p14:tracePt t="113257" x="6919913" y="4808538"/>
          <p14:tracePt t="113265" x="6911975" y="4872038"/>
          <p14:tracePt t="113273" x="6904038" y="4919663"/>
          <p14:tracePt t="113280" x="6896100" y="5000625"/>
          <p14:tracePt t="113287" x="6888163" y="5048250"/>
          <p14:tracePt t="113295" x="6872288" y="5119688"/>
          <p14:tracePt t="113303" x="6864350" y="5159375"/>
          <p14:tracePt t="113310" x="6856413" y="5207000"/>
          <p14:tracePt t="113317" x="6848475" y="5238750"/>
          <p14:tracePt t="113325" x="6824663" y="5286375"/>
          <p14:tracePt t="113332" x="6808788" y="5327650"/>
          <p14:tracePt t="113341" x="6792913" y="5359400"/>
          <p14:tracePt t="113347" x="6792913" y="5383213"/>
          <p14:tracePt t="113355" x="6784975" y="5422900"/>
          <p14:tracePt t="113362" x="6777038" y="5454650"/>
          <p14:tracePt t="113370" x="6769100" y="5502275"/>
          <p14:tracePt t="113378" x="6759575" y="5534025"/>
          <p14:tracePt t="113385" x="6735763" y="5589588"/>
          <p14:tracePt t="113393" x="6719888" y="5645150"/>
          <p14:tracePt t="113400" x="6696075" y="5726113"/>
          <p14:tracePt t="113407" x="6672263" y="5789613"/>
          <p14:tracePt t="113415" x="6632575" y="5861050"/>
          <p14:tracePt t="113423" x="6608763" y="5916613"/>
          <p14:tracePt t="113430" x="6592888" y="5948363"/>
          <p14:tracePt t="113437" x="6561138" y="5988050"/>
          <p14:tracePt t="113445" x="6545263" y="6013450"/>
          <p14:tracePt t="113453" x="6537325" y="6029325"/>
          <p14:tracePt t="113467" x="6529388" y="6037263"/>
          <p14:tracePt t="113497" x="6529388" y="6045200"/>
          <p14:tracePt t="113512" x="6529388" y="6053138"/>
          <p14:tracePt t="113527" x="6521450" y="6053138"/>
          <p14:tracePt t="113550" x="6521450" y="6061075"/>
          <p14:tracePt t="113574" x="6521450" y="6069013"/>
          <p14:tracePt t="113588" x="6521450" y="6076950"/>
          <p14:tracePt t="113595" x="6521450" y="6084888"/>
          <p14:tracePt t="113604" x="6521450" y="6092825"/>
          <p14:tracePt t="113610" x="6521450" y="6100763"/>
          <p14:tracePt t="113617" x="6521450" y="6108700"/>
          <p14:tracePt t="113625" x="6521450" y="6116638"/>
          <p14:tracePt t="113633" x="6521450" y="6124575"/>
          <p14:tracePt t="113640" x="6521450" y="6140450"/>
          <p14:tracePt t="113647" x="6529388" y="6148388"/>
          <p14:tracePt t="113655" x="6537325" y="6148388"/>
          <p14:tracePt t="113693" x="6545263" y="6148388"/>
          <p14:tracePt t="113700" x="6553200" y="6148388"/>
          <p14:tracePt t="113707" x="6561138" y="6132513"/>
          <p14:tracePt t="113715" x="6577013" y="6116638"/>
          <p14:tracePt t="113723" x="6592888" y="6100763"/>
          <p14:tracePt t="113730" x="6616700" y="6076950"/>
          <p14:tracePt t="113737" x="6640513" y="6061075"/>
          <p14:tracePt t="113745" x="6680200" y="6037263"/>
          <p14:tracePt t="113754" x="6704013" y="6013450"/>
          <p14:tracePt t="113760" x="6743700" y="5995988"/>
          <p14:tracePt t="113768" x="6792913" y="5964238"/>
          <p14:tracePt t="113775" x="6840538" y="5932488"/>
          <p14:tracePt t="113783" x="6888163" y="5884863"/>
          <p14:tracePt t="113790" x="6935788" y="5853113"/>
          <p14:tracePt t="113797" x="6975475" y="5829300"/>
          <p14:tracePt t="113805" x="7031038" y="5773738"/>
          <p14:tracePt t="113812" x="7086600" y="5726113"/>
          <p14:tracePt t="113820" x="7143750" y="5686425"/>
          <p14:tracePt t="113827" x="7191375" y="5637213"/>
          <p14:tracePt t="113835" x="7223125" y="5597525"/>
          <p14:tracePt t="113843" x="7278688" y="5541963"/>
          <p14:tracePt t="113850" x="7334250" y="5494338"/>
          <p14:tracePt t="113857" x="7373938" y="5454650"/>
          <p14:tracePt t="113865" x="7421563" y="5391150"/>
          <p14:tracePt t="113873" x="7469188" y="5327650"/>
          <p14:tracePt t="113880" x="7526338" y="5254625"/>
          <p14:tracePt t="113887" x="7573963" y="5199063"/>
          <p14:tracePt t="113895" x="7629525" y="5119688"/>
          <p14:tracePt t="113904" x="7677150" y="5064125"/>
          <p14:tracePt t="113922" x="7780338" y="4959350"/>
          <p14:tracePt t="113925" x="7827963" y="4911725"/>
          <p14:tracePt t="113932" x="7885113" y="4864100"/>
          <p14:tracePt t="113940" x="7924800" y="4824413"/>
          <p14:tracePt t="113947" x="7964488" y="4784725"/>
          <p14:tracePt t="113957" x="7996238" y="4752975"/>
          <p14:tracePt t="113962" x="8012113" y="4745038"/>
          <p14:tracePt t="113971" x="8043863" y="4713288"/>
          <p14:tracePt t="113977" x="8059738" y="4697413"/>
          <p14:tracePt t="113985" x="8075613" y="4681538"/>
          <p14:tracePt t="113993" x="8091488" y="4657725"/>
          <p14:tracePt t="114000" x="8115300" y="4633913"/>
          <p14:tracePt t="114007" x="8123238" y="4616450"/>
          <p14:tracePt t="114015" x="8147050" y="4608513"/>
          <p14:tracePt t="114023" x="8162925" y="4592638"/>
          <p14:tracePt t="114030" x="8178800" y="4568825"/>
          <p14:tracePt t="114037" x="8194675" y="4552950"/>
          <p14:tracePt t="114045" x="8210550" y="4537075"/>
          <p14:tracePt t="114053" x="8226425" y="4513263"/>
          <p14:tracePt t="114060" x="8251825" y="4489450"/>
          <p14:tracePt t="114068" x="8275638" y="4457700"/>
          <p14:tracePt t="114076" x="8283575" y="4441825"/>
          <p14:tracePt t="114082" x="8299450" y="4425950"/>
          <p14:tracePt t="114090" x="8323263" y="4386263"/>
          <p14:tracePt t="114097" x="8355013" y="4362450"/>
          <p14:tracePt t="114106" x="8378825" y="4322763"/>
          <p14:tracePt t="114112" x="8394700" y="4291013"/>
          <p14:tracePt t="114120" x="8418513" y="4265613"/>
          <p14:tracePt t="114127" x="8442325" y="4241800"/>
          <p14:tracePt t="114135" x="8458200" y="4210050"/>
          <p14:tracePt t="114143" x="8482013" y="4186238"/>
          <p14:tracePt t="114150" x="8489950" y="4162425"/>
          <p14:tracePt t="114157" x="8513763" y="4138613"/>
          <p14:tracePt t="114165" x="8529638" y="4098925"/>
          <p14:tracePt t="114173" x="8537575" y="4083050"/>
          <p14:tracePt t="114180" x="8545513" y="4067175"/>
          <p14:tracePt t="114188" x="8553450" y="4051300"/>
          <p14:tracePt t="114195" x="8561388" y="4035425"/>
          <p14:tracePt t="114203" x="8569325" y="4011613"/>
          <p14:tracePt t="114210" x="8577263" y="4003675"/>
          <p14:tracePt t="114217" x="8577263" y="3995738"/>
          <p14:tracePt t="114225" x="8577263" y="3987800"/>
          <p14:tracePt t="114233" x="8585200" y="3979863"/>
          <p14:tracePt t="114240" x="8585200" y="3971925"/>
          <p14:tracePt t="114263" x="8593138" y="3963988"/>
          <p14:tracePt t="114277" x="8593138" y="3956050"/>
          <p14:tracePt t="114293" x="8602663" y="3948113"/>
          <p14:tracePt t="114338" x="8602663" y="3938588"/>
          <p14:tracePt t="115552" x="8610600" y="3938588"/>
          <p14:tracePt t="115563" x="8634413" y="3922713"/>
          <p14:tracePt t="115568" x="8666163" y="3914775"/>
          <p14:tracePt t="115575" x="8689975" y="3898900"/>
          <p14:tracePt t="115584" x="8705850" y="3883025"/>
          <p14:tracePt t="115591" x="8729663" y="3883025"/>
          <p14:tracePt t="115597" x="8753475" y="3867150"/>
          <p14:tracePt t="115605" x="8769350" y="3859213"/>
          <p14:tracePt t="115612" x="8785225" y="3851275"/>
          <p14:tracePt t="115621" x="8793163" y="3843338"/>
          <p14:tracePt t="115629" x="8816975" y="3843338"/>
          <p14:tracePt t="115636" x="8824913" y="3827463"/>
          <p14:tracePt t="115642" x="8832850" y="3819525"/>
          <p14:tracePt t="115649" x="8848725" y="3819525"/>
          <p14:tracePt t="115657" x="8848725" y="3811588"/>
          <p14:tracePt t="115668" x="8856663" y="3811588"/>
          <p14:tracePt t="115673" x="8864600" y="3803650"/>
          <p14:tracePt t="115682" x="8872538" y="3795713"/>
          <p14:tracePt t="115695" x="8880475" y="3787775"/>
          <p14:tracePt t="115703" x="8888413" y="3787775"/>
          <p14:tracePt t="115710" x="8896350" y="3779838"/>
          <p14:tracePt t="115719" x="8896350" y="3771900"/>
          <p14:tracePt t="115725" x="8904288" y="3771900"/>
          <p14:tracePt t="115740" x="8912225" y="3763963"/>
          <p14:tracePt t="115762" x="8920163" y="3763963"/>
          <p14:tracePt t="115770" x="8920163" y="3756025"/>
          <p14:tracePt t="115786" x="8928100" y="3756025"/>
          <p14:tracePt t="115822" x="8928100" y="3748088"/>
          <p14:tracePt t="116191" x="0" y="0"/>
        </p14:tracePtLst>
        <p14:tracePtLst>
          <p14:tracePt t="122313" x="5524500" y="4418013"/>
          <p14:tracePt t="122408" x="5532438" y="4418013"/>
          <p14:tracePt t="122416" x="5540375" y="4418013"/>
          <p14:tracePt t="122497" x="5540375" y="4433888"/>
          <p14:tracePt t="122505" x="5548313" y="4433888"/>
          <p14:tracePt t="122520" x="5548313" y="4441825"/>
          <p14:tracePt t="122529" x="5556250" y="4441825"/>
          <p14:tracePt t="122544" x="5556250" y="4449763"/>
          <p14:tracePt t="122551" x="5556250" y="4457700"/>
          <p14:tracePt t="122558" x="5564188" y="4465638"/>
          <p14:tracePt t="122566" x="5564188" y="4473575"/>
          <p14:tracePt t="122573" x="5572125" y="4473575"/>
          <p14:tracePt t="122580" x="5572125" y="4489450"/>
          <p14:tracePt t="122588" x="5572125" y="4497388"/>
          <p14:tracePt t="122596" x="5572125" y="4505325"/>
          <p14:tracePt t="122610" x="5572125" y="4513263"/>
          <p14:tracePt t="122692" x="5564188" y="4513263"/>
          <p14:tracePt t="122707" x="5556250" y="4513263"/>
          <p14:tracePt t="122723" x="5548313" y="4513263"/>
          <p14:tracePt t="122730" x="5540375" y="4513263"/>
          <p14:tracePt t="122737" x="5532438" y="4513263"/>
          <p14:tracePt t="122753" x="5524500" y="4513263"/>
          <p14:tracePt t="122805" x="5516563" y="4513263"/>
          <p14:tracePt t="123210" x="5532438" y="4513263"/>
          <p14:tracePt t="123217" x="5556250" y="4513263"/>
          <p14:tracePt t="123226" x="5588000" y="4513263"/>
          <p14:tracePt t="123234" x="5619750" y="4513263"/>
          <p14:tracePt t="123241" x="5676900" y="4513263"/>
          <p14:tracePt t="123248" x="5732463" y="4513263"/>
          <p14:tracePt t="123256" x="5795963" y="4513263"/>
          <p14:tracePt t="123266" x="5859463" y="4513263"/>
          <p14:tracePt t="123270" x="5922963" y="4513263"/>
          <p14:tracePt t="123277" x="5986463" y="4513263"/>
          <p14:tracePt t="123285" x="6051550" y="4513263"/>
          <p14:tracePt t="123292" x="6115050" y="4513263"/>
          <p14:tracePt t="123301" x="6162675" y="4505325"/>
          <p14:tracePt t="123307" x="6218238" y="4497388"/>
          <p14:tracePt t="123315" x="6257925" y="4489450"/>
          <p14:tracePt t="123322" x="6313488" y="4473575"/>
          <p14:tracePt t="123333" x="6345238" y="4465638"/>
          <p14:tracePt t="123337" x="6376988" y="4465638"/>
          <p14:tracePt t="123346" x="6410325" y="4449763"/>
          <p14:tracePt t="123352" x="6434138" y="4441825"/>
          <p14:tracePt t="123361" x="6450013" y="4433888"/>
          <p14:tracePt t="123367" x="6473825" y="4433888"/>
          <p14:tracePt t="123375" x="6481763" y="4425950"/>
          <p14:tracePt t="123382" x="6489700" y="4410075"/>
          <p14:tracePt t="123391" x="6505575" y="4410075"/>
          <p14:tracePt t="123399" x="6513513" y="4402138"/>
          <p14:tracePt t="123407" x="6521450" y="4394200"/>
          <p14:tracePt t="123413" x="6537325" y="4394200"/>
          <p14:tracePt t="123421" x="6545263" y="4386263"/>
          <p14:tracePt t="123430" x="6553200" y="4386263"/>
          <p14:tracePt t="123473" x="6561138" y="4386263"/>
          <p14:tracePt t="123489" x="6569075" y="4386263"/>
          <p14:tracePt t="123500" x="6577013" y="4386263"/>
          <p14:tracePt t="123510" x="6584950" y="4386263"/>
          <p14:tracePt t="123526" x="6592888" y="4378325"/>
          <p14:tracePt t="123915" x="6592888" y="4386263"/>
          <p14:tracePt t="123924" x="6592888" y="4394200"/>
          <p14:tracePt t="123931" x="6600825" y="4394200"/>
          <p14:tracePt t="123938" x="6600825" y="4402138"/>
          <p14:tracePt t="123947" x="6600825" y="4410075"/>
          <p14:tracePt t="123953" x="6608763" y="4410075"/>
          <p14:tracePt t="123967" x="6608763" y="4418013"/>
          <p14:tracePt t="123991" x="6616700" y="4418013"/>
          <p14:tracePt t="124000" x="6616700" y="4425950"/>
          <p14:tracePt t="124012" x="6624638" y="4425950"/>
          <p14:tracePt t="124035" x="6632575" y="4425950"/>
          <p14:tracePt t="124042" x="6640513" y="4425950"/>
          <p14:tracePt t="124057" x="6648450" y="4425950"/>
          <p14:tracePt t="124065" x="6656388" y="4425950"/>
          <p14:tracePt t="124072" x="6664325" y="4425950"/>
          <p14:tracePt t="124081" x="6672263" y="4425950"/>
          <p14:tracePt t="124087" x="6696075" y="4425950"/>
          <p14:tracePt t="124096" x="6711950" y="4425950"/>
          <p14:tracePt t="124102" x="6735763" y="4425950"/>
          <p14:tracePt t="124110" x="6759575" y="4425950"/>
          <p14:tracePt t="124117" x="6792913" y="4425950"/>
          <p14:tracePt t="124125" x="6832600" y="4441825"/>
          <p14:tracePt t="124132" x="6880225" y="4449763"/>
          <p14:tracePt t="124140" x="6935788" y="4465638"/>
          <p14:tracePt t="124148" x="6983413" y="4481513"/>
          <p14:tracePt t="124156" x="7015163" y="4497388"/>
          <p14:tracePt t="124163" x="7054850" y="4505325"/>
          <p14:tracePt t="124170" x="7070725" y="4513263"/>
          <p14:tracePt t="124178" x="7086600" y="4513263"/>
          <p14:tracePt t="124185" x="7102475" y="4529138"/>
          <p14:tracePt t="124192" x="7102475" y="4537075"/>
          <p14:tracePt t="124200" x="7102475" y="4552950"/>
          <p14:tracePt t="124207" x="7102475" y="4568825"/>
          <p14:tracePt t="124215" x="7102475" y="4592638"/>
          <p14:tracePt t="124222" x="7102475" y="4633913"/>
          <p14:tracePt t="124231" x="7086600" y="4665663"/>
          <p14:tracePt t="124237" x="7070725" y="4705350"/>
          <p14:tracePt t="124245" x="7054850" y="4729163"/>
          <p14:tracePt t="124252" x="7054850" y="4745038"/>
          <p14:tracePt t="124261" x="7046913" y="4752975"/>
          <p14:tracePt t="124267" x="7046913" y="4760913"/>
          <p14:tracePt t="124275" x="7046913" y="4768850"/>
          <p14:tracePt t="124365" x="7046913" y="4760913"/>
          <p14:tracePt t="124373" x="7054850" y="4745038"/>
          <p14:tracePt t="124381" x="7062788" y="4721225"/>
          <p14:tracePt t="124387" x="7086600" y="4705350"/>
          <p14:tracePt t="124395" x="7102475" y="4681538"/>
          <p14:tracePt t="124402" x="7135813" y="4649788"/>
          <p14:tracePt t="124410" x="7151688" y="4633913"/>
          <p14:tracePt t="124417" x="7167563" y="4616450"/>
          <p14:tracePt t="124425" x="7199313" y="4592638"/>
          <p14:tracePt t="124432" x="7231063" y="4576763"/>
          <p14:tracePt t="124440" x="7270750" y="4560888"/>
          <p14:tracePt t="124448" x="7294563" y="4552950"/>
          <p14:tracePt t="124455" x="7318375" y="4552950"/>
          <p14:tracePt t="124463" x="7342188" y="4552950"/>
          <p14:tracePt t="124470" x="7366000" y="4552950"/>
          <p14:tracePt t="124478" x="7389813" y="4552950"/>
          <p14:tracePt t="124484" x="7421563" y="4552950"/>
          <p14:tracePt t="124492" x="7453313" y="4552950"/>
          <p14:tracePt t="124500" x="7493000" y="4552950"/>
          <p14:tracePt t="124507" x="7534275" y="4552950"/>
          <p14:tracePt t="124515" x="7558088" y="4552950"/>
          <p14:tracePt t="124522" x="7581900" y="4552950"/>
          <p14:tracePt t="124531" x="7621588" y="4545013"/>
          <p14:tracePt t="124537" x="7677150" y="4537075"/>
          <p14:tracePt t="124545" x="7708900" y="4529138"/>
          <p14:tracePt t="124552" x="7756525" y="4521200"/>
          <p14:tracePt t="124561" x="7796213" y="4513263"/>
          <p14:tracePt t="124567" x="7835900" y="4497388"/>
          <p14:tracePt t="124575" x="7877175" y="4481513"/>
          <p14:tracePt t="124582" x="7916863" y="4473575"/>
          <p14:tracePt t="124590" x="7940675" y="4465638"/>
          <p14:tracePt t="124597" x="7964488" y="4457700"/>
          <p14:tracePt t="124605" x="7980363" y="4449763"/>
          <p14:tracePt t="124614" x="8004175" y="4449763"/>
          <p14:tracePt t="124620" x="8020050" y="4449763"/>
          <p14:tracePt t="124628" x="8035925" y="4449763"/>
          <p14:tracePt t="124635" x="8051800" y="4449763"/>
          <p14:tracePt t="124642" x="8075613" y="4449763"/>
          <p14:tracePt t="124650" x="8099425" y="4449763"/>
          <p14:tracePt t="124658" x="8115300" y="4449763"/>
          <p14:tracePt t="124665" x="8139113" y="4449763"/>
          <p14:tracePt t="124673" x="8154988" y="4449763"/>
          <p14:tracePt t="124681" x="8170863" y="4449763"/>
          <p14:tracePt t="124687" x="8186738" y="4449763"/>
          <p14:tracePt t="124695" x="8202613" y="4449763"/>
          <p14:tracePt t="124702" x="8218488" y="4449763"/>
          <p14:tracePt t="124717" x="8235950" y="4449763"/>
          <p14:tracePt t="124725" x="8243888" y="4449763"/>
          <p14:tracePt t="124732" x="8251825" y="4449763"/>
          <p14:tracePt t="124740" x="8259763" y="4449763"/>
          <p14:tracePt t="124747" x="8275638" y="4457700"/>
          <p14:tracePt t="124763" x="8291513" y="4457700"/>
          <p14:tracePt t="124778" x="8299450" y="4457700"/>
          <p14:tracePt t="125107" x="8307388" y="4457700"/>
          <p14:tracePt t="125146" x="8307388" y="4449763"/>
          <p14:tracePt t="125152" x="8307388" y="4441825"/>
          <p14:tracePt t="125163" x="8299450" y="4418013"/>
          <p14:tracePt t="125168" x="8267700" y="4394200"/>
          <p14:tracePt t="125179" x="8235950" y="4362450"/>
          <p14:tracePt t="125183" x="8178800" y="4322763"/>
          <p14:tracePt t="125190" x="8123238" y="4273550"/>
          <p14:tracePt t="125192" x="0" y="0"/>
        </p14:tracePtLst>
        <p14:tracePtLst>
          <p14:tracePt t="125822" x="6919913" y="2647950"/>
          <p14:tracePt t="125865" x="6919913" y="2663825"/>
          <p14:tracePt t="125872" x="6919913" y="2679700"/>
          <p14:tracePt t="125882" x="6911975" y="2695575"/>
          <p14:tracePt t="125896" x="6904038" y="2759075"/>
          <p14:tracePt t="125905" x="6896100" y="2782888"/>
          <p14:tracePt t="125913" x="6896100" y="2838450"/>
          <p14:tracePt t="125918" x="6896100" y="2894013"/>
          <p14:tracePt t="125928" x="6896100" y="2959100"/>
          <p14:tracePt t="125933" x="6896100" y="3022600"/>
          <p14:tracePt t="125942" x="6896100" y="3094038"/>
          <p14:tracePt t="125949" x="6896100" y="3141663"/>
          <p14:tracePt t="125955" x="6896100" y="3213100"/>
          <p14:tracePt t="125963" x="6896100" y="3286125"/>
          <p14:tracePt t="125970" x="6896100" y="3349625"/>
          <p14:tracePt t="125981" x="6896100" y="3429000"/>
          <p14:tracePt t="125985" x="6896100" y="3492500"/>
          <p14:tracePt t="125993" x="6896100" y="3556000"/>
          <p14:tracePt t="126000" x="6896100" y="3605213"/>
          <p14:tracePt t="126007" x="6896100" y="3668713"/>
          <p14:tracePt t="126015" x="6896100" y="3732213"/>
          <p14:tracePt t="126022" x="6896100" y="3811588"/>
          <p14:tracePt t="126030" x="6896100" y="3875088"/>
          <p14:tracePt t="126037" x="6896100" y="3938588"/>
          <p14:tracePt t="126046" x="6896100" y="4011613"/>
          <p14:tracePt t="126052" x="6896100" y="4059238"/>
          <p14:tracePt t="126060" x="6896100" y="4106863"/>
          <p14:tracePt t="126067" x="6896100" y="4162425"/>
          <p14:tracePt t="126075" x="6896100" y="4202113"/>
          <p14:tracePt t="126083" x="6896100" y="4241800"/>
          <p14:tracePt t="126090" x="6896100" y="4281488"/>
          <p14:tracePt t="126097" x="6896100" y="4314825"/>
          <p14:tracePt t="126106" x="6896100" y="4330700"/>
          <p14:tracePt t="126113" x="6896100" y="4402138"/>
          <p14:tracePt t="126120" x="6888163" y="4465638"/>
          <p14:tracePt t="126127" x="6880225" y="4537075"/>
          <p14:tracePt t="126135" x="6864350" y="4633913"/>
          <p14:tracePt t="126143" x="6848475" y="4713288"/>
          <p14:tracePt t="126150" x="6840538" y="4808538"/>
          <p14:tracePt t="126159" x="6824663" y="4879975"/>
          <p14:tracePt t="126165" x="6792913" y="4984750"/>
          <p14:tracePt t="126172" x="6777038" y="5080000"/>
          <p14:tracePt t="126180" x="6751638" y="5167313"/>
          <p14:tracePt t="126188" x="6735763" y="5254625"/>
          <p14:tracePt t="126195" x="6704013" y="5327650"/>
          <p14:tracePt t="126202" x="6688138" y="5391150"/>
          <p14:tracePt t="126210" x="6680200" y="5446713"/>
          <p14:tracePt t="126217" x="6672263" y="5518150"/>
          <p14:tracePt t="126225" x="6664325" y="5565775"/>
          <p14:tracePt t="126232" x="6656388" y="5605463"/>
          <p14:tracePt t="126240" x="6648450" y="5678488"/>
          <p14:tracePt t="126247" x="6648450" y="5726113"/>
          <p14:tracePt t="126255" x="6640513" y="5789613"/>
          <p14:tracePt t="126263" x="6632575" y="5845175"/>
          <p14:tracePt t="126270" x="6624638" y="5884863"/>
          <p14:tracePt t="126277" x="6608763" y="5956300"/>
          <p14:tracePt t="126285" x="6600825" y="5995988"/>
          <p14:tracePt t="126293" x="6592888" y="6045200"/>
          <p14:tracePt t="126300" x="6592888" y="6076950"/>
          <p14:tracePt t="126307" x="6584950" y="6108700"/>
          <p14:tracePt t="126315" x="6584950" y="6132513"/>
          <p14:tracePt t="126323" x="6584950" y="6140450"/>
          <p14:tracePt t="126330" x="6584950" y="6164263"/>
          <p14:tracePt t="126337" x="6584950" y="6172200"/>
          <p14:tracePt t="126345" x="6584950" y="6196013"/>
          <p14:tracePt t="126353" x="6584950" y="6203950"/>
          <p14:tracePt t="126360" x="6584950" y="6219825"/>
          <p14:tracePt t="126367" x="6584950" y="6227763"/>
          <p14:tracePt t="126376" x="6584950" y="6235700"/>
          <p14:tracePt t="126382" x="6584950" y="6251575"/>
          <p14:tracePt t="126397" x="6584950" y="6259513"/>
          <p14:tracePt t="126427" x="6584950" y="6267450"/>
          <p14:tracePt t="126450" x="6584950" y="6275388"/>
          <p14:tracePt t="126457" x="6584950" y="6283325"/>
          <p14:tracePt t="126465" x="6584950" y="6291263"/>
          <p14:tracePt t="126472" x="6584950" y="6299200"/>
          <p14:tracePt t="126480" x="6592888" y="6299200"/>
          <p14:tracePt t="126487" x="6600825" y="6307138"/>
          <p14:tracePt t="126502" x="6600825" y="6315075"/>
          <p14:tracePt t="126525" x="6608763" y="6315075"/>
          <p14:tracePt t="126532" x="6608763" y="6323013"/>
          <p14:tracePt t="126547" x="6608763" y="6330950"/>
          <p14:tracePt t="126555" x="6616700" y="6338888"/>
          <p14:tracePt t="126630" x="6624638" y="6330950"/>
          <p14:tracePt t="126638" x="6632575" y="6315075"/>
          <p14:tracePt t="126645" x="6632575" y="6299200"/>
          <p14:tracePt t="126653" x="6632575" y="6283325"/>
          <p14:tracePt t="126660" x="6648450" y="6259513"/>
          <p14:tracePt t="126667" x="6656388" y="6219825"/>
          <p14:tracePt t="126675" x="6672263" y="6188075"/>
          <p14:tracePt t="126682" x="6680200" y="6164263"/>
          <p14:tracePt t="126690" x="6704013" y="6116638"/>
          <p14:tracePt t="126700" x="6727825" y="6076950"/>
          <p14:tracePt t="126705" x="6735763" y="6061075"/>
          <p14:tracePt t="126713" x="6759575" y="6037263"/>
          <p14:tracePt t="126720" x="6777038" y="5995988"/>
          <p14:tracePt t="126728" x="6792913" y="5972175"/>
          <p14:tracePt t="126735" x="6800850" y="5948363"/>
          <p14:tracePt t="126743" x="6808788" y="5940425"/>
          <p14:tracePt t="126750" x="6816725" y="5916613"/>
          <p14:tracePt t="126757" x="6824663" y="5908675"/>
          <p14:tracePt t="126765" x="6832600" y="5884863"/>
          <p14:tracePt t="126772" x="6832600" y="5876925"/>
          <p14:tracePt t="126780" x="6840538" y="5868988"/>
          <p14:tracePt t="126787" x="6848475" y="5853113"/>
          <p14:tracePt t="126796" x="6856413" y="5845175"/>
          <p14:tracePt t="126802" x="6856413" y="5829300"/>
          <p14:tracePt t="126810" x="6864350" y="5821363"/>
          <p14:tracePt t="126817" x="6872288" y="5821363"/>
          <p14:tracePt t="126826" x="6872288" y="5805488"/>
          <p14:tracePt t="126832" x="6880225" y="5797550"/>
          <p14:tracePt t="126840" x="6880225" y="5789613"/>
          <p14:tracePt t="126847" x="6888163" y="5781675"/>
          <p14:tracePt t="126855" x="6896100" y="5773738"/>
          <p14:tracePt t="126863" x="6904038" y="5757863"/>
          <p14:tracePt t="127050" x="6904038" y="5765800"/>
          <p14:tracePt t="127057" x="6904038" y="5773738"/>
          <p14:tracePt t="127064" x="6904038" y="5781675"/>
          <p14:tracePt t="127081" x="6904038" y="5789613"/>
          <p14:tracePt t="127090" x="6904038" y="5797550"/>
          <p14:tracePt t="127096" x="6904038" y="5805488"/>
          <p14:tracePt t="127110" x="6904038" y="5821363"/>
          <p14:tracePt t="127117" x="6911975" y="5821363"/>
          <p14:tracePt t="127125" x="6911975" y="5829300"/>
          <p14:tracePt t="127142" x="6911975" y="5837238"/>
          <p14:tracePt t="127166" x="6911975" y="5845175"/>
          <p14:tracePt t="127477" x="6911975" y="5829300"/>
          <p14:tracePt t="127486" x="6919913" y="5797550"/>
          <p14:tracePt t="127492" x="6919913" y="5765800"/>
          <p14:tracePt t="127500" x="6927850" y="5702300"/>
          <p14:tracePt t="127510" x="6943725" y="5613400"/>
          <p14:tracePt t="127515" x="6951663" y="5526088"/>
          <p14:tracePt t="127523" x="6959600" y="5422900"/>
          <p14:tracePt t="127530" x="6967538" y="5327650"/>
          <p14:tracePt t="127538" x="6975475" y="5214938"/>
          <p14:tracePt t="127546" x="6991350" y="5111750"/>
          <p14:tracePt t="127552" x="6999288" y="5008563"/>
          <p14:tracePt t="127563" x="7015163" y="4911725"/>
          <p14:tracePt t="127567" x="7023100" y="4808538"/>
          <p14:tracePt t="127578" x="7023100" y="4697413"/>
          <p14:tracePt t="127583" x="7023100" y="4584700"/>
          <p14:tracePt t="127592" x="7023100" y="4481513"/>
          <p14:tracePt t="127598" x="7023100" y="4362450"/>
          <p14:tracePt t="127606" x="7023100" y="4265613"/>
          <p14:tracePt t="127613" x="7023100" y="4170363"/>
          <p14:tracePt t="127620" x="7023100" y="4075113"/>
          <p14:tracePt t="127628" x="7023100" y="4003675"/>
          <p14:tracePt t="127637" x="7023100" y="3948113"/>
          <p14:tracePt t="127643" x="7023100" y="3898900"/>
          <p14:tracePt t="127652" x="7023100" y="3867150"/>
          <p14:tracePt t="127660" x="7023100" y="3843338"/>
          <p14:tracePt t="127665" x="7023100" y="3827463"/>
          <p14:tracePt t="127672" x="7023100" y="3811588"/>
          <p14:tracePt t="127688" x="7023100" y="3803650"/>
          <p14:tracePt t="127695" x="7023100" y="3795713"/>
          <p14:tracePt t="127703" x="7023100" y="3787775"/>
          <p14:tracePt t="127717" x="7023100" y="3779838"/>
          <p14:tracePt t="127732" x="7023100" y="3763963"/>
          <p14:tracePt t="127740" x="7023100" y="3756025"/>
          <p14:tracePt t="127748" x="7023100" y="3740150"/>
          <p14:tracePt t="127755" x="7023100" y="3732213"/>
          <p14:tracePt t="127762" x="7023100" y="3716338"/>
          <p14:tracePt t="127770" x="7023100" y="3692525"/>
          <p14:tracePt t="127778" x="7023100" y="3676650"/>
          <p14:tracePt t="127785" x="7015163" y="3660775"/>
          <p14:tracePt t="127792" x="7015163" y="3644900"/>
          <p14:tracePt t="127800" x="7015163" y="3636963"/>
          <p14:tracePt t="127808" x="7015163" y="3629025"/>
          <p14:tracePt t="127815" x="7007225" y="3605213"/>
          <p14:tracePt t="127823" x="6999288" y="3579813"/>
          <p14:tracePt t="127830" x="6983413" y="3548063"/>
          <p14:tracePt t="127837" x="6983413" y="3532188"/>
          <p14:tracePt t="127845" x="6967538" y="3484563"/>
          <p14:tracePt t="127853" x="6951663" y="3460750"/>
          <p14:tracePt t="127861" x="6935788" y="3413125"/>
          <p14:tracePt t="127867" x="6911975" y="3381375"/>
          <p14:tracePt t="127876" x="6896100" y="3341688"/>
          <p14:tracePt t="127882" x="6880225" y="3302000"/>
          <p14:tracePt t="127890" x="6872288" y="3294063"/>
          <p14:tracePt t="127897" x="6864350" y="3270250"/>
          <p14:tracePt t="127912" x="6848475" y="3244850"/>
          <p14:tracePt t="127925" x="6840538" y="3228975"/>
          <p14:tracePt t="128010" x="6840538" y="3221038"/>
          <p14:tracePt t="128040" x="6840538" y="3213100"/>
          <p14:tracePt t="128047" x="6840538" y="3205163"/>
          <p14:tracePt t="128056" x="6840538" y="3197225"/>
          <p14:tracePt t="128062" x="6840538" y="3181350"/>
          <p14:tracePt t="128070" x="6840538" y="3165475"/>
          <p14:tracePt t="128078" x="6840538" y="3157538"/>
          <p14:tracePt t="128085" x="6840538" y="3133725"/>
          <p14:tracePt t="128092" x="6840538" y="3117850"/>
          <p14:tracePt t="128100" x="6856413" y="3086100"/>
          <p14:tracePt t="128108" x="6864350" y="3054350"/>
          <p14:tracePt t="128115" x="6888163" y="3030538"/>
          <p14:tracePt t="128122" x="6896100" y="3014663"/>
          <p14:tracePt t="128130" x="6904038" y="2982913"/>
          <p14:tracePt t="128137" x="6919913" y="2967038"/>
          <p14:tracePt t="128145" x="6927850" y="2951163"/>
          <p14:tracePt t="128152" x="6927850" y="2943225"/>
          <p14:tracePt t="128161" x="6927850" y="2935288"/>
          <p14:tracePt t="128167" x="6927850" y="2927350"/>
          <p14:tracePt t="128445" x="6927850" y="2935288"/>
          <p14:tracePt t="128512" x="6927850" y="2943225"/>
          <p14:tracePt t="128737" x="6927850" y="2951163"/>
          <p14:tracePt t="128745" x="6911975" y="2959100"/>
          <p14:tracePt t="128754" x="6880225" y="2982913"/>
          <p14:tracePt t="128762" x="6808788" y="3014663"/>
          <p14:tracePt t="128769" x="6759575" y="3038475"/>
          <p14:tracePt t="128776" x="6664325" y="3086100"/>
          <p14:tracePt t="128784" x="6553200" y="3133725"/>
          <p14:tracePt t="128791" x="6265863" y="3213100"/>
          <p14:tracePt t="128797" x="5994400" y="3270250"/>
          <p14:tracePt t="128807" x="5667375" y="3357563"/>
          <p14:tracePt t="128813" x="5373688" y="3429000"/>
          <p14:tracePt t="128821" x="5157788" y="3492500"/>
          <p14:tracePt t="128828" x="4870450" y="3595688"/>
          <p14:tracePt t="128836" x="4584700" y="3692525"/>
          <p14:tracePt t="128844" x="4321175" y="3779838"/>
          <p14:tracePt t="128853" x="4081463" y="3875088"/>
          <p14:tracePt t="128859" x="3883025" y="3930650"/>
          <p14:tracePt t="128865" x="3706813" y="3979863"/>
          <p14:tracePt t="128872" x="3619500" y="3995738"/>
          <p14:tracePt t="128880" x="3524250" y="4011613"/>
          <p14:tracePt t="128887" x="3435350" y="4027488"/>
          <p14:tracePt t="128895" x="3371850" y="4035425"/>
          <p14:tracePt t="128911" x="3292475" y="4043363"/>
          <p14:tracePt t="128917" x="3260725" y="4043363"/>
          <p14:tracePt t="128925" x="3236913" y="4043363"/>
          <p14:tracePt t="128932" x="3221038" y="4043363"/>
          <p14:tracePt t="128941" x="3213100" y="4043363"/>
          <p14:tracePt t="128949" x="3197225" y="4043363"/>
          <p14:tracePt t="128957" x="3189288" y="4043363"/>
          <p14:tracePt t="128963" x="3165475" y="4043363"/>
          <p14:tracePt t="128971" x="3117850" y="4027488"/>
          <p14:tracePt t="128979" x="3076575" y="4011613"/>
          <p14:tracePt t="128986" x="3021013" y="3987800"/>
          <p14:tracePt t="128993" x="2949575" y="3963988"/>
          <p14:tracePt t="129000" x="2886075" y="3938588"/>
          <p14:tracePt t="129010" x="2798763" y="3906838"/>
          <p14:tracePt t="129015" x="2709863" y="3875088"/>
          <p14:tracePt t="129024" x="2614613" y="3843338"/>
          <p14:tracePt t="129030" x="2551113" y="3819525"/>
          <p14:tracePt t="129039" x="2463800" y="3803650"/>
          <p14:tracePt t="129045" x="2384425" y="3771900"/>
          <p14:tracePt t="129053" x="2327275" y="3763963"/>
          <p14:tracePt t="129061" x="2271713" y="3748088"/>
          <p14:tracePt t="129069" x="2263775" y="3748088"/>
          <p14:tracePt t="129075" x="2255838" y="3740150"/>
          <p14:tracePt t="129083" x="2247900" y="3732213"/>
          <p14:tracePt t="129094" x="2247900" y="3724275"/>
          <p14:tracePt t="129105" x="2247900" y="3708400"/>
          <p14:tracePt t="129114" x="2247900" y="3692525"/>
          <p14:tracePt t="129120" x="2247900" y="3668713"/>
          <p14:tracePt t="129128" x="2255838" y="3652838"/>
          <p14:tracePt t="129134" x="2263775" y="3636963"/>
          <p14:tracePt t="129143" x="2271713" y="3629025"/>
          <p14:tracePt t="129151" x="2287588" y="3605213"/>
          <p14:tracePt t="129160" x="2303463" y="3579813"/>
          <p14:tracePt t="129165" x="2303463" y="3556000"/>
          <p14:tracePt t="129175" x="2319338" y="3540125"/>
          <p14:tracePt t="129180" x="2327275" y="3516313"/>
          <p14:tracePt t="129189" x="2327275" y="3492500"/>
          <p14:tracePt t="129196" x="2335213" y="3484563"/>
          <p14:tracePt t="129202" x="2335213" y="3476625"/>
          <p14:tracePt t="129212" x="2335213" y="3460750"/>
          <p14:tracePt t="129217" x="2335213" y="3444875"/>
          <p14:tracePt t="129225" x="2335213" y="3436938"/>
          <p14:tracePt t="129232" x="2335213" y="3429000"/>
          <p14:tracePt t="129240" x="2327275" y="3429000"/>
          <p14:tracePt t="129255" x="2311400" y="3421063"/>
          <p14:tracePt t="129262" x="2303463" y="3421063"/>
          <p14:tracePt t="129270" x="2287588" y="3413125"/>
          <p14:tracePt t="129278" x="2279650" y="3413125"/>
          <p14:tracePt t="129285" x="2255838" y="3413125"/>
          <p14:tracePt t="129293" x="2232025" y="3413125"/>
          <p14:tracePt t="129300" x="2224088" y="3413125"/>
          <p14:tracePt t="129307" x="2200275" y="3405188"/>
          <p14:tracePt t="129315" x="2176463" y="3405188"/>
          <p14:tracePt t="129323" x="2144713" y="3405188"/>
          <p14:tracePt t="129330" x="2120900" y="3405188"/>
          <p14:tracePt t="129337" x="2089150" y="3405188"/>
          <p14:tracePt t="129346" x="2073275" y="3405188"/>
          <p14:tracePt t="129352" x="2057400" y="3405188"/>
          <p14:tracePt t="129361" x="2033588" y="3413125"/>
          <p14:tracePt t="129367" x="2025650" y="3429000"/>
          <p14:tracePt t="129376" x="2025650" y="3436938"/>
          <p14:tracePt t="129382" x="2025650" y="3452813"/>
          <p14:tracePt t="129391" x="2025650" y="3460750"/>
          <p14:tracePt t="129397" x="2025650" y="3484563"/>
          <p14:tracePt t="129405" x="2041525" y="3492500"/>
          <p14:tracePt t="129413" x="2041525" y="3500438"/>
          <p14:tracePt t="129420" x="2057400" y="3500438"/>
          <p14:tracePt t="129427" x="2073275" y="3508375"/>
          <p14:tracePt t="129435" x="2089150" y="3508375"/>
          <p14:tracePt t="129443" x="2105025" y="3516313"/>
          <p14:tracePt t="129450" x="2112963" y="3516313"/>
          <p14:tracePt t="129457" x="2120900" y="3516313"/>
          <p14:tracePt t="129465" x="2128838" y="3516313"/>
          <p14:tracePt t="129473" x="2144713" y="3516313"/>
          <p14:tracePt t="129479" x="2152650" y="3516313"/>
          <p14:tracePt t="129495" x="2160588" y="3516313"/>
          <p14:tracePt t="129502" x="2168525" y="3516313"/>
          <p14:tracePt t="129525" x="2176463" y="3516313"/>
          <p14:tracePt t="129547" x="2184400" y="3508375"/>
          <p14:tracePt t="129555" x="2184400" y="3492500"/>
          <p14:tracePt t="129562" x="2184400" y="3476625"/>
          <p14:tracePt t="129570" x="2184400" y="3468688"/>
          <p14:tracePt t="129577" x="2184400" y="3460750"/>
          <p14:tracePt t="129600" x="2184400" y="3452813"/>
          <p14:tracePt t="129645" x="2176463" y="3452813"/>
          <p14:tracePt t="129676" x="2168525" y="3452813"/>
          <p14:tracePt t="129690" x="2160588" y="3452813"/>
          <p14:tracePt t="129705" x="2160588" y="3460750"/>
          <p14:tracePt t="129727" x="2152650" y="3460750"/>
          <p14:tracePt t="129743" x="2152650" y="3468688"/>
          <p14:tracePt t="129773" x="2144713" y="3476625"/>
          <p14:tracePt t="129802" x="2144713" y="3484563"/>
          <p14:tracePt t="129817" x="2136775" y="3484563"/>
          <p14:tracePt t="129870" x="2136775" y="3492500"/>
          <p14:tracePt t="129878" x="0" y="0"/>
        </p14:tracePtLst>
        <p14:tracePtLst>
          <p14:tracePt t="135204" x="1250950" y="5741988"/>
          <p14:tracePt t="135337" x="1258888" y="5741988"/>
          <p14:tracePt t="135562" x="1258888" y="5749925"/>
          <p14:tracePt t="135571" x="1266825" y="5749925"/>
          <p14:tracePt t="135577" x="1284288" y="5765800"/>
          <p14:tracePt t="135585" x="1300163" y="5781675"/>
          <p14:tracePt t="135593" x="1339850" y="5797550"/>
          <p14:tracePt t="135600" x="1379538" y="5813425"/>
          <p14:tracePt t="135607" x="1466850" y="5853113"/>
          <p14:tracePt t="135616" x="1554163" y="5868988"/>
          <p14:tracePt t="135624" x="1666875" y="5876925"/>
          <p14:tracePt t="135630" x="1738313" y="5884863"/>
          <p14:tracePt t="135638" x="1825625" y="5900738"/>
          <p14:tracePt t="135646" x="1928813" y="5908675"/>
          <p14:tracePt t="135654" x="2025650" y="5916613"/>
          <p14:tracePt t="135660" x="2120900" y="5932488"/>
          <p14:tracePt t="135669" x="2168525" y="5932488"/>
          <p14:tracePt t="135676" x="2184400" y="5932488"/>
          <p14:tracePt t="135847" x="2192338" y="5932488"/>
          <p14:tracePt t="135862" x="2200275" y="5932488"/>
          <p14:tracePt t="135871" x="2208213" y="5924550"/>
          <p14:tracePt t="135878" x="2224088" y="5924550"/>
          <p14:tracePt t="135888" x="2232025" y="5916613"/>
          <p14:tracePt t="135892" x="2239963" y="5908675"/>
          <p14:tracePt t="135900" x="2247900" y="5900738"/>
          <p14:tracePt t="135907" x="2255838" y="5892800"/>
          <p14:tracePt t="135915" x="2263775" y="5884863"/>
          <p14:tracePt t="135924" x="2263775" y="5876925"/>
          <p14:tracePt t="135931" x="2263775" y="5868988"/>
          <p14:tracePt t="135939" x="2271713" y="5868988"/>
          <p14:tracePt t="135945" x="2279650" y="5861050"/>
          <p14:tracePt t="135960" x="2279650" y="5853113"/>
          <p14:tracePt t="135977" x="2279650" y="5845175"/>
          <p14:tracePt t="135984" x="2287588" y="5845175"/>
          <p14:tracePt t="135991" x="2287588" y="5837238"/>
          <p14:tracePt t="136007" x="2287588" y="5829300"/>
          <p14:tracePt t="136012" x="2295525" y="5829300"/>
          <p14:tracePt t="136373" x="2295525" y="5837238"/>
          <p14:tracePt t="136389" x="2295525" y="5853113"/>
          <p14:tracePt t="136396" x="2303463" y="5853113"/>
          <p14:tracePt t="136403" x="2319338" y="5861050"/>
          <p14:tracePt t="136410" x="2335213" y="5868988"/>
          <p14:tracePt t="136420" x="2351088" y="5876925"/>
          <p14:tracePt t="136425" x="2384425" y="5876925"/>
          <p14:tracePt t="136434" x="2408238" y="5876925"/>
          <p14:tracePt t="136440" x="2439988" y="5876925"/>
          <p14:tracePt t="136449" x="2463800" y="5876925"/>
          <p14:tracePt t="136456" x="2503488" y="5876925"/>
          <p14:tracePt t="136464" x="2543175" y="5876925"/>
          <p14:tracePt t="136471" x="2582863" y="5876925"/>
          <p14:tracePt t="136477" x="2630488" y="5876925"/>
          <p14:tracePt t="136487" x="2662238" y="5868988"/>
          <p14:tracePt t="136493" x="2693988" y="5868988"/>
          <p14:tracePt t="136503" x="2725738" y="5861050"/>
          <p14:tracePt t="136507" x="2751138" y="5853113"/>
          <p14:tracePt t="136517" x="2774950" y="5845175"/>
          <p14:tracePt t="136523" x="2798763" y="5845175"/>
          <p14:tracePt t="136532" x="2814638" y="5845175"/>
          <p14:tracePt t="136539" x="2838450" y="5837238"/>
          <p14:tracePt t="136548" x="2846388" y="5829300"/>
          <p14:tracePt t="136554" x="2870200" y="5829300"/>
          <p14:tracePt t="136561" x="2886075" y="5821363"/>
          <p14:tracePt t="136570" x="2901950" y="5821363"/>
          <p14:tracePt t="136575" x="2917825" y="5821363"/>
          <p14:tracePt t="136585" x="2925763" y="5821363"/>
          <p14:tracePt t="136590" x="2933700" y="5821363"/>
          <p14:tracePt t="136597" x="2941638" y="5821363"/>
          <p14:tracePt t="136612" x="2949575" y="5821363"/>
          <p14:tracePt t="136643" x="2957513" y="5821363"/>
          <p14:tracePt t="136658" x="2965450" y="5821363"/>
          <p14:tracePt t="136844" x="2973388" y="5821363"/>
          <p14:tracePt t="136860" x="2997200" y="5821363"/>
          <p14:tracePt t="136870" x="3005138" y="5821363"/>
          <p14:tracePt t="136875" x="3021013" y="5821363"/>
          <p14:tracePt t="136884" x="3044825" y="5821363"/>
          <p14:tracePt t="136906" x="3125788" y="5821363"/>
          <p14:tracePt t="136913" x="3149600" y="5821363"/>
          <p14:tracePt t="136921" x="3181350" y="5821363"/>
          <p14:tracePt t="136927" x="3197225" y="5821363"/>
          <p14:tracePt t="136937" x="3228975" y="5821363"/>
          <p14:tracePt t="136942" x="3252788" y="5821363"/>
          <p14:tracePt t="136951" x="3284538" y="5821363"/>
          <p14:tracePt t="136957" x="3324225" y="5821363"/>
          <p14:tracePt t="136965" x="3340100" y="5821363"/>
          <p14:tracePt t="136973" x="3387725" y="5821363"/>
          <p14:tracePt t="136982" x="3411538" y="5821363"/>
          <p14:tracePt t="136988" x="3459163" y="5821363"/>
          <p14:tracePt t="136997" x="3484563" y="5821363"/>
          <p14:tracePt t="137003" x="3500438" y="5821363"/>
          <p14:tracePt t="137012" x="3508375" y="5821363"/>
          <p14:tracePt t="137020" x="3516313" y="5821363"/>
          <p14:tracePt t="137025" x="3524250" y="5821363"/>
          <p14:tracePt t="137041" x="3540125" y="5821363"/>
          <p14:tracePt t="137056" x="3556000" y="5821363"/>
          <p14:tracePt t="137062" x="3563938" y="5821363"/>
          <p14:tracePt t="137072" x="3571875" y="5821363"/>
          <p14:tracePt t="137077" x="3579813" y="5829300"/>
          <p14:tracePt t="137085" x="3587750" y="5829300"/>
          <p14:tracePt t="137093" x="3595688" y="5829300"/>
          <p14:tracePt t="137104" x="3603625" y="5829300"/>
          <p14:tracePt t="137190" x="3611563" y="5829300"/>
          <p14:tracePt t="137197" x="3619500" y="5829300"/>
          <p14:tracePt t="137205" x="3627438" y="5829300"/>
          <p14:tracePt t="137228" x="3635375" y="5829300"/>
          <p14:tracePt t="137655" x="3643313" y="5829300"/>
          <p14:tracePt t="137672" x="3659188" y="5829300"/>
          <p14:tracePt t="137686" x="3667125" y="5829300"/>
          <p14:tracePt t="137693" x="3675063" y="5829300"/>
          <p14:tracePt t="137701" x="3683000" y="5829300"/>
          <p14:tracePt t="137715" x="3690938" y="5829300"/>
          <p14:tracePt t="137730" x="3698875" y="5829300"/>
          <p14:tracePt t="137738" x="3706813" y="5829300"/>
          <p14:tracePt t="137754" x="3714750" y="5829300"/>
          <p14:tracePt t="138135" x="3706813" y="5829300"/>
          <p14:tracePt t="138142" x="3675063" y="5821363"/>
          <p14:tracePt t="138153" x="3635375" y="5805488"/>
          <p14:tracePt t="138157" x="3571875" y="5781675"/>
          <p14:tracePt t="138165" x="3492500" y="5757863"/>
          <p14:tracePt t="138173" x="3411538" y="5734050"/>
          <p14:tracePt t="138181" x="3332163" y="5726113"/>
          <p14:tracePt t="138188" x="3244850" y="5702300"/>
          <p14:tracePt t="138196" x="3157538" y="5694363"/>
          <p14:tracePt t="138205" x="3084513" y="5686425"/>
          <p14:tracePt t="138211" x="2989263" y="5678488"/>
          <p14:tracePt t="138221" x="2901950" y="5670550"/>
          <p14:tracePt t="138225" x="2806700" y="5670550"/>
          <p14:tracePt t="138233" x="2717800" y="5670550"/>
          <p14:tracePt t="138240" x="2638425" y="5670550"/>
          <p14:tracePt t="138250" x="2559050" y="5670550"/>
          <p14:tracePt t="138255" x="2495550" y="5670550"/>
          <p14:tracePt t="138263" x="2432050" y="5670550"/>
          <p14:tracePt t="138272" x="2366963" y="5670550"/>
          <p14:tracePt t="138277" x="2319338" y="5670550"/>
          <p14:tracePt t="138285" x="2271713" y="5670550"/>
          <p14:tracePt t="138294" x="2232025" y="5670550"/>
          <p14:tracePt t="138302" x="2208213" y="5670550"/>
          <p14:tracePt t="138307" x="2184400" y="5670550"/>
          <p14:tracePt t="138318" x="2168525" y="5670550"/>
          <p14:tracePt t="138323" x="2144713" y="5670550"/>
          <p14:tracePt t="138332" x="2120900" y="5662613"/>
          <p14:tracePt t="138339" x="2105025" y="5662613"/>
          <p14:tracePt t="138345" x="2089150" y="5653088"/>
          <p14:tracePt t="138353" x="2065338" y="5637213"/>
          <p14:tracePt t="138361" x="2049463" y="5629275"/>
          <p14:tracePt t="138370" x="2017713" y="5621338"/>
          <p14:tracePt t="138375" x="1992313" y="5605463"/>
          <p14:tracePt t="138385" x="1976438" y="5597525"/>
          <p14:tracePt t="138390" x="1952625" y="5589588"/>
          <p14:tracePt t="138398" x="1936750" y="5581650"/>
          <p14:tracePt t="138405" x="1920875" y="5573713"/>
          <p14:tracePt t="138412" x="1905000" y="5565775"/>
          <p14:tracePt t="138420" x="1897063" y="5565775"/>
          <p14:tracePt t="138427" x="1881188" y="5549900"/>
          <p14:tracePt t="138442" x="1865313" y="5541963"/>
          <p14:tracePt t="138450" x="1865313" y="5534025"/>
          <p14:tracePt t="138457" x="1857375" y="5526088"/>
          <p14:tracePt t="138466" x="1849438" y="5518150"/>
          <p14:tracePt t="138473" x="1841500" y="5518150"/>
          <p14:tracePt t="138480" x="1841500" y="5510213"/>
          <p14:tracePt t="138487" x="1833563" y="5510213"/>
          <p14:tracePt t="138495" x="1833563" y="5502275"/>
          <p14:tracePt t="138503" x="1825625" y="5502275"/>
          <p14:tracePt t="138510" x="1817688" y="5494338"/>
          <p14:tracePt t="138517" x="1809750" y="5494338"/>
          <p14:tracePt t="138526" x="1801813" y="5486400"/>
          <p14:tracePt t="138534" x="1793875" y="5478463"/>
          <p14:tracePt t="138540" x="1778000" y="5462588"/>
          <p14:tracePt t="138547" x="1770063" y="5454650"/>
          <p14:tracePt t="138555" x="1754188" y="5446713"/>
          <p14:tracePt t="138562" x="1754188" y="5438775"/>
          <p14:tracePt t="138570" x="1738313" y="5422900"/>
          <p14:tracePt t="138577" x="1730375" y="5414963"/>
          <p14:tracePt t="138586" x="1722438" y="5399088"/>
          <p14:tracePt t="138592" x="1706563" y="5383213"/>
          <p14:tracePt t="138600" x="1698625" y="5367338"/>
          <p14:tracePt t="138607" x="1690688" y="5351463"/>
          <p14:tracePt t="138615" x="1674813" y="5319713"/>
          <p14:tracePt t="138622" x="1658938" y="5310188"/>
          <p14:tracePt t="138630" x="1641475" y="5286375"/>
          <p14:tracePt t="138637" x="1617663" y="5270500"/>
          <p14:tracePt t="138645" x="1585913" y="5254625"/>
          <p14:tracePt t="138653" x="1546225" y="5230813"/>
          <p14:tracePt t="138660" x="1514475" y="5214938"/>
          <p14:tracePt t="138668" x="1474788" y="5191125"/>
          <p14:tracePt t="138676" x="1443038" y="5175250"/>
          <p14:tracePt t="138683" x="1419225" y="5175250"/>
          <p14:tracePt t="138690" x="1379538" y="5167313"/>
          <p14:tracePt t="138697" x="1355725" y="5167313"/>
          <p14:tracePt t="138705" x="1323975" y="5159375"/>
          <p14:tracePt t="138712" x="1292225" y="5151438"/>
          <p14:tracePt t="138720" x="1258888" y="5151438"/>
          <p14:tracePt t="138730" x="1227138" y="5151438"/>
          <p14:tracePt t="138737" x="1187450" y="5151438"/>
          <p14:tracePt t="138744" x="1171575" y="5151438"/>
          <p14:tracePt t="138750" x="1155700" y="5151438"/>
          <p14:tracePt t="138757" x="1123950" y="5151438"/>
          <p14:tracePt t="138765" x="1084263" y="5151438"/>
          <p14:tracePt t="138772" x="1052513" y="5151438"/>
          <p14:tracePt t="138780" x="1004888" y="5151438"/>
          <p14:tracePt t="138787" x="965200" y="5151438"/>
          <p14:tracePt t="138795" x="908050" y="5151438"/>
          <p14:tracePt t="138803" x="812800" y="5151438"/>
          <p14:tracePt t="138810" x="765175" y="5159375"/>
          <p14:tracePt t="138818" x="725488" y="5167313"/>
          <p14:tracePt t="138825" x="693738" y="5175250"/>
          <p14:tracePt t="138833" x="661988" y="5199063"/>
          <p14:tracePt t="138840" x="638175" y="5214938"/>
          <p14:tracePt t="138847" x="622300" y="5222875"/>
          <p14:tracePt t="138854" x="606425" y="5246688"/>
          <p14:tracePt t="138862" x="590550" y="5262563"/>
          <p14:tracePt t="138870" x="558800" y="5294313"/>
          <p14:tracePt t="138877" x="541338" y="5310188"/>
          <p14:tracePt t="138887" x="517525" y="5327650"/>
          <p14:tracePt t="138892" x="509588" y="5343525"/>
          <p14:tracePt t="138900" x="493713" y="5367338"/>
          <p14:tracePt t="138907" x="477838" y="5375275"/>
          <p14:tracePt t="138916" x="469900" y="5391150"/>
          <p14:tracePt t="138922" x="461963" y="5391150"/>
          <p14:tracePt t="138930" x="461963" y="5399088"/>
          <p14:tracePt t="138937" x="461963" y="5407025"/>
          <p14:tracePt t="138945" x="454025" y="5407025"/>
          <p14:tracePt t="138953" x="454025" y="5414963"/>
          <p14:tracePt t="138960" x="446088" y="5414963"/>
          <p14:tracePt t="138968" x="446088" y="5422900"/>
          <p14:tracePt t="138975" x="446088" y="5430838"/>
          <p14:tracePt t="138990" x="446088" y="5438775"/>
          <p14:tracePt t="139005" x="454025" y="5446713"/>
          <p14:tracePt t="139020" x="461963" y="5454650"/>
          <p14:tracePt t="139027" x="477838" y="5454650"/>
          <p14:tracePt t="139035" x="485775" y="5462588"/>
          <p14:tracePt t="139042" x="501650" y="5478463"/>
          <p14:tracePt t="139050" x="525463" y="5478463"/>
          <p14:tracePt t="139057" x="550863" y="5486400"/>
          <p14:tracePt t="139066" x="566738" y="5494338"/>
          <p14:tracePt t="139072" x="606425" y="5502275"/>
          <p14:tracePt t="139080" x="654050" y="5510213"/>
          <p14:tracePt t="139087" x="773113" y="5534025"/>
          <p14:tracePt t="139095" x="844550" y="5541963"/>
          <p14:tracePt t="139103" x="925513" y="5541963"/>
          <p14:tracePt t="139110" x="965200" y="5541963"/>
          <p14:tracePt t="139118" x="1052513" y="5541963"/>
          <p14:tracePt t="139125" x="1131888" y="5541963"/>
          <p14:tracePt t="139132" x="1211263" y="5541963"/>
          <p14:tracePt t="139142" x="1284288" y="5541963"/>
          <p14:tracePt t="139149" x="1363663" y="5541963"/>
          <p14:tracePt t="139155" x="1411288" y="5534025"/>
          <p14:tracePt t="139162" x="1458913" y="5518150"/>
          <p14:tracePt t="139170" x="1498600" y="5494338"/>
          <p14:tracePt t="139177" x="1530350" y="5486400"/>
          <p14:tracePt t="139185" x="1562100" y="5470525"/>
          <p14:tracePt t="139193" x="1570038" y="5462588"/>
          <p14:tracePt t="139200" x="1585913" y="5446713"/>
          <p14:tracePt t="139216" x="1593850" y="5438775"/>
          <p14:tracePt t="139222" x="1593850" y="5430838"/>
          <p14:tracePt t="139238" x="1601788" y="5422900"/>
          <p14:tracePt t="140602" x="1601788" y="5430838"/>
          <p14:tracePt t="140610" x="1601788" y="5438775"/>
          <p14:tracePt t="140625" x="1601788" y="5446713"/>
          <p14:tracePt t="141667" x="1585913" y="5446713"/>
          <p14:tracePt t="141676" x="1562100" y="5446713"/>
          <p14:tracePt t="141684" x="1514475" y="5446713"/>
          <p14:tracePt t="141690" x="1458913" y="5446713"/>
          <p14:tracePt t="141699" x="1395413" y="5454650"/>
          <p14:tracePt t="141705" x="1331913" y="5462588"/>
          <p14:tracePt t="141714" x="1266825" y="5462588"/>
          <p14:tracePt t="141721" x="1195388" y="5470525"/>
          <p14:tracePt t="141729" x="1139825" y="5470525"/>
          <p14:tracePt t="141736" x="1076325" y="5478463"/>
          <p14:tracePt t="141744" x="1044575" y="5478463"/>
          <p14:tracePt t="141752" x="1004888" y="5486400"/>
          <p14:tracePt t="141757" x="989013" y="5486400"/>
          <p14:tracePt t="141766" x="981075" y="5486400"/>
          <p14:tracePt t="141772" x="973138" y="5486400"/>
          <p14:tracePt t="141797" x="965200" y="5486400"/>
          <p14:tracePt t="141833" x="957263" y="5486400"/>
          <p14:tracePt t="141840" x="949325" y="5494338"/>
          <p14:tracePt t="141847" x="941388" y="5494338"/>
          <p14:tracePt t="141855" x="933450" y="5494338"/>
          <p14:tracePt t="141863" x="908050" y="5502275"/>
          <p14:tracePt t="141870" x="900113" y="5502275"/>
          <p14:tracePt t="141877" x="892175" y="5502275"/>
          <p14:tracePt t="141885" x="876300" y="5510213"/>
          <p14:tracePt t="141900" x="868363" y="5510213"/>
          <p14:tracePt t="141907" x="852488" y="5518150"/>
          <p14:tracePt t="141915" x="844550" y="5518150"/>
          <p14:tracePt t="141923" x="836613" y="5518150"/>
          <p14:tracePt t="141938" x="828675" y="5518150"/>
          <p14:tracePt t="141945" x="820738" y="5526088"/>
          <p14:tracePt t="141953" x="812800" y="5526088"/>
          <p14:tracePt t="141960" x="796925" y="5526088"/>
          <p14:tracePt t="141967" x="788988" y="5526088"/>
          <p14:tracePt t="141984" x="773113" y="5526088"/>
          <p14:tracePt t="141990" x="765175" y="5534025"/>
          <p14:tracePt t="141997" x="749300" y="5534025"/>
          <p14:tracePt t="142005" x="741363" y="5534025"/>
          <p14:tracePt t="142013" x="733425" y="5534025"/>
          <p14:tracePt t="142020" x="725488" y="5534025"/>
          <p14:tracePt t="142027" x="717550" y="5534025"/>
          <p14:tracePt t="142042" x="709613" y="5534025"/>
          <p14:tracePt t="142065" x="701675" y="5534025"/>
          <p14:tracePt t="142102" x="693738" y="5534025"/>
          <p14:tracePt t="142343" x="717550" y="5534025"/>
          <p14:tracePt t="142350" x="757238" y="5534025"/>
          <p14:tracePt t="142359" x="781050" y="5534025"/>
          <p14:tracePt t="142365" x="828675" y="5534025"/>
          <p14:tracePt t="142373" x="892175" y="5534025"/>
          <p14:tracePt t="142382" x="965200" y="5534025"/>
          <p14:tracePt t="142388" x="1052513" y="5534025"/>
          <p14:tracePt t="142397" x="1147763" y="5534025"/>
          <p14:tracePt t="142403" x="1211263" y="5534025"/>
          <p14:tracePt t="142411" x="1308100" y="5534025"/>
          <p14:tracePt t="142418" x="1403350" y="5534025"/>
          <p14:tracePt t="142426" x="1482725" y="5534025"/>
          <p14:tracePt t="142433" x="1570038" y="5541963"/>
          <p14:tracePt t="142440" x="1633538" y="5541963"/>
          <p14:tracePt t="142449" x="1690688" y="5549900"/>
          <p14:tracePt t="142455" x="1714500" y="5557838"/>
          <p14:tracePt t="142463" x="1738313" y="5557838"/>
          <p14:tracePt t="142471" x="1746250" y="5557838"/>
          <p14:tracePt t="144804" x="1754188" y="5557838"/>
          <p14:tracePt t="145050" x="1770063" y="5557838"/>
          <p14:tracePt t="145060" x="1778000" y="5549900"/>
          <p14:tracePt t="145065" x="1785938" y="5534025"/>
          <p14:tracePt t="145074" x="1785938" y="5510213"/>
          <p14:tracePt t="145702" x="1785938" y="5518150"/>
          <p14:tracePt t="145712" x="1785938" y="5526088"/>
          <p14:tracePt t="147578" x="1841500" y="5526088"/>
          <p14:tracePt t="147585" x="1936750" y="5526088"/>
          <p14:tracePt t="147592" x="2033588" y="5541963"/>
          <p14:tracePt t="147600" x="2184400" y="5557838"/>
          <p14:tracePt t="147609" x="2455863" y="5613400"/>
          <p14:tracePt t="147615" x="2741613" y="5637213"/>
          <p14:tracePt t="147622" x="3125788" y="5702300"/>
          <p14:tracePt t="147631" x="3524250" y="5749925"/>
          <p14:tracePt t="147639" x="3859213" y="5789613"/>
          <p14:tracePt t="147646" x="4233863" y="5837238"/>
          <p14:tracePt t="147653" x="4543425" y="5876925"/>
          <p14:tracePt t="147660" x="4822825" y="5916613"/>
          <p14:tracePt t="147667" x="5038725" y="5932488"/>
          <p14:tracePt t="147676" x="5245100" y="5940425"/>
          <p14:tracePt t="147682" x="5381625" y="5956300"/>
          <p14:tracePt t="147690" x="5484813" y="5956300"/>
          <p14:tracePt t="147698" x="5572125" y="5956300"/>
          <p14:tracePt t="147705" x="5611813" y="5956300"/>
          <p14:tracePt t="147713" x="5651500" y="5948363"/>
          <p14:tracePt t="147720" x="5651500" y="5940425"/>
          <p14:tracePt t="147729" x="5659438" y="5940425"/>
          <p14:tracePt t="147735" x="5659438" y="5932488"/>
          <p14:tracePt t="148492" x="5651500" y="5932488"/>
          <p14:tracePt t="148501" x="5643563" y="5932488"/>
          <p14:tracePt t="148509" x="5635625" y="5932488"/>
          <p14:tracePt t="148524" x="5627688" y="5932488"/>
          <p14:tracePt t="148531" x="5619750" y="5932488"/>
          <p14:tracePt t="148710" x="5611813" y="5932488"/>
          <p14:tracePt t="148728" x="5603875" y="5932488"/>
          <p14:tracePt t="148743" x="5588000" y="5932488"/>
          <p14:tracePt t="148749" x="5580063" y="5924550"/>
          <p14:tracePt t="148756" x="5564188" y="5916613"/>
          <p14:tracePt t="148762" x="5548313" y="5916613"/>
          <p14:tracePt t="148772" x="5532438" y="5916613"/>
          <p14:tracePt t="148778" x="5508625" y="5916613"/>
          <p14:tracePt t="148789" x="5492750" y="5916613"/>
          <p14:tracePt t="148793" x="5468938" y="5916613"/>
          <p14:tracePt t="148800" x="5437188" y="5916613"/>
          <p14:tracePt t="148811" x="5413375" y="5916613"/>
          <p14:tracePt t="148815" x="5389563" y="5916613"/>
          <p14:tracePt t="148822" x="5373688" y="5916613"/>
          <p14:tracePt t="148830" x="5357813" y="5916613"/>
          <p14:tracePt t="148839" x="5341938" y="5916613"/>
          <p14:tracePt t="148846" x="5326063" y="5916613"/>
          <p14:tracePt t="148863" x="5318125" y="5916613"/>
          <p14:tracePt t="148867" x="5310188" y="5916613"/>
          <p14:tracePt t="148943" x="5300663" y="5916613"/>
          <p14:tracePt t="149062" x="5300663" y="5908675"/>
          <p14:tracePt t="149071" x="5300663" y="5900738"/>
          <p14:tracePt t="149087" x="5300663" y="5892800"/>
          <p14:tracePt t="149103" x="5300663" y="5884863"/>
          <p14:tracePt t="149115" x="5300663" y="5868988"/>
          <p14:tracePt t="149131" x="5300663" y="5861050"/>
          <p14:tracePt t="149137" x="5300663" y="5853113"/>
          <p14:tracePt t="149154" x="5300663" y="5845175"/>
          <p14:tracePt t="149161" x="5300663" y="5837238"/>
          <p14:tracePt t="149169" x="5292725" y="5837238"/>
          <p14:tracePt t="149176" x="5292725" y="5829300"/>
          <p14:tracePt t="150270" x="5292725" y="5837238"/>
          <p14:tracePt t="150750" x="5310188" y="5837238"/>
          <p14:tracePt t="150759" x="5326063" y="5829300"/>
          <p14:tracePt t="150765" x="5341938" y="5821363"/>
          <p14:tracePt t="150774" x="5365750" y="5821363"/>
          <p14:tracePt t="150780" x="5389563" y="5813425"/>
          <p14:tracePt t="150791" x="5413375" y="5813425"/>
          <p14:tracePt t="150796" x="5437188" y="5805488"/>
          <p14:tracePt t="150802" x="5461000" y="5797550"/>
          <p14:tracePt t="150810" x="5484813" y="5789613"/>
          <p14:tracePt t="150819" x="5500688" y="5789613"/>
          <p14:tracePt t="150826" x="5524500" y="5773738"/>
          <p14:tracePt t="150835" x="5540375" y="5765800"/>
          <p14:tracePt t="150841" x="5556250" y="5765800"/>
          <p14:tracePt t="150847" x="5572125" y="5765800"/>
          <p14:tracePt t="150855" x="5595938" y="5757863"/>
          <p14:tracePt t="150862" x="5611813" y="5757863"/>
          <p14:tracePt t="150871" x="5643563" y="5749925"/>
          <p14:tracePt t="150878" x="5659438" y="5749925"/>
          <p14:tracePt t="150886" x="5684838" y="5741988"/>
          <p14:tracePt t="150893" x="5700713" y="5741988"/>
          <p14:tracePt t="150911" x="5740400" y="5741988"/>
          <p14:tracePt t="150915" x="5772150" y="5734050"/>
          <p14:tracePt t="150925" x="5788025" y="5734050"/>
          <p14:tracePt t="150930" x="5795963" y="5734050"/>
          <p14:tracePt t="150937" x="5803900" y="5734050"/>
          <p14:tracePt t="150945" x="5819775" y="5734050"/>
          <p14:tracePt t="150952" x="5827713" y="5734050"/>
          <p14:tracePt t="150962" x="5835650" y="5734050"/>
          <p14:tracePt t="150967" x="5843588" y="5734050"/>
          <p14:tracePt t="150983" x="5859463" y="5734050"/>
          <p14:tracePt t="150997" x="5867400" y="5734050"/>
          <p14:tracePt t="151080" x="5875338" y="5734050"/>
          <p14:tracePt t="151102" x="5883275" y="5734050"/>
          <p14:tracePt t="151125" x="5891213" y="5734050"/>
          <p14:tracePt t="151170" x="5899150" y="5734050"/>
          <p14:tracePt t="151260" x="5891213" y="5734050"/>
          <p14:tracePt t="151267" x="5883275" y="5734050"/>
          <p14:tracePt t="151275" x="5875338" y="5741988"/>
          <p14:tracePt t="151282" x="5867400" y="5741988"/>
          <p14:tracePt t="151290" x="5851525" y="5749925"/>
          <p14:tracePt t="151297" x="5835650" y="5757863"/>
          <p14:tracePt t="151306" x="5827713" y="5757863"/>
          <p14:tracePt t="151312" x="5811838" y="5773738"/>
          <p14:tracePt t="151320" x="5795963" y="5773738"/>
          <p14:tracePt t="151327" x="5780088" y="5781675"/>
          <p14:tracePt t="151334" x="5772150" y="5789613"/>
          <p14:tracePt t="151345" x="5756275" y="5797550"/>
          <p14:tracePt t="151350" x="5740400" y="5805488"/>
          <p14:tracePt t="151359" x="5732463" y="5805488"/>
          <p14:tracePt t="151365" x="5724525" y="5813425"/>
          <p14:tracePt t="151380" x="5716588" y="5813425"/>
          <p14:tracePt t="151387" x="5700713" y="5821363"/>
          <p14:tracePt t="151395" x="5692775" y="5821363"/>
          <p14:tracePt t="151402" x="5684838" y="5821363"/>
          <p14:tracePt t="151410" x="5667375" y="5829300"/>
          <p14:tracePt t="151417" x="5659438" y="5837238"/>
          <p14:tracePt t="151425" x="5635625" y="5845175"/>
          <p14:tracePt t="151433" x="5627688" y="5845175"/>
          <p14:tracePt t="151439" x="5603875" y="5845175"/>
          <p14:tracePt t="151447" x="5588000" y="5853113"/>
          <p14:tracePt t="151456" x="5572125" y="5853113"/>
          <p14:tracePt t="151462" x="5556250" y="5853113"/>
          <p14:tracePt t="151470" x="5532438" y="5861050"/>
          <p14:tracePt t="151477" x="5508625" y="5861050"/>
          <p14:tracePt t="151486" x="5492750" y="5861050"/>
          <p14:tracePt t="151492" x="5484813" y="5868988"/>
          <p14:tracePt t="151500" x="5476875" y="5868988"/>
          <p14:tracePt t="151531" x="5468938" y="5868988"/>
          <p14:tracePt t="151597" x="5484813" y="5868988"/>
          <p14:tracePt t="151605" x="5492750" y="5868988"/>
          <p14:tracePt t="151612" x="5516563" y="5876925"/>
          <p14:tracePt t="151620" x="5580063" y="5876925"/>
          <p14:tracePt t="151627" x="5651500" y="5876925"/>
          <p14:tracePt t="151635" x="5764213" y="5876925"/>
          <p14:tracePt t="151642" x="5843588" y="5876925"/>
          <p14:tracePt t="151650" x="5970588" y="5876925"/>
          <p14:tracePt t="151658" x="6107113" y="5876925"/>
          <p14:tracePt t="151665" x="6210300" y="5876925"/>
          <p14:tracePt t="151672" x="6369050" y="5876925"/>
          <p14:tracePt t="151680" x="6521450" y="5876925"/>
          <p14:tracePt t="151688" x="6680200" y="5876925"/>
          <p14:tracePt t="151695" x="6808788" y="5876925"/>
          <p14:tracePt t="151702" x="6943725" y="5876925"/>
          <p14:tracePt t="151710" x="7015163" y="5876925"/>
          <p14:tracePt t="151717" x="7086600" y="5876925"/>
          <p14:tracePt t="151725" x="7167563" y="5876925"/>
          <p14:tracePt t="151732" x="7231063" y="5876925"/>
          <p14:tracePt t="151740" x="7262813" y="5876925"/>
          <p14:tracePt t="151747" x="7286625" y="5876925"/>
          <p14:tracePt t="151756" x="7302500" y="5876925"/>
          <p14:tracePt t="151762" x="7318375" y="5876925"/>
          <p14:tracePt t="151770" x="7326313" y="5876925"/>
          <p14:tracePt t="151778" x="7342188" y="5876925"/>
          <p14:tracePt t="151785" x="7350125" y="5876925"/>
          <p14:tracePt t="151800" x="7358063" y="5876925"/>
          <p14:tracePt t="151815" x="7366000" y="5876925"/>
          <p14:tracePt t="151822" x="7373938" y="5876925"/>
          <p14:tracePt t="151838" x="7381875" y="5876925"/>
          <p14:tracePt t="151994" x="7389813" y="5876925"/>
          <p14:tracePt t="152002" x="7397750" y="5868988"/>
          <p14:tracePt t="152011" x="7397750" y="5861050"/>
          <p14:tracePt t="152018" x="7397750" y="5845175"/>
          <p14:tracePt t="152025" x="7397750" y="5821363"/>
          <p14:tracePt t="152032" x="7397750" y="5773738"/>
          <p14:tracePt t="152042" x="7397750" y="5741988"/>
          <p14:tracePt t="152048" x="7381875" y="5670550"/>
          <p14:tracePt t="152058" x="7373938" y="5581650"/>
          <p14:tracePt t="152062" x="7358063" y="5518150"/>
          <p14:tracePt t="152071" x="7342188" y="5430838"/>
          <p14:tracePt t="152078" x="7302500" y="5319713"/>
          <p14:tracePt t="152085" x="7278688" y="5238750"/>
          <p14:tracePt t="152093" x="7246938" y="5143500"/>
          <p14:tracePt t="152101" x="7199313" y="5032375"/>
          <p14:tracePt t="152110" x="7151688" y="4911725"/>
          <p14:tracePt t="152116" x="7070725" y="4768850"/>
          <p14:tracePt t="152123" x="7007225" y="4649788"/>
          <p14:tracePt t="152130" x="6935788" y="4521200"/>
          <p14:tracePt t="152139" x="6880225" y="4418013"/>
          <p14:tracePt t="152145" x="6832600" y="4338638"/>
          <p14:tracePt t="152152" x="6800850" y="4249738"/>
          <p14:tracePt t="152160" x="6777038" y="4170363"/>
          <p14:tracePt t="152169" x="6769100" y="4098925"/>
          <p14:tracePt t="152176" x="6769100" y="4043363"/>
          <p14:tracePt t="152183" x="6784975" y="3987800"/>
          <p14:tracePt t="152191" x="6800850" y="3948113"/>
          <p14:tracePt t="152197" x="6816725" y="3914775"/>
          <p14:tracePt t="152207" x="6840538" y="3875088"/>
          <p14:tracePt t="152213" x="6872288" y="3835400"/>
          <p14:tracePt t="152225" x="6888163" y="3827463"/>
          <p14:tracePt t="152228" x="6919913" y="3787775"/>
          <p14:tracePt t="152236" x="6943725" y="3763963"/>
          <p14:tracePt t="152242" x="6967538" y="3740150"/>
          <p14:tracePt t="152252" x="6999288" y="3692525"/>
          <p14:tracePt t="152259" x="6999288" y="3668713"/>
          <p14:tracePt t="152266" x="6999288" y="3644900"/>
          <p14:tracePt t="152273" x="6999288" y="3621088"/>
          <p14:tracePt t="152283" x="6999288" y="3605213"/>
          <p14:tracePt t="152291" x="6999288" y="3579813"/>
          <p14:tracePt t="152295" x="6999288" y="3563938"/>
          <p14:tracePt t="152304" x="6983413" y="3532188"/>
          <p14:tracePt t="152311" x="6959600" y="3484563"/>
          <p14:tracePt t="152318" x="6935788" y="3436938"/>
          <p14:tracePt t="152326" x="6904038" y="3381375"/>
          <p14:tracePt t="152332" x="6872288" y="3317875"/>
          <p14:tracePt t="152340" x="6832600" y="3252788"/>
          <p14:tracePt t="152349" x="6784975" y="3181350"/>
          <p14:tracePt t="152358" x="6751638" y="3133725"/>
          <p14:tracePt t="152363" x="6711950" y="3070225"/>
          <p14:tracePt t="152372" x="6648450" y="2998788"/>
          <p14:tracePt t="152378" x="6600825" y="2935288"/>
          <p14:tracePt t="152385" x="6553200" y="2894013"/>
          <p14:tracePt t="152392" x="6505575" y="2862263"/>
          <p14:tracePt t="152401" x="6473825" y="2846388"/>
          <p14:tracePt t="152409" x="6442075" y="2814638"/>
          <p14:tracePt t="152416" x="6410325" y="2798763"/>
          <p14:tracePt t="152423" x="6384925" y="2790825"/>
          <p14:tracePt t="152430" x="6369050" y="2782888"/>
          <p14:tracePt t="152438" x="6353175" y="2782888"/>
          <p14:tracePt t="152445" x="6337300" y="2774950"/>
          <p14:tracePt t="152460" x="6329363" y="2774950"/>
          <p14:tracePt t="152468" x="6313488" y="2774950"/>
          <p14:tracePt t="152475" x="6305550" y="2782888"/>
          <p14:tracePt t="152483" x="6289675" y="2798763"/>
          <p14:tracePt t="152490" x="6273800" y="2806700"/>
          <p14:tracePt t="152498" x="6265863" y="2814638"/>
          <p14:tracePt t="152505" x="6249988" y="2830513"/>
          <p14:tracePt t="152512" x="6234113" y="2838450"/>
          <p14:tracePt t="152520" x="6218238" y="2846388"/>
          <p14:tracePt t="152527" x="6202363" y="2854325"/>
          <p14:tracePt t="152535" x="6170613" y="2862263"/>
          <p14:tracePt t="152542" x="6146800" y="2870200"/>
          <p14:tracePt t="152550" x="6122988" y="2878138"/>
          <p14:tracePt t="152558" x="6091238" y="2878138"/>
          <p14:tracePt t="152565" x="6075363" y="2886075"/>
          <p14:tracePt t="152572" x="6043613" y="2886075"/>
          <p14:tracePt t="152579" x="6026150" y="2886075"/>
          <p14:tracePt t="152588" x="5994400" y="2886075"/>
          <p14:tracePt t="152596" x="5946775" y="2886075"/>
          <p14:tracePt t="152606" x="5930900" y="2886075"/>
          <p14:tracePt t="152612" x="5930900" y="2894013"/>
          <p14:tracePt t="152618" x="5922963" y="2894013"/>
          <p14:tracePt t="152625" x="5915025" y="2894013"/>
          <p14:tracePt t="152692" x="5915025" y="2901950"/>
          <p14:tracePt t="152729" x="5915025" y="2909888"/>
          <p14:tracePt t="152738" x="5922963" y="2909888"/>
          <p14:tracePt t="152745" x="5930900" y="2909888"/>
          <p14:tracePt t="152752" x="5946775" y="2919413"/>
          <p14:tracePt t="152760" x="5970588" y="2927350"/>
          <p14:tracePt t="152767" x="5994400" y="2935288"/>
          <p14:tracePt t="152775" x="6026150" y="2943225"/>
          <p14:tracePt t="152782" x="6059488" y="2959100"/>
          <p14:tracePt t="152790" x="6115050" y="2967038"/>
          <p14:tracePt t="152797" x="6170613" y="2982913"/>
          <p14:tracePt t="152805" x="6226175" y="2998788"/>
          <p14:tracePt t="152812" x="6281738" y="3014663"/>
          <p14:tracePt t="152820" x="6329363" y="3030538"/>
          <p14:tracePt t="152827" x="6353175" y="3038475"/>
          <p14:tracePt t="152835" x="6410325" y="3054350"/>
          <p14:tracePt t="152844" x="6442075" y="3062288"/>
          <p14:tracePt t="152849" x="6489700" y="3070225"/>
          <p14:tracePt t="152858" x="6537325" y="3078163"/>
          <p14:tracePt t="152864" x="6569075" y="3078163"/>
          <p14:tracePt t="152874" x="6600825" y="3086100"/>
          <p14:tracePt t="152880" x="6632575" y="3086100"/>
          <p14:tracePt t="152888" x="6680200" y="3094038"/>
          <p14:tracePt t="152907" x="6777038" y="3094038"/>
          <p14:tracePt t="152909" x="6832600" y="3094038"/>
          <p14:tracePt t="152917" x="6896100" y="3094038"/>
          <p14:tracePt t="152925" x="6959600" y="3094038"/>
          <p14:tracePt t="152932" x="7015163" y="3094038"/>
          <p14:tracePt t="152941" x="7086600" y="3094038"/>
          <p14:tracePt t="152948" x="7175500" y="3094038"/>
          <p14:tracePt t="152955" x="7262813" y="3094038"/>
          <p14:tracePt t="152962" x="7350125" y="3094038"/>
          <p14:tracePt t="152971" x="7453313" y="3094038"/>
          <p14:tracePt t="152977" x="7550150" y="3094038"/>
          <p14:tracePt t="152985" x="7613650" y="3094038"/>
          <p14:tracePt t="152992" x="7708900" y="3094038"/>
          <p14:tracePt t="153000" x="7796213" y="3094038"/>
          <p14:tracePt t="153008" x="7900988" y="3094038"/>
          <p14:tracePt t="153015" x="7956550" y="3094038"/>
          <p14:tracePt t="153023" x="8035925" y="3094038"/>
          <p14:tracePt t="153030" x="8091488" y="3094038"/>
          <p14:tracePt t="153038" x="8139113" y="3094038"/>
          <p14:tracePt t="153045" x="8202613" y="3078163"/>
          <p14:tracePt t="153052" x="8259763" y="3070225"/>
          <p14:tracePt t="153060" x="8291513" y="3054350"/>
          <p14:tracePt t="153067" x="8339138" y="3046413"/>
          <p14:tracePt t="153075" x="8378825" y="3038475"/>
          <p14:tracePt t="153082" x="8410575" y="3022600"/>
          <p14:tracePt t="153090" x="8442325" y="3014663"/>
          <p14:tracePt t="153097" x="8466138" y="3006725"/>
          <p14:tracePt t="153105" x="8497888" y="2998788"/>
          <p14:tracePt t="153112" x="8529638" y="2998788"/>
          <p14:tracePt t="153120" x="8553450" y="2990850"/>
          <p14:tracePt t="153127" x="8561388" y="2982913"/>
          <p14:tracePt t="153135" x="8585200" y="2982913"/>
          <p14:tracePt t="153142" x="8610600" y="2974975"/>
          <p14:tracePt t="153150" x="8626475" y="2974975"/>
          <p14:tracePt t="153158" x="8642350" y="2974975"/>
          <p14:tracePt t="153165" x="8658225" y="2967038"/>
          <p14:tracePt t="153173" x="8674100" y="2967038"/>
          <p14:tracePt t="153180" x="8682038" y="2967038"/>
          <p14:tracePt t="153187" x="8697913" y="2959100"/>
          <p14:tracePt t="153195" x="8705850" y="2959100"/>
          <p14:tracePt t="153202" x="8713788" y="2959100"/>
          <p14:tracePt t="153210" x="8721725" y="2959100"/>
          <p14:tracePt t="153224" x="8737600" y="2959100"/>
          <p14:tracePt t="153241" x="8745538" y="2959100"/>
          <p14:tracePt t="153247" x="8777288" y="2959100"/>
          <p14:tracePt t="153255" x="8801100" y="2959100"/>
          <p14:tracePt t="153262" x="8832850" y="2959100"/>
          <p14:tracePt t="153270" x="8872538" y="2967038"/>
          <p14:tracePt t="153277" x="8904288" y="2967038"/>
          <p14:tracePt t="153285" x="8936038" y="2967038"/>
          <p14:tracePt t="153292" x="8969375" y="2974975"/>
          <p14:tracePt t="153300" x="9001125" y="2974975"/>
          <p14:tracePt t="153308" x="9024938" y="2974975"/>
          <p14:tracePt t="153315" x="9064625" y="2982913"/>
          <p14:tracePt t="153323" x="9080500" y="2982913"/>
          <p14:tracePt t="153330" x="9088438" y="2982913"/>
          <p14:tracePt t="153338" x="9096375" y="2982913"/>
          <p14:tracePt t="153344" x="9104313" y="2982913"/>
          <p14:tracePt t="153375" x="9112250" y="2982913"/>
          <p14:tracePt t="154155" x="9096375" y="2982913"/>
          <p14:tracePt t="154164" x="9088438" y="2982913"/>
          <p14:tracePt t="154172" x="9056688" y="2998788"/>
          <p14:tracePt t="154177" x="9040813" y="2998788"/>
          <p14:tracePt t="154188" x="9017000" y="2998788"/>
          <p14:tracePt t="154193" x="8993188" y="3006725"/>
          <p14:tracePt t="154203" x="8969375" y="3014663"/>
          <p14:tracePt t="154208" x="8951913" y="3014663"/>
          <p14:tracePt t="154217" x="8936038" y="3014663"/>
          <p14:tracePt t="154224" x="8920163" y="3022600"/>
          <p14:tracePt t="154230" x="8896350" y="3022600"/>
          <p14:tracePt t="154239" x="8880475" y="3022600"/>
          <p14:tracePt t="154245" x="8872538" y="3030538"/>
          <p14:tracePt t="154253" x="8848725" y="3030538"/>
          <p14:tracePt t="154261" x="8832850" y="3030538"/>
          <p14:tracePt t="154269" x="8809038" y="3030538"/>
          <p14:tracePt t="154275" x="8785225" y="3038475"/>
          <p14:tracePt t="154284" x="8761413" y="3038475"/>
          <p14:tracePt t="154291" x="8729663" y="3038475"/>
          <p14:tracePt t="154297" x="8705850" y="3038475"/>
          <p14:tracePt t="154306" x="8674100" y="3038475"/>
          <p14:tracePt t="154313" x="8650288" y="3038475"/>
          <p14:tracePt t="154323" x="8626475" y="3038475"/>
          <p14:tracePt t="154327" x="8610600" y="3038475"/>
          <p14:tracePt t="154337" x="8585200" y="3038475"/>
          <p14:tracePt t="154343" x="8561388" y="3038475"/>
          <p14:tracePt t="154350" x="8545513" y="3038475"/>
          <p14:tracePt t="154357" x="8521700" y="3038475"/>
          <p14:tracePt t="154366" x="8497888" y="3038475"/>
          <p14:tracePt t="154373" x="8474075" y="3038475"/>
          <p14:tracePt t="154381" x="8450263" y="3038475"/>
          <p14:tracePt t="154390" x="8418513" y="3038475"/>
          <p14:tracePt t="154395" x="8386763" y="3038475"/>
          <p14:tracePt t="154406" x="8331200" y="3038475"/>
          <p14:tracePt t="154410" x="8283575" y="3038475"/>
          <p14:tracePt t="154422" x="8226425" y="3038475"/>
          <p14:tracePt t="154425" x="8170863" y="3038475"/>
          <p14:tracePt t="154434" x="8139113" y="3038475"/>
          <p14:tracePt t="154441" x="8067675" y="3038475"/>
          <p14:tracePt t="154449" x="8012113" y="3038475"/>
          <p14:tracePt t="154456" x="7956550" y="3038475"/>
          <p14:tracePt t="154462" x="7916863" y="3038475"/>
          <p14:tracePt t="154473" x="7859713" y="3038475"/>
          <p14:tracePt t="154477" x="7804150" y="3038475"/>
          <p14:tracePt t="154485" x="7772400" y="3038475"/>
          <p14:tracePt t="154494" x="7724775" y="3038475"/>
          <p14:tracePt t="154501" x="7669213" y="3038475"/>
          <p14:tracePt t="154508" x="7613650" y="3038475"/>
          <p14:tracePt t="154516" x="7558088" y="3038475"/>
          <p14:tracePt t="154523" x="7493000" y="3038475"/>
          <p14:tracePt t="154530" x="7445375" y="3038475"/>
          <p14:tracePt t="154539" x="7397750" y="3038475"/>
          <p14:tracePt t="154545" x="7350125" y="3046413"/>
          <p14:tracePt t="154555" x="7310438" y="3046413"/>
          <p14:tracePt t="154560" x="7270750" y="3046413"/>
          <p14:tracePt t="154570" x="7223125" y="3054350"/>
          <p14:tracePt t="154575" x="7191375" y="3054350"/>
          <p14:tracePt t="154584" x="7175500" y="3054350"/>
          <p14:tracePt t="154592" x="7159625" y="3062288"/>
          <p14:tracePt t="154597" x="7135813" y="3062288"/>
          <p14:tracePt t="154606" x="7110413" y="3062288"/>
          <p14:tracePt t="154613" x="7078663" y="3062288"/>
          <p14:tracePt t="154623" x="7054850" y="3062288"/>
          <p14:tracePt t="154627" x="7031038" y="3062288"/>
          <p14:tracePt t="154637" x="7015163" y="3062288"/>
          <p14:tracePt t="154643" x="7007225" y="3062288"/>
          <p14:tracePt t="154650" x="6983413" y="3062288"/>
          <p14:tracePt t="154657" x="6959600" y="3062288"/>
          <p14:tracePt t="154666" x="6935788" y="3062288"/>
          <p14:tracePt t="154674" x="6904038" y="3062288"/>
          <p14:tracePt t="154680" x="6880225" y="3062288"/>
          <p14:tracePt t="154689" x="6848475" y="3062288"/>
          <p14:tracePt t="154695" x="6832600" y="3062288"/>
          <p14:tracePt t="154706" x="6808788" y="3062288"/>
          <p14:tracePt t="154710" x="6777038" y="3062288"/>
          <p14:tracePt t="154717" x="6743700" y="3062288"/>
          <p14:tracePt t="154726" x="6711950" y="3062288"/>
          <p14:tracePt t="154732" x="6680200" y="3062288"/>
          <p14:tracePt t="154740" x="6640513" y="3062288"/>
          <p14:tracePt t="154749" x="6624638" y="3062288"/>
          <p14:tracePt t="154755" x="6577013" y="3062288"/>
          <p14:tracePt t="154763" x="6545263" y="3062288"/>
          <p14:tracePt t="154771" x="6505575" y="3062288"/>
          <p14:tracePt t="154777" x="6473825" y="3070225"/>
          <p14:tracePt t="154786" x="6418263" y="3078163"/>
          <p14:tracePt t="154792" x="6384925" y="3078163"/>
          <p14:tracePt t="154800" x="6353175" y="3086100"/>
          <p14:tracePt t="154807" x="6321425" y="3086100"/>
          <p14:tracePt t="154815" x="6289675" y="3086100"/>
          <p14:tracePt t="154823" x="6257925" y="3086100"/>
          <p14:tracePt t="154830" x="6234113" y="3086100"/>
          <p14:tracePt t="154838" x="6210300" y="3086100"/>
          <p14:tracePt t="154845" x="6194425" y="3086100"/>
          <p14:tracePt t="154853" x="6178550" y="3086100"/>
          <p14:tracePt t="154860" x="6162675" y="3086100"/>
          <p14:tracePt t="154867" x="6146800" y="3086100"/>
          <p14:tracePt t="154875" x="6130925" y="3086100"/>
          <p14:tracePt t="154882" x="6115050" y="3086100"/>
          <p14:tracePt t="154890" x="6099175" y="3086100"/>
          <p14:tracePt t="154897" x="6091238" y="3086100"/>
          <p14:tracePt t="154906" x="6075363" y="3086100"/>
          <p14:tracePt t="154912" x="6067425" y="3086100"/>
          <p14:tracePt t="154920" x="6059488" y="3086100"/>
          <p14:tracePt t="154927" x="6051550" y="3086100"/>
          <p14:tracePt t="155273" x="0" y="0"/>
        </p14:tracePtLst>
        <p14:tracePtLst>
          <p14:tracePt t="155972" x="5684838" y="5797550"/>
          <p14:tracePt t="156067" x="5700713" y="5797550"/>
          <p14:tracePt t="156077" x="5724525" y="5797550"/>
          <p14:tracePt t="156082" x="5740400" y="5797550"/>
          <p14:tracePt t="156090" x="5772150" y="5797550"/>
          <p14:tracePt t="156098" x="5811838" y="5797550"/>
          <p14:tracePt t="156106" x="5867400" y="5797550"/>
          <p14:tracePt t="156112" x="5922963" y="5805488"/>
          <p14:tracePt t="156120" x="5978525" y="5805488"/>
          <p14:tracePt t="156129" x="6026150" y="5805488"/>
          <p14:tracePt t="156136" x="6083300" y="5805488"/>
          <p14:tracePt t="156142" x="6154738" y="5805488"/>
          <p14:tracePt t="156150" x="6226175" y="5805488"/>
          <p14:tracePt t="156157" x="6297613" y="5805488"/>
          <p14:tracePt t="156165" x="6361113" y="5805488"/>
          <p14:tracePt t="156172" x="6426200" y="5805488"/>
          <p14:tracePt t="156180" x="6481763" y="5805488"/>
          <p14:tracePt t="156188" x="6521450" y="5805488"/>
          <p14:tracePt t="156195" x="6584950" y="5805488"/>
          <p14:tracePt t="156203" x="6648450" y="5813425"/>
          <p14:tracePt t="156210" x="6704013" y="5813425"/>
          <p14:tracePt t="156217" x="6743700" y="5813425"/>
          <p14:tracePt t="156225" x="6792913" y="5821363"/>
          <p14:tracePt t="156232" x="6816725" y="5829300"/>
          <p14:tracePt t="156240" x="6848475" y="5829300"/>
          <p14:tracePt t="156248" x="6896100" y="5829300"/>
          <p14:tracePt t="156255" x="6927850" y="5837238"/>
          <p14:tracePt t="156263" x="6959600" y="5845175"/>
          <p14:tracePt t="156271" x="6991350" y="5845175"/>
          <p14:tracePt t="156277" x="7023100" y="5853113"/>
          <p14:tracePt t="156285" x="7046913" y="5853113"/>
          <p14:tracePt t="156292" x="7070725" y="5853113"/>
          <p14:tracePt t="156300" x="7102475" y="5861050"/>
          <p14:tracePt t="156307" x="7135813" y="5861050"/>
          <p14:tracePt t="156315" x="7167563" y="5868988"/>
          <p14:tracePt t="156322" x="7207250" y="5876925"/>
          <p14:tracePt t="156330" x="7239000" y="5884863"/>
          <p14:tracePt t="156338" x="7270750" y="5892800"/>
          <p14:tracePt t="156345" x="7294563" y="5892800"/>
          <p14:tracePt t="156352" x="7326313" y="5900738"/>
          <p14:tracePt t="156360" x="7350125" y="5900738"/>
          <p14:tracePt t="156368" x="7373938" y="5916613"/>
          <p14:tracePt t="156375" x="7397750" y="5924550"/>
          <p14:tracePt t="156382" x="7413625" y="5924550"/>
          <p14:tracePt t="156390" x="7429500" y="5924550"/>
          <p14:tracePt t="156397" x="7437438" y="5924550"/>
          <p14:tracePt t="156406" x="7461250" y="5940425"/>
          <p14:tracePt t="156413" x="7469188" y="5940425"/>
          <p14:tracePt t="156420" x="7477125" y="5940425"/>
          <p14:tracePt t="156427" x="7485063" y="5940425"/>
          <p14:tracePt t="156442" x="7493000" y="5940425"/>
          <p14:tracePt t="156466" x="7502525" y="5940425"/>
          <p14:tracePt t="156772" x="7510463" y="5940425"/>
          <p14:tracePt t="156780" x="7526338" y="5940425"/>
          <p14:tracePt t="156788" x="7558088" y="5940425"/>
          <p14:tracePt t="156795" x="7573963" y="5948363"/>
          <p14:tracePt t="156802" x="7597775" y="5948363"/>
          <p14:tracePt t="156810" x="7645400" y="5948363"/>
          <p14:tracePt t="156819" x="7700963" y="5956300"/>
          <p14:tracePt t="156825" x="7756525" y="5956300"/>
          <p14:tracePt t="156832" x="7820025" y="5956300"/>
          <p14:tracePt t="156840" x="7869238" y="5956300"/>
          <p14:tracePt t="156847" x="7924800" y="5956300"/>
          <p14:tracePt t="156855" x="7956550" y="5956300"/>
          <p14:tracePt t="156862" x="7988300" y="5956300"/>
          <p14:tracePt t="156870" x="8004175" y="5956300"/>
          <p14:tracePt t="156877" x="8027988" y="5956300"/>
          <p14:tracePt t="156885" x="8035925" y="5956300"/>
          <p14:tracePt t="158071" x="0" y="0"/>
        </p14:tracePtLst>
        <p14:tracePtLst>
          <p14:tracePt t="159249" x="6872288" y="3030538"/>
          <p14:tracePt t="159570" x="6872288" y="3022600"/>
          <p14:tracePt t="159586" x="6872288" y="3014663"/>
          <p14:tracePt t="159592" x="6872288" y="3006725"/>
          <p14:tracePt t="159608" x="6872288" y="2998788"/>
          <p14:tracePt t="159623" x="6872288" y="2990850"/>
          <p14:tracePt t="159641" x="6872288" y="2982913"/>
          <p14:tracePt t="159646" x="6872288" y="2974975"/>
          <p14:tracePt t="159660" x="6872288" y="2967038"/>
          <p14:tracePt t="159840" x="6880225" y="2967038"/>
          <p14:tracePt t="159849" x="6888163" y="2982913"/>
          <p14:tracePt t="159855" x="6888163" y="2990850"/>
          <p14:tracePt t="159863" x="6888163" y="3014663"/>
          <p14:tracePt t="159870" x="6888163" y="3022600"/>
          <p14:tracePt t="159877" x="6888163" y="3030538"/>
          <p14:tracePt t="159887" x="6888163" y="3038475"/>
          <p14:tracePt t="159905" x="6888163" y="3046413"/>
          <p14:tracePt t="159908" x="6888163" y="3054350"/>
          <p14:tracePt t="159918" x="6888163" y="3062288"/>
          <p14:tracePt t="159941" x="6888163" y="3070225"/>
          <p14:tracePt t="160012" x="6880225" y="3070225"/>
          <p14:tracePt t="160027" x="6872288" y="3070225"/>
          <p14:tracePt t="160035" x="6864350" y="3070225"/>
          <p14:tracePt t="160042" x="6864350" y="3062288"/>
          <p14:tracePt t="160050" x="6864350" y="3054350"/>
          <p14:tracePt t="160066" x="6864350" y="3046413"/>
          <p14:tracePt t="160072" x="6864350" y="3038475"/>
          <p14:tracePt t="160080" x="6864350" y="3030538"/>
          <p14:tracePt t="160087" x="6864350" y="3022600"/>
          <p14:tracePt t="160095" x="6864350" y="3014663"/>
          <p14:tracePt t="160102" x="6864350" y="3006725"/>
          <p14:tracePt t="160118" x="6872288" y="3006725"/>
          <p14:tracePt t="160125" x="6872288" y="2998788"/>
          <p14:tracePt t="160342" x="6872288" y="3014663"/>
          <p14:tracePt t="160351" x="6872288" y="3022600"/>
          <p14:tracePt t="160357" x="6880225" y="3038475"/>
          <p14:tracePt t="160367" x="6888163" y="3054350"/>
          <p14:tracePt t="160373" x="6896100" y="3078163"/>
          <p14:tracePt t="160383" x="6904038" y="3101975"/>
          <p14:tracePt t="160388" x="6911975" y="3125788"/>
          <p14:tracePt t="160395" x="6927850" y="3173413"/>
          <p14:tracePt t="160402" x="6927850" y="3197225"/>
          <p14:tracePt t="160411" x="6935788" y="3228975"/>
          <p14:tracePt t="160418" x="6951663" y="3294063"/>
          <p14:tracePt t="160425" x="6967538" y="3349625"/>
          <p14:tracePt t="160433" x="6975475" y="3429000"/>
          <p14:tracePt t="160440" x="6975475" y="3524250"/>
          <p14:tracePt t="160450" x="6975475" y="3595688"/>
          <p14:tracePt t="160455" x="6975475" y="3700463"/>
          <p14:tracePt t="160464" x="6975475" y="3787775"/>
          <p14:tracePt t="160470" x="6975475" y="3890963"/>
          <p14:tracePt t="160478" x="6975475" y="3987800"/>
          <p14:tracePt t="160486" x="6975475" y="4083050"/>
          <p14:tracePt t="160492" x="6975475" y="4170363"/>
          <p14:tracePt t="160503" x="6975475" y="4249738"/>
          <p14:tracePt t="160507" x="6975475" y="4330700"/>
          <p14:tracePt t="160515" x="6975475" y="4370388"/>
          <p14:tracePt t="160522" x="6975475" y="4425950"/>
          <p14:tracePt t="160531" x="6975475" y="4473575"/>
          <p14:tracePt t="160539" x="6975475" y="4513263"/>
          <p14:tracePt t="160546" x="6975475" y="4545013"/>
          <p14:tracePt t="160553" x="6975475" y="4576763"/>
          <p14:tracePt t="160561" x="6975475" y="4600575"/>
          <p14:tracePt t="160568" x="6975475" y="4616450"/>
          <p14:tracePt t="160575" x="6975475" y="4641850"/>
          <p14:tracePt t="160584" x="6975475" y="4673600"/>
          <p14:tracePt t="160590" x="6967538" y="4713288"/>
          <p14:tracePt t="160601" x="6967538" y="4737100"/>
          <p14:tracePt t="160605" x="6967538" y="4776788"/>
          <p14:tracePt t="160613" x="6967538" y="4816475"/>
          <p14:tracePt t="160620" x="6967538" y="4864100"/>
          <p14:tracePt t="160628" x="6967538" y="4895850"/>
          <p14:tracePt t="160636" x="6967538" y="4943475"/>
          <p14:tracePt t="160643" x="6967538" y="5000625"/>
          <p14:tracePt t="160651" x="6967538" y="5064125"/>
          <p14:tracePt t="160657" x="6967538" y="5119688"/>
          <p14:tracePt t="160668" x="6967538" y="5183188"/>
          <p14:tracePt t="160672" x="6967538" y="5222875"/>
          <p14:tracePt t="160683" x="6967538" y="5278438"/>
          <p14:tracePt t="160688" x="6967538" y="5343525"/>
          <p14:tracePt t="160696" x="6959600" y="5399088"/>
          <p14:tracePt t="160703" x="6959600" y="5454650"/>
          <p14:tracePt t="160711" x="6951663" y="5494338"/>
          <p14:tracePt t="160718" x="6935788" y="5549900"/>
          <p14:tracePt t="160726" x="6927850" y="5597525"/>
          <p14:tracePt t="160733" x="6919913" y="5621338"/>
          <p14:tracePt t="160740" x="6911975" y="5670550"/>
          <p14:tracePt t="160747" x="6904038" y="5694363"/>
          <p14:tracePt t="160755" x="6904038" y="5726113"/>
          <p14:tracePt t="160762" x="6896100" y="5749925"/>
          <p14:tracePt t="160770" x="6888163" y="5789613"/>
          <p14:tracePt t="160777" x="6880225" y="5805488"/>
          <p14:tracePt t="160785" x="6880225" y="5813425"/>
          <p14:tracePt t="160793" x="6864350" y="5837238"/>
          <p14:tracePt t="160801" x="6856413" y="5853113"/>
          <p14:tracePt t="160807" x="6856413" y="5868988"/>
          <p14:tracePt t="160815" x="6856413" y="5876925"/>
          <p14:tracePt t="160822" x="6848475" y="5884863"/>
          <p14:tracePt t="160831" x="6848475" y="5892800"/>
          <p14:tracePt t="160838" x="6840538" y="5900738"/>
          <p14:tracePt t="160845" x="6840538" y="5908675"/>
          <p14:tracePt t="160860" x="6840538" y="5916613"/>
          <p14:tracePt t="160868" x="6840538" y="5924550"/>
          <p14:tracePt t="160965" x="6840538" y="5916613"/>
          <p14:tracePt t="160972" x="6840538" y="5900738"/>
          <p14:tracePt t="160980" x="6848475" y="5884863"/>
          <p14:tracePt t="160987" x="6856413" y="5876925"/>
          <p14:tracePt t="160995" x="6856413" y="5868988"/>
          <p14:tracePt t="161002" x="6864350" y="5861050"/>
          <p14:tracePt t="161010" x="6864350" y="5853113"/>
          <p14:tracePt t="161018" x="6864350" y="5845175"/>
          <p14:tracePt t="161033" x="6872288" y="5837238"/>
          <p14:tracePt t="161040" x="6880225" y="5829300"/>
          <p14:tracePt t="161048" x="6880225" y="5821363"/>
          <p14:tracePt t="161062" x="6880225" y="5805488"/>
          <p14:tracePt t="161070" x="6880225" y="5797550"/>
          <p14:tracePt t="161077" x="6888163" y="5781675"/>
          <p14:tracePt t="161085" x="6888163" y="5773738"/>
          <p14:tracePt t="161092" x="6888163" y="5757863"/>
          <p14:tracePt t="161100" x="6896100" y="5741988"/>
          <p14:tracePt t="161107" x="6896100" y="5734050"/>
          <p14:tracePt t="161115" x="6896100" y="5718175"/>
          <p14:tracePt t="161122" x="6904038" y="5694363"/>
          <p14:tracePt t="161131" x="6904038" y="5678488"/>
          <p14:tracePt t="161137" x="6911975" y="5653088"/>
          <p14:tracePt t="161145" x="6919913" y="5629275"/>
          <p14:tracePt t="161152" x="6919913" y="5621338"/>
          <p14:tracePt t="161160" x="6919913" y="5613400"/>
          <p14:tracePt t="161168" x="6919913" y="5597525"/>
          <p14:tracePt t="161183" x="6927850" y="5589588"/>
          <p14:tracePt t="161280" x="6927850" y="5597525"/>
          <p14:tracePt t="161287" x="6927850" y="5605463"/>
          <p14:tracePt t="161294" x="6927850" y="5621338"/>
          <p14:tracePt t="161302" x="6927850" y="5645150"/>
          <p14:tracePt t="161310" x="6927850" y="5653088"/>
          <p14:tracePt t="161318" x="6927850" y="5662613"/>
          <p14:tracePt t="161324" x="6927850" y="5678488"/>
          <p14:tracePt t="161333" x="6927850" y="5686425"/>
          <p14:tracePt t="161340" x="6927850" y="5702300"/>
          <p14:tracePt t="161355" x="6927850" y="5718175"/>
          <p14:tracePt t="161362" x="6927850" y="5726113"/>
          <p14:tracePt t="161370" x="6927850" y="5734050"/>
          <p14:tracePt t="161377" x="6927850" y="5741988"/>
          <p14:tracePt t="161385" x="6927850" y="5749925"/>
          <p14:tracePt t="161392" x="6927850" y="5765800"/>
          <p14:tracePt t="161400" x="6927850" y="5773738"/>
          <p14:tracePt t="161407" x="6927850" y="5781675"/>
          <p14:tracePt t="161414" x="6927850" y="5797550"/>
          <p14:tracePt t="161431" x="6927850" y="5813425"/>
          <p14:tracePt t="161445" x="6927850" y="5821363"/>
          <p14:tracePt t="161452" x="6927850" y="5829300"/>
          <p14:tracePt t="161460" x="6919913" y="5837238"/>
          <p14:tracePt t="161467" x="6919913" y="5845175"/>
          <p14:tracePt t="161483" x="6919913" y="5853113"/>
          <p14:tracePt t="161490" x="6911975" y="5876925"/>
          <p14:tracePt t="161505" x="6911975" y="5884863"/>
          <p14:tracePt t="161520" x="6911975" y="5892800"/>
          <p14:tracePt t="162217" x="6911975" y="5900738"/>
          <p14:tracePt t="162226" x="6911975" y="5908675"/>
          <p14:tracePt t="162233" x="6911975" y="5916613"/>
          <p14:tracePt t="162241" x="6911975" y="5924550"/>
          <p14:tracePt t="162249" x="6911975" y="5932488"/>
          <p14:tracePt t="162251" x="0" y="0"/>
        </p14:tracePtLst>
        <p14:tracePtLst>
          <p14:tracePt t="164087" x="1355725" y="5534025"/>
          <p14:tracePt t="164250" x="1363663" y="5534025"/>
          <p14:tracePt t="164273" x="1371600" y="5534025"/>
          <p14:tracePt t="164281" x="1379538" y="5534025"/>
          <p14:tracePt t="164289" x="1387475" y="5534025"/>
          <p14:tracePt t="164296" x="1395413" y="5534025"/>
          <p14:tracePt t="164302" x="1419225" y="5534025"/>
          <p14:tracePt t="164312" x="1443038" y="5541963"/>
          <p14:tracePt t="164317" x="1474788" y="5541963"/>
          <p14:tracePt t="164326" x="1490663" y="5541963"/>
          <p14:tracePt t="164333" x="1522413" y="5541963"/>
          <p14:tracePt t="164340" x="1554163" y="5541963"/>
          <p14:tracePt t="164348" x="1577975" y="5541963"/>
          <p14:tracePt t="164355" x="1601788" y="5541963"/>
          <p14:tracePt t="164364" x="1625600" y="5541963"/>
          <p14:tracePt t="164370" x="1633538" y="5541963"/>
          <p14:tracePt t="164381" x="1641475" y="5541963"/>
          <p14:tracePt t="164386" x="1651000" y="5541963"/>
          <p14:tracePt t="164399" x="1666875" y="5541963"/>
          <p14:tracePt t="164407" x="1674813" y="5534025"/>
          <p14:tracePt t="164415" x="1682750" y="5518150"/>
          <p14:tracePt t="164422" x="1690688" y="5502275"/>
          <p14:tracePt t="164431" x="1706563" y="5486400"/>
          <p14:tracePt t="164437" x="1706563" y="5462588"/>
          <p14:tracePt t="164446" x="1714500" y="5438775"/>
          <p14:tracePt t="164452" x="1722438" y="5399088"/>
          <p14:tracePt t="164460" x="1730375" y="5375275"/>
          <p14:tracePt t="164467" x="1738313" y="5351463"/>
          <p14:tracePt t="164475" x="1738313" y="5327650"/>
          <p14:tracePt t="164482" x="1746250" y="5310188"/>
          <p14:tracePt t="164490" x="1746250" y="5294313"/>
          <p14:tracePt t="164505" x="1746250" y="5286375"/>
          <p14:tracePt t="164520" x="1746250" y="5278438"/>
          <p14:tracePt t="164527" x="1746250" y="5270500"/>
          <p14:tracePt t="164535" x="1738313" y="5270500"/>
          <p14:tracePt t="164542" x="1730375" y="5262563"/>
          <p14:tracePt t="164550" x="1714500" y="5262563"/>
          <p14:tracePt t="164557" x="1690688" y="5262563"/>
          <p14:tracePt t="164565" x="1666875" y="5254625"/>
          <p14:tracePt t="164572" x="1641475" y="5254625"/>
          <p14:tracePt t="164580" x="1609725" y="5254625"/>
          <p14:tracePt t="164587" x="1577975" y="5254625"/>
          <p14:tracePt t="164595" x="1554163" y="5254625"/>
          <p14:tracePt t="164602" x="1522413" y="5254625"/>
          <p14:tracePt t="164611" x="1490663" y="5254625"/>
          <p14:tracePt t="164617" x="1474788" y="5254625"/>
          <p14:tracePt t="164625" x="1450975" y="5246688"/>
          <p14:tracePt t="164632" x="1435100" y="5246688"/>
          <p14:tracePt t="164649" x="1419225" y="5246688"/>
          <p14:tracePt t="164655" x="1411288" y="5246688"/>
          <p14:tracePt t="164670" x="1403350" y="5246688"/>
          <p14:tracePt t="164685" x="1403350" y="5254625"/>
          <p14:tracePt t="164700" x="1403350" y="5262563"/>
          <p14:tracePt t="164715" x="1403350" y="5278438"/>
          <p14:tracePt t="164730" x="1395413" y="5294313"/>
          <p14:tracePt t="164737" x="1395413" y="5302250"/>
          <p14:tracePt t="164745" x="1395413" y="5310188"/>
          <p14:tracePt t="164752" x="1387475" y="5319713"/>
          <p14:tracePt t="164760" x="1387475" y="5335588"/>
          <p14:tracePt t="164767" x="1387475" y="5351463"/>
          <p14:tracePt t="164775" x="1387475" y="5359400"/>
          <p14:tracePt t="164782" x="1387475" y="5367338"/>
          <p14:tracePt t="164790" x="1387475" y="5383213"/>
          <p14:tracePt t="164805" x="1379538" y="5399088"/>
          <p14:tracePt t="164812" x="1379538" y="5407025"/>
          <p14:tracePt t="165007" x="1387475" y="5407025"/>
          <p14:tracePt t="165015" x="1395413" y="5414963"/>
          <p14:tracePt t="165022" x="1403350" y="5414963"/>
          <p14:tracePt t="165030" x="1419225" y="5414963"/>
          <p14:tracePt t="165037" x="1427163" y="5414963"/>
          <p14:tracePt t="165045" x="1435100" y="5414963"/>
          <p14:tracePt t="165052" x="1443038" y="5414963"/>
          <p14:tracePt t="165067" x="1450975" y="5414963"/>
          <p14:tracePt t="166680" x="1450975" y="5399088"/>
          <p14:tracePt t="166689" x="1450975" y="5351463"/>
          <p14:tracePt t="166695" x="1450975" y="5294313"/>
          <p14:tracePt t="166702" x="1435100" y="5230813"/>
          <p14:tracePt t="166712" x="1427163" y="5151438"/>
          <p14:tracePt t="166719" x="1419225" y="5080000"/>
          <p14:tracePt t="166727" x="1403350" y="5032375"/>
          <p14:tracePt t="166733" x="1395413" y="4984750"/>
          <p14:tracePt t="166741" x="1395413" y="4951413"/>
          <p14:tracePt t="166748" x="1395413" y="4935538"/>
          <p14:tracePt t="166756" x="1395413" y="4919663"/>
          <p14:tracePt t="166764" x="1387475" y="4903788"/>
          <p14:tracePt t="166779" x="1387475" y="4895850"/>
          <p14:tracePt t="166837" x="1387475" y="4911725"/>
          <p14:tracePt t="166846" x="1387475" y="4935538"/>
          <p14:tracePt t="166853" x="1387475" y="4976813"/>
          <p14:tracePt t="166860" x="1387475" y="5032375"/>
          <p14:tracePt t="166867" x="1379538" y="5064125"/>
          <p14:tracePt t="166878" x="1379538" y="5095875"/>
          <p14:tracePt t="166883" x="1379538" y="5119688"/>
          <p14:tracePt t="166898" x="1379538" y="5151438"/>
          <p14:tracePt t="166906" x="1379538" y="5167313"/>
          <p14:tracePt t="166913" x="1379538" y="5183188"/>
          <p14:tracePt t="166920" x="1379538" y="5191125"/>
          <p14:tracePt t="166928" x="1379538" y="5199063"/>
          <p14:tracePt t="166935" x="1387475" y="5214938"/>
          <p14:tracePt t="166950" x="1387475" y="5222875"/>
          <p14:tracePt t="166958" x="1387475" y="5230813"/>
          <p14:tracePt t="167032" x="1387475" y="5214938"/>
          <p14:tracePt t="167041" x="1395413" y="5191125"/>
          <p14:tracePt t="167042" x="0" y="0"/>
        </p14:tracePtLst>
        <p14:tracePtLst>
          <p14:tracePt t="167559" x="1292225" y="4705350"/>
          <p14:tracePt t="168045" x="1323975" y="4705350"/>
          <p14:tracePt t="168053" x="1347788" y="4705350"/>
          <p14:tracePt t="168060" x="1387475" y="4705350"/>
          <p14:tracePt t="168069" x="1427163" y="4705350"/>
          <p14:tracePt t="168079" x="1490663" y="4705350"/>
          <p14:tracePt t="168083" x="1546225" y="4705350"/>
          <p14:tracePt t="168091" x="1601788" y="4705350"/>
          <p14:tracePt t="168098" x="1666875" y="4705350"/>
          <p14:tracePt t="168105" x="1738313" y="4705350"/>
          <p14:tracePt t="168112" x="1793875" y="4697413"/>
          <p14:tracePt t="168121" x="1873250" y="4689475"/>
          <p14:tracePt t="168129" x="1936750" y="4673600"/>
          <p14:tracePt t="168136" x="1976438" y="4665663"/>
          <p14:tracePt t="168143" x="2025650" y="4649788"/>
          <p14:tracePt t="168150" x="2065338" y="4641850"/>
          <p14:tracePt t="168159" x="2097088" y="4633913"/>
          <p14:tracePt t="168165" x="2120900" y="4633913"/>
          <p14:tracePt t="168172" x="2136775" y="4633913"/>
          <p14:tracePt t="168181" x="2152650" y="4633913"/>
          <p14:tracePt t="168190" x="2168525" y="4624388"/>
          <p14:tracePt t="168205" x="2176463" y="4624388"/>
          <p14:tracePt t="168211" x="2184400" y="4624388"/>
          <p14:tracePt t="168227" x="2192338" y="4624388"/>
          <p14:tracePt t="168232" x="2200275" y="4624388"/>
          <p14:tracePt t="168242" x="2208213" y="4624388"/>
          <p14:tracePt t="168256" x="2216150" y="4624388"/>
          <p14:tracePt t="168270" x="2224088" y="4624388"/>
          <p14:tracePt t="168502" x="2232025" y="4633913"/>
          <p14:tracePt t="168511" x="2247900" y="4641850"/>
          <p14:tracePt t="168517" x="2263775" y="4641850"/>
          <p14:tracePt t="168525" x="2287588" y="4657725"/>
          <p14:tracePt t="168532" x="2311400" y="4665663"/>
          <p14:tracePt t="168542" x="2351088" y="4673600"/>
          <p14:tracePt t="168548" x="2408238" y="4689475"/>
          <p14:tracePt t="168556" x="2471738" y="4697413"/>
          <p14:tracePt t="168564" x="2527300" y="4713288"/>
          <p14:tracePt t="168570" x="2582863" y="4721225"/>
          <p14:tracePt t="168581" x="2622550" y="4729163"/>
          <p14:tracePt t="168586" x="2670175" y="4729163"/>
          <p14:tracePt t="168592" x="2725738" y="4729163"/>
          <p14:tracePt t="168600" x="2751138" y="4729163"/>
          <p14:tracePt t="168607" x="2782888" y="4729163"/>
          <p14:tracePt t="168614" x="2814638" y="4737100"/>
          <p14:tracePt t="168624" x="2822575" y="4737100"/>
          <p14:tracePt t="168631" x="2838450" y="4737100"/>
          <p14:tracePt t="168638" x="2846388" y="4737100"/>
          <p14:tracePt t="168645" x="2854325" y="4737100"/>
          <p14:tracePt t="168652" x="2862263" y="4737100"/>
          <p14:tracePt t="168669" x="2870200" y="4737100"/>
          <p14:tracePt t="168684" x="2878138" y="4737100"/>
          <p14:tracePt t="168691" x="2886075" y="4737100"/>
          <p14:tracePt t="169328" x="2894013" y="4737100"/>
          <p14:tracePt t="169336" x="2933700" y="4737100"/>
          <p14:tracePt t="169345" x="3021013" y="4745038"/>
          <p14:tracePt t="169350" x="3100388" y="4752975"/>
          <p14:tracePt t="169360" x="3181350" y="4760913"/>
          <p14:tracePt t="169365" x="3260725" y="4768850"/>
          <p14:tracePt t="169372" x="3355975" y="4776788"/>
          <p14:tracePt t="169381" x="3443288" y="4792663"/>
          <p14:tracePt t="169389" x="3516313" y="4800600"/>
          <p14:tracePt t="169396" x="3579813" y="4808538"/>
          <p14:tracePt t="169402" x="3635375" y="4816475"/>
          <p14:tracePt t="169410" x="3690938" y="4816475"/>
          <p14:tracePt t="169417" x="3722688" y="4816475"/>
          <p14:tracePt t="169425" x="3738563" y="4816475"/>
          <p14:tracePt t="169432" x="3754438" y="4816475"/>
          <p14:tracePt t="169442" x="3770313" y="4816475"/>
          <p14:tracePt t="169448" x="3786188" y="4824413"/>
          <p14:tracePt t="169456" x="3794125" y="4824413"/>
          <p14:tracePt t="169464" x="3802063" y="4832350"/>
          <p14:tracePt t="171397" x="3810000" y="4832350"/>
          <p14:tracePt t="171750" x="3802063" y="4832350"/>
          <p14:tracePt t="171765" x="3794125" y="4832350"/>
          <p14:tracePt t="172005" x="3786188" y="4832350"/>
          <p14:tracePt t="172650" x="3778250" y="4832350"/>
          <p14:tracePt t="172659" x="3722688" y="4832350"/>
          <p14:tracePt t="172666" x="3683000" y="4832350"/>
          <p14:tracePt t="172673" x="3619500" y="4832350"/>
          <p14:tracePt t="172681" x="3532188" y="4832350"/>
          <p14:tracePt t="172690" x="3459163" y="4816475"/>
          <p14:tracePt t="172695" x="3363913" y="4800600"/>
          <p14:tracePt t="172706" x="3284538" y="4792663"/>
          <p14:tracePt t="172711" x="3189288" y="4776788"/>
          <p14:tracePt t="172720" x="3100388" y="4760913"/>
          <p14:tracePt t="172725" x="3013075" y="4745038"/>
          <p14:tracePt t="172732" x="2933700" y="4729163"/>
          <p14:tracePt t="172740" x="2854325" y="4705350"/>
          <p14:tracePt t="172750" x="2774950" y="4689475"/>
          <p14:tracePt t="172757" x="2701925" y="4665663"/>
          <p14:tracePt t="172764" x="2646363" y="4657725"/>
          <p14:tracePt t="172770" x="2590800" y="4649788"/>
          <p14:tracePt t="172777" x="2535238" y="4633913"/>
          <p14:tracePt t="172785" x="2503488" y="4624388"/>
          <p14:tracePt t="172792" x="2455863" y="4608513"/>
          <p14:tracePt t="172800" x="2432050" y="4608513"/>
          <p14:tracePt t="172808" x="2392363" y="4592638"/>
          <p14:tracePt t="172815" x="2359025" y="4584700"/>
          <p14:tracePt t="172824" x="2319338" y="4568825"/>
          <p14:tracePt t="172830" x="2279650" y="4560888"/>
          <p14:tracePt t="172838" x="2232025" y="4545013"/>
          <p14:tracePt t="172845" x="2176463" y="4529138"/>
          <p14:tracePt t="172852" x="2120900" y="4513263"/>
          <p14:tracePt t="172859" x="2065338" y="4497388"/>
          <p14:tracePt t="172867" x="2017713" y="4481513"/>
          <p14:tracePt t="172875" x="1952625" y="4465638"/>
          <p14:tracePt t="172882" x="1905000" y="4441825"/>
          <p14:tracePt t="172891" x="1825625" y="4418013"/>
          <p14:tracePt t="172908" x="1746250" y="4378325"/>
          <p14:tracePt t="172912" x="1706563" y="4354513"/>
          <p14:tracePt t="172920" x="1682750" y="4346575"/>
          <p14:tracePt t="172928" x="1658938" y="4330700"/>
          <p14:tracePt t="172935" x="1641475" y="4322763"/>
          <p14:tracePt t="172942" x="1625600" y="4314825"/>
          <p14:tracePt t="172950" x="1617663" y="4306888"/>
          <p14:tracePt t="172957" x="1601788" y="4298950"/>
          <p14:tracePt t="172965" x="1601788" y="4291013"/>
          <p14:tracePt t="172974" x="1593850" y="4291013"/>
          <p14:tracePt t="172980" x="1585913" y="4281488"/>
          <p14:tracePt t="172988" x="1577975" y="4281488"/>
          <p14:tracePt t="172995" x="1570038" y="4265613"/>
          <p14:tracePt t="173002" x="1546225" y="4257675"/>
          <p14:tracePt t="173010" x="1514475" y="4241800"/>
          <p14:tracePt t="173017" x="1482725" y="4225925"/>
          <p14:tracePt t="173025" x="1435100" y="4202113"/>
          <p14:tracePt t="173032" x="1379538" y="4178300"/>
          <p14:tracePt t="173041" x="1323975" y="4162425"/>
          <p14:tracePt t="173047" x="1250950" y="4138613"/>
          <p14:tracePt t="173055" x="1195388" y="4130675"/>
          <p14:tracePt t="173062" x="1155700" y="4122738"/>
          <p14:tracePt t="173070" x="1100138" y="4106863"/>
          <p14:tracePt t="173078" x="1044575" y="4106863"/>
          <p14:tracePt t="173085" x="1004888" y="4106863"/>
          <p14:tracePt t="173092" x="957263" y="4106863"/>
          <p14:tracePt t="173099" x="917575" y="4106863"/>
          <p14:tracePt t="173108" x="884238" y="4106863"/>
          <p14:tracePt t="173115" x="852488" y="4106863"/>
          <p14:tracePt t="173122" x="820738" y="4106863"/>
          <p14:tracePt t="173130" x="796925" y="4114800"/>
          <p14:tracePt t="173138" x="781050" y="4122738"/>
          <p14:tracePt t="173144" x="749300" y="4130675"/>
          <p14:tracePt t="173152" x="725488" y="4138613"/>
          <p14:tracePt t="173160" x="685800" y="4146550"/>
          <p14:tracePt t="173167" x="669925" y="4154488"/>
          <p14:tracePt t="173174" x="638175" y="4178300"/>
          <p14:tracePt t="173182" x="598488" y="4186238"/>
          <p14:tracePt t="173191" x="566738" y="4194175"/>
          <p14:tracePt t="173197" x="533400" y="4194175"/>
          <p14:tracePt t="173204" x="501650" y="4202113"/>
          <p14:tracePt t="173212" x="469900" y="4210050"/>
          <p14:tracePt t="173220" x="446088" y="4210050"/>
          <p14:tracePt t="173227" x="422275" y="4217988"/>
          <p14:tracePt t="173235" x="406400" y="4217988"/>
          <p14:tracePt t="173242" x="406400" y="4225925"/>
          <p14:tracePt t="173250" x="398463" y="4233863"/>
          <p14:tracePt t="173265" x="390525" y="4241800"/>
          <p14:tracePt t="173273" x="382588" y="4241800"/>
          <p14:tracePt t="173280" x="382588" y="4249738"/>
          <p14:tracePt t="173288" x="382588" y="4257675"/>
          <p14:tracePt t="173302" x="382588" y="4265613"/>
          <p14:tracePt t="173317" x="382588" y="4273550"/>
          <p14:tracePt t="173332" x="382588" y="4281488"/>
          <p14:tracePt t="173340" x="382588" y="4291013"/>
          <p14:tracePt t="173348" x="382588" y="4298950"/>
          <p14:tracePt t="173355" x="398463" y="4306888"/>
          <p14:tracePt t="173362" x="422275" y="4314825"/>
          <p14:tracePt t="173370" x="446088" y="4322763"/>
          <p14:tracePt t="173377" x="469900" y="4330700"/>
          <p14:tracePt t="173385" x="493713" y="4330700"/>
          <p14:tracePt t="173392" x="541338" y="4346575"/>
          <p14:tracePt t="173400" x="582613" y="4354513"/>
          <p14:tracePt t="173408" x="630238" y="4354513"/>
          <p14:tracePt t="173415" x="661988" y="4362450"/>
          <p14:tracePt t="173424" x="709613" y="4378325"/>
          <p14:tracePt t="173430" x="749300" y="4378325"/>
          <p14:tracePt t="173438" x="773113" y="4386263"/>
          <p14:tracePt t="173445" x="820738" y="4394200"/>
          <p14:tracePt t="173454" x="860425" y="4394200"/>
          <p14:tracePt t="173460" x="892175" y="4394200"/>
          <p14:tracePt t="173467" x="941388" y="4394200"/>
          <p14:tracePt t="173475" x="973138" y="4394200"/>
          <p14:tracePt t="173482" x="996950" y="4394200"/>
          <p14:tracePt t="173491" x="1020763" y="4394200"/>
          <p14:tracePt t="173497" x="1060450" y="4386263"/>
          <p14:tracePt t="173505" x="1108075" y="4378325"/>
          <p14:tracePt t="173512" x="1139825" y="4370388"/>
          <p14:tracePt t="173521" x="1187450" y="4362450"/>
          <p14:tracePt t="173527" x="1227138" y="4346575"/>
          <p14:tracePt t="173535" x="1266825" y="4346575"/>
          <p14:tracePt t="173542" x="1308100" y="4338638"/>
          <p14:tracePt t="173550" x="1331913" y="4322763"/>
          <p14:tracePt t="173558" x="1339850" y="4322763"/>
          <p14:tracePt t="173565" x="1347788" y="4322763"/>
          <p14:tracePt t="173572" x="1347788" y="4314825"/>
          <p14:tracePt t="173580" x="1355725" y="4314825"/>
          <p14:tracePt t="173588" x="1355725" y="4306888"/>
          <p14:tracePt t="173610" x="1355725" y="4298950"/>
          <p14:tracePt t="173617" x="1363663" y="4298950"/>
          <p14:tracePt t="173662" x="1363663" y="4291013"/>
          <p14:tracePt t="173677" x="1355725" y="4281488"/>
          <p14:tracePt t="173684" x="1331913" y="4281488"/>
          <p14:tracePt t="173692" x="1300163" y="4281488"/>
          <p14:tracePt t="173699" x="1266825" y="4281488"/>
          <p14:tracePt t="173707" x="1219200" y="4281488"/>
          <p14:tracePt t="173715" x="1187450" y="4281488"/>
          <p14:tracePt t="173723" x="1131888" y="4281488"/>
          <p14:tracePt t="173730" x="1068388" y="4281488"/>
          <p14:tracePt t="173738" x="1028700" y="4281488"/>
          <p14:tracePt t="173745" x="981075" y="4291013"/>
          <p14:tracePt t="173753" x="957263" y="4291013"/>
          <p14:tracePt t="173760" x="933450" y="4306888"/>
          <p14:tracePt t="173767" x="917575" y="4314825"/>
          <p14:tracePt t="173775" x="900113" y="4322763"/>
          <p14:tracePt t="173782" x="892175" y="4330700"/>
          <p14:tracePt t="173797" x="884238" y="4338638"/>
          <p14:tracePt t="173804" x="884238" y="4346575"/>
          <p14:tracePt t="173862" x="884238" y="4354513"/>
          <p14:tracePt t="173903" x="884238" y="4362450"/>
          <p14:tracePt t="173925" x="884238" y="4370388"/>
          <p14:tracePt t="173941" x="884238" y="4378325"/>
          <p14:tracePt t="173955" x="892175" y="4378325"/>
          <p14:tracePt t="173962" x="892175" y="4386263"/>
          <p14:tracePt t="173970" x="900113" y="4386263"/>
          <p14:tracePt t="173977" x="908050" y="4386263"/>
          <p14:tracePt t="173984" x="917575" y="4394200"/>
          <p14:tracePt t="173992" x="925513" y="4402138"/>
          <p14:tracePt t="173999" x="949325" y="4402138"/>
          <p14:tracePt t="174007" x="973138" y="4410075"/>
          <p14:tracePt t="174017" x="996950" y="4418013"/>
          <p14:tracePt t="174022" x="1036638" y="4425950"/>
          <p14:tracePt t="174031" x="1060450" y="4425950"/>
          <p14:tracePt t="174037" x="1100138" y="4433888"/>
          <p14:tracePt t="174045" x="1155700" y="4433888"/>
          <p14:tracePt t="174053" x="1203325" y="4433888"/>
          <p14:tracePt t="174060" x="1258888" y="4433888"/>
          <p14:tracePt t="174067" x="1316038" y="4433888"/>
          <p14:tracePt t="174075" x="1347788" y="4433888"/>
          <p14:tracePt t="174082" x="1403350" y="4433888"/>
          <p14:tracePt t="174090" x="1443038" y="4433888"/>
          <p14:tracePt t="174097" x="1498600" y="4433888"/>
          <p14:tracePt t="174105" x="1530350" y="4433888"/>
          <p14:tracePt t="174112" x="1562100" y="4433888"/>
          <p14:tracePt t="174121" x="1593850" y="4433888"/>
          <p14:tracePt t="174127" x="1609725" y="4433888"/>
          <p14:tracePt t="174135" x="1625600" y="4433888"/>
          <p14:tracePt t="174660" x="1633538" y="4433888"/>
          <p14:tracePt t="174668" x="1641475" y="4433888"/>
          <p14:tracePt t="174676" x="1666875" y="4441825"/>
          <p14:tracePt t="174682" x="1682750" y="4449763"/>
          <p14:tracePt t="174691" x="1714500" y="4465638"/>
          <p14:tracePt t="174699" x="1746250" y="4473575"/>
          <p14:tracePt t="174706" x="1793875" y="4489450"/>
          <p14:tracePt t="174712" x="1833563" y="4497388"/>
          <p14:tracePt t="174722" x="1873250" y="4521200"/>
          <p14:tracePt t="174727" x="1928813" y="4537075"/>
          <p14:tracePt t="174737" x="1984375" y="4568825"/>
          <p14:tracePt t="174743" x="2065338" y="4592638"/>
          <p14:tracePt t="174751" x="2152650" y="4624388"/>
          <p14:tracePt t="174757" x="2247900" y="4649788"/>
          <p14:tracePt t="174767" x="2327275" y="4673600"/>
          <p14:tracePt t="174774" x="2432050" y="4705350"/>
          <p14:tracePt t="174781" x="2543175" y="4737100"/>
          <p14:tracePt t="174789" x="2678113" y="4792663"/>
          <p14:tracePt t="174796" x="2814638" y="4832350"/>
          <p14:tracePt t="174803" x="2925763" y="4872038"/>
          <p14:tracePt t="174813" x="3036888" y="4895850"/>
          <p14:tracePt t="174817" x="3133725" y="4927600"/>
          <p14:tracePt t="174825" x="3228975" y="4959350"/>
          <p14:tracePt t="174833" x="3332163" y="4992688"/>
          <p14:tracePt t="174841" x="3411538" y="5024438"/>
          <p14:tracePt t="174848" x="3500438" y="5056188"/>
          <p14:tracePt t="174856" x="3579813" y="5087938"/>
          <p14:tracePt t="174864" x="3651250" y="5111750"/>
          <p14:tracePt t="174871" x="3714750" y="5143500"/>
          <p14:tracePt t="174879" x="3794125" y="5167313"/>
          <p14:tracePt t="174886" x="3859213" y="5191125"/>
          <p14:tracePt t="174893" x="3938588" y="5214938"/>
          <p14:tracePt t="174901" x="4033838" y="5230813"/>
          <p14:tracePt t="174909" x="4129088" y="5238750"/>
          <p14:tracePt t="174916" x="4225925" y="5262563"/>
          <p14:tracePt t="174924" x="4321175" y="5278438"/>
          <p14:tracePt t="174931" x="4384675" y="5278438"/>
          <p14:tracePt t="174938" x="4448175" y="5278438"/>
          <p14:tracePt t="174945" x="4527550" y="5278438"/>
          <p14:tracePt t="174955" x="4592638" y="5278438"/>
          <p14:tracePt t="174960" x="4664075" y="5278438"/>
          <p14:tracePt t="174971" x="4727575" y="5278438"/>
          <p14:tracePt t="174975" x="4799013" y="5278438"/>
          <p14:tracePt t="174982" x="4854575" y="5270500"/>
          <p14:tracePt t="174992" x="4918075" y="5262563"/>
          <p14:tracePt t="174998" x="4999038" y="5246688"/>
          <p14:tracePt t="175005" x="5078413" y="5214938"/>
          <p14:tracePt t="175014" x="5141913" y="5191125"/>
          <p14:tracePt t="175022" x="5197475" y="5159375"/>
          <p14:tracePt t="175027" x="5245100" y="5127625"/>
          <p14:tracePt t="175034" x="5276850" y="5111750"/>
          <p14:tracePt t="175042" x="5318125" y="5072063"/>
          <p14:tracePt t="175051" x="5349875" y="5032375"/>
          <p14:tracePt t="175059" x="5389563" y="4976813"/>
          <p14:tracePt t="175065" x="5413375" y="4927600"/>
          <p14:tracePt t="175073" x="5437188" y="4887913"/>
          <p14:tracePt t="175080" x="5437188" y="4840288"/>
          <p14:tracePt t="175089" x="5445125" y="4808538"/>
          <p14:tracePt t="175095" x="5461000" y="4752975"/>
          <p14:tracePt t="175103" x="5468938" y="4697413"/>
          <p14:tracePt t="175109" x="5484813" y="4633913"/>
          <p14:tracePt t="175120" x="5492750" y="4576763"/>
          <p14:tracePt t="175126" x="5516563" y="4497388"/>
          <p14:tracePt t="175133" x="5516563" y="4457700"/>
          <p14:tracePt t="175141" x="5524500" y="4394200"/>
          <p14:tracePt t="175148" x="5540375" y="4346575"/>
          <p14:tracePt t="175156" x="5572125" y="4265613"/>
          <p14:tracePt t="175162" x="5588000" y="4202113"/>
          <p14:tracePt t="175173" x="5619750" y="4130675"/>
          <p14:tracePt t="175179" x="5651500" y="4067175"/>
          <p14:tracePt t="175186" x="5684838" y="3995738"/>
          <p14:tracePt t="175192" x="5716588" y="3963988"/>
          <p14:tracePt t="175202" x="5748338" y="3898900"/>
          <p14:tracePt t="175209" x="5795963" y="3843338"/>
          <p14:tracePt t="175224" x="5827713" y="3803650"/>
          <p14:tracePt t="175226" x="5867400" y="3756025"/>
          <p14:tracePt t="175230" x="5883275" y="3740150"/>
          <p14:tracePt t="175238" x="5915025" y="3708400"/>
          <p14:tracePt t="175247" x="5922963" y="3700463"/>
          <p14:tracePt t="175254" x="5938838" y="3676650"/>
          <p14:tracePt t="175260" x="5954713" y="3668713"/>
          <p14:tracePt t="175269" x="5962650" y="3660775"/>
          <p14:tracePt t="175275" x="5978525" y="3644900"/>
          <p14:tracePt t="175283" x="5978525" y="3636963"/>
          <p14:tracePt t="175290" x="5986463" y="3621088"/>
          <p14:tracePt t="175299" x="5994400" y="3605213"/>
          <p14:tracePt t="175312" x="5994400" y="3587750"/>
          <p14:tracePt t="175322" x="5994400" y="3579813"/>
          <p14:tracePt t="175327" x="6002338" y="3571875"/>
          <p14:tracePt t="175338" x="6002338" y="3556000"/>
          <p14:tracePt t="175343" x="6010275" y="3548063"/>
          <p14:tracePt t="175350" x="6010275" y="3540125"/>
          <p14:tracePt t="175357" x="6010275" y="3532188"/>
          <p14:tracePt t="175375" x="6010275" y="3524250"/>
          <p14:tracePt t="175387" x="6010275" y="3516313"/>
          <p14:tracePt t="175395" x="6010275" y="3508375"/>
          <p14:tracePt t="175410" x="6010275" y="3500438"/>
          <p14:tracePt t="175432" x="6010275" y="3492500"/>
          <p14:tracePt t="175440" x="6002338" y="3484563"/>
          <p14:tracePt t="175447" x="5994400" y="3484563"/>
          <p14:tracePt t="175456" x="5994400" y="3476625"/>
          <p14:tracePt t="175462" x="5978525" y="3476625"/>
          <p14:tracePt t="175470" x="5970588" y="3476625"/>
          <p14:tracePt t="175477" x="5954713" y="3476625"/>
          <p14:tracePt t="175486" x="5946775" y="3476625"/>
          <p14:tracePt t="175492" x="5930900" y="3476625"/>
          <p14:tracePt t="175500" x="5922963" y="3476625"/>
          <p14:tracePt t="175507" x="5907088" y="3476625"/>
          <p14:tracePt t="175515" x="5899150" y="3476625"/>
          <p14:tracePt t="175522" x="5883275" y="3476625"/>
          <p14:tracePt t="175537" x="5875338" y="3476625"/>
          <p14:tracePt t="175545" x="5859463" y="3476625"/>
          <p14:tracePt t="175553" x="5851525" y="3476625"/>
          <p14:tracePt t="175561" x="5843588" y="3476625"/>
          <p14:tracePt t="175572" x="5827713" y="3476625"/>
          <p14:tracePt t="175577" x="5819775" y="3484563"/>
          <p14:tracePt t="175583" x="5811838" y="3484563"/>
          <p14:tracePt t="175590" x="5795963" y="3484563"/>
          <p14:tracePt t="175597" x="5772150" y="3492500"/>
          <p14:tracePt t="175605" x="5772150" y="3500438"/>
          <p14:tracePt t="175687" x="5764213" y="3500438"/>
          <p14:tracePt t="175695" x="5764213" y="3508375"/>
          <p14:tracePt t="175710" x="5756275" y="3532188"/>
          <p14:tracePt t="175717" x="5756275" y="3548063"/>
          <p14:tracePt t="175725" x="5748338" y="3571875"/>
          <p14:tracePt t="175733" x="5748338" y="3595688"/>
          <p14:tracePt t="175739" x="5748338" y="3636963"/>
          <p14:tracePt t="175747" x="5740400" y="3684588"/>
          <p14:tracePt t="175755" x="5732463" y="3740150"/>
          <p14:tracePt t="175763" x="5732463" y="3795713"/>
          <p14:tracePt t="175770" x="5724525" y="3843338"/>
          <p14:tracePt t="175777" x="5716588" y="3890963"/>
          <p14:tracePt t="175785" x="5716588" y="3963988"/>
          <p14:tracePt t="175792" x="5708650" y="4019550"/>
          <p14:tracePt t="175800" x="5700713" y="4098925"/>
          <p14:tracePt t="175807" x="5692775" y="4154488"/>
          <p14:tracePt t="175815" x="5684838" y="4217988"/>
          <p14:tracePt t="175822" x="5676900" y="4273550"/>
          <p14:tracePt t="175830" x="5676900" y="4306888"/>
          <p14:tracePt t="175838" x="5659438" y="4346575"/>
          <p14:tracePt t="175844" x="5659438" y="4386263"/>
          <p14:tracePt t="175852" x="5659438" y="4418013"/>
          <p14:tracePt t="175859" x="5659438" y="4441825"/>
          <p14:tracePt t="175868" x="5651500" y="4457700"/>
          <p14:tracePt t="175875" x="5651500" y="4481513"/>
          <p14:tracePt t="175882" x="5643563" y="4497388"/>
          <p14:tracePt t="175889" x="5643563" y="4521200"/>
          <p14:tracePt t="175897" x="5643563" y="4537075"/>
          <p14:tracePt t="175906" x="5635625" y="4568825"/>
          <p14:tracePt t="175922" x="5635625" y="4616450"/>
          <p14:tracePt t="175927" x="5627688" y="4665663"/>
          <p14:tracePt t="175935" x="5619750" y="4697413"/>
          <p14:tracePt t="175942" x="5611813" y="4729163"/>
          <p14:tracePt t="175950" x="5603875" y="4760913"/>
          <p14:tracePt t="175957" x="5588000" y="4792663"/>
          <p14:tracePt t="175965" x="5588000" y="4824413"/>
          <p14:tracePt t="175972" x="5580063" y="4856163"/>
          <p14:tracePt t="175980" x="5564188" y="4887913"/>
          <p14:tracePt t="175988" x="5556250" y="4919663"/>
          <p14:tracePt t="175994" x="5548313" y="4959350"/>
          <p14:tracePt t="176002" x="5532438" y="5008563"/>
          <p14:tracePt t="176010" x="5516563" y="5064125"/>
          <p14:tracePt t="176018" x="5492750" y="5119688"/>
          <p14:tracePt t="176025" x="5476875" y="5191125"/>
          <p14:tracePt t="176032" x="5445125" y="5262563"/>
          <p14:tracePt t="176040" x="5421313" y="5327650"/>
          <p14:tracePt t="176047" x="5405438" y="5391150"/>
          <p14:tracePt t="176055" x="5365750" y="5478463"/>
          <p14:tracePt t="176062" x="5334000" y="5565775"/>
          <p14:tracePt t="176070" x="5310188" y="5653088"/>
          <p14:tracePt t="176077" x="5276850" y="5749925"/>
          <p14:tracePt t="176086" x="5253038" y="5837238"/>
          <p14:tracePt t="176092" x="5237163" y="5900738"/>
          <p14:tracePt t="176100" x="5197475" y="5988050"/>
          <p14:tracePt t="176107" x="5181600" y="6076950"/>
          <p14:tracePt t="176115" x="5165725" y="6164263"/>
          <p14:tracePt t="176122" x="5149850" y="6227763"/>
          <p14:tracePt t="176130" x="5133975" y="6307138"/>
          <p14:tracePt t="176138" x="5126038" y="6372225"/>
          <p14:tracePt t="176145" x="5110163" y="6427788"/>
          <p14:tracePt t="176152" x="5110163" y="6451600"/>
          <p14:tracePt t="176160" x="5102225" y="6483350"/>
          <p14:tracePt t="176168" x="5102225" y="6499225"/>
          <p14:tracePt t="176175" x="5094288" y="6515100"/>
          <p14:tracePt t="176190" x="5094288" y="6523038"/>
          <p14:tracePt t="176362" x="5094288" y="6507163"/>
          <p14:tracePt t="176371" x="5102225" y="6507163"/>
          <p14:tracePt t="176377" x="5118100" y="6483350"/>
          <p14:tracePt t="176389" x="5126038" y="6467475"/>
          <p14:tracePt t="176392" x="5149850" y="6427788"/>
          <p14:tracePt t="176401" x="5181600" y="6403975"/>
          <p14:tracePt t="176407" x="5205413" y="6364288"/>
          <p14:tracePt t="176416" x="5221288" y="6348413"/>
          <p14:tracePt t="176423" x="5253038" y="6307138"/>
          <p14:tracePt t="176430" x="5292725" y="6259513"/>
          <p14:tracePt t="176438" x="5357813" y="6211888"/>
          <p14:tracePt t="176446" x="5413375" y="6156325"/>
          <p14:tracePt t="176453" x="5476875" y="6100763"/>
          <p14:tracePt t="176461" x="5556250" y="6037263"/>
          <p14:tracePt t="176470" x="5627688" y="5972175"/>
          <p14:tracePt t="176475" x="5708650" y="5908675"/>
          <p14:tracePt t="176483" x="5788025" y="5821363"/>
          <p14:tracePt t="176490" x="5883275" y="5734050"/>
          <p14:tracePt t="176499" x="5986463" y="5629275"/>
          <p14:tracePt t="176506" x="6091238" y="5541963"/>
          <p14:tracePt t="176512" x="6226175" y="5422900"/>
          <p14:tracePt t="176521" x="6305550" y="5351463"/>
          <p14:tracePt t="176530" x="6418263" y="5254625"/>
          <p14:tracePt t="176536" x="6553200" y="5135563"/>
          <p14:tracePt t="176542" x="6672263" y="5032375"/>
          <p14:tracePt t="176551" x="6792913" y="4919663"/>
          <p14:tracePt t="176557" x="6896100" y="4816475"/>
          <p14:tracePt t="176566" x="6975475" y="4737100"/>
          <p14:tracePt t="176573" x="7038975" y="4689475"/>
          <p14:tracePt t="176580" x="7094538" y="4624388"/>
          <p14:tracePt t="176588" x="7167563" y="4552950"/>
          <p14:tracePt t="176595" x="7215188" y="4505325"/>
          <p14:tracePt t="176602" x="7278688" y="4433888"/>
          <p14:tracePt t="176610" x="7334250" y="4378325"/>
          <p14:tracePt t="176618" x="7405688" y="4298950"/>
          <p14:tracePt t="176625" x="7453313" y="4233863"/>
          <p14:tracePt t="176632" x="7510463" y="4170363"/>
          <p14:tracePt t="176639" x="7573963" y="4098925"/>
          <p14:tracePt t="176648" x="7621588" y="4043363"/>
          <p14:tracePt t="176655" x="7661275" y="3979863"/>
          <p14:tracePt t="176662" x="7708900" y="3922713"/>
          <p14:tracePt t="176671" x="7748588" y="3851275"/>
          <p14:tracePt t="176677" x="7780338" y="3803650"/>
          <p14:tracePt t="176685" x="7827963" y="3748088"/>
          <p14:tracePt t="176692" x="7877175" y="3676650"/>
          <p14:tracePt t="176700" x="7924800" y="3621088"/>
          <p14:tracePt t="176707" x="7972425" y="3540125"/>
          <p14:tracePt t="176715" x="8020050" y="3460750"/>
          <p14:tracePt t="176722" x="8043863" y="3405188"/>
          <p14:tracePt t="176730" x="8067675" y="3365500"/>
          <p14:tracePt t="176738" x="8083550" y="3317875"/>
          <p14:tracePt t="176744" x="8107363" y="3286125"/>
          <p14:tracePt t="176752" x="8131175" y="3244850"/>
          <p14:tracePt t="176760" x="8139113" y="3221038"/>
          <p14:tracePt t="176768" x="8154988" y="3181350"/>
          <p14:tracePt t="176775" x="8162925" y="3149600"/>
          <p14:tracePt t="176782" x="8170863" y="3117850"/>
          <p14:tracePt t="176790" x="8178800" y="3086100"/>
          <p14:tracePt t="176797" x="8186738" y="3054350"/>
          <p14:tracePt t="176805" x="8186738" y="3022600"/>
          <p14:tracePt t="176812" x="8186738" y="2990850"/>
          <p14:tracePt t="176820" x="8186738" y="2974975"/>
          <p14:tracePt t="176827" x="8186738" y="2951163"/>
          <p14:tracePt t="176835" x="8186738" y="2935288"/>
          <p14:tracePt t="176842" x="8186738" y="2919413"/>
          <p14:tracePt t="176850" x="8186738" y="2901950"/>
          <p14:tracePt t="176857" x="8186738" y="2886075"/>
          <p14:tracePt t="176865" x="8186738" y="2870200"/>
          <p14:tracePt t="176872" x="8186738" y="2854325"/>
          <p14:tracePt t="176880" x="8186738" y="2838450"/>
          <p14:tracePt t="176895" x="8186738" y="2830513"/>
          <p14:tracePt t="176903" x="8186738" y="2814638"/>
          <p14:tracePt t="176922" x="8186738" y="2790825"/>
          <p14:tracePt t="176924" x="8186738" y="2774950"/>
          <p14:tracePt t="176932" x="8186738" y="2751138"/>
          <p14:tracePt t="176940" x="8186738" y="2735263"/>
          <p14:tracePt t="176947" x="8186738" y="2711450"/>
          <p14:tracePt t="176955" x="8186738" y="2687638"/>
          <p14:tracePt t="176962" x="8186738" y="2663825"/>
          <p14:tracePt t="176970" x="8186738" y="2632075"/>
          <p14:tracePt t="176977" x="8186738" y="2608263"/>
          <p14:tracePt t="176985" x="8186738" y="2584450"/>
          <p14:tracePt t="176992" x="8186738" y="2559050"/>
          <p14:tracePt t="177000" x="8186738" y="2551113"/>
          <p14:tracePt t="177007" x="8186738" y="2535238"/>
          <p14:tracePt t="177015" x="8186738" y="2527300"/>
          <p14:tracePt t="177022" x="8186738" y="2503488"/>
          <p14:tracePt t="177038" x="8194675" y="2495550"/>
          <p14:tracePt t="177044" x="8202613" y="2495550"/>
          <p14:tracePt t="177052" x="8202613" y="2487613"/>
          <p14:tracePt t="177060" x="8210550" y="2487613"/>
          <p14:tracePt t="177068" x="8210550" y="2479675"/>
          <p14:tracePt t="177074" x="8218488" y="2471738"/>
          <p14:tracePt t="177082" x="8226425" y="2471738"/>
          <p14:tracePt t="177090" x="8235950" y="2463800"/>
          <p14:tracePt t="177127" x="8243888" y="2463800"/>
          <p14:tracePt t="177157" x="8251825" y="2479675"/>
          <p14:tracePt t="177165" x="8259763" y="2487613"/>
          <p14:tracePt t="177172" x="8259763" y="2503488"/>
          <p14:tracePt t="177180" x="8283575" y="2551113"/>
          <p14:tracePt t="177187" x="8299450" y="2592388"/>
          <p14:tracePt t="177194" x="8307388" y="2632075"/>
          <p14:tracePt t="177203" x="8315325" y="2663825"/>
          <p14:tracePt t="177210" x="8323263" y="2711450"/>
          <p14:tracePt t="177219" x="8331200" y="2767013"/>
          <p14:tracePt t="177225" x="8339138" y="2806700"/>
          <p14:tracePt t="177232" x="8339138" y="2862263"/>
          <p14:tracePt t="177240" x="8339138" y="2927350"/>
          <p14:tracePt t="177247" x="8339138" y="2990850"/>
          <p14:tracePt t="177255" x="8339138" y="3062288"/>
          <p14:tracePt t="177262" x="8339138" y="3109913"/>
          <p14:tracePt t="177271" x="8339138" y="3181350"/>
          <p14:tracePt t="177278" x="8331200" y="3228975"/>
          <p14:tracePt t="177285" x="8323263" y="3270250"/>
          <p14:tracePt t="177293" x="8315325" y="3294063"/>
          <p14:tracePt t="177300" x="8307388" y="3333750"/>
          <p14:tracePt t="177307" x="8299450" y="3357563"/>
          <p14:tracePt t="177315" x="8299450" y="3381375"/>
          <p14:tracePt t="177322" x="8291513" y="3397250"/>
          <p14:tracePt t="177330" x="8283575" y="3413125"/>
          <p14:tracePt t="177338" x="8283575" y="3436938"/>
          <p14:tracePt t="177345" x="8275638" y="3460750"/>
          <p14:tracePt t="177353" x="8275638" y="3484563"/>
          <p14:tracePt t="177360" x="8275638" y="3500438"/>
          <p14:tracePt t="177368" x="8275638" y="3532188"/>
          <p14:tracePt t="177375" x="8275638" y="3548063"/>
          <p14:tracePt t="177382" x="8275638" y="3571875"/>
          <p14:tracePt t="177390" x="8267700" y="3587750"/>
          <p14:tracePt t="177397" x="8267700" y="3613150"/>
          <p14:tracePt t="177404" x="8259763" y="3644900"/>
          <p14:tracePt t="177412" x="8259763" y="3676650"/>
          <p14:tracePt t="177421" x="8259763" y="3692525"/>
          <p14:tracePt t="177427" x="8251825" y="3724275"/>
          <p14:tracePt t="177435" x="8251825" y="3756025"/>
          <p14:tracePt t="177442" x="8251825" y="3795713"/>
          <p14:tracePt t="177450" x="8251825" y="3827463"/>
          <p14:tracePt t="177457" x="8251825" y="3859213"/>
          <p14:tracePt t="177464" x="8243888" y="3898900"/>
          <p14:tracePt t="177472" x="8243888" y="3922713"/>
          <p14:tracePt t="177480" x="8243888" y="3956050"/>
          <p14:tracePt t="177487" x="8243888" y="3995738"/>
          <p14:tracePt t="177495" x="8243888" y="4027488"/>
          <p14:tracePt t="177503" x="8243888" y="4059238"/>
          <p14:tracePt t="177510" x="8243888" y="4090988"/>
          <p14:tracePt t="177518" x="8235950" y="4122738"/>
          <p14:tracePt t="177525" x="8235950" y="4146550"/>
          <p14:tracePt t="177532" x="8235950" y="4178300"/>
          <p14:tracePt t="177540" x="8226425" y="4225925"/>
          <p14:tracePt t="177547" x="8226425" y="4265613"/>
          <p14:tracePt t="177554" x="8226425" y="4298950"/>
          <p14:tracePt t="177562" x="8226425" y="4346575"/>
          <p14:tracePt t="177570" x="8226425" y="4386263"/>
          <p14:tracePt t="177577" x="8226425" y="4410075"/>
          <p14:tracePt t="177584" x="8226425" y="4457700"/>
          <p14:tracePt t="177592" x="8226425" y="4497388"/>
          <p14:tracePt t="177601" x="8226425" y="4529138"/>
          <p14:tracePt t="177607" x="8210550" y="4584700"/>
          <p14:tracePt t="177615" x="8210550" y="4616450"/>
          <p14:tracePt t="177622" x="8202613" y="4665663"/>
          <p14:tracePt t="177630" x="8194675" y="4697413"/>
          <p14:tracePt t="177638" x="8194675" y="4745038"/>
          <p14:tracePt t="177645" x="8186738" y="4784725"/>
          <p14:tracePt t="177654" x="8178800" y="4824413"/>
          <p14:tracePt t="177660" x="8178800" y="4864100"/>
          <p14:tracePt t="177667" x="8170863" y="4911725"/>
          <p14:tracePt t="177675" x="8162925" y="4967288"/>
          <p14:tracePt t="177682" x="8154988" y="5000625"/>
          <p14:tracePt t="177690" x="8147050" y="5056188"/>
          <p14:tracePt t="177697" x="8147050" y="5111750"/>
          <p14:tracePt t="177705" x="8139113" y="5167313"/>
          <p14:tracePt t="177713" x="8123238" y="5230813"/>
          <p14:tracePt t="177721" x="8115300" y="5270500"/>
          <p14:tracePt t="177727" x="8115300" y="5335588"/>
          <p14:tracePt t="177734" x="8107363" y="5391150"/>
          <p14:tracePt t="177742" x="8107363" y="5438775"/>
          <p14:tracePt t="177751" x="8099425" y="5502275"/>
          <p14:tracePt t="177757" x="8091488" y="5557838"/>
          <p14:tracePt t="177765" x="8091488" y="5621338"/>
          <p14:tracePt t="177772" x="8083550" y="5678488"/>
          <p14:tracePt t="177780" x="8075613" y="5749925"/>
          <p14:tracePt t="177787" x="8075613" y="5797550"/>
          <p14:tracePt t="177795" x="8067675" y="5861050"/>
          <p14:tracePt t="177803" x="8067675" y="5924550"/>
          <p14:tracePt t="177810" x="8059738" y="5988050"/>
          <p14:tracePt t="177817" x="8059738" y="6053138"/>
          <p14:tracePt t="177825" x="8059738" y="6092825"/>
          <p14:tracePt t="177832" x="8059738" y="6140450"/>
          <p14:tracePt t="177839" x="8059738" y="6164263"/>
          <p14:tracePt t="177847" x="8059738" y="6196013"/>
          <p14:tracePt t="177862" x="8059738" y="6203950"/>
          <p14:tracePt t="177871" x="8059738" y="6211888"/>
          <p14:tracePt t="178634" x="8059738" y="6203950"/>
          <p14:tracePt t="178652" x="8059738" y="6196013"/>
          <p14:tracePt t="178666" x="8067675" y="6188075"/>
          <p14:tracePt t="178673" x="8067675" y="6180138"/>
          <p14:tracePt t="178682" x="8067675" y="6172200"/>
          <p14:tracePt t="178688" x="8075613" y="6172200"/>
          <p14:tracePt t="178696" x="8075613" y="6164263"/>
          <p14:tracePt t="178703" x="8075613" y="6156325"/>
          <p14:tracePt t="178710" x="8075613" y="6148388"/>
          <p14:tracePt t="178720" x="8083550" y="6140450"/>
          <p14:tracePt t="178735" x="8083550" y="6124575"/>
          <p14:tracePt t="178741" x="8091488" y="6124575"/>
          <p14:tracePt t="178749" x="8099425" y="6108700"/>
          <p14:tracePt t="178756" x="8099425" y="6100763"/>
          <p14:tracePt t="178763" x="8099425" y="6092825"/>
          <p14:tracePt t="178771" x="8107363" y="6084888"/>
          <p14:tracePt t="178786" x="8107363" y="6076950"/>
          <p14:tracePt t="178800" x="8107363" y="6069013"/>
          <p14:tracePt t="178808" x="8107363" y="6061075"/>
          <p14:tracePt t="178818" x="8115300" y="6061075"/>
          <p14:tracePt t="178831" x="8115300" y="6053138"/>
          <p14:tracePt t="178845" x="8123238" y="6053138"/>
          <p14:tracePt t="178853" x="8123238" y="6045200"/>
          <p14:tracePt t="178868" x="8123238" y="6037263"/>
          <p14:tracePt t="178875" x="8123238" y="6029325"/>
          <p14:tracePt t="178883" x="8131175" y="6029325"/>
          <p14:tracePt t="178902" x="8131175" y="6013450"/>
          <p14:tracePt t="178904" x="8131175" y="6005513"/>
          <p14:tracePt t="178920" x="8139113" y="5995988"/>
          <p14:tracePt t="178936" x="8139113" y="5988050"/>
          <p14:tracePt t="178950" x="8147050" y="5980113"/>
          <p14:tracePt t="178957" x="8147050" y="5972175"/>
          <p14:tracePt t="178965" x="8147050" y="5964238"/>
          <p14:tracePt t="178972" x="8154988" y="5964238"/>
          <p14:tracePt t="178980" x="8154988" y="5956300"/>
          <p14:tracePt t="178987" x="8154988" y="5940425"/>
          <p14:tracePt t="178995" x="8154988" y="5932488"/>
          <p14:tracePt t="179003" x="8154988" y="5924550"/>
          <p14:tracePt t="179010" x="8162925" y="5908675"/>
          <p14:tracePt t="179017" x="8162925" y="5900738"/>
          <p14:tracePt t="179025" x="8170863" y="5892800"/>
          <p14:tracePt t="179034" x="8170863" y="5876925"/>
          <p14:tracePt t="179039" x="8170863" y="5861050"/>
          <p14:tracePt t="179047" x="8178800" y="5845175"/>
          <p14:tracePt t="179055" x="8178800" y="5837238"/>
          <p14:tracePt t="179062" x="8186738" y="5813425"/>
          <p14:tracePt t="179070" x="8186738" y="5805488"/>
          <p14:tracePt t="179077" x="8194675" y="5805488"/>
          <p14:tracePt t="179085" x="8194675" y="5789613"/>
          <p14:tracePt t="179092" x="8202613" y="5781675"/>
          <p14:tracePt t="179100" x="8202613" y="5773738"/>
          <p14:tracePt t="179115" x="8202613" y="5765800"/>
          <p14:tracePt t="179123" x="8210550" y="5765800"/>
          <p14:tracePt t="179130" x="8210550" y="5757863"/>
          <p14:tracePt t="179145" x="8210550" y="5749925"/>
          <p14:tracePt t="179167" x="8210550" y="5741988"/>
          <p14:tracePt t="179265" x="8210550" y="5734050"/>
          <p14:tracePt t="179317" x="8210550" y="5726113"/>
          <p14:tracePt t="179341" x="0" y="0"/>
        </p14:tracePtLst>
        <p14:tracePtLst>
          <p14:tracePt t="186827" x="6904038" y="2982913"/>
          <p14:tracePt t="187027" x="6904038" y="2990850"/>
          <p14:tracePt t="187036" x="6880225" y="3014663"/>
          <p14:tracePt t="187044" x="6872288" y="3030538"/>
          <p14:tracePt t="187050" x="6864350" y="3046413"/>
          <p14:tracePt t="187058" x="6848475" y="3070225"/>
          <p14:tracePt t="187065" x="6832600" y="3086100"/>
          <p14:tracePt t="187072" x="6824663" y="3101975"/>
          <p14:tracePt t="187081" x="6800850" y="3125788"/>
          <p14:tracePt t="187088" x="6784975" y="3141663"/>
          <p14:tracePt t="187097" x="6769100" y="3157538"/>
          <p14:tracePt t="187102" x="6743700" y="3181350"/>
          <p14:tracePt t="187112" x="6727825" y="3197225"/>
          <p14:tracePt t="187117" x="6696075" y="3213100"/>
          <p14:tracePt t="187127" x="6672263" y="3236913"/>
          <p14:tracePt t="187134" x="6640513" y="3262313"/>
          <p14:tracePt t="187140" x="6608763" y="3278188"/>
          <p14:tracePt t="187148" x="6569075" y="3302000"/>
          <p14:tracePt t="187158" x="6537325" y="3317875"/>
          <p14:tracePt t="187163" x="6497638" y="3341688"/>
          <p14:tracePt t="187171" x="6450013" y="3365500"/>
          <p14:tracePt t="187178" x="6402388" y="3389313"/>
          <p14:tracePt t="187185" x="6361113" y="3413125"/>
          <p14:tracePt t="187193" x="6313488" y="3436938"/>
          <p14:tracePt t="187201" x="6289675" y="3452813"/>
          <p14:tracePt t="187209" x="6257925" y="3484563"/>
          <p14:tracePt t="187215" x="6242050" y="3500438"/>
          <p14:tracePt t="187222" x="6218238" y="3532188"/>
          <p14:tracePt t="187230" x="6194425" y="3556000"/>
          <p14:tracePt t="187238" x="6178550" y="3571875"/>
          <p14:tracePt t="187245" x="6162675" y="3605213"/>
          <p14:tracePt t="187252" x="6138863" y="3629025"/>
          <p14:tracePt t="187262" x="6122988" y="3660775"/>
          <p14:tracePt t="187267" x="6099175" y="3684588"/>
          <p14:tracePt t="187277" x="6067425" y="3716338"/>
          <p14:tracePt t="187284" x="6051550" y="3740150"/>
          <p14:tracePt t="187291" x="6034088" y="3763963"/>
          <p14:tracePt t="187298" x="6010275" y="3787775"/>
          <p14:tracePt t="187306" x="5986463" y="3811588"/>
          <p14:tracePt t="187315" x="5970588" y="3843338"/>
          <p14:tracePt t="187321" x="5938838" y="3875088"/>
          <p14:tracePt t="187328" x="5922963" y="3898900"/>
          <p14:tracePt t="187336" x="5899150" y="3914775"/>
          <p14:tracePt t="187345" x="5891213" y="3930650"/>
          <p14:tracePt t="187350" x="5883275" y="3938588"/>
          <p14:tracePt t="187360" x="5859463" y="3971925"/>
          <p14:tracePt t="187365" x="5851525" y="3987800"/>
          <p14:tracePt t="187374" x="5827713" y="4011613"/>
          <p14:tracePt t="187381" x="5819775" y="4027488"/>
          <p14:tracePt t="187388" x="5795963" y="4059238"/>
          <p14:tracePt t="187395" x="5788025" y="4075113"/>
          <p14:tracePt t="187402" x="5772150" y="4098925"/>
          <p14:tracePt t="187409" x="5756275" y="4138613"/>
          <p14:tracePt t="187417" x="5740400" y="4170363"/>
          <p14:tracePt t="187424" x="5716588" y="4210050"/>
          <p14:tracePt t="187432" x="5700713" y="4241800"/>
          <p14:tracePt t="187440" x="5676900" y="4281488"/>
          <p14:tracePt t="187447" x="5667375" y="4322763"/>
          <p14:tracePt t="187454" x="5651500" y="4338638"/>
          <p14:tracePt t="187463" x="5635625" y="4370388"/>
          <p14:tracePt t="187469" x="5635625" y="4386263"/>
          <p14:tracePt t="187477" x="5619750" y="4410075"/>
          <p14:tracePt t="187485" x="5611813" y="4425950"/>
          <p14:tracePt t="187493" x="5603875" y="4441825"/>
          <p14:tracePt t="187500" x="5595938" y="4449763"/>
          <p14:tracePt t="187507" x="5595938" y="4465638"/>
          <p14:tracePt t="187515" x="5595938" y="4473575"/>
          <p14:tracePt t="187522" x="5588000" y="4481513"/>
          <p14:tracePt t="187530" x="5580063" y="4497388"/>
          <p14:tracePt t="187545" x="5580063" y="4513263"/>
          <p14:tracePt t="187552" x="5572125" y="4513263"/>
          <p14:tracePt t="187560" x="5572125" y="4521200"/>
          <p14:tracePt t="187567" x="5564188" y="4529138"/>
          <p14:tracePt t="187576" x="5564188" y="4537075"/>
          <p14:tracePt t="187582" x="5564188" y="4545013"/>
          <p14:tracePt t="187597" x="5556250" y="4552950"/>
          <p14:tracePt t="187605" x="5556250" y="4560888"/>
          <p14:tracePt t="187620" x="5556250" y="4568825"/>
          <p14:tracePt t="187628" x="5548313" y="4568825"/>
          <p14:tracePt t="187650" x="5548313" y="4576763"/>
          <p14:tracePt t="187762" x="5540375" y="4592638"/>
          <p14:tracePt t="187769" x="5540375" y="4608513"/>
          <p14:tracePt t="187778" x="5540375" y="4624388"/>
          <p14:tracePt t="187786" x="5540375" y="4649788"/>
          <p14:tracePt t="187793" x="5532438" y="4681538"/>
          <p14:tracePt t="187800" x="5524500" y="4713288"/>
          <p14:tracePt t="187807" x="5524500" y="4737100"/>
          <p14:tracePt t="187815" x="5516563" y="4784725"/>
          <p14:tracePt t="187822" x="5508625" y="4808538"/>
          <p14:tracePt t="187830" x="5508625" y="4848225"/>
          <p14:tracePt t="187837" x="5500688" y="4895850"/>
          <p14:tracePt t="187845" x="5500688" y="4935538"/>
          <p14:tracePt t="187852" x="5492750" y="5016500"/>
          <p14:tracePt t="187859" x="5492750" y="5080000"/>
          <p14:tracePt t="187867" x="5492750" y="5151438"/>
          <p14:tracePt t="187876" x="5492750" y="5207000"/>
          <p14:tracePt t="187896" x="5492750" y="5343525"/>
          <p14:tracePt t="187897" x="5492750" y="5407025"/>
          <p14:tracePt t="187904" x="5484813" y="5478463"/>
          <p14:tracePt t="187913" x="5476875" y="5549900"/>
          <p14:tracePt t="187920" x="5468938" y="5605463"/>
          <p14:tracePt t="187928" x="5468938" y="5645150"/>
          <p14:tracePt t="187935" x="5461000" y="5694363"/>
          <p14:tracePt t="187943" x="5461000" y="5734050"/>
          <p14:tracePt t="187949" x="5461000" y="5765800"/>
          <p14:tracePt t="187957" x="5461000" y="5797550"/>
          <p14:tracePt t="187965" x="5461000" y="5829300"/>
          <p14:tracePt t="187974" x="5461000" y="5845175"/>
          <p14:tracePt t="187979" x="5461000" y="5876925"/>
          <p14:tracePt t="187987" x="5461000" y="5900738"/>
          <p14:tracePt t="187995" x="5461000" y="5932488"/>
          <p14:tracePt t="188003" x="5461000" y="5956300"/>
          <p14:tracePt t="188010" x="5461000" y="5980113"/>
          <p14:tracePt t="188017" x="5461000" y="5995988"/>
          <p14:tracePt t="188026" x="5461000" y="6013450"/>
          <p14:tracePt t="188032" x="5461000" y="6021388"/>
          <p14:tracePt t="188040" x="5461000" y="6029325"/>
          <p14:tracePt t="188047" x="5461000" y="6037263"/>
          <p14:tracePt t="188055" x="5461000" y="6045200"/>
          <p14:tracePt t="188063" x="5468938" y="6045200"/>
          <p14:tracePt t="188077" x="5468938" y="6053138"/>
          <p14:tracePt t="188092" x="5468938" y="6061075"/>
          <p14:tracePt t="188099" x="5476875" y="6061075"/>
          <p14:tracePt t="188108" x="5476875" y="6069013"/>
          <p14:tracePt t="188115" x="5484813" y="6069013"/>
          <p14:tracePt t="188122" x="5492750" y="6076950"/>
          <p14:tracePt t="188130" x="5500688" y="6076950"/>
          <p14:tracePt t="188137" x="5508625" y="6076950"/>
          <p14:tracePt t="188145" x="5524500" y="6076950"/>
          <p14:tracePt t="188152" x="5532438" y="6076950"/>
          <p14:tracePt t="188160" x="5548313" y="6076950"/>
          <p14:tracePt t="188168" x="5572125" y="6076950"/>
          <p14:tracePt t="188176" x="5595938" y="6061075"/>
          <p14:tracePt t="188182" x="5619750" y="6061075"/>
          <p14:tracePt t="188190" x="5651500" y="6045200"/>
          <p14:tracePt t="188197" x="5676900" y="6037263"/>
          <p14:tracePt t="188206" x="5716588" y="6029325"/>
          <p14:tracePt t="188212" x="5748338" y="6013450"/>
          <p14:tracePt t="188221" x="5827713" y="6005513"/>
          <p14:tracePt t="188228" x="5867400" y="5995988"/>
          <p14:tracePt t="188235" x="5907088" y="5995988"/>
          <p14:tracePt t="188242" x="5922963" y="5995988"/>
          <p14:tracePt t="188250" x="5946775" y="5995988"/>
          <p14:tracePt t="188258" x="5954713" y="5995988"/>
          <p14:tracePt t="188265" x="5978525" y="5995988"/>
          <p14:tracePt t="188272" x="5986463" y="5995988"/>
          <p14:tracePt t="188280" x="6002338" y="5995988"/>
          <p14:tracePt t="188288" x="6018213" y="5995988"/>
          <p14:tracePt t="188295" x="6034088" y="5995988"/>
          <p14:tracePt t="188302" x="6043613" y="5995988"/>
          <p14:tracePt t="188310" x="6067425" y="5995988"/>
          <p14:tracePt t="188317" x="6099175" y="5995988"/>
          <p14:tracePt t="188326" x="6122988" y="5995988"/>
          <p14:tracePt t="188332" x="6154738" y="5995988"/>
          <p14:tracePt t="188340" x="6194425" y="5995988"/>
          <p14:tracePt t="188347" x="6234113" y="5995988"/>
          <p14:tracePt t="188355" x="6265863" y="5995988"/>
          <p14:tracePt t="188362" x="6289675" y="5995988"/>
          <p14:tracePt t="188370" x="6321425" y="5988050"/>
          <p14:tracePt t="188378" x="6361113" y="5988050"/>
          <p14:tracePt t="188385" x="6402388" y="5988050"/>
          <p14:tracePt t="188392" x="6434138" y="5988050"/>
          <p14:tracePt t="188400" x="6465888" y="5980113"/>
          <p14:tracePt t="188407" x="6489700" y="5980113"/>
          <p14:tracePt t="188415" x="6521450" y="5980113"/>
          <p14:tracePt t="188422" x="6553200" y="5980113"/>
          <p14:tracePt t="188429" x="6584950" y="5980113"/>
          <p14:tracePt t="188437" x="6624638" y="5972175"/>
          <p14:tracePt t="188445" x="6656388" y="5964238"/>
          <p14:tracePt t="188452" x="6696075" y="5956300"/>
          <p14:tracePt t="188460" x="6727825" y="5948363"/>
          <p14:tracePt t="188467" x="6743700" y="5940425"/>
          <p14:tracePt t="188476" x="6769100" y="5940425"/>
          <p14:tracePt t="188482" x="6816725" y="5932488"/>
          <p14:tracePt t="188490" x="6840538" y="5916613"/>
          <p14:tracePt t="188497" x="6848475" y="5908675"/>
          <p14:tracePt t="188505" x="6856413" y="5908675"/>
          <p14:tracePt t="188513" x="6864350" y="5908675"/>
          <p14:tracePt t="188520" x="6864350" y="5900738"/>
          <p14:tracePt t="188529" x="6872288" y="5900738"/>
          <p14:tracePt t="188535" x="6888163" y="5884863"/>
          <p14:tracePt t="188542" x="6896100" y="5876925"/>
          <p14:tracePt t="188550" x="6911975" y="5861050"/>
          <p14:tracePt t="188558" x="6935788" y="5845175"/>
          <p14:tracePt t="188565" x="6943725" y="5829300"/>
          <p14:tracePt t="188573" x="6959600" y="5813425"/>
          <p14:tracePt t="188580" x="6983413" y="5797550"/>
          <p14:tracePt t="188587" x="6991350" y="5781675"/>
          <p14:tracePt t="188595" x="7015163" y="5765800"/>
          <p14:tracePt t="188602" x="7023100" y="5757863"/>
          <p14:tracePt t="188610" x="7031038" y="5741988"/>
          <p14:tracePt t="188617" x="7046913" y="5741988"/>
          <p14:tracePt t="188626" x="7062788" y="5726113"/>
          <p14:tracePt t="188632" x="7070725" y="5726113"/>
          <p14:tracePt t="188640" x="7094538" y="5710238"/>
          <p14:tracePt t="188647" x="7118350" y="5694363"/>
          <p14:tracePt t="188655" x="7135813" y="5686425"/>
          <p14:tracePt t="188662" x="7151688" y="5670550"/>
          <p14:tracePt t="188670" x="7183438" y="5653088"/>
          <p14:tracePt t="188678" x="7199313" y="5637213"/>
          <p14:tracePt t="188685" x="7223125" y="5613400"/>
          <p14:tracePt t="188692" x="7254875" y="5573713"/>
          <p14:tracePt t="188699" x="7286625" y="5549900"/>
          <p14:tracePt t="188708" x="7310438" y="5510213"/>
          <p14:tracePt t="188715" x="7334250" y="5478463"/>
          <p14:tracePt t="188722" x="7350125" y="5462588"/>
          <p14:tracePt t="188730" x="7381875" y="5430838"/>
          <p14:tracePt t="188737" x="7405688" y="5407025"/>
          <p14:tracePt t="188746" x="7429500" y="5375275"/>
          <p14:tracePt t="188752" x="7453313" y="5359400"/>
          <p14:tracePt t="188761" x="7477125" y="5319713"/>
          <p14:tracePt t="188767" x="7510463" y="5278438"/>
          <p14:tracePt t="188776" x="7534275" y="5246688"/>
          <p14:tracePt t="188782" x="7550150" y="5222875"/>
          <p14:tracePt t="188790" x="7581900" y="5191125"/>
          <p14:tracePt t="188797" x="7613650" y="5167313"/>
          <p14:tracePt t="188805" x="7637463" y="5135563"/>
          <p14:tracePt t="188812" x="7669213" y="5111750"/>
          <p14:tracePt t="188820" x="7685088" y="5087938"/>
          <p14:tracePt t="188828" x="7708900" y="5072063"/>
          <p14:tracePt t="188835" x="7724775" y="5064125"/>
          <p14:tracePt t="188842" x="7732713" y="5040313"/>
          <p14:tracePt t="188850" x="7756525" y="5032375"/>
          <p14:tracePt t="188857" x="7764463" y="5024438"/>
          <p14:tracePt t="188864" x="7772400" y="5008563"/>
          <p14:tracePt t="188872" x="7804150" y="4992688"/>
          <p14:tracePt t="188879" x="7812088" y="4967288"/>
          <p14:tracePt t="188894" x="7827963" y="4951413"/>
          <p14:tracePt t="188895" x="7869238" y="4927600"/>
          <p14:tracePt t="188902" x="7900988" y="4903788"/>
          <p14:tracePt t="188910" x="7932738" y="4879975"/>
          <p14:tracePt t="188917" x="7972425" y="4848225"/>
          <p14:tracePt t="188925" x="8012113" y="4816475"/>
          <p14:tracePt t="188933" x="8051800" y="4784725"/>
          <p14:tracePt t="188940" x="8075613" y="4768850"/>
          <p14:tracePt t="188947" x="8115300" y="4737100"/>
          <p14:tracePt t="188955" x="8154988" y="4705350"/>
          <p14:tracePt t="188963" x="8186738" y="4673600"/>
          <p14:tracePt t="188970" x="8210550" y="4649788"/>
          <p14:tracePt t="188978" x="8243888" y="4616450"/>
          <p14:tracePt t="188985" x="8251825" y="4608513"/>
          <p14:tracePt t="188992" x="8267700" y="4592638"/>
          <p14:tracePt t="189000" x="8291513" y="4560888"/>
          <p14:tracePt t="189008" x="8315325" y="4521200"/>
          <p14:tracePt t="189015" x="8323263" y="4505325"/>
          <p14:tracePt t="189022" x="8355013" y="4489450"/>
          <p14:tracePt t="189029" x="8370888" y="4465638"/>
          <p14:tracePt t="189037" x="8386763" y="4449763"/>
          <p14:tracePt t="189045" x="8402638" y="4441825"/>
          <p14:tracePt t="189052" x="8410575" y="4425950"/>
          <p14:tracePt t="189060" x="8426450" y="4410075"/>
          <p14:tracePt t="189067" x="8434388" y="4402138"/>
          <p14:tracePt t="189074" x="8450263" y="4378325"/>
          <p14:tracePt t="189082" x="8450263" y="4370388"/>
          <p14:tracePt t="189090" x="8458200" y="4354513"/>
          <p14:tracePt t="189098" x="8458200" y="4346575"/>
          <p14:tracePt t="189105" x="8458200" y="4338638"/>
          <p14:tracePt t="189112" x="8466138" y="4330700"/>
          <p14:tracePt t="189120" x="8466138" y="4314825"/>
          <p14:tracePt t="189128" x="8466138" y="4306888"/>
          <p14:tracePt t="189136" x="8466138" y="4298950"/>
          <p14:tracePt t="189142" x="8466138" y="4281488"/>
          <p14:tracePt t="189150" x="8466138" y="4265613"/>
          <p14:tracePt t="189158" x="8466138" y="4257675"/>
          <p14:tracePt t="189164" x="8466138" y="4233863"/>
          <p14:tracePt t="189172" x="8466138" y="4217988"/>
          <p14:tracePt t="189179" x="8466138" y="4194175"/>
          <p14:tracePt t="189187" x="8466138" y="4178300"/>
          <p14:tracePt t="189195" x="8466138" y="4154488"/>
          <p14:tracePt t="189202" x="8466138" y="4138613"/>
          <p14:tracePt t="189210" x="8466138" y="4114800"/>
          <p14:tracePt t="189217" x="8466138" y="4090988"/>
          <p14:tracePt t="189224" x="8466138" y="4059238"/>
          <p14:tracePt t="189233" x="8466138" y="4019550"/>
          <p14:tracePt t="189240" x="8466138" y="4003675"/>
          <p14:tracePt t="189247" x="8466138" y="3963988"/>
          <p14:tracePt t="189255" x="8466138" y="3930650"/>
          <p14:tracePt t="189262" x="8466138" y="3875088"/>
          <p14:tracePt t="189270" x="8466138" y="3835400"/>
          <p14:tracePt t="189278" x="8466138" y="3771900"/>
          <p14:tracePt t="189285" x="8466138" y="3716338"/>
          <p14:tracePt t="189294" x="8458200" y="3652838"/>
          <p14:tracePt t="189300" x="8458200" y="3595688"/>
          <p14:tracePt t="189308" x="8450263" y="3556000"/>
          <p14:tracePt t="189315" x="8434388" y="3500438"/>
          <p14:tracePt t="189322" x="8434388" y="3444875"/>
          <p14:tracePt t="189329" x="8426450" y="3397250"/>
          <p14:tracePt t="189337" x="8418513" y="3365500"/>
          <p14:tracePt t="189345" x="8410575" y="3317875"/>
          <p14:tracePt t="189352" x="8410575" y="3286125"/>
          <p14:tracePt t="189360" x="8402638" y="3262313"/>
          <p14:tracePt t="189367" x="8402638" y="3236913"/>
          <p14:tracePt t="189375" x="8402638" y="3213100"/>
          <p14:tracePt t="189382" x="8394700" y="3189288"/>
          <p14:tracePt t="189390" x="8394700" y="3165475"/>
          <p14:tracePt t="189397" x="8394700" y="3133725"/>
          <p14:tracePt t="189405" x="8394700" y="3117850"/>
          <p14:tracePt t="189412" x="8394700" y="3101975"/>
          <p14:tracePt t="189420" x="8394700" y="3078163"/>
          <p14:tracePt t="189427" x="8386763" y="3030538"/>
          <p14:tracePt t="189436" x="8378825" y="3014663"/>
          <p14:tracePt t="189443" x="8370888" y="3006725"/>
          <p14:tracePt t="189450" x="8362950" y="2982913"/>
          <p14:tracePt t="189458" x="8362950" y="2974975"/>
          <p14:tracePt t="189472" x="8355013" y="2967038"/>
          <p14:tracePt t="189479" x="8355013" y="2959100"/>
          <p14:tracePt t="189502" x="8355013" y="2951163"/>
          <p14:tracePt t="189562" x="8347075" y="2951163"/>
          <p14:tracePt t="189578" x="8331200" y="2951163"/>
          <p14:tracePt t="189585" x="8315325" y="2951163"/>
          <p14:tracePt t="189593" x="8291513" y="2951163"/>
          <p14:tracePt t="189600" x="8259763" y="2951163"/>
          <p14:tracePt t="189608" x="8226425" y="2951163"/>
          <p14:tracePt t="189615" x="8186738" y="2951163"/>
          <p14:tracePt t="189622" x="8139113" y="2951163"/>
          <p14:tracePt t="189630" x="8075613" y="2951163"/>
          <p14:tracePt t="189637" x="8035925" y="2951163"/>
          <p14:tracePt t="189644" x="7988300" y="2951163"/>
          <p14:tracePt t="189652" x="7940675" y="2951163"/>
          <p14:tracePt t="189660" x="7908925" y="2951163"/>
          <p14:tracePt t="189668" x="7859713" y="2951163"/>
          <p14:tracePt t="189675" x="7835900" y="2951163"/>
          <p14:tracePt t="189682" x="7804150" y="2959100"/>
          <p14:tracePt t="189690" x="7788275" y="2959100"/>
          <p14:tracePt t="189697" x="7756525" y="2959100"/>
          <p14:tracePt t="189705" x="7716838" y="2967038"/>
          <p14:tracePt t="189712" x="7685088" y="2967038"/>
          <p14:tracePt t="189720" x="7661275" y="2967038"/>
          <p14:tracePt t="189727" x="7629525" y="2967038"/>
          <p14:tracePt t="189735" x="7613650" y="2967038"/>
          <p14:tracePt t="189742" x="7581900" y="2967038"/>
          <p14:tracePt t="189750" x="7558088" y="2967038"/>
          <p14:tracePt t="189758" x="7534275" y="2974975"/>
          <p14:tracePt t="189765" x="7510463" y="2982913"/>
          <p14:tracePt t="189772" x="7485063" y="2982913"/>
          <p14:tracePt t="189780" x="7469188" y="2990850"/>
          <p14:tracePt t="189787" x="7453313" y="2990850"/>
          <p14:tracePt t="189794" x="7413625" y="2990850"/>
          <p14:tracePt t="189802" x="7397750" y="2998788"/>
          <p14:tracePt t="189810" x="7381875" y="2998788"/>
          <p14:tracePt t="189817" x="7373938" y="2998788"/>
          <p14:tracePt t="189825" x="7366000" y="2998788"/>
          <p14:tracePt t="189832" x="7350125" y="2998788"/>
          <p14:tracePt t="189847" x="7342188" y="2998788"/>
          <p14:tracePt t="189854" x="7334250" y="2998788"/>
          <p14:tracePt t="189862" x="7326313" y="2998788"/>
          <p14:tracePt t="189877" x="7318375" y="2998788"/>
          <p14:tracePt t="189885" x="7318375" y="2990850"/>
          <p14:tracePt t="189892" x="7302500" y="2990850"/>
          <p14:tracePt t="189901" x="7294563" y="2990850"/>
          <p14:tracePt t="189911" x="7270750" y="2982913"/>
          <p14:tracePt t="189915" x="7254875" y="2982913"/>
          <p14:tracePt t="189922" x="7223125" y="2982913"/>
          <p14:tracePt t="189929" x="7191375" y="2982913"/>
          <p14:tracePt t="189937" x="7167563" y="2982913"/>
          <p14:tracePt t="189944" x="7143750" y="2982913"/>
          <p14:tracePt t="189952" x="7126288" y="2982913"/>
          <p14:tracePt t="189960" x="7102475" y="2982913"/>
          <p14:tracePt t="189967" x="7086600" y="2982913"/>
          <p14:tracePt t="189974" x="7062788" y="2982913"/>
          <p14:tracePt t="189982" x="7046913" y="2982913"/>
          <p14:tracePt t="189991" x="7038975" y="2982913"/>
          <p14:tracePt t="189997" x="7023100" y="2982913"/>
          <p14:tracePt t="190005" x="7015163" y="2982913"/>
          <p14:tracePt t="190012" x="7007225" y="2982913"/>
          <p14:tracePt t="190035" x="6999288" y="2982913"/>
          <p14:tracePt t="190102" x="6991350" y="2982913"/>
          <p14:tracePt t="190771" x="0" y="0"/>
        </p14:tracePtLst>
        <p14:tracePtLst>
          <p14:tracePt t="204146" x="5484813" y="3030538"/>
          <p14:tracePt t="204196" x="5484813" y="3054350"/>
          <p14:tracePt t="204204" x="5484813" y="3086100"/>
          <p14:tracePt t="204212" x="5484813" y="3109913"/>
          <p14:tracePt t="204219" x="5484813" y="3133725"/>
          <p14:tracePt t="204226" x="5484813" y="3165475"/>
          <p14:tracePt t="204235" x="5484813" y="3197225"/>
          <p14:tracePt t="204241" x="5484813" y="3236913"/>
          <p14:tracePt t="204250" x="5484813" y="3270250"/>
          <p14:tracePt t="204256" x="5484813" y="3317875"/>
          <p14:tracePt t="204265" x="5476875" y="3373438"/>
          <p14:tracePt t="204271" x="5476875" y="3421063"/>
          <p14:tracePt t="204281" x="5468938" y="3468688"/>
          <p14:tracePt t="204286" x="5461000" y="3516313"/>
          <p14:tracePt t="204296" x="5453063" y="3556000"/>
          <p14:tracePt t="204301" x="5445125" y="3613150"/>
          <p14:tracePt t="204309" x="5437188" y="3700463"/>
          <p14:tracePt t="204317" x="5429250" y="3763963"/>
          <p14:tracePt t="204323" x="5405438" y="3851275"/>
          <p14:tracePt t="204332" x="5397500" y="3922713"/>
          <p14:tracePt t="204338" x="5381625" y="4003675"/>
          <p14:tracePt t="204346" x="5373688" y="4067175"/>
          <p14:tracePt t="204354" x="5357813" y="4114800"/>
          <p14:tracePt t="204362" x="5341938" y="4178300"/>
          <p14:tracePt t="204368" x="5334000" y="4233863"/>
          <p14:tracePt t="204376" x="5318125" y="4298950"/>
          <p14:tracePt t="204384" x="5318125" y="4362450"/>
          <p14:tracePt t="204391" x="5310188" y="4441825"/>
          <p14:tracePt t="204399" x="5310188" y="4505325"/>
          <p14:tracePt t="204406" x="5310188" y="4584700"/>
          <p14:tracePt t="204414" x="5310188" y="4673600"/>
          <p14:tracePt t="204421" x="5310188" y="4760913"/>
          <p14:tracePt t="204429" x="5310188" y="4856163"/>
          <p14:tracePt t="204436" x="5310188" y="4951413"/>
          <p14:tracePt t="204444" x="5310188" y="5032375"/>
          <p14:tracePt t="204451" x="5310188" y="5111750"/>
          <p14:tracePt t="204459" x="5310188" y="5159375"/>
          <p14:tracePt t="204466" x="5310188" y="5222875"/>
          <p14:tracePt t="204474" x="5310188" y="5270500"/>
          <p14:tracePt t="204481" x="5310188" y="5319713"/>
          <p14:tracePt t="204489" x="5310188" y="5359400"/>
          <p14:tracePt t="204496" x="5310188" y="5399088"/>
          <p14:tracePt t="204504" x="5310188" y="5422900"/>
          <p14:tracePt t="204512" x="5310188" y="5446713"/>
          <p14:tracePt t="204518" x="5310188" y="5478463"/>
          <p14:tracePt t="204526" x="5310188" y="5518150"/>
          <p14:tracePt t="204534" x="5310188" y="5557838"/>
          <p14:tracePt t="204541" x="5310188" y="5589588"/>
          <p14:tracePt t="204549" x="5310188" y="5621338"/>
          <p14:tracePt t="204556" x="5310188" y="5645150"/>
          <p14:tracePt t="204564" x="5310188" y="5662613"/>
          <p14:tracePt t="204571" x="5318125" y="5686425"/>
          <p14:tracePt t="204579" x="5318125" y="5694363"/>
          <p14:tracePt t="204586" x="5318125" y="5710238"/>
          <p14:tracePt t="204595" x="5318125" y="5718175"/>
          <p14:tracePt t="204601" x="5318125" y="5726113"/>
          <p14:tracePt t="204608" x="5326063" y="5734050"/>
          <p14:tracePt t="204624" x="5334000" y="5734050"/>
          <p14:tracePt t="204631" x="5334000" y="5741988"/>
          <p14:tracePt t="204647" x="5334000" y="5749925"/>
          <p14:tracePt t="204654" x="5341938" y="5749925"/>
          <p14:tracePt t="204662" x="5341938" y="5757863"/>
          <p14:tracePt t="204669" x="5341938" y="5765800"/>
          <p14:tracePt t="204676" x="5349875" y="5773738"/>
          <p14:tracePt t="204684" x="5357813" y="5789613"/>
          <p14:tracePt t="204691" x="5373688" y="5797550"/>
          <p14:tracePt t="204699" x="5381625" y="5813425"/>
          <p14:tracePt t="204707" x="5389563" y="5829300"/>
          <p14:tracePt t="204714" x="5405438" y="5845175"/>
          <p14:tracePt t="204722" x="5421313" y="5861050"/>
          <p14:tracePt t="204729" x="5429250" y="5876925"/>
          <p14:tracePt t="204737" x="5445125" y="5884863"/>
          <p14:tracePt t="204744" x="5468938" y="5900738"/>
          <p14:tracePt t="204751" x="5484813" y="5908675"/>
          <p14:tracePt t="204758" x="5500688" y="5924550"/>
          <p14:tracePt t="204766" x="5524500" y="5932488"/>
          <p14:tracePt t="204774" x="5540375" y="5948363"/>
          <p14:tracePt t="204781" x="5603875" y="5972175"/>
          <p14:tracePt t="204789" x="5667375" y="5995988"/>
          <p14:tracePt t="204796" x="5740400" y="6013450"/>
          <p14:tracePt t="204804" x="5803900" y="6029325"/>
          <p14:tracePt t="204812" x="5891213" y="6045200"/>
          <p14:tracePt t="204819" x="5970588" y="6053138"/>
          <p14:tracePt t="204826" x="6067425" y="6061075"/>
          <p14:tracePt t="204834" x="6138863" y="6069013"/>
          <p14:tracePt t="204841" x="6234113" y="6069013"/>
          <p14:tracePt t="204849" x="6313488" y="6069013"/>
          <p14:tracePt t="204856" x="6410325" y="6076950"/>
          <p14:tracePt t="204864" x="6497638" y="6076950"/>
          <p14:tracePt t="204871" x="6577013" y="6076950"/>
          <p14:tracePt t="204881" x="6648450" y="6084888"/>
          <p14:tracePt t="204886" x="6727825" y="6084888"/>
          <p14:tracePt t="204893" x="6808788" y="6084888"/>
          <p14:tracePt t="204901" x="6880225" y="6084888"/>
          <p14:tracePt t="204908" x="6951663" y="6084888"/>
          <p14:tracePt t="204916" x="7007225" y="6084888"/>
          <p14:tracePt t="204923" x="7078663" y="6084888"/>
          <p14:tracePt t="204932" x="7135813" y="6076950"/>
          <p14:tracePt t="204939" x="7191375" y="6069013"/>
          <p14:tracePt t="204946" x="7254875" y="6053138"/>
          <p14:tracePt t="204954" x="7310438" y="6037263"/>
          <p14:tracePt t="204962" x="7381875" y="6021388"/>
          <p14:tracePt t="204969" x="7429500" y="6021388"/>
          <p14:tracePt t="204976" x="7485063" y="6013450"/>
          <p14:tracePt t="204983" x="7542213" y="6005513"/>
          <p14:tracePt t="204991" x="7573963" y="6005513"/>
          <p14:tracePt t="204999" x="7621588" y="6005513"/>
          <p14:tracePt t="205006" x="7661275" y="5995988"/>
          <p14:tracePt t="205014" x="7708900" y="5995988"/>
          <p14:tracePt t="205021" x="7740650" y="5995988"/>
          <p14:tracePt t="205028" x="7780338" y="5995988"/>
          <p14:tracePt t="205036" x="7804150" y="5995988"/>
          <p14:tracePt t="205045" x="7827963" y="5995988"/>
          <p14:tracePt t="205051" x="7885113" y="5995988"/>
          <p14:tracePt t="205059" x="7924800" y="5995988"/>
          <p14:tracePt t="205066" x="7956550" y="5995988"/>
          <p14:tracePt t="205074" x="7988300" y="5995988"/>
          <p14:tracePt t="205081" x="8020050" y="5995988"/>
          <p14:tracePt t="205089" x="8043863" y="5995988"/>
          <p14:tracePt t="205096" x="8059738" y="5995988"/>
          <p14:tracePt t="205104" x="8083550" y="5995988"/>
          <p14:tracePt t="205112" x="8091488" y="5995988"/>
          <p14:tracePt t="205119" x="8107363" y="5995988"/>
          <p14:tracePt t="205126" x="8115300" y="5995988"/>
          <p14:tracePt t="205141" x="8123238" y="5995988"/>
          <p14:tracePt t="205171" x="8131175" y="5995988"/>
          <p14:tracePt t="205195" x="8139113" y="5995988"/>
          <p14:tracePt t="205201" x="8147050" y="5995988"/>
          <p14:tracePt t="205209" x="8154988" y="5995988"/>
          <p14:tracePt t="205216" x="8162925" y="5995988"/>
          <p14:tracePt t="205224" x="8170863" y="5995988"/>
          <p14:tracePt t="205231" x="8178800" y="5995988"/>
          <p14:tracePt t="205268" x="8186738" y="5995988"/>
          <p14:tracePt t="205464" x="0" y="0"/>
        </p14:tracePtLst>
      </p14:laserTraceLst>
    </p:ext>
    <p:ext uri="{E180D4A7-C9FB-4DFB-919C-405C955672EB}">
      <p14:showEvtLst xmlns:p14="http://schemas.microsoft.com/office/powerpoint/2010/main">
        <p14:playEvt time="15" objId="2"/>
        <p14:stopEvt time="229703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3289FE-0325-41F5-BC69-EC9B454926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6C9866-BE13-425B-9B63-A474DC65C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40">
            <a:hlinkClick r:id="" action="ppaction://media"/>
            <a:extLst>
              <a:ext uri="{FF2B5EF4-FFF2-40B4-BE49-F238E27FC236}">
                <a16:creationId xmlns:a16="http://schemas.microsoft.com/office/drawing/2014/main" id="{A87E5DE8-724E-44EB-9109-A6C114293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4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1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770"/>
    </mc:Choice>
    <mc:Fallback>
      <p:transition spd="slow" advTm="178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56" x="4057650" y="2336800"/>
          <p14:tracePt t="10046" x="4057650" y="2344738"/>
          <p14:tracePt t="10052" x="4057650" y="2360613"/>
          <p14:tracePt t="10068" x="4057650" y="2368550"/>
          <p14:tracePt t="10076" x="4057650" y="2384425"/>
          <p14:tracePt t="10083" x="4057650" y="2392363"/>
          <p14:tracePt t="10091" x="4057650" y="2400300"/>
          <p14:tracePt t="10097" x="4057650" y="2416175"/>
          <p14:tracePt t="10113" x="4057650" y="2432050"/>
          <p14:tracePt t="10120" x="4057650" y="2439988"/>
          <p14:tracePt t="10128" x="4057650" y="2455863"/>
          <p14:tracePt t="10135" x="4057650" y="2479675"/>
          <p14:tracePt t="10143" x="4057650" y="2503488"/>
          <p14:tracePt t="10151" x="4057650" y="2527300"/>
          <p14:tracePt t="10158" x="4057650" y="2551113"/>
          <p14:tracePt t="10165" x="4057650" y="2576513"/>
          <p14:tracePt t="10173" x="4057650" y="2608263"/>
          <p14:tracePt t="10180" x="4057650" y="2632075"/>
          <p14:tracePt t="10187" x="4057650" y="2663825"/>
          <p14:tracePt t="10196" x="4057650" y="2679700"/>
          <p14:tracePt t="10203" x="4057650" y="2703513"/>
          <p14:tracePt t="10211" x="4057650" y="2727325"/>
          <p14:tracePt t="10218" x="4057650" y="2735263"/>
          <p14:tracePt t="10226" x="4057650" y="2759075"/>
          <p14:tracePt t="10233" x="4057650" y="2774950"/>
          <p14:tracePt t="10240" x="4057650" y="2790825"/>
          <p14:tracePt t="10247" x="4057650" y="2798763"/>
          <p14:tracePt t="10256" x="4057650" y="2822575"/>
          <p14:tracePt t="10263" x="4057650" y="2838450"/>
          <p14:tracePt t="10270" x="4057650" y="2862263"/>
          <p14:tracePt t="10278" x="4057650" y="2886075"/>
          <p14:tracePt t="10285" x="4057650" y="2901950"/>
          <p14:tracePt t="10293" x="4065588" y="2927350"/>
          <p14:tracePt t="10300" x="4073525" y="2943225"/>
          <p14:tracePt t="10308" x="4089400" y="2967038"/>
          <p14:tracePt t="10316" x="4089400" y="2990850"/>
          <p14:tracePt t="10323" x="4097338" y="3014663"/>
          <p14:tracePt t="10331" x="4105275" y="3030538"/>
          <p14:tracePt t="10337" x="4113213" y="3046413"/>
          <p14:tracePt t="10345" x="4113213" y="3062288"/>
          <p14:tracePt t="10352" x="4113213" y="3070225"/>
          <p14:tracePt t="10360" x="4121150" y="3086100"/>
          <p14:tracePt t="10367" x="4129088" y="3101975"/>
          <p14:tracePt t="10376" x="4129088" y="3109913"/>
          <p14:tracePt t="10383" x="4137025" y="3133725"/>
          <p14:tracePt t="10391" x="4137025" y="3149600"/>
          <p14:tracePt t="10398" x="4137025" y="3165475"/>
          <p14:tracePt t="10405" x="4137025" y="3173413"/>
          <p14:tracePt t="10413" x="4137025" y="3197225"/>
          <p14:tracePt t="10420" x="4144963" y="3221038"/>
          <p14:tracePt t="10429" x="4144963" y="3236913"/>
          <p14:tracePt t="10435" x="4152900" y="3270250"/>
          <p14:tracePt t="10444" x="4160838" y="3286125"/>
          <p14:tracePt t="10450" x="4160838" y="3309938"/>
          <p14:tracePt t="10459" x="4160838" y="3325813"/>
          <p14:tracePt t="10466" x="4168775" y="3341688"/>
          <p14:tracePt t="10473" x="4168775" y="3349625"/>
          <p14:tracePt t="10480" x="4168775" y="3365500"/>
          <p14:tracePt t="10487" x="4168775" y="3381375"/>
          <p14:tracePt t="10496" x="4168775" y="3397250"/>
          <p14:tracePt t="10502" x="4168775" y="3413125"/>
          <p14:tracePt t="10510" x="4176713" y="3421063"/>
          <p14:tracePt t="10518" x="4176713" y="3444875"/>
          <p14:tracePt t="10533" x="4176713" y="3452813"/>
          <p14:tracePt t="10541" x="4176713" y="3460750"/>
          <p14:tracePt t="10548" x="4176713" y="3476625"/>
          <p14:tracePt t="10555" x="4176713" y="3484563"/>
          <p14:tracePt t="10766" x="4192588" y="3484563"/>
          <p14:tracePt t="10773" x="4210050" y="3484563"/>
          <p14:tracePt t="10780" x="4217988" y="3476625"/>
          <p14:tracePt t="10788" x="4233863" y="3468688"/>
          <p14:tracePt t="10795" x="4257675" y="3468688"/>
          <p14:tracePt t="10803" x="4281488" y="3460750"/>
          <p14:tracePt t="10810" x="4297363" y="3444875"/>
          <p14:tracePt t="10819" x="4313238" y="3444875"/>
          <p14:tracePt t="10826" x="4344988" y="3429000"/>
          <p14:tracePt t="10833" x="4360863" y="3421063"/>
          <p14:tracePt t="10840" x="4392613" y="3413125"/>
          <p14:tracePt t="10848" x="4416425" y="3405188"/>
          <p14:tracePt t="10855" x="4424363" y="3405188"/>
          <p14:tracePt t="10863" x="4448175" y="3397250"/>
          <p14:tracePt t="10870" x="4456113" y="3389313"/>
          <p14:tracePt t="10878" x="4479925" y="3389313"/>
          <p14:tracePt t="10885" x="4487863" y="3389313"/>
          <p14:tracePt t="10893" x="4503738" y="3373438"/>
          <p14:tracePt t="10900" x="4511675" y="3373438"/>
          <p14:tracePt t="10908" x="4535488" y="3373438"/>
          <p14:tracePt t="10916" x="4551363" y="3365500"/>
          <p14:tracePt t="10922" x="4567238" y="3357563"/>
          <p14:tracePt t="10930" x="4584700" y="3349625"/>
          <p14:tracePt t="10937" x="4600575" y="3341688"/>
          <p14:tracePt t="10954" x="4624388" y="3325813"/>
          <p14:tracePt t="10960" x="4640263" y="3317875"/>
          <p14:tracePt t="10968" x="4656138" y="3317875"/>
          <p14:tracePt t="10975" x="4672013" y="3309938"/>
          <p14:tracePt t="10983" x="4679950" y="3309938"/>
          <p14:tracePt t="10990" x="4687888" y="3309938"/>
          <p14:tracePt t="11006" x="4687888" y="3302000"/>
          <p14:tracePt t="11013" x="4695825" y="3302000"/>
          <p14:tracePt t="11036" x="4703763" y="3302000"/>
          <p14:tracePt t="11073" x="4711700" y="3302000"/>
          <p14:tracePt t="11080" x="4719638" y="3302000"/>
          <p14:tracePt t="11096" x="4735513" y="3302000"/>
          <p14:tracePt t="11102" x="4743450" y="3302000"/>
          <p14:tracePt t="11110" x="4751388" y="3302000"/>
          <p14:tracePt t="11118" x="4759325" y="3302000"/>
          <p14:tracePt t="11126" x="4775200" y="3302000"/>
          <p14:tracePt t="11140" x="4783138" y="3302000"/>
          <p14:tracePt t="11148" x="4791075" y="3302000"/>
          <p14:tracePt t="11155" x="4799013" y="3302000"/>
          <p14:tracePt t="11170" x="4806950" y="3294063"/>
          <p14:tracePt t="11200" x="4814888" y="3294063"/>
          <p14:tracePt t="11208" x="4814888" y="3286125"/>
          <p14:tracePt t="11216" x="4822825" y="3286125"/>
          <p14:tracePt t="11223" x="4830763" y="3286125"/>
          <p14:tracePt t="11238" x="4838700" y="3278188"/>
          <p14:tracePt t="11252" x="4854575" y="3278188"/>
          <p14:tracePt t="11261" x="4862513" y="3270250"/>
          <p14:tracePt t="11268" x="4878388" y="3270250"/>
          <p14:tracePt t="11275" x="4886325" y="3262313"/>
          <p14:tracePt t="11283" x="4902200" y="3262313"/>
          <p14:tracePt t="11290" x="4910138" y="3262313"/>
          <p14:tracePt t="11298" x="4918075" y="3262313"/>
          <p14:tracePt t="11313" x="4926013" y="3262313"/>
          <p14:tracePt t="11328" x="4926013" y="3252788"/>
          <p14:tracePt t="11343" x="4933950" y="3252788"/>
          <p14:tracePt t="11373" x="4951413" y="3244850"/>
          <p14:tracePt t="11380" x="4967288" y="3236913"/>
          <p14:tracePt t="11388" x="4983163" y="3228975"/>
          <p14:tracePt t="11395" x="5006975" y="3221038"/>
          <p14:tracePt t="11403" x="5038725" y="3205163"/>
          <p14:tracePt t="11411" x="5078413" y="3189288"/>
          <p14:tracePt t="11418" x="5126038" y="3157538"/>
          <p14:tracePt t="11425" x="5173663" y="3141663"/>
          <p14:tracePt t="11433" x="5221288" y="3109913"/>
          <p14:tracePt t="11440" x="5268913" y="3086100"/>
          <p14:tracePt t="11448" x="5292725" y="3078163"/>
          <p14:tracePt t="11455" x="5341938" y="3046413"/>
          <p14:tracePt t="11462" x="5381625" y="3022600"/>
          <p14:tracePt t="11470" x="5421313" y="2990850"/>
          <p14:tracePt t="11478" x="5429250" y="2982913"/>
          <p14:tracePt t="11486" x="5461000" y="2959100"/>
          <p14:tracePt t="11493" x="5476875" y="2943225"/>
          <p14:tracePt t="11500" x="5492750" y="2919413"/>
          <p14:tracePt t="11507" x="5516563" y="2894013"/>
          <p14:tracePt t="11516" x="5524500" y="2870200"/>
          <p14:tracePt t="11522" x="5556250" y="2838450"/>
          <p14:tracePt t="11530" x="5572125" y="2814638"/>
          <p14:tracePt t="11537" x="5580063" y="2790825"/>
          <p14:tracePt t="11546" x="5603875" y="2759075"/>
          <p14:tracePt t="11553" x="5611813" y="2743200"/>
          <p14:tracePt t="11561" x="5619750" y="2727325"/>
          <p14:tracePt t="11569" x="5627688" y="2703513"/>
          <p14:tracePt t="11575" x="5635625" y="2679700"/>
          <p14:tracePt t="11583" x="5643563" y="2671763"/>
          <p14:tracePt t="11591" x="5651500" y="2655888"/>
          <p14:tracePt t="11599" x="5651500" y="2647950"/>
          <p14:tracePt t="11605" x="5651500" y="2640013"/>
          <p14:tracePt t="11613" x="5659438" y="2624138"/>
          <p14:tracePt t="11620" x="5659438" y="2616200"/>
          <p14:tracePt t="11628" x="5667375" y="2600325"/>
          <p14:tracePt t="11643" x="5667375" y="2584450"/>
          <p14:tracePt t="11650" x="5667375" y="2566988"/>
          <p14:tracePt t="11658" x="5667375" y="2559050"/>
          <p14:tracePt t="11666" x="5667375" y="2551113"/>
          <p14:tracePt t="11673" x="5676900" y="2535238"/>
          <p14:tracePt t="11680" x="5676900" y="2519363"/>
          <p14:tracePt t="11687" x="5684838" y="2511425"/>
          <p14:tracePt t="11695" x="5684838" y="2495550"/>
          <p14:tracePt t="11703" x="5684838" y="2479675"/>
          <p14:tracePt t="11710" x="5684838" y="2463800"/>
          <p14:tracePt t="11717" x="5684838" y="2455863"/>
          <p14:tracePt t="11725" x="5684838" y="2447925"/>
          <p14:tracePt t="11733" x="5684838" y="2439988"/>
          <p14:tracePt t="11740" x="5684838" y="2416175"/>
          <p14:tracePt t="11748" x="5692775" y="2408238"/>
          <p14:tracePt t="11756" x="5692775" y="2400300"/>
          <p14:tracePt t="11762" x="5692775" y="2384425"/>
          <p14:tracePt t="11770" x="5692775" y="2368550"/>
          <p14:tracePt t="11778" x="5700713" y="2360613"/>
          <p14:tracePt t="11785" x="5700713" y="2344738"/>
          <p14:tracePt t="11793" x="5700713" y="2328863"/>
          <p14:tracePt t="11800" x="5700713" y="2312988"/>
          <p14:tracePt t="11808" x="5708650" y="2297113"/>
          <p14:tracePt t="11816" x="5716588" y="2281238"/>
          <p14:tracePt t="11823" x="5724525" y="2265363"/>
          <p14:tracePt t="11830" x="5732463" y="2241550"/>
          <p14:tracePt t="11837" x="5740400" y="2208213"/>
          <p14:tracePt t="11846" x="5748338" y="2176463"/>
          <p14:tracePt t="11853" x="5756275" y="2152650"/>
          <p14:tracePt t="11860" x="5764213" y="2105025"/>
          <p14:tracePt t="11868" x="5764213" y="2073275"/>
          <p14:tracePt t="11875" x="5772150" y="2025650"/>
          <p14:tracePt t="11883" x="5780088" y="2001838"/>
          <p14:tracePt t="11890" x="5788025" y="1970088"/>
          <p14:tracePt t="11898" x="5788025" y="1938338"/>
          <p14:tracePt t="11905" x="5795963" y="1906588"/>
          <p14:tracePt t="11913" x="5795963" y="1865313"/>
          <p14:tracePt t="11920" x="5795963" y="1841500"/>
          <p14:tracePt t="11936" x="5795963" y="1809750"/>
          <p14:tracePt t="11943" x="5795963" y="1793875"/>
          <p14:tracePt t="11950" x="5795963" y="1770063"/>
          <p14:tracePt t="11958" x="5795963" y="1762125"/>
          <p14:tracePt t="11966" x="5795963" y="1746250"/>
          <p14:tracePt t="11974" x="5795963" y="1730375"/>
          <p14:tracePt t="11987" x="5795963" y="1722438"/>
          <p14:tracePt t="11996" x="5795963" y="1714500"/>
          <p14:tracePt t="12003" x="5795963" y="1706563"/>
          <p14:tracePt t="12011" x="5795963" y="1698625"/>
          <p14:tracePt t="12026" x="5795963" y="1690688"/>
          <p14:tracePt t="12040" x="5795963" y="1674813"/>
          <p14:tracePt t="12048" x="5795963" y="1666875"/>
          <p14:tracePt t="12055" x="5795963" y="1658938"/>
          <p14:tracePt t="12062" x="5795963" y="1651000"/>
          <p14:tracePt t="12070" x="5795963" y="1643063"/>
          <p14:tracePt t="12078" x="5795963" y="1635125"/>
          <p14:tracePt t="12085" x="5795963" y="1627188"/>
          <p14:tracePt t="12093" x="5795963" y="1619250"/>
          <p14:tracePt t="12100" x="5795963" y="1611313"/>
          <p14:tracePt t="12116" x="5795963" y="1603375"/>
          <p14:tracePt t="12123" x="5795963" y="1587500"/>
          <p14:tracePt t="12131" x="5795963" y="1579563"/>
          <p14:tracePt t="12137" x="5795963" y="1571625"/>
          <p14:tracePt t="12145" x="5795963" y="1555750"/>
          <p14:tracePt t="12153" x="5795963" y="1538288"/>
          <p14:tracePt t="12161" x="5795963" y="1530350"/>
          <p14:tracePt t="12168" x="5788025" y="1498600"/>
          <p14:tracePt t="12176" x="5788025" y="1482725"/>
          <p14:tracePt t="12183" x="5788025" y="1458913"/>
          <p14:tracePt t="12190" x="5788025" y="1450975"/>
          <p14:tracePt t="12198" x="5788025" y="1435100"/>
          <p14:tracePt t="12205" x="5780088" y="1427163"/>
          <p14:tracePt t="12212" x="5780088" y="1411288"/>
          <p14:tracePt t="12220" x="5772150" y="1387475"/>
          <p14:tracePt t="12228" x="5772150" y="1379538"/>
          <p14:tracePt t="12236" x="5772150" y="1363663"/>
          <p14:tracePt t="12243" x="5772150" y="1355725"/>
          <p14:tracePt t="12250" x="5764213" y="1347788"/>
          <p14:tracePt t="12258" x="5756275" y="1339850"/>
          <p14:tracePt t="12265" x="5756275" y="1331913"/>
          <p14:tracePt t="12273" x="5748338" y="1331913"/>
          <p14:tracePt t="12280" x="5748338" y="1323975"/>
          <p14:tracePt t="12287" x="5732463" y="1323975"/>
          <p14:tracePt t="12302" x="5724525" y="1323975"/>
          <p14:tracePt t="12311" x="5700713" y="1323975"/>
          <p14:tracePt t="12318" x="5692775" y="1323975"/>
          <p14:tracePt t="12326" x="5676900" y="1323975"/>
          <p14:tracePt t="12334" x="5651500" y="1323975"/>
          <p14:tracePt t="12341" x="5635625" y="1323975"/>
          <p14:tracePt t="12348" x="5619750" y="1323975"/>
          <p14:tracePt t="12355" x="5588000" y="1323975"/>
          <p14:tracePt t="12363" x="5564188" y="1323975"/>
          <p14:tracePt t="12370" x="5532438" y="1323975"/>
          <p14:tracePt t="12377" x="5500688" y="1323975"/>
          <p14:tracePt t="12385" x="5468938" y="1323975"/>
          <p14:tracePt t="12393" x="5445125" y="1323975"/>
          <p14:tracePt t="12400" x="5421313" y="1323975"/>
          <p14:tracePt t="12408" x="5397500" y="1323975"/>
          <p14:tracePt t="12415" x="5357813" y="1323975"/>
          <p14:tracePt t="12423" x="5334000" y="1316038"/>
          <p14:tracePt t="12431" x="5326063" y="1308100"/>
          <p14:tracePt t="12437" x="5310188" y="1308100"/>
          <p14:tracePt t="12445" x="5300663" y="1308100"/>
          <p14:tracePt t="12461" x="5292725" y="1300163"/>
          <p14:tracePt t="12490" x="5284788" y="1300163"/>
          <p14:tracePt t="12506" x="5276850" y="1300163"/>
          <p14:tracePt t="12520" x="5268913" y="1300163"/>
          <p14:tracePt t="12536" x="5260975" y="1300163"/>
          <p14:tracePt t="12543" x="5253038" y="1300163"/>
          <p14:tracePt t="12551" x="5245100" y="1300163"/>
          <p14:tracePt t="12558" x="5237163" y="1300163"/>
          <p14:tracePt t="12566" x="5221288" y="1292225"/>
          <p14:tracePt t="12573" x="5213350" y="1292225"/>
          <p14:tracePt t="12581" x="5197475" y="1292225"/>
          <p14:tracePt t="12587" x="5181600" y="1292225"/>
          <p14:tracePt t="12595" x="5173663" y="1292225"/>
          <p14:tracePt t="12603" x="5149850" y="1284288"/>
          <p14:tracePt t="12610" x="5133975" y="1284288"/>
          <p14:tracePt t="12618" x="5118100" y="1284288"/>
          <p14:tracePt t="12625" x="5102225" y="1284288"/>
          <p14:tracePt t="12633" x="5078413" y="1284288"/>
          <p14:tracePt t="12641" x="5054600" y="1284288"/>
          <p14:tracePt t="12655" x="5046663" y="1284288"/>
          <p14:tracePt t="12685" x="5046663" y="1276350"/>
          <p14:tracePt t="12738" x="5038725" y="1276350"/>
          <p14:tracePt t="12761" x="5030788" y="1276350"/>
          <p14:tracePt t="12769" x="5022850" y="1276350"/>
          <p14:tracePt t="12782" x="5014913" y="1276350"/>
          <p14:tracePt t="12798" x="5006975" y="1276350"/>
          <p14:tracePt t="12813" x="4991100" y="1276350"/>
          <p14:tracePt t="12820" x="4983163" y="1284288"/>
          <p14:tracePt t="12828" x="4975225" y="1284288"/>
          <p14:tracePt t="12835" x="4959350" y="1292225"/>
          <p14:tracePt t="12843" x="4943475" y="1300163"/>
          <p14:tracePt t="12850" x="4933950" y="1308100"/>
          <p14:tracePt t="12858" x="4910138" y="1323975"/>
          <p14:tracePt t="12865" x="4894263" y="1347788"/>
          <p14:tracePt t="12872" x="4878388" y="1363663"/>
          <p14:tracePt t="12881" x="4862513" y="1379538"/>
          <p14:tracePt t="12887" x="4846638" y="1411288"/>
          <p14:tracePt t="12895" x="4830763" y="1427163"/>
          <p14:tracePt t="12903" x="4822825" y="1443038"/>
          <p14:tracePt t="12910" x="4806950" y="1458913"/>
          <p14:tracePt t="12918" x="4806950" y="1466850"/>
          <p14:tracePt t="12925" x="4799013" y="1474788"/>
          <p14:tracePt t="12933" x="4791075" y="1482725"/>
          <p14:tracePt t="12956" x="4783138" y="1498600"/>
          <p14:tracePt t="12963" x="4783138" y="1506538"/>
          <p14:tracePt t="12978" x="4775200" y="1514475"/>
          <p14:tracePt t="12985" x="4767263" y="1522413"/>
          <p14:tracePt t="12993" x="4767263" y="1530350"/>
          <p14:tracePt t="13000" x="4767263" y="1538288"/>
          <p14:tracePt t="13008" x="4759325" y="1547813"/>
          <p14:tracePt t="13015" x="4759325" y="1555750"/>
          <p14:tracePt t="13023" x="4751388" y="1563688"/>
          <p14:tracePt t="13031" x="4743450" y="1579563"/>
          <p14:tracePt t="13037" x="4727575" y="1579563"/>
          <p14:tracePt t="13045" x="4727575" y="1595438"/>
          <p14:tracePt t="13053" x="4703763" y="1603375"/>
          <p14:tracePt t="13061" x="4695825" y="1619250"/>
          <p14:tracePt t="13068" x="4679950" y="1619250"/>
          <p14:tracePt t="13076" x="4672013" y="1635125"/>
          <p14:tracePt t="13083" x="4664075" y="1643063"/>
          <p14:tracePt t="13090" x="4640263" y="1658938"/>
          <p14:tracePt t="13098" x="4632325" y="1674813"/>
          <p14:tracePt t="13105" x="4616450" y="1690688"/>
          <p14:tracePt t="13113" x="4600575" y="1706563"/>
          <p14:tracePt t="13120" x="4584700" y="1730375"/>
          <p14:tracePt t="13128" x="4559300" y="1754188"/>
          <p14:tracePt t="13135" x="4543425" y="1770063"/>
          <p14:tracePt t="13142" x="4527550" y="1793875"/>
          <p14:tracePt t="13150" x="4511675" y="1801813"/>
          <p14:tracePt t="13158" x="4503738" y="1817688"/>
          <p14:tracePt t="13165" x="4487863" y="1825625"/>
          <p14:tracePt t="13173" x="4487863" y="1833563"/>
          <p14:tracePt t="13181" x="4479925" y="1849438"/>
          <p14:tracePt t="13187" x="4464050" y="1857375"/>
          <p14:tracePt t="13195" x="4464050" y="1873250"/>
          <p14:tracePt t="13211" x="4464050" y="1890713"/>
          <p14:tracePt t="13217" x="4456113" y="1898650"/>
          <p14:tracePt t="13226" x="4456113" y="1906588"/>
          <p14:tracePt t="13233" x="4448175" y="1906588"/>
          <p14:tracePt t="13240" x="4448175" y="1922463"/>
          <p14:tracePt t="13248" x="4440238" y="1930400"/>
          <p14:tracePt t="13256" x="4432300" y="1938338"/>
          <p14:tracePt t="13263" x="4432300" y="1954213"/>
          <p14:tracePt t="13271" x="4424363" y="1954213"/>
          <p14:tracePt t="13278" x="4416425" y="1970088"/>
          <p14:tracePt t="13285" x="4400550" y="1978025"/>
          <p14:tracePt t="13293" x="4392613" y="1985963"/>
          <p14:tracePt t="13300" x="4384675" y="2001838"/>
          <p14:tracePt t="13308" x="4368800" y="2009775"/>
          <p14:tracePt t="13315" x="4352925" y="2025650"/>
          <p14:tracePt t="13324" x="4337050" y="2041525"/>
          <p14:tracePt t="13331" x="4329113" y="2041525"/>
          <p14:tracePt t="13337" x="4321175" y="2057400"/>
          <p14:tracePt t="13345" x="4297363" y="2073275"/>
          <p14:tracePt t="13353" x="4281488" y="2089150"/>
          <p14:tracePt t="13361" x="4257675" y="2112963"/>
          <p14:tracePt t="13368" x="4233863" y="2128838"/>
          <p14:tracePt t="13376" x="4217988" y="2152650"/>
          <p14:tracePt t="13383" x="4176713" y="2200275"/>
          <p14:tracePt t="13390" x="4144963" y="2224088"/>
          <p14:tracePt t="13398" x="4137025" y="2249488"/>
          <p14:tracePt t="13405" x="4129088" y="2257425"/>
          <p14:tracePt t="13413" x="4121150" y="2265363"/>
          <p14:tracePt t="13420" x="4121150" y="2281238"/>
          <p14:tracePt t="13428" x="4113213" y="2281238"/>
          <p14:tracePt t="13435" x="4113213" y="2289175"/>
          <p14:tracePt t="13450" x="4113213" y="2297113"/>
          <p14:tracePt t="13465" x="4105275" y="2297113"/>
          <p14:tracePt t="13473" x="4105275" y="2305050"/>
          <p14:tracePt t="13481" x="4105275" y="2312988"/>
          <p14:tracePt t="13488" x="4097338" y="2312988"/>
          <p14:tracePt t="13495" x="4097338" y="2320925"/>
          <p14:tracePt t="13504" x="4097338" y="2336800"/>
          <p14:tracePt t="13511" x="4089400" y="2352675"/>
          <p14:tracePt t="13518" x="4081463" y="2368550"/>
          <p14:tracePt t="13525" x="4081463" y="2384425"/>
          <p14:tracePt t="13533" x="4065588" y="2408238"/>
          <p14:tracePt t="13540" x="4049713" y="2439988"/>
          <p14:tracePt t="13548" x="4041775" y="2463800"/>
          <p14:tracePt t="13555" x="4041775" y="2487613"/>
          <p14:tracePt t="13564" x="4025900" y="2543175"/>
          <p14:tracePt t="13571" x="4025900" y="2584450"/>
          <p14:tracePt t="13577" x="4025900" y="2608263"/>
          <p14:tracePt t="13585" x="4025900" y="2632075"/>
          <p14:tracePt t="13593" x="4025900" y="2671763"/>
          <p14:tracePt t="13601" x="4025900" y="2711450"/>
          <p14:tracePt t="13608" x="4025900" y="2735263"/>
          <p14:tracePt t="13615" x="4025900" y="2759075"/>
          <p14:tracePt t="13622" x="4025900" y="2782888"/>
          <p14:tracePt t="13631" x="4025900" y="2798763"/>
          <p14:tracePt t="13645" x="4025900" y="2822575"/>
          <p14:tracePt t="13653" x="4025900" y="2830513"/>
          <p14:tracePt t="13661" x="4025900" y="2838450"/>
          <p14:tracePt t="13668" x="4033838" y="2838450"/>
          <p14:tracePt t="13675" x="4033838" y="2846388"/>
          <p14:tracePt t="13683" x="4033838" y="2854325"/>
          <p14:tracePt t="13698" x="4033838" y="2862263"/>
          <p14:tracePt t="13713" x="4033838" y="2870200"/>
          <p14:tracePt t="13721" x="4033838" y="2878138"/>
          <p14:tracePt t="13728" x="4041775" y="2886075"/>
          <p14:tracePt t="13735" x="4041775" y="2901950"/>
          <p14:tracePt t="13743" x="4049713" y="2909888"/>
          <p14:tracePt t="13751" x="4049713" y="2919413"/>
          <p14:tracePt t="13758" x="4049713" y="2943225"/>
          <p14:tracePt t="13766" x="4057650" y="2967038"/>
          <p14:tracePt t="13772" x="4065588" y="2990850"/>
          <p14:tracePt t="13781" x="4073525" y="3014663"/>
          <p14:tracePt t="13787" x="4081463" y="3046413"/>
          <p14:tracePt t="13795" x="4081463" y="3078163"/>
          <p14:tracePt t="13803" x="4089400" y="3133725"/>
          <p14:tracePt t="13810" x="4097338" y="3181350"/>
          <p14:tracePt t="13818" x="4105275" y="3213100"/>
          <p14:tracePt t="13825" x="4105275" y="3244850"/>
          <p14:tracePt t="13833" x="4113213" y="3286125"/>
          <p14:tracePt t="13840" x="4113213" y="3317875"/>
          <p14:tracePt t="13848" x="4113213" y="3325813"/>
          <p14:tracePt t="13855" x="4113213" y="3333750"/>
          <p14:tracePt t="13863" x="4113213" y="3349625"/>
          <p14:tracePt t="13877" x="4113213" y="3357563"/>
          <p14:tracePt t="15108" x="4121150" y="3357563"/>
          <p14:tracePt t="15115" x="4137025" y="3357563"/>
          <p14:tracePt t="15122" x="4152900" y="3357563"/>
          <p14:tracePt t="15130" x="4176713" y="3357563"/>
          <p14:tracePt t="15138" x="4200525" y="3365500"/>
          <p14:tracePt t="15146" x="4225925" y="3365500"/>
          <p14:tracePt t="15153" x="4249738" y="3365500"/>
          <p14:tracePt t="15161" x="4281488" y="3365500"/>
          <p14:tracePt t="15168" x="4297363" y="3365500"/>
          <p14:tracePt t="15176" x="4321175" y="3365500"/>
          <p14:tracePt t="15183" x="4337050" y="3365500"/>
          <p14:tracePt t="15190" x="4344988" y="3365500"/>
          <p14:tracePt t="15197" x="4352925" y="3365500"/>
          <p14:tracePt t="15333" x="4360863" y="3365500"/>
          <p14:tracePt t="15340" x="4368800" y="3365500"/>
          <p14:tracePt t="15348" x="4376738" y="3365500"/>
          <p14:tracePt t="15355" x="4384675" y="3365500"/>
          <p14:tracePt t="15363" x="4392613" y="3365500"/>
          <p14:tracePt t="15370" x="4408488" y="3373438"/>
          <p14:tracePt t="15378" x="4424363" y="3373438"/>
          <p14:tracePt t="15385" x="4448175" y="3373438"/>
          <p14:tracePt t="15393" x="4487863" y="3381375"/>
          <p14:tracePt t="15401" x="4519613" y="3381375"/>
          <p14:tracePt t="15408" x="4551363" y="3389313"/>
          <p14:tracePt t="15415" x="4592638" y="3389313"/>
          <p14:tracePt t="15422" x="4648200" y="3389313"/>
          <p14:tracePt t="15430" x="4711700" y="3389313"/>
          <p14:tracePt t="15438" x="4767263" y="3389313"/>
          <p14:tracePt t="15446" x="4822825" y="3389313"/>
          <p14:tracePt t="15453" x="4854575" y="3389313"/>
          <p14:tracePt t="15460" x="4894263" y="3389313"/>
          <p14:tracePt t="15468" x="4926013" y="3389313"/>
          <p14:tracePt t="15476" x="4943475" y="3389313"/>
          <p14:tracePt t="15482" x="4967288" y="3389313"/>
          <p14:tracePt t="15505" x="4975225" y="3389313"/>
          <p14:tracePt t="15768" x="4983163" y="3381375"/>
          <p14:tracePt t="15776" x="4991100" y="3365500"/>
          <p14:tracePt t="15783" x="4999038" y="3341688"/>
          <p14:tracePt t="15790" x="5022850" y="3317875"/>
          <p14:tracePt t="15798" x="5038725" y="3278188"/>
          <p14:tracePt t="15805" x="5070475" y="3228975"/>
          <p14:tracePt t="15813" x="5102225" y="3197225"/>
          <p14:tracePt t="15821" x="5133975" y="3149600"/>
          <p14:tracePt t="15828" x="5165725" y="3117850"/>
          <p14:tracePt t="15835" x="5189538" y="3086100"/>
          <p14:tracePt t="15842" x="5213350" y="3062288"/>
          <p14:tracePt t="15850" x="5245100" y="3022600"/>
          <p14:tracePt t="15858" x="5268913" y="3006725"/>
          <p14:tracePt t="15866" x="5292725" y="2990850"/>
          <p14:tracePt t="15873" x="5310188" y="2982913"/>
          <p14:tracePt t="15880" x="5318125" y="2974975"/>
          <p14:tracePt t="15888" x="5326063" y="2967038"/>
          <p14:tracePt t="15895" x="5334000" y="2967038"/>
          <p14:tracePt t="15904" x="5349875" y="2951163"/>
          <p14:tracePt t="15926" x="5357813" y="2951163"/>
          <p14:tracePt t="15956" x="5357813" y="2943225"/>
          <p14:tracePt t="16016" x="5365750" y="2943225"/>
          <p14:tracePt t="16022" x="5365750" y="2935288"/>
          <p14:tracePt t="16030" x="5373688" y="2935288"/>
          <p14:tracePt t="16038" x="5381625" y="2935288"/>
          <p14:tracePt t="16045" x="5397500" y="2927350"/>
          <p14:tracePt t="16058" x="5397500" y="2919413"/>
          <p14:tracePt t="16060" x="5421313" y="2901950"/>
          <p14:tracePt t="16068" x="5429250" y="2894013"/>
          <p14:tracePt t="16075" x="5445125" y="2878138"/>
          <p14:tracePt t="16083" x="5476875" y="2846388"/>
          <p14:tracePt t="16090" x="5492750" y="2814638"/>
          <p14:tracePt t="16098" x="5532438" y="2790825"/>
          <p14:tracePt t="16105" x="5556250" y="2767013"/>
          <p14:tracePt t="16113" x="5595938" y="2727325"/>
          <p14:tracePt t="16121" x="5611813" y="2711450"/>
          <p14:tracePt t="16128" x="5635625" y="2679700"/>
          <p14:tracePt t="16136" x="5659438" y="2655888"/>
          <p14:tracePt t="16143" x="5676900" y="2640013"/>
          <p14:tracePt t="16150" x="5700713" y="2608263"/>
          <p14:tracePt t="16158" x="5708650" y="2592388"/>
          <p14:tracePt t="16165" x="5716588" y="2576513"/>
          <p14:tracePt t="16173" x="5732463" y="2559050"/>
          <p14:tracePt t="16180" x="5732463" y="2535238"/>
          <p14:tracePt t="16188" x="5748338" y="2511425"/>
          <p14:tracePt t="16195" x="5764213" y="2471738"/>
          <p14:tracePt t="16202" x="5772150" y="2455863"/>
          <p14:tracePt t="16211" x="5772150" y="2439988"/>
          <p14:tracePt t="16217" x="5780088" y="2424113"/>
          <p14:tracePt t="16225" x="5788025" y="2400300"/>
          <p14:tracePt t="16233" x="5795963" y="2384425"/>
          <p14:tracePt t="16248" x="5803900" y="2352675"/>
          <p14:tracePt t="16248" x="5811838" y="2328863"/>
          <p14:tracePt t="16255" x="5819775" y="2312988"/>
          <p14:tracePt t="16263" x="5819775" y="2289175"/>
          <p14:tracePt t="16271" x="5827713" y="2281238"/>
          <p14:tracePt t="16278" x="5835650" y="2257425"/>
          <p14:tracePt t="16286" x="5843588" y="2249488"/>
          <p14:tracePt t="16293" x="5843588" y="2233613"/>
          <p14:tracePt t="16301" x="5851525" y="2216150"/>
          <p14:tracePt t="16308" x="5859463" y="2200275"/>
          <p14:tracePt t="16316" x="5859463" y="2184400"/>
          <p14:tracePt t="16323" x="5867400" y="2160588"/>
          <p14:tracePt t="16330" x="5875338" y="2144713"/>
          <p14:tracePt t="16338" x="5883275" y="2120900"/>
          <p14:tracePt t="16345" x="5891213" y="2081213"/>
          <p14:tracePt t="16353" x="5899150" y="2057400"/>
          <p14:tracePt t="16361" x="5907088" y="2025650"/>
          <p14:tracePt t="16368" x="5915025" y="2009775"/>
          <p14:tracePt t="16375" x="5915025" y="1993900"/>
          <p14:tracePt t="16383" x="5922963" y="1954213"/>
          <p14:tracePt t="16390" x="5922963" y="1938338"/>
          <p14:tracePt t="16398" x="5922963" y="1930400"/>
          <p14:tracePt t="16405" x="5922963" y="1914525"/>
          <p14:tracePt t="16412" x="5922963" y="1906588"/>
          <p14:tracePt t="16420" x="5922963" y="1890713"/>
          <p14:tracePt t="16428" x="5922963" y="1881188"/>
          <p14:tracePt t="16435" x="5922963" y="1873250"/>
          <p14:tracePt t="16443" x="5922963" y="1857375"/>
          <p14:tracePt t="16450" x="5922963" y="1849438"/>
          <p14:tracePt t="16458" x="5922963" y="1841500"/>
          <p14:tracePt t="16466" x="5922963" y="1833563"/>
          <p14:tracePt t="16473" x="5922963" y="1825625"/>
          <p14:tracePt t="16480" x="5922963" y="1801813"/>
          <p14:tracePt t="16488" x="5922963" y="1793875"/>
          <p14:tracePt t="16495" x="5922963" y="1785938"/>
          <p14:tracePt t="16503" x="5922963" y="1778000"/>
          <p14:tracePt t="16511" x="5922963" y="1770063"/>
          <p14:tracePt t="16518" x="5922963" y="1762125"/>
          <p14:tracePt t="16525" x="5915025" y="1754188"/>
          <p14:tracePt t="16533" x="5915025" y="1746250"/>
          <p14:tracePt t="16548" x="5907088" y="1730375"/>
          <p14:tracePt t="16556" x="5907088" y="1722438"/>
          <p14:tracePt t="16562" x="5899150" y="1714500"/>
          <p14:tracePt t="16571" x="5899150" y="1706563"/>
          <p14:tracePt t="16578" x="5891213" y="1698625"/>
          <p14:tracePt t="16586" x="5891213" y="1690688"/>
          <p14:tracePt t="16593" x="5883275" y="1674813"/>
          <p14:tracePt t="16601" x="5883275" y="1666875"/>
          <p14:tracePt t="16608" x="5875338" y="1658938"/>
          <p14:tracePt t="16616" x="5867400" y="1643063"/>
          <p14:tracePt t="16623" x="5867400" y="1627188"/>
          <p14:tracePt t="16630" x="5859463" y="1619250"/>
          <p14:tracePt t="16637" x="5851525" y="1603375"/>
          <p14:tracePt t="16645" x="5851525" y="1595438"/>
          <p14:tracePt t="16653" x="5851525" y="1579563"/>
          <p14:tracePt t="16661" x="5851525" y="1563688"/>
          <p14:tracePt t="16668" x="5851525" y="1547813"/>
          <p14:tracePt t="16675" x="5843588" y="1538288"/>
          <p14:tracePt t="16683" x="5843588" y="1530350"/>
          <p14:tracePt t="16690" x="5835650" y="1506538"/>
          <p14:tracePt t="16698" x="5835650" y="1498600"/>
          <p14:tracePt t="16706" x="5835650" y="1482725"/>
          <p14:tracePt t="16713" x="5827713" y="1474788"/>
          <p14:tracePt t="16720" x="5827713" y="1450975"/>
          <p14:tracePt t="16728" x="5819775" y="1443038"/>
          <p14:tracePt t="16736" x="5819775" y="1435100"/>
          <p14:tracePt t="16743" x="5819775" y="1427163"/>
          <p14:tracePt t="16750" x="5811838" y="1419225"/>
          <p14:tracePt t="16758" x="5811838" y="1411288"/>
          <p14:tracePt t="16765" x="5803900" y="1395413"/>
          <p14:tracePt t="16780" x="5795963" y="1387475"/>
          <p14:tracePt t="16788" x="5795963" y="1379538"/>
          <p14:tracePt t="16795" x="5780088" y="1371600"/>
          <p14:tracePt t="16803" x="5780088" y="1363663"/>
          <p14:tracePt t="16811" x="5764213" y="1363663"/>
          <p14:tracePt t="16818" x="5756275" y="1355725"/>
          <p14:tracePt t="16825" x="5748338" y="1347788"/>
          <p14:tracePt t="16833" x="5732463" y="1339850"/>
          <p14:tracePt t="16841" x="5724525" y="1339850"/>
          <p14:tracePt t="16848" x="5716588" y="1331913"/>
          <p14:tracePt t="16856" x="5692775" y="1331913"/>
          <p14:tracePt t="16863" x="5676900" y="1323975"/>
          <p14:tracePt t="16870" x="5651500" y="1323975"/>
          <p14:tracePt t="16878" x="5635625" y="1316038"/>
          <p14:tracePt t="16885" x="5619750" y="1308100"/>
          <p14:tracePt t="16893" x="5603875" y="1300163"/>
          <p14:tracePt t="16900" x="5580063" y="1300163"/>
          <p14:tracePt t="16908" x="5564188" y="1300163"/>
          <p14:tracePt t="16915" x="5548313" y="1300163"/>
          <p14:tracePt t="16923" x="5532438" y="1292225"/>
          <p14:tracePt t="16930" x="5524500" y="1292225"/>
          <p14:tracePt t="16946" x="5500688" y="1292225"/>
          <p14:tracePt t="16953" x="5492750" y="1292225"/>
          <p14:tracePt t="16961" x="5476875" y="1292225"/>
          <p14:tracePt t="16968" x="5461000" y="1292225"/>
          <p14:tracePt t="16983" x="5453063" y="1292225"/>
          <p14:tracePt t="16997" x="5445125" y="1292225"/>
          <p14:tracePt t="17029" x="5437188" y="1284288"/>
          <p14:tracePt t="17036" x="5429250" y="1284288"/>
          <p14:tracePt t="17051" x="5421313" y="1284288"/>
          <p14:tracePt t="17059" x="5405438" y="1284288"/>
          <p14:tracePt t="17065" x="5397500" y="1284288"/>
          <p14:tracePt t="17073" x="5381625" y="1284288"/>
          <p14:tracePt t="17080" x="5365750" y="1284288"/>
          <p14:tracePt t="17088" x="5349875" y="1276350"/>
          <p14:tracePt t="17095" x="5326063" y="1276350"/>
          <p14:tracePt t="17103" x="5300663" y="1276350"/>
          <p14:tracePt t="17112" x="5284788" y="1276350"/>
          <p14:tracePt t="17119" x="5253038" y="1276350"/>
          <p14:tracePt t="17125" x="5237163" y="1276350"/>
          <p14:tracePt t="17133" x="5221288" y="1276350"/>
          <p14:tracePt t="17141" x="5205413" y="1276350"/>
          <p14:tracePt t="17147" x="5181600" y="1276350"/>
          <p14:tracePt t="17155" x="5165725" y="1276350"/>
          <p14:tracePt t="17162" x="5149850" y="1276350"/>
          <p14:tracePt t="17170" x="5141913" y="1284288"/>
          <p14:tracePt t="17178" x="5126038" y="1292225"/>
          <p14:tracePt t="17185" x="5118100" y="1292225"/>
          <p14:tracePt t="17194" x="5110163" y="1292225"/>
          <p14:tracePt t="17200" x="5102225" y="1300163"/>
          <p14:tracePt t="17208" x="5094288" y="1300163"/>
          <p14:tracePt t="17215" x="5086350" y="1308100"/>
          <p14:tracePt t="17223" x="5070475" y="1308100"/>
          <p14:tracePt t="17232" x="5054600" y="1308100"/>
          <p14:tracePt t="17238" x="5038725" y="1308100"/>
          <p14:tracePt t="17246" x="5022850" y="1316038"/>
          <p14:tracePt t="17253" x="5006975" y="1331913"/>
          <p14:tracePt t="17261" x="4983163" y="1331913"/>
          <p14:tracePt t="17268" x="4975225" y="1339850"/>
          <p14:tracePt t="17275" x="4967288" y="1347788"/>
          <p14:tracePt t="17283" x="4951413" y="1371600"/>
          <p14:tracePt t="17290" x="4943475" y="1379538"/>
          <p14:tracePt t="17298" x="4926013" y="1395413"/>
          <p14:tracePt t="17305" x="4918075" y="1411288"/>
          <p14:tracePt t="17312" x="4902200" y="1419225"/>
          <p14:tracePt t="17320" x="4894263" y="1443038"/>
          <p14:tracePt t="17328" x="4878388" y="1450975"/>
          <p14:tracePt t="17335" x="4870450" y="1458913"/>
          <p14:tracePt t="17344" x="4862513" y="1482725"/>
          <p14:tracePt t="17351" x="4846638" y="1498600"/>
          <p14:tracePt t="17358" x="4838700" y="1514475"/>
          <p14:tracePt t="17365" x="4814888" y="1530350"/>
          <p14:tracePt t="17373" x="4814888" y="1555750"/>
          <p14:tracePt t="17380" x="4791075" y="1579563"/>
          <p14:tracePt t="17388" x="4783138" y="1595438"/>
          <p14:tracePt t="17395" x="4759325" y="1619250"/>
          <p14:tracePt t="17403" x="4743450" y="1651000"/>
          <p14:tracePt t="17411" x="4727575" y="1674813"/>
          <p14:tracePt t="17419" x="4703763" y="1706563"/>
          <p14:tracePt t="17425" x="4695825" y="1730375"/>
          <p14:tracePt t="17433" x="4672013" y="1746250"/>
          <p14:tracePt t="17441" x="4656138" y="1785938"/>
          <p14:tracePt t="17448" x="4640263" y="1817688"/>
          <p14:tracePt t="17455" x="4608513" y="1857375"/>
          <p14:tracePt t="17462" x="4584700" y="1898650"/>
          <p14:tracePt t="17470" x="4551363" y="1938338"/>
          <p14:tracePt t="17478" x="4535488" y="1954213"/>
          <p14:tracePt t="17485" x="4519613" y="1970088"/>
          <p14:tracePt t="17494" x="4503738" y="1993900"/>
          <p14:tracePt t="17500" x="4495800" y="2001838"/>
          <p14:tracePt t="17508" x="4479925" y="2009775"/>
          <p14:tracePt t="17515" x="4471988" y="2017713"/>
          <p14:tracePt t="17523" x="4464050" y="2025650"/>
          <p14:tracePt t="17538" x="4456113" y="2025650"/>
          <p14:tracePt t="17545" x="4456113" y="2033588"/>
          <p14:tracePt t="17553" x="4440238" y="2041525"/>
          <p14:tracePt t="17561" x="4440238" y="2049463"/>
          <p14:tracePt t="17568" x="4424363" y="2057400"/>
          <p14:tracePt t="17576" x="4424363" y="2065338"/>
          <p14:tracePt t="17583" x="4408488" y="2081213"/>
          <p14:tracePt t="17591" x="4400550" y="2081213"/>
          <p14:tracePt t="17598" x="4392613" y="2097088"/>
          <p14:tracePt t="17605" x="4376738" y="2105025"/>
          <p14:tracePt t="17612" x="4368800" y="2112963"/>
          <p14:tracePt t="17620" x="4360863" y="2120900"/>
          <p14:tracePt t="17644" x="4352925" y="2120900"/>
          <p14:tracePt t="17650" x="4344988" y="2128838"/>
          <p14:tracePt t="17665" x="4337050" y="2136775"/>
          <p14:tracePt t="17680" x="4329113" y="2144713"/>
          <p14:tracePt t="17687" x="4329113" y="2152650"/>
          <p14:tracePt t="17695" x="4321175" y="2152650"/>
          <p14:tracePt t="17703" x="4313238" y="2160588"/>
          <p14:tracePt t="17711" x="4305300" y="2160588"/>
          <p14:tracePt t="17719" x="4305300" y="2176463"/>
          <p14:tracePt t="17726" x="4289425" y="2184400"/>
          <p14:tracePt t="17733" x="4281488" y="2200275"/>
          <p14:tracePt t="17741" x="4265613" y="2216150"/>
          <p14:tracePt t="17749" x="4257675" y="2224088"/>
          <p14:tracePt t="17755" x="4241800" y="2233613"/>
          <p14:tracePt t="17763" x="4225925" y="2249488"/>
          <p14:tracePt t="17771" x="4217988" y="2265363"/>
          <p14:tracePt t="17779" x="4210050" y="2273300"/>
          <p14:tracePt t="17786" x="4200525" y="2281238"/>
          <p14:tracePt t="17795" x="4192588" y="2297113"/>
          <p14:tracePt t="17801" x="4184650" y="2312988"/>
          <p14:tracePt t="17808" x="4168775" y="2320925"/>
          <p14:tracePt t="17815" x="4160838" y="2336800"/>
          <p14:tracePt t="17823" x="4152900" y="2352675"/>
          <p14:tracePt t="17830" x="4137025" y="2376488"/>
          <p14:tracePt t="17838" x="4129088" y="2392363"/>
          <p14:tracePt t="17845" x="4121150" y="2416175"/>
          <p14:tracePt t="17853" x="4113213" y="2432050"/>
          <p14:tracePt t="17860" x="4105275" y="2447925"/>
          <p14:tracePt t="17868" x="4089400" y="2471738"/>
          <p14:tracePt t="17875" x="4089400" y="2495550"/>
          <p14:tracePt t="17883" x="4081463" y="2519363"/>
          <p14:tracePt t="17891" x="4073525" y="2543175"/>
          <p14:tracePt t="17898" x="4057650" y="2576513"/>
          <p14:tracePt t="17905" x="4057650" y="2600325"/>
          <p14:tracePt t="17912" x="4057650" y="2655888"/>
          <p14:tracePt t="17920" x="4049713" y="2679700"/>
          <p14:tracePt t="17928" x="4041775" y="2703513"/>
          <p14:tracePt t="17935" x="4041775" y="2727325"/>
          <p14:tracePt t="17944" x="4041775" y="2751138"/>
          <p14:tracePt t="17951" x="4033838" y="2767013"/>
          <p14:tracePt t="17959" x="4033838" y="2782888"/>
          <p14:tracePt t="17965" x="4033838" y="2790825"/>
          <p14:tracePt t="17973" x="4033838" y="2806700"/>
          <p14:tracePt t="17980" x="4033838" y="2822575"/>
          <p14:tracePt t="17988" x="4033838" y="2830513"/>
          <p14:tracePt t="17995" x="4033838" y="2838450"/>
          <p14:tracePt t="18003" x="4033838" y="2846388"/>
          <p14:tracePt t="18011" x="4033838" y="2854325"/>
          <p14:tracePt t="18025" x="4033838" y="2862263"/>
          <p14:tracePt t="18041" x="4033838" y="2870200"/>
          <p14:tracePt t="18048" x="4033838" y="2878138"/>
          <p14:tracePt t="18063" x="4033838" y="2886075"/>
          <p14:tracePt t="18078" x="4033838" y="2894013"/>
          <p14:tracePt t="18086" x="4033838" y="2901950"/>
          <p14:tracePt t="18094" x="4033838" y="2909888"/>
          <p14:tracePt t="18100" x="4033838" y="2919413"/>
          <p14:tracePt t="18115" x="4033838" y="2935288"/>
          <p14:tracePt t="18123" x="4033838" y="2943225"/>
          <p14:tracePt t="18138" x="4033838" y="2951163"/>
          <p14:tracePt t="18146" x="4033838" y="2959100"/>
          <p14:tracePt t="18162" x="4033838" y="2967038"/>
          <p14:tracePt t="18258" x="4033838" y="2974975"/>
          <p14:tracePt t="18273" x="4033838" y="2982913"/>
          <p14:tracePt t="18280" x="4033838" y="2990850"/>
          <p14:tracePt t="18288" x="4033838" y="2998788"/>
          <p14:tracePt t="18295" x="4033838" y="3006725"/>
          <p14:tracePt t="18303" x="4025900" y="3014663"/>
          <p14:tracePt t="18311" x="4025900" y="3022600"/>
          <p14:tracePt t="18318" x="4025900" y="3030538"/>
          <p14:tracePt t="18326" x="4025900" y="3038475"/>
          <p14:tracePt t="18333" x="4025900" y="3046413"/>
          <p14:tracePt t="18348" x="4025900" y="3054350"/>
          <p14:tracePt t="18355" x="4025900" y="3062288"/>
          <p14:tracePt t="18627" x="4025900" y="3070225"/>
          <p14:tracePt t="18640" x="4025900" y="3078163"/>
          <p14:tracePt t="18655" x="4025900" y="3094038"/>
          <p14:tracePt t="18671" x="4025900" y="3101975"/>
          <p14:tracePt t="18677" x="4025900" y="3125788"/>
          <p14:tracePt t="18685" x="4025900" y="3141663"/>
          <p14:tracePt t="18694" x="4025900" y="3149600"/>
          <p14:tracePt t="18700" x="4025900" y="3157538"/>
          <p14:tracePt t="18708" x="4033838" y="3173413"/>
          <p14:tracePt t="18716" x="4033838" y="3181350"/>
          <p14:tracePt t="18723" x="4033838" y="3197225"/>
          <p14:tracePt t="18730" x="4033838" y="3205163"/>
          <p14:tracePt t="18738" x="4033838" y="3213100"/>
          <p14:tracePt t="18753" x="4033838" y="3228975"/>
          <p14:tracePt t="18790" x="4033838" y="3236913"/>
          <p14:tracePt t="24478" x="4025900" y="3286125"/>
          <p14:tracePt t="24479" x="4010025" y="3333750"/>
          <p14:tracePt t="24481" x="3994150" y="3413125"/>
          <p14:tracePt t="24483" x="3986213" y="3436938"/>
          <p14:tracePt t="24484" x="3978275" y="3468688"/>
          <p14:tracePt t="24490" x="3978275" y="3492500"/>
          <p14:tracePt t="24498" x="3978275" y="3508375"/>
          <p14:tracePt t="24505" x="3970338" y="3532188"/>
          <p14:tracePt t="24513" x="3962400" y="3556000"/>
          <p14:tracePt t="24521" x="3954463" y="3579813"/>
          <p14:tracePt t="24528" x="3954463" y="3605213"/>
          <p14:tracePt t="24536" x="3938588" y="3652838"/>
          <p14:tracePt t="24543" x="3922713" y="3684588"/>
          <p14:tracePt t="24551" x="3906838" y="3732213"/>
          <p14:tracePt t="24559" x="3883025" y="3787775"/>
          <p14:tracePt t="24565" x="3867150" y="3835400"/>
          <p14:tracePt t="24573" x="3843338" y="3883025"/>
          <p14:tracePt t="24581" x="3817938" y="3930650"/>
          <p14:tracePt t="24588" x="3794125" y="3971925"/>
          <p14:tracePt t="24596" x="3778250" y="4019550"/>
          <p14:tracePt t="24603" x="3762375" y="4075113"/>
          <p14:tracePt t="24611" x="3746500" y="4122738"/>
          <p14:tracePt t="24619" x="3722688" y="4178300"/>
          <p14:tracePt t="24626" x="3706813" y="4217988"/>
          <p14:tracePt t="24633" x="3690938" y="4265613"/>
          <p14:tracePt t="24641" x="3667125" y="4306888"/>
          <p14:tracePt t="24648" x="3635375" y="4354513"/>
          <p14:tracePt t="24656" x="3611563" y="4394200"/>
          <p14:tracePt t="24664" x="3571875" y="4457700"/>
          <p14:tracePt t="24671" x="3524250" y="4513263"/>
          <p14:tracePt t="24679" x="3492500" y="4560888"/>
          <p14:tracePt t="24685" x="3459163" y="4600575"/>
          <p14:tracePt t="24693" x="3419475" y="4641850"/>
          <p14:tracePt t="24701" x="3387725" y="4665663"/>
          <p14:tracePt t="24708" x="3348038" y="4705350"/>
          <p14:tracePt t="24715" x="3308350" y="4737100"/>
          <p14:tracePt t="24723" x="3276600" y="4760913"/>
          <p14:tracePt t="24731" x="3244850" y="4792663"/>
          <p14:tracePt t="24738" x="3221038" y="4808538"/>
          <p14:tracePt t="24747" x="3189288" y="4840288"/>
          <p14:tracePt t="24754" x="3157538" y="4856163"/>
          <p14:tracePt t="24761" x="3117850" y="4887913"/>
          <p14:tracePt t="24769" x="3084513" y="4911725"/>
          <p14:tracePt t="24776" x="3044825" y="4935538"/>
          <p14:tracePt t="24784" x="3005138" y="4959350"/>
          <p14:tracePt t="24790" x="2973388" y="4976813"/>
          <p14:tracePt t="24798" x="2925763" y="5000625"/>
          <p14:tracePt t="24805" x="2878138" y="5024438"/>
          <p14:tracePt t="24813" x="2822575" y="5048250"/>
          <p14:tracePt t="24821" x="2741613" y="5095875"/>
          <p14:tracePt t="24829" x="2686050" y="5119688"/>
          <p14:tracePt t="24836" x="2614613" y="5151438"/>
          <p14:tracePt t="24843" x="2566988" y="5167313"/>
          <p14:tracePt t="24851" x="2527300" y="5175250"/>
          <p14:tracePt t="24858" x="2455863" y="5199063"/>
          <p14:tracePt t="24865" x="2400300" y="5214938"/>
          <p14:tracePt t="24873" x="2335213" y="5238750"/>
          <p14:tracePt t="24881" x="2279650" y="5246688"/>
          <p14:tracePt t="24888" x="2208213" y="5262563"/>
          <p14:tracePt t="24896" x="2152650" y="5278438"/>
          <p14:tracePt t="24904" x="2105025" y="5286375"/>
          <p14:tracePt t="24910" x="2025650" y="5319713"/>
          <p14:tracePt t="24918" x="1968500" y="5335588"/>
          <p14:tracePt t="24927" x="1912938" y="5351463"/>
          <p14:tracePt t="24933" x="1865313" y="5375275"/>
          <p14:tracePt t="24943" x="1825625" y="5391150"/>
          <p14:tracePt t="24948" x="1778000" y="5407025"/>
          <p14:tracePt t="24956" x="1738313" y="5422900"/>
          <p14:tracePt t="24964" x="1706563" y="5438775"/>
          <p14:tracePt t="24972" x="1658938" y="5462588"/>
          <p14:tracePt t="24980" x="1625600" y="5478463"/>
          <p14:tracePt t="24987" x="1593850" y="5494338"/>
          <p14:tracePt t="24994" x="1562100" y="5518150"/>
          <p14:tracePt t="25001" x="1530350" y="5541963"/>
          <p14:tracePt t="25008" x="1490663" y="5573713"/>
          <p14:tracePt t="25015" x="1474788" y="5581650"/>
          <p14:tracePt t="25023" x="1435100" y="5605463"/>
          <p14:tracePt t="25031" x="1411288" y="5621338"/>
          <p14:tracePt t="25038" x="1371600" y="5653088"/>
          <p14:tracePt t="25045" x="1331913" y="5670550"/>
          <p14:tracePt t="25053" x="1300163" y="5686425"/>
          <p14:tracePt t="25060" x="1274763" y="5702300"/>
          <p14:tracePt t="25068" x="1250950" y="5710238"/>
          <p14:tracePt t="25076" x="1219200" y="5718175"/>
          <p14:tracePt t="25083" x="1187450" y="5726113"/>
          <p14:tracePt t="25090" x="1163638" y="5734050"/>
          <p14:tracePt t="25098" x="1131888" y="5734050"/>
          <p14:tracePt t="25105" x="1100138" y="5734050"/>
          <p14:tracePt t="25114" x="1076325" y="5734050"/>
          <p14:tracePt t="25121" x="1036638" y="5734050"/>
          <p14:tracePt t="25128" x="996950" y="5726113"/>
          <p14:tracePt t="25135" x="965200" y="5718175"/>
          <p14:tracePt t="25143" x="917575" y="5710238"/>
          <p14:tracePt t="25151" x="884238" y="5702300"/>
          <p14:tracePt t="25159" x="844550" y="5694363"/>
          <p14:tracePt t="25165" x="820738" y="5686425"/>
          <p14:tracePt t="25174" x="796925" y="5686425"/>
          <p14:tracePt t="25181" x="765175" y="5678488"/>
          <p14:tracePt t="25188" x="741363" y="5670550"/>
          <p14:tracePt t="25195" x="669925" y="5653088"/>
          <p14:tracePt t="25204" x="654050" y="5645150"/>
          <p14:tracePt t="25211" x="638175" y="5637213"/>
          <p14:tracePt t="25218" x="630238" y="5637213"/>
          <p14:tracePt t="25226" x="614363" y="5637213"/>
          <p14:tracePt t="25233" x="606425" y="5629275"/>
          <p14:tracePt t="25240" x="598488" y="5629275"/>
          <p14:tracePt t="25255" x="590550" y="5629275"/>
          <p14:tracePt t="25293" x="582613" y="5629275"/>
          <p14:tracePt t="25301" x="574675" y="5629275"/>
          <p14:tracePt t="25308" x="566738" y="5629275"/>
          <p14:tracePt t="25316" x="550863" y="5629275"/>
          <p14:tracePt t="25323" x="541338" y="5629275"/>
          <p14:tracePt t="25331" x="525463" y="5637213"/>
          <p14:tracePt t="25338" x="509588" y="5645150"/>
          <p14:tracePt t="25346" x="493713" y="5653088"/>
          <p14:tracePt t="25354" x="485775" y="5662613"/>
          <p14:tracePt t="25361" x="469900" y="5678488"/>
          <p14:tracePt t="25368" x="461963" y="5678488"/>
          <p14:tracePt t="25376" x="454025" y="5694363"/>
          <p14:tracePt t="25384" x="446088" y="5694363"/>
          <p14:tracePt t="25391" x="438150" y="5702300"/>
          <p14:tracePt t="25398" x="430213" y="5702300"/>
          <p14:tracePt t="25405" x="430213" y="5710238"/>
          <p14:tracePt t="25413" x="430213" y="5718175"/>
          <p14:tracePt t="25421" x="422275" y="5718175"/>
          <p14:tracePt t="25443" x="422275" y="5726113"/>
          <p14:tracePt t="25458" x="414338" y="5726113"/>
          <p14:tracePt t="25556" x="422275" y="5726113"/>
          <p14:tracePt t="25563" x="438150" y="5726113"/>
          <p14:tracePt t="25571" x="461963" y="5726113"/>
          <p14:tracePt t="25579" x="485775" y="5726113"/>
          <p14:tracePt t="25586" x="501650" y="5726113"/>
          <p14:tracePt t="25593" x="525463" y="5726113"/>
          <p14:tracePt t="25601" x="550863" y="5726113"/>
          <p14:tracePt t="25609" x="574675" y="5726113"/>
          <p14:tracePt t="25615" x="606425" y="5718175"/>
          <p14:tracePt t="25623" x="630238" y="5718175"/>
          <p14:tracePt t="25631" x="646113" y="5718175"/>
          <p14:tracePt t="25638" x="669925" y="5718175"/>
          <p14:tracePt t="25646" x="685800" y="5710238"/>
          <p14:tracePt t="25654" x="709613" y="5710238"/>
          <p14:tracePt t="25661" x="733425" y="5710238"/>
          <p14:tracePt t="25668" x="757238" y="5710238"/>
          <p14:tracePt t="25676" x="781050" y="5710238"/>
          <p14:tracePt t="25683" x="796925" y="5710238"/>
          <p14:tracePt t="25691" x="820738" y="5710238"/>
          <p14:tracePt t="25698" x="844550" y="5710238"/>
          <p14:tracePt t="25706" x="868363" y="5710238"/>
          <p14:tracePt t="25713" x="892175" y="5710238"/>
          <p14:tracePt t="25721" x="908050" y="5710238"/>
          <p14:tracePt t="25728" x="949325" y="5710238"/>
          <p14:tracePt t="25736" x="981075" y="5710238"/>
          <p14:tracePt t="25743" x="1004888" y="5710238"/>
          <p14:tracePt t="25751" x="1028700" y="5710238"/>
          <p14:tracePt t="25759" x="1052513" y="5718175"/>
          <p14:tracePt t="25765" x="1076325" y="5718175"/>
          <p14:tracePt t="25773" x="1108075" y="5718175"/>
          <p14:tracePt t="25781" x="1139825" y="5726113"/>
          <p14:tracePt t="25788" x="1187450" y="5726113"/>
          <p14:tracePt t="25795" x="1227138" y="5734050"/>
          <p14:tracePt t="25804" x="1274763" y="5741988"/>
          <p14:tracePt t="25810" x="1308100" y="5741988"/>
          <p14:tracePt t="25818" x="1347788" y="5741988"/>
          <p14:tracePt t="25826" x="1395413" y="5749925"/>
          <p14:tracePt t="25833" x="1435100" y="5749925"/>
          <p14:tracePt t="25841" x="1482725" y="5749925"/>
          <p14:tracePt t="25848" x="1514475" y="5749925"/>
          <p14:tracePt t="25855" x="1546225" y="5749925"/>
          <p14:tracePt t="25863" x="1570038" y="5749925"/>
          <p14:tracePt t="25871" x="1601788" y="5749925"/>
          <p14:tracePt t="25879" x="1625600" y="5749925"/>
          <p14:tracePt t="25886" x="1658938" y="5749925"/>
          <p14:tracePt t="25893" x="1682750" y="5749925"/>
          <p14:tracePt t="25901" x="1706563" y="5749925"/>
          <p14:tracePt t="25908" x="1738313" y="5749925"/>
          <p14:tracePt t="25915" x="1762125" y="5749925"/>
          <p14:tracePt t="25923" x="1778000" y="5749925"/>
          <p14:tracePt t="25931" x="1785938" y="5749925"/>
          <p14:tracePt t="25939" x="1809750" y="5749925"/>
          <p14:tracePt t="25946" x="1833563" y="5749925"/>
          <p14:tracePt t="25954" x="1857375" y="5749925"/>
          <p14:tracePt t="25966" x="1873250" y="5749925"/>
          <p14:tracePt t="25969" x="1881188" y="5749925"/>
          <p14:tracePt t="25976" x="1905000" y="5749925"/>
          <p14:tracePt t="25983" x="1912938" y="5749925"/>
          <p14:tracePt t="25991" x="1928813" y="5749925"/>
          <p14:tracePt t="25998" x="1944688" y="5749925"/>
          <p14:tracePt t="26005" x="1952625" y="5749925"/>
          <p14:tracePt t="26013" x="1960563" y="5749925"/>
          <p14:tracePt t="26021" x="1968500" y="5749925"/>
          <p14:tracePt t="26036" x="1976438" y="5749925"/>
          <p14:tracePt t="26043" x="1984375" y="5749925"/>
          <p14:tracePt t="26059" x="1992313" y="5749925"/>
          <p14:tracePt t="26065" x="2008188" y="5749925"/>
          <p14:tracePt t="26073" x="2017713" y="5749925"/>
          <p14:tracePt t="26081" x="2025650" y="5749925"/>
          <p14:tracePt t="26088" x="2041525" y="5749925"/>
          <p14:tracePt t="26095" x="2049463" y="5749925"/>
          <p14:tracePt t="26104" x="2065338" y="5749925"/>
          <p14:tracePt t="26118" x="2081213" y="5749925"/>
          <p14:tracePt t="26163" x="2089150" y="5749925"/>
          <p14:tracePt t="26209" x="2097088" y="5749925"/>
          <p14:tracePt t="26298" x="2105025" y="5749925"/>
          <p14:tracePt t="26703" x="2073275" y="5749925"/>
          <p14:tracePt t="26711" x="2049463" y="5757863"/>
          <p14:tracePt t="26719" x="2000250" y="5765800"/>
          <p14:tracePt t="26726" x="1944688" y="5773738"/>
          <p14:tracePt t="26733" x="1889125" y="5781675"/>
          <p14:tracePt t="26741" x="1809750" y="5781675"/>
          <p14:tracePt t="26748" x="1730375" y="5789613"/>
          <p14:tracePt t="26756" x="1625600" y="5797550"/>
          <p14:tracePt t="26764" x="1522413" y="5805488"/>
          <p14:tracePt t="26770" x="1403350" y="5813425"/>
          <p14:tracePt t="26779" x="1292225" y="5829300"/>
          <p14:tracePt t="26786" x="1155700" y="5829300"/>
          <p14:tracePt t="26794" x="1052513" y="5837238"/>
          <p14:tracePt t="26801" x="949325" y="5837238"/>
          <p14:tracePt t="26808" x="852488" y="5837238"/>
          <p14:tracePt t="26816" x="765175" y="5837238"/>
          <p14:tracePt t="26823" x="693738" y="5837238"/>
          <p14:tracePt t="26831" x="614363" y="5829300"/>
          <p14:tracePt t="26838" x="550863" y="5821363"/>
          <p14:tracePt t="26845" x="501650" y="5821363"/>
          <p14:tracePt t="26853" x="454025" y="5821363"/>
          <p14:tracePt t="26861" x="422275" y="5821363"/>
          <p14:tracePt t="26869" x="398463" y="5821363"/>
          <p14:tracePt t="26876" x="382588" y="5821363"/>
          <p14:tracePt t="26883" x="374650" y="5821363"/>
          <p14:tracePt t="27019" x="366713" y="5821363"/>
          <p14:tracePt t="27055" x="366713" y="5813425"/>
          <p14:tracePt t="27070" x="382588" y="5813425"/>
          <p14:tracePt t="27078" x="406400" y="5813425"/>
          <p14:tracePt t="27086" x="446088" y="5805488"/>
          <p14:tracePt t="27093" x="469900" y="5805488"/>
          <p14:tracePt t="27101" x="517525" y="5805488"/>
          <p14:tracePt t="27108" x="590550" y="5805488"/>
          <p14:tracePt t="27116" x="669925" y="5805488"/>
          <p14:tracePt t="27123" x="749300" y="5805488"/>
          <p14:tracePt t="27131" x="844550" y="5805488"/>
          <p14:tracePt t="27138" x="941388" y="5805488"/>
          <p14:tracePt t="27146" x="1012825" y="5805488"/>
          <p14:tracePt t="27153" x="1108075" y="5805488"/>
          <p14:tracePt t="27161" x="1203325" y="5805488"/>
          <p14:tracePt t="27169" x="1292225" y="5805488"/>
          <p14:tracePt t="27176" x="1363663" y="5805488"/>
          <p14:tracePt t="27183" x="1419225" y="5805488"/>
          <p14:tracePt t="27191" x="1482725" y="5805488"/>
          <p14:tracePt t="27199" x="1506538" y="5805488"/>
          <p14:tracePt t="27206" x="1538288" y="5805488"/>
          <p14:tracePt t="27213" x="1570038" y="5805488"/>
          <p14:tracePt t="27220" x="1585913" y="5805488"/>
          <p14:tracePt t="27230" x="1593850" y="5805488"/>
          <p14:tracePt t="27236" x="1609725" y="5805488"/>
          <p14:tracePt t="27243" x="1617663" y="5805488"/>
          <p14:tracePt t="27253" x="1625600" y="5805488"/>
          <p14:tracePt t="27266" x="1633538" y="5805488"/>
          <p14:tracePt t="27363" x="1641475" y="5805488"/>
          <p14:tracePt t="27393" x="1658938" y="5797550"/>
          <p14:tracePt t="27401" x="1666875" y="5797550"/>
          <p14:tracePt t="27409" x="1674813" y="5797550"/>
          <p14:tracePt t="27416" x="1690688" y="5797550"/>
          <p14:tracePt t="27423" x="1714500" y="5797550"/>
          <p14:tracePt t="27430" x="1738313" y="5797550"/>
          <p14:tracePt t="27438" x="1762125" y="5797550"/>
          <p14:tracePt t="27446" x="1785938" y="5797550"/>
          <p14:tracePt t="27453" x="1817688" y="5789613"/>
          <p14:tracePt t="27460" x="1865313" y="5789613"/>
          <p14:tracePt t="27469" x="1889125" y="5789613"/>
          <p14:tracePt t="27476" x="1920875" y="5789613"/>
          <p14:tracePt t="27483" x="1952625" y="5789613"/>
          <p14:tracePt t="27490" x="1984375" y="5789613"/>
          <p14:tracePt t="27499" x="2017713" y="5789613"/>
          <p14:tracePt t="27506" x="2049463" y="5789613"/>
          <p14:tracePt t="27513" x="2073275" y="5789613"/>
          <p14:tracePt t="27520" x="2097088" y="5789613"/>
          <p14:tracePt t="27528" x="2128838" y="5789613"/>
          <p14:tracePt t="27536" x="2152650" y="5781675"/>
          <p14:tracePt t="27543" x="2192338" y="5781675"/>
          <p14:tracePt t="27551" x="2216150" y="5781675"/>
          <p14:tracePt t="27559" x="2239963" y="5781675"/>
          <p14:tracePt t="27566" x="2263775" y="5781675"/>
          <p14:tracePt t="27574" x="2279650" y="5781675"/>
          <p14:tracePt t="27580" x="2303463" y="5781675"/>
          <p14:tracePt t="27588" x="2311400" y="5781675"/>
          <p14:tracePt t="27596" x="2319338" y="5773738"/>
          <p14:tracePt t="27603" x="2327275" y="5773738"/>
          <p14:tracePt t="27620" x="2335213" y="5773738"/>
          <p14:tracePt t="27670" x="2343150" y="5773738"/>
          <p14:tracePt t="27936" x="0" y="0"/>
        </p14:tracePtLst>
        <p14:tracePtLst>
          <p14:tracePt t="76073" x="5907088" y="5597525"/>
          <p14:tracePt t="76239" x="5915025" y="5597525"/>
          <p14:tracePt t="76254" x="5930900" y="5597525"/>
          <p14:tracePt t="76262" x="5938838" y="5597525"/>
          <p14:tracePt t="76269" x="5954713" y="5597525"/>
          <p14:tracePt t="76277" x="5962650" y="5597525"/>
          <p14:tracePt t="76284" x="5970588" y="5597525"/>
          <p14:tracePt t="76291" x="5986463" y="5597525"/>
          <p14:tracePt t="76299" x="6002338" y="5597525"/>
          <p14:tracePt t="76307" x="6026150" y="5597525"/>
          <p14:tracePt t="76314" x="6043613" y="5597525"/>
          <p14:tracePt t="76321" x="6075363" y="5597525"/>
          <p14:tracePt t="76329" x="6091238" y="5605463"/>
          <p14:tracePt t="76337" x="6115050" y="5605463"/>
          <p14:tracePt t="76344" x="6146800" y="5605463"/>
          <p14:tracePt t="76352" x="6178550" y="5605463"/>
          <p14:tracePt t="76359" x="6210300" y="5605463"/>
          <p14:tracePt t="76367" x="6234113" y="5613400"/>
          <p14:tracePt t="76374" x="6257925" y="5613400"/>
          <p14:tracePt t="76382" x="6281738" y="5613400"/>
          <p14:tracePt t="76389" x="6297613" y="5613400"/>
          <p14:tracePt t="76396" x="6321425" y="5613400"/>
          <p14:tracePt t="76404" x="6337300" y="5621338"/>
          <p14:tracePt t="76413" x="6361113" y="5621338"/>
          <p14:tracePt t="76419" x="6369050" y="5621338"/>
          <p14:tracePt t="76427" x="6392863" y="5621338"/>
          <p14:tracePt t="76434" x="6402388" y="5621338"/>
          <p14:tracePt t="76441" x="6410325" y="5621338"/>
          <p14:tracePt t="76449" x="6418263" y="5621338"/>
          <p14:tracePt t="76463" x="6426200" y="5621338"/>
          <p14:tracePt t="76479" x="6434138" y="5621338"/>
          <p14:tracePt t="76487" x="6450013" y="5621338"/>
          <p14:tracePt t="76494" x="6473825" y="5621338"/>
          <p14:tracePt t="76501" x="6497638" y="5621338"/>
          <p14:tracePt t="76509" x="6513513" y="5621338"/>
          <p14:tracePt t="76517" x="6545263" y="5621338"/>
          <p14:tracePt t="76524" x="6584950" y="5621338"/>
          <p14:tracePt t="76532" x="6616700" y="5621338"/>
          <p14:tracePt t="76539" x="6672263" y="5629275"/>
          <p14:tracePt t="76546" x="6696075" y="5629275"/>
          <p14:tracePt t="76554" x="6735763" y="5637213"/>
          <p14:tracePt t="76562" x="6792913" y="5645150"/>
          <p14:tracePt t="76570" x="6840538" y="5645150"/>
          <p14:tracePt t="76576" x="6904038" y="5670550"/>
          <p14:tracePt t="76584" x="6959600" y="5678488"/>
          <p14:tracePt t="76591" x="7023100" y="5686425"/>
          <p14:tracePt t="76599" x="7070725" y="5686425"/>
          <p14:tracePt t="76606" x="7151688" y="5694363"/>
          <p14:tracePt t="76614" x="7175500" y="5694363"/>
          <p14:tracePt t="76621" x="7191375" y="5694363"/>
          <p14:tracePt t="76629" x="7199313" y="5694363"/>
          <p14:tracePt t="76779" x="7191375" y="5702300"/>
          <p14:tracePt t="76787" x="7167563" y="5710238"/>
          <p14:tracePt t="76795" x="7151688" y="5726113"/>
          <p14:tracePt t="76801" x="7143750" y="5734050"/>
          <p14:tracePt t="76809" x="7126288" y="5741988"/>
          <p14:tracePt t="76817" x="7118350" y="5741988"/>
          <p14:tracePt t="76824" x="7110413" y="5741988"/>
          <p14:tracePt t="76832" x="7094538" y="5749925"/>
          <p14:tracePt t="76839" x="7078663" y="5757863"/>
          <p14:tracePt t="76847" x="7070725" y="5757863"/>
          <p14:tracePt t="76854" x="7054850" y="5757863"/>
          <p14:tracePt t="76862" x="7038975" y="5765800"/>
          <p14:tracePt t="76869" x="7023100" y="5765800"/>
          <p14:tracePt t="76877" x="6999288" y="5765800"/>
          <p14:tracePt t="76884" x="6983413" y="5765800"/>
          <p14:tracePt t="76891" x="6919913" y="5765800"/>
          <p14:tracePt t="76899" x="6864350" y="5765800"/>
          <p14:tracePt t="76906" x="6816725" y="5765800"/>
          <p14:tracePt t="76914" x="6777038" y="5757863"/>
          <p14:tracePt t="76922" x="6727825" y="5749925"/>
          <p14:tracePt t="76929" x="6696075" y="5741988"/>
          <p14:tracePt t="76937" x="6648450" y="5734050"/>
          <p14:tracePt t="76956" x="6569075" y="5718175"/>
          <p14:tracePt t="76960" x="6537325" y="5702300"/>
          <p14:tracePt t="76967" x="6505575" y="5702300"/>
          <p14:tracePt t="76974" x="6481763" y="5694363"/>
          <p14:tracePt t="76981" x="6457950" y="5686425"/>
          <p14:tracePt t="76990" x="6442075" y="5686425"/>
          <p14:tracePt t="76996" x="6426200" y="5686425"/>
          <p14:tracePt t="77004" x="6418263" y="5686425"/>
          <p14:tracePt t="77064" x="6410325" y="5686425"/>
          <p14:tracePt t="77079" x="6392863" y="5686425"/>
          <p14:tracePt t="77086" x="6376988" y="5686425"/>
          <p14:tracePt t="77094" x="6369050" y="5686425"/>
          <p14:tracePt t="77101" x="6353175" y="5686425"/>
          <p14:tracePt t="77108" x="6329363" y="5686425"/>
          <p14:tracePt t="77116" x="6305550" y="5686425"/>
          <p14:tracePt t="77124" x="6289675" y="5686425"/>
          <p14:tracePt t="77132" x="6273800" y="5686425"/>
          <p14:tracePt t="77139" x="6257925" y="5686425"/>
          <p14:tracePt t="77146" x="6242050" y="5686425"/>
          <p14:tracePt t="77162" x="6226175" y="5686425"/>
          <p14:tracePt t="77177" x="6218238" y="5686425"/>
          <p14:tracePt t="77184" x="6210300" y="5686425"/>
          <p14:tracePt t="77191" x="6202363" y="5686425"/>
          <p14:tracePt t="77207" x="6194425" y="5686425"/>
          <p14:tracePt t="77214" x="6186488" y="5686425"/>
          <p14:tracePt t="77222" x="6178550" y="5686425"/>
          <p14:tracePt t="77229" x="6170613" y="5686425"/>
          <p14:tracePt t="77237" x="6146800" y="5686425"/>
          <p14:tracePt t="77252" x="6138863" y="5686425"/>
          <p14:tracePt t="77259" x="6130925" y="5686425"/>
          <p14:tracePt t="77267" x="6122988" y="5686425"/>
          <p14:tracePt t="77275" x="6115050" y="5686425"/>
          <p14:tracePt t="77281" x="6107113" y="5686425"/>
          <p14:tracePt t="77290" x="6099175" y="5686425"/>
          <p14:tracePt t="77297" x="6091238" y="5686425"/>
          <p14:tracePt t="77312" x="6083300" y="5686425"/>
          <p14:tracePt t="77320" x="6075363" y="5686425"/>
          <p14:tracePt t="77329" x="0" y="0"/>
        </p14:tracePtLst>
        <p14:tracePtLst>
          <p14:tracePt t="130085" x="1633538" y="6021388"/>
          <p14:tracePt t="130228" x="1641475" y="6013450"/>
          <p14:tracePt t="130235" x="1658938" y="6013450"/>
          <p14:tracePt t="130243" x="1674813" y="6013450"/>
          <p14:tracePt t="130251" x="1690688" y="6013450"/>
          <p14:tracePt t="130258" x="1714500" y="6005513"/>
          <p14:tracePt t="130265" x="1746250" y="6005513"/>
          <p14:tracePt t="130272" x="1778000" y="5995988"/>
          <p14:tracePt t="130280" x="1817688" y="5988050"/>
          <p14:tracePt t="130287" x="1857375" y="5980113"/>
          <p14:tracePt t="130295" x="1905000" y="5980113"/>
          <p14:tracePt t="130302" x="1960563" y="5972175"/>
          <p14:tracePt t="130310" x="2000250" y="5964238"/>
          <p14:tracePt t="130319" x="2049463" y="5964238"/>
          <p14:tracePt t="130325" x="2081213" y="5956300"/>
          <p14:tracePt t="130332" x="2128838" y="5956300"/>
          <p14:tracePt t="130340" x="2160588" y="5948363"/>
          <p14:tracePt t="130348" x="2192338" y="5948363"/>
          <p14:tracePt t="130355" x="2216150" y="5948363"/>
          <p14:tracePt t="130362" x="2239963" y="5948363"/>
          <p14:tracePt t="130369" x="2255838" y="5948363"/>
          <p14:tracePt t="130377" x="2279650" y="5948363"/>
          <p14:tracePt t="130385" x="2303463" y="5948363"/>
          <p14:tracePt t="130392" x="2319338" y="5948363"/>
          <p14:tracePt t="130400" x="2335213" y="5948363"/>
          <p14:tracePt t="130407" x="2351088" y="5948363"/>
          <p14:tracePt t="130416" x="2359025" y="5948363"/>
          <p14:tracePt t="130422" x="2374900" y="5948363"/>
          <p14:tracePt t="130431" x="2392363" y="5948363"/>
          <p14:tracePt t="130437" x="2408238" y="5948363"/>
          <p14:tracePt t="130446" x="2432050" y="5948363"/>
          <p14:tracePt t="130452" x="2463800" y="5948363"/>
          <p14:tracePt t="130460" x="2487613" y="5948363"/>
          <p14:tracePt t="130468" x="2511425" y="5956300"/>
          <p14:tracePt t="130475" x="2527300" y="5964238"/>
          <p14:tracePt t="130482" x="2551113" y="5964238"/>
          <p14:tracePt t="130490" x="2566988" y="5972175"/>
          <p14:tracePt t="130498" x="2598738" y="5972175"/>
          <p14:tracePt t="130505" x="2614613" y="5972175"/>
          <p14:tracePt t="130512" x="2630488" y="5972175"/>
          <p14:tracePt t="130520" x="2646363" y="5972175"/>
          <p14:tracePt t="130528" x="2662238" y="5972175"/>
          <p14:tracePt t="130535" x="2670175" y="5980113"/>
          <p14:tracePt t="130542" x="2678113" y="5980113"/>
          <p14:tracePt t="130551" x="2701925" y="5980113"/>
          <p14:tracePt t="130565" x="2725738" y="5988050"/>
          <p14:tracePt t="130572" x="2741613" y="5988050"/>
          <p14:tracePt t="130580" x="2751138" y="5988050"/>
          <p14:tracePt t="130587" x="2774950" y="5988050"/>
          <p14:tracePt t="130595" x="2790825" y="5988050"/>
          <p14:tracePt t="130602" x="2814638" y="5988050"/>
          <p14:tracePt t="130610" x="2838450" y="5988050"/>
          <p14:tracePt t="130619" x="2854325" y="5988050"/>
          <p14:tracePt t="130625" x="2870200" y="5995988"/>
          <p14:tracePt t="130633" x="2878138" y="5995988"/>
          <p14:tracePt t="130640" x="2894013" y="5995988"/>
          <p14:tracePt t="130649" x="2909888" y="6005513"/>
          <p14:tracePt t="130655" x="2925763" y="6005513"/>
          <p14:tracePt t="130663" x="2933700" y="6005513"/>
          <p14:tracePt t="130670" x="2949575" y="6005513"/>
          <p14:tracePt t="130678" x="2957513" y="6005513"/>
          <p14:tracePt t="130685" x="2981325" y="6005513"/>
          <p14:tracePt t="130692" x="3005138" y="6005513"/>
          <p14:tracePt t="130700" x="3013075" y="6005513"/>
          <p14:tracePt t="130708" x="3036888" y="6005513"/>
          <p14:tracePt t="130715" x="3060700" y="6005513"/>
          <p14:tracePt t="130722" x="3084513" y="6005513"/>
          <p14:tracePt t="130730" x="3109913" y="6005513"/>
          <p14:tracePt t="130737" x="3125788" y="6005513"/>
          <p14:tracePt t="130744" x="3157538" y="6005513"/>
          <p14:tracePt t="130753" x="3181350" y="6005513"/>
          <p14:tracePt t="130760" x="3244850" y="6005513"/>
          <p14:tracePt t="130768" x="3292475" y="6005513"/>
          <p14:tracePt t="130775" x="3340100" y="6005513"/>
          <p14:tracePt t="130782" x="3395663" y="6005513"/>
          <p14:tracePt t="130789" x="3427413" y="6005513"/>
          <p14:tracePt t="130798" x="3484563" y="6005513"/>
          <p14:tracePt t="130805" x="3516313" y="6005513"/>
          <p14:tracePt t="130813" x="3571875" y="6005513"/>
          <p14:tracePt t="130820" x="3611563" y="6005513"/>
          <p14:tracePt t="130827" x="3659188" y="6005513"/>
          <p14:tracePt t="130835" x="3698875" y="6005513"/>
          <p14:tracePt t="130843" x="3746500" y="6005513"/>
          <p14:tracePt t="130850" x="3770313" y="6005513"/>
          <p14:tracePt t="130858" x="3810000" y="6005513"/>
          <p14:tracePt t="130865" x="3843338" y="6005513"/>
          <p14:tracePt t="130872" x="3859213" y="6005513"/>
          <p14:tracePt t="130880" x="3890963" y="6005513"/>
          <p14:tracePt t="130887" x="3914775" y="6005513"/>
          <p14:tracePt t="130895" x="3938588" y="6005513"/>
          <p14:tracePt t="130903" x="3962400" y="6005513"/>
          <p14:tracePt t="130910" x="3986213" y="6005513"/>
          <p14:tracePt t="130918" x="4010025" y="6005513"/>
          <p14:tracePt t="130925" x="4033838" y="6005513"/>
          <p14:tracePt t="130932" x="4057650" y="6005513"/>
          <p14:tracePt t="130940" x="4073525" y="6005513"/>
          <p14:tracePt t="130955" x="4121150" y="6005513"/>
          <p14:tracePt t="130962" x="4152900" y="6005513"/>
          <p14:tracePt t="130970" x="4184650" y="6005513"/>
          <p14:tracePt t="130977" x="4217988" y="6005513"/>
          <p14:tracePt t="130985" x="4249738" y="6005513"/>
          <p14:tracePt t="130992" x="4281488" y="6005513"/>
          <p14:tracePt t="131001" x="4305300" y="6005513"/>
          <p14:tracePt t="131008" x="4337050" y="6005513"/>
          <p14:tracePt t="131015" x="4376738" y="6005513"/>
          <p14:tracePt t="131022" x="4408488" y="6005513"/>
          <p14:tracePt t="131030" x="4440238" y="6005513"/>
          <p14:tracePt t="131037" x="4479925" y="6005513"/>
          <p14:tracePt t="131045" x="4511675" y="6005513"/>
          <p14:tracePt t="131052" x="4559300" y="6005513"/>
          <p14:tracePt t="131060" x="4592638" y="6005513"/>
          <p14:tracePt t="131068" x="4624388" y="6005513"/>
          <p14:tracePt t="131075" x="4664075" y="6005513"/>
          <p14:tracePt t="131083" x="4711700" y="6005513"/>
          <p14:tracePt t="131090" x="4743450" y="6005513"/>
          <p14:tracePt t="131098" x="4783138" y="6005513"/>
          <p14:tracePt t="131105" x="4822825" y="6005513"/>
          <p14:tracePt t="131113" x="4862513" y="6005513"/>
          <p14:tracePt t="131120" x="4878388" y="6005513"/>
          <p14:tracePt t="131127" x="4894263" y="6005513"/>
          <p14:tracePt t="131135" x="4910138" y="6005513"/>
          <p14:tracePt t="131143" x="4933950" y="6005513"/>
          <p14:tracePt t="131151" x="4959350" y="6005513"/>
          <p14:tracePt t="131158" x="4991100" y="6005513"/>
          <p14:tracePt t="131165" x="5006975" y="6005513"/>
          <p14:tracePt t="131172" x="5022850" y="6005513"/>
          <p14:tracePt t="131180" x="5046663" y="6005513"/>
          <p14:tracePt t="131187" x="5070475" y="6005513"/>
          <p14:tracePt t="131195" x="5094288" y="6005513"/>
          <p14:tracePt t="131203" x="5110163" y="6005513"/>
          <p14:tracePt t="131210" x="5126038" y="6005513"/>
          <p14:tracePt t="131218" x="5141913" y="6005513"/>
          <p14:tracePt t="131226" x="5149850" y="5995988"/>
          <p14:tracePt t="131234" x="5165725" y="5995988"/>
          <p14:tracePt t="131241" x="5181600" y="5995988"/>
          <p14:tracePt t="131248" x="5197475" y="5995988"/>
          <p14:tracePt t="131255" x="5205413" y="5995988"/>
          <p14:tracePt t="131263" x="5221288" y="5995988"/>
          <p14:tracePt t="131270" x="5229225" y="5995988"/>
          <p14:tracePt t="131278" x="5245100" y="5995988"/>
          <p14:tracePt t="131285" x="5260975" y="5995988"/>
          <p14:tracePt t="131293" x="5268913" y="5995988"/>
          <p14:tracePt t="131301" x="5276850" y="5995988"/>
          <p14:tracePt t="131308" x="5292725" y="5995988"/>
          <p14:tracePt t="131315" x="5300663" y="5995988"/>
          <p14:tracePt t="131322" x="5310188" y="5995988"/>
          <p14:tracePt t="131337" x="5318125" y="5995988"/>
          <p14:tracePt t="131353" x="5326063" y="5995988"/>
          <p14:tracePt t="131360" x="5334000" y="5995988"/>
          <p14:tracePt t="131368" x="5341938" y="5995988"/>
          <p14:tracePt t="131375" x="5357813" y="5995988"/>
          <p14:tracePt t="131383" x="5365750" y="5995988"/>
          <p14:tracePt t="131397" x="5397500" y="5995988"/>
          <p14:tracePt t="131405" x="5413375" y="5995988"/>
          <p14:tracePt t="131413" x="5429250" y="5995988"/>
          <p14:tracePt t="131420" x="5445125" y="5995988"/>
          <p14:tracePt t="131427" x="5461000" y="5995988"/>
          <p14:tracePt t="131435" x="5476875" y="5995988"/>
          <p14:tracePt t="131443" x="5500688" y="5995988"/>
          <p14:tracePt t="131458" x="5524500" y="5995988"/>
          <p14:tracePt t="131465" x="5532438" y="5995988"/>
          <p14:tracePt t="131473" x="5548313" y="5995988"/>
          <p14:tracePt t="131480" x="5564188" y="5995988"/>
          <p14:tracePt t="131487" x="5588000" y="5995988"/>
          <p14:tracePt t="131503" x="5595938" y="5995988"/>
          <p14:tracePt t="131510" x="5619750" y="5995988"/>
          <p14:tracePt t="131525" x="5627688" y="5995988"/>
          <p14:tracePt t="131533" x="5635625" y="5995988"/>
          <p14:tracePt t="131540" x="5643563" y="5995988"/>
          <p14:tracePt t="131547" x="5651500" y="5995988"/>
          <p14:tracePt t="131563" x="5667375" y="5995988"/>
          <p14:tracePt t="131570" x="5676900" y="5995988"/>
          <p14:tracePt t="131578" x="5692775" y="5995988"/>
          <p14:tracePt t="131585" x="5700713" y="5995988"/>
          <p14:tracePt t="131593" x="5716588" y="5995988"/>
          <p14:tracePt t="131600" x="5724525" y="5995988"/>
          <p14:tracePt t="131607" x="5748338" y="5995988"/>
          <p14:tracePt t="131615" x="5756275" y="5995988"/>
          <p14:tracePt t="131622" x="5772150" y="5995988"/>
          <p14:tracePt t="131637" x="5780088" y="5995988"/>
          <p14:tracePt t="131652" x="5788025" y="5995988"/>
          <p14:tracePt t="131660" x="5795963" y="5995988"/>
          <p14:tracePt t="131667" x="5803900" y="5995988"/>
          <p14:tracePt t="131675" x="5811838" y="5995988"/>
          <p14:tracePt t="131683" x="5819775" y="5995988"/>
          <p14:tracePt t="131697" x="5835650" y="5995988"/>
          <p14:tracePt t="131706" x="5843588" y="5995988"/>
          <p14:tracePt t="131713" x="5851525" y="5995988"/>
          <p14:tracePt t="131720" x="5867400" y="5995988"/>
          <p14:tracePt t="131728" x="5875338" y="5988050"/>
          <p14:tracePt t="131735" x="5891213" y="5988050"/>
          <p14:tracePt t="131742" x="5907088" y="5988050"/>
          <p14:tracePt t="131750" x="5938838" y="5988050"/>
          <p14:tracePt t="131759" x="5946775" y="5988050"/>
          <p14:tracePt t="131765" x="5962650" y="5988050"/>
          <p14:tracePt t="131772" x="5978525" y="5988050"/>
          <p14:tracePt t="131780" x="5994400" y="5988050"/>
          <p14:tracePt t="131787" x="6018213" y="5980113"/>
          <p14:tracePt t="131795" x="6034088" y="5980113"/>
          <p14:tracePt t="131803" x="6051550" y="5972175"/>
          <p14:tracePt t="131810" x="6067425" y="5972175"/>
          <p14:tracePt t="131817" x="6083300" y="5972175"/>
          <p14:tracePt t="131825" x="6099175" y="5972175"/>
          <p14:tracePt t="131833" x="6122988" y="5972175"/>
          <p14:tracePt t="131840" x="6138863" y="5972175"/>
          <p14:tracePt t="131847" x="6154738" y="5964238"/>
          <p14:tracePt t="131855" x="6162675" y="5964238"/>
          <p14:tracePt t="131862" x="6170613" y="5964238"/>
          <p14:tracePt t="131870" x="6186488" y="5964238"/>
          <p14:tracePt t="131878" x="6202363" y="5964238"/>
          <p14:tracePt t="131885" x="6210300" y="5964238"/>
          <p14:tracePt t="131892" x="6218238" y="5964238"/>
          <p14:tracePt t="131900" x="6234113" y="5964238"/>
          <p14:tracePt t="131908" x="6242050" y="5964238"/>
          <p14:tracePt t="131915" x="6249988" y="5964238"/>
          <p14:tracePt t="131922" x="6265863" y="5964238"/>
          <p14:tracePt t="131930" x="6281738" y="5964238"/>
          <p14:tracePt t="131937" x="6289675" y="5964238"/>
          <p14:tracePt t="131955" x="6305550" y="5964238"/>
          <p14:tracePt t="131960" x="6321425" y="5964238"/>
          <p14:tracePt t="131967" x="6329363" y="5964238"/>
          <p14:tracePt t="131975" x="6337300" y="5964238"/>
          <p14:tracePt t="131983" x="6345238" y="5964238"/>
          <p14:tracePt t="131990" x="6353175" y="5964238"/>
          <p14:tracePt t="131997" x="6361113" y="5964238"/>
          <p14:tracePt t="132005" x="6369050" y="5964238"/>
          <p14:tracePt t="132013" x="6376988" y="5964238"/>
          <p14:tracePt t="132028" x="6384925" y="5964238"/>
          <p14:tracePt t="132042" x="6392863" y="5964238"/>
          <p14:tracePt t="132072" x="6402388" y="5964238"/>
          <p14:tracePt t="132096" x="6410325" y="5964238"/>
          <p14:tracePt t="132342" x="6402388" y="5972175"/>
          <p14:tracePt t="132366" x="6392863" y="5972175"/>
          <p14:tracePt t="135863" x="6384925" y="5972175"/>
          <p14:tracePt t="135864" x="6305550" y="5972175"/>
          <p14:tracePt t="135865" x="6249988" y="5988050"/>
          <p14:tracePt t="135866" x="6186488" y="5995988"/>
          <p14:tracePt t="135867" x="6162675" y="5995988"/>
          <p14:tracePt t="135868" x="6146800" y="5995988"/>
          <p14:tracePt t="135875" x="6130925" y="6005513"/>
          <p14:tracePt t="135883" x="6122988" y="6005513"/>
          <p14:tracePt t="136213" x="6115050" y="6005513"/>
          <p14:tracePt t="136220" x="6099175" y="6005513"/>
          <p14:tracePt t="136227" x="6091238" y="6005513"/>
          <p14:tracePt t="136235" x="6083300" y="6005513"/>
          <p14:tracePt t="136243" x="6067425" y="6005513"/>
          <p14:tracePt t="136250" x="6051550" y="6005513"/>
          <p14:tracePt t="136257" x="6043613" y="6005513"/>
          <p14:tracePt t="136265" x="6026150" y="6005513"/>
          <p14:tracePt t="136273" x="6010275" y="6005513"/>
          <p14:tracePt t="136280" x="5994400" y="6005513"/>
          <p14:tracePt t="136288" x="5978525" y="6005513"/>
          <p14:tracePt t="136295" x="5970588" y="6005513"/>
          <p14:tracePt t="136303" x="5962650" y="6005513"/>
          <p14:tracePt t="136310" x="5946775" y="6005513"/>
          <p14:tracePt t="136318" x="5922963" y="5995988"/>
          <p14:tracePt t="136326" x="5907088" y="5995988"/>
          <p14:tracePt t="136332" x="5883275" y="5988050"/>
          <p14:tracePt t="136340" x="5867400" y="5980113"/>
          <p14:tracePt t="136347" x="5843588" y="5980113"/>
          <p14:tracePt t="136355" x="5811838" y="5980113"/>
          <p14:tracePt t="136364" x="5788025" y="5980113"/>
          <p14:tracePt t="136370" x="5756275" y="5972175"/>
          <p14:tracePt t="136379" x="5724525" y="5972175"/>
          <p14:tracePt t="136385" x="5684838" y="5964238"/>
          <p14:tracePt t="136393" x="5651500" y="5964238"/>
          <p14:tracePt t="136401" x="5611813" y="5964238"/>
          <p14:tracePt t="136407" x="5588000" y="5964238"/>
          <p14:tracePt t="136415" x="5540375" y="5964238"/>
          <p14:tracePt t="136424" x="5508625" y="5964238"/>
          <p14:tracePt t="136430" x="5476875" y="5972175"/>
          <p14:tracePt t="136438" x="5453063" y="5972175"/>
          <p14:tracePt t="136445" x="5421313" y="5972175"/>
          <p14:tracePt t="136453" x="5397500" y="5972175"/>
          <p14:tracePt t="136460" x="5365750" y="5972175"/>
          <p14:tracePt t="136468" x="5341938" y="5972175"/>
          <p14:tracePt t="136475" x="5318125" y="5972175"/>
          <p14:tracePt t="136483" x="5300663" y="5980113"/>
          <p14:tracePt t="136490" x="5276850" y="5980113"/>
          <p14:tracePt t="136497" x="5260975" y="5980113"/>
          <p14:tracePt t="136506" x="5237163" y="5980113"/>
          <p14:tracePt t="136513" x="5221288" y="5988050"/>
          <p14:tracePt t="136521" x="5213350" y="5988050"/>
          <p14:tracePt t="136527" x="5197475" y="5988050"/>
          <p14:tracePt t="136535" x="5181600" y="5988050"/>
          <p14:tracePt t="136543" x="5173663" y="5988050"/>
          <p14:tracePt t="136550" x="5165725" y="5988050"/>
          <p14:tracePt t="136557" x="5157788" y="5988050"/>
          <p14:tracePt t="136573" x="5149850" y="5988050"/>
          <p14:tracePt t="136588" x="5149850" y="5995988"/>
          <p14:tracePt t="136910" x="5149850" y="6005513"/>
          <p14:tracePt t="136933" x="5189538" y="6021388"/>
          <p14:tracePt t="136942" x="5221288" y="6029325"/>
          <p14:tracePt t="136947" x="5237163" y="6029325"/>
          <p14:tracePt t="136955" x="5276850" y="6037263"/>
          <p14:tracePt t="136963" x="5326063" y="6045200"/>
          <p14:tracePt t="136970" x="5389563" y="6045200"/>
          <p14:tracePt t="136978" x="5453063" y="6045200"/>
          <p14:tracePt t="136985" x="5524500" y="6045200"/>
          <p14:tracePt t="136992" x="5611813" y="6045200"/>
          <p14:tracePt t="137000" x="5676900" y="6045200"/>
          <p14:tracePt t="137007" x="5764213" y="6045200"/>
          <p14:tracePt t="137016" x="5843588" y="6045200"/>
          <p14:tracePt t="137023" x="5930900" y="6045200"/>
          <p14:tracePt t="137030" x="6010275" y="6045200"/>
          <p14:tracePt t="137038" x="6099175" y="6045200"/>
          <p14:tracePt t="137046" x="6162675" y="6045200"/>
          <p14:tracePt t="137053" x="6234113" y="6045200"/>
          <p14:tracePt t="137060" x="6273800" y="6045200"/>
          <p14:tracePt t="137068" x="6305550" y="6045200"/>
          <p14:tracePt t="137075" x="6337300" y="6045200"/>
          <p14:tracePt t="137083" x="6361113" y="6045200"/>
          <p14:tracePt t="137090" x="6392863" y="6045200"/>
          <p14:tracePt t="137098" x="6402388" y="6045200"/>
          <p14:tracePt t="137105" x="6410325" y="6045200"/>
          <p14:tracePt t="137113" x="6418263" y="6045200"/>
          <p14:tracePt t="137121" x="6426200" y="6045200"/>
          <p14:tracePt t="137128" x="6434138" y="6045200"/>
          <p14:tracePt t="137142" x="6442075" y="6045200"/>
          <p14:tracePt t="137157" x="6457950" y="6037263"/>
          <p14:tracePt t="137172" x="6465888" y="6037263"/>
          <p14:tracePt t="137180" x="6473825" y="6037263"/>
          <p14:tracePt t="137187" x="6481763" y="6029325"/>
          <p14:tracePt t="137196" x="6489700" y="6029325"/>
          <p14:tracePt t="137203" x="6505575" y="6029325"/>
          <p14:tracePt t="137210" x="6513513" y="6021388"/>
          <p14:tracePt t="137219" x="6537325" y="6013450"/>
          <p14:tracePt t="137225" x="6553200" y="6013450"/>
          <p14:tracePt t="137233" x="6569075" y="6005513"/>
          <p14:tracePt t="137240" x="6584950" y="6005513"/>
          <p14:tracePt t="137248" x="6592888" y="5995988"/>
          <p14:tracePt t="137255" x="6600825" y="5995988"/>
          <p14:tracePt t="137263" x="6608763" y="5988050"/>
          <p14:tracePt t="137907" x="6616700" y="5988050"/>
          <p14:tracePt t="137915" x="6664325" y="5972175"/>
          <p14:tracePt t="137923" x="6735763" y="5948363"/>
          <p14:tracePt t="137930" x="6792913" y="5932488"/>
          <p14:tracePt t="137938" x="6864350" y="5916613"/>
          <p14:tracePt t="137945" x="6935788" y="5892800"/>
          <p14:tracePt t="137961" x="7046913" y="5861050"/>
          <p14:tracePt t="137968" x="7078663" y="5853113"/>
          <p14:tracePt t="137975" x="7102475" y="5845175"/>
          <p14:tracePt t="137983" x="7126288" y="5845175"/>
          <p14:tracePt t="137991" x="7135813" y="5845175"/>
          <p14:tracePt t="137998" x="7151688" y="5845175"/>
          <p14:tracePt t="138005" x="7167563" y="5845175"/>
          <p14:tracePt t="138013" x="7175500" y="5845175"/>
          <p14:tracePt t="138020" x="7183438" y="5845175"/>
          <p14:tracePt t="138029" x="7199313" y="5845175"/>
          <p14:tracePt t="138035" x="7207250" y="5845175"/>
          <p14:tracePt t="138042" x="7207250" y="5837238"/>
          <p14:tracePt t="138051" x="7215188" y="5837238"/>
          <p14:tracePt t="138561" x="7223125" y="5837238"/>
          <p14:tracePt t="138569" x="7246938" y="5868988"/>
          <p14:tracePt t="138576" x="7270750" y="5892800"/>
          <p14:tracePt t="138583" x="7294563" y="5916613"/>
          <p14:tracePt t="138591" x="7318375" y="5924550"/>
          <p14:tracePt t="138598" x="7334250" y="5940425"/>
          <p14:tracePt t="138605" x="7350125" y="5948363"/>
          <p14:tracePt t="138612" x="7366000" y="5948363"/>
          <p14:tracePt t="138620" x="7373938" y="5948363"/>
          <p14:tracePt t="138628" x="7373938" y="5956300"/>
          <p14:tracePt t="138636" x="7381875" y="5956300"/>
          <p14:tracePt t="138643" x="7389813" y="5956300"/>
          <p14:tracePt t="138650" x="7405688" y="5948363"/>
          <p14:tracePt t="138658" x="7429500" y="5932488"/>
          <p14:tracePt t="138666" x="7469188" y="5908675"/>
          <p14:tracePt t="138673" x="7502525" y="5884863"/>
          <p14:tracePt t="138680" x="7534275" y="5861050"/>
          <p14:tracePt t="138688" x="7573963" y="5837238"/>
          <p14:tracePt t="138695" x="7597775" y="5821363"/>
          <p14:tracePt t="138703" x="7621588" y="5813425"/>
          <p14:tracePt t="138712" x="7637463" y="5805488"/>
          <p14:tracePt t="138718" x="7653338" y="5797550"/>
          <p14:tracePt t="138725" x="7661275" y="5797550"/>
          <p14:tracePt t="138732" x="7669213" y="5797550"/>
          <p14:tracePt t="138740" x="7693025" y="5781675"/>
          <p14:tracePt t="138748" x="7700963" y="5781675"/>
          <p14:tracePt t="138755" x="7716838" y="5781675"/>
          <p14:tracePt t="138762" x="7724775" y="5781675"/>
          <p14:tracePt t="138770" x="7732713" y="5781675"/>
          <p14:tracePt t="138779" x="7756525" y="5781675"/>
          <p14:tracePt t="138785" x="7772400" y="5781675"/>
          <p14:tracePt t="138793" x="7796213" y="5789613"/>
          <p14:tracePt t="138800" x="7820025" y="5789613"/>
          <p14:tracePt t="138808" x="7851775" y="5789613"/>
          <p14:tracePt t="138815" x="7869238" y="5797550"/>
          <p14:tracePt t="138823" x="7893050" y="5805488"/>
          <p14:tracePt t="138830" x="7924800" y="5821363"/>
          <p14:tracePt t="138838" x="7956550" y="5821363"/>
          <p14:tracePt t="138845" x="8004175" y="5845175"/>
          <p14:tracePt t="138853" x="8035925" y="5853113"/>
          <p14:tracePt t="138861" x="8075613" y="5868988"/>
          <p14:tracePt t="138868" x="8107363" y="5884863"/>
          <p14:tracePt t="138875" x="8131175" y="5892800"/>
          <p14:tracePt t="138883" x="8147050" y="5892800"/>
          <p14:tracePt t="138890" x="8186738" y="5900738"/>
          <p14:tracePt t="138897" x="8194675" y="5908675"/>
          <p14:tracePt t="138905" x="8210550" y="5916613"/>
          <p14:tracePt t="138912" x="8218488" y="5916613"/>
          <p14:tracePt t="139152" x="8226425" y="5916613"/>
          <p14:tracePt t="139161" x="8235950" y="5916613"/>
          <p14:tracePt t="139167" x="8251825" y="5924550"/>
          <p14:tracePt t="139175" x="8267700" y="5924550"/>
          <p14:tracePt t="139183" x="8299450" y="5932488"/>
          <p14:tracePt t="139190" x="8323263" y="5948363"/>
          <p14:tracePt t="139198" x="8347075" y="5956300"/>
          <p14:tracePt t="139205" x="8378825" y="5964238"/>
          <p14:tracePt t="139212" x="8418513" y="5964238"/>
          <p14:tracePt t="139220" x="8450263" y="5972175"/>
          <p14:tracePt t="139228" x="8466138" y="5972175"/>
          <p14:tracePt t="139235" x="8474075" y="5972175"/>
          <p14:tracePt t="139251" x="8482013" y="5972175"/>
          <p14:tracePt t="139257" x="8489950" y="5980113"/>
          <p14:tracePt t="140893" x="8482013" y="5980113"/>
          <p14:tracePt t="140908" x="8474075" y="5980113"/>
          <p14:tracePt t="140923" x="8466138" y="5980113"/>
          <p14:tracePt t="140945" x="8458200" y="5980113"/>
          <p14:tracePt t="140953" x="8450263" y="5980113"/>
          <p14:tracePt t="140968" x="8442325" y="5980113"/>
          <p14:tracePt t="140983" x="8434388" y="5980113"/>
          <p14:tracePt t="141020" x="8426450" y="5980113"/>
          <p14:tracePt t="141043" x="8418513" y="5980113"/>
          <p14:tracePt t="141073" x="8394700" y="5980113"/>
          <p14:tracePt t="141080" x="8378825" y="5980113"/>
          <p14:tracePt t="141087" x="8339138" y="5980113"/>
          <p14:tracePt t="141095" x="8299450" y="5980113"/>
          <p14:tracePt t="141102" x="8251825" y="5980113"/>
          <p14:tracePt t="141110" x="8218488" y="5980113"/>
          <p14:tracePt t="141117" x="8162925" y="5980113"/>
          <p14:tracePt t="141126" x="8099425" y="5980113"/>
          <p14:tracePt t="141133" x="8004175" y="5988050"/>
          <p14:tracePt t="141140" x="7908925" y="5995988"/>
          <p14:tracePt t="141148" x="7772400" y="6021388"/>
          <p14:tracePt t="141156" x="7613650" y="6037263"/>
          <p14:tracePt t="141162" x="7477125" y="6045200"/>
          <p14:tracePt t="141170" x="7143750" y="6061075"/>
          <p14:tracePt t="141178" x="6840538" y="6092825"/>
          <p14:tracePt t="141185" x="6505575" y="6116638"/>
          <p14:tracePt t="141194" x="6154738" y="6132513"/>
          <p14:tracePt t="141200" x="5851525" y="6132513"/>
          <p14:tracePt t="141208" x="5692775" y="6132513"/>
          <p14:tracePt t="141215" x="5619750" y="6116638"/>
          <p14:tracePt t="141223" x="5540375" y="6076950"/>
          <p14:tracePt t="141230" x="5476875" y="6061075"/>
          <p14:tracePt t="141238" x="5421313" y="6061075"/>
          <p14:tracePt t="141245" x="5253038" y="6084888"/>
          <p14:tracePt t="141253" x="5054600" y="6164263"/>
          <p14:tracePt t="141260" x="4854575" y="6227763"/>
          <p14:tracePt t="141268" x="4767263" y="6259513"/>
          <p14:tracePt t="141276" x="4656138" y="6299200"/>
          <p14:tracePt t="141283" x="4576763" y="6323013"/>
          <p14:tracePt t="141290" x="4511675" y="6348413"/>
          <p14:tracePt t="141297" x="4448175" y="6356350"/>
          <p14:tracePt t="141305" x="4384675" y="6364288"/>
          <p14:tracePt t="141312" x="4313238" y="6372225"/>
          <p14:tracePt t="141320" x="4265613" y="6380163"/>
          <p14:tracePt t="141328" x="4217988" y="6388100"/>
          <p14:tracePt t="141335" x="4137025" y="6396038"/>
          <p14:tracePt t="141343" x="4057650" y="6396038"/>
          <p14:tracePt t="141350" x="3970338" y="6396038"/>
          <p14:tracePt t="141358" x="3875088" y="6396038"/>
          <p14:tracePt t="141365" x="3794125" y="6396038"/>
          <p14:tracePt t="141373" x="3714750" y="6396038"/>
          <p14:tracePt t="141380" x="3611563" y="6396038"/>
          <p14:tracePt t="141388" x="3508375" y="6396038"/>
          <p14:tracePt t="141395" x="3387725" y="6403975"/>
          <p14:tracePt t="141403" x="3284538" y="6403975"/>
          <p14:tracePt t="141410" x="3173413" y="6403975"/>
          <p14:tracePt t="141418" x="3060700" y="6411913"/>
          <p14:tracePt t="141426" x="2957513" y="6411913"/>
          <p14:tracePt t="141433" x="2886075" y="6411913"/>
          <p14:tracePt t="141440" x="2790825" y="6411913"/>
          <p14:tracePt t="141447" x="2693988" y="6411913"/>
          <p14:tracePt t="141455" x="2606675" y="6411913"/>
          <p14:tracePt t="141462" x="2519363" y="6419850"/>
          <p14:tracePt t="141470" x="2447925" y="6427788"/>
          <p14:tracePt t="141478" x="2392363" y="6427788"/>
          <p14:tracePt t="141485" x="2327275" y="6443663"/>
          <p14:tracePt t="141493" x="2271713" y="6451600"/>
          <p14:tracePt t="141500" x="2232025" y="6451600"/>
          <p14:tracePt t="141508" x="2184400" y="6451600"/>
          <p14:tracePt t="141515" x="2136775" y="6451600"/>
          <p14:tracePt t="141522" x="2089150" y="6451600"/>
          <p14:tracePt t="141530" x="2049463" y="6451600"/>
          <p14:tracePt t="141538" x="2033588" y="6451600"/>
          <p14:tracePt t="141545" x="2000250" y="6451600"/>
          <p14:tracePt t="141553" x="1952625" y="6451600"/>
          <p14:tracePt t="141560" x="1912938" y="6451600"/>
          <p14:tracePt t="141569" x="1881188" y="6451600"/>
          <p14:tracePt t="141576" x="1841500" y="6451600"/>
          <p14:tracePt t="141583" x="1801813" y="6451600"/>
          <p14:tracePt t="141590" x="1778000" y="6451600"/>
          <p14:tracePt t="141598" x="1746250" y="6451600"/>
          <p14:tracePt t="141605" x="1714500" y="6451600"/>
          <p14:tracePt t="141612" x="1690688" y="6451600"/>
          <p14:tracePt t="141620" x="1658938" y="6451600"/>
          <p14:tracePt t="141627" x="1625600" y="6451600"/>
          <p14:tracePt t="141635" x="1585913" y="6451600"/>
          <p14:tracePt t="141643" x="1554163" y="6443663"/>
          <p14:tracePt t="141650" x="1522413" y="6435725"/>
          <p14:tracePt t="141658" x="1474788" y="6419850"/>
          <p14:tracePt t="141665" x="1427163" y="6403975"/>
          <p14:tracePt t="141672" x="1387475" y="6396038"/>
          <p14:tracePt t="141680" x="1347788" y="6388100"/>
          <p14:tracePt t="141688" x="1292225" y="6364288"/>
          <p14:tracePt t="141695" x="1243013" y="6356350"/>
          <p14:tracePt t="141703" x="1211263" y="6338888"/>
          <p14:tracePt t="141710" x="1163638" y="6338888"/>
          <p14:tracePt t="141718" x="1108075" y="6323013"/>
          <p14:tracePt t="141725" x="1052513" y="6307138"/>
          <p14:tracePt t="141733" x="1012825" y="6299200"/>
          <p14:tracePt t="141740" x="957263" y="6291263"/>
          <p14:tracePt t="141748" x="908050" y="6283325"/>
          <p14:tracePt t="141755" x="868363" y="6275388"/>
          <p14:tracePt t="141762" x="812800" y="6267450"/>
          <p14:tracePt t="141771" x="765175" y="6259513"/>
          <p14:tracePt t="141777" x="725488" y="6251575"/>
          <p14:tracePt t="141786" x="685800" y="6243638"/>
          <p14:tracePt t="141793" x="638175" y="6227763"/>
          <p14:tracePt t="141800" x="630238" y="6227763"/>
          <p14:tracePt t="141815" x="622300" y="6227763"/>
          <p14:tracePt t="141927" x="654050" y="6227763"/>
          <p14:tracePt t="141935" x="717550" y="6227763"/>
          <p14:tracePt t="141944" x="765175" y="6227763"/>
          <p14:tracePt t="141950" x="844550" y="6227763"/>
          <p14:tracePt t="141958" x="941388" y="6227763"/>
          <p14:tracePt t="141965" x="1012825" y="6227763"/>
          <p14:tracePt t="141972" x="1108075" y="6227763"/>
          <p14:tracePt t="141980" x="1227138" y="6227763"/>
          <p14:tracePt t="141988" x="1331913" y="6227763"/>
          <p14:tracePt t="141995" x="1458913" y="6227763"/>
          <p14:tracePt t="142003" x="1577975" y="6235700"/>
          <p14:tracePt t="142010" x="1714500" y="6251575"/>
          <p14:tracePt t="142018" x="1849438" y="6267450"/>
          <p14:tracePt t="142025" x="1936750" y="6283325"/>
          <p14:tracePt t="142033" x="2041525" y="6307138"/>
          <p14:tracePt t="142040" x="2136775" y="6315075"/>
          <p14:tracePt t="142048" x="2224088" y="6330950"/>
          <p14:tracePt t="142055" x="2287588" y="6330950"/>
          <p14:tracePt t="142062" x="2366963" y="6356350"/>
          <p14:tracePt t="142070" x="2392363" y="6356350"/>
          <p14:tracePt t="142078" x="2424113" y="6356350"/>
          <p14:tracePt t="142085" x="2447925" y="6364288"/>
          <p14:tracePt t="142093" x="2463800" y="6372225"/>
          <p14:tracePt t="142101" x="2487613" y="6372225"/>
          <p14:tracePt t="142108" x="2511425" y="6380163"/>
          <p14:tracePt t="142115" x="2535238" y="6380163"/>
          <p14:tracePt t="142122" x="2559050" y="6388100"/>
          <p14:tracePt t="142131" x="2582863" y="6396038"/>
          <p14:tracePt t="142138" x="2598738" y="6396038"/>
          <p14:tracePt t="142145" x="2622550" y="6396038"/>
          <p14:tracePt t="142152" x="2646363" y="6403975"/>
          <p14:tracePt t="142161" x="2717800" y="6403975"/>
          <p14:tracePt t="142168" x="2774950" y="6403975"/>
          <p14:tracePt t="142175" x="2830513" y="6411913"/>
          <p14:tracePt t="142183" x="2854325" y="6419850"/>
          <p14:tracePt t="142190" x="2917825" y="6427788"/>
          <p14:tracePt t="142198" x="2981325" y="6427788"/>
          <p14:tracePt t="142205" x="3036888" y="6427788"/>
          <p14:tracePt t="142212" x="3100388" y="6435725"/>
          <p14:tracePt t="142220" x="3141663" y="6435725"/>
          <p14:tracePt t="142228" x="3189288" y="6435725"/>
          <p14:tracePt t="142235" x="3213100" y="6435725"/>
          <p14:tracePt t="142243" x="3228975" y="6435725"/>
          <p14:tracePt t="143098" x="3228975" y="6427788"/>
          <p14:tracePt t="143112" x="3228975" y="6419850"/>
          <p14:tracePt t="143128" x="3228975" y="6411913"/>
          <p14:tracePt t="143143" x="3228975" y="6403975"/>
          <p14:tracePt t="143150" x="3228975" y="6396038"/>
          <p14:tracePt t="143158" x="3236913" y="6396038"/>
          <p14:tracePt t="149843" x="3236913" y="6372225"/>
          <p14:tracePt t="149844" x="3236913" y="6338888"/>
          <p14:tracePt t="149844" x="3236913" y="6323013"/>
          <p14:tracePt t="150149" x="3236913" y="6315075"/>
          <p14:tracePt t="150163" x="3236913" y="6307138"/>
          <p14:tracePt t="150178" x="3236913" y="6299200"/>
          <p14:tracePt t="150202" x="3228975" y="6299200"/>
          <p14:tracePt t="150216" x="3228975" y="6291263"/>
          <p14:tracePt t="158071" x="3228975" y="6259513"/>
          <p14:tracePt t="158072" x="3228975" y="6132513"/>
          <p14:tracePt t="158073" x="3244850" y="6045200"/>
          <p14:tracePt t="158114" x="3244850" y="6037263"/>
          <p14:tracePt t="158121" x="3244850" y="6029325"/>
          <p14:tracePt t="158129" x="3252788" y="6013450"/>
          <p14:tracePt t="158136" x="3252788" y="5995988"/>
          <p14:tracePt t="158145" x="3260725" y="5988050"/>
          <p14:tracePt t="158159" x="3260725" y="5980113"/>
          <p14:tracePt t="158166" x="3260725" y="5972175"/>
          <p14:tracePt t="158174" x="3268663" y="5972175"/>
          <p14:tracePt t="158181" x="3276600" y="5972175"/>
          <p14:tracePt t="158189" x="3292475" y="5972175"/>
          <p14:tracePt t="158196" x="3308350" y="5972175"/>
          <p14:tracePt t="158204" x="3340100" y="5972175"/>
          <p14:tracePt t="158212" x="3379788" y="5964238"/>
          <p14:tracePt t="158213" x="0" y="0"/>
        </p14:tracePtLst>
        <p14:tracePtLst>
          <p14:tracePt t="158561" x="3635375" y="5797550"/>
          <p14:tracePt t="158595" x="3635375" y="5789613"/>
          <p14:tracePt t="158699" x="3635375" y="5781675"/>
          <p14:tracePt t="158706" x="3635375" y="5773738"/>
          <p14:tracePt t="158714" x="3635375" y="5765800"/>
          <p14:tracePt t="158722" x="3635375" y="5749925"/>
          <p14:tracePt t="158729" x="3635375" y="5718175"/>
          <p14:tracePt t="158736" x="3651250" y="5653088"/>
          <p14:tracePt t="158745" x="3675063" y="5613400"/>
          <p14:tracePt t="158751" x="3714750" y="5534025"/>
          <p14:tracePt t="158759" x="3754438" y="5454650"/>
          <p14:tracePt t="158766" x="3786188" y="5367338"/>
          <p14:tracePt t="158775" x="3810000" y="5310188"/>
          <p14:tracePt t="158782" x="3851275" y="5238750"/>
          <p14:tracePt t="158789" x="3875088" y="5175250"/>
          <p14:tracePt t="158796" x="3906838" y="5103813"/>
          <p14:tracePt t="158804" x="3922713" y="5048250"/>
          <p14:tracePt t="158812" x="3946525" y="4984750"/>
          <p14:tracePt t="158819" x="3978275" y="4903788"/>
          <p14:tracePt t="158829" x="3994150" y="4824413"/>
          <p14:tracePt t="158834" x="4017963" y="4721225"/>
          <p14:tracePt t="158841" x="4033838" y="4616450"/>
          <p14:tracePt t="158849" x="4057650" y="4537075"/>
          <p14:tracePt t="158856" x="4089400" y="4418013"/>
          <p14:tracePt t="158864" x="4105275" y="4298950"/>
          <p14:tracePt t="158872" x="4152900" y="4138613"/>
          <p14:tracePt t="158879" x="4168775" y="4019550"/>
          <p14:tracePt t="158887" x="4192588" y="3898900"/>
          <p14:tracePt t="158895" x="4200525" y="3803650"/>
          <p14:tracePt t="158901" x="4217988" y="3708400"/>
          <p14:tracePt t="158909" x="4217988" y="3644900"/>
          <p14:tracePt t="158917" x="4225925" y="3563938"/>
          <p14:tracePt t="158924" x="4225925" y="3500438"/>
          <p14:tracePt t="158932" x="4225925" y="3436938"/>
          <p14:tracePt t="158939" x="4225925" y="3373438"/>
          <p14:tracePt t="158946" x="4233863" y="3317875"/>
          <p14:tracePt t="158963" x="4233863" y="3221038"/>
          <p14:tracePt t="158969" x="4233863" y="3181350"/>
          <p14:tracePt t="158977" x="4233863" y="3133725"/>
          <p14:tracePt t="158984" x="4233863" y="3101975"/>
          <p14:tracePt t="158991" x="4233863" y="3062288"/>
          <p14:tracePt t="158998" x="4233863" y="3022600"/>
          <p14:tracePt t="159007" x="4233863" y="2998788"/>
          <p14:tracePt t="159014" x="4233863" y="2967038"/>
          <p14:tracePt t="159022" x="4233863" y="2935288"/>
          <p14:tracePt t="159029" x="4233863" y="2894013"/>
          <p14:tracePt t="159037" x="4233863" y="2862263"/>
          <p14:tracePt t="159045" x="4233863" y="2814638"/>
          <p14:tracePt t="159052" x="4233863" y="2782888"/>
          <p14:tracePt t="159059" x="4233863" y="2751138"/>
          <p14:tracePt t="159068" x="4233863" y="2719388"/>
          <p14:tracePt t="159074" x="4233863" y="2687638"/>
          <p14:tracePt t="159082" x="4233863" y="2655888"/>
          <p14:tracePt t="159089" x="4233863" y="2624138"/>
          <p14:tracePt t="159097" x="4233863" y="2576513"/>
          <p14:tracePt t="159104" x="4233863" y="2543175"/>
          <p14:tracePt t="159112" x="4233863" y="2487613"/>
          <p14:tracePt t="159119" x="4233863" y="2471738"/>
          <p14:tracePt t="159127" x="4233863" y="2463800"/>
          <p14:tracePt t="159134" x="4233863" y="2447925"/>
          <p14:tracePt t="159141" x="4233863" y="2439988"/>
          <p14:tracePt t="159149" x="4233863" y="2416175"/>
          <p14:tracePt t="159157" x="4233863" y="2400300"/>
          <p14:tracePt t="159164" x="4233863" y="2376488"/>
          <p14:tracePt t="159171" x="4233863" y="2352675"/>
          <p14:tracePt t="159179" x="4233863" y="2320925"/>
          <p14:tracePt t="159187" x="4241800" y="2289175"/>
          <p14:tracePt t="159195" x="4249738" y="2257425"/>
          <p14:tracePt t="159202" x="4249738" y="2233613"/>
          <p14:tracePt t="159209" x="4249738" y="2200275"/>
          <p14:tracePt t="159216" x="4249738" y="2160588"/>
          <p14:tracePt t="159224" x="4257675" y="2128838"/>
          <p14:tracePt t="159231" x="4257675" y="2112963"/>
          <p14:tracePt t="159239" x="4257675" y="2105025"/>
          <p14:tracePt t="159247" x="4265613" y="2081213"/>
          <p14:tracePt t="159254" x="4273550" y="2065338"/>
          <p14:tracePt t="159261" x="4273550" y="2041525"/>
          <p14:tracePt t="159269" x="4281488" y="2025650"/>
          <p14:tracePt t="159277" x="4281488" y="2017713"/>
          <p14:tracePt t="159284" x="4289425" y="1993900"/>
          <p14:tracePt t="159291" x="4305300" y="1970088"/>
          <p14:tracePt t="159299" x="4313238" y="1954213"/>
          <p14:tracePt t="159307" x="4329113" y="1930400"/>
          <p14:tracePt t="159314" x="4344988" y="1914525"/>
          <p14:tracePt t="159322" x="4360863" y="1890713"/>
          <p14:tracePt t="159329" x="4376738" y="1881188"/>
          <p14:tracePt t="159337" x="4376738" y="1873250"/>
          <p14:tracePt t="159344" x="4384675" y="1873250"/>
          <p14:tracePt t="159351" x="4384675" y="1865313"/>
          <p14:tracePt t="159359" x="4392613" y="1865313"/>
          <p14:tracePt t="159367" x="4400550" y="1857375"/>
          <p14:tracePt t="159375" x="4416425" y="1849438"/>
          <p14:tracePt t="159382" x="4424363" y="1841500"/>
          <p14:tracePt t="159389" x="4432300" y="1825625"/>
          <p14:tracePt t="159396" x="4440238" y="1825625"/>
          <p14:tracePt t="159404" x="4448175" y="1825625"/>
          <p14:tracePt t="159419" x="4448175" y="1817688"/>
          <p14:tracePt t="159427" x="4456113" y="1817688"/>
          <p14:tracePt t="159435" x="4464050" y="1809750"/>
          <p14:tracePt t="159441" x="4471988" y="1801813"/>
          <p14:tracePt t="159449" x="4471988" y="1793875"/>
          <p14:tracePt t="159457" x="4479925" y="1793875"/>
          <p14:tracePt t="159779" x="4487863" y="1801813"/>
          <p14:tracePt t="159787" x="4527550" y="1841500"/>
          <p14:tracePt t="159795" x="4551363" y="1873250"/>
          <p14:tracePt t="159802" x="4567238" y="1881188"/>
          <p14:tracePt t="160095" x="4567238" y="1898650"/>
          <p14:tracePt t="160102" x="4535488" y="1970088"/>
          <p14:tracePt t="160110" x="4519613" y="2073275"/>
          <p14:tracePt t="160117" x="4511675" y="2152650"/>
          <p14:tracePt t="160124" x="4511675" y="2241550"/>
          <p14:tracePt t="160132" x="4511675" y="2305050"/>
          <p14:tracePt t="160140" x="4519613" y="2312988"/>
          <p14:tracePt t="160161" x="4527550" y="2312988"/>
          <p14:tracePt t="160169" x="4527550" y="2305050"/>
          <p14:tracePt t="160177" x="4535488" y="2297113"/>
          <p14:tracePt t="160184" x="4543425" y="2289175"/>
          <p14:tracePt t="160191" x="4551363" y="2281238"/>
          <p14:tracePt t="160199" x="4567238" y="2257425"/>
          <p14:tracePt t="160207" x="4592638" y="2241550"/>
          <p14:tracePt t="160214" x="4608513" y="2224088"/>
          <p14:tracePt t="160221" x="4624388" y="2208213"/>
          <p14:tracePt t="160229" x="4640263" y="2192338"/>
          <p14:tracePt t="160236" x="4648200" y="2176463"/>
          <p14:tracePt t="160244" x="4664075" y="2160588"/>
          <p14:tracePt t="160251" x="4672013" y="2144713"/>
          <p14:tracePt t="160260" x="4679950" y="2128838"/>
          <p14:tracePt t="160266" x="4695825" y="2105025"/>
          <p14:tracePt t="160274" x="4695825" y="2081213"/>
          <p14:tracePt t="160282" x="4703763" y="2065338"/>
          <p14:tracePt t="160290" x="4711700" y="2041525"/>
          <p14:tracePt t="160297" x="4719638" y="2025650"/>
          <p14:tracePt t="160304" x="4719638" y="2009775"/>
          <p14:tracePt t="160311" x="4727575" y="1985963"/>
          <p14:tracePt t="160319" x="4727575" y="1970088"/>
          <p14:tracePt t="160327" x="4735513" y="1954213"/>
          <p14:tracePt t="160334" x="4743450" y="1930400"/>
          <p14:tracePt t="160341" x="4759325" y="1881188"/>
          <p14:tracePt t="160349" x="4775200" y="1849438"/>
          <p14:tracePt t="160357" x="4783138" y="1801813"/>
          <p14:tracePt t="160364" x="4791075" y="1778000"/>
          <p14:tracePt t="160371" x="4799013" y="1730375"/>
          <p14:tracePt t="160379" x="4806950" y="1706563"/>
          <p14:tracePt t="160387" x="4814888" y="1666875"/>
          <p14:tracePt t="160394" x="4814888" y="1643063"/>
          <p14:tracePt t="160401" x="4822825" y="1619250"/>
          <p14:tracePt t="160411" x="4830763" y="1603375"/>
          <p14:tracePt t="160417" x="4830763" y="1587500"/>
          <p14:tracePt t="160424" x="4830763" y="1579563"/>
          <p14:tracePt t="160431" x="4838700" y="1563688"/>
          <p14:tracePt t="160439" x="4838700" y="1555750"/>
          <p14:tracePt t="160447" x="4838700" y="1547813"/>
          <p14:tracePt t="160454" x="4846638" y="1530350"/>
          <p14:tracePt t="160461" x="4846638" y="1514475"/>
          <p14:tracePt t="160469" x="4854575" y="1514475"/>
          <p14:tracePt t="160477" x="4854575" y="1506538"/>
          <p14:tracePt t="160544" x="4862513" y="1490663"/>
          <p14:tracePt t="160551" x="4870450" y="1474788"/>
          <p14:tracePt t="160560" x="4902200" y="1450975"/>
          <p14:tracePt t="160567" x="4918075" y="1419225"/>
          <p14:tracePt t="160573" x="4951413" y="1395413"/>
          <p14:tracePt t="160581" x="4967288" y="1371600"/>
          <p14:tracePt t="160589" x="4999038" y="1355725"/>
          <p14:tracePt t="160596" x="5014913" y="1323975"/>
          <p14:tracePt t="160604" x="5054600" y="1292225"/>
          <p14:tracePt t="160612" x="5062538" y="1284288"/>
          <p14:tracePt t="160619" x="5078413" y="1268413"/>
          <p14:tracePt t="160627" x="5086350" y="1260475"/>
          <p14:tracePt t="160724" x="5078413" y="1268413"/>
          <p14:tracePt t="160732" x="5062538" y="1292225"/>
          <p14:tracePt t="160739" x="5046663" y="1308100"/>
          <p14:tracePt t="160746" x="5022850" y="1323975"/>
          <p14:tracePt t="160753" x="4991100" y="1363663"/>
          <p14:tracePt t="160762" x="4975225" y="1387475"/>
          <p14:tracePt t="160770" x="4943475" y="1411288"/>
          <p14:tracePt t="160777" x="4933950" y="1419225"/>
          <p14:tracePt t="160785" x="4926013" y="1435100"/>
          <p14:tracePt t="160792" x="4918075" y="1443038"/>
          <p14:tracePt t="160799" x="4910138" y="1443038"/>
          <p14:tracePt t="160806" x="4910138" y="1458913"/>
          <p14:tracePt t="160814" x="4902200" y="1458913"/>
          <p14:tracePt t="160836" x="4894263" y="1466850"/>
          <p14:tracePt t="160844" x="4886325" y="1466850"/>
          <p14:tracePt t="160852" x="4886325" y="1474788"/>
          <p14:tracePt t="160859" x="4870450" y="1482725"/>
          <p14:tracePt t="160866" x="4854575" y="1498600"/>
          <p14:tracePt t="160874" x="4846638" y="1514475"/>
          <p14:tracePt t="160882" x="4830763" y="1522413"/>
          <p14:tracePt t="160889" x="4814888" y="1538288"/>
          <p14:tracePt t="160896" x="4799013" y="1538288"/>
          <p14:tracePt t="160904" x="4791075" y="1538288"/>
          <p14:tracePt t="160912" x="4783138" y="1547813"/>
          <p14:tracePt t="160919" x="4783138" y="1555750"/>
          <p14:tracePt t="160927" x="4775200" y="1555750"/>
          <p14:tracePt t="160943" x="4767263" y="1563688"/>
          <p14:tracePt t="160949" x="4759325" y="1571625"/>
          <p14:tracePt t="160956" x="4743450" y="1587500"/>
          <p14:tracePt t="160964" x="4727575" y="1595438"/>
          <p14:tracePt t="160972" x="4703763" y="1619250"/>
          <p14:tracePt t="160979" x="4672013" y="1643063"/>
          <p14:tracePt t="160987" x="4640263" y="1666875"/>
          <p14:tracePt t="160994" x="4624388" y="1682750"/>
          <p14:tracePt t="161002" x="4600575" y="1698625"/>
          <p14:tracePt t="161009" x="4584700" y="1706563"/>
          <p14:tracePt t="161017" x="4551363" y="1722438"/>
          <p14:tracePt t="161024" x="4535488" y="1730375"/>
          <p14:tracePt t="161031" x="4511675" y="1738313"/>
          <p14:tracePt t="161039" x="4495800" y="1754188"/>
          <p14:tracePt t="161046" x="4479925" y="1754188"/>
          <p14:tracePt t="161054" x="4456113" y="1770063"/>
          <p14:tracePt t="161061" x="4440238" y="1778000"/>
          <p14:tracePt t="161069" x="4424363" y="1785938"/>
          <p14:tracePt t="161076" x="4408488" y="1801813"/>
          <p14:tracePt t="161084" x="4384675" y="1809750"/>
          <p14:tracePt t="161092" x="4352925" y="1841500"/>
          <p14:tracePt t="161099" x="4329113" y="1857375"/>
          <p14:tracePt t="161106" x="4297363" y="1881188"/>
          <p14:tracePt t="161114" x="4273550" y="1898650"/>
          <p14:tracePt t="161122" x="4241800" y="1914525"/>
          <p14:tracePt t="161129" x="4217988" y="1946275"/>
          <p14:tracePt t="161137" x="4176713" y="1962150"/>
          <p14:tracePt t="161144" x="4152900" y="1985963"/>
          <p14:tracePt t="161152" x="4121150" y="2009775"/>
          <p14:tracePt t="161159" x="4113213" y="2009775"/>
          <p14:tracePt t="161167" x="4097338" y="2017713"/>
          <p14:tracePt t="161175" x="4097338" y="2025650"/>
          <p14:tracePt t="161181" x="4089400" y="2025650"/>
          <p14:tracePt t="161190" x="4089400" y="2033588"/>
          <p14:tracePt t="161196" x="4081463" y="2041525"/>
          <p14:tracePt t="161204" x="4073525" y="2049463"/>
          <p14:tracePt t="161212" x="4057650" y="2065338"/>
          <p14:tracePt t="161219" x="4049713" y="2081213"/>
          <p14:tracePt t="161227" x="4041775" y="2081213"/>
          <p14:tracePt t="161234" x="4041775" y="2097088"/>
          <p14:tracePt t="161242" x="4017963" y="2112963"/>
          <p14:tracePt t="161249" x="4010025" y="2120900"/>
          <p14:tracePt t="161257" x="3994150" y="2144713"/>
          <p14:tracePt t="161264" x="3994150" y="2152650"/>
          <p14:tracePt t="161271" x="3978275" y="2168525"/>
          <p14:tracePt t="161279" x="3970338" y="2184400"/>
          <p14:tracePt t="161286" x="3962400" y="2216150"/>
          <p14:tracePt t="161294" x="3962400" y="2241550"/>
          <p14:tracePt t="161302" x="3954463" y="2265363"/>
          <p14:tracePt t="161309" x="3954463" y="2297113"/>
          <p14:tracePt t="161317" x="3954463" y="2336800"/>
          <p14:tracePt t="161324" x="3954463" y="2360613"/>
          <p14:tracePt t="161331" x="3954463" y="2392363"/>
          <p14:tracePt t="161340" x="3954463" y="2416175"/>
          <p14:tracePt t="161346" x="3954463" y="2447925"/>
          <p14:tracePt t="161354" x="3954463" y="2471738"/>
          <p14:tracePt t="161361" x="3954463" y="2503488"/>
          <p14:tracePt t="161369" x="3954463" y="2527300"/>
          <p14:tracePt t="161377" x="3962400" y="2559050"/>
          <p14:tracePt t="161384" x="3970338" y="2584450"/>
          <p14:tracePt t="161392" x="3978275" y="2608263"/>
          <p14:tracePt t="161399" x="3986213" y="2640013"/>
          <p14:tracePt t="161406" x="4002088" y="2679700"/>
          <p14:tracePt t="161414" x="4010025" y="2703513"/>
          <p14:tracePt t="161422" x="4010025" y="2727325"/>
          <p14:tracePt t="161429" x="4017963" y="2751138"/>
          <p14:tracePt t="161437" x="4025900" y="2774950"/>
          <p14:tracePt t="161444" x="4025900" y="2790825"/>
          <p14:tracePt t="161451" x="4025900" y="2806700"/>
          <p14:tracePt t="161459" x="4033838" y="2830513"/>
          <p14:tracePt t="161466" x="4033838" y="2854325"/>
          <p14:tracePt t="161474" x="4033838" y="2878138"/>
          <p14:tracePt t="161482" x="4033838" y="2894013"/>
          <p14:tracePt t="161489" x="4033838" y="2919413"/>
          <p14:tracePt t="161496" x="4033838" y="2943225"/>
          <p14:tracePt t="161504" x="4033838" y="2951163"/>
          <p14:tracePt t="161511" x="4033838" y="2974975"/>
          <p14:tracePt t="161519" x="4033838" y="2990850"/>
          <p14:tracePt t="161527" x="4033838" y="3014663"/>
          <p14:tracePt t="161534" x="4033838" y="3038475"/>
          <p14:tracePt t="161542" x="4033838" y="3062288"/>
          <p14:tracePt t="161549" x="4033838" y="3078163"/>
          <p14:tracePt t="161556" x="4033838" y="3094038"/>
          <p14:tracePt t="161564" x="4025900" y="3125788"/>
          <p14:tracePt t="161572" x="4017963" y="3149600"/>
          <p14:tracePt t="161579" x="4017963" y="3173413"/>
          <p14:tracePt t="161587" x="4017963" y="3181350"/>
          <p14:tracePt t="161595" x="4017963" y="3205163"/>
          <p14:tracePt t="161602" x="4017963" y="3213100"/>
          <p14:tracePt t="161609" x="4017963" y="3236913"/>
          <p14:tracePt t="161617" x="4017963" y="3252788"/>
          <p14:tracePt t="161625" x="4017963" y="3262313"/>
          <p14:tracePt t="161639" x="4017963" y="3278188"/>
          <p14:tracePt t="161654" x="4017963" y="3286125"/>
          <p14:tracePt t="161661" x="4017963" y="3294063"/>
          <p14:tracePt t="161669" x="4025900" y="3294063"/>
          <p14:tracePt t="161676" x="4025900" y="3302000"/>
          <p14:tracePt t="161707" x="4033838" y="3302000"/>
          <p14:tracePt t="161714" x="4041775" y="3302000"/>
          <p14:tracePt t="161729" x="4057650" y="3309938"/>
          <p14:tracePt t="161737" x="4073525" y="3309938"/>
          <p14:tracePt t="161744" x="4097338" y="3317875"/>
          <p14:tracePt t="161752" x="4121150" y="3333750"/>
          <p14:tracePt t="161759" x="4160838" y="3349625"/>
          <p14:tracePt t="161767" x="4217988" y="3357563"/>
          <p14:tracePt t="161774" x="4281488" y="3373438"/>
          <p14:tracePt t="161781" x="4344988" y="3381375"/>
          <p14:tracePt t="161789" x="4416425" y="3381375"/>
          <p14:tracePt t="161796" x="4495800" y="3381375"/>
          <p14:tracePt t="161804" x="4559300" y="3381375"/>
          <p14:tracePt t="161811" x="4608513" y="3381375"/>
          <p14:tracePt t="161819" x="4648200" y="3381375"/>
          <p14:tracePt t="161826" x="4687888" y="3381375"/>
          <p14:tracePt t="161834" x="4727575" y="3381375"/>
          <p14:tracePt t="161842" x="4767263" y="3381375"/>
          <p14:tracePt t="161849" x="4799013" y="3381375"/>
          <p14:tracePt t="161856" x="4814888" y="3381375"/>
          <p14:tracePt t="161872" x="4830763" y="3381375"/>
          <p14:tracePt t="161895" x="4838700" y="3381375"/>
          <p14:tracePt t="161909" x="4846638" y="3381375"/>
          <p14:tracePt t="161917" x="4854575" y="3381375"/>
          <p14:tracePt t="161925" x="4862513" y="3381375"/>
          <p14:tracePt t="161931" x="4886325" y="3381375"/>
          <p14:tracePt t="161939" x="4894263" y="3381375"/>
          <p14:tracePt t="161947" x="4910138" y="3381375"/>
          <p14:tracePt t="161954" x="4933950" y="3381375"/>
          <p14:tracePt t="161961" x="4959350" y="3381375"/>
          <p14:tracePt t="161969" x="4967288" y="3381375"/>
          <p14:tracePt t="161976" x="4983163" y="3381375"/>
          <p14:tracePt t="161984" x="5006975" y="3381375"/>
          <p14:tracePt t="161992" x="5022850" y="3373438"/>
          <p14:tracePt t="161999" x="5046663" y="3373438"/>
          <p14:tracePt t="162007" x="5070475" y="3357563"/>
          <p14:tracePt t="162014" x="5094288" y="3341688"/>
          <p14:tracePt t="162021" x="5126038" y="3325813"/>
          <p14:tracePt t="162028" x="5157788" y="3294063"/>
          <p14:tracePt t="162036" x="5173663" y="3286125"/>
          <p14:tracePt t="162044" x="5197475" y="3262313"/>
          <p14:tracePt t="162052" x="5229225" y="3221038"/>
          <p14:tracePt t="162060" x="5245100" y="3213100"/>
          <p14:tracePt t="162067" x="5253038" y="3197225"/>
          <p14:tracePt t="162075" x="5253038" y="3181350"/>
          <p14:tracePt t="162082" x="5260975" y="3157538"/>
          <p14:tracePt t="162089" x="5260975" y="3149600"/>
          <p14:tracePt t="162096" x="5268913" y="3133725"/>
          <p14:tracePt t="162104" x="5268913" y="3125788"/>
          <p14:tracePt t="162111" x="5276850" y="3101975"/>
          <p14:tracePt t="162119" x="5292725" y="3078163"/>
          <p14:tracePt t="162127" x="5310188" y="3046413"/>
          <p14:tracePt t="162137" x="5318125" y="3014663"/>
          <p14:tracePt t="162143" x="5334000" y="2982913"/>
          <p14:tracePt t="162149" x="5349875" y="2943225"/>
          <p14:tracePt t="162156" x="5365750" y="2909888"/>
          <p14:tracePt t="162164" x="5381625" y="2870200"/>
          <p14:tracePt t="162172" x="5381625" y="2846388"/>
          <p14:tracePt t="162179" x="5397500" y="2822575"/>
          <p14:tracePt t="162187" x="5405438" y="2806700"/>
          <p14:tracePt t="162194" x="5421313" y="2782888"/>
          <p14:tracePt t="162201" x="5429250" y="2767013"/>
          <p14:tracePt t="162209" x="5437188" y="2751138"/>
          <p14:tracePt t="162217" x="5461000" y="2727325"/>
          <p14:tracePt t="162226" x="5468938" y="2703513"/>
          <p14:tracePt t="162232" x="5492750" y="2679700"/>
          <p14:tracePt t="162239" x="5508625" y="2663825"/>
          <p14:tracePt t="162246" x="5532438" y="2624138"/>
          <p14:tracePt t="162255" x="5556250" y="2600325"/>
          <p14:tracePt t="162262" x="5580063" y="2566988"/>
          <p14:tracePt t="162269" x="5611813" y="2527300"/>
          <p14:tracePt t="162276" x="5635625" y="2503488"/>
          <p14:tracePt t="162284" x="5659438" y="2471738"/>
          <p14:tracePt t="162292" x="5692775" y="2432050"/>
          <p14:tracePt t="162299" x="5700713" y="2424113"/>
          <p14:tracePt t="162306" x="5716588" y="2408238"/>
          <p14:tracePt t="162314" x="5724525" y="2376488"/>
          <p14:tracePt t="162322" x="5740400" y="2360613"/>
          <p14:tracePt t="162329" x="5748338" y="2344738"/>
          <p14:tracePt t="162336" x="5748338" y="2328863"/>
          <p14:tracePt t="162344" x="5756275" y="2305050"/>
          <p14:tracePt t="162351" x="5764213" y="2289175"/>
          <p14:tracePt t="162359" x="5764213" y="2281238"/>
          <p14:tracePt t="162366" x="5772150" y="2273300"/>
          <p14:tracePt t="162375" x="5780088" y="2249488"/>
          <p14:tracePt t="162382" x="5788025" y="2233613"/>
          <p14:tracePt t="162389" x="5788025" y="2224088"/>
          <p14:tracePt t="162396" x="5795963" y="2216150"/>
          <p14:tracePt t="162408" x="5803900" y="2200275"/>
          <p14:tracePt t="162414" x="5811838" y="2184400"/>
          <p14:tracePt t="162419" x="5819775" y="2168525"/>
          <p14:tracePt t="162426" x="5827713" y="2152650"/>
          <p14:tracePt t="162434" x="5827713" y="2144713"/>
          <p14:tracePt t="162442" x="5835650" y="2136775"/>
          <p14:tracePt t="162509" x="5835650" y="2128838"/>
          <p14:tracePt t="162524" x="5835650" y="2120900"/>
          <p14:tracePt t="162532" x="5843588" y="2112963"/>
          <p14:tracePt t="162539" x="5843588" y="2105025"/>
          <p14:tracePt t="162546" x="5843588" y="2097088"/>
          <p14:tracePt t="162554" x="5851525" y="2089150"/>
          <p14:tracePt t="162561" x="5851525" y="2081213"/>
          <p14:tracePt t="162569" x="5851525" y="2073275"/>
          <p14:tracePt t="162577" x="5851525" y="2065338"/>
          <p14:tracePt t="162592" x="5851525" y="2049463"/>
          <p14:tracePt t="162607" x="5851525" y="2041525"/>
          <p14:tracePt t="162622" x="5851525" y="2033588"/>
          <p14:tracePt t="162629" x="5851525" y="2025650"/>
          <p14:tracePt t="162637" x="5851525" y="2017713"/>
          <p14:tracePt t="162644" x="5851525" y="2009775"/>
          <p14:tracePt t="162651" x="5851525" y="2001838"/>
          <p14:tracePt t="162659" x="5851525" y="1993900"/>
          <p14:tracePt t="162667" x="5851525" y="1978025"/>
          <p14:tracePt t="162682" x="5851525" y="1962150"/>
          <p14:tracePt t="162689" x="5851525" y="1954213"/>
          <p14:tracePt t="162705" x="5851525" y="1938338"/>
          <p14:tracePt t="162719" x="5851525" y="1922463"/>
          <p14:tracePt t="162727" x="5851525" y="1914525"/>
          <p14:tracePt t="162734" x="5851525" y="1906588"/>
          <p14:tracePt t="162742" x="5851525" y="1898650"/>
          <p14:tracePt t="162757" x="5851525" y="1890713"/>
          <p14:tracePt t="162764" x="5851525" y="1881188"/>
          <p14:tracePt t="162779" x="5851525" y="1873250"/>
          <p14:tracePt t="162786" x="5851525" y="1865313"/>
          <p14:tracePt t="162794" x="5851525" y="1857375"/>
          <p14:tracePt t="162809" x="5851525" y="1849438"/>
          <p14:tracePt t="162825" x="5851525" y="1817688"/>
          <p14:tracePt t="162831" x="5851525" y="1809750"/>
          <p14:tracePt t="162839" x="5851525" y="1801813"/>
          <p14:tracePt t="162846" x="5851525" y="1793875"/>
          <p14:tracePt t="162855" x="5851525" y="1785938"/>
          <p14:tracePt t="162862" x="5851525" y="1778000"/>
          <p14:tracePt t="162876" x="5851525" y="1762125"/>
          <p14:tracePt t="162884" x="5851525" y="1754188"/>
          <p14:tracePt t="162892" x="5851525" y="1746250"/>
          <p14:tracePt t="162899" x="5851525" y="1722438"/>
          <p14:tracePt t="162907" x="5851525" y="1706563"/>
          <p14:tracePt t="162921" x="5851525" y="1698625"/>
          <p14:tracePt t="162937" x="5859463" y="1698625"/>
          <p14:tracePt t="162947" x="5859463" y="1690688"/>
          <p14:tracePt t="162996" x="5867400" y="1682750"/>
          <p14:tracePt t="163004" x="5875338" y="1682750"/>
          <p14:tracePt t="163019" x="5875338" y="1674813"/>
          <p14:tracePt t="163027" x="5883275" y="1666875"/>
          <p14:tracePt t="163042" x="5891213" y="1658938"/>
          <p14:tracePt t="163057" x="5907088" y="1658938"/>
          <p14:tracePt t="163064" x="5907088" y="1651000"/>
          <p14:tracePt t="163071" x="5915025" y="1643063"/>
          <p14:tracePt t="163087" x="5922963" y="1643063"/>
          <p14:tracePt t="163094" x="5930900" y="1635125"/>
          <p14:tracePt t="163102" x="5938838" y="1635125"/>
          <p14:tracePt t="163109" x="5938838" y="1627188"/>
          <p14:tracePt t="163116" x="5954713" y="1627188"/>
          <p14:tracePt t="163124" x="5954713" y="1619250"/>
          <p14:tracePt t="163131" x="5962650" y="1619250"/>
          <p14:tracePt t="163139" x="5970588" y="1611313"/>
          <p14:tracePt t="163146" x="5978525" y="1611313"/>
          <p14:tracePt t="163155" x="5994400" y="1603375"/>
          <p14:tracePt t="163162" x="6002338" y="1595438"/>
          <p14:tracePt t="163169" x="6010275" y="1595438"/>
          <p14:tracePt t="163177" x="6034088" y="1587500"/>
          <p14:tracePt t="163184" x="6043613" y="1579563"/>
          <p14:tracePt t="163193" x="6059488" y="1579563"/>
          <p14:tracePt t="163199" x="6075363" y="1571625"/>
          <p14:tracePt t="163213" x="6091238" y="1571625"/>
          <p14:tracePt t="163222" x="6099175" y="1563688"/>
          <p14:tracePt t="163229" x="6107113" y="1563688"/>
          <p14:tracePt t="163237" x="6115050" y="1563688"/>
          <p14:tracePt t="163245" x="6130925" y="1547813"/>
          <p14:tracePt t="163252" x="6138863" y="1547813"/>
          <p14:tracePt t="163259" x="6146800" y="1538288"/>
          <p14:tracePt t="163267" x="6162675" y="1530350"/>
          <p14:tracePt t="163274" x="6170613" y="1522413"/>
          <p14:tracePt t="163281" x="6186488" y="1514475"/>
          <p14:tracePt t="163289" x="6202363" y="1506538"/>
          <p14:tracePt t="163296" x="6210300" y="1498600"/>
          <p14:tracePt t="163305" x="6226175" y="1482725"/>
          <p14:tracePt t="163312" x="6234113" y="1482725"/>
          <p14:tracePt t="163319" x="6242050" y="1466850"/>
          <p14:tracePt t="163327" x="6257925" y="1458913"/>
          <p14:tracePt t="163334" x="6273800" y="1443038"/>
          <p14:tracePt t="163342" x="6281738" y="1435100"/>
          <p14:tracePt t="163349" x="6297613" y="1427163"/>
          <p14:tracePt t="163357" x="6297613" y="1419225"/>
          <p14:tracePt t="163364" x="6305550" y="1411288"/>
          <p14:tracePt t="163371" x="6313488" y="1411288"/>
          <p14:tracePt t="163379" x="6313488" y="1403350"/>
          <p14:tracePt t="163417" x="6321425" y="1395413"/>
          <p14:tracePt t="163455" x="6321425" y="1387475"/>
          <p14:tracePt t="163477" x="6321425" y="1379538"/>
          <p14:tracePt t="163529" x="6321425" y="1371600"/>
          <p14:tracePt t="163589" x="6321425" y="1363663"/>
          <p14:tracePt t="163746" x="6297613" y="1371600"/>
          <p14:tracePt t="163754" x="6257925" y="1387475"/>
          <p14:tracePt t="163762" x="6242050" y="1395413"/>
          <p14:tracePt t="163769" x="6210300" y="1411288"/>
          <p14:tracePt t="163776" x="6170613" y="1419225"/>
          <p14:tracePt t="163784" x="6138863" y="1419225"/>
          <p14:tracePt t="163791" x="6115050" y="1427163"/>
          <p14:tracePt t="163799" x="6091238" y="1427163"/>
          <p14:tracePt t="163807" x="6075363" y="1435100"/>
          <p14:tracePt t="163814" x="6067425" y="1435100"/>
          <p14:tracePt t="163822" x="6051550" y="1435100"/>
          <p14:tracePt t="163837" x="6043613" y="1435100"/>
          <p14:tracePt t="163851" x="6034088" y="1427163"/>
          <p14:tracePt t="163867" x="6034088" y="1419225"/>
          <p14:tracePt t="163874" x="6018213" y="1411288"/>
          <p14:tracePt t="163881" x="6010275" y="1403350"/>
          <p14:tracePt t="163889" x="5986463" y="1387475"/>
          <p14:tracePt t="163896" x="5946775" y="1379538"/>
          <p14:tracePt t="163904" x="5922963" y="1371600"/>
          <p14:tracePt t="163912" x="5875338" y="1355725"/>
          <p14:tracePt t="163919" x="5843588" y="1339850"/>
          <p14:tracePt t="163927" x="5803900" y="1323975"/>
          <p14:tracePt t="163934" x="5772150" y="1316038"/>
          <p14:tracePt t="163948" x="5756275" y="1308100"/>
          <p14:tracePt t="163949" x="5732463" y="1300163"/>
          <p14:tracePt t="163957" x="5724525" y="1292225"/>
          <p14:tracePt t="163964" x="5716588" y="1292225"/>
          <p14:tracePt t="163971" x="5708650" y="1292225"/>
          <p14:tracePt t="163980" x="5708650" y="1284288"/>
          <p14:tracePt t="164062" x="5700713" y="1284288"/>
          <p14:tracePt t="164070" x="5692775" y="1284288"/>
          <p14:tracePt t="164077" x="5684838" y="1284288"/>
          <p14:tracePt t="164084" x="5676900" y="1284288"/>
          <p14:tracePt t="164091" x="5667375" y="1284288"/>
          <p14:tracePt t="164107" x="5659438" y="1292225"/>
          <p14:tracePt t="164113" x="5651500" y="1292225"/>
          <p14:tracePt t="164220" x="5643563" y="1292225"/>
          <p14:tracePt t="164301" x="5643563" y="1300163"/>
          <p14:tracePt t="164309" x="5635625" y="1300163"/>
          <p14:tracePt t="164316" x="5627688" y="1308100"/>
          <p14:tracePt t="164324" x="5619750" y="1323975"/>
          <p14:tracePt t="164331" x="5603875" y="1331913"/>
          <p14:tracePt t="164339" x="5595938" y="1339850"/>
          <p14:tracePt t="164347" x="5588000" y="1355725"/>
          <p14:tracePt t="164354" x="5580063" y="1363663"/>
          <p14:tracePt t="164362" x="5564188" y="1379538"/>
          <p14:tracePt t="164369" x="5564188" y="1395413"/>
          <p14:tracePt t="164377" x="5556250" y="1419225"/>
          <p14:tracePt t="164384" x="5556250" y="1427163"/>
          <p14:tracePt t="164399" x="5548313" y="1450975"/>
          <p14:tracePt t="164408" x="5532438" y="1514475"/>
          <p14:tracePt t="164414" x="5516563" y="1571625"/>
          <p14:tracePt t="164421" x="5468938" y="1666875"/>
          <p14:tracePt t="164430" x="5349875" y="1817688"/>
          <p14:tracePt t="164437" x="5157788" y="2025650"/>
          <p14:tracePt t="164445" x="5038725" y="2136775"/>
          <p14:tracePt t="164451" x="4910138" y="2257425"/>
          <p14:tracePt t="164459" x="4822825" y="2320925"/>
          <p14:tracePt t="164467" x="4775200" y="2360613"/>
          <p14:tracePt t="164474" x="4695825" y="2400300"/>
          <p14:tracePt t="164481" x="4640263" y="2432050"/>
          <p14:tracePt t="164489" x="4608513" y="2432050"/>
          <p14:tracePt t="164496" x="4584700" y="2447925"/>
          <p14:tracePt t="164504" x="4576763" y="2447925"/>
          <p14:tracePt t="164609" x="4567238" y="2447925"/>
          <p14:tracePt t="164624" x="4559300" y="2447925"/>
          <p14:tracePt t="164631" x="4551363" y="2447925"/>
          <p14:tracePt t="164646" x="4543425" y="2447925"/>
          <p14:tracePt t="164654" x="4535488" y="2447925"/>
          <p14:tracePt t="164661" x="4527550" y="2455863"/>
          <p14:tracePt t="164676" x="4519613" y="2455863"/>
          <p14:tracePt t="164692" x="4519613" y="2463800"/>
          <p14:tracePt t="164699" x="4511675" y="2463800"/>
          <p14:tracePt t="165164" x="4511675" y="2455863"/>
          <p14:tracePt t="165172" x="4511675" y="2447925"/>
          <p14:tracePt t="165179" x="4519613" y="2439988"/>
          <p14:tracePt t="165186" x="4527550" y="2432050"/>
          <p14:tracePt t="165194" x="4527550" y="2416175"/>
          <p14:tracePt t="165202" x="4535488" y="2416175"/>
          <p14:tracePt t="165209" x="4543425" y="2408238"/>
          <p14:tracePt t="165217" x="4551363" y="2392363"/>
          <p14:tracePt t="165224" x="4559300" y="2392363"/>
          <p14:tracePt t="165231" x="4567238" y="2376488"/>
          <p14:tracePt t="165246" x="4576763" y="2360613"/>
          <p14:tracePt t="165270" x="4584700" y="2360613"/>
          <p14:tracePt t="165276" x="4584700" y="2352675"/>
          <p14:tracePt t="165291" x="4592638" y="2352675"/>
          <p14:tracePt t="165298" x="4592638" y="2344738"/>
          <p14:tracePt t="165314" x="4608513" y="2336800"/>
          <p14:tracePt t="165322" x="4608513" y="2328863"/>
          <p14:tracePt t="165329" x="4616450" y="2328863"/>
          <p14:tracePt t="165336" x="4616450" y="2320925"/>
          <p14:tracePt t="165352" x="4624388" y="2320925"/>
          <p14:tracePt t="165359" x="4624388" y="2312988"/>
          <p14:tracePt t="165374" x="4624388" y="2305050"/>
          <p14:tracePt t="165389" x="4632325" y="2305050"/>
          <p14:tracePt t="165397" x="4640263" y="2297113"/>
          <p14:tracePt t="165412" x="4648200" y="2289175"/>
          <p14:tracePt t="165420" x="4648200" y="2281238"/>
          <p14:tracePt t="165426" x="4656138" y="2281238"/>
          <p14:tracePt t="165434" x="4664075" y="2273300"/>
          <p14:tracePt t="165442" x="4672013" y="2265363"/>
          <p14:tracePt t="165449" x="4679950" y="2257425"/>
          <p14:tracePt t="165456" x="4687888" y="2249488"/>
          <p14:tracePt t="165464" x="4687888" y="2241550"/>
          <p14:tracePt t="165473" x="4703763" y="2233613"/>
          <p14:tracePt t="165479" x="4711700" y="2216150"/>
          <p14:tracePt t="165486" x="4727575" y="2208213"/>
          <p14:tracePt t="165494" x="4727575" y="2200275"/>
          <p14:tracePt t="165502" x="4751388" y="2184400"/>
          <p14:tracePt t="165509" x="4759325" y="2176463"/>
          <p14:tracePt t="165516" x="4775200" y="2160588"/>
          <p14:tracePt t="165524" x="4791075" y="2144713"/>
          <p14:tracePt t="165531" x="4822825" y="2128838"/>
          <p14:tracePt t="165539" x="4846638" y="2112963"/>
          <p14:tracePt t="165547" x="4862513" y="2097088"/>
          <p14:tracePt t="165554" x="4886325" y="2081213"/>
          <p14:tracePt t="165561" x="4910138" y="2073275"/>
          <p14:tracePt t="165570" x="4933950" y="2049463"/>
          <p14:tracePt t="165576" x="4967288" y="2033588"/>
          <p14:tracePt t="165584" x="4983163" y="2017713"/>
          <p14:tracePt t="165591" x="4999038" y="2001838"/>
          <p14:tracePt t="165599" x="5022850" y="1985963"/>
          <p14:tracePt t="165606" x="5046663" y="1962150"/>
          <p14:tracePt t="165614" x="5062538" y="1938338"/>
          <p14:tracePt t="165622" x="5094288" y="1914525"/>
          <p14:tracePt t="165629" x="5126038" y="1881188"/>
          <p14:tracePt t="165636" x="5157788" y="1841500"/>
          <p14:tracePt t="165644" x="5173663" y="1817688"/>
          <p14:tracePt t="165652" x="5189538" y="1801813"/>
          <p14:tracePt t="165660" x="5189538" y="1793875"/>
          <p14:tracePt t="165666" x="5197475" y="1778000"/>
          <p14:tracePt t="165674" x="5205413" y="1754188"/>
          <p14:tracePt t="165681" x="5213350" y="1738313"/>
          <p14:tracePt t="165690" x="5229225" y="1714500"/>
          <p14:tracePt t="165696" x="5245100" y="1690688"/>
          <p14:tracePt t="165705" x="5260975" y="1658938"/>
          <p14:tracePt t="165711" x="5284788" y="1635125"/>
          <p14:tracePt t="165719" x="5310188" y="1595438"/>
          <p14:tracePt t="165727" x="5334000" y="1571625"/>
          <p14:tracePt t="165734" x="5349875" y="1530350"/>
          <p14:tracePt t="165741" x="5373688" y="1506538"/>
          <p14:tracePt t="165749" x="5389563" y="1474788"/>
          <p14:tracePt t="165756" x="5405438" y="1458913"/>
          <p14:tracePt t="165764" x="5421313" y="1443038"/>
          <p14:tracePt t="165772" x="5445125" y="1411288"/>
          <p14:tracePt t="165779" x="5461000" y="1395413"/>
          <p14:tracePt t="165786" x="5476875" y="1371600"/>
          <p14:tracePt t="165794" x="5492750" y="1355725"/>
          <p14:tracePt t="165802" x="5516563" y="1339850"/>
          <p14:tracePt t="165809" x="5524500" y="1323975"/>
          <p14:tracePt t="165816" x="5540375" y="1308100"/>
          <p14:tracePt t="165824" x="5564188" y="1292225"/>
          <p14:tracePt t="165832" x="5572125" y="1276350"/>
          <p14:tracePt t="165839" x="5588000" y="1260475"/>
          <p14:tracePt t="165847" x="5603875" y="1252538"/>
          <p14:tracePt t="165854" x="5611813" y="1236663"/>
          <p14:tracePt t="165862" x="5627688" y="1228725"/>
          <p14:tracePt t="165869" x="5635625" y="1212850"/>
          <p14:tracePt t="165876" x="5651500" y="1204913"/>
          <p14:tracePt t="165884" x="5659438" y="1195388"/>
          <p14:tracePt t="165892" x="5676900" y="1179513"/>
          <p14:tracePt t="165899" x="5692775" y="1163638"/>
          <p14:tracePt t="165906" x="5708650" y="1147763"/>
          <p14:tracePt t="165914" x="5724525" y="1131888"/>
          <p14:tracePt t="165922" x="5748338" y="1116013"/>
          <p14:tracePt t="165929" x="5764213" y="1100138"/>
          <p14:tracePt t="165936" x="5780088" y="1092200"/>
          <p14:tracePt t="165949" x="5803900" y="1068388"/>
          <p14:tracePt t="165951" x="5827713" y="1060450"/>
          <p14:tracePt t="165959" x="5843588" y="1044575"/>
          <p14:tracePt t="165966" x="5859463" y="1036638"/>
          <p14:tracePt t="165974" x="5875338" y="1028700"/>
          <p14:tracePt t="165981" x="5891213" y="1020763"/>
          <p14:tracePt t="165989" x="5915025" y="1004888"/>
          <p14:tracePt t="165997" x="5922963" y="996950"/>
          <p14:tracePt t="166005" x="5954713" y="981075"/>
          <p14:tracePt t="166012" x="5970588" y="973138"/>
          <p14:tracePt t="166020" x="5986463" y="965200"/>
          <p14:tracePt t="166026" x="6002338" y="957263"/>
          <p14:tracePt t="166034" x="6018213" y="949325"/>
          <p14:tracePt t="166042" x="6043613" y="949325"/>
          <p14:tracePt t="166049" x="6051550" y="941388"/>
          <p14:tracePt t="166056" x="6067425" y="941388"/>
          <p14:tracePt t="166065" x="6083300" y="933450"/>
          <p14:tracePt t="166072" x="6107113" y="925513"/>
          <p14:tracePt t="166079" x="6115050" y="925513"/>
          <p14:tracePt t="166087" x="6130925" y="925513"/>
          <p14:tracePt t="166094" x="6138863" y="925513"/>
          <p14:tracePt t="166101" x="6154738" y="917575"/>
          <p14:tracePt t="166109" x="6162675" y="917575"/>
          <p14:tracePt t="166116" x="6170613" y="909638"/>
          <p14:tracePt t="166124" x="6178550" y="909638"/>
          <p14:tracePt t="166139" x="6194425" y="909638"/>
          <p14:tracePt t="166154" x="6202363" y="909638"/>
          <p14:tracePt t="166161" x="6210300" y="909638"/>
          <p14:tracePt t="166171" x="6218238" y="909638"/>
          <p14:tracePt t="166177" x="6226175" y="901700"/>
          <p14:tracePt t="166184" x="6242050" y="901700"/>
          <p14:tracePt t="166191" x="6249988" y="901700"/>
          <p14:tracePt t="166199" x="6265863" y="893763"/>
          <p14:tracePt t="166206" x="6281738" y="893763"/>
          <p14:tracePt t="166215" x="6289675" y="893763"/>
          <p14:tracePt t="166222" x="6297613" y="893763"/>
          <p14:tracePt t="166229" x="6313488" y="885825"/>
          <p14:tracePt t="166237" x="6329363" y="885825"/>
          <p14:tracePt t="166244" x="6329363" y="877888"/>
          <p14:tracePt t="166252" x="6337300" y="877888"/>
          <p14:tracePt t="166259" x="6345238" y="877888"/>
          <p14:tracePt t="166266" x="6353175" y="877888"/>
          <p14:tracePt t="166576" x="0" y="0"/>
        </p14:tracePtLst>
      </p14:laserTraceLst>
    </p:ext>
    <p:ext uri="{E180D4A7-C9FB-4DFB-919C-405C955672EB}">
      <p14:showEvtLst xmlns:p14="http://schemas.microsoft.com/office/powerpoint/2010/main">
        <p14:playEvt time="269" objId="4"/>
        <p14:stopEvt time="177859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07903-15ED-4C9C-913C-78CC42142D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04407E-D335-485A-A2B8-4F9658BB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CBE61302-2277-4A43-9AE5-E95FDCDEF503}"/>
                  </a:ext>
                </a:extLst>
              </p14:cNvPr>
              <p14:cNvContentPartPr/>
              <p14:nvPr/>
            </p14:nvContentPartPr>
            <p14:xfrm>
              <a:off x="6955220" y="1873889"/>
              <a:ext cx="1009440" cy="4104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CBE61302-2277-4A43-9AE5-E95FDCDEF5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83220" y="1729889"/>
                <a:ext cx="11530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4C88C525-BC6F-45B5-8F33-9907995F2484}"/>
                  </a:ext>
                </a:extLst>
              </p14:cNvPr>
              <p14:cNvContentPartPr/>
              <p14:nvPr/>
            </p14:nvContentPartPr>
            <p14:xfrm>
              <a:off x="432380" y="2204369"/>
              <a:ext cx="924480" cy="4140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4C88C525-BC6F-45B5-8F33-9907995F24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0740" y="2060369"/>
                <a:ext cx="1068120" cy="3290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s41">
            <a:hlinkClick r:id="" action="ppaction://media"/>
            <a:extLst>
              <a:ext uri="{FF2B5EF4-FFF2-40B4-BE49-F238E27FC236}">
                <a16:creationId xmlns:a16="http://schemas.microsoft.com/office/drawing/2014/main" id="{5ECD73B3-A478-4193-BC90-F8E7F0B0C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2500" y="537327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1AD21067-B608-4810-877F-563C1B18A180}"/>
                  </a:ext>
                </a:extLst>
              </p14:cNvPr>
              <p14:cNvContentPartPr/>
              <p14:nvPr/>
            </p14:nvContentPartPr>
            <p14:xfrm>
              <a:off x="3883526" y="3006789"/>
              <a:ext cx="345600" cy="13824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1AD21067-B608-4810-877F-563C1B18A18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11526" y="2863149"/>
                <a:ext cx="48924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9DC64DE1-3972-47DF-8DDF-4A9E4843734C}"/>
                  </a:ext>
                </a:extLst>
              </p14:cNvPr>
              <p14:cNvContentPartPr/>
              <p14:nvPr/>
            </p14:nvContentPartPr>
            <p14:xfrm>
              <a:off x="3312926" y="3017949"/>
              <a:ext cx="314280" cy="8676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9DC64DE1-3972-47DF-8DDF-4A9E484373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0926" y="2873949"/>
                <a:ext cx="457920" cy="37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08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35"/>
    </mc:Choice>
    <mc:Fallback>
      <p:transition spd="slow" advTm="117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67" x="3451225" y="3181350"/>
          <p14:tracePt t="24165" x="3459163" y="3181350"/>
          <p14:tracePt t="24182" x="3467100" y="3181350"/>
          <p14:tracePt t="24196" x="3476625" y="3181350"/>
          <p14:tracePt t="25170" x="3484563" y="3181350"/>
          <p14:tracePt t="25179" x="3516313" y="3173413"/>
          <p14:tracePt t="25185" x="3532188" y="3157538"/>
          <p14:tracePt t="25193" x="3540125" y="3149600"/>
          <p14:tracePt t="25201" x="3548063" y="3149600"/>
          <p14:tracePt t="25210" x="3563938" y="3149600"/>
          <p14:tracePt t="25215" x="3579813" y="3141663"/>
          <p14:tracePt t="25224" x="3595688" y="3141663"/>
          <p14:tracePt t="25231" x="3611563" y="3133725"/>
          <p14:tracePt t="25238" x="3627438" y="3133725"/>
          <p14:tracePt t="25267" x="3635375" y="3133725"/>
          <p14:tracePt t="25297" x="3643313" y="3133725"/>
          <p14:tracePt t="25717" x="3643313" y="3141663"/>
          <p14:tracePt t="25727" x="3651250" y="3149600"/>
          <p14:tracePt t="25733" x="3675063" y="3157538"/>
          <p14:tracePt t="25741" x="3706813" y="3165475"/>
          <p14:tracePt t="25748" x="3746500" y="3165475"/>
          <p14:tracePt t="25756" x="3786188" y="3165475"/>
          <p14:tracePt t="25764" x="3802063" y="3173413"/>
          <p14:tracePt t="25771" x="3825875" y="3173413"/>
          <p14:tracePt t="25779" x="3843338" y="3173413"/>
          <p14:tracePt t="25785" x="3859213" y="3173413"/>
          <p14:tracePt t="25794" x="3867150" y="3173413"/>
          <p14:tracePt t="25800" x="3875088" y="3173413"/>
          <p14:tracePt t="25846" x="3883025" y="3173413"/>
          <p14:tracePt t="25867" x="3890963" y="3173413"/>
          <p14:tracePt t="25905" x="3898900" y="3173413"/>
          <p14:tracePt t="25921" x="3906838" y="3173413"/>
          <p14:tracePt t="25928" x="3914775" y="3173413"/>
          <p14:tracePt t="25935" x="3930650" y="3165475"/>
          <p14:tracePt t="25945" x="3946525" y="3165475"/>
          <p14:tracePt t="25950" x="3954463" y="3165475"/>
          <p14:tracePt t="25959" x="3970338" y="3165475"/>
          <p14:tracePt t="25965" x="3986213" y="3165475"/>
          <p14:tracePt t="25973" x="4010025" y="3165475"/>
          <p14:tracePt t="25981" x="4025900" y="3165475"/>
          <p14:tracePt t="25989" x="4033838" y="3165475"/>
          <p14:tracePt t="26004" x="4041775" y="3165475"/>
          <p14:tracePt t="26010" x="4041775" y="3157538"/>
          <p14:tracePt t="26017" x="4041775" y="3149600"/>
          <p14:tracePt t="26078" x="4049713" y="3149600"/>
          <p14:tracePt t="26085" x="4065588" y="3141663"/>
          <p14:tracePt t="26092" x="4081463" y="3133725"/>
          <p14:tracePt t="26109" x="4089400" y="3133725"/>
          <p14:tracePt t="26377" x="4089400" y="3141663"/>
          <p14:tracePt t="26385" x="4089400" y="3149600"/>
          <p14:tracePt t="26543" x="4089400" y="3157538"/>
          <p14:tracePt t="26580" x="4089400" y="3165475"/>
          <p14:tracePt t="26588" x="4089400" y="3173413"/>
          <p14:tracePt t="26625" x="4089400" y="3181350"/>
          <p14:tracePt t="26633" x="4089400" y="3189288"/>
          <p14:tracePt t="26647" x="4089400" y="3205163"/>
          <p14:tracePt t="26655" x="4089400" y="3213100"/>
          <p14:tracePt t="26662" x="4089400" y="3228975"/>
          <p14:tracePt t="26670" x="4089400" y="3236913"/>
          <p14:tracePt t="26677" x="4089400" y="3244850"/>
          <p14:tracePt t="26692" x="4089400" y="3252788"/>
          <p14:tracePt t="26700" x="4097338" y="3252788"/>
          <p14:tracePt t="26708" x="4097338" y="3262313"/>
          <p14:tracePt t="26715" x="4097338" y="3270250"/>
          <p14:tracePt t="27368" x="4097338" y="3262313"/>
          <p14:tracePt t="27540" x="4097338" y="3252788"/>
          <p14:tracePt t="31037" x="4073525" y="3252788"/>
          <p14:tracePt t="31039" x="3954463" y="3252788"/>
          <p14:tracePt t="31039" x="3906838" y="3252788"/>
          <p14:tracePt t="31042" x="3875088" y="3252788"/>
          <p14:tracePt t="31043" x="3851275" y="3252788"/>
          <p14:tracePt t="31050" x="3833813" y="3252788"/>
          <p14:tracePt t="31059" x="3825875" y="3252788"/>
          <p14:tracePt t="31066" x="3817938" y="3252788"/>
          <p14:tracePt t="31237" x="3802063" y="3252788"/>
          <p14:tracePt t="31246" x="3786188" y="3252788"/>
          <p14:tracePt t="31253" x="3770313" y="3252788"/>
          <p14:tracePt t="31260" x="3754438" y="3252788"/>
          <p14:tracePt t="31268" x="3730625" y="3262313"/>
          <p14:tracePt t="31275" x="3706813" y="3262313"/>
          <p14:tracePt t="31282" x="3683000" y="3270250"/>
          <p14:tracePt t="31291" x="3659188" y="3270250"/>
          <p14:tracePt t="31300" x="3635375" y="3270250"/>
          <p14:tracePt t="31306" x="3619500" y="3270250"/>
          <p14:tracePt t="31313" x="3611563" y="3278188"/>
          <p14:tracePt t="31322" x="3595688" y="3278188"/>
          <p14:tracePt t="31328" x="3579813" y="3278188"/>
          <p14:tracePt t="31335" x="3563938" y="3278188"/>
          <p14:tracePt t="31351" x="3556000" y="3278188"/>
          <p14:tracePt t="31417" x="3548063" y="3278188"/>
          <p14:tracePt t="31575" x="3540125" y="3278188"/>
          <p14:tracePt t="31597" x="3532188" y="3278188"/>
          <p14:tracePt t="31635" x="3524250" y="3278188"/>
          <p14:tracePt t="31882" x="3524250" y="3270250"/>
          <p14:tracePt t="31897" x="3524250" y="3262313"/>
          <p14:tracePt t="31914" x="3524250" y="3244850"/>
          <p14:tracePt t="31928" x="3516313" y="3236913"/>
          <p14:tracePt t="31942" x="3516313" y="3228975"/>
          <p14:tracePt t="32108" x="3508375" y="3221038"/>
          <p14:tracePt t="32124" x="3500438" y="3213100"/>
          <p14:tracePt t="32130" x="3492500" y="3213100"/>
          <p14:tracePt t="32145" x="3476625" y="3205163"/>
          <p14:tracePt t="32155" x="3467100" y="3205163"/>
          <p14:tracePt t="32160" x="3459163" y="3197225"/>
          <p14:tracePt t="32169" x="3443288" y="3197225"/>
          <p14:tracePt t="32182" x="3435350" y="3197225"/>
          <p14:tracePt t="32207" x="3435350" y="3189288"/>
          <p14:tracePt t="32213" x="3427413" y="3189288"/>
          <p14:tracePt t="33690" x="3419475" y="3189288"/>
          <p14:tracePt t="33728" x="3411538" y="3189288"/>
          <p14:tracePt t="34155" x="3419475" y="3189288"/>
          <p14:tracePt t="34162" x="3427413" y="3189288"/>
          <p14:tracePt t="34171" x="3443288" y="3189288"/>
          <p14:tracePt t="34177" x="3467100" y="3181350"/>
          <p14:tracePt t="34186" x="3484563" y="3181350"/>
          <p14:tracePt t="34192" x="3508375" y="3181350"/>
          <p14:tracePt t="34202" x="3532188" y="3181350"/>
          <p14:tracePt t="34208" x="3556000" y="3181350"/>
          <p14:tracePt t="34215" x="3579813" y="3181350"/>
          <p14:tracePt t="34223" x="3603625" y="3181350"/>
          <p14:tracePt t="34231" x="3627438" y="3189288"/>
          <p14:tracePt t="34238" x="3643313" y="3197225"/>
          <p14:tracePt t="34245" x="3659188" y="3197225"/>
          <p14:tracePt t="34252" x="3667125" y="3197225"/>
          <p14:tracePt t="34260" x="3683000" y="3197225"/>
          <p14:tracePt t="34350" x="3683000" y="3189288"/>
          <p14:tracePt t="34357" x="3683000" y="3181350"/>
          <p14:tracePt t="34365" x="3683000" y="3165475"/>
          <p14:tracePt t="34372" x="3683000" y="3157538"/>
          <p14:tracePt t="34380" x="3683000" y="3149600"/>
          <p14:tracePt t="34389" x="3683000" y="3141663"/>
          <p14:tracePt t="34395" x="3675063" y="3125788"/>
          <p14:tracePt t="34410" x="3675063" y="3109913"/>
          <p14:tracePt t="34425" x="3667125" y="3101975"/>
          <p14:tracePt t="34433" x="3667125" y="3094038"/>
          <p14:tracePt t="34440" x="3667125" y="3086100"/>
          <p14:tracePt t="34455" x="3667125" y="3078163"/>
          <p14:tracePt t="34463" x="3659188" y="3062288"/>
          <p14:tracePt t="34470" x="3659188" y="3054350"/>
          <p14:tracePt t="34478" x="3659188" y="3046413"/>
          <p14:tracePt t="34486" x="3651250" y="3038475"/>
          <p14:tracePt t="34493" x="3651250" y="3030538"/>
          <p14:tracePt t="34500" x="3651250" y="3014663"/>
          <p14:tracePt t="34507" x="3651250" y="3006725"/>
          <p14:tracePt t="34515" x="3651250" y="2998788"/>
          <p14:tracePt t="34522" x="3651250" y="2990850"/>
          <p14:tracePt t="34530" x="3651250" y="2982913"/>
          <p14:tracePt t="34545" x="3651250" y="2974975"/>
          <p14:tracePt t="34560" x="3651250" y="2967038"/>
          <p14:tracePt t="34569" x="3651250" y="2959100"/>
          <p14:tracePt t="34575" x="3651250" y="2951163"/>
          <p14:tracePt t="34583" x="3659188" y="2943225"/>
          <p14:tracePt t="34590" x="3659188" y="2935288"/>
          <p14:tracePt t="34613" x="3667125" y="2935288"/>
          <p14:tracePt t="34710" x="3675063" y="2927350"/>
          <p14:tracePt t="34732" x="3683000" y="2927350"/>
          <p14:tracePt t="34740" x="3690938" y="2927350"/>
          <p14:tracePt t="34785" x="3698875" y="2927350"/>
          <p14:tracePt t="34822" x="3706813" y="2927350"/>
          <p14:tracePt t="34838" x="3714750" y="2927350"/>
          <p14:tracePt t="34860" x="3722688" y="2935288"/>
          <p14:tracePt t="34868" x="3722688" y="2951163"/>
          <p14:tracePt t="34875" x="3730625" y="2967038"/>
          <p14:tracePt t="34883" x="3730625" y="2990850"/>
          <p14:tracePt t="34905" x="3730625" y="3054350"/>
          <p14:tracePt t="34913" x="3730625" y="3078163"/>
          <p14:tracePt t="34923" x="3730625" y="3094038"/>
          <p14:tracePt t="34928" x="3730625" y="3109913"/>
          <p14:tracePt t="34935" x="3730625" y="3125788"/>
          <p14:tracePt t="34943" x="3730625" y="3141663"/>
          <p14:tracePt t="34951" x="3730625" y="3149600"/>
          <p14:tracePt t="34957" x="3730625" y="3157538"/>
          <p14:tracePt t="34965" x="3730625" y="3165475"/>
          <p14:tracePt t="34972" x="3730625" y="3173413"/>
          <p14:tracePt t="34980" x="3730625" y="3181350"/>
          <p14:tracePt t="34988" x="3730625" y="3189288"/>
          <p14:tracePt t="34995" x="3730625" y="3197225"/>
          <p14:tracePt t="35003" x="3722688" y="3205163"/>
          <p14:tracePt t="35010" x="3722688" y="3213100"/>
          <p14:tracePt t="35018" x="3722688" y="3221038"/>
          <p14:tracePt t="35025" x="3722688" y="3228975"/>
          <p14:tracePt t="35032" x="3722688" y="3236913"/>
          <p14:tracePt t="35040" x="3714750" y="3244850"/>
          <p14:tracePt t="35047" x="3714750" y="3252788"/>
          <p14:tracePt t="35063" x="3714750" y="3262313"/>
          <p14:tracePt t="35085" x="3714750" y="3270250"/>
          <p14:tracePt t="35138" x="3714750" y="3278188"/>
          <p14:tracePt t="35175" x="3706813" y="3278188"/>
          <p14:tracePt t="35183" x="3698875" y="3262313"/>
          <p14:tracePt t="35190" x="3683000" y="3252788"/>
          <p14:tracePt t="35198" x="3659188" y="3228975"/>
          <p14:tracePt t="35205" x="3611563" y="3197225"/>
          <p14:tracePt t="35213" x="3556000" y="3149600"/>
          <p14:tracePt t="35221" x="3492500" y="3109913"/>
          <p14:tracePt t="35228" x="3419475" y="3078163"/>
          <p14:tracePt t="35235" x="3348038" y="3046413"/>
          <p14:tracePt t="35243" x="3292475" y="3022600"/>
          <p14:tracePt t="35250" x="3221038" y="2998788"/>
          <p14:tracePt t="35258" x="3173413" y="2974975"/>
          <p14:tracePt t="35265" x="3133725" y="2967038"/>
          <p14:tracePt t="35273" x="3117850" y="2959100"/>
          <p14:tracePt t="35280" x="3100388" y="2959100"/>
          <p14:tracePt t="35288" x="3092450" y="2951163"/>
          <p14:tracePt t="35355" x="3076575" y="2951163"/>
          <p14:tracePt t="35363" x="3060700" y="2951163"/>
          <p14:tracePt t="35371" x="3044825" y="2943225"/>
          <p14:tracePt t="35378" x="3021013" y="2935288"/>
          <p14:tracePt t="35384" x="3013075" y="2927350"/>
          <p14:tracePt t="35392" x="2981325" y="2919413"/>
          <p14:tracePt t="35401" x="2965450" y="2909888"/>
          <p14:tracePt t="35408" x="2949575" y="2901950"/>
          <p14:tracePt t="35415" x="2933700" y="2894013"/>
          <p14:tracePt t="35422" x="2917825" y="2886075"/>
          <p14:tracePt t="35430" x="2909888" y="2878138"/>
          <p14:tracePt t="35437" x="2901950" y="2870200"/>
          <p14:tracePt t="35445" x="2894013" y="2870200"/>
          <p14:tracePt t="35557" x="2886075" y="2870200"/>
          <p14:tracePt t="35573" x="2886075" y="2878138"/>
          <p14:tracePt t="35580" x="2886075" y="2886075"/>
          <p14:tracePt t="35588" x="2886075" y="2894013"/>
          <p14:tracePt t="35595" x="2886075" y="2909888"/>
          <p14:tracePt t="35603" x="2878138" y="2935288"/>
          <p14:tracePt t="35610" x="2878138" y="2951163"/>
          <p14:tracePt t="35618" x="2878138" y="2967038"/>
          <p14:tracePt t="35625" x="2878138" y="2998788"/>
          <p14:tracePt t="35633" x="2878138" y="3022600"/>
          <p14:tracePt t="35640" x="2878138" y="3062288"/>
          <p14:tracePt t="35648" x="2878138" y="3094038"/>
          <p14:tracePt t="35655" x="2878138" y="3133725"/>
          <p14:tracePt t="35663" x="2878138" y="3173413"/>
          <p14:tracePt t="35670" x="2878138" y="3205163"/>
          <p14:tracePt t="35678" x="2878138" y="3244850"/>
          <p14:tracePt t="35685" x="2878138" y="3278188"/>
          <p14:tracePt t="35692" x="2878138" y="3325813"/>
          <p14:tracePt t="35701" x="2878138" y="3357563"/>
          <p14:tracePt t="35708" x="2878138" y="3381375"/>
          <p14:tracePt t="35715" x="2878138" y="3397250"/>
          <p14:tracePt t="35723" x="2878138" y="3405188"/>
          <p14:tracePt t="35730" x="2878138" y="3413125"/>
          <p14:tracePt t="35738" x="2878138" y="3421063"/>
          <p14:tracePt t="35745" x="2878138" y="3429000"/>
          <p14:tracePt t="35775" x="2878138" y="3436938"/>
          <p14:tracePt t="35910" x="0" y="0"/>
        </p14:tracePtLst>
        <p14:tracePtLst>
          <p14:tracePt t="66156" x="3492500" y="3181350"/>
          <p14:tracePt t="66693" x="3492500" y="3189288"/>
          <p14:tracePt t="66702" x="3492500" y="3197225"/>
          <p14:tracePt t="66710" x="3500438" y="3221038"/>
          <p14:tracePt t="66717" x="3516313" y="3228975"/>
          <p14:tracePt t="66725" x="3516313" y="3236913"/>
          <p14:tracePt t="66732" x="3532188" y="3244850"/>
          <p14:tracePt t="66740" x="3540125" y="3252788"/>
          <p14:tracePt t="66747" x="3563938" y="3262313"/>
          <p14:tracePt t="66755" x="3587750" y="3278188"/>
          <p14:tracePt t="66764" x="3627438" y="3294063"/>
          <p14:tracePt t="66769" x="3659188" y="3294063"/>
          <p14:tracePt t="66778" x="3690938" y="3317875"/>
          <p14:tracePt t="66784" x="3722688" y="3325813"/>
          <p14:tracePt t="66794" x="3746500" y="3341688"/>
          <p14:tracePt t="66800" x="3778250" y="3349625"/>
          <p14:tracePt t="66808" x="3794125" y="3357563"/>
          <p14:tracePt t="66814" x="3817938" y="3365500"/>
          <p14:tracePt t="66823" x="3833813" y="3365500"/>
          <p14:tracePt t="66830" x="3859213" y="3373438"/>
          <p14:tracePt t="66836" x="3875088" y="3373438"/>
          <p14:tracePt t="66845" x="3898900" y="3373438"/>
          <p14:tracePt t="66851" x="3914775" y="3373438"/>
          <p14:tracePt t="66859" x="3930650" y="3373438"/>
          <p14:tracePt t="66867" x="3954463" y="3373438"/>
          <p14:tracePt t="66874" x="3978275" y="3373438"/>
          <p14:tracePt t="66881" x="4002088" y="3373438"/>
          <p14:tracePt t="66894" x="4025900" y="3373438"/>
          <p14:tracePt t="66897" x="4057650" y="3373438"/>
          <p14:tracePt t="66905" x="4081463" y="3373438"/>
          <p14:tracePt t="66912" x="4105275" y="3373438"/>
          <p14:tracePt t="66920" x="4129088" y="3373438"/>
          <p14:tracePt t="66927" x="4152900" y="3365500"/>
          <p14:tracePt t="66935" x="4176713" y="3357563"/>
          <p14:tracePt t="66944" x="4184650" y="3357563"/>
          <p14:tracePt t="66949" x="4200525" y="3349625"/>
          <p14:tracePt t="66964" x="4210050" y="3349625"/>
          <p14:tracePt t="67038" x="4210050" y="3341688"/>
          <p14:tracePt t="67069" x="4210050" y="3333750"/>
          <p14:tracePt t="67083" x="4210050" y="3317875"/>
          <p14:tracePt t="67099" x="4210050" y="3309938"/>
          <p14:tracePt t="67106" x="4210050" y="3302000"/>
          <p14:tracePt t="67121" x="4210050" y="3294063"/>
          <p14:tracePt t="67129" x="4210050" y="3286125"/>
          <p14:tracePt t="67136" x="4210050" y="3270250"/>
          <p14:tracePt t="67144" x="4210050" y="3244850"/>
          <p14:tracePt t="67159" x="4210050" y="3236913"/>
          <p14:tracePt t="67174" x="4210050" y="3228975"/>
          <p14:tracePt t="67234" x="4210050" y="3221038"/>
          <p14:tracePt t="67256" x="4210050" y="3213100"/>
          <p14:tracePt t="67804" x="4210050" y="3221038"/>
          <p14:tracePt t="69258" x="4210050" y="3228975"/>
          <p14:tracePt t="69267" x="4210050" y="3262313"/>
          <p14:tracePt t="69274" x="4210050" y="3302000"/>
          <p14:tracePt t="69281" x="4217988" y="3325813"/>
          <p14:tracePt t="69290" x="4225925" y="3357563"/>
          <p14:tracePt t="69296" x="4225925" y="3389313"/>
          <p14:tracePt t="69304" x="4225925" y="3413125"/>
          <p14:tracePt t="69311" x="4225925" y="3436938"/>
          <p14:tracePt t="69320" x="4225925" y="3452813"/>
          <p14:tracePt t="69327" x="4233863" y="3460750"/>
          <p14:tracePt t="69335" x="4233863" y="3468688"/>
          <p14:tracePt t="69349" x="4233863" y="3476625"/>
          <p14:tracePt t="69395" x="4233863" y="3484563"/>
          <p14:tracePt t="69401" x="4233863" y="3492500"/>
          <p14:tracePt t="69417" x="4233863" y="3500438"/>
          <p14:tracePt t="69426" x="4241800" y="3516313"/>
          <p14:tracePt t="69434" x="4241800" y="3524250"/>
          <p14:tracePt t="69442" x="4241800" y="3532188"/>
          <p14:tracePt t="69446" x="4241800" y="3548063"/>
          <p14:tracePt t="69462" x="4241800" y="3556000"/>
          <p14:tracePt t="69470" x="4241800" y="3563938"/>
          <p14:tracePt t="69477" x="4241800" y="3571875"/>
          <p14:tracePt t="69483" x="4241800" y="3579813"/>
          <p14:tracePt t="69491" x="4241800" y="3595688"/>
          <p14:tracePt t="69498" x="4241800" y="3613150"/>
          <p14:tracePt t="69508" x="4241800" y="3644900"/>
          <p14:tracePt t="69515" x="4249738" y="3668713"/>
          <p14:tracePt t="69521" x="4249738" y="3692525"/>
          <p14:tracePt t="69528" x="4257675" y="3716338"/>
          <p14:tracePt t="69537" x="4273550" y="3756025"/>
          <p14:tracePt t="69544" x="4273550" y="3763963"/>
          <p14:tracePt t="69552" x="4281488" y="3787775"/>
          <p14:tracePt t="69560" x="4289425" y="3811588"/>
          <p14:tracePt t="69567" x="4297363" y="3827463"/>
          <p14:tracePt t="69574" x="4305300" y="3851275"/>
          <p14:tracePt t="69581" x="4305300" y="3867150"/>
          <p14:tracePt t="69592" x="4305300" y="3875088"/>
          <p14:tracePt t="69596" x="4305300" y="3883025"/>
          <p14:tracePt t="69603" x="4321175" y="3906838"/>
          <p14:tracePt t="69612" x="4321175" y="3914775"/>
          <p14:tracePt t="69621" x="4321175" y="3922713"/>
          <p14:tracePt t="69627" x="4321175" y="3930650"/>
          <p14:tracePt t="69635" x="4321175" y="3938588"/>
          <p14:tracePt t="69642" x="4321175" y="3948113"/>
          <p14:tracePt t="69657" x="4329113" y="3948113"/>
          <p14:tracePt t="69665" x="4329113" y="3956050"/>
          <p14:tracePt t="69738" x="4329113" y="3963988"/>
          <p14:tracePt t="72854" x="4368800" y="3963988"/>
          <p14:tracePt t="72855" x="4440238" y="3971925"/>
          <p14:tracePt t="72856" x="4464050" y="3979863"/>
          <p14:tracePt t="72859" x="4487863" y="3987800"/>
          <p14:tracePt t="72860" x="4495800" y="3987800"/>
          <p14:tracePt t="72867" x="4503738" y="3987800"/>
          <p14:tracePt t="72875" x="4519613" y="3995738"/>
          <p14:tracePt t="73340" x="0" y="0"/>
        </p14:tracePtLst>
        <p14:tracePtLst>
          <p14:tracePt t="88686" x="6832600" y="4067175"/>
          <p14:tracePt t="88849" x="6840538" y="4067175"/>
          <p14:tracePt t="88871" x="6848475" y="4067175"/>
          <p14:tracePt t="88887" x="6872288" y="4067175"/>
          <p14:tracePt t="88909" x="6896100" y="4067175"/>
          <p14:tracePt t="88911" x="6919913" y="4067175"/>
          <p14:tracePt t="88917" x="6935788" y="4067175"/>
          <p14:tracePt t="88924" x="6951663" y="4067175"/>
          <p14:tracePt t="88932" x="6967538" y="4067175"/>
          <p14:tracePt t="88939" x="6975475" y="4067175"/>
          <p14:tracePt t="88947" x="6983413" y="4067175"/>
          <p14:tracePt t="88954" x="7007225" y="4067175"/>
          <p14:tracePt t="88961" x="7023100" y="4067175"/>
          <p14:tracePt t="88969" x="7038975" y="4067175"/>
          <p14:tracePt t="88977" x="7046913" y="4067175"/>
          <p14:tracePt t="88984" x="7062788" y="4067175"/>
          <p14:tracePt t="88991" x="7078663" y="4067175"/>
          <p14:tracePt t="88999" x="7086600" y="4067175"/>
          <p14:tracePt t="89007" x="7094538" y="4067175"/>
          <p14:tracePt t="89022" x="7102475" y="4067175"/>
          <p14:tracePt t="89030" x="7110413" y="4067175"/>
          <p14:tracePt t="89036" x="7118350" y="4067175"/>
          <p14:tracePt t="89044" x="7126288" y="4067175"/>
          <p14:tracePt t="89052" x="7143750" y="4067175"/>
          <p14:tracePt t="89060" x="7159625" y="4067175"/>
          <p14:tracePt t="89067" x="7175500" y="4067175"/>
          <p14:tracePt t="89074" x="7183438" y="4067175"/>
          <p14:tracePt t="89081" x="7199313" y="4067175"/>
          <p14:tracePt t="89089" x="7231063" y="4067175"/>
          <p14:tracePt t="89097" x="7254875" y="4067175"/>
          <p14:tracePt t="89104" x="7286625" y="4067175"/>
          <p14:tracePt t="89112" x="7302500" y="4067175"/>
          <p14:tracePt t="89119" x="7334250" y="4067175"/>
          <p14:tracePt t="89127" x="7373938" y="4067175"/>
          <p14:tracePt t="89134" x="7405688" y="4067175"/>
          <p14:tracePt t="89142" x="7437438" y="4067175"/>
          <p14:tracePt t="89149" x="7469188" y="4067175"/>
          <p14:tracePt t="89157" x="7502525" y="4067175"/>
          <p14:tracePt t="89164" x="7526338" y="4067175"/>
          <p14:tracePt t="89172" x="7550150" y="4067175"/>
          <p14:tracePt t="89179" x="7581900" y="4067175"/>
          <p14:tracePt t="89187" x="7605713" y="4075113"/>
          <p14:tracePt t="89194" x="7645400" y="4083050"/>
          <p14:tracePt t="89201" x="7677150" y="4090988"/>
          <p14:tracePt t="89210" x="7700963" y="4090988"/>
          <p14:tracePt t="89216" x="7708900" y="4090988"/>
          <p14:tracePt t="89224" x="7724775" y="4090988"/>
          <p14:tracePt t="89231" x="7740650" y="4090988"/>
          <p14:tracePt t="89240" x="7748588" y="4090988"/>
          <p14:tracePt t="89247" x="7756525" y="4090988"/>
          <p14:tracePt t="89262" x="7764463" y="4090988"/>
          <p14:tracePt t="89277" x="7772400" y="4090988"/>
          <p14:tracePt t="89284" x="7780338" y="4090988"/>
          <p14:tracePt t="89293" x="7796213" y="4090988"/>
          <p14:tracePt t="89299" x="7820025" y="4090988"/>
          <p14:tracePt t="89307" x="7835900" y="4090988"/>
          <p14:tracePt t="89314" x="7869238" y="4090988"/>
          <p14:tracePt t="89322" x="7893050" y="4090988"/>
          <p14:tracePt t="89329" x="7924800" y="4090988"/>
          <p14:tracePt t="89337" x="7940675" y="4090988"/>
          <p14:tracePt t="89344" x="7972425" y="4090988"/>
          <p14:tracePt t="89352" x="8012113" y="4090988"/>
          <p14:tracePt t="89360" x="8035925" y="4090988"/>
          <p14:tracePt t="89366" x="8067675" y="4090988"/>
          <p14:tracePt t="89374" x="8091488" y="4090988"/>
          <p14:tracePt t="89382" x="8115300" y="4090988"/>
          <p14:tracePt t="89390" x="8123238" y="4090988"/>
          <p14:tracePt t="89397" x="8154988" y="4090988"/>
          <p14:tracePt t="89404" x="8178800" y="4090988"/>
          <p14:tracePt t="89412" x="8210550" y="4090988"/>
          <p14:tracePt t="89419" x="8235950" y="4090988"/>
          <p14:tracePt t="89427" x="8259763" y="4090988"/>
          <p14:tracePt t="89434" x="8291513" y="4090988"/>
          <p14:tracePt t="89442" x="8307388" y="4083050"/>
          <p14:tracePt t="89449" x="8323263" y="4075113"/>
          <p14:tracePt t="89457" x="8339138" y="4075113"/>
          <p14:tracePt t="89464" x="8347075" y="4067175"/>
          <p14:tracePt t="89472" x="8355013" y="4067175"/>
          <p14:tracePt t="89884" x="8347075" y="4067175"/>
          <p14:tracePt t="89892" x="8339138" y="4067175"/>
          <p14:tracePt t="89900" x="8315325" y="4075113"/>
          <p14:tracePt t="89910" x="8275638" y="4083050"/>
          <p14:tracePt t="89915" x="8218488" y="4090988"/>
          <p14:tracePt t="89922" x="8147050" y="4098925"/>
          <p14:tracePt t="89930" x="8035925" y="4114800"/>
          <p14:tracePt t="89937" x="7924800" y="4122738"/>
          <p14:tracePt t="89944" x="7724775" y="4154488"/>
          <p14:tracePt t="89951" x="7518400" y="4178300"/>
          <p14:tracePt t="89959" x="7270750" y="4210050"/>
          <p14:tracePt t="89966" x="7023100" y="4249738"/>
          <p14:tracePt t="89974" x="6792913" y="4273550"/>
          <p14:tracePt t="89983" x="6545263" y="4298950"/>
          <p14:tracePt t="89990" x="6305550" y="4314825"/>
          <p14:tracePt t="89997" x="6107113" y="4322763"/>
          <p14:tracePt t="90004" x="5883275" y="4322763"/>
          <p14:tracePt t="90013" x="5667375" y="4322763"/>
          <p14:tracePt t="90019" x="5468938" y="4322763"/>
          <p14:tracePt t="90026" x="5276850" y="4322763"/>
          <p14:tracePt t="90034" x="5078413" y="4322763"/>
          <p14:tracePt t="90043" x="4902200" y="4322763"/>
          <p14:tracePt t="90049" x="4711700" y="4322763"/>
          <p14:tracePt t="90056" x="4576763" y="4322763"/>
          <p14:tracePt t="90064" x="4424363" y="4322763"/>
          <p14:tracePt t="90072" x="4297363" y="4322763"/>
          <p14:tracePt t="90079" x="4176713" y="4322763"/>
          <p14:tracePt t="90087" x="4049713" y="4322763"/>
          <p14:tracePt t="90094" x="3954463" y="4330700"/>
          <p14:tracePt t="90102" x="3859213" y="4330700"/>
          <p14:tracePt t="90109" x="3794125" y="4330700"/>
          <p14:tracePt t="90116" x="3738563" y="4330700"/>
          <p14:tracePt t="90124" x="3659188" y="4330700"/>
          <p14:tracePt t="90131" x="3579813" y="4330700"/>
          <p14:tracePt t="90140" x="3508375" y="4330700"/>
          <p14:tracePt t="90147" x="3435350" y="4330700"/>
          <p14:tracePt t="90154" x="3355975" y="4330700"/>
          <p14:tracePt t="90161" x="3308350" y="4330700"/>
          <p14:tracePt t="90169" x="3260725" y="4330700"/>
          <p14:tracePt t="90177" x="3213100" y="4330700"/>
          <p14:tracePt t="90184" x="3157538" y="4330700"/>
          <p14:tracePt t="90192" x="3092450" y="4330700"/>
          <p14:tracePt t="90199" x="3044825" y="4330700"/>
          <p14:tracePt t="90206" x="3005138" y="4330700"/>
          <p14:tracePt t="90214" x="2973388" y="4330700"/>
          <p14:tracePt t="90222" x="2933700" y="4330700"/>
          <p14:tracePt t="90229" x="2901950" y="4330700"/>
          <p14:tracePt t="90237" x="2862263" y="4322763"/>
          <p14:tracePt t="90244" x="2806700" y="4314825"/>
          <p14:tracePt t="90252" x="2759075" y="4314825"/>
          <p14:tracePt t="90259" x="2717800" y="4314825"/>
          <p14:tracePt t="90267" x="2686050" y="4314825"/>
          <p14:tracePt t="90274" x="2654300" y="4314825"/>
          <p14:tracePt t="90282" x="2630488" y="4314825"/>
          <p14:tracePt t="90289" x="2598738" y="4314825"/>
          <p14:tracePt t="90297" x="2574925" y="4314825"/>
          <p14:tracePt t="90304" x="2559050" y="4314825"/>
          <p14:tracePt t="90312" x="2535238" y="4314825"/>
          <p14:tracePt t="90319" x="2511425" y="4314825"/>
          <p14:tracePt t="90326" x="2487613" y="4314825"/>
          <p14:tracePt t="90334" x="2463800" y="4314825"/>
          <p14:tracePt t="90342" x="2439988" y="4314825"/>
          <p14:tracePt t="90349" x="2408238" y="4314825"/>
          <p14:tracePt t="90356" x="2384425" y="4314825"/>
          <p14:tracePt t="90364" x="2351088" y="4314825"/>
          <p14:tracePt t="90372" x="2319338" y="4314825"/>
          <p14:tracePt t="90379" x="2271713" y="4314825"/>
          <p14:tracePt t="90386" x="2247900" y="4314825"/>
          <p14:tracePt t="90393" x="2216150" y="4314825"/>
          <p14:tracePt t="90401" x="2184400" y="4314825"/>
          <p14:tracePt t="90409" x="2128838" y="4314825"/>
          <p14:tracePt t="90416" x="2112963" y="4314825"/>
          <p14:tracePt t="90424" x="2105025" y="4314825"/>
          <p14:tracePt t="90431" x="2097088" y="4314825"/>
          <p14:tracePt t="90447" x="2089150" y="4314825"/>
          <p14:tracePt t="90604" x="2120900" y="4314825"/>
          <p14:tracePt t="90611" x="2168525" y="4314825"/>
          <p14:tracePt t="90619" x="2232025" y="4322763"/>
          <p14:tracePt t="90626" x="2295525" y="4330700"/>
          <p14:tracePt t="90634" x="2374900" y="4330700"/>
          <p14:tracePt t="90642" x="2455863" y="4338638"/>
          <p14:tracePt t="90649" x="2543175" y="4362450"/>
          <p14:tracePt t="90656" x="2630488" y="4370388"/>
          <p14:tracePt t="90664" x="2751138" y="4386263"/>
          <p14:tracePt t="90672" x="2870200" y="4394200"/>
          <p14:tracePt t="90679" x="3021013" y="4425950"/>
          <p14:tracePt t="90687" x="3181350" y="4433888"/>
          <p14:tracePt t="90694" x="3340100" y="4457700"/>
          <p14:tracePt t="90701" x="3467100" y="4473575"/>
          <p14:tracePt t="90709" x="3548063" y="4481513"/>
          <p14:tracePt t="90717" x="3643313" y="4505325"/>
          <p14:tracePt t="90724" x="3730625" y="4513263"/>
          <p14:tracePt t="90732" x="3794125" y="4529138"/>
          <p14:tracePt t="90739" x="3833813" y="4529138"/>
          <p14:tracePt t="90746" x="3859213" y="4537075"/>
          <p14:tracePt t="90754" x="3867150" y="4537075"/>
          <p14:tracePt t="90762" x="3875088" y="4537075"/>
          <p14:tracePt t="91114" x="3883025" y="4537075"/>
          <p14:tracePt t="91124" x="3890963" y="4537075"/>
          <p14:tracePt t="91129" x="3906838" y="4537075"/>
          <p14:tracePt t="91138" x="3922713" y="4529138"/>
          <p14:tracePt t="91144" x="3954463" y="4513263"/>
          <p14:tracePt t="91152" x="3954463" y="4521200"/>
          <p14:tracePt t="91159" x="3978275" y="4521200"/>
          <p14:tracePt t="91168" x="4017963" y="4513263"/>
          <p14:tracePt t="91175" x="4049713" y="4497388"/>
          <p14:tracePt t="91182" x="4073525" y="4497388"/>
          <p14:tracePt t="91191" x="4113213" y="4481513"/>
          <p14:tracePt t="91197" x="4137025" y="4473575"/>
          <p14:tracePt t="91207" x="4168775" y="4465638"/>
          <p14:tracePt t="91212" x="4210050" y="4457700"/>
          <p14:tracePt t="91219" x="4233863" y="4449763"/>
          <p14:tracePt t="91226" x="4249738" y="4449763"/>
          <p14:tracePt t="91235" x="4273550" y="4441825"/>
          <p14:tracePt t="91243" x="4289425" y="4433888"/>
          <p14:tracePt t="91249" x="4297363" y="4433888"/>
          <p14:tracePt t="91257" x="4313238" y="4433888"/>
          <p14:tracePt t="91274" x="4329113" y="4433888"/>
          <p14:tracePt t="91287" x="4329113" y="4425950"/>
          <p14:tracePt t="91294" x="4337050" y="4425950"/>
          <p14:tracePt t="91309" x="4344988" y="4418013"/>
          <p14:tracePt t="91316" x="4352925" y="4418013"/>
          <p14:tracePt t="91324" x="4360863" y="4418013"/>
          <p14:tracePt t="91339" x="4368800" y="4418013"/>
          <p14:tracePt t="91347" x="4376738" y="4418013"/>
          <p14:tracePt t="91354" x="4384675" y="4418013"/>
          <p14:tracePt t="91362" x="4400550" y="4418013"/>
          <p14:tracePt t="91369" x="4424363" y="4418013"/>
          <p14:tracePt t="91377" x="4432300" y="4418013"/>
          <p14:tracePt t="91384" x="4440238" y="4418013"/>
          <p14:tracePt t="91392" x="4464050" y="4418013"/>
          <p14:tracePt t="91399" x="4479925" y="4418013"/>
          <p14:tracePt t="91407" x="4511675" y="4418013"/>
          <p14:tracePt t="91414" x="4535488" y="4418013"/>
          <p14:tracePt t="91422" x="4576763" y="4418013"/>
          <p14:tracePt t="91430" x="4632325" y="4418013"/>
          <p14:tracePt t="91437" x="4664075" y="4418013"/>
          <p14:tracePt t="91444" x="4727575" y="4418013"/>
          <p14:tracePt t="91452" x="4806950" y="4418013"/>
          <p14:tracePt t="91459" x="4878388" y="4418013"/>
          <p14:tracePt t="91467" x="4967288" y="4425950"/>
          <p14:tracePt t="91475" x="5038725" y="4425950"/>
          <p14:tracePt t="91481" x="5126038" y="4425950"/>
          <p14:tracePt t="91489" x="5197475" y="4425950"/>
          <p14:tracePt t="91497" x="5253038" y="4425950"/>
          <p14:tracePt t="91504" x="5300663" y="4425950"/>
          <p14:tracePt t="91512" x="5365750" y="4425950"/>
          <p14:tracePt t="91519" x="5413375" y="4425950"/>
          <p14:tracePt t="91526" x="5453063" y="4425950"/>
          <p14:tracePt t="91534" x="5484813" y="4425950"/>
          <p14:tracePt t="91542" x="5500688" y="4425950"/>
          <p14:tracePt t="91549" x="5524500" y="4425950"/>
          <p14:tracePt t="91557" x="5532438" y="4425950"/>
          <p14:tracePt t="91564" x="5540375" y="4425950"/>
          <p14:tracePt t="91572" x="5548313" y="4425950"/>
          <p14:tracePt t="91586" x="5556250" y="4425950"/>
          <p14:tracePt t="91946" x="5572125" y="4425950"/>
          <p14:tracePt t="91954" x="5595938" y="4425950"/>
          <p14:tracePt t="91961" x="5619750" y="4425950"/>
          <p14:tracePt t="91970" x="5643563" y="4425950"/>
          <p14:tracePt t="91977" x="5667375" y="4425950"/>
          <p14:tracePt t="91984" x="5700713" y="4441825"/>
          <p14:tracePt t="91992" x="5732463" y="4449763"/>
          <p14:tracePt t="91999" x="5772150" y="4457700"/>
          <p14:tracePt t="92007" x="5811838" y="4465638"/>
          <p14:tracePt t="92014" x="5851525" y="4473575"/>
          <p14:tracePt t="92021" x="5875338" y="4481513"/>
          <p14:tracePt t="92029" x="5915025" y="4497388"/>
          <p14:tracePt t="92038" x="5930900" y="4505325"/>
          <p14:tracePt t="92044" x="5954713" y="4505325"/>
          <p14:tracePt t="92052" x="5962650" y="4505325"/>
          <p14:tracePt t="92059" x="5970588" y="4513263"/>
          <p14:tracePt t="92067" x="5978525" y="4513263"/>
          <p14:tracePt t="92276" x="5986463" y="4513263"/>
          <p14:tracePt t="92284" x="5994400" y="4513263"/>
          <p14:tracePt t="92291" x="6018213" y="4513263"/>
          <p14:tracePt t="92299" x="6043613" y="4505325"/>
          <p14:tracePt t="92307" x="6067425" y="4505325"/>
          <p14:tracePt t="92314" x="6099175" y="4489450"/>
          <p14:tracePt t="92321" x="6130925" y="4489450"/>
          <p14:tracePt t="92329" x="6202363" y="4481513"/>
          <p14:tracePt t="92337" x="6242050" y="4481513"/>
          <p14:tracePt t="92344" x="6297613" y="4481513"/>
          <p14:tracePt t="92352" x="6369050" y="4473575"/>
          <p14:tracePt t="92359" x="6426200" y="4473575"/>
          <p14:tracePt t="92366" x="6489700" y="4473575"/>
          <p14:tracePt t="92374" x="6545263" y="4473575"/>
          <p14:tracePt t="92381" x="6577013" y="4473575"/>
          <p14:tracePt t="92390" x="6600825" y="4473575"/>
          <p14:tracePt t="92396" x="6616700" y="4473575"/>
          <p14:tracePt t="92404" x="6632575" y="4473575"/>
          <p14:tracePt t="92411" x="6640513" y="4473575"/>
          <p14:tracePt t="92426" x="6648450" y="4473575"/>
          <p14:tracePt t="92696" x="6648450" y="4465638"/>
          <p14:tracePt t="92704" x="6656388" y="4465638"/>
          <p14:tracePt t="92719" x="6664325" y="4465638"/>
          <p14:tracePt t="92734" x="6672263" y="4465638"/>
          <p14:tracePt t="92998" x="0" y="0"/>
        </p14:tracePtLst>
        <p14:tracePtLst>
          <p14:tracePt t="109963" x="3643313" y="4984750"/>
          <p14:tracePt t="110111" x="3651250" y="4984750"/>
          <p14:tracePt t="110120" x="3675063" y="4984750"/>
          <p14:tracePt t="110129" x="3698875" y="4984750"/>
          <p14:tracePt t="110134" x="3730625" y="4984750"/>
          <p14:tracePt t="110143" x="3754438" y="4984750"/>
          <p14:tracePt t="110149" x="3802063" y="4984750"/>
          <p14:tracePt t="110156" x="3843338" y="4984750"/>
          <p14:tracePt t="110165" x="3898900" y="4984750"/>
          <p14:tracePt t="110172" x="3930650" y="4984750"/>
          <p14:tracePt t="110180" x="3986213" y="4984750"/>
          <p14:tracePt t="110187" x="4025900" y="4984750"/>
          <p14:tracePt t="110194" x="4065588" y="4984750"/>
          <p14:tracePt t="110202" x="4097338" y="4984750"/>
          <p14:tracePt t="110210" x="4121150" y="4984750"/>
          <p14:tracePt t="110216" x="4137025" y="4984750"/>
          <p14:tracePt t="110225" x="4152900" y="4984750"/>
          <p14:tracePt t="110232" x="4168775" y="4984750"/>
          <p14:tracePt t="110243" x="4192588" y="4984750"/>
          <p14:tracePt t="110246" x="4210050" y="4984750"/>
          <p14:tracePt t="110253" x="4241800" y="4984750"/>
          <p14:tracePt t="110262" x="4265613" y="4984750"/>
          <p14:tracePt t="110270" x="4281488" y="4984750"/>
          <p14:tracePt t="110277" x="4305300" y="4984750"/>
          <p14:tracePt t="110285" x="4337050" y="4984750"/>
          <p14:tracePt t="110292" x="4376738" y="4984750"/>
          <p14:tracePt t="110299" x="4416425" y="4984750"/>
          <p14:tracePt t="110307" x="4456113" y="4984750"/>
          <p14:tracePt t="110324" x="4527550" y="4984750"/>
          <p14:tracePt t="110329" x="4567238" y="4984750"/>
          <p14:tracePt t="110336" x="4592638" y="4984750"/>
          <p14:tracePt t="110345" x="4624388" y="4984750"/>
          <p14:tracePt t="110351" x="4672013" y="4984750"/>
          <p14:tracePt t="110359" x="4703763" y="4984750"/>
          <p14:tracePt t="110368" x="4743450" y="4984750"/>
          <p14:tracePt t="110375" x="4791075" y="4984750"/>
          <p14:tracePt t="110381" x="4822825" y="4984750"/>
          <p14:tracePt t="110389" x="4862513" y="4984750"/>
          <p14:tracePt t="110396" x="4918075" y="4984750"/>
          <p14:tracePt t="110404" x="4959350" y="4984750"/>
          <p14:tracePt t="110411" x="5022850" y="4984750"/>
          <p14:tracePt t="110419" x="5078413" y="4984750"/>
          <p14:tracePt t="110426" x="5141913" y="4984750"/>
          <p14:tracePt t="110434" x="5197475" y="4984750"/>
          <p14:tracePt t="110442" x="5260975" y="4984750"/>
          <p14:tracePt t="110449" x="5334000" y="4984750"/>
          <p14:tracePt t="110456" x="5421313" y="4984750"/>
          <p14:tracePt t="110465" x="5492750" y="4984750"/>
          <p14:tracePt t="110472" x="5564188" y="4984750"/>
          <p14:tracePt t="110479" x="5643563" y="4984750"/>
          <p14:tracePt t="110487" x="5708650" y="4984750"/>
          <p14:tracePt t="110494" x="5748338" y="4984750"/>
          <p14:tracePt t="110502" x="5803900" y="4984750"/>
          <p14:tracePt t="110509" x="5843588" y="4984750"/>
          <p14:tracePt t="110517" x="5899150" y="4984750"/>
          <p14:tracePt t="110524" x="5930900" y="4984750"/>
          <p14:tracePt t="110531" x="5962650" y="4984750"/>
          <p14:tracePt t="110540" x="5986463" y="4984750"/>
          <p14:tracePt t="110547" x="6010275" y="4984750"/>
          <p14:tracePt t="110554" x="6043613" y="4984750"/>
          <p14:tracePt t="110561" x="6059488" y="4984750"/>
          <p14:tracePt t="110569" x="6083300" y="4984750"/>
          <p14:tracePt t="110576" x="6099175" y="4984750"/>
          <p14:tracePt t="110584" x="6122988" y="4984750"/>
          <p14:tracePt t="110592" x="6130925" y="4984750"/>
          <p14:tracePt t="110599" x="6146800" y="4984750"/>
          <p14:tracePt t="110606" x="6170613" y="4984750"/>
          <p14:tracePt t="110614" x="6186488" y="4984750"/>
          <p14:tracePt t="110621" x="6242050" y="4984750"/>
          <p14:tracePt t="110629" x="6273800" y="4984750"/>
          <p14:tracePt t="110636" x="6313488" y="4992688"/>
          <p14:tracePt t="110644" x="6337300" y="4992688"/>
          <p14:tracePt t="110652" x="6361113" y="4992688"/>
          <p14:tracePt t="110659" x="6392863" y="4992688"/>
          <p14:tracePt t="110667" x="6426200" y="4992688"/>
          <p14:tracePt t="110674" x="6450013" y="4992688"/>
          <p14:tracePt t="110682" x="6465888" y="4992688"/>
          <p14:tracePt t="110690" x="6489700" y="4992688"/>
          <p14:tracePt t="110697" x="6497638" y="4992688"/>
          <p14:tracePt t="110712" x="6505575" y="4992688"/>
          <p14:tracePt t="111477" x="0" y="0"/>
        </p14:tracePtLst>
      </p14:laserTraceLst>
    </p:ext>
    <p:ext uri="{E180D4A7-C9FB-4DFB-919C-405C955672EB}">
      <p14:showEvtLst xmlns:p14="http://schemas.microsoft.com/office/powerpoint/2010/main">
        <p14:playEvt time="21" objId="10"/>
        <p14:stopEvt time="117067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A292F-4C0D-4A27-BA8C-DCDD958AE2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A9971B-84FC-497C-85BB-D29A153EE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42">
            <a:hlinkClick r:id="" action="ppaction://media"/>
            <a:extLst>
              <a:ext uri="{FF2B5EF4-FFF2-40B4-BE49-F238E27FC236}">
                <a16:creationId xmlns:a16="http://schemas.microsoft.com/office/drawing/2014/main" id="{ED54744F-C9E7-480C-84A4-B4D252819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78"/>
    </mc:Choice>
    <mc:Fallback>
      <p:transition spd="slow" advTm="9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62" x="4902200" y="2679700"/>
          <p14:tracePt t="13528" x="4902200" y="2687638"/>
          <p14:tracePt t="13545" x="4902200" y="2695575"/>
          <p14:tracePt t="13551" x="4902200" y="2703513"/>
          <p14:tracePt t="13560" x="4910138" y="2711450"/>
          <p14:tracePt t="13566" x="4910138" y="2719388"/>
          <p14:tracePt t="13574" x="4910138" y="2727325"/>
          <p14:tracePt t="13582" x="4918075" y="2751138"/>
          <p14:tracePt t="13589" x="4926013" y="2767013"/>
          <p14:tracePt t="13597" x="4933950" y="2782888"/>
          <p14:tracePt t="13603" x="4933950" y="2790825"/>
          <p14:tracePt t="13611" x="4933950" y="2798763"/>
          <p14:tracePt t="13618" x="4943475" y="2798763"/>
          <p14:tracePt t="13626" x="4943475" y="2806700"/>
          <p14:tracePt t="13633" x="4943475" y="2814638"/>
          <p14:tracePt t="14046" x="4943475" y="2806700"/>
          <p14:tracePt t="14053" x="4943475" y="2782888"/>
          <p14:tracePt t="14061" x="4943475" y="2767013"/>
          <p14:tracePt t="14068" x="4943475" y="2743200"/>
          <p14:tracePt t="14076" x="4943475" y="2719388"/>
          <p14:tracePt t="14083" x="4926013" y="2695575"/>
          <p14:tracePt t="14091" x="4926013" y="2687638"/>
          <p14:tracePt t="14098" x="4926013" y="2679700"/>
          <p14:tracePt t="14106" x="4918075" y="2679700"/>
          <p14:tracePt t="14114" x="4910138" y="2671763"/>
          <p14:tracePt t="14128" x="4902200" y="2663825"/>
          <p14:tracePt t="14144" x="4894263" y="2655888"/>
          <p14:tracePt t="14151" x="4894263" y="2647950"/>
          <p14:tracePt t="14166" x="4894263" y="2640013"/>
          <p14:tracePt t="14181" x="4886325" y="2640013"/>
          <p14:tracePt t="14338" x="4878388" y="2640013"/>
          <p14:tracePt t="14353" x="4878388" y="2647950"/>
          <p14:tracePt t="14362" x="4878388" y="2655888"/>
          <p14:tracePt t="14377" x="4870450" y="2655888"/>
          <p14:tracePt t="14383" x="4870450" y="2663825"/>
          <p14:tracePt t="14473" x="4870450" y="2671763"/>
          <p14:tracePt t="14503" x="4870450" y="2679700"/>
          <p14:tracePt t="14518" x="4870450" y="2687638"/>
          <p14:tracePt t="14527" x="4870450" y="2695575"/>
          <p14:tracePt t="14541" x="4870450" y="2703513"/>
          <p14:tracePt t="14556" x="4870450" y="2711450"/>
          <p14:tracePt t="14563" x="4862513" y="2719388"/>
          <p14:tracePt t="14571" x="4862513" y="2751138"/>
          <p14:tracePt t="14579" x="4854575" y="2774950"/>
          <p14:tracePt t="14586" x="4854575" y="2798763"/>
          <p14:tracePt t="14595" x="4854575" y="2822575"/>
          <p14:tracePt t="14601" x="4846638" y="2878138"/>
          <p14:tracePt t="14608" x="4846638" y="2943225"/>
          <p14:tracePt t="14616" x="4838700" y="3014663"/>
          <p14:tracePt t="14624" x="4838700" y="3086100"/>
          <p14:tracePt t="14631" x="4838700" y="3197225"/>
          <p14:tracePt t="14639" x="4838700" y="3286125"/>
          <p14:tracePt t="14646" x="4838700" y="3373438"/>
          <p14:tracePt t="14654" x="4838700" y="3500438"/>
          <p14:tracePt t="14661" x="4838700" y="3636963"/>
          <p14:tracePt t="14669" x="4838700" y="3787775"/>
          <p14:tracePt t="14677" x="4838700" y="3914775"/>
          <p14:tracePt t="14684" x="4846638" y="4059238"/>
          <p14:tracePt t="14691" x="4854575" y="4146550"/>
          <p14:tracePt t="14698" x="4878388" y="4241800"/>
          <p14:tracePt t="14706" x="4894263" y="4330700"/>
          <p14:tracePt t="14713" x="4918075" y="4418013"/>
          <p14:tracePt t="14721" x="4933950" y="4457700"/>
          <p14:tracePt t="14729" x="4943475" y="4473575"/>
          <p14:tracePt t="14736" x="4943475" y="4489450"/>
          <p14:tracePt t="14743" x="4951413" y="4497388"/>
          <p14:tracePt t="14751" x="4951413" y="4513263"/>
          <p14:tracePt t="14766" x="4959350" y="4521200"/>
          <p14:tracePt t="14774" x="4959350" y="4537075"/>
          <p14:tracePt t="14781" x="4967288" y="4545013"/>
          <p14:tracePt t="14788" x="4975225" y="4568825"/>
          <p14:tracePt t="14796" x="4983163" y="4584700"/>
          <p14:tracePt t="14804" x="4991100" y="4616450"/>
          <p14:tracePt t="14811" x="5006975" y="4641850"/>
          <p14:tracePt t="14818" x="5014913" y="4673600"/>
          <p14:tracePt t="14828" x="5030788" y="4721225"/>
          <p14:tracePt t="14833" x="5046663" y="4768850"/>
          <p14:tracePt t="14841" x="5070475" y="4816475"/>
          <p14:tracePt t="14849" x="5102225" y="4864100"/>
          <p14:tracePt t="14857" x="5118100" y="4895850"/>
          <p14:tracePt t="14863" x="5141913" y="4951413"/>
          <p14:tracePt t="14871" x="5173663" y="5024438"/>
          <p14:tracePt t="14879" x="5221288" y="5103813"/>
          <p14:tracePt t="14886" x="5260975" y="5183188"/>
          <p14:tracePt t="14896" x="5310188" y="5270500"/>
          <p14:tracePt t="14901" x="5357813" y="5359400"/>
          <p14:tracePt t="14909" x="5405438" y="5422900"/>
          <p14:tracePt t="14916" x="5445125" y="5494338"/>
          <p14:tracePt t="14924" x="5500688" y="5557838"/>
          <p14:tracePt t="14931" x="5540375" y="5605463"/>
          <p14:tracePt t="14938" x="5580063" y="5645150"/>
          <p14:tracePt t="14946" x="5603875" y="5662613"/>
          <p14:tracePt t="14954" x="5619750" y="5678488"/>
          <p14:tracePt t="14962" x="5635625" y="5694363"/>
          <p14:tracePt t="14977" x="5643563" y="5694363"/>
          <p14:tracePt t="14984" x="5651500" y="5702300"/>
          <p14:tracePt t="14999" x="5659438" y="5710238"/>
          <p14:tracePt t="15006" x="5667375" y="5710238"/>
          <p14:tracePt t="15013" x="5676900" y="5710238"/>
          <p14:tracePt t="15021" x="5708650" y="5686425"/>
          <p14:tracePt t="15029" x="5740400" y="5670550"/>
          <p14:tracePt t="15036" x="5780088" y="5637213"/>
          <p14:tracePt t="15043" x="5835650" y="5597525"/>
          <p14:tracePt t="15051" x="5899150" y="5534025"/>
          <p14:tracePt t="15059" x="5954713" y="5486400"/>
          <p14:tracePt t="15066" x="6002338" y="5454650"/>
          <p14:tracePt t="15074" x="6051550" y="5414963"/>
          <p14:tracePt t="15081" x="6091238" y="5391150"/>
          <p14:tracePt t="15088" x="6107113" y="5375275"/>
          <p14:tracePt t="15096" x="6138863" y="5359400"/>
          <p14:tracePt t="15103" x="6154738" y="5351463"/>
          <p14:tracePt t="15112" x="6170613" y="5343525"/>
          <p14:tracePt t="15118" x="6178550" y="5343525"/>
          <p14:tracePt t="15126" x="6202363" y="5335588"/>
          <p14:tracePt t="15133" x="6210300" y="5327650"/>
          <p14:tracePt t="15141" x="6226175" y="5327650"/>
          <p14:tracePt t="15149" x="6242050" y="5319713"/>
          <p14:tracePt t="15156" x="6265863" y="5319713"/>
          <p14:tracePt t="15163" x="6305550" y="5310188"/>
          <p14:tracePt t="15171" x="6329363" y="5302250"/>
          <p14:tracePt t="15179" x="6361113" y="5294313"/>
          <p14:tracePt t="15188" x="6410325" y="5278438"/>
          <p14:tracePt t="15193" x="6434138" y="5270500"/>
          <p14:tracePt t="15201" x="6473825" y="5262563"/>
          <p14:tracePt t="15209" x="6513513" y="5246688"/>
          <p14:tracePt t="15216" x="6537325" y="5230813"/>
          <p14:tracePt t="15224" x="6553200" y="5230813"/>
          <p14:tracePt t="15238" x="6569075" y="5222875"/>
          <p14:tracePt t="15255" x="6569075" y="5214938"/>
          <p14:tracePt t="15262" x="6577013" y="5214938"/>
          <p14:tracePt t="15283" x="6584950" y="5214938"/>
          <p14:tracePt t="15299" x="6592888" y="5214938"/>
          <p14:tracePt t="15306" x="6600825" y="5214938"/>
          <p14:tracePt t="15313" x="6608763" y="5207000"/>
          <p14:tracePt t="15321" x="6624638" y="5207000"/>
          <p14:tracePt t="15329" x="6640513" y="5207000"/>
          <p14:tracePt t="15336" x="6656388" y="5207000"/>
          <p14:tracePt t="15344" x="6688138" y="5199063"/>
          <p14:tracePt t="15350" x="6769100" y="5199063"/>
          <p14:tracePt t="15359" x="6816725" y="5199063"/>
          <p14:tracePt t="15366" x="6872288" y="5199063"/>
          <p14:tracePt t="15373" x="6919913" y="5191125"/>
          <p14:tracePt t="15381" x="6983413" y="5183188"/>
          <p14:tracePt t="15388" x="7023100" y="5183188"/>
          <p14:tracePt t="15396" x="7086600" y="5175250"/>
          <p14:tracePt t="15404" x="7135813" y="5167313"/>
          <p14:tracePt t="15411" x="7167563" y="5167313"/>
          <p14:tracePt t="15419" x="7199313" y="5167313"/>
          <p14:tracePt t="15426" x="7231063" y="5167313"/>
          <p14:tracePt t="15434" x="7254875" y="5167313"/>
          <p14:tracePt t="15442" x="7270750" y="5167313"/>
          <p14:tracePt t="15449" x="7286625" y="5167313"/>
          <p14:tracePt t="15456" x="7294563" y="5167313"/>
          <p14:tracePt t="15463" x="7318375" y="5167313"/>
          <p14:tracePt t="15473" x="7342188" y="5167313"/>
          <p14:tracePt t="15480" x="7366000" y="5175250"/>
          <p14:tracePt t="15486" x="7429500" y="5183188"/>
          <p14:tracePt t="15494" x="7485063" y="5191125"/>
          <p14:tracePt t="15501" x="7526338" y="5199063"/>
          <p14:tracePt t="15509" x="7573963" y="5199063"/>
          <p14:tracePt t="15516" x="7629525" y="5207000"/>
          <p14:tracePt t="15523" x="7685088" y="5214938"/>
          <p14:tracePt t="15531" x="7716838" y="5222875"/>
          <p14:tracePt t="15541" x="7764463" y="5222875"/>
          <p14:tracePt t="15549" x="7788275" y="5230813"/>
          <p14:tracePt t="15554" x="7835900" y="5230813"/>
          <p14:tracePt t="15562" x="7869238" y="5230813"/>
          <p14:tracePt t="15568" x="7900988" y="5230813"/>
          <p14:tracePt t="15576" x="7924800" y="5238750"/>
          <p14:tracePt t="15583" x="7948613" y="5238750"/>
          <p14:tracePt t="15591" x="7980363" y="5238750"/>
          <p14:tracePt t="15598" x="8012113" y="5238750"/>
          <p14:tracePt t="15607" x="8027988" y="5238750"/>
          <p14:tracePt t="15613" x="8059738" y="5238750"/>
          <p14:tracePt t="15621" x="8083550" y="5238750"/>
          <p14:tracePt t="15629" x="8099425" y="5238750"/>
          <p14:tracePt t="15636" x="8131175" y="5230813"/>
          <p14:tracePt t="15644" x="8131175" y="5222875"/>
          <p14:tracePt t="15651" x="8147050" y="5222875"/>
          <p14:tracePt t="15659" x="8154988" y="5222875"/>
          <p14:tracePt t="15816" x="8154988" y="5214938"/>
          <p14:tracePt t="15831" x="8154988" y="5207000"/>
          <p14:tracePt t="15869" x="8154988" y="5199063"/>
          <p14:tracePt t="15876" x="8154988" y="5191125"/>
          <p14:tracePt t="15883" x="8147050" y="5191125"/>
          <p14:tracePt t="15894" x="8147050" y="5183188"/>
          <p14:tracePt t="15905" x="8139113" y="5175250"/>
          <p14:tracePt t="15945" x="8139113" y="5167313"/>
          <p14:tracePt t="15959" x="8131175" y="5167313"/>
          <p14:tracePt t="16003" x="8131175" y="5159375"/>
          <p14:tracePt t="16086" x="8115300" y="5159375"/>
          <p14:tracePt t="16094" x="8091488" y="5151438"/>
          <p14:tracePt t="16101" x="8075613" y="5151438"/>
          <p14:tracePt t="16108" x="8067675" y="5151438"/>
          <p14:tracePt t="16116" x="8043863" y="5143500"/>
          <p14:tracePt t="16124" x="8027988" y="5143500"/>
          <p14:tracePt t="16139" x="8020050" y="5143500"/>
          <p14:tracePt t="19613" x="7980363" y="5159375"/>
          <p14:tracePt t="19615" x="7835900" y="5222875"/>
          <p14:tracePt t="19616" x="7756525" y="5254625"/>
          <p14:tracePt t="19618" x="7700963" y="5270500"/>
          <p14:tracePt t="19619" x="7661275" y="5294313"/>
          <p14:tracePt t="19628" x="7613650" y="5310188"/>
          <p14:tracePt t="19633" x="7581900" y="5335588"/>
          <p14:tracePt t="19642" x="7550150" y="5343525"/>
          <p14:tracePt t="19648" x="7518400" y="5359400"/>
          <p14:tracePt t="19659" x="7485063" y="5383213"/>
          <p14:tracePt t="19664" x="7461250" y="5391150"/>
          <p14:tracePt t="19675" x="7421563" y="5414963"/>
          <p14:tracePt t="19679" x="7389813" y="5430838"/>
          <p14:tracePt t="19688" x="7350125" y="5446713"/>
          <p14:tracePt t="19695" x="7294563" y="5470525"/>
          <p14:tracePt t="19701" x="7262813" y="5486400"/>
          <p14:tracePt t="19708" x="7215188" y="5494338"/>
          <p14:tracePt t="19717" x="7183438" y="5502275"/>
          <p14:tracePt t="19725" x="7143750" y="5518150"/>
          <p14:tracePt t="19732" x="7094538" y="5534025"/>
          <p14:tracePt t="19739" x="7070725" y="5549900"/>
          <p14:tracePt t="19748" x="7046913" y="5557838"/>
          <p14:tracePt t="19755" x="7007225" y="5565775"/>
          <p14:tracePt t="19762" x="6991350" y="5573713"/>
          <p14:tracePt t="19768" x="6983413" y="5581650"/>
          <p14:tracePt t="19776" x="6975475" y="5581650"/>
          <p14:tracePt t="19783" x="6967538" y="5581650"/>
          <p14:tracePt t="19791" x="6959600" y="5581650"/>
          <p14:tracePt t="19799" x="6951663" y="5581650"/>
          <p14:tracePt t="19807" x="6943725" y="5581650"/>
          <p14:tracePt t="19815" x="6935788" y="5581650"/>
          <p14:tracePt t="19829" x="6927850" y="5581650"/>
          <p14:tracePt t="19836" x="6919913" y="5581650"/>
          <p14:tracePt t="19844" x="6911975" y="5581650"/>
          <p14:tracePt t="19851" x="6896100" y="5581650"/>
          <p14:tracePt t="19859" x="6880225" y="5581650"/>
          <p14:tracePt t="19866" x="6856413" y="5581650"/>
          <p14:tracePt t="19881" x="6832600" y="5581650"/>
          <p14:tracePt t="19889" x="6808788" y="5581650"/>
          <p14:tracePt t="19896" x="6792913" y="5581650"/>
          <p14:tracePt t="19904" x="6759575" y="5581650"/>
          <p14:tracePt t="19911" x="6743700" y="5581650"/>
          <p14:tracePt t="19919" x="6711950" y="5581650"/>
          <p14:tracePt t="19926" x="6696075" y="5573713"/>
          <p14:tracePt t="19933" x="6672263" y="5573713"/>
          <p14:tracePt t="19941" x="6656388" y="5565775"/>
          <p14:tracePt t="19948" x="6632575" y="5565775"/>
          <p14:tracePt t="19956" x="6600825" y="5557838"/>
          <p14:tracePt t="19965" x="6584950" y="5557838"/>
          <p14:tracePt t="19972" x="6553200" y="5541963"/>
          <p14:tracePt t="19979" x="6537325" y="5541963"/>
          <p14:tracePt t="19986" x="6497638" y="5534025"/>
          <p14:tracePt t="19994" x="6465888" y="5526088"/>
          <p14:tracePt t="20001" x="6442075" y="5526088"/>
          <p14:tracePt t="20009" x="6392863" y="5510213"/>
          <p14:tracePt t="20016" x="6361113" y="5502275"/>
          <p14:tracePt t="20024" x="6313488" y="5494338"/>
          <p14:tracePt t="20031" x="6281738" y="5486400"/>
          <p14:tracePt t="20039" x="6242050" y="5470525"/>
          <p14:tracePt t="20046" x="6178550" y="5454650"/>
          <p14:tracePt t="20054" x="6138863" y="5446713"/>
          <p14:tracePt t="20074" x="6034088" y="5414963"/>
          <p14:tracePt t="20076" x="5962650" y="5399088"/>
          <p14:tracePt t="20084" x="5922963" y="5383213"/>
          <p14:tracePt t="20091" x="5899150" y="5383213"/>
          <p14:tracePt t="20098" x="5851525" y="5359400"/>
          <p14:tracePt t="20107" x="5803900" y="5343525"/>
          <p14:tracePt t="20114" x="5756275" y="5319713"/>
          <p14:tracePt t="20122" x="5724525" y="5302250"/>
          <p14:tracePt t="20129" x="5684838" y="5278438"/>
          <p14:tracePt t="20136" x="5643563" y="5262563"/>
          <p14:tracePt t="20144" x="5619750" y="5254625"/>
          <p14:tracePt t="20151" x="5595938" y="5238750"/>
          <p14:tracePt t="20159" x="5556250" y="5222875"/>
          <p14:tracePt t="20166" x="5532438" y="5214938"/>
          <p14:tracePt t="20174" x="5516563" y="5207000"/>
          <p14:tracePt t="20181" x="5484813" y="5183188"/>
          <p14:tracePt t="20189" x="5468938" y="5183188"/>
          <p14:tracePt t="20196" x="5453063" y="5167313"/>
          <p14:tracePt t="20204" x="5437188" y="5159375"/>
          <p14:tracePt t="20211" x="5421313" y="5159375"/>
          <p14:tracePt t="20219" x="5405438" y="5143500"/>
          <p14:tracePt t="20226" x="5389563" y="5135563"/>
          <p14:tracePt t="20234" x="5373688" y="5127625"/>
          <p14:tracePt t="20241" x="5341938" y="5111750"/>
          <p14:tracePt t="20249" x="5326063" y="5111750"/>
          <p14:tracePt t="20257" x="5300663" y="5103813"/>
          <p14:tracePt t="20263" x="5284788" y="5095875"/>
          <p14:tracePt t="20272" x="5260975" y="5087938"/>
          <p14:tracePt t="20279" x="5245100" y="5087938"/>
          <p14:tracePt t="20286" x="5229225" y="5087938"/>
          <p14:tracePt t="20294" x="5229225" y="5080000"/>
          <p14:tracePt t="20301" x="5221288" y="5080000"/>
          <p14:tracePt t="20316" x="5221288" y="5072063"/>
          <p14:tracePt t="20324" x="5213350" y="5072063"/>
          <p14:tracePt t="20331" x="5205413" y="5072063"/>
          <p14:tracePt t="20376" x="5197475" y="5072063"/>
          <p14:tracePt t="20391" x="5189538" y="5072063"/>
          <p14:tracePt t="20414" x="5181600" y="5072063"/>
          <p14:tracePt t="20444" x="5173663" y="5072063"/>
          <p14:tracePt t="20466" x="5165725" y="5072063"/>
          <p14:tracePt t="20489" x="5157788" y="5072063"/>
          <p14:tracePt t="20534" x="5149850" y="5072063"/>
          <p14:tracePt t="20586" x="5141913" y="5072063"/>
          <p14:tracePt t="20594" x="5133975" y="5072063"/>
          <p14:tracePt t="20631" x="5126038" y="5072063"/>
          <p14:tracePt t="20669" x="5118100" y="5072063"/>
          <p14:tracePt t="20684" x="5110163" y="5072063"/>
          <p14:tracePt t="20715" x="5102225" y="5072063"/>
          <p14:tracePt t="21966" x="5110163" y="5072063"/>
          <p14:tracePt t="21974" x="5133975" y="5072063"/>
          <p14:tracePt t="21981" x="5149850" y="5080000"/>
          <p14:tracePt t="21989" x="5173663" y="5095875"/>
          <p14:tracePt t="21996" x="5181600" y="5103813"/>
          <p14:tracePt t="22005" x="5189538" y="5119688"/>
          <p14:tracePt t="22012" x="5197475" y="5143500"/>
          <p14:tracePt t="22019" x="5213350" y="5151438"/>
          <p14:tracePt t="22028" x="5213350" y="5159375"/>
          <p14:tracePt t="22035" x="5221288" y="5167313"/>
          <p14:tracePt t="22042" x="5229225" y="5167313"/>
          <p14:tracePt t="22258" x="5221288" y="5167313"/>
          <p14:tracePt t="22267" x="5205413" y="5151438"/>
          <p14:tracePt t="22275" x="5181600" y="5143500"/>
          <p14:tracePt t="22281" x="5149850" y="5119688"/>
          <p14:tracePt t="22289" x="5133975" y="5111750"/>
          <p14:tracePt t="22297" x="5118100" y="5095875"/>
          <p14:tracePt t="22306" x="5102225" y="5087938"/>
          <p14:tracePt t="22311" x="5070475" y="5064125"/>
          <p14:tracePt t="22320" x="5062538" y="5056188"/>
          <p14:tracePt t="22326" x="5046663" y="5040313"/>
          <p14:tracePt t="22333" x="5030788" y="5016500"/>
          <p14:tracePt t="22341" x="5022850" y="5000625"/>
          <p14:tracePt t="22349" x="5006975" y="4984750"/>
          <p14:tracePt t="22357" x="4999038" y="4967288"/>
          <p14:tracePt t="22365" x="4991100" y="4943475"/>
          <p14:tracePt t="22373" x="4983163" y="4927600"/>
          <p14:tracePt t="22379" x="4975225" y="4911725"/>
          <p14:tracePt t="22388" x="4975225" y="4903788"/>
          <p14:tracePt t="22395" x="4975225" y="4887913"/>
          <p14:tracePt t="22402" x="4975225" y="4879975"/>
          <p14:tracePt t="22408" x="4975225" y="4872038"/>
          <p14:tracePt t="22417" x="4975225" y="4856163"/>
          <p14:tracePt t="22424" x="4975225" y="4848225"/>
          <p14:tracePt t="22433" x="4975225" y="4832350"/>
          <p14:tracePt t="22439" x="4983163" y="4816475"/>
          <p14:tracePt t="22448" x="4991100" y="4800600"/>
          <p14:tracePt t="22454" x="5006975" y="4784725"/>
          <p14:tracePt t="22461" x="5030788" y="4776788"/>
          <p14:tracePt t="22471" x="5046663" y="4760913"/>
          <p14:tracePt t="22476" x="5078413" y="4745038"/>
          <p14:tracePt t="22485" x="5110163" y="4745038"/>
          <p14:tracePt t="22492" x="5141913" y="4737100"/>
          <p14:tracePt t="22498" x="5157788" y="4729163"/>
          <p14:tracePt t="22508" x="5165725" y="4729163"/>
          <p14:tracePt t="22515" x="5181600" y="4721225"/>
          <p14:tracePt t="22521" x="5197475" y="4721225"/>
          <p14:tracePt t="22529" x="5213350" y="4721225"/>
          <p14:tracePt t="22542" x="5237163" y="4721225"/>
          <p14:tracePt t="22544" x="5260975" y="4721225"/>
          <p14:tracePt t="22553" x="5276850" y="4721225"/>
          <p14:tracePt t="22568" x="5310188" y="4721225"/>
          <p14:tracePt t="22575" x="5334000" y="4729163"/>
          <p14:tracePt t="22581" x="5349875" y="4737100"/>
          <p14:tracePt t="22589" x="5373688" y="4752975"/>
          <p14:tracePt t="22596" x="5413375" y="4776788"/>
          <p14:tracePt t="22606" x="5421313" y="4776788"/>
          <p14:tracePt t="22611" x="5437188" y="4792663"/>
          <p14:tracePt t="22619" x="5468938" y="4808538"/>
          <p14:tracePt t="22628" x="5500688" y="4808538"/>
          <p14:tracePt t="22634" x="5532438" y="4816475"/>
          <p14:tracePt t="22641" x="5556250" y="4824413"/>
          <p14:tracePt t="22650" x="5572125" y="4832350"/>
          <p14:tracePt t="22657" x="5588000" y="4832350"/>
          <p14:tracePt t="22664" x="5603875" y="4832350"/>
          <p14:tracePt t="22671" x="5611813" y="4832350"/>
          <p14:tracePt t="22679" x="5635625" y="4832350"/>
          <p14:tracePt t="22687" x="5651500" y="4832350"/>
          <p14:tracePt t="22694" x="5659438" y="4832350"/>
          <p14:tracePt t="22701" x="5676900" y="4824413"/>
          <p14:tracePt t="22708" x="5692775" y="4816475"/>
          <p14:tracePt t="22716" x="5708650" y="4808538"/>
          <p14:tracePt t="22724" x="5724525" y="4800600"/>
          <p14:tracePt t="22731" x="5740400" y="4776788"/>
          <p14:tracePt t="22739" x="5756275" y="4760913"/>
          <p14:tracePt t="22746" x="5772150" y="4745038"/>
          <p14:tracePt t="22753" x="5788025" y="4729163"/>
          <p14:tracePt t="22761" x="5803900" y="4713288"/>
          <p14:tracePt t="22769" x="5811838" y="4705350"/>
          <p14:tracePt t="22776" x="5819775" y="4689475"/>
          <p14:tracePt t="22784" x="5827713" y="4681538"/>
          <p14:tracePt t="22791" x="5835650" y="4665663"/>
          <p14:tracePt t="22799" x="5851525" y="4649788"/>
          <p14:tracePt t="22807" x="5859463" y="4641850"/>
          <p14:tracePt t="22814" x="5875338" y="4624388"/>
          <p14:tracePt t="22822" x="5883275" y="4608513"/>
          <p14:tracePt t="22829" x="5891213" y="4600575"/>
          <p14:tracePt t="22836" x="5899150" y="4584700"/>
          <p14:tracePt t="22851" x="5915025" y="4568825"/>
          <p14:tracePt t="22859" x="5922963" y="4560888"/>
          <p14:tracePt t="22866" x="5922963" y="4545013"/>
          <p14:tracePt t="22873" x="5938838" y="4537075"/>
          <p14:tracePt t="22881" x="5938838" y="4521200"/>
          <p14:tracePt t="22889" x="5962650" y="4505325"/>
          <p14:tracePt t="22896" x="5970588" y="4489450"/>
          <p14:tracePt t="22904" x="5986463" y="4473575"/>
          <p14:tracePt t="22911" x="5994400" y="4457700"/>
          <p14:tracePt t="22919" x="6018213" y="4433888"/>
          <p14:tracePt t="22926" x="6034088" y="4418013"/>
          <p14:tracePt t="22934" x="6051550" y="4394200"/>
          <p14:tracePt t="22941" x="6075363" y="4386263"/>
          <p14:tracePt t="22949" x="6099175" y="4362450"/>
          <p14:tracePt t="22956" x="6107113" y="4354513"/>
          <p14:tracePt t="22964" x="6130925" y="4338638"/>
          <p14:tracePt t="22971" x="6146800" y="4322763"/>
          <p14:tracePt t="22979" x="6162675" y="4306888"/>
          <p14:tracePt t="22987" x="6178550" y="4291013"/>
          <p14:tracePt t="22994" x="6202363" y="4273550"/>
          <p14:tracePt t="23002" x="6218238" y="4257675"/>
          <p14:tracePt t="23008" x="6242050" y="4217988"/>
          <p14:tracePt t="23016" x="6273800" y="4178300"/>
          <p14:tracePt t="23023" x="6289675" y="4154488"/>
          <p14:tracePt t="23031" x="6305550" y="4122738"/>
          <p14:tracePt t="23040" x="6313488" y="4098925"/>
          <p14:tracePt t="23046" x="6321425" y="4075113"/>
          <p14:tracePt t="23054" x="6337300" y="4043363"/>
          <p14:tracePt t="23061" x="6353175" y="4011613"/>
          <p14:tracePt t="23070" x="6369050" y="3979863"/>
          <p14:tracePt t="23089" x="6384925" y="3906838"/>
          <p14:tracePt t="23091" x="6402388" y="3867150"/>
          <p14:tracePt t="23099" x="6418263" y="3811588"/>
          <p14:tracePt t="23106" x="6434138" y="3771900"/>
          <p14:tracePt t="23114" x="6457950" y="3724275"/>
          <p14:tracePt t="23122" x="6481763" y="3676650"/>
          <p14:tracePt t="23129" x="6513513" y="3629025"/>
          <p14:tracePt t="23136" x="6537325" y="3587750"/>
          <p14:tracePt t="23143" x="6553200" y="3563938"/>
          <p14:tracePt t="23151" x="6577013" y="3532188"/>
          <p14:tracePt t="23159" x="6592888" y="3516313"/>
          <p14:tracePt t="23166" x="6608763" y="3484563"/>
          <p14:tracePt t="23173" x="6640513" y="3460750"/>
          <p14:tracePt t="23181" x="6656388" y="3429000"/>
          <p14:tracePt t="23189" x="6688138" y="3413125"/>
          <p14:tracePt t="23196" x="6704013" y="3381375"/>
          <p14:tracePt t="23204" x="6735763" y="3357563"/>
          <p14:tracePt t="23211" x="6777038" y="3317875"/>
          <p14:tracePt t="23220" x="6808788" y="3278188"/>
          <p14:tracePt t="23226" x="6848475" y="3236913"/>
          <p14:tracePt t="23234" x="6880225" y="3205163"/>
          <p14:tracePt t="23241" x="6904038" y="3197225"/>
          <p14:tracePt t="23249" x="6927850" y="3165475"/>
          <p14:tracePt t="23256" x="6951663" y="3149600"/>
          <p14:tracePt t="23263" x="6983413" y="3125788"/>
          <p14:tracePt t="23272" x="6999288" y="3109913"/>
          <p14:tracePt t="23279" x="7031038" y="3086100"/>
          <p14:tracePt t="23286" x="7054850" y="3078163"/>
          <p14:tracePt t="23294" x="7078663" y="3054350"/>
          <p14:tracePt t="23302" x="7094538" y="3046413"/>
          <p14:tracePt t="23309" x="7110413" y="3030538"/>
          <p14:tracePt t="23316" x="7135813" y="3014663"/>
          <p14:tracePt t="23324" x="7167563" y="2998788"/>
          <p14:tracePt t="23331" x="7191375" y="2974975"/>
          <p14:tracePt t="23339" x="7207250" y="2974975"/>
          <p14:tracePt t="23346" x="7239000" y="2951163"/>
          <p14:tracePt t="23354" x="7254875" y="2943225"/>
          <p14:tracePt t="23361" x="7270750" y="2935288"/>
          <p14:tracePt t="23369" x="7286625" y="2919413"/>
          <p14:tracePt t="23376" x="7310438" y="2919413"/>
          <p14:tracePt t="23383" x="7342188" y="2894013"/>
          <p14:tracePt t="23391" x="7405688" y="2870200"/>
          <p14:tracePt t="23399" x="7453313" y="2846388"/>
          <p14:tracePt t="23406" x="7502525" y="2830513"/>
          <p14:tracePt t="23414" x="7534275" y="2814638"/>
          <p14:tracePt t="23421" x="7581900" y="2798763"/>
          <p14:tracePt t="23429" x="7621588" y="2790825"/>
          <p14:tracePt t="23436" x="7645400" y="2790825"/>
          <p14:tracePt t="23444" x="7669213" y="2790825"/>
          <p14:tracePt t="23452" x="7693025" y="2790825"/>
          <p14:tracePt t="23459" x="7716838" y="2790825"/>
          <p14:tracePt t="23466" x="7732713" y="2782888"/>
          <p14:tracePt t="23473" x="7764463" y="2774950"/>
          <p14:tracePt t="23481" x="7780338" y="2767013"/>
          <p14:tracePt t="23489" x="7796213" y="2767013"/>
          <p14:tracePt t="23496" x="7820025" y="2759075"/>
          <p14:tracePt t="23504" x="7843838" y="2759075"/>
          <p14:tracePt t="23511" x="7859713" y="2751138"/>
          <p14:tracePt t="23519" x="7869238" y="2751138"/>
          <p14:tracePt t="23526" x="7877175" y="2751138"/>
          <p14:tracePt t="23661" x="7869238" y="2751138"/>
          <p14:tracePt t="23669" x="7843838" y="2767013"/>
          <p14:tracePt t="23676" x="7804150" y="2790825"/>
          <p14:tracePt t="23684" x="7764463" y="2806700"/>
          <p14:tracePt t="23691" x="7724775" y="2822575"/>
          <p14:tracePt t="23699" x="7669213" y="2838450"/>
          <p14:tracePt t="23706" x="7597775" y="2854325"/>
          <p14:tracePt t="23714" x="7542213" y="2870200"/>
          <p14:tracePt t="23721" x="7477125" y="2886075"/>
          <p14:tracePt t="23729" x="7413625" y="2901950"/>
          <p14:tracePt t="23736" x="7342188" y="2927350"/>
          <p14:tracePt t="23744" x="7286625" y="2943225"/>
          <p14:tracePt t="23752" x="7223125" y="2967038"/>
          <p14:tracePt t="23758" x="7151688" y="2990850"/>
          <p14:tracePt t="23766" x="7094538" y="3022600"/>
          <p14:tracePt t="23774" x="7046913" y="3046413"/>
          <p14:tracePt t="23781" x="6991350" y="3070225"/>
          <p14:tracePt t="23789" x="6951663" y="3094038"/>
          <p14:tracePt t="23796" x="6911975" y="3117850"/>
          <p14:tracePt t="23805" x="6864350" y="3149600"/>
          <p14:tracePt t="23811" x="6824663" y="3165475"/>
          <p14:tracePt t="23819" x="6784975" y="3189288"/>
          <p14:tracePt t="23826" x="6759575" y="3197225"/>
          <p14:tracePt t="23834" x="6727825" y="3205163"/>
          <p14:tracePt t="23841" x="6680200" y="3213100"/>
          <p14:tracePt t="23849" x="6656388" y="3221038"/>
          <p14:tracePt t="23856" x="6592888" y="3236913"/>
          <p14:tracePt t="23864" x="6545263" y="3252788"/>
          <p14:tracePt t="23872" x="6481763" y="3270250"/>
          <p14:tracePt t="23879" x="6426200" y="3286125"/>
          <p14:tracePt t="23886" x="6353175" y="3309938"/>
          <p14:tracePt t="23894" x="6297613" y="3325813"/>
          <p14:tracePt t="23906" x="6265863" y="3333750"/>
          <p14:tracePt t="23908" x="6210300" y="3349625"/>
          <p14:tracePt t="23916" x="6178550" y="3357563"/>
          <p14:tracePt t="23924" x="6138863" y="3365500"/>
          <p14:tracePt t="23931" x="6107113" y="3365500"/>
          <p14:tracePt t="23939" x="6091238" y="3373438"/>
          <p14:tracePt t="23946" x="6075363" y="3373438"/>
          <p14:tracePt t="23954" x="6059488" y="3373438"/>
          <p14:tracePt t="23962" x="6043613" y="3373438"/>
          <p14:tracePt t="23969" x="6026150" y="3381375"/>
          <p14:tracePt t="23976" x="6010275" y="3381375"/>
          <p14:tracePt t="23984" x="5994400" y="3389313"/>
          <p14:tracePt t="23992" x="5962650" y="3389313"/>
          <p14:tracePt t="23999" x="5946775" y="3389313"/>
          <p14:tracePt t="24006" x="5930900" y="3389313"/>
          <p14:tracePt t="24029" x="5922963" y="3389313"/>
          <p14:tracePt t="24036" x="5915025" y="3389313"/>
          <p14:tracePt t="24044" x="5907088" y="3373438"/>
          <p14:tracePt t="24052" x="5899150" y="3357563"/>
          <p14:tracePt t="24059" x="5883275" y="3349625"/>
          <p14:tracePt t="24066" x="5851525" y="3325813"/>
          <p14:tracePt t="24074" x="5819775" y="3294063"/>
          <p14:tracePt t="24081" x="5788025" y="3278188"/>
          <p14:tracePt t="24089" x="5764213" y="3252788"/>
          <p14:tracePt t="24096" x="5740400" y="3236913"/>
          <p14:tracePt t="24104" x="5724525" y="3221038"/>
          <p14:tracePt t="24111" x="5716588" y="3205163"/>
          <p14:tracePt t="24119" x="5700713" y="3197225"/>
          <p14:tracePt t="24126" x="5692775" y="3181350"/>
          <p14:tracePt t="24141" x="5692775" y="3173413"/>
          <p14:tracePt t="24149" x="5684838" y="3165475"/>
          <p14:tracePt t="24156" x="5684838" y="3157538"/>
          <p14:tracePt t="24163" x="5684838" y="3149600"/>
          <p14:tracePt t="24172" x="5684838" y="3141663"/>
          <p14:tracePt t="24178" x="5684838" y="3133725"/>
          <p14:tracePt t="24186" x="5684838" y="3117850"/>
          <p14:tracePt t="24195" x="5684838" y="3101975"/>
          <p14:tracePt t="24202" x="5684838" y="3094038"/>
          <p14:tracePt t="24209" x="5684838" y="3070225"/>
          <p14:tracePt t="24216" x="5676900" y="3062288"/>
          <p14:tracePt t="24223" x="5676900" y="3046413"/>
          <p14:tracePt t="24231" x="5667375" y="3022600"/>
          <p14:tracePt t="24239" x="5667375" y="3006725"/>
          <p14:tracePt t="24246" x="5667375" y="2990850"/>
          <p14:tracePt t="24254" x="5667375" y="2982913"/>
          <p14:tracePt t="24261" x="5667375" y="2967038"/>
          <p14:tracePt t="24268" x="5667375" y="2951163"/>
          <p14:tracePt t="24276" x="5667375" y="2935288"/>
          <p14:tracePt t="24291" x="5667375" y="2919413"/>
          <p14:tracePt t="24299" x="5667375" y="2901950"/>
          <p14:tracePt t="24306" x="5667375" y="2886075"/>
          <p14:tracePt t="24337" x="5667375" y="2878138"/>
          <p14:tracePt t="24359" x="5667375" y="2870200"/>
          <p14:tracePt t="24531" x="5667375" y="2878138"/>
          <p14:tracePt t="24538" x="5667375" y="2894013"/>
          <p14:tracePt t="24546" x="5659438" y="2909888"/>
          <p14:tracePt t="24554" x="5659438" y="2935288"/>
          <p14:tracePt t="24561" x="5651500" y="2959100"/>
          <p14:tracePt t="24569" x="5651500" y="2982913"/>
          <p14:tracePt t="24576" x="5651500" y="3006725"/>
          <p14:tracePt t="24584" x="5643563" y="3038475"/>
          <p14:tracePt t="24591" x="5643563" y="3078163"/>
          <p14:tracePt t="24599" x="5643563" y="3101975"/>
          <p14:tracePt t="24606" x="5643563" y="3125788"/>
          <p14:tracePt t="24614" x="5643563" y="3149600"/>
          <p14:tracePt t="24621" x="5643563" y="3157538"/>
          <p14:tracePt t="24629" x="5643563" y="3173413"/>
          <p14:tracePt t="24644" x="5643563" y="3189288"/>
          <p14:tracePt t="24658" x="5643563" y="3197225"/>
          <p14:tracePt t="24666" x="5643563" y="3205163"/>
          <p14:tracePt t="24673" x="5643563" y="3213100"/>
          <p14:tracePt t="24681" x="5643563" y="3236913"/>
          <p14:tracePt t="24688" x="5643563" y="3252788"/>
          <p14:tracePt t="24696" x="5643563" y="3286125"/>
          <p14:tracePt t="24704" x="5643563" y="3309938"/>
          <p14:tracePt t="24711" x="5643563" y="3333750"/>
          <p14:tracePt t="24720" x="5643563" y="3365500"/>
          <p14:tracePt t="24726" x="5643563" y="3389313"/>
          <p14:tracePt t="24733" x="5643563" y="3413125"/>
          <p14:tracePt t="24741" x="5651500" y="3436938"/>
          <p14:tracePt t="24748" x="5651500" y="3460750"/>
          <p14:tracePt t="24756" x="5651500" y="3476625"/>
          <p14:tracePt t="24764" x="5651500" y="3500438"/>
          <p14:tracePt t="24771" x="5651500" y="3524250"/>
          <p14:tracePt t="24779" x="5651500" y="3548063"/>
          <p14:tracePt t="24786" x="5651500" y="3563938"/>
          <p14:tracePt t="24794" x="5651500" y="3587750"/>
          <p14:tracePt t="24802" x="5651500" y="3644900"/>
          <p14:tracePt t="24809" x="5651500" y="3684588"/>
          <p14:tracePt t="24816" x="5651500" y="3732213"/>
          <p14:tracePt t="24824" x="5651500" y="3795713"/>
          <p14:tracePt t="24832" x="5651500" y="3835400"/>
          <p14:tracePt t="24838" x="5651500" y="3914775"/>
          <p14:tracePt t="24846" x="5643563" y="3971925"/>
          <p14:tracePt t="24854" x="5643563" y="4035425"/>
          <p14:tracePt t="24861" x="5635625" y="4075113"/>
          <p14:tracePt t="24869" x="5627688" y="4122738"/>
          <p14:tracePt t="24876" x="5627688" y="4162425"/>
          <p14:tracePt t="24883" x="5619750" y="4217988"/>
          <p14:tracePt t="24891" x="5611813" y="4273550"/>
          <p14:tracePt t="24904" x="5611813" y="4314825"/>
          <p14:tracePt t="24906" x="5603875" y="4354513"/>
          <p14:tracePt t="24914" x="5595938" y="4418013"/>
          <p14:tracePt t="24921" x="5595938" y="4449763"/>
          <p14:tracePt t="24929" x="5588000" y="4497388"/>
          <p14:tracePt t="24936" x="5580063" y="4537075"/>
          <p14:tracePt t="24944" x="5580063" y="4576763"/>
          <p14:tracePt t="24952" x="5580063" y="4608513"/>
          <p14:tracePt t="24959" x="5572125" y="4641850"/>
          <p14:tracePt t="24966" x="5572125" y="4665663"/>
          <p14:tracePt t="24974" x="5572125" y="4681538"/>
          <p14:tracePt t="24981" x="5564188" y="4705350"/>
          <p14:tracePt t="24988" x="5556250" y="4745038"/>
          <p14:tracePt t="24996" x="5548313" y="4760913"/>
          <p14:tracePt t="25004" x="5540375" y="4824413"/>
          <p14:tracePt t="25011" x="5532438" y="4872038"/>
          <p14:tracePt t="25019" x="5524500" y="4919663"/>
          <p14:tracePt t="25026" x="5516563" y="4959350"/>
          <p14:tracePt t="25035" x="5500688" y="5008563"/>
          <p14:tracePt t="25041" x="5484813" y="5064125"/>
          <p14:tracePt t="25049" x="5468938" y="5119688"/>
          <p14:tracePt t="25056" x="5461000" y="5167313"/>
          <p14:tracePt t="25064" x="5453063" y="5199063"/>
          <p14:tracePt t="25071" x="5437188" y="5254625"/>
          <p14:tracePt t="25079" x="5429250" y="5286375"/>
          <p14:tracePt t="25088" x="5413375" y="5319713"/>
          <p14:tracePt t="25094" x="5405438" y="5359400"/>
          <p14:tracePt t="25102" x="5397500" y="5399088"/>
          <p14:tracePt t="25109" x="5389563" y="5438775"/>
          <p14:tracePt t="25117" x="5381625" y="5478463"/>
          <p14:tracePt t="25124" x="5373688" y="5518150"/>
          <p14:tracePt t="25131" x="5373688" y="5541963"/>
          <p14:tracePt t="25138" x="5365750" y="5565775"/>
          <p14:tracePt t="25146" x="5357813" y="5589588"/>
          <p14:tracePt t="25154" x="5357813" y="5613400"/>
          <p14:tracePt t="25161" x="5357813" y="5629275"/>
          <p14:tracePt t="25169" x="5357813" y="5637213"/>
          <p14:tracePt t="25176" x="5357813" y="5645150"/>
          <p14:tracePt t="25184" x="5357813" y="5653088"/>
          <p14:tracePt t="25199" x="5349875" y="5653088"/>
          <p14:tracePt t="25206" x="5349875" y="5662613"/>
          <p14:tracePt t="25326" x="5349875" y="5645150"/>
          <p14:tracePt t="25334" x="5349875" y="5621338"/>
          <p14:tracePt t="25341" x="5349875" y="5597525"/>
          <p14:tracePt t="25350" x="5341938" y="5581650"/>
          <p14:tracePt t="25356" x="5341938" y="5565775"/>
          <p14:tracePt t="25364" x="5334000" y="5549900"/>
          <p14:tracePt t="25372" x="5326063" y="5534025"/>
          <p14:tracePt t="25379" x="5326063" y="5526088"/>
          <p14:tracePt t="25387" x="5318125" y="5518150"/>
          <p14:tracePt t="25394" x="5310188" y="5510213"/>
          <p14:tracePt t="25401" x="5300663" y="5510213"/>
          <p14:tracePt t="25417" x="5292725" y="5510213"/>
          <p14:tracePt t="25424" x="5284788" y="5510213"/>
          <p14:tracePt t="25431" x="5276850" y="5510213"/>
          <p14:tracePt t="25446" x="5260975" y="5510213"/>
          <p14:tracePt t="25461" x="5245100" y="5510213"/>
          <p14:tracePt t="25470" x="5237163" y="5510213"/>
          <p14:tracePt t="25476" x="5221288" y="5502275"/>
          <p14:tracePt t="25484" x="5213350" y="5502275"/>
          <p14:tracePt t="25491" x="5205413" y="5494338"/>
          <p14:tracePt t="25498" x="5189538" y="5486400"/>
          <p14:tracePt t="25506" x="5173663" y="5478463"/>
          <p14:tracePt t="25514" x="5165725" y="5470525"/>
          <p14:tracePt t="25521" x="5149850" y="5462588"/>
          <p14:tracePt t="25529" x="5133975" y="5438775"/>
          <p14:tracePt t="25537" x="5118100" y="5430838"/>
          <p14:tracePt t="25544" x="5102225" y="5407025"/>
          <p14:tracePt t="25551" x="5094288" y="5399088"/>
          <p14:tracePt t="25559" x="5078413" y="5391150"/>
          <p14:tracePt t="25566" x="5070475" y="5375275"/>
          <p14:tracePt t="25604" x="5062538" y="5375275"/>
          <p14:tracePt t="25612" x="5062538" y="5367338"/>
          <p14:tracePt t="25626" x="5062538" y="5351463"/>
          <p14:tracePt t="25634" x="5062538" y="5343525"/>
          <p14:tracePt t="25641" x="5062538" y="5335588"/>
          <p14:tracePt t="25649" x="5062538" y="5319713"/>
          <p14:tracePt t="25656" x="5062538" y="5294313"/>
          <p14:tracePt t="25664" x="5062538" y="5270500"/>
          <p14:tracePt t="25671" x="5062538" y="5254625"/>
          <p14:tracePt t="25679" x="5062538" y="5238750"/>
          <p14:tracePt t="25687" x="5062538" y="5230813"/>
          <p14:tracePt t="25694" x="5062538" y="5214938"/>
          <p14:tracePt t="25701" x="5062538" y="5207000"/>
          <p14:tracePt t="25717" x="5062538" y="5199063"/>
          <p14:tracePt t="25724" x="5062538" y="5191125"/>
          <p14:tracePt t="25731" x="5062538" y="5183188"/>
          <p14:tracePt t="25746" x="5062538" y="5167313"/>
          <p14:tracePt t="25754" x="5062538" y="5159375"/>
          <p14:tracePt t="25770" x="5062538" y="5143500"/>
          <p14:tracePt t="25784" x="5062538" y="5135563"/>
          <p14:tracePt t="25791" x="5062538" y="5127625"/>
          <p14:tracePt t="25799" x="5062538" y="5119688"/>
          <p14:tracePt t="25806" x="5062538" y="5103813"/>
          <p14:tracePt t="25814" x="5062538" y="5087938"/>
          <p14:tracePt t="25821" x="5062538" y="5072063"/>
          <p14:tracePt t="25829" x="5062538" y="5064125"/>
          <p14:tracePt t="25837" x="5062538" y="5056188"/>
          <p14:tracePt t="25971" x="5078413" y="5056188"/>
          <p14:tracePt t="25979" x="5086350" y="5056188"/>
          <p14:tracePt t="25987" x="5094288" y="5056188"/>
          <p14:tracePt t="25994" x="5118100" y="5056188"/>
          <p14:tracePt t="26002" x="5157788" y="5056188"/>
          <p14:tracePt t="26009" x="5189538" y="5064125"/>
          <p14:tracePt t="26016" x="5229225" y="5064125"/>
          <p14:tracePt t="26024" x="5268913" y="5072063"/>
          <p14:tracePt t="26032" x="5310188" y="5080000"/>
          <p14:tracePt t="26039" x="5349875" y="5080000"/>
          <p14:tracePt t="26046" x="5381625" y="5087938"/>
          <p14:tracePt t="26054" x="5413375" y="5095875"/>
          <p14:tracePt t="26062" x="5437188" y="5103813"/>
          <p14:tracePt t="26069" x="5461000" y="5111750"/>
          <p14:tracePt t="26076" x="5476875" y="5111750"/>
          <p14:tracePt t="26084" x="5484813" y="5111750"/>
          <p14:tracePt t="26091" x="5492750" y="5111750"/>
          <p14:tracePt t="26099" x="5500688" y="5111750"/>
          <p14:tracePt t="26106" x="5508625" y="5111750"/>
          <p14:tracePt t="26114" x="5524500" y="5111750"/>
          <p14:tracePt t="26121" x="5540375" y="5111750"/>
          <p14:tracePt t="26129" x="5548313" y="5111750"/>
          <p14:tracePt t="26136" x="5556250" y="5111750"/>
          <p14:tracePt t="26143" x="5572125" y="5103813"/>
          <p14:tracePt t="26158" x="5580063" y="5095875"/>
          <p14:tracePt t="26167" x="5588000" y="5095875"/>
          <p14:tracePt t="26174" x="5595938" y="5087938"/>
          <p14:tracePt t="26181" x="5611813" y="5080000"/>
          <p14:tracePt t="26188" x="5619750" y="5080000"/>
          <p14:tracePt t="26196" x="5619750" y="5072063"/>
          <p14:tracePt t="26204" x="5627688" y="5064125"/>
          <p14:tracePt t="26241" x="5627688" y="5056188"/>
          <p14:tracePt t="26271" x="5603875" y="5040313"/>
          <p14:tracePt t="26279" x="5595938" y="5024438"/>
          <p14:tracePt t="26287" x="5572125" y="5016500"/>
          <p14:tracePt t="26294" x="5532438" y="4992688"/>
          <p14:tracePt t="26301" x="5508625" y="4976813"/>
          <p14:tracePt t="26309" x="5484813" y="4967288"/>
          <p14:tracePt t="26317" x="5461000" y="4959350"/>
          <p14:tracePt t="26324" x="5445125" y="4951413"/>
          <p14:tracePt t="26331" x="5437188" y="4951413"/>
          <p14:tracePt t="26339" x="5429250" y="4951413"/>
          <p14:tracePt t="26354" x="5429250" y="4943475"/>
          <p14:tracePt t="26361" x="5429250" y="4935538"/>
          <p14:tracePt t="26370" x="5437188" y="4927600"/>
          <p14:tracePt t="26376" x="5445125" y="4919663"/>
          <p14:tracePt t="26384" x="5476875" y="4903788"/>
          <p14:tracePt t="26391" x="5508625" y="4879975"/>
          <p14:tracePt t="26399" x="5540375" y="4872038"/>
          <p14:tracePt t="26406" x="5572125" y="4856163"/>
          <p14:tracePt t="26414" x="5580063" y="4840288"/>
          <p14:tracePt t="26421" x="5588000" y="4840288"/>
          <p14:tracePt t="26429" x="5595938" y="4832350"/>
          <p14:tracePt t="26451" x="5603875" y="4824413"/>
          <p14:tracePt t="26459" x="5603875" y="4816475"/>
          <p14:tracePt t="26468" x="5603875" y="4808538"/>
          <p14:tracePt t="26481" x="5611813" y="4792663"/>
          <p14:tracePt t="26496" x="5611813" y="4784725"/>
          <p14:tracePt t="26503" x="5611813" y="4776788"/>
          <p14:tracePt t="26526" x="5611813" y="4768850"/>
          <p14:tracePt t="26578" x="5611813" y="4760913"/>
          <p14:tracePt t="26631" x="5611813" y="4752975"/>
          <p14:tracePt t="26661" x="5611813" y="4737100"/>
          <p14:tracePt t="26670" x="5603875" y="4737100"/>
          <p14:tracePt t="26676" x="5603875" y="4729163"/>
          <p14:tracePt t="26683" x="5595938" y="4721225"/>
          <p14:tracePt t="26691" x="5588000" y="4713288"/>
          <p14:tracePt t="26699" x="5580063" y="4697413"/>
          <p14:tracePt t="26706" x="5572125" y="4681538"/>
          <p14:tracePt t="26714" x="5564188" y="4681538"/>
          <p14:tracePt t="26721" x="5556250" y="4665663"/>
          <p14:tracePt t="26729" x="5548313" y="4665663"/>
          <p14:tracePt t="26736" x="5540375" y="4657725"/>
          <p14:tracePt t="26751" x="5524500" y="4649788"/>
          <p14:tracePt t="26759" x="5508625" y="4649788"/>
          <p14:tracePt t="26766" x="5500688" y="4649788"/>
          <p14:tracePt t="26773" x="5484813" y="4649788"/>
          <p14:tracePt t="26782" x="5468938" y="4649788"/>
          <p14:tracePt t="26789" x="5461000" y="4657725"/>
          <p14:tracePt t="26796" x="5453063" y="4657725"/>
          <p14:tracePt t="26803" x="5437188" y="4665663"/>
          <p14:tracePt t="26819" x="5429250" y="4673600"/>
          <p14:tracePt t="26827" x="5421313" y="4673600"/>
          <p14:tracePt t="26834" x="5413375" y="4681538"/>
          <p14:tracePt t="26841" x="5405438" y="4689475"/>
          <p14:tracePt t="26849" x="5397500" y="4689475"/>
          <p14:tracePt t="26856" x="5381625" y="4705350"/>
          <p14:tracePt t="26864" x="5357813" y="4713288"/>
          <p14:tracePt t="26871" x="5334000" y="4737100"/>
          <p14:tracePt t="26879" x="5300663" y="4752975"/>
          <p14:tracePt t="26886" x="5268913" y="4776788"/>
          <p14:tracePt t="26902" x="5221288" y="4816475"/>
          <p14:tracePt t="26909" x="5181600" y="4840288"/>
          <p14:tracePt t="26917" x="5157788" y="4856163"/>
          <p14:tracePt t="26924" x="5126038" y="4872038"/>
          <p14:tracePt t="26932" x="5118100" y="4879975"/>
          <p14:tracePt t="26939" x="5110163" y="4879975"/>
          <p14:tracePt t="26946" x="5110163" y="4887913"/>
          <p14:tracePt t="27014" x="5102225" y="4887913"/>
          <p14:tracePt t="27021" x="5102225" y="4895850"/>
          <p14:tracePt t="27073" x="5102225" y="4903788"/>
          <p14:tracePt t="27193" x="5102225" y="4911725"/>
          <p14:tracePt t="27801" x="5110163" y="4911725"/>
          <p14:tracePt t="27810" x="5118100" y="4895850"/>
          <p14:tracePt t="27824" x="5126038" y="4895850"/>
          <p14:tracePt t="27839" x="5141913" y="4887913"/>
          <p14:tracePt t="27846" x="5141913" y="4864100"/>
          <p14:tracePt t="27853" x="5149850" y="4856163"/>
          <p14:tracePt t="27862" x="5165725" y="4840288"/>
          <p14:tracePt t="27869" x="5173663" y="4824413"/>
          <p14:tracePt t="27877" x="5181600" y="4808538"/>
          <p14:tracePt t="27884" x="5181600" y="4800600"/>
          <p14:tracePt t="27891" x="5197475" y="4784725"/>
          <p14:tracePt t="27900" x="5197475" y="4776788"/>
          <p14:tracePt t="27919" x="5205413" y="4768850"/>
          <p14:tracePt t="27921" x="5205413" y="4760913"/>
          <p14:tracePt t="27930" x="5213350" y="4760913"/>
          <p14:tracePt t="28056" x="5221288" y="4760913"/>
          <p14:tracePt t="28067" x="5221288" y="4752975"/>
          <p14:tracePt t="28079" x="5229225" y="4745038"/>
          <p14:tracePt t="28086" x="5229225" y="4737100"/>
          <p14:tracePt t="28094" x="5237163" y="4737100"/>
          <p14:tracePt t="28102" x="5245100" y="4729163"/>
          <p14:tracePt t="28110" x="5260975" y="4721225"/>
          <p14:tracePt t="28118" x="5260975" y="4713288"/>
          <p14:tracePt t="28124" x="5268913" y="4713288"/>
          <p14:tracePt t="28131" x="5276850" y="4705350"/>
          <p14:tracePt t="28138" x="5284788" y="4705350"/>
          <p14:tracePt t="28147" x="5300663" y="4697413"/>
          <p14:tracePt t="28154" x="5310188" y="4689475"/>
          <p14:tracePt t="28170" x="5318125" y="4681538"/>
          <p14:tracePt t="28177" x="5326063" y="4681538"/>
          <p14:tracePt t="28192" x="5334000" y="4681538"/>
          <p14:tracePt t="28258" x="5341938" y="4681538"/>
          <p14:tracePt t="28266" x="5349875" y="4681538"/>
          <p14:tracePt t="28282" x="5357813" y="4681538"/>
          <p14:tracePt t="28289" x="5373688" y="4681538"/>
          <p14:tracePt t="28296" x="5381625" y="4681538"/>
          <p14:tracePt t="28304" x="5397500" y="4681538"/>
          <p14:tracePt t="28311" x="5413375" y="4681538"/>
          <p14:tracePt t="28318" x="5437188" y="4689475"/>
          <p14:tracePt t="28326" x="5445125" y="4689475"/>
          <p14:tracePt t="28334" x="5453063" y="4689475"/>
          <p14:tracePt t="28342" x="5461000" y="4689475"/>
          <p14:tracePt t="28356" x="5468938" y="4689475"/>
          <p14:tracePt t="28372" x="5476875" y="4689475"/>
          <p14:tracePt t="28529" x="5484813" y="4689475"/>
          <p14:tracePt t="28536" x="5492750" y="4689475"/>
          <p14:tracePt t="28559" x="5500688" y="4689475"/>
          <p14:tracePt t="28574" x="5508625" y="4689475"/>
          <p14:tracePt t="28582" x="5516563" y="4689475"/>
          <p14:tracePt t="28589" x="5524500" y="4689475"/>
          <p14:tracePt t="28596" x="5532438" y="4689475"/>
          <p14:tracePt t="28604" x="5540375" y="4689475"/>
          <p14:tracePt t="28611" x="5548313" y="4689475"/>
          <p14:tracePt t="28619" x="5564188" y="4689475"/>
          <p14:tracePt t="28626" x="5572125" y="4689475"/>
          <p14:tracePt t="28634" x="5580063" y="4689475"/>
          <p14:tracePt t="28641" x="5588000" y="4689475"/>
          <p14:tracePt t="28656" x="5595938" y="4689475"/>
          <p14:tracePt t="28724" x="5603875" y="4689475"/>
          <p14:tracePt t="29646" x="5611813" y="4689475"/>
          <p14:tracePt t="29691" x="5619750" y="4689475"/>
          <p14:tracePt t="29743" x="5627688" y="4689475"/>
          <p14:tracePt t="30006" x="5635625" y="4689475"/>
          <p14:tracePt t="30051" x="5643563" y="4689475"/>
          <p14:tracePt t="30141" x="5651500" y="4689475"/>
          <p14:tracePt t="33458" x="5651500" y="4649788"/>
          <p14:tracePt t="33460" x="5516563" y="4362450"/>
          <p14:tracePt t="33461" x="5365750" y="4106863"/>
          <p14:tracePt t="33463" x="5268913" y="3995738"/>
          <p14:tracePt t="33464" x="5173663" y="3875088"/>
          <p14:tracePt t="33471" x="5078413" y="3756025"/>
          <p14:tracePt t="33480" x="5014913" y="3692525"/>
          <p14:tracePt t="33487" x="4943475" y="3629025"/>
          <p14:tracePt t="33496" x="4886325" y="3579813"/>
          <p14:tracePt t="33502" x="4838700" y="3540125"/>
          <p14:tracePt t="33509" x="4799013" y="3516313"/>
          <p14:tracePt t="33517" x="4775200" y="3500438"/>
          <p14:tracePt t="33525" x="4751388" y="3484563"/>
          <p14:tracePt t="33533" x="4719638" y="3476625"/>
          <p14:tracePt t="33539" x="4695825" y="3460750"/>
          <p14:tracePt t="33547" x="4664075" y="3444875"/>
          <p14:tracePt t="33555" x="4632325" y="3436938"/>
          <p14:tracePt t="33565" x="4584700" y="3413125"/>
          <p14:tracePt t="33569" x="4543425" y="3397250"/>
          <p14:tracePt t="33579" x="4471988" y="3373438"/>
          <p14:tracePt t="33584" x="4408488" y="3349625"/>
          <p14:tracePt t="33591" x="4337050" y="3317875"/>
          <p14:tracePt t="33599" x="4249738" y="3286125"/>
          <p14:tracePt t="33607" x="4152900" y="3252788"/>
          <p14:tracePt t="33615" x="4057650" y="3213100"/>
          <p14:tracePt t="33624" x="3954463" y="3165475"/>
          <p14:tracePt t="33630" x="3867150" y="3125788"/>
          <p14:tracePt t="33638" x="3770313" y="3086100"/>
          <p14:tracePt t="33645" x="3762375" y="3078163"/>
          <p14:tracePt t="33651" x="3730625" y="3062288"/>
          <p14:tracePt t="33660" x="3698875" y="3054350"/>
          <p14:tracePt t="33666" x="3690938" y="3046413"/>
          <p14:tracePt t="33689" x="3675063" y="3038475"/>
          <p14:tracePt t="33697" x="3667125" y="3038475"/>
          <p14:tracePt t="33704" x="3659188" y="3038475"/>
          <p14:tracePt t="33712" x="3651250" y="3038475"/>
          <p14:tracePt t="33719" x="3635375" y="3030538"/>
          <p14:tracePt t="33727" x="3619500" y="3030538"/>
          <p14:tracePt t="33734" x="3603625" y="3030538"/>
          <p14:tracePt t="33741" x="3579813" y="3030538"/>
          <p14:tracePt t="33749" x="3563938" y="3030538"/>
          <p14:tracePt t="33756" x="3556000" y="3030538"/>
          <p14:tracePt t="33764" x="3532188" y="3030538"/>
          <p14:tracePt t="33771" x="3516313" y="3030538"/>
          <p14:tracePt t="33779" x="3492500" y="3038475"/>
          <p14:tracePt t="33786" x="3476625" y="3038475"/>
          <p14:tracePt t="33794" x="3467100" y="3038475"/>
          <p14:tracePt t="33801" x="3459163" y="3038475"/>
          <p14:tracePt t="33809" x="3435350" y="3038475"/>
          <p14:tracePt t="33816" x="3411538" y="3038475"/>
          <p14:tracePt t="33825" x="3387725" y="3038475"/>
          <p14:tracePt t="33831" x="3355975" y="3030538"/>
          <p14:tracePt t="33839" x="3308350" y="3022600"/>
          <p14:tracePt t="33847" x="3252788" y="2998788"/>
          <p14:tracePt t="33855" x="3197225" y="2982913"/>
          <p14:tracePt t="33861" x="3117850" y="2959100"/>
          <p14:tracePt t="33869" x="3044825" y="2919413"/>
          <p14:tracePt t="33877" x="2957513" y="2886075"/>
          <p14:tracePt t="33884" x="2886075" y="2846388"/>
          <p14:tracePt t="33891" x="2806700" y="2806700"/>
          <p14:tracePt t="33899" x="2717800" y="2767013"/>
          <p14:tracePt t="33914" x="2638425" y="2727325"/>
          <p14:tracePt t="33915" x="2582863" y="2703513"/>
          <p14:tracePt t="33921" x="2519363" y="2679700"/>
          <p14:tracePt t="33929" x="2463800" y="2655888"/>
          <p14:tracePt t="33936" x="2416175" y="2632075"/>
          <p14:tracePt t="33944" x="2366963" y="2616200"/>
          <p14:tracePt t="33951" x="2319338" y="2600325"/>
          <p14:tracePt t="33959" x="2295525" y="2592388"/>
          <p14:tracePt t="33966" x="2271713" y="2584450"/>
          <p14:tracePt t="33974" x="2232025" y="2566988"/>
          <p14:tracePt t="33981" x="2200275" y="2551113"/>
          <p14:tracePt t="33989" x="2160588" y="2527300"/>
          <p14:tracePt t="33997" x="2128838" y="2527300"/>
          <p14:tracePt t="34004" x="2089150" y="2503488"/>
          <p14:tracePt t="34012" x="2057400" y="2495550"/>
          <p14:tracePt t="34019" x="2033588" y="2479675"/>
          <p14:tracePt t="34027" x="2025650" y="2479675"/>
          <p14:tracePt t="34168" x="2041525" y="2471738"/>
          <p14:tracePt t="34177" x="2049463" y="2463800"/>
          <p14:tracePt t="34184" x="2057400" y="2463800"/>
          <p14:tracePt t="34191" x="2081213" y="2455863"/>
          <p14:tracePt t="34199" x="2105025" y="2447925"/>
          <p14:tracePt t="34206" x="2128838" y="2447925"/>
          <p14:tracePt t="34215" x="2160588" y="2439988"/>
          <p14:tracePt t="34222" x="2192338" y="2439988"/>
          <p14:tracePt t="34230" x="2208213" y="2439988"/>
          <p14:tracePt t="34236" x="2239963" y="2439988"/>
          <p14:tracePt t="34244" x="2263775" y="2439988"/>
          <p14:tracePt t="34251" x="2295525" y="2439988"/>
          <p14:tracePt t="34258" x="2327275" y="2439988"/>
          <p14:tracePt t="34266" x="2343150" y="2439988"/>
          <p14:tracePt t="34274" x="2366963" y="2439988"/>
          <p14:tracePt t="34281" x="2392363" y="2439988"/>
          <p14:tracePt t="34289" x="2432050" y="2447925"/>
          <p14:tracePt t="34297" x="2447925" y="2447925"/>
          <p14:tracePt t="34304" x="2463800" y="2447925"/>
          <p14:tracePt t="34312" x="2471738" y="2447925"/>
          <p14:tracePt t="34319" x="2479675" y="2455863"/>
          <p14:tracePt t="34327" x="2487613" y="2455863"/>
          <p14:tracePt t="34581" x="2487613" y="2463800"/>
          <p14:tracePt t="34589" x="2487613" y="2471738"/>
          <p14:tracePt t="34597" x="2487613" y="2479675"/>
          <p14:tracePt t="34604" x="2487613" y="2487613"/>
          <p14:tracePt t="34634" x="2487613" y="2495550"/>
          <p14:tracePt t="35114" x="2487613" y="2503488"/>
          <p14:tracePt t="35122" x="2487613" y="2511425"/>
          <p14:tracePt t="35130" x="2479675" y="2519363"/>
          <p14:tracePt t="35137" x="2471738" y="2527300"/>
          <p14:tracePt t="35145" x="2455863" y="2527300"/>
          <p14:tracePt t="35151" x="2447925" y="2543175"/>
          <p14:tracePt t="35161" x="2439988" y="2543175"/>
          <p14:tracePt t="35166" x="2432050" y="2551113"/>
          <p14:tracePt t="35175" x="2424113" y="2551113"/>
          <p14:tracePt t="35197" x="2416175" y="2551113"/>
          <p14:tracePt t="35227" x="2408238" y="2551113"/>
          <p14:tracePt t="35235" x="2408238" y="2559050"/>
          <p14:tracePt t="35242" x="2400300" y="2559050"/>
          <p14:tracePt t="35251" x="2392363" y="2559050"/>
          <p14:tracePt t="35257" x="2384425" y="2566988"/>
          <p14:tracePt t="35265" x="2374900" y="2566988"/>
          <p14:tracePt t="35271" x="2359025" y="2576513"/>
          <p14:tracePt t="35280" x="2351088" y="2584450"/>
          <p14:tracePt t="35286" x="2343150" y="2584450"/>
          <p14:tracePt t="35294" x="2327275" y="2592388"/>
          <p14:tracePt t="35309" x="2319338" y="2600325"/>
          <p14:tracePt t="35316" x="2311400" y="2600325"/>
          <p14:tracePt t="35324" x="2303463" y="2600325"/>
          <p14:tracePt t="35909" x="2303463" y="2608263"/>
          <p14:tracePt t="35916" x="2303463" y="2624138"/>
          <p14:tracePt t="35925" x="2295525" y="2632075"/>
          <p14:tracePt t="35931" x="2295525" y="2647950"/>
          <p14:tracePt t="35940" x="2295525" y="2655888"/>
          <p14:tracePt t="35947" x="2295525" y="2663825"/>
          <p14:tracePt t="35955" x="2295525" y="2671763"/>
          <p14:tracePt t="35962" x="2295525" y="2687638"/>
          <p14:tracePt t="35969" x="2295525" y="2695575"/>
          <p14:tracePt t="35977" x="2295525" y="2703513"/>
          <p14:tracePt t="35984" x="2295525" y="2711450"/>
          <p14:tracePt t="35991" x="2295525" y="2719388"/>
          <p14:tracePt t="36010" x="2295525" y="2727325"/>
          <p14:tracePt t="36016" x="2295525" y="2735263"/>
          <p14:tracePt t="36133" x="2295525" y="2743200"/>
          <p14:tracePt t="36149" x="2295525" y="2759075"/>
          <p14:tracePt t="36158" x="2295525" y="2774950"/>
          <p14:tracePt t="36164" x="2295525" y="2782888"/>
          <p14:tracePt t="36171" x="2295525" y="2798763"/>
          <p14:tracePt t="36178" x="2295525" y="2822575"/>
          <p14:tracePt t="36188" x="2295525" y="2830513"/>
          <p14:tracePt t="36196" x="2295525" y="2846388"/>
          <p14:tracePt t="36204" x="2295525" y="2878138"/>
          <p14:tracePt t="36209" x="2295525" y="2901950"/>
          <p14:tracePt t="36218" x="2295525" y="2927350"/>
          <p14:tracePt t="36226" x="2295525" y="2959100"/>
          <p14:tracePt t="36232" x="2295525" y="2982913"/>
          <p14:tracePt t="36239" x="2295525" y="2998788"/>
          <p14:tracePt t="36247" x="2295525" y="3022600"/>
          <p14:tracePt t="36254" x="2303463" y="3046413"/>
          <p14:tracePt t="36261" x="2303463" y="3070225"/>
          <p14:tracePt t="36269" x="2303463" y="3094038"/>
          <p14:tracePt t="36277" x="2311400" y="3109913"/>
          <p14:tracePt t="36288" x="2327275" y="3125788"/>
          <p14:tracePt t="36293" x="2327275" y="3141663"/>
          <p14:tracePt t="36299" x="2327275" y="3157538"/>
          <p14:tracePt t="36308" x="2327275" y="3165475"/>
          <p14:tracePt t="36322" x="2327275" y="3173413"/>
          <p14:tracePt t="36330" x="2335213" y="3181350"/>
          <p14:tracePt t="36351" x="2335213" y="3189288"/>
          <p14:tracePt t="36382" x="2335213" y="3197225"/>
          <p14:tracePt t="36398" x="2335213" y="3205163"/>
          <p14:tracePt t="36404" x="2335213" y="3213100"/>
          <p14:tracePt t="36419" x="2335213" y="3221038"/>
          <p14:tracePt t="36434" x="2335213" y="3228975"/>
          <p14:tracePt t="36449" x="2335213" y="3236913"/>
          <p14:tracePt t="36456" x="2335213" y="3244850"/>
          <p14:tracePt t="36479" x="2335213" y="3252788"/>
          <p14:tracePt t="36494" x="2335213" y="3262313"/>
          <p14:tracePt t="36501" x="2327275" y="3262313"/>
          <p14:tracePt t="36516" x="2327275" y="3270250"/>
          <p14:tracePt t="36524" x="2327275" y="3278188"/>
          <p14:tracePt t="36563" x="2327275" y="3286125"/>
          <p14:tracePt t="36636" x="2319338" y="3286125"/>
          <p14:tracePt t="36644" x="2319338" y="3294063"/>
          <p14:tracePt t="36651" x="2311400" y="3294063"/>
          <p14:tracePt t="36666" x="2303463" y="3302000"/>
          <p14:tracePt t="36674" x="2295525" y="3309938"/>
          <p14:tracePt t="36681" x="2279650" y="3309938"/>
          <p14:tracePt t="36689" x="2263775" y="3309938"/>
          <p14:tracePt t="36696" x="2239963" y="3317875"/>
          <p14:tracePt t="36703" x="2216150" y="3325813"/>
          <p14:tracePt t="36711" x="2176463" y="3325813"/>
          <p14:tracePt t="36718" x="2160588" y="3325813"/>
          <p14:tracePt t="36726" x="2136775" y="3325813"/>
          <p14:tracePt t="36734" x="2097088" y="3325813"/>
          <p14:tracePt t="36742" x="2065338" y="3333750"/>
          <p14:tracePt t="36749" x="2033588" y="3333750"/>
          <p14:tracePt t="36756" x="2008188" y="3333750"/>
          <p14:tracePt t="36764" x="1984375" y="3333750"/>
          <p14:tracePt t="36771" x="1968500" y="3333750"/>
          <p14:tracePt t="36779" x="1952625" y="3333750"/>
          <p14:tracePt t="36786" x="1944688" y="3333750"/>
          <p14:tracePt t="36796" x="1936750" y="3333750"/>
          <p14:tracePt t="36809" x="1928813" y="3333750"/>
          <p14:tracePt t="36824" x="1920875" y="3341688"/>
          <p14:tracePt t="36831" x="1897063" y="3349625"/>
          <p14:tracePt t="36839" x="1881188" y="3349625"/>
          <p14:tracePt t="36846" x="1849438" y="3349625"/>
          <p14:tracePt t="36857" x="1825625" y="3365500"/>
          <p14:tracePt t="36863" x="1793875" y="3373438"/>
          <p14:tracePt t="36869" x="1746250" y="3381375"/>
          <p14:tracePt t="36877" x="1714500" y="3389313"/>
          <p14:tracePt t="36884" x="1682750" y="3389313"/>
          <p14:tracePt t="36892" x="1641475" y="3397250"/>
          <p14:tracePt t="36899" x="1609725" y="3397250"/>
          <p14:tracePt t="36912" x="1585913" y="3397250"/>
          <p14:tracePt t="36914" x="1577975" y="3397250"/>
          <p14:tracePt t="36921" x="1554163" y="3397250"/>
          <p14:tracePt t="36929" x="1538288" y="3405188"/>
          <p14:tracePt t="36936" x="1530350" y="3405188"/>
          <p14:tracePt t="36944" x="1514475" y="3405188"/>
          <p14:tracePt t="36951" x="1506538" y="3405188"/>
          <p14:tracePt t="36959" x="1490663" y="3405188"/>
          <p14:tracePt t="36975" x="1482725" y="3405188"/>
          <p14:tracePt t="36981" x="1474788" y="3405188"/>
          <p14:tracePt t="36996" x="1458913" y="3413125"/>
          <p14:tracePt t="37011" x="1450975" y="3413125"/>
          <p14:tracePt t="37123" x="1466850" y="3413125"/>
          <p14:tracePt t="37131" x="1498600" y="3413125"/>
          <p14:tracePt t="37139" x="1562100" y="3413125"/>
          <p14:tracePt t="37146" x="1609725" y="3413125"/>
          <p14:tracePt t="37154" x="1682750" y="3413125"/>
          <p14:tracePt t="37161" x="1770063" y="3413125"/>
          <p14:tracePt t="37168" x="1920875" y="3436938"/>
          <p14:tracePt t="37177" x="2105025" y="3444875"/>
          <p14:tracePt t="37184" x="2295525" y="3484563"/>
          <p14:tracePt t="37192" x="2487613" y="3532188"/>
          <p14:tracePt t="37199" x="2701925" y="3595688"/>
          <p14:tracePt t="37206" x="2838450" y="3636963"/>
          <p14:tracePt t="37213" x="3028950" y="3684588"/>
          <p14:tracePt t="37221" x="3221038" y="3732213"/>
          <p14:tracePt t="37228" x="3387725" y="3763963"/>
          <p14:tracePt t="37236" x="3516313" y="3795713"/>
          <p14:tracePt t="37244" x="3611563" y="3811588"/>
          <p14:tracePt t="37251" x="3690938" y="3827463"/>
          <p14:tracePt t="37260" x="3778250" y="3843338"/>
          <p14:tracePt t="37266" x="3851275" y="3851275"/>
          <p14:tracePt t="37275" x="3922713" y="3890963"/>
          <p14:tracePt t="37281" x="3994150" y="3914775"/>
          <p14:tracePt t="37289" x="4065588" y="3938588"/>
          <p14:tracePt t="37296" x="4152900" y="3971925"/>
          <p14:tracePt t="37304" x="4249738" y="4011613"/>
          <p14:tracePt t="37311" x="4321175" y="4043363"/>
          <p14:tracePt t="37319" x="4416425" y="4090988"/>
          <p14:tracePt t="37327" x="4511675" y="4130675"/>
          <p14:tracePt t="37334" x="4616450" y="4178300"/>
          <p14:tracePt t="37341" x="4703763" y="4210050"/>
          <p14:tracePt t="37349" x="4799013" y="4249738"/>
          <p14:tracePt t="37357" x="4854575" y="4273550"/>
          <p14:tracePt t="37364" x="4933950" y="4281488"/>
          <p14:tracePt t="37371" x="5006975" y="4298950"/>
          <p14:tracePt t="37378" x="5054600" y="4306888"/>
          <p14:tracePt t="37386" x="5086350" y="4314825"/>
          <p14:tracePt t="37394" x="5118100" y="4314825"/>
          <p14:tracePt t="37401" x="5141913" y="4322763"/>
          <p14:tracePt t="37409" x="5149850" y="4322763"/>
          <p14:tracePt t="37424" x="5165725" y="4322763"/>
          <p14:tracePt t="37431" x="5165725" y="4330700"/>
          <p14:tracePt t="37439" x="5173663" y="4330700"/>
          <p14:tracePt t="37446" x="5181600" y="4330700"/>
          <p14:tracePt t="37454" x="5189538" y="4330700"/>
          <p14:tracePt t="37461" x="5205413" y="4330700"/>
          <p14:tracePt t="37468" x="5221288" y="4330700"/>
          <p14:tracePt t="37477" x="5245100" y="4330700"/>
          <p14:tracePt t="37484" x="5276850" y="4338638"/>
          <p14:tracePt t="37491" x="5318125" y="4338638"/>
          <p14:tracePt t="37498" x="5373688" y="4354513"/>
          <p14:tracePt t="37506" x="5429250" y="4362450"/>
          <p14:tracePt t="37514" x="5484813" y="4370388"/>
          <p14:tracePt t="37521" x="5532438" y="4378325"/>
          <p14:tracePt t="37529" x="5572125" y="4386263"/>
          <p14:tracePt t="37536" x="5627688" y="4394200"/>
          <p14:tracePt t="37544" x="5676900" y="4394200"/>
          <p14:tracePt t="37551" x="5708650" y="4394200"/>
          <p14:tracePt t="37559" x="5748338" y="4402138"/>
          <p14:tracePt t="37566" x="5764213" y="4402138"/>
          <p14:tracePt t="37574" x="5772150" y="4402138"/>
          <p14:tracePt t="37581" x="5780088" y="4402138"/>
          <p14:tracePt t="37663" x="5780088" y="4410075"/>
          <p14:tracePt t="37671" x="5780088" y="4418013"/>
          <p14:tracePt t="37679" x="5780088" y="4433888"/>
          <p14:tracePt t="37694" x="5780088" y="4441825"/>
          <p14:tracePt t="37701" x="5772150" y="4449763"/>
          <p14:tracePt t="37709" x="5772150" y="4465638"/>
          <p14:tracePt t="37716" x="5772150" y="4473575"/>
          <p14:tracePt t="37724" x="5764213" y="4481513"/>
          <p14:tracePt t="37731" x="5764213" y="4505325"/>
          <p14:tracePt t="37739" x="5756275" y="4513263"/>
          <p14:tracePt t="37746" x="5756275" y="4521200"/>
          <p14:tracePt t="37753" x="5748338" y="4545013"/>
          <p14:tracePt t="37761" x="5748338" y="4568825"/>
          <p14:tracePt t="37769" x="5740400" y="4576763"/>
          <p14:tracePt t="37777" x="5740400" y="4584700"/>
          <p14:tracePt t="37784" x="5740400" y="4592638"/>
          <p14:tracePt t="37799" x="5740400" y="4600575"/>
          <p14:tracePt t="37957" x="5740400" y="4608513"/>
          <p14:tracePt t="37963" x="5732463" y="4608513"/>
          <p14:tracePt t="37971" x="5732463" y="4616450"/>
          <p14:tracePt t="37994" x="5732463" y="4624388"/>
          <p14:tracePt t="38009" x="5732463" y="4633913"/>
          <p14:tracePt t="38061" x="5732463" y="4641850"/>
          <p14:tracePt t="38083" x="5724525" y="4641850"/>
          <p14:tracePt t="38181" x="5724525" y="4649788"/>
          <p14:tracePt t="38203" x="5732463" y="4649788"/>
          <p14:tracePt t="38211" x="5732463" y="4657725"/>
          <p14:tracePt t="38219" x="5740400" y="4657725"/>
          <p14:tracePt t="38234" x="5748338" y="4665663"/>
          <p14:tracePt t="38241" x="5756275" y="4665663"/>
          <p14:tracePt t="38249" x="5764213" y="4665663"/>
          <p14:tracePt t="38257" x="5780088" y="4665663"/>
          <p14:tracePt t="38264" x="5795963" y="4665663"/>
          <p14:tracePt t="38271" x="5803900" y="4665663"/>
          <p14:tracePt t="38279" x="5819775" y="4665663"/>
          <p14:tracePt t="38286" x="5843588" y="4665663"/>
          <p14:tracePt t="38294" x="5851525" y="4665663"/>
          <p14:tracePt t="38301" x="5859463" y="4665663"/>
          <p14:tracePt t="38309" x="5867400" y="4665663"/>
          <p14:tracePt t="38316" x="5883275" y="4665663"/>
          <p14:tracePt t="38331" x="5891213" y="4665663"/>
          <p14:tracePt t="38339" x="5899150" y="4665663"/>
          <p14:tracePt t="38347" x="5907088" y="4665663"/>
          <p14:tracePt t="38361" x="5915025" y="4657725"/>
          <p14:tracePt t="38369" x="5930900" y="4649788"/>
          <p14:tracePt t="38377" x="5930900" y="4641850"/>
          <p14:tracePt t="38384" x="5938838" y="4641850"/>
          <p14:tracePt t="38391" x="5946775" y="4624388"/>
          <p14:tracePt t="38399" x="5954713" y="4624388"/>
          <p14:tracePt t="38408" x="5962650" y="4608513"/>
          <p14:tracePt t="38414" x="5970588" y="4592638"/>
          <p14:tracePt t="38429" x="5978525" y="4576763"/>
          <p14:tracePt t="38436" x="5986463" y="4560888"/>
          <p14:tracePt t="38444" x="5986463" y="4552950"/>
          <p14:tracePt t="38451" x="5986463" y="4545013"/>
          <p14:tracePt t="38459" x="5986463" y="4529138"/>
          <p14:tracePt t="38466" x="5986463" y="4513263"/>
          <p14:tracePt t="38481" x="5986463" y="4497388"/>
          <p14:tracePt t="38489" x="5994400" y="4489450"/>
          <p14:tracePt t="38496" x="5994400" y="4481513"/>
          <p14:tracePt t="38503" x="5994400" y="4465638"/>
          <p14:tracePt t="38511" x="5994400" y="4449763"/>
          <p14:tracePt t="38518" x="5994400" y="4441825"/>
          <p14:tracePt t="38527" x="5994400" y="4433888"/>
          <p14:tracePt t="38533" x="5994400" y="4418013"/>
          <p14:tracePt t="38541" x="5994400" y="4402138"/>
          <p14:tracePt t="38549" x="5994400" y="4394200"/>
          <p14:tracePt t="38557" x="5994400" y="4378325"/>
          <p14:tracePt t="38564" x="5994400" y="4370388"/>
          <p14:tracePt t="38571" x="5994400" y="4362450"/>
          <p14:tracePt t="38586" x="5994400" y="4346575"/>
          <p14:tracePt t="38594" x="5994400" y="4338638"/>
          <p14:tracePt t="38611" x="5994400" y="4322763"/>
          <p14:tracePt t="38623" x="5994400" y="4314825"/>
          <p14:tracePt t="38631" x="5994400" y="4306888"/>
          <p14:tracePt t="38639" x="5994400" y="4298950"/>
          <p14:tracePt t="38646" x="5994400" y="4281488"/>
          <p14:tracePt t="38654" x="5994400" y="4265613"/>
          <p14:tracePt t="38661" x="5994400" y="4257675"/>
          <p14:tracePt t="38669" x="5994400" y="4249738"/>
          <p14:tracePt t="38677" x="5994400" y="4233863"/>
          <p14:tracePt t="38684" x="5994400" y="4225925"/>
          <p14:tracePt t="38691" x="6002338" y="4217988"/>
          <p14:tracePt t="38699" x="6010275" y="4202113"/>
          <p14:tracePt t="38706" x="6018213" y="4194175"/>
          <p14:tracePt t="38714" x="6034088" y="4178300"/>
          <p14:tracePt t="38721" x="6043613" y="4154488"/>
          <p14:tracePt t="38729" x="6059488" y="4138613"/>
          <p14:tracePt t="38736" x="6075363" y="4122738"/>
          <p14:tracePt t="38744" x="6083300" y="4106863"/>
          <p14:tracePt t="38751" x="6099175" y="4083050"/>
          <p14:tracePt t="38759" x="6107113" y="4059238"/>
          <p14:tracePt t="38766" x="6115050" y="4043363"/>
          <p14:tracePt t="38774" x="6130925" y="4027488"/>
          <p14:tracePt t="38781" x="6138863" y="4011613"/>
          <p14:tracePt t="38789" x="6154738" y="3987800"/>
          <p14:tracePt t="38797" x="6154738" y="3979863"/>
          <p14:tracePt t="38804" x="6170613" y="3963988"/>
          <p14:tracePt t="38811" x="6178550" y="3938588"/>
          <p14:tracePt t="38819" x="6186488" y="3930650"/>
          <p14:tracePt t="38826" x="6194425" y="3922713"/>
          <p14:tracePt t="38833" x="6202363" y="3898900"/>
          <p14:tracePt t="38842" x="6210300" y="3890963"/>
          <p14:tracePt t="38849" x="6218238" y="3883025"/>
          <p14:tracePt t="38857" x="6218238" y="3867150"/>
          <p14:tracePt t="38864" x="6226175" y="3851275"/>
          <p14:tracePt t="38871" x="6234113" y="3851275"/>
          <p14:tracePt t="38879" x="6234113" y="3835400"/>
          <p14:tracePt t="38886" x="6234113" y="3819525"/>
          <p14:tracePt t="38909" x="6242050" y="3811588"/>
          <p14:tracePt t="38916" x="6242050" y="3803650"/>
          <p14:tracePt t="38931" x="6249988" y="3803650"/>
          <p14:tracePt t="38946" x="6249988" y="3795713"/>
          <p14:tracePt t="38961" x="6249988" y="3787775"/>
          <p14:tracePt t="38969" x="6257925" y="3787775"/>
          <p14:tracePt t="38976" x="6257925" y="3779838"/>
          <p14:tracePt t="38984" x="6265863" y="3763963"/>
          <p14:tracePt t="38991" x="6273800" y="3748088"/>
          <p14:tracePt t="38999" x="6281738" y="3740150"/>
          <p14:tracePt t="39006" x="6289675" y="3732213"/>
          <p14:tracePt t="39021" x="6297613" y="3724275"/>
          <p14:tracePt t="39029" x="6297613" y="3716338"/>
          <p14:tracePt t="39089" x="6297613" y="3708400"/>
          <p14:tracePt t="39876" x="6297613" y="3724275"/>
          <p14:tracePt t="39884" x="6297613" y="3732213"/>
          <p14:tracePt t="39892" x="6297613" y="3740150"/>
          <p14:tracePt t="39907" x="6273800" y="3771900"/>
          <p14:tracePt t="39914" x="6265863" y="3779838"/>
          <p14:tracePt t="39923" x="6265863" y="3795713"/>
          <p14:tracePt t="39929" x="6249988" y="3819525"/>
          <p14:tracePt t="39939" x="6242050" y="3827463"/>
          <p14:tracePt t="39944" x="6234113" y="3843338"/>
          <p14:tracePt t="39953" x="6218238" y="3859213"/>
          <p14:tracePt t="39960" x="6218238" y="3883025"/>
          <p14:tracePt t="39966" x="6194425" y="3906838"/>
          <p14:tracePt t="39975" x="6194425" y="3922713"/>
          <p14:tracePt t="39981" x="6170613" y="3948113"/>
          <p14:tracePt t="39989" x="6154738" y="3979863"/>
          <p14:tracePt t="39998" x="6138863" y="3995738"/>
          <p14:tracePt t="40004" x="6122988" y="4019550"/>
          <p14:tracePt t="40011" x="6115050" y="4043363"/>
          <p14:tracePt t="40019" x="6107113" y="4043363"/>
          <p14:tracePt t="40027" x="6107113" y="4051300"/>
          <p14:tracePt t="40034" x="6099175" y="4059238"/>
          <p14:tracePt t="40043" x="6099175" y="4067175"/>
          <p14:tracePt t="40049" x="6091238" y="4075113"/>
          <p14:tracePt t="40058" x="6083300" y="4083050"/>
          <p14:tracePt t="40064" x="6075363" y="4098925"/>
          <p14:tracePt t="40079" x="6067425" y="4106863"/>
          <p14:tracePt t="40089" x="6067425" y="4114800"/>
          <p14:tracePt t="40096" x="6051550" y="4130675"/>
          <p14:tracePt t="40102" x="6051550" y="4138613"/>
          <p14:tracePt t="40110" x="6043613" y="4154488"/>
          <p14:tracePt t="40117" x="6034088" y="4170363"/>
          <p14:tracePt t="40126" x="6034088" y="4178300"/>
          <p14:tracePt t="40132" x="6026150" y="4194175"/>
          <p14:tracePt t="40139" x="6010275" y="4210050"/>
          <p14:tracePt t="40146" x="6010275" y="4225925"/>
          <p14:tracePt t="40158" x="5994400" y="4241800"/>
          <p14:tracePt t="40161" x="5994400" y="4249738"/>
          <p14:tracePt t="40169" x="5986463" y="4257675"/>
          <p14:tracePt t="40177" x="5978525" y="4273550"/>
          <p14:tracePt t="40192" x="5970588" y="4291013"/>
          <p14:tracePt t="40199" x="5962650" y="4306888"/>
          <p14:tracePt t="40206" x="5946775" y="4330700"/>
          <p14:tracePt t="40214" x="5930900" y="4346575"/>
          <p14:tracePt t="40222" x="5922963" y="4370388"/>
          <p14:tracePt t="40229" x="5907088" y="4386263"/>
          <p14:tracePt t="40236" x="5899150" y="4410075"/>
          <p14:tracePt t="40244" x="5875338" y="4433888"/>
          <p14:tracePt t="40251" x="5867400" y="4449763"/>
          <p14:tracePt t="40259" x="5859463" y="4465638"/>
          <p14:tracePt t="40266" x="5851525" y="4481513"/>
          <p14:tracePt t="40274" x="5827713" y="4497388"/>
          <p14:tracePt t="40281" x="5819775" y="4513263"/>
          <p14:tracePt t="40289" x="5811838" y="4529138"/>
          <p14:tracePt t="40297" x="5788025" y="4545013"/>
          <p14:tracePt t="40304" x="5780088" y="4560888"/>
          <p14:tracePt t="40311" x="5764213" y="4576763"/>
          <p14:tracePt t="40319" x="5748338" y="4584700"/>
          <p14:tracePt t="40326" x="5740400" y="4600575"/>
          <p14:tracePt t="40334" x="5716588" y="4608513"/>
          <p14:tracePt t="40342" x="5708650" y="4624388"/>
          <p14:tracePt t="40349" x="5692775" y="4633913"/>
          <p14:tracePt t="40356" x="5676900" y="4649788"/>
          <p14:tracePt t="40363" x="5659438" y="4657725"/>
          <p14:tracePt t="40372" x="5651500" y="4665663"/>
          <p14:tracePt t="40379" x="5643563" y="4673600"/>
          <p14:tracePt t="40386" x="5635625" y="4673600"/>
          <p14:tracePt t="40394" x="5627688" y="4681538"/>
          <p14:tracePt t="40424" x="5619750" y="4681538"/>
          <p14:tracePt t="40446" x="5611813" y="4689475"/>
          <p14:tracePt t="40461" x="5603875" y="4689475"/>
          <p14:tracePt t="40468" x="5595938" y="4697413"/>
          <p14:tracePt t="40484" x="5588000" y="4697413"/>
          <p14:tracePt t="40492" x="5580063" y="4697413"/>
          <p14:tracePt t="40507" x="5580063" y="4705350"/>
          <p14:tracePt t="40649" x="5588000" y="4705350"/>
          <p14:tracePt t="40658" x="5603875" y="4705350"/>
          <p14:tracePt t="40663" x="5619750" y="4697413"/>
          <p14:tracePt t="40672" x="5635625" y="4689475"/>
          <p14:tracePt t="40678" x="5651500" y="4689475"/>
          <p14:tracePt t="40687" x="5667375" y="4673600"/>
          <p14:tracePt t="40694" x="5684838" y="4665663"/>
          <p14:tracePt t="40701" x="5708650" y="4657725"/>
          <p14:tracePt t="40709" x="5708650" y="4649788"/>
          <p14:tracePt t="40716" x="5724525" y="4641850"/>
          <p14:tracePt t="40724" x="5748338" y="4633913"/>
          <p14:tracePt t="40731" x="5764213" y="4624388"/>
          <p14:tracePt t="40739" x="5780088" y="4600575"/>
          <p14:tracePt t="40746" x="5795963" y="4592638"/>
          <p14:tracePt t="40754" x="5803900" y="4584700"/>
          <p14:tracePt t="40761" x="5811838" y="4568825"/>
          <p14:tracePt t="40769" x="5827713" y="4552950"/>
          <p14:tracePt t="40776" x="5835650" y="4545013"/>
          <p14:tracePt t="40784" x="5859463" y="4521200"/>
          <p14:tracePt t="40791" x="5867400" y="4505325"/>
          <p14:tracePt t="40799" x="5883275" y="4497388"/>
          <p14:tracePt t="40807" x="5883275" y="4481513"/>
          <p14:tracePt t="40814" x="5891213" y="4465638"/>
          <p14:tracePt t="40822" x="5899150" y="4457700"/>
          <p14:tracePt t="40828" x="5899150" y="4449763"/>
          <p14:tracePt t="40836" x="5907088" y="4433888"/>
          <p14:tracePt t="40843" x="5915025" y="4425950"/>
          <p14:tracePt t="40851" x="5915025" y="4410075"/>
          <p14:tracePt t="40859" x="5922963" y="4402138"/>
          <p14:tracePt t="40866" x="5930900" y="4394200"/>
          <p14:tracePt t="40875" x="5930900" y="4378325"/>
          <p14:tracePt t="40881" x="5930900" y="4370388"/>
          <p14:tracePt t="40888" x="5938838" y="4354513"/>
          <p14:tracePt t="40906" x="5946775" y="4330700"/>
          <p14:tracePt t="40911" x="5954713" y="4314825"/>
          <p14:tracePt t="40919" x="5970588" y="4298950"/>
          <p14:tracePt t="40926" x="5970588" y="4273550"/>
          <p14:tracePt t="40934" x="5986463" y="4249738"/>
          <p14:tracePt t="40941" x="5994400" y="4225925"/>
          <p14:tracePt t="40949" x="6002338" y="4210050"/>
          <p14:tracePt t="40957" x="6018213" y="4186238"/>
          <p14:tracePt t="40964" x="6026150" y="4170363"/>
          <p14:tracePt t="40972" x="6034088" y="4146550"/>
          <p14:tracePt t="40979" x="6043613" y="4138613"/>
          <p14:tracePt t="40986" x="6051550" y="4130675"/>
          <p14:tracePt t="40994" x="6059488" y="4114800"/>
          <p14:tracePt t="41001" x="6059488" y="4106863"/>
          <p14:tracePt t="41008" x="6059488" y="4098925"/>
          <p14:tracePt t="41017" x="6067425" y="4090988"/>
          <p14:tracePt t="41024" x="6075363" y="4083050"/>
          <p14:tracePt t="41032" x="6075363" y="4067175"/>
          <p14:tracePt t="41039" x="6083300" y="4051300"/>
          <p14:tracePt t="41047" x="6091238" y="4043363"/>
          <p14:tracePt t="41054" x="6091238" y="4035425"/>
          <p14:tracePt t="41062" x="6107113" y="4019550"/>
          <p14:tracePt t="41069" x="6107113" y="4011613"/>
          <p14:tracePt t="41076" x="6115050" y="4003675"/>
          <p14:tracePt t="41084" x="6122988" y="3987800"/>
          <p14:tracePt t="41091" x="6130925" y="3979863"/>
          <p14:tracePt t="41099" x="6138863" y="3963988"/>
          <p14:tracePt t="41107" x="6146800" y="3948113"/>
          <p14:tracePt t="41114" x="6146800" y="3938588"/>
          <p14:tracePt t="41122" x="6162675" y="3922713"/>
          <p14:tracePt t="41129" x="6162675" y="3914775"/>
          <p14:tracePt t="41136" x="6170613" y="3898900"/>
          <p14:tracePt t="41144" x="6186488" y="3883025"/>
          <p14:tracePt t="41151" x="6186488" y="3867150"/>
          <p14:tracePt t="41159" x="6194425" y="3859213"/>
          <p14:tracePt t="41166" x="6202363" y="3859213"/>
          <p14:tracePt t="41301" x="6202363" y="3851275"/>
          <p14:tracePt t="41413" x="6202363" y="3843338"/>
          <p14:tracePt t="41458" x="6202363" y="3835400"/>
          <p14:tracePt t="41474" x="6210300" y="3835400"/>
          <p14:tracePt t="41489" x="6210300" y="3827463"/>
          <p14:tracePt t="41526" x="6210300" y="3819525"/>
          <p14:tracePt t="41549" x="6210300" y="3811588"/>
          <p14:tracePt t="41834" x="6218238" y="3811588"/>
          <p14:tracePt t="41848" x="6226175" y="3803650"/>
          <p14:tracePt t="41864" x="6242050" y="3795713"/>
          <p14:tracePt t="41871" x="6249988" y="3787775"/>
          <p14:tracePt t="41879" x="6257925" y="3787775"/>
          <p14:tracePt t="41894" x="6265863" y="3779838"/>
          <p14:tracePt t="43116" x="6265863" y="3787775"/>
          <p14:tracePt t="43125" x="6265863" y="3795713"/>
          <p14:tracePt t="43334" x="6265863" y="3803650"/>
          <p14:tracePt t="43341" x="6265863" y="3811588"/>
          <p14:tracePt t="43356" x="6265863" y="3827463"/>
          <p14:tracePt t="43364" x="6265863" y="3835400"/>
          <p14:tracePt t="43372" x="6265863" y="3843338"/>
          <p14:tracePt t="43378" x="6257925" y="3851275"/>
          <p14:tracePt t="43394" x="6257925" y="3867150"/>
          <p14:tracePt t="43401" x="6249988" y="3867150"/>
          <p14:tracePt t="43409" x="6249988" y="3875088"/>
          <p14:tracePt t="43416" x="6249988" y="3883025"/>
          <p14:tracePt t="43424" x="6249988" y="3890963"/>
          <p14:tracePt t="43431" x="6242050" y="3898900"/>
          <p14:tracePt t="43446" x="6242050" y="3914775"/>
          <p14:tracePt t="43454" x="6234113" y="3922713"/>
          <p14:tracePt t="43461" x="6226175" y="3922713"/>
          <p14:tracePt t="43470" x="6226175" y="3938588"/>
          <p14:tracePt t="43484" x="6226175" y="3948113"/>
          <p14:tracePt t="43491" x="6218238" y="3948113"/>
          <p14:tracePt t="43506" x="6218238" y="3956050"/>
          <p14:tracePt t="43514" x="6218238" y="3963988"/>
          <p14:tracePt t="43529" x="6210300" y="3963988"/>
          <p14:tracePt t="43536" x="6210300" y="3971925"/>
          <p14:tracePt t="43544" x="6202363" y="3979863"/>
          <p14:tracePt t="43552" x="6202363" y="3987800"/>
          <p14:tracePt t="43559" x="6202363" y="3995738"/>
          <p14:tracePt t="43566" x="6194425" y="4003675"/>
          <p14:tracePt t="43574" x="6194425" y="4011613"/>
          <p14:tracePt t="43581" x="6194425" y="4019550"/>
          <p14:tracePt t="43589" x="6178550" y="4027488"/>
          <p14:tracePt t="43597" x="6178550" y="4035425"/>
          <p14:tracePt t="43604" x="6178550" y="4051300"/>
          <p14:tracePt t="43611" x="6170613" y="4051300"/>
          <p14:tracePt t="43619" x="6162675" y="4067175"/>
          <p14:tracePt t="43626" x="6162675" y="4075113"/>
          <p14:tracePt t="43634" x="6162675" y="4083050"/>
          <p14:tracePt t="43641" x="6154738" y="4098925"/>
          <p14:tracePt t="43649" x="6146800" y="4106863"/>
          <p14:tracePt t="43656" x="6146800" y="4114800"/>
          <p14:tracePt t="43664" x="6138863" y="4130675"/>
          <p14:tracePt t="43672" x="6122988" y="4146550"/>
          <p14:tracePt t="43679" x="6122988" y="4154488"/>
          <p14:tracePt t="43686" x="6115050" y="4170363"/>
          <p14:tracePt t="43693" x="6107113" y="4178300"/>
          <p14:tracePt t="43702" x="6107113" y="4194175"/>
          <p14:tracePt t="43716" x="6091238" y="4202113"/>
          <p14:tracePt t="43724" x="6091238" y="4217988"/>
          <p14:tracePt t="43731" x="6083300" y="4225925"/>
          <p14:tracePt t="43739" x="6075363" y="4233863"/>
          <p14:tracePt t="43746" x="6075363" y="4249738"/>
          <p14:tracePt t="43755" x="6067425" y="4249738"/>
          <p14:tracePt t="43761" x="6059488" y="4265613"/>
          <p14:tracePt t="43769" x="6043613" y="4281488"/>
          <p14:tracePt t="43776" x="6034088" y="4306888"/>
          <p14:tracePt t="43784" x="6018213" y="4314825"/>
          <p14:tracePt t="43791" x="6018213" y="4330700"/>
          <p14:tracePt t="43799" x="6002338" y="4338638"/>
          <p14:tracePt t="43806" x="6002338" y="4354513"/>
          <p14:tracePt t="43814" x="5994400" y="4362450"/>
          <p14:tracePt t="43822" x="5986463" y="4362450"/>
          <p14:tracePt t="43829" x="5986463" y="4378325"/>
          <p14:tracePt t="43836" x="5970588" y="4386263"/>
          <p14:tracePt t="43844" x="5970588" y="4402138"/>
          <p14:tracePt t="43852" x="5962650" y="4410075"/>
          <p14:tracePt t="43859" x="5946775" y="4418013"/>
          <p14:tracePt t="43866" x="5938838" y="4441825"/>
          <p14:tracePt t="43874" x="5930900" y="4449763"/>
          <p14:tracePt t="43887" x="5922963" y="4457700"/>
          <p14:tracePt t="43889" x="5915025" y="4473575"/>
          <p14:tracePt t="43904" x="5907088" y="4489450"/>
          <p14:tracePt t="43912" x="5899150" y="4489450"/>
          <p14:tracePt t="43919" x="5891213" y="4497388"/>
          <p14:tracePt t="43934" x="5883275" y="4513263"/>
          <p14:tracePt t="43941" x="5875338" y="4513263"/>
          <p14:tracePt t="43949" x="5867400" y="4521200"/>
          <p14:tracePt t="43956" x="5867400" y="4529138"/>
          <p14:tracePt t="43964" x="5859463" y="4537075"/>
          <p14:tracePt t="43972" x="5851525" y="4537075"/>
          <p14:tracePt t="43979" x="5835650" y="4552950"/>
          <p14:tracePt t="43994" x="5819775" y="4560888"/>
          <p14:tracePt t="44002" x="5811838" y="4576763"/>
          <p14:tracePt t="44009" x="5795963" y="4584700"/>
          <p14:tracePt t="44016" x="5788025" y="4584700"/>
          <p14:tracePt t="44024" x="5764213" y="4592638"/>
          <p14:tracePt t="44031" x="5764213" y="4600575"/>
          <p14:tracePt t="44039" x="5748338" y="4600575"/>
          <p14:tracePt t="44046" x="5740400" y="4608513"/>
          <p14:tracePt t="44054" x="5732463" y="4608513"/>
          <p14:tracePt t="44061" x="5724525" y="4608513"/>
          <p14:tracePt t="44069" x="5724525" y="4616450"/>
          <p14:tracePt t="44115" x="5724525" y="4624388"/>
          <p14:tracePt t="44984" x="5724525" y="4616450"/>
          <p14:tracePt t="44991" x="5732463" y="4616450"/>
          <p14:tracePt t="45023" x="5732463" y="4608513"/>
          <p14:tracePt t="45053" x="5740400" y="4608513"/>
          <p14:tracePt t="45066" x="5748338" y="4600575"/>
          <p14:tracePt t="45104" x="5748338" y="4592638"/>
          <p14:tracePt t="45111" x="5756275" y="4592638"/>
          <p14:tracePt t="45119" x="5756275" y="4584700"/>
          <p14:tracePt t="45172" x="5764213" y="4584700"/>
          <p14:tracePt t="45178" x="5764213" y="4576763"/>
          <p14:tracePt t="45224" x="5764213" y="4568825"/>
          <p14:tracePt t="45231" x="5772150" y="4568825"/>
          <p14:tracePt t="45254" x="5780088" y="4560888"/>
          <p14:tracePt t="45261" x="5780088" y="4552950"/>
          <p14:tracePt t="45269" x="5788025" y="4552950"/>
          <p14:tracePt t="45276" x="5795963" y="4545013"/>
          <p14:tracePt t="45284" x="5811838" y="4529138"/>
          <p14:tracePt t="45291" x="5827713" y="4513263"/>
          <p14:tracePt t="45299" x="5835650" y="4497388"/>
          <p14:tracePt t="45306" x="5867400" y="4473575"/>
          <p14:tracePt t="45314" x="5883275" y="4449763"/>
          <p14:tracePt t="45321" x="5915025" y="4418013"/>
          <p14:tracePt t="45329" x="5938838" y="4378325"/>
          <p14:tracePt t="45337" x="5970588" y="4346575"/>
          <p14:tracePt t="45346" x="5994400" y="4306888"/>
          <p14:tracePt t="45351" x="6026150" y="4265613"/>
          <p14:tracePt t="45359" x="6051550" y="4249738"/>
          <p14:tracePt t="45367" x="6059488" y="4225925"/>
          <p14:tracePt t="45374" x="6091238" y="4202113"/>
          <p14:tracePt t="45381" x="6107113" y="4178300"/>
          <p14:tracePt t="45388" x="6130925" y="4146550"/>
          <p14:tracePt t="45396" x="6138863" y="4130675"/>
          <p14:tracePt t="45404" x="6154738" y="4114800"/>
          <p14:tracePt t="45411" x="6170613" y="4090988"/>
          <p14:tracePt t="45419" x="6178550" y="4083050"/>
          <p14:tracePt t="45426" x="6194425" y="4067175"/>
          <p14:tracePt t="45434" x="6202363" y="4051300"/>
          <p14:tracePt t="45441" x="6210300" y="4043363"/>
          <p14:tracePt t="45449" x="6218238" y="4035425"/>
          <p14:tracePt t="45456" x="6218238" y="4027488"/>
          <p14:tracePt t="45479" x="6226175" y="4019550"/>
          <p14:tracePt t="45517" x="6226175" y="4011613"/>
          <p14:tracePt t="45554" x="6234113" y="4003675"/>
          <p14:tracePt t="45569" x="6234113" y="3995738"/>
          <p14:tracePt t="45576" x="6234113" y="3987800"/>
          <p14:tracePt t="45591" x="6234113" y="3979863"/>
          <p14:tracePt t="45606" x="6234113" y="3971925"/>
          <p14:tracePt t="45614" x="6242050" y="3963988"/>
          <p14:tracePt t="45621" x="6242050" y="3956050"/>
          <p14:tracePt t="45637" x="6242050" y="3948113"/>
          <p14:tracePt t="45644" x="6242050" y="3938588"/>
          <p14:tracePt t="45651" x="6249988" y="3930650"/>
          <p14:tracePt t="45659" x="6249988" y="3922713"/>
          <p14:tracePt t="45673" x="6249988" y="3906838"/>
          <p14:tracePt t="45681" x="6249988" y="3898900"/>
          <p14:tracePt t="45696" x="6257925" y="3883025"/>
          <p14:tracePt t="45705" x="6257925" y="3875088"/>
          <p14:tracePt t="45711" x="6257925" y="3867150"/>
          <p14:tracePt t="45719" x="6265863" y="3859213"/>
          <p14:tracePt t="45735" x="6265863" y="3851275"/>
          <p14:tracePt t="45741" x="6265863" y="3843338"/>
          <p14:tracePt t="54025" x="6170613" y="3803650"/>
          <p14:tracePt t="54027" x="5819775" y="3692525"/>
          <p14:tracePt t="54028" x="5692775" y="3660775"/>
          <p14:tracePt t="54031" x="5341938" y="3556000"/>
          <p14:tracePt t="54038" x="5126038" y="3492500"/>
          <p14:tracePt t="54045" x="4975225" y="3460750"/>
          <p14:tracePt t="54052" x="4838700" y="3421063"/>
          <p14:tracePt t="54062" x="4711700" y="3389313"/>
          <p14:tracePt t="54067" x="4616450" y="3365500"/>
          <p14:tracePt t="54076" x="4543425" y="3349625"/>
          <p14:tracePt t="54083" x="4487863" y="3349625"/>
          <p14:tracePt t="54089" x="4456113" y="3349625"/>
          <p14:tracePt t="54098" x="4432300" y="3349625"/>
          <p14:tracePt t="54106" x="4416425" y="3349625"/>
          <p14:tracePt t="54254" x="4408488" y="3349625"/>
          <p14:tracePt t="54263" x="4400550" y="3349625"/>
          <p14:tracePt t="54270" x="4392613" y="3349625"/>
          <p14:tracePt t="54282" x="4376738" y="3357563"/>
          <p14:tracePt t="54285" x="4344988" y="3365500"/>
          <p14:tracePt t="54293" x="4281488" y="3389313"/>
          <p14:tracePt t="54300" x="4225925" y="3397250"/>
          <p14:tracePt t="54307" x="4160838" y="3413125"/>
          <p14:tracePt t="54314" x="4097338" y="3429000"/>
          <p14:tracePt t="54323" x="4025900" y="3436938"/>
          <p14:tracePt t="54331" x="3978275" y="3444875"/>
          <p14:tracePt t="54338" x="3890963" y="3452813"/>
          <p14:tracePt t="54345" x="3810000" y="3468688"/>
          <p14:tracePt t="54352" x="3730625" y="3484563"/>
          <p14:tracePt t="54362" x="3643313" y="3500438"/>
          <p14:tracePt t="54367" x="3556000" y="3508375"/>
          <p14:tracePt t="54374" x="3476625" y="3516313"/>
          <p14:tracePt t="54383" x="3403600" y="3540125"/>
          <p14:tracePt t="54389" x="3348038" y="3556000"/>
          <p14:tracePt t="54397" x="3268663" y="3571875"/>
          <p14:tracePt t="54405" x="3189288" y="3605213"/>
          <p14:tracePt t="54413" x="3109913" y="3636963"/>
          <p14:tracePt t="54420" x="3021013" y="3668713"/>
          <p14:tracePt t="54428" x="2941638" y="3692525"/>
          <p14:tracePt t="54434" x="2886075" y="3708400"/>
          <p14:tracePt t="54442" x="2806700" y="3732213"/>
          <p14:tracePt t="54449" x="2751138" y="3740150"/>
          <p14:tracePt t="54458" x="2709863" y="3740150"/>
          <p14:tracePt t="54465" x="2662238" y="3748088"/>
          <p14:tracePt t="54473" x="2638425" y="3748088"/>
          <p14:tracePt t="54481" x="2606675" y="3756025"/>
          <p14:tracePt t="54488" x="2582863" y="3756025"/>
          <p14:tracePt t="54495" x="2566988" y="3756025"/>
          <p14:tracePt t="54503" x="2551113" y="3756025"/>
          <p14:tracePt t="54513" x="2543175" y="3756025"/>
          <p14:tracePt t="54517" x="2535238" y="3756025"/>
          <p14:tracePt t="54527" x="2527300" y="3756025"/>
          <p14:tracePt t="54540" x="2519363" y="3756025"/>
          <p14:tracePt t="54554" x="2511425" y="3756025"/>
          <p14:tracePt t="54570" x="2487613" y="3756025"/>
          <p14:tracePt t="54577" x="2455863" y="3756025"/>
          <p14:tracePt t="54586" x="2432050" y="3756025"/>
          <p14:tracePt t="54594" x="2384425" y="3756025"/>
          <p14:tracePt t="54599" x="2366963" y="3756025"/>
          <p14:tracePt t="54608" x="2327275" y="3756025"/>
          <p14:tracePt t="54615" x="2295525" y="3756025"/>
          <p14:tracePt t="54624" x="2263775" y="3756025"/>
          <p14:tracePt t="54631" x="2232025" y="3756025"/>
          <p14:tracePt t="54637" x="2208213" y="3756025"/>
          <p14:tracePt t="54646" x="2184400" y="3756025"/>
          <p14:tracePt t="54652" x="2168525" y="3756025"/>
          <p14:tracePt t="54663" x="2152650" y="3756025"/>
          <p14:tracePt t="54668" x="2128838" y="3756025"/>
          <p14:tracePt t="54674" x="2112963" y="3756025"/>
          <p14:tracePt t="54854" x="2112963" y="3763963"/>
          <p14:tracePt t="54863" x="2112963" y="3771900"/>
          <p14:tracePt t="54871" x="2112963" y="3779838"/>
          <p14:tracePt t="54877" x="2112963" y="3795713"/>
          <p14:tracePt t="54888" x="2112963" y="3827463"/>
          <p14:tracePt t="54893" x="2105025" y="3851275"/>
          <p14:tracePt t="54899" x="2089150" y="3890963"/>
          <p14:tracePt t="54916" x="2065338" y="3930650"/>
          <p14:tracePt t="54923" x="2049463" y="3956050"/>
          <p14:tracePt t="54931" x="2041525" y="3979863"/>
          <p14:tracePt t="54938" x="2025650" y="3987800"/>
          <p14:tracePt t="54945" x="2017713" y="3995738"/>
          <p14:tracePt t="54952" x="2017713" y="4003675"/>
          <p14:tracePt t="54961" x="2008188" y="4011613"/>
          <p14:tracePt t="54976" x="2000250" y="4011613"/>
          <p14:tracePt t="55072" x="1992313" y="4011613"/>
          <p14:tracePt t="55080" x="1984375" y="4003675"/>
          <p14:tracePt t="55088" x="1976438" y="3987800"/>
          <p14:tracePt t="55096" x="1976438" y="3979863"/>
          <p14:tracePt t="55104" x="1968500" y="3956050"/>
          <p14:tracePt t="55111" x="1960563" y="3930650"/>
          <p14:tracePt t="55119" x="1960563" y="3906838"/>
          <p14:tracePt t="55128" x="1960563" y="3890963"/>
          <p14:tracePt t="55133" x="1960563" y="3875088"/>
          <p14:tracePt t="55140" x="1960563" y="3859213"/>
          <p14:tracePt t="55148" x="1960563" y="3835400"/>
          <p14:tracePt t="55154" x="1968500" y="3811588"/>
          <p14:tracePt t="55163" x="1976438" y="3795713"/>
          <p14:tracePt t="55171" x="1984375" y="3771900"/>
          <p14:tracePt t="55177" x="1992313" y="3763963"/>
          <p14:tracePt t="55186" x="1992313" y="3756025"/>
          <p14:tracePt t="55193" x="1992313" y="3748088"/>
          <p14:tracePt t="55200" x="2000250" y="3748088"/>
          <p14:tracePt t="55208" x="2000250" y="3740150"/>
          <p14:tracePt t="55215" x="2008188" y="3740150"/>
          <p14:tracePt t="55222" x="2008188" y="3732213"/>
          <p14:tracePt t="55230" x="2017713" y="3724275"/>
          <p14:tracePt t="55248" x="2025650" y="3724275"/>
          <p14:tracePt t="55252" x="2025650" y="3716338"/>
          <p14:tracePt t="55261" x="2033588" y="3716338"/>
          <p14:tracePt t="55268" x="2041525" y="3708400"/>
          <p14:tracePt t="55275" x="2057400" y="3700463"/>
          <p14:tracePt t="55283" x="2065338" y="3700463"/>
          <p14:tracePt t="55299" x="2081213" y="3700463"/>
          <p14:tracePt t="55305" x="2089150" y="3700463"/>
          <p14:tracePt t="55314" x="2112963" y="3700463"/>
          <p14:tracePt t="55320" x="2120900" y="3700463"/>
          <p14:tracePt t="55330" x="2152650" y="3716338"/>
          <p14:tracePt t="55335" x="2192338" y="3724275"/>
          <p14:tracePt t="55346" x="2224088" y="3732213"/>
          <p14:tracePt t="55350" x="2295525" y="3748088"/>
          <p14:tracePt t="55359" x="2351088" y="3771900"/>
          <p14:tracePt t="55365" x="2416175" y="3787775"/>
          <p14:tracePt t="55373" x="2495550" y="3811588"/>
          <p14:tracePt t="55381" x="2566988" y="3819525"/>
          <p14:tracePt t="55387" x="2654300" y="3827463"/>
          <p14:tracePt t="55395" x="2717800" y="3827463"/>
          <p14:tracePt t="55403" x="2774950" y="3827463"/>
          <p14:tracePt t="55413" x="2854325" y="3827463"/>
          <p14:tracePt t="55417" x="2917825" y="3827463"/>
          <p14:tracePt t="55428" x="2989263" y="3827463"/>
          <p14:tracePt t="55432" x="3044825" y="3827463"/>
          <p14:tracePt t="55440" x="3109913" y="3819525"/>
          <p14:tracePt t="55447" x="3157538" y="3811588"/>
          <p14:tracePt t="55455" x="3197225" y="3795713"/>
          <p14:tracePt t="55463" x="3228975" y="3787775"/>
          <p14:tracePt t="55470" x="3244850" y="3779838"/>
          <p14:tracePt t="55477" x="3268663" y="3771900"/>
          <p14:tracePt t="55485" x="3292475" y="3756025"/>
          <p14:tracePt t="55492" x="3308350" y="3756025"/>
          <p14:tracePt t="55500" x="3316288" y="3748088"/>
          <p14:tracePt t="55507" x="3324225" y="3748088"/>
          <p14:tracePt t="55514" x="3324225" y="3740150"/>
          <p14:tracePt t="55522" x="3332163" y="3740150"/>
          <p14:tracePt t="55634" x="3316288" y="3732213"/>
          <p14:tracePt t="55643" x="3292475" y="3732213"/>
          <p14:tracePt t="55649" x="3260725" y="3732213"/>
          <p14:tracePt t="55657" x="3205163" y="3732213"/>
          <p14:tracePt t="55665" x="3133725" y="3748088"/>
          <p14:tracePt t="55672" x="3028950" y="3779838"/>
          <p14:tracePt t="55680" x="2909888" y="3819525"/>
          <p14:tracePt t="55687" x="2733675" y="3859213"/>
          <p14:tracePt t="55696" x="2574925" y="3930650"/>
          <p14:tracePt t="55702" x="2416175" y="3987800"/>
          <p14:tracePt t="55710" x="2319338" y="4019550"/>
          <p14:tracePt t="55717" x="2176463" y="4083050"/>
          <p14:tracePt t="55725" x="2041525" y="4122738"/>
          <p14:tracePt t="55732" x="1944688" y="4162425"/>
          <p14:tracePt t="55740" x="1841500" y="4186238"/>
          <p14:tracePt t="55747" x="1762125" y="4217988"/>
          <p14:tracePt t="55756" x="1690688" y="4225925"/>
          <p14:tracePt t="55762" x="1658938" y="4225925"/>
          <p14:tracePt t="55770" x="1625600" y="4233863"/>
          <p14:tracePt t="55777" x="1577975" y="4233863"/>
          <p14:tracePt t="55785" x="1546225" y="4241800"/>
          <p14:tracePt t="55793" x="1490663" y="4241800"/>
          <p14:tracePt t="55800" x="1450975" y="4241800"/>
          <p14:tracePt t="55807" x="1395413" y="4241800"/>
          <p14:tracePt t="55814" x="1363663" y="4241800"/>
          <p14:tracePt t="55822" x="1316038" y="4241800"/>
          <p14:tracePt t="55830" x="1274763" y="4241800"/>
          <p14:tracePt t="55837" x="1227138" y="4241800"/>
          <p14:tracePt t="55845" x="1195388" y="4233863"/>
          <p14:tracePt t="55852" x="1163638" y="4233863"/>
          <p14:tracePt t="55860" x="1131888" y="4233863"/>
          <p14:tracePt t="55867" x="1108075" y="4233863"/>
          <p14:tracePt t="55876" x="1084263" y="4233863"/>
          <p14:tracePt t="55882" x="1076325" y="4233863"/>
          <p14:tracePt t="55890" x="1052513" y="4233863"/>
          <p14:tracePt t="55913" x="996950" y="4233863"/>
          <p14:tracePt t="55920" x="981075" y="4241800"/>
          <p14:tracePt t="55928" x="973138" y="4241800"/>
          <p14:tracePt t="55934" x="965200" y="4241800"/>
          <p14:tracePt t="56002" x="973138" y="4241800"/>
          <p14:tracePt t="56009" x="996950" y="4241800"/>
          <p14:tracePt t="56017" x="1028700" y="4241800"/>
          <p14:tracePt t="56025" x="1092200" y="4241800"/>
          <p14:tracePt t="56032" x="1155700" y="4241800"/>
          <p14:tracePt t="56040" x="1219200" y="4241800"/>
          <p14:tracePt t="56047" x="1316038" y="4241800"/>
          <p14:tracePt t="56055" x="1427163" y="4241800"/>
          <p14:tracePt t="56062" x="1538288" y="4241800"/>
          <p14:tracePt t="56069" x="1666875" y="4241800"/>
          <p14:tracePt t="56077" x="1793875" y="4241800"/>
          <p14:tracePt t="56085" x="1897063" y="4241800"/>
          <p14:tracePt t="56093" x="2033588" y="4241800"/>
          <p14:tracePt t="56099" x="2136775" y="4241800"/>
          <p14:tracePt t="56107" x="2232025" y="4241800"/>
          <p14:tracePt t="56114" x="2311400" y="4241800"/>
          <p14:tracePt t="56122" x="2400300" y="4241800"/>
          <p14:tracePt t="56131" x="2471738" y="4241800"/>
          <p14:tracePt t="56137" x="2495550" y="4241800"/>
          <p14:tracePt t="56145" x="2519363" y="4241800"/>
          <p14:tracePt t="56152" x="2535238" y="4241800"/>
          <p14:tracePt t="56204" x="2543175" y="4241800"/>
          <p14:tracePt t="56228" x="2551113" y="4241800"/>
          <p14:tracePt t="56249" x="2559050" y="4233863"/>
          <p14:tracePt t="56256" x="2566988" y="4233863"/>
          <p14:tracePt t="56467" x="2574925" y="4225925"/>
          <p14:tracePt t="56489" x="2582863" y="4217988"/>
          <p14:tracePt t="56505" x="2590800" y="4217988"/>
          <p14:tracePt t="56512" x="2598738" y="4210050"/>
          <p14:tracePt t="56550" x="2606675" y="4210050"/>
          <p14:tracePt t="56559" x="2606675" y="4202113"/>
          <p14:tracePt t="56565" x="2614613" y="4202113"/>
          <p14:tracePt t="56572" x="2630488" y="4186238"/>
          <p14:tracePt t="56579" x="2638425" y="4186238"/>
          <p14:tracePt t="56587" x="2638425" y="4178300"/>
          <p14:tracePt t="56598" x="2646363" y="4178300"/>
          <p14:tracePt t="56609" x="2646363" y="4170363"/>
          <p14:tracePt t="57119" x="2654300" y="4170363"/>
          <p14:tracePt t="57135" x="2670175" y="4170363"/>
          <p14:tracePt t="57145" x="2678113" y="4162425"/>
          <p14:tracePt t="57150" x="2686050" y="4162425"/>
          <p14:tracePt t="57161" x="2701925" y="4162425"/>
          <p14:tracePt t="57165" x="2717800" y="4162425"/>
          <p14:tracePt t="57173" x="2741613" y="4162425"/>
          <p14:tracePt t="57180" x="2759075" y="4154488"/>
          <p14:tracePt t="57187" x="2782888" y="4146550"/>
          <p14:tracePt t="57195" x="2814638" y="4138613"/>
          <p14:tracePt t="57203" x="2854325" y="4130675"/>
          <p14:tracePt t="57210" x="2886075" y="4122738"/>
          <p14:tracePt t="57217" x="2917825" y="4122738"/>
          <p14:tracePt t="57225" x="2965450" y="4114800"/>
          <p14:tracePt t="57232" x="3013075" y="4098925"/>
          <p14:tracePt t="57240" x="3060700" y="4083050"/>
          <p14:tracePt t="57247" x="3100388" y="4067175"/>
          <p14:tracePt t="57255" x="3149600" y="4051300"/>
          <p14:tracePt t="57262" x="3189288" y="4035425"/>
          <p14:tracePt t="57270" x="3228975" y="4027488"/>
          <p14:tracePt t="57277" x="3276600" y="4019550"/>
          <p14:tracePt t="57285" x="3324225" y="4003675"/>
          <p14:tracePt t="57292" x="3355975" y="3995738"/>
          <p14:tracePt t="57300" x="3395663" y="3995738"/>
          <p14:tracePt t="57308" x="3443288" y="3979863"/>
          <p14:tracePt t="57315" x="3467100" y="3979863"/>
          <p14:tracePt t="57323" x="3508375" y="3971925"/>
          <p14:tracePt t="57329" x="3532188" y="3971925"/>
          <p14:tracePt t="57337" x="3579813" y="3963988"/>
          <p14:tracePt t="57344" x="3611563" y="3963988"/>
          <p14:tracePt t="57352" x="3643313" y="3963988"/>
          <p14:tracePt t="57360" x="3675063" y="3963988"/>
          <p14:tracePt t="57367" x="3706813" y="3963988"/>
          <p14:tracePt t="57375" x="3738563" y="3963988"/>
          <p14:tracePt t="57382" x="3762375" y="3963988"/>
          <p14:tracePt t="57390" x="3794125" y="3963988"/>
          <p14:tracePt t="57397" x="3843338" y="3963988"/>
          <p14:tracePt t="57405" x="3883025" y="3963988"/>
          <p14:tracePt t="57412" x="3914775" y="3963988"/>
          <p14:tracePt t="57419" x="3946525" y="3963988"/>
          <p14:tracePt t="57428" x="3978275" y="3963988"/>
          <p14:tracePt t="57434" x="4017963" y="3963988"/>
          <p14:tracePt t="57442" x="4057650" y="3963988"/>
          <p14:tracePt t="57451" x="4097338" y="3963988"/>
          <p14:tracePt t="57457" x="4144963" y="3963988"/>
          <p14:tracePt t="57465" x="4184650" y="3963988"/>
          <p14:tracePt t="57472" x="4249738" y="3963988"/>
          <p14:tracePt t="57480" x="4281488" y="3963988"/>
          <p14:tracePt t="57487" x="4329113" y="3963988"/>
          <p14:tracePt t="57495" x="4368800" y="3963988"/>
          <p14:tracePt t="57502" x="4416425" y="3956050"/>
          <p14:tracePt t="57510" x="4471988" y="3948113"/>
          <p14:tracePt t="57517" x="4511675" y="3948113"/>
          <p14:tracePt t="57525" x="4567238" y="3938588"/>
          <p14:tracePt t="57532" x="4592638" y="3938588"/>
          <p14:tracePt t="57540" x="4632325" y="3938588"/>
          <p14:tracePt t="57547" x="4687888" y="3938588"/>
          <p14:tracePt t="57555" x="4727575" y="3930650"/>
          <p14:tracePt t="57562" x="4775200" y="3930650"/>
          <p14:tracePt t="57570" x="4830763" y="3930650"/>
          <p14:tracePt t="57577" x="4878388" y="3930650"/>
          <p14:tracePt t="57585" x="4910138" y="3930650"/>
          <p14:tracePt t="57592" x="4967288" y="3930650"/>
          <p14:tracePt t="57600" x="4999038" y="3930650"/>
          <p14:tracePt t="57608" x="5046663" y="3938588"/>
          <p14:tracePt t="57615" x="5094288" y="3956050"/>
          <p14:tracePt t="57622" x="5126038" y="3971925"/>
          <p14:tracePt t="57630" x="5205413" y="4003675"/>
          <p14:tracePt t="57637" x="5245100" y="4035425"/>
          <p14:tracePt t="57645" x="5292725" y="4075113"/>
          <p14:tracePt t="57653" x="5334000" y="4098925"/>
          <p14:tracePt t="57660" x="5349875" y="4098925"/>
          <p14:tracePt t="57667" x="5365750" y="4083050"/>
          <p14:tracePt t="57675" x="5365750" y="4075113"/>
          <p14:tracePt t="58094" x="5381625" y="4067175"/>
          <p14:tracePt t="58102" x="5437188" y="4067175"/>
          <p14:tracePt t="58110" x="5500688" y="4067175"/>
          <p14:tracePt t="58117" x="5548313" y="4051300"/>
          <p14:tracePt t="58124" x="5611813" y="4043363"/>
          <p14:tracePt t="58132" x="5676900" y="4027488"/>
          <p14:tracePt t="58140" x="5732463" y="4011613"/>
          <p14:tracePt t="58147" x="5780088" y="3987800"/>
          <p14:tracePt t="58155" x="5867400" y="3979863"/>
          <p14:tracePt t="58162" x="5922963" y="3956050"/>
          <p14:tracePt t="58170" x="5978525" y="3930650"/>
          <p14:tracePt t="58177" x="6034088" y="3922713"/>
          <p14:tracePt t="58185" x="6083300" y="3906838"/>
          <p14:tracePt t="58192" x="6107113" y="3898900"/>
          <p14:tracePt t="58199" x="6138863" y="3890963"/>
          <p14:tracePt t="58208" x="6154738" y="3890963"/>
          <p14:tracePt t="58214" x="6170613" y="3890963"/>
          <p14:tracePt t="58222" x="6178550" y="3883025"/>
          <p14:tracePt t="58229" x="6186488" y="3883025"/>
          <p14:tracePt t="58244" x="6194425" y="3883025"/>
          <p14:tracePt t="58267" x="6194425" y="3875088"/>
          <p14:tracePt t="58282" x="6202363" y="3867150"/>
          <p14:tracePt t="58306" x="6210300" y="3867150"/>
          <p14:tracePt t="58342" x="6218238" y="3867150"/>
          <p14:tracePt t="58364" x="6226175" y="3859213"/>
          <p14:tracePt t="58380" x="6234113" y="3859213"/>
          <p14:tracePt t="58387" x="6242050" y="3851275"/>
          <p14:tracePt t="58394" x="6249988" y="3843338"/>
          <p14:tracePt t="58402" x="6257925" y="3843338"/>
          <p14:tracePt t="58410" x="6273800" y="3835400"/>
          <p14:tracePt t="58417" x="6281738" y="3827463"/>
          <p14:tracePt t="58424" x="6297613" y="3827463"/>
          <p14:tracePt t="58432" x="6297613" y="3811588"/>
          <p14:tracePt t="58440" x="6313488" y="3811588"/>
          <p14:tracePt t="58447" x="6321425" y="3803650"/>
          <p14:tracePt t="58455" x="6337300" y="3795713"/>
          <p14:tracePt t="58462" x="6345238" y="3787775"/>
          <p14:tracePt t="58469" x="6353175" y="3779838"/>
          <p14:tracePt t="58477" x="6361113" y="3779838"/>
          <p14:tracePt t="58485" x="6361113" y="3771900"/>
          <p14:tracePt t="58493" x="6376988" y="3771900"/>
          <p14:tracePt t="58500" x="6376988" y="3763963"/>
          <p14:tracePt t="58514" x="6384925" y="3756025"/>
          <p14:tracePt t="58522" x="6384925" y="3748088"/>
          <p14:tracePt t="58537" x="6392863" y="3748088"/>
          <p14:tracePt t="58552" x="6392863" y="3740150"/>
          <p14:tracePt t="58560" x="6402388" y="3740150"/>
          <p14:tracePt t="58567" x="6402388" y="3732213"/>
          <p14:tracePt t="58575" x="6410325" y="3732213"/>
          <p14:tracePt t="58590" x="6410325" y="3724275"/>
          <p14:tracePt t="58597" x="6418263" y="3724275"/>
          <p14:tracePt t="58604" x="6418263" y="3716338"/>
          <p14:tracePt t="58612" x="6426200" y="3716338"/>
          <p14:tracePt t="58620" x="6426200" y="3708400"/>
          <p14:tracePt t="58627" x="6442075" y="3700463"/>
          <p14:tracePt t="58636" x="6442075" y="3692525"/>
          <p14:tracePt t="58643" x="6450013" y="3684588"/>
          <p14:tracePt t="58650" x="6457950" y="3676650"/>
          <p14:tracePt t="58658" x="6465888" y="3660775"/>
          <p14:tracePt t="58664" x="6473825" y="3652838"/>
          <p14:tracePt t="58673" x="6481763" y="3636963"/>
          <p14:tracePt t="58680" x="6497638" y="3613150"/>
          <p14:tracePt t="58688" x="6505575" y="3595688"/>
          <p14:tracePt t="58695" x="6521450" y="3579813"/>
          <p14:tracePt t="58702" x="6537325" y="3556000"/>
          <p14:tracePt t="58710" x="6545263" y="3540125"/>
          <p14:tracePt t="58717" x="6561138" y="3524250"/>
          <p14:tracePt t="58725" x="6577013" y="3508375"/>
          <p14:tracePt t="58732" x="6592888" y="3484563"/>
          <p14:tracePt t="58741" x="6600825" y="3476625"/>
          <p14:tracePt t="58747" x="6616700" y="3460750"/>
          <p14:tracePt t="58755" x="6632575" y="3444875"/>
          <p14:tracePt t="58762" x="6640513" y="3436938"/>
          <p14:tracePt t="58770" x="6648450" y="3429000"/>
          <p14:tracePt t="58777" x="6656388" y="3421063"/>
          <p14:tracePt t="58785" x="6680200" y="3413125"/>
          <p14:tracePt t="58792" x="6688138" y="3405188"/>
          <p14:tracePt t="58800" x="6696075" y="3389313"/>
          <p14:tracePt t="58807" x="6719888" y="3381375"/>
          <p14:tracePt t="58814" x="6719888" y="3373438"/>
          <p14:tracePt t="58823" x="6735763" y="3365500"/>
          <p14:tracePt t="58830" x="6743700" y="3357563"/>
          <p14:tracePt t="58838" x="6759575" y="3357563"/>
          <p14:tracePt t="58844" x="6777038" y="3349625"/>
          <p14:tracePt t="58852" x="6784975" y="3341688"/>
          <p14:tracePt t="58860" x="6808788" y="3333750"/>
          <p14:tracePt t="58867" x="6816725" y="3325813"/>
          <p14:tracePt t="58875" x="6824663" y="3317875"/>
          <p14:tracePt t="58882" x="6848475" y="3317875"/>
          <p14:tracePt t="58890" x="6872288" y="3309938"/>
          <p14:tracePt t="58897" x="6896100" y="3294063"/>
          <p14:tracePt t="58910" x="6911975" y="3286125"/>
          <p14:tracePt t="58912" x="6943725" y="3278188"/>
          <p14:tracePt t="58920" x="6959600" y="3262313"/>
          <p14:tracePt t="58927" x="6999288" y="3252788"/>
          <p14:tracePt t="58935" x="7031038" y="3236913"/>
          <p14:tracePt t="58943" x="7062788" y="3213100"/>
          <p14:tracePt t="58950" x="7094538" y="3213100"/>
          <p14:tracePt t="58957" x="7110413" y="3197225"/>
          <p14:tracePt t="58964" x="7143750" y="3181350"/>
          <p14:tracePt t="58973" x="7175500" y="3181350"/>
          <p14:tracePt t="58980" x="7191375" y="3173413"/>
          <p14:tracePt t="58987" x="7199313" y="3165475"/>
          <p14:tracePt t="58995" x="7215188" y="3157538"/>
          <p14:tracePt t="59002" x="7231063" y="3157538"/>
          <p14:tracePt t="59010" x="7231063" y="3149600"/>
          <p14:tracePt t="59017" x="7246938" y="3149600"/>
          <p14:tracePt t="59025" x="7262813" y="3141663"/>
          <p14:tracePt t="59032" x="7278688" y="3133725"/>
          <p14:tracePt t="59041" x="7302500" y="3117850"/>
          <p14:tracePt t="59047" x="7326313" y="3109913"/>
          <p14:tracePt t="59055" x="7366000" y="3094038"/>
          <p14:tracePt t="59062" x="7397750" y="3078163"/>
          <p14:tracePt t="59069" x="7437438" y="3062288"/>
          <p14:tracePt t="59077" x="7453313" y="3054350"/>
          <p14:tracePt t="59085" x="7469188" y="3046413"/>
          <p14:tracePt t="59093" x="7485063" y="3038475"/>
          <p14:tracePt t="59100" x="7510463" y="3038475"/>
          <p14:tracePt t="59115" x="7518400" y="3030538"/>
          <p14:tracePt t="59123" x="7526338" y="3030538"/>
          <p14:tracePt t="59130" x="7534275" y="3030538"/>
          <p14:tracePt t="59145" x="7542213" y="3022600"/>
          <p14:tracePt t="59152" x="7566025" y="3014663"/>
          <p14:tracePt t="59160" x="7573963" y="3006725"/>
          <p14:tracePt t="59167" x="7589838" y="2998788"/>
          <p14:tracePt t="59175" x="7613650" y="2982913"/>
          <p14:tracePt t="59182" x="7645400" y="2974975"/>
          <p14:tracePt t="59190" x="7661275" y="2967038"/>
          <p14:tracePt t="59197" x="7677150" y="2959100"/>
          <p14:tracePt t="59205" x="7700963" y="2951163"/>
          <p14:tracePt t="59212" x="7716838" y="2935288"/>
          <p14:tracePt t="59220" x="7732713" y="2935288"/>
          <p14:tracePt t="59227" x="7740650" y="2927350"/>
          <p14:tracePt t="59235" x="7756525" y="2919413"/>
          <p14:tracePt t="59250" x="7764463" y="2919413"/>
          <p14:tracePt t="59257" x="7772400" y="2919413"/>
          <p14:tracePt t="59265" x="7780338" y="2909888"/>
          <p14:tracePt t="59273" x="7796213" y="2901950"/>
          <p14:tracePt t="59279" x="7804150" y="2901950"/>
          <p14:tracePt t="59287" x="7812088" y="2901950"/>
          <p14:tracePt t="59295" x="7820025" y="2894013"/>
          <p14:tracePt t="59302" x="7827963" y="2886075"/>
          <p14:tracePt t="59309" x="7835900" y="2886075"/>
          <p14:tracePt t="59325" x="7843838" y="2886075"/>
          <p14:tracePt t="59444" x="7827963" y="2886075"/>
          <p14:tracePt t="59452" x="7812088" y="2878138"/>
          <p14:tracePt t="59460" x="7796213" y="2878138"/>
          <p14:tracePt t="59467" x="7764463" y="2878138"/>
          <p14:tracePt t="59475" x="7716838" y="2878138"/>
          <p14:tracePt t="59482" x="7677150" y="2878138"/>
          <p14:tracePt t="59490" x="7621588" y="2878138"/>
          <p14:tracePt t="59497" x="7581900" y="2878138"/>
          <p14:tracePt t="59505" x="7526338" y="2878138"/>
          <p14:tracePt t="59512" x="7493000" y="2878138"/>
          <p14:tracePt t="59520" x="7469188" y="2878138"/>
          <p14:tracePt t="59527" x="7445375" y="2870200"/>
          <p14:tracePt t="59535" x="7429500" y="2870200"/>
          <p14:tracePt t="59543" x="7413625" y="2870200"/>
          <p14:tracePt t="59550" x="7397750" y="2870200"/>
          <p14:tracePt t="59557" x="7381875" y="2870200"/>
          <p14:tracePt t="59565" x="7366000" y="2870200"/>
          <p14:tracePt t="59572" x="7350125" y="2870200"/>
          <p14:tracePt t="59580" x="7326313" y="2870200"/>
          <p14:tracePt t="59587" x="7310438" y="2870200"/>
          <p14:tracePt t="59595" x="7286625" y="2870200"/>
          <p14:tracePt t="59602" x="7246938" y="2878138"/>
          <p14:tracePt t="59610" x="7215188" y="2886075"/>
          <p14:tracePt t="59617" x="7183438" y="2894013"/>
          <p14:tracePt t="59625" x="7126288" y="2909888"/>
          <p14:tracePt t="59632" x="7086600" y="2927350"/>
          <p14:tracePt t="59640" x="7046913" y="2943225"/>
          <p14:tracePt t="59647" x="6999288" y="2951163"/>
          <p14:tracePt t="59655" x="6959600" y="2974975"/>
          <p14:tracePt t="59662" x="6927850" y="2990850"/>
          <p14:tracePt t="59670" x="6888163" y="3014663"/>
          <p14:tracePt t="59677" x="6872288" y="3030538"/>
          <p14:tracePt t="59685" x="6848475" y="3046413"/>
          <p14:tracePt t="59693" x="6824663" y="3062288"/>
          <p14:tracePt t="59700" x="6808788" y="3078163"/>
          <p14:tracePt t="59706" x="6777038" y="3101975"/>
          <p14:tracePt t="59714" x="6769100" y="3109913"/>
          <p14:tracePt t="59723" x="6751638" y="3133725"/>
          <p14:tracePt t="59730" x="6727825" y="3149600"/>
          <p14:tracePt t="59737" x="6719888" y="3165475"/>
          <p14:tracePt t="59745" x="6696075" y="3181350"/>
          <p14:tracePt t="59752" x="6688138" y="3189288"/>
          <p14:tracePt t="59759" x="6672263" y="3213100"/>
          <p14:tracePt t="59767" x="6664325" y="3221038"/>
          <p14:tracePt t="59775" x="6648450" y="3228975"/>
          <p14:tracePt t="59782" x="6648450" y="3236913"/>
          <p14:tracePt t="59790" x="6640513" y="3244850"/>
          <p14:tracePt t="59797" x="6640513" y="3252788"/>
          <p14:tracePt t="59805" x="6632575" y="3252788"/>
          <p14:tracePt t="59812" x="6632575" y="3270250"/>
          <p14:tracePt t="59820" x="6624638" y="3270250"/>
          <p14:tracePt t="59827" x="6616700" y="3278188"/>
          <p14:tracePt t="59835" x="6608763" y="3286125"/>
          <p14:tracePt t="59842" x="6600825" y="3294063"/>
          <p14:tracePt t="59850" x="6592888" y="3309938"/>
          <p14:tracePt t="59857" x="6584950" y="3309938"/>
          <p14:tracePt t="59865" x="6577013" y="3325813"/>
          <p14:tracePt t="59872" x="6569075" y="3333750"/>
          <p14:tracePt t="59880" x="6569075" y="3341688"/>
          <p14:tracePt t="59887" x="6561138" y="3349625"/>
          <p14:tracePt t="59895" x="6561138" y="3357563"/>
          <p14:tracePt t="59907" x="6537325" y="3381375"/>
          <p14:tracePt t="59910" x="6537325" y="3397250"/>
          <p14:tracePt t="59917" x="6529388" y="3413125"/>
          <p14:tracePt t="59925" x="6521450" y="3421063"/>
          <p14:tracePt t="59932" x="6513513" y="3436938"/>
          <p14:tracePt t="59939" x="6505575" y="3452813"/>
          <p14:tracePt t="59947" x="6497638" y="3468688"/>
          <p14:tracePt t="59956" x="6497638" y="3476625"/>
          <p14:tracePt t="59962" x="6497638" y="3492500"/>
          <p14:tracePt t="59970" x="6489700" y="3500438"/>
          <p14:tracePt t="59977" x="6481763" y="3508375"/>
          <p14:tracePt t="59992" x="6481763" y="3516313"/>
          <p14:tracePt t="60112" x="6481763" y="3524250"/>
          <p14:tracePt t="60127" x="6473825" y="3532188"/>
          <p14:tracePt t="60135" x="6473825" y="3540125"/>
          <p14:tracePt t="60150" x="6473825" y="3548063"/>
          <p14:tracePt t="60173" x="6473825" y="3556000"/>
          <p14:tracePt t="60217" x="6465888" y="3556000"/>
          <p14:tracePt t="60247" x="6465888" y="3563938"/>
          <p14:tracePt t="60256" x="6465888" y="3571875"/>
          <p14:tracePt t="60270" x="6465888" y="3579813"/>
          <p14:tracePt t="60286" x="6465888" y="3595688"/>
          <p14:tracePt t="60292" x="6457950" y="3595688"/>
          <p14:tracePt t="60300" x="6450013" y="3605213"/>
          <p14:tracePt t="60307" x="6450013" y="3613150"/>
          <p14:tracePt t="60315" x="6450013" y="3621088"/>
          <p14:tracePt t="60322" x="6442075" y="3629025"/>
          <p14:tracePt t="60330" x="6442075" y="3636963"/>
          <p14:tracePt t="60337" x="6434138" y="3644900"/>
          <p14:tracePt t="60345" x="6426200" y="3652838"/>
          <p14:tracePt t="60359" x="6426200" y="3660775"/>
          <p14:tracePt t="60367" x="6426200" y="3668713"/>
          <p14:tracePt t="60375" x="6418263" y="3668713"/>
          <p14:tracePt t="60382" x="6418263" y="3676650"/>
          <p14:tracePt t="60397" x="6410325" y="3684588"/>
          <p14:tracePt t="60412" x="6410325" y="3692525"/>
          <p14:tracePt t="60427" x="6410325" y="3700463"/>
          <p14:tracePt t="60915" x="6410325" y="3708400"/>
          <p14:tracePt t="60930" x="6410325" y="3716338"/>
          <p14:tracePt t="60944" x="6410325" y="3724275"/>
          <p14:tracePt t="60967" x="6410325" y="3732213"/>
          <p14:tracePt t="60975" x="6410325" y="3740150"/>
          <p14:tracePt t="60991" x="6410325" y="3748088"/>
          <p14:tracePt t="61178" x="6410325" y="3724275"/>
          <p14:tracePt t="61184" x="6418263" y="3708400"/>
          <p14:tracePt t="61192" x="6426200" y="3692525"/>
          <p14:tracePt t="61199" x="6434138" y="3684588"/>
          <p14:tracePt t="61208" x="6434138" y="3652838"/>
          <p14:tracePt t="61215" x="6442075" y="3629025"/>
          <p14:tracePt t="61222" x="6450013" y="3613150"/>
          <p14:tracePt t="61229" x="6457950" y="3595688"/>
          <p14:tracePt t="61237" x="6457950" y="3587750"/>
          <p14:tracePt t="61245" x="6457950" y="3571875"/>
          <p14:tracePt t="61252" x="6457950" y="3563938"/>
          <p14:tracePt t="61260" x="6465888" y="3556000"/>
          <p14:tracePt t="61267" x="6473825" y="3548063"/>
          <p14:tracePt t="61275" x="6473825" y="3540125"/>
          <p14:tracePt t="61282" x="6473825" y="3532188"/>
          <p14:tracePt t="61297" x="6481763" y="3524250"/>
          <p14:tracePt t="61312" x="6481763" y="3516313"/>
          <p14:tracePt t="61334" x="6481763" y="3508375"/>
          <p14:tracePt t="61342" x="6481763" y="3500438"/>
          <p14:tracePt t="61349" x="6489700" y="3500438"/>
          <p14:tracePt t="61357" x="6489700" y="3492500"/>
          <p14:tracePt t="61717" x="6497638" y="3484563"/>
          <p14:tracePt t="61724" x="6505575" y="3476625"/>
          <p14:tracePt t="61733" x="6513513" y="3476625"/>
          <p14:tracePt t="61741" x="6521450" y="3468688"/>
          <p14:tracePt t="61748" x="6529388" y="3460750"/>
          <p14:tracePt t="61755" x="6545263" y="3452813"/>
          <p14:tracePt t="61764" x="6561138" y="3444875"/>
          <p14:tracePt t="61770" x="6577013" y="3429000"/>
          <p14:tracePt t="61777" x="6584950" y="3429000"/>
          <p14:tracePt t="61787" x="6600825" y="3413125"/>
          <p14:tracePt t="61792" x="6616700" y="3405188"/>
          <p14:tracePt t="61799" x="6640513" y="3389313"/>
          <p14:tracePt t="61808" x="6656388" y="3381375"/>
          <p14:tracePt t="61818" x="6672263" y="3365500"/>
          <p14:tracePt t="61822" x="6688138" y="3357563"/>
          <p14:tracePt t="61832" x="6704013" y="3341688"/>
          <p14:tracePt t="61838" x="6719888" y="3341688"/>
          <p14:tracePt t="61848" x="6735763" y="3325813"/>
          <p14:tracePt t="61852" x="6759575" y="3309938"/>
          <p14:tracePt t="61859" x="6784975" y="3294063"/>
          <p14:tracePt t="61868" x="6808788" y="3278188"/>
          <p14:tracePt t="61876" x="6824663" y="3270250"/>
          <p14:tracePt t="61882" x="6848475" y="3252788"/>
          <p14:tracePt t="61890" x="6880225" y="3228975"/>
          <p14:tracePt t="61911" x="6919913" y="3205163"/>
          <p14:tracePt t="61913" x="6951663" y="3189288"/>
          <p14:tracePt t="61920" x="6967538" y="3181350"/>
          <p14:tracePt t="61927" x="6983413" y="3165475"/>
          <p14:tracePt t="61935" x="6999288" y="3157538"/>
          <p14:tracePt t="61943" x="7031038" y="3133725"/>
          <p14:tracePt t="61951" x="7054850" y="3125788"/>
          <p14:tracePt t="61959" x="7078663" y="3109913"/>
          <p14:tracePt t="61965" x="7094538" y="3094038"/>
          <p14:tracePt t="61973" x="7118350" y="3086100"/>
          <p14:tracePt t="61980" x="7135813" y="3070225"/>
          <p14:tracePt t="61988" x="7159625" y="3054350"/>
          <p14:tracePt t="61995" x="7183438" y="3038475"/>
          <p14:tracePt t="62002" x="7191375" y="3030538"/>
          <p14:tracePt t="62010" x="7207250" y="3022600"/>
          <p14:tracePt t="62024" x="7215188" y="3022600"/>
          <p14:tracePt t="62032" x="7223125" y="3014663"/>
          <p14:tracePt t="62047" x="7231063" y="3014663"/>
          <p14:tracePt t="62054" x="7239000" y="3014663"/>
          <p14:tracePt t="62084" x="7246938" y="3014663"/>
          <p14:tracePt t="62092" x="7246938" y="3006725"/>
          <p14:tracePt t="62100" x="7246938" y="2998788"/>
          <p14:tracePt t="62107" x="7254875" y="2998788"/>
          <p14:tracePt t="62117" x="7262813" y="2998788"/>
          <p14:tracePt t="62122" x="7262813" y="2990850"/>
          <p14:tracePt t="62130" x="7270750" y="2982913"/>
          <p14:tracePt t="62137" x="7286625" y="2974975"/>
          <p14:tracePt t="62144" x="7302500" y="2967038"/>
          <p14:tracePt t="62152" x="7318375" y="2951163"/>
          <p14:tracePt t="62160" x="7334250" y="2943225"/>
          <p14:tracePt t="62167" x="7358063" y="2935288"/>
          <p14:tracePt t="62174" x="7381875" y="2927350"/>
          <p14:tracePt t="62182" x="7397750" y="2919413"/>
          <p14:tracePt t="62190" x="7405688" y="2909888"/>
          <p14:tracePt t="62197" x="7421563" y="2909888"/>
          <p14:tracePt t="62205" x="7437438" y="2901950"/>
          <p14:tracePt t="62220" x="7445375" y="2894013"/>
          <p14:tracePt t="62235" x="7453313" y="2894013"/>
          <p14:tracePt t="62242" x="7461250" y="2894013"/>
          <p14:tracePt t="62257" x="7461250" y="2886075"/>
          <p14:tracePt t="62266" x="7469188" y="2886075"/>
          <p14:tracePt t="62281" x="7485063" y="2878138"/>
          <p14:tracePt t="62295" x="7493000" y="2878138"/>
          <p14:tracePt t="62309" x="7502525" y="2878138"/>
          <p14:tracePt t="62324" x="7510463" y="2878138"/>
          <p14:tracePt t="62332" x="7510463" y="2870200"/>
          <p14:tracePt t="62340" x="7518400" y="2870200"/>
          <p14:tracePt t="62354" x="7526338" y="2870200"/>
          <p14:tracePt t="62362" x="7534275" y="2862263"/>
          <p14:tracePt t="62370" x="7542213" y="2862263"/>
          <p14:tracePt t="62377" x="7550150" y="2862263"/>
          <p14:tracePt t="62384" x="7558088" y="2862263"/>
          <p14:tracePt t="62392" x="7566025" y="2854325"/>
          <p14:tracePt t="62400" x="7573963" y="2854325"/>
          <p14:tracePt t="62415" x="7581900" y="2846388"/>
          <p14:tracePt t="62422" x="7589838" y="2846388"/>
          <p14:tracePt t="62430" x="7597775" y="2846388"/>
          <p14:tracePt t="62445" x="7605713" y="2846388"/>
          <p14:tracePt t="62452" x="7613650" y="2846388"/>
          <p14:tracePt t="62460" x="7621588" y="2838450"/>
          <p14:tracePt t="62474" x="7629525" y="2838450"/>
          <p14:tracePt t="62497" x="7637463" y="2838450"/>
          <p14:tracePt t="62505" x="7645400" y="2838450"/>
          <p14:tracePt t="62520" x="7653338" y="2838450"/>
          <p14:tracePt t="62527" x="7653338" y="2830513"/>
          <p14:tracePt t="62534" x="7661275" y="2830513"/>
          <p14:tracePt t="62542" x="7669213" y="2830513"/>
          <p14:tracePt t="62550" x="7677150" y="2830513"/>
          <p14:tracePt t="62557" x="7685088" y="2822575"/>
          <p14:tracePt t="62565" x="7693025" y="2822575"/>
          <p14:tracePt t="62572" x="7700963" y="2822575"/>
          <p14:tracePt t="62580" x="7708900" y="2822575"/>
          <p14:tracePt t="62595" x="7724775" y="2822575"/>
          <p14:tracePt t="62602" x="7724775" y="2814638"/>
          <p14:tracePt t="62609" x="7732713" y="2814638"/>
          <p14:tracePt t="62617" x="7740650" y="2814638"/>
          <p14:tracePt t="62624" x="7748588" y="2814638"/>
          <p14:tracePt t="62647" x="7756525" y="2814638"/>
          <p14:tracePt t="67885" x="7716838" y="2814638"/>
          <p14:tracePt t="67887" x="7645400" y="2814638"/>
          <p14:tracePt t="67891" x="7605713" y="2830513"/>
          <p14:tracePt t="67898" x="7581900" y="2838450"/>
          <p14:tracePt t="67905" x="7566025" y="2854325"/>
          <p14:tracePt t="67913" x="7550150" y="2862263"/>
          <p14:tracePt t="67921" x="7534275" y="2870200"/>
          <p14:tracePt t="67929" x="7510463" y="2878138"/>
          <p14:tracePt t="67937" x="7493000" y="2878138"/>
          <p14:tracePt t="67942" x="7477125" y="2894013"/>
          <p14:tracePt t="67957" x="7461250" y="2901950"/>
          <p14:tracePt t="67967" x="7453313" y="2901950"/>
          <p14:tracePt t="67972" x="7445375" y="2909888"/>
          <p14:tracePt t="68242" x="7437438" y="2909888"/>
          <p14:tracePt t="68251" x="7421563" y="2919413"/>
          <p14:tracePt t="68257" x="7413625" y="2919413"/>
          <p14:tracePt t="68266" x="7405688" y="2927350"/>
          <p14:tracePt t="68272" x="7381875" y="2935288"/>
          <p14:tracePt t="68280" x="7366000" y="2951163"/>
          <p14:tracePt t="68287" x="7334250" y="2951163"/>
          <p14:tracePt t="68295" x="7310438" y="2967038"/>
          <p14:tracePt t="68303" x="7270750" y="2982913"/>
          <p14:tracePt t="68310" x="7254875" y="2990850"/>
          <p14:tracePt t="68318" x="7239000" y="2998788"/>
          <p14:tracePt t="68325" x="7207250" y="3006725"/>
          <p14:tracePt t="68333" x="7191375" y="3014663"/>
          <p14:tracePt t="68341" x="7183438" y="3014663"/>
          <p14:tracePt t="68347" x="7175500" y="3014663"/>
          <p14:tracePt t="68483" x="7167563" y="3022600"/>
          <p14:tracePt t="68490" x="7151688" y="3030538"/>
          <p14:tracePt t="68497" x="7126288" y="3038475"/>
          <p14:tracePt t="68506" x="7110413" y="3046413"/>
          <p14:tracePt t="68513" x="7086600" y="3062288"/>
          <p14:tracePt t="68520" x="7046913" y="3078163"/>
          <p14:tracePt t="68527" x="7023100" y="3094038"/>
          <p14:tracePt t="68535" x="6983413" y="3117850"/>
          <p14:tracePt t="68543" x="6935788" y="3149600"/>
          <p14:tracePt t="68550" x="6888163" y="3173413"/>
          <p14:tracePt t="68557" x="6832600" y="3205163"/>
          <p14:tracePt t="68566" x="6784975" y="3236913"/>
          <p14:tracePt t="68573" x="6735763" y="3270250"/>
          <p14:tracePt t="68581" x="6704013" y="3294063"/>
          <p14:tracePt t="68587" x="6672263" y="3309938"/>
          <p14:tracePt t="68595" x="6632575" y="3341688"/>
          <p14:tracePt t="68602" x="6608763" y="3349625"/>
          <p14:tracePt t="68610" x="6592888" y="3365500"/>
          <p14:tracePt t="68618" x="6569075" y="3365500"/>
          <p14:tracePt t="68625" x="6569075" y="3381375"/>
          <p14:tracePt t="68632" x="6561138" y="3381375"/>
          <p14:tracePt t="68715" x="6553200" y="3381375"/>
          <p14:tracePt t="68722" x="6545263" y="3397250"/>
          <p14:tracePt t="68737" x="6537325" y="3405188"/>
          <p14:tracePt t="68747" x="6521450" y="3413125"/>
          <p14:tracePt t="68753" x="6521450" y="3421063"/>
          <p14:tracePt t="68760" x="6505575" y="3436938"/>
          <p14:tracePt t="68768" x="6489700" y="3444875"/>
          <p14:tracePt t="68775" x="6473825" y="3460750"/>
          <p14:tracePt t="68782" x="6465888" y="3476625"/>
          <p14:tracePt t="68790" x="6450013" y="3484563"/>
          <p14:tracePt t="68797" x="6434138" y="3508375"/>
          <p14:tracePt t="68805" x="6410325" y="3524250"/>
          <p14:tracePt t="68812" x="6384925" y="3556000"/>
          <p14:tracePt t="68820" x="6353175" y="3579813"/>
          <p14:tracePt t="68827" x="6337300" y="3613150"/>
          <p14:tracePt t="68835" x="6305550" y="3629025"/>
          <p14:tracePt t="68842" x="6289675" y="3652838"/>
          <p14:tracePt t="68850" x="6257925" y="3692525"/>
          <p14:tracePt t="68857" x="6226175" y="3716338"/>
          <p14:tracePt t="68866" x="6194425" y="3756025"/>
          <p14:tracePt t="68872" x="6178550" y="3771900"/>
          <p14:tracePt t="68881" x="6130925" y="3827463"/>
          <p14:tracePt t="68887" x="6115050" y="3843338"/>
          <p14:tracePt t="68895" x="6107113" y="3851275"/>
          <p14:tracePt t="68917" x="6083300" y="3875088"/>
          <p14:tracePt t="68920" x="6075363" y="3883025"/>
          <p14:tracePt t="68925" x="6067425" y="3898900"/>
          <p14:tracePt t="68933" x="6059488" y="3906838"/>
          <p14:tracePt t="68940" x="6051550" y="3914775"/>
          <p14:tracePt t="68948" x="6043613" y="3922713"/>
          <p14:tracePt t="68955" x="6043613" y="3930650"/>
          <p14:tracePt t="68963" x="6034088" y="3938588"/>
          <p14:tracePt t="68970" x="6034088" y="3948113"/>
          <p14:tracePt t="68977" x="6026150" y="3956050"/>
          <p14:tracePt t="68985" x="6018213" y="3956050"/>
          <p14:tracePt t="68992" x="6010275" y="3971925"/>
          <p14:tracePt t="69007" x="6002338" y="3987800"/>
          <p14:tracePt t="69015" x="5994400" y="3987800"/>
          <p14:tracePt t="69023" x="5994400" y="3995738"/>
          <p14:tracePt t="69031" x="5986463" y="4011613"/>
          <p14:tracePt t="69037" x="5978525" y="4019550"/>
          <p14:tracePt t="69045" x="5978525" y="4035425"/>
          <p14:tracePt t="69052" x="5970588" y="4035425"/>
          <p14:tracePt t="69060" x="5962650" y="4043363"/>
          <p14:tracePt t="69068" x="5962650" y="4051300"/>
          <p14:tracePt t="69075" x="5954713" y="4059238"/>
          <p14:tracePt t="69082" x="5946775" y="4075113"/>
          <p14:tracePt t="69090" x="5938838" y="4098925"/>
          <p14:tracePt t="69098" x="5922963" y="4114800"/>
          <p14:tracePt t="69105" x="5915025" y="4122738"/>
          <p14:tracePt t="69112" x="5899150" y="4146550"/>
          <p14:tracePt t="69120" x="5891213" y="4170363"/>
          <p14:tracePt t="69127" x="5883275" y="4186238"/>
          <p14:tracePt t="69136" x="5875338" y="4202113"/>
          <p14:tracePt t="69142" x="5875338" y="4225925"/>
          <p14:tracePt t="69151" x="5867400" y="4241800"/>
          <p14:tracePt t="69157" x="5859463" y="4257675"/>
          <p14:tracePt t="69165" x="5851525" y="4273550"/>
          <p14:tracePt t="69173" x="5843588" y="4291013"/>
          <p14:tracePt t="69181" x="5835650" y="4306888"/>
          <p14:tracePt t="69187" x="5835650" y="4322763"/>
          <p14:tracePt t="69196" x="5827713" y="4330700"/>
          <p14:tracePt t="69202" x="5819775" y="4346575"/>
          <p14:tracePt t="69210" x="5819775" y="4354513"/>
          <p14:tracePt t="69218" x="5811838" y="4378325"/>
          <p14:tracePt t="69225" x="5803900" y="4386263"/>
          <p14:tracePt t="69232" x="5795963" y="4402138"/>
          <p14:tracePt t="69240" x="5795963" y="4410075"/>
          <p14:tracePt t="69248" x="5795963" y="4418013"/>
          <p14:tracePt t="69262" x="5795963" y="4425950"/>
          <p14:tracePt t="69277" x="5795963" y="4433888"/>
          <p14:tracePt t="69285" x="5788025" y="4433888"/>
          <p14:tracePt t="69292" x="5788025" y="4441825"/>
          <p14:tracePt t="69301" x="5788025" y="4449763"/>
          <p14:tracePt t="69315" x="5788025" y="4457700"/>
          <p14:tracePt t="69322" x="5780088" y="4457700"/>
          <p14:tracePt t="69331" x="5780088" y="4473575"/>
          <p14:tracePt t="69338" x="5772150" y="4481513"/>
          <p14:tracePt t="69345" x="5772150" y="4497388"/>
          <p14:tracePt t="69352" x="5772150" y="4513263"/>
          <p14:tracePt t="69360" x="5764213" y="4529138"/>
          <p14:tracePt t="69368" x="5756275" y="4537075"/>
          <p14:tracePt t="69375" x="5756275" y="4545013"/>
          <p14:tracePt t="69382" x="5748338" y="4552950"/>
          <p14:tracePt t="69390" x="5740400" y="4560888"/>
          <p14:tracePt t="69398" x="5740400" y="4568825"/>
          <p14:tracePt t="69412" x="5732463" y="4576763"/>
          <p14:tracePt t="69420" x="5732463" y="4584700"/>
          <p14:tracePt t="69427" x="5732463" y="4592638"/>
          <p14:tracePt t="69435" x="5716588" y="4592638"/>
          <p14:tracePt t="69442" x="5708650" y="4608513"/>
          <p14:tracePt t="69450" x="5700713" y="4616450"/>
          <p14:tracePt t="69458" x="5676900" y="4633913"/>
          <p14:tracePt t="69465" x="5659438" y="4641850"/>
          <p14:tracePt t="69472" x="5643563" y="4649788"/>
          <p14:tracePt t="69483" x="5635625" y="4657725"/>
          <p14:tracePt t="69489" x="5611813" y="4665663"/>
          <p14:tracePt t="69496" x="5595938" y="4681538"/>
          <p14:tracePt t="69502" x="5580063" y="4681538"/>
          <p14:tracePt t="69510" x="5564188" y="4689475"/>
          <p14:tracePt t="69518" x="5540375" y="4705350"/>
          <p14:tracePt t="69526" x="5516563" y="4705350"/>
          <p14:tracePt t="69532" x="5492750" y="4705350"/>
          <p14:tracePt t="69540" x="5468938" y="4713288"/>
          <p14:tracePt t="69549" x="5453063" y="4713288"/>
          <p14:tracePt t="69555" x="5437188" y="4721225"/>
          <p14:tracePt t="69563" x="5429250" y="4721225"/>
          <p14:tracePt t="69570" x="5405438" y="4729163"/>
          <p14:tracePt t="69577" x="5397500" y="4729163"/>
          <p14:tracePt t="69585" x="5389563" y="4729163"/>
          <p14:tracePt t="69592" x="5373688" y="4729163"/>
          <p14:tracePt t="69601" x="5365750" y="4729163"/>
          <p14:tracePt t="69608" x="5349875" y="4737100"/>
          <p14:tracePt t="69615" x="5341938" y="4745038"/>
          <p14:tracePt t="69622" x="5326063" y="4745038"/>
          <p14:tracePt t="69631" x="5310188" y="4745038"/>
          <p14:tracePt t="69637" x="5300663" y="4752975"/>
          <p14:tracePt t="69645" x="5276850" y="4760913"/>
          <p14:tracePt t="69652" x="5253038" y="4760913"/>
          <p14:tracePt t="69660" x="5237163" y="4776788"/>
          <p14:tracePt t="69668" x="5205413" y="4784725"/>
          <p14:tracePt t="69675" x="5189538" y="4792663"/>
          <p14:tracePt t="69683" x="5165725" y="4800600"/>
          <p14:tracePt t="69690" x="5149850" y="4808538"/>
          <p14:tracePt t="69698" x="5141913" y="4816475"/>
          <p14:tracePt t="69705" x="5126038" y="4832350"/>
          <p14:tracePt t="69712" x="5110163" y="4840288"/>
          <p14:tracePt t="69720" x="5102225" y="4848225"/>
          <p14:tracePt t="69727" x="5086350" y="4848225"/>
          <p14:tracePt t="69735" x="5078413" y="4856163"/>
          <p14:tracePt t="69743" x="5070475" y="4864100"/>
          <p14:tracePt t="69750" x="5062538" y="4864100"/>
          <p14:tracePt t="69757" x="5054600" y="4879975"/>
          <p14:tracePt t="69765" x="5046663" y="4879975"/>
          <p14:tracePt t="69772" x="5038725" y="4887913"/>
          <p14:tracePt t="69787" x="5030788" y="4903788"/>
          <p14:tracePt t="69795" x="5022850" y="4903788"/>
          <p14:tracePt t="69802" x="5014913" y="4919663"/>
          <p14:tracePt t="69810" x="5014913" y="4927600"/>
          <p14:tracePt t="69818" x="5006975" y="4927600"/>
          <p14:tracePt t="69825" x="4999038" y="4943475"/>
          <p14:tracePt t="69840" x="4999038" y="4951413"/>
          <p14:tracePt t="69848" x="4991100" y="4951413"/>
          <p14:tracePt t="69855" x="4991100" y="4959350"/>
          <p14:tracePt t="69862" x="4991100" y="4967288"/>
          <p14:tracePt t="69878" x="4991100" y="4976813"/>
          <p14:tracePt t="69885" x="4991100" y="4984750"/>
          <p14:tracePt t="69901" x="4991100" y="4992688"/>
          <p14:tracePt t="69907" x="4991100" y="5000625"/>
          <p14:tracePt t="69923" x="4991100" y="5016500"/>
          <p14:tracePt t="69931" x="4991100" y="5024438"/>
          <p14:tracePt t="69937" x="4983163" y="5040313"/>
          <p14:tracePt t="69945" x="4983163" y="5048250"/>
          <p14:tracePt t="69952" x="4975225" y="5056188"/>
          <p14:tracePt t="69960" x="4975225" y="5080000"/>
          <p14:tracePt t="69967" x="4975225" y="5087938"/>
          <p14:tracePt t="69975" x="4967288" y="5087938"/>
          <p14:tracePt t="69983" x="4967288" y="5095875"/>
          <p14:tracePt t="69990" x="4959350" y="5119688"/>
          <p14:tracePt t="69998" x="4959350" y="5127625"/>
          <p14:tracePt t="70005" x="4959350" y="5135563"/>
          <p14:tracePt t="70748" x="0" y="0"/>
        </p14:tracePtLst>
      </p14:laserTraceLst>
    </p:ext>
    <p:ext uri="{E180D4A7-C9FB-4DFB-919C-405C955672EB}">
      <p14:showEvtLst xmlns:p14="http://schemas.microsoft.com/office/powerpoint/2010/main">
        <p14:playEvt time="15" objId="4"/>
        <p14:stopEvt time="90989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41DDDB1-C701-4DE0-A90F-3C299F287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5" name="s43">
            <a:hlinkClick r:id="" action="ppaction://media"/>
            <a:extLst>
              <a:ext uri="{FF2B5EF4-FFF2-40B4-BE49-F238E27FC236}">
                <a16:creationId xmlns:a16="http://schemas.microsoft.com/office/drawing/2014/main" id="{F681417A-D2F1-4AB9-AFEF-42D789D0B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8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7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19"/>
    </mc:Choice>
    <mc:Fallback>
      <p:transition spd="slow" advTm="168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238" x="7835900" y="2089150"/>
          <p14:tracePt t="54296" x="7843838" y="2089150"/>
          <p14:tracePt t="54305" x="7851775" y="2089150"/>
          <p14:tracePt t="54311" x="7859713" y="2089150"/>
          <p14:tracePt t="54326" x="7877175" y="2089150"/>
          <p14:tracePt t="54336" x="7885113" y="2089150"/>
          <p14:tracePt t="54341" x="7900988" y="2089150"/>
          <p14:tracePt t="54350" x="7908925" y="2081213"/>
          <p14:tracePt t="54357" x="7916863" y="2081213"/>
          <p14:tracePt t="54364" x="7940675" y="2081213"/>
          <p14:tracePt t="54371" x="7956550" y="2073275"/>
          <p14:tracePt t="54379" x="7980363" y="2073275"/>
          <p14:tracePt t="54388" x="7996238" y="2073275"/>
          <p14:tracePt t="54394" x="8012113" y="2065338"/>
          <p14:tracePt t="54403" x="8020050" y="2065338"/>
          <p14:tracePt t="54408" x="8027988" y="2057400"/>
          <p14:tracePt t="54417" x="8035925" y="2057400"/>
          <p14:tracePt t="54423" x="8051800" y="2049463"/>
          <p14:tracePt t="54438" x="8059738" y="2049463"/>
          <p14:tracePt t="54448" x="8067675" y="2049463"/>
          <p14:tracePt t="54454" x="8075613" y="2049463"/>
          <p14:tracePt t="54626" x="8067675" y="2049463"/>
          <p14:tracePt t="54633" x="8059738" y="2049463"/>
          <p14:tracePt t="54641" x="8035925" y="2049463"/>
          <p14:tracePt t="54649" x="8027988" y="2049463"/>
          <p14:tracePt t="54656" x="8012113" y="2049463"/>
          <p14:tracePt t="54664" x="7996238" y="2049463"/>
          <p14:tracePt t="54671" x="7980363" y="2049463"/>
          <p14:tracePt t="54678" x="7956550" y="2049463"/>
          <p14:tracePt t="54686" x="7940675" y="2049463"/>
          <p14:tracePt t="54693" x="7924800" y="2057400"/>
          <p14:tracePt t="54701" x="7908925" y="2057400"/>
          <p14:tracePt t="54708" x="7900988" y="2057400"/>
          <p14:tracePt t="54716" x="7900988" y="2065338"/>
          <p14:tracePt t="54723" x="7893050" y="2065338"/>
          <p14:tracePt t="54746" x="7885113" y="2065338"/>
          <p14:tracePt t="54754" x="7885113" y="2073275"/>
          <p14:tracePt t="54806" x="7877175" y="2073275"/>
          <p14:tracePt t="54813" x="7869238" y="2073275"/>
          <p14:tracePt t="54821" x="7869238" y="2081213"/>
          <p14:tracePt t="54828" x="7859713" y="2081213"/>
          <p14:tracePt t="54844" x="7851775" y="2081213"/>
          <p14:tracePt t="54858" x="7843838" y="2081213"/>
          <p14:tracePt t="54866" x="7843838" y="2089150"/>
          <p14:tracePt t="55443" x="7851775" y="2089150"/>
          <p14:tracePt t="55451" x="7859713" y="2081213"/>
          <p14:tracePt t="55458" x="7869238" y="2081213"/>
          <p14:tracePt t="55473" x="7869238" y="2073275"/>
          <p14:tracePt t="55480" x="7877175" y="2073275"/>
          <p14:tracePt t="55498" x="7885113" y="2073275"/>
          <p14:tracePt t="55521" x="7885113" y="2065338"/>
          <p14:tracePt t="55542" x="7893050" y="2065338"/>
          <p14:tracePt t="55548" x="7893050" y="2057400"/>
          <p14:tracePt t="55556" x="7900988" y="2057400"/>
          <p14:tracePt t="56029" x="7900988" y="2049463"/>
          <p14:tracePt t="56036" x="7908925" y="2041525"/>
          <p14:tracePt t="56044" x="7908925" y="2033588"/>
          <p14:tracePt t="56051" x="7916863" y="2017713"/>
          <p14:tracePt t="56060" x="7916863" y="2009775"/>
          <p14:tracePt t="56067" x="7924800" y="2001838"/>
          <p14:tracePt t="56076" x="7924800" y="1985963"/>
          <p14:tracePt t="56083" x="7924800" y="1978025"/>
          <p14:tracePt t="56089" x="7924800" y="1970088"/>
          <p14:tracePt t="56097" x="7924800" y="1962150"/>
          <p14:tracePt t="56335" x="7924800" y="1970088"/>
          <p14:tracePt t="56358" x="7916863" y="1978025"/>
          <p14:tracePt t="56368" x="7916863" y="1985963"/>
          <p14:tracePt t="56389" x="7908925" y="1993900"/>
          <p14:tracePt t="56397" x="7900988" y="1993900"/>
          <p14:tracePt t="56404" x="7900988" y="2001838"/>
          <p14:tracePt t="56426" x="7900988" y="2009775"/>
          <p14:tracePt t="56434" x="7900988" y="2017713"/>
          <p14:tracePt t="56480" x="7900988" y="2025650"/>
          <p14:tracePt t="56823" x="7900988" y="2033588"/>
          <p14:tracePt t="56831" x="7893050" y="2041525"/>
          <p14:tracePt t="56838" x="7885113" y="2065338"/>
          <p14:tracePt t="56846" x="7859713" y="2089150"/>
          <p14:tracePt t="56853" x="7827963" y="2120900"/>
          <p14:tracePt t="56861" x="7804150" y="2144713"/>
          <p14:tracePt t="56869" x="7756525" y="2176463"/>
          <p14:tracePt t="56884" x="7661275" y="2241550"/>
          <p14:tracePt t="56891" x="7605713" y="2273300"/>
          <p14:tracePt t="56899" x="7542213" y="2305050"/>
          <p14:tracePt t="56906" x="7502525" y="2328863"/>
          <p14:tracePt t="56914" x="7453313" y="2360613"/>
          <p14:tracePt t="56921" x="7389813" y="2392363"/>
          <p14:tracePt t="56928" x="7334250" y="2416175"/>
          <p14:tracePt t="56936" x="7278688" y="2455863"/>
          <p14:tracePt t="56943" x="7223125" y="2479675"/>
          <p14:tracePt t="56951" x="7159625" y="2511425"/>
          <p14:tracePt t="56958" x="7135813" y="2519363"/>
          <p14:tracePt t="56966" x="7126288" y="2527300"/>
          <p14:tracePt t="56973" x="7118350" y="2527300"/>
          <p14:tracePt t="56988" x="7110413" y="2527300"/>
          <p14:tracePt t="57011" x="7102475" y="2527300"/>
          <p14:tracePt t="57018" x="7102475" y="2535238"/>
          <p14:tracePt t="57026" x="7094538" y="2535238"/>
          <p14:tracePt t="57034" x="7086600" y="2543175"/>
          <p14:tracePt t="57041" x="7062788" y="2551113"/>
          <p14:tracePt t="57048" x="7031038" y="2566988"/>
          <p14:tracePt t="57055" x="6999288" y="2584450"/>
          <p14:tracePt t="57063" x="6951663" y="2608263"/>
          <p14:tracePt t="57071" x="6904038" y="2624138"/>
          <p14:tracePt t="57078" x="6856413" y="2640013"/>
          <p14:tracePt t="57086" x="6808788" y="2655888"/>
          <p14:tracePt t="57094" x="6769100" y="2663825"/>
          <p14:tracePt t="57101" x="6735763" y="2663825"/>
          <p14:tracePt t="57108" x="6688138" y="2663825"/>
          <p14:tracePt t="57116" x="6632575" y="2663825"/>
          <p14:tracePt t="57123" x="6592888" y="2663825"/>
          <p14:tracePt t="57132" x="6537325" y="2663825"/>
          <p14:tracePt t="57138" x="6473825" y="2663825"/>
          <p14:tracePt t="57146" x="6418263" y="2655888"/>
          <p14:tracePt t="57153" x="6353175" y="2647950"/>
          <p14:tracePt t="57161" x="6297613" y="2640013"/>
          <p14:tracePt t="57168" x="6234113" y="2632075"/>
          <p14:tracePt t="57176" x="6186488" y="2632075"/>
          <p14:tracePt t="57183" x="6154738" y="2632075"/>
          <p14:tracePt t="57191" x="6099175" y="2616200"/>
          <p14:tracePt t="57199" x="6067425" y="2608263"/>
          <p14:tracePt t="57206" x="6018213" y="2584450"/>
          <p14:tracePt t="57214" x="5994400" y="2584450"/>
          <p14:tracePt t="57222" x="5970588" y="2559050"/>
          <p14:tracePt t="57228" x="5946775" y="2551113"/>
          <p14:tracePt t="57236" x="5915025" y="2543175"/>
          <p14:tracePt t="57244" x="5875338" y="2527300"/>
          <p14:tracePt t="57251" x="5859463" y="2519363"/>
          <p14:tracePt t="57266" x="5851525" y="2511425"/>
          <p14:tracePt t="57273" x="5843588" y="2511425"/>
          <p14:tracePt t="57282" x="5843588" y="2503488"/>
          <p14:tracePt t="57288" x="5835650" y="2503488"/>
          <p14:tracePt t="57295" x="5835650" y="2495550"/>
          <p14:tracePt t="57311" x="5827713" y="2487613"/>
          <p14:tracePt t="57319" x="5819775" y="2487613"/>
          <p14:tracePt t="57326" x="5811838" y="2487613"/>
          <p14:tracePt t="57334" x="5795963" y="2479675"/>
          <p14:tracePt t="57341" x="5788025" y="2471738"/>
          <p14:tracePt t="57348" x="5764213" y="2463800"/>
          <p14:tracePt t="57356" x="5748338" y="2463800"/>
          <p14:tracePt t="57363" x="5724525" y="2463800"/>
          <p14:tracePt t="57371" x="5684838" y="2447925"/>
          <p14:tracePt t="57378" x="5659438" y="2439988"/>
          <p14:tracePt t="57385" x="5627688" y="2432050"/>
          <p14:tracePt t="57394" x="5603875" y="2424113"/>
          <p14:tracePt t="57401" x="5580063" y="2424113"/>
          <p14:tracePt t="57409" x="5556250" y="2408238"/>
          <p14:tracePt t="57415" x="5524500" y="2400300"/>
          <p14:tracePt t="57424" x="5492750" y="2400300"/>
          <p14:tracePt t="57432" x="5453063" y="2392363"/>
          <p14:tracePt t="57438" x="5421313" y="2384425"/>
          <p14:tracePt t="57446" x="5405438" y="2376488"/>
          <p14:tracePt t="57453" x="5381625" y="2368550"/>
          <p14:tracePt t="57460" x="5373688" y="2368550"/>
          <p14:tracePt t="57471" x="5349875" y="2368550"/>
          <p14:tracePt t="57476" x="5341938" y="2368550"/>
          <p14:tracePt t="57484" x="5334000" y="2360613"/>
          <p14:tracePt t="57491" x="5326063" y="2360613"/>
          <p14:tracePt t="57506" x="5318125" y="2360613"/>
          <p14:tracePt t="57633" x="5310188" y="2360613"/>
          <p14:tracePt t="57641" x="5310188" y="2352675"/>
          <p14:tracePt t="57648" x="5300663" y="2352675"/>
          <p14:tracePt t="57664" x="5292725" y="2352675"/>
          <p14:tracePt t="57678" x="5284788" y="2352675"/>
          <p14:tracePt t="57686" x="5276850" y="2352675"/>
          <p14:tracePt t="57694" x="5268913" y="2352675"/>
          <p14:tracePt t="57701" x="5260975" y="2352675"/>
          <p14:tracePt t="57708" x="5253038" y="2352675"/>
          <p14:tracePt t="57716" x="5245100" y="2352675"/>
          <p14:tracePt t="57732" x="5237163" y="2352675"/>
          <p14:tracePt t="57769" x="5229225" y="2352675"/>
          <p14:tracePt t="57791" x="5221288" y="2352675"/>
          <p14:tracePt t="58398" x="5221288" y="2368550"/>
          <p14:tracePt t="58408" x="5221288" y="2384425"/>
          <p14:tracePt t="58414" x="5221288" y="2392363"/>
          <p14:tracePt t="58421" x="5221288" y="2408238"/>
          <p14:tracePt t="58428" x="5237163" y="2424113"/>
          <p14:tracePt t="58436" x="5237163" y="2432050"/>
          <p14:tracePt t="58445" x="5237163" y="2439988"/>
          <p14:tracePt t="58452" x="5253038" y="2447925"/>
          <p14:tracePt t="58458" x="5253038" y="2455863"/>
          <p14:tracePt t="58526" x="5260975" y="2455863"/>
          <p14:tracePt t="58541" x="5268913" y="2455863"/>
          <p14:tracePt t="58549" x="5292725" y="2455863"/>
          <p14:tracePt t="58557" x="5300663" y="2455863"/>
          <p14:tracePt t="58567" x="5310188" y="2455863"/>
          <p14:tracePt t="58571" x="5326063" y="2455863"/>
          <p14:tracePt t="58580" x="5341938" y="2455863"/>
          <p14:tracePt t="58586" x="5365750" y="2455863"/>
          <p14:tracePt t="58594" x="5381625" y="2455863"/>
          <p14:tracePt t="58602" x="5397500" y="2447925"/>
          <p14:tracePt t="58608" x="5421313" y="2447925"/>
          <p14:tracePt t="58617" x="5429250" y="2447925"/>
          <p14:tracePt t="58623" x="5453063" y="2447925"/>
          <p14:tracePt t="58631" x="5461000" y="2447925"/>
          <p14:tracePt t="58638" x="5484813" y="2432050"/>
          <p14:tracePt t="58649" x="5500688" y="2432050"/>
          <p14:tracePt t="58654" x="5508625" y="2424113"/>
          <p14:tracePt t="58662" x="5516563" y="2424113"/>
          <p14:tracePt t="58670" x="5532438" y="2424113"/>
          <p14:tracePt t="58678" x="5540375" y="2416175"/>
          <p14:tracePt t="58684" x="5548313" y="2416175"/>
          <p14:tracePt t="58691" x="5556250" y="2416175"/>
          <p14:tracePt t="58700" x="5564188" y="2416175"/>
          <p14:tracePt t="58706" x="5572125" y="2416175"/>
          <p14:tracePt t="58716" x="5588000" y="2408238"/>
          <p14:tracePt t="58729" x="5603875" y="2408238"/>
          <p14:tracePt t="58736" x="5611813" y="2400300"/>
          <p14:tracePt t="58745" x="5619750" y="2400300"/>
          <p14:tracePt t="58752" x="5627688" y="2400300"/>
          <p14:tracePt t="58759" x="5635625" y="2400300"/>
          <p14:tracePt t="58767" x="5643563" y="2392363"/>
          <p14:tracePt t="58774" x="5651500" y="2392363"/>
          <p14:tracePt t="58790" x="5659438" y="2392363"/>
          <p14:tracePt t="59733" x="5667375" y="2392363"/>
          <p14:tracePt t="59750" x="5676900" y="2392363"/>
          <p14:tracePt t="59771" x="5684838" y="2392363"/>
          <p14:tracePt t="59786" x="5692775" y="2392363"/>
          <p14:tracePt t="59802" x="5708650" y="2392363"/>
          <p14:tracePt t="59810" x="5716588" y="2392363"/>
          <p14:tracePt t="59817" x="5724525" y="2392363"/>
          <p14:tracePt t="59825" x="5740400" y="2392363"/>
          <p14:tracePt t="59839" x="5756275" y="2392363"/>
          <p14:tracePt t="59848" x="5764213" y="2392363"/>
          <p14:tracePt t="59854" x="5772150" y="2392363"/>
          <p14:tracePt t="59868" x="5780088" y="2392363"/>
          <p14:tracePt t="59884" x="5788025" y="2392363"/>
          <p14:tracePt t="59907" x="5795963" y="2392363"/>
          <p14:tracePt t="60243" x="5795963" y="2400300"/>
          <p14:tracePt t="60258" x="5788025" y="2408238"/>
          <p14:tracePt t="60266" x="5780088" y="2416175"/>
          <p14:tracePt t="60282" x="5772150" y="2424113"/>
          <p14:tracePt t="60305" x="5764213" y="2432050"/>
          <p14:tracePt t="60327" x="5756275" y="2432050"/>
          <p14:tracePt t="60866" x="5764213" y="2432050"/>
          <p14:tracePt t="60883" x="5772150" y="2432050"/>
          <p14:tracePt t="60901" x="5780088" y="2424113"/>
          <p14:tracePt t="60915" x="5780088" y="2416175"/>
          <p14:tracePt t="60918" x="5788025" y="2416175"/>
          <p14:tracePt t="60927" x="5788025" y="2408238"/>
          <p14:tracePt t="60971" x="5795963" y="2408238"/>
          <p14:tracePt t="61098" x="5803900" y="2408238"/>
          <p14:tracePt t="61105" x="5811838" y="2408238"/>
          <p14:tracePt t="61121" x="5819775" y="2400300"/>
          <p14:tracePt t="61129" x="5835650" y="2400300"/>
          <p14:tracePt t="61136" x="5851525" y="2392363"/>
          <p14:tracePt t="61145" x="5859463" y="2392363"/>
          <p14:tracePt t="61151" x="5875338" y="2384425"/>
          <p14:tracePt t="61158" x="5899150" y="2384425"/>
          <p14:tracePt t="61166" x="5907088" y="2384425"/>
          <p14:tracePt t="61174" x="5915025" y="2376488"/>
          <p14:tracePt t="61181" x="5930900" y="2376488"/>
          <p14:tracePt t="61188" x="5946775" y="2376488"/>
          <p14:tracePt t="61195" x="5962650" y="2376488"/>
          <p14:tracePt t="61204" x="5970588" y="2376488"/>
          <p14:tracePt t="61212" x="5978525" y="2376488"/>
          <p14:tracePt t="61218" x="5986463" y="2376488"/>
          <p14:tracePt t="61233" x="5994400" y="2376488"/>
          <p14:tracePt t="61279" x="6002338" y="2376488"/>
          <p14:tracePt t="63434" x="5859463" y="2495550"/>
          <p14:tracePt t="63435" x="5667375" y="2640013"/>
          <p14:tracePt t="63436" x="5595938" y="2687638"/>
          <p14:tracePt t="63438" x="5540375" y="2711450"/>
          <p14:tracePt t="63439" x="5468938" y="2759075"/>
          <p14:tracePt t="63446" x="5405438" y="2790825"/>
          <p14:tracePt t="63454" x="5357813" y="2822575"/>
          <p14:tracePt t="63461" x="5310188" y="2846388"/>
          <p14:tracePt t="63469" x="5268913" y="2862263"/>
          <p14:tracePt t="63477" x="5213350" y="2886075"/>
          <p14:tracePt t="63483" x="5165725" y="2894013"/>
          <p14:tracePt t="63491" x="5126038" y="2894013"/>
          <p14:tracePt t="63498" x="5078413" y="2894013"/>
          <p14:tracePt t="63506" x="5046663" y="2894013"/>
          <p14:tracePt t="63514" x="5022850" y="2894013"/>
          <p14:tracePt t="63522" x="4999038" y="2894013"/>
          <p14:tracePt t="63529" x="4983163" y="2894013"/>
          <p14:tracePt t="63536" x="4975225" y="2894013"/>
          <p14:tracePt t="63545" x="4967288" y="2894013"/>
          <p14:tracePt t="63551" x="4959350" y="2894013"/>
          <p14:tracePt t="63559" x="4951413" y="2894013"/>
          <p14:tracePt t="63575" x="4943475" y="2894013"/>
          <p14:tracePt t="63588" x="4933950" y="2894013"/>
          <p14:tracePt t="63603" x="4918075" y="2886075"/>
          <p14:tracePt t="63618" x="4910138" y="2886075"/>
          <p14:tracePt t="63626" x="4886325" y="2878138"/>
          <p14:tracePt t="63633" x="4870450" y="2878138"/>
          <p14:tracePt t="63641" x="4838700" y="2878138"/>
          <p14:tracePt t="63648" x="4814888" y="2878138"/>
          <p14:tracePt t="63656" x="4775200" y="2878138"/>
          <p14:tracePt t="63663" x="4767263" y="2878138"/>
          <p14:tracePt t="63671" x="4751388" y="2894013"/>
          <p14:tracePt t="63679" x="4743450" y="2909888"/>
          <p14:tracePt t="63686" x="4727575" y="2935288"/>
          <p14:tracePt t="63694" x="4711700" y="2982913"/>
          <p14:tracePt t="63701" x="4695825" y="3022600"/>
          <p14:tracePt t="63708" x="4672013" y="3062288"/>
          <p14:tracePt t="63716" x="4648200" y="3125788"/>
          <p14:tracePt t="63723" x="4632325" y="3157538"/>
          <p14:tracePt t="63731" x="4608513" y="3205163"/>
          <p14:tracePt t="63738" x="4592638" y="3252788"/>
          <p14:tracePt t="63746" x="4567238" y="3302000"/>
          <p14:tracePt t="63754" x="4551363" y="3341688"/>
          <p14:tracePt t="63761" x="4543425" y="3373438"/>
          <p14:tracePt t="63769" x="4543425" y="3397250"/>
          <p14:tracePt t="63777" x="4527550" y="3413125"/>
          <p14:tracePt t="63784" x="4519613" y="3421063"/>
          <p14:tracePt t="63791" x="4511675" y="3436938"/>
          <p14:tracePt t="63798" x="4495800" y="3468688"/>
          <p14:tracePt t="63806" x="4479925" y="3484563"/>
          <p14:tracePt t="63813" x="4471988" y="3484563"/>
          <p14:tracePt t="63821" x="4471988" y="3492500"/>
          <p14:tracePt t="63829" x="4464050" y="3500438"/>
          <p14:tracePt t="63836" x="4456113" y="3508375"/>
          <p14:tracePt t="63844" x="4448175" y="3516313"/>
          <p14:tracePt t="63859" x="4440238" y="3524250"/>
          <p14:tracePt t="63866" x="4432300" y="3540125"/>
          <p14:tracePt t="63894" x="4424363" y="3548063"/>
          <p14:tracePt t="63898" x="4424363" y="3556000"/>
          <p14:tracePt t="63918" x="4416425" y="3556000"/>
          <p14:tracePt t="64009" x="4432300" y="3548063"/>
          <p14:tracePt t="64533" x="4408488" y="3556000"/>
          <p14:tracePt t="64542" x="4368800" y="3579813"/>
          <p14:tracePt t="64548" x="4352925" y="3595688"/>
          <p14:tracePt t="64556" x="4321175" y="3613150"/>
          <p14:tracePt t="64565" x="4281488" y="3636963"/>
          <p14:tracePt t="64571" x="4265613" y="3652838"/>
          <p14:tracePt t="64579" x="4241800" y="3668713"/>
          <p14:tracePt t="64586" x="4217988" y="3684588"/>
          <p14:tracePt t="64594" x="4192588" y="3700463"/>
          <p14:tracePt t="64601" x="4160838" y="3724275"/>
          <p14:tracePt t="64608" x="4137025" y="3740150"/>
          <p14:tracePt t="64615" x="4121150" y="3763963"/>
          <p14:tracePt t="64625" x="4081463" y="3771900"/>
          <p14:tracePt t="64632" x="4081463" y="3779838"/>
          <p14:tracePt t="64638" x="4073525" y="3787775"/>
          <p14:tracePt t="64645" x="4049713" y="3795713"/>
          <p14:tracePt t="64654" x="4025900" y="3803650"/>
          <p14:tracePt t="64663" x="3986213" y="3819525"/>
          <p14:tracePt t="64669" x="3962400" y="3827463"/>
          <p14:tracePt t="64677" x="3930650" y="3827463"/>
          <p14:tracePt t="64683" x="3906838" y="3827463"/>
          <p14:tracePt t="64691" x="3867150" y="3835400"/>
          <p14:tracePt t="64698" x="3833813" y="3843338"/>
          <p14:tracePt t="64707" x="3810000" y="3843338"/>
          <p14:tracePt t="64713" x="3778250" y="3851275"/>
          <p14:tracePt t="64721" x="3754438" y="3859213"/>
          <p14:tracePt t="64729" x="3714750" y="3867150"/>
          <p14:tracePt t="64735" x="3690938" y="3867150"/>
          <p14:tracePt t="64743" x="3667125" y="3867150"/>
          <p14:tracePt t="64751" x="3643313" y="3875088"/>
          <p14:tracePt t="64759" x="3627438" y="3875088"/>
          <p14:tracePt t="64766" x="3619500" y="3883025"/>
          <p14:tracePt t="64774" x="3611563" y="3883025"/>
          <p14:tracePt t="64781" x="3587750" y="3883025"/>
          <p14:tracePt t="64788" x="3571875" y="3883025"/>
          <p14:tracePt t="64796" x="3556000" y="3883025"/>
          <p14:tracePt t="64804" x="3540125" y="3883025"/>
          <p14:tracePt t="64811" x="3516313" y="3890963"/>
          <p14:tracePt t="64818" x="3492500" y="3890963"/>
          <p14:tracePt t="64826" x="3459163" y="3890963"/>
          <p14:tracePt t="64834" x="3427413" y="3898900"/>
          <p14:tracePt t="64841" x="3403600" y="3898900"/>
          <p14:tracePt t="64848" x="3363913" y="3906838"/>
          <p14:tracePt t="64856" x="3332163" y="3914775"/>
          <p14:tracePt t="64863" x="3292475" y="3914775"/>
          <p14:tracePt t="64871" x="3252788" y="3930650"/>
          <p14:tracePt t="64895" x="3141663" y="3938588"/>
          <p14:tracePt t="64901" x="3125788" y="3938588"/>
          <p14:tracePt t="64910" x="3100388" y="3948113"/>
          <p14:tracePt t="64916" x="3076575" y="3956050"/>
          <p14:tracePt t="64924" x="3052763" y="3956050"/>
          <p14:tracePt t="64931" x="3044825" y="3956050"/>
          <p14:tracePt t="64938" x="3021013" y="3963988"/>
          <p14:tracePt t="64946" x="3013075" y="3963988"/>
          <p14:tracePt t="64954" x="3005138" y="3963988"/>
          <p14:tracePt t="64961" x="2989263" y="3963988"/>
          <p14:tracePt t="64968" x="2981325" y="3963988"/>
          <p14:tracePt t="64976" x="2965450" y="3971925"/>
          <p14:tracePt t="64984" x="2949575" y="3971925"/>
          <p14:tracePt t="64991" x="2933700" y="3979863"/>
          <p14:tracePt t="64998" x="2917825" y="3979863"/>
          <p14:tracePt t="65005" x="2901950" y="3987800"/>
          <p14:tracePt t="65013" x="2886075" y="3987800"/>
          <p14:tracePt t="65021" x="2870200" y="3987800"/>
          <p14:tracePt t="65029" x="2854325" y="3995738"/>
          <p14:tracePt t="65036" x="2838450" y="3995738"/>
          <p14:tracePt t="65044" x="2822575" y="4003675"/>
          <p14:tracePt t="65051" x="2806700" y="4003675"/>
          <p14:tracePt t="65059" x="2798763" y="4003675"/>
          <p14:tracePt t="65066" x="2774950" y="4003675"/>
          <p14:tracePt t="65074" x="2759075" y="4011613"/>
          <p14:tracePt t="65081" x="2751138" y="4011613"/>
          <p14:tracePt t="65088" x="2741613" y="4019550"/>
          <p14:tracePt t="65096" x="2717800" y="4019550"/>
          <p14:tracePt t="65103" x="2709863" y="4019550"/>
          <p14:tracePt t="65112" x="2701925" y="4027488"/>
          <p14:tracePt t="65118" x="2686050" y="4027488"/>
          <p14:tracePt t="65126" x="2678113" y="4035425"/>
          <p14:tracePt t="65134" x="2670175" y="4035425"/>
          <p14:tracePt t="65142" x="2662238" y="4035425"/>
          <p14:tracePt t="65148" x="2654300" y="4035425"/>
          <p14:tracePt t="65156" x="2646363" y="4035425"/>
          <p14:tracePt t="65171" x="2630488" y="4035425"/>
          <p14:tracePt t="65179" x="2622550" y="4043363"/>
          <p14:tracePt t="65194" x="2614613" y="4043363"/>
          <p14:tracePt t="65208" x="2606675" y="4043363"/>
          <p14:tracePt t="65224" x="2606675" y="4051300"/>
          <p14:tracePt t="68075" x="2630488" y="4011613"/>
          <p14:tracePt t="68077" x="2701925" y="3948113"/>
          <p14:tracePt t="68081" x="2709863" y="3930650"/>
          <p14:tracePt t="68082" x="2725738" y="3922713"/>
          <p14:tracePt t="68088" x="2733675" y="3906838"/>
          <p14:tracePt t="68105" x="2741613" y="3906838"/>
          <p14:tracePt t="68111" x="2741613" y="3898900"/>
          <p14:tracePt t="68239" x="2751138" y="3890963"/>
          <p14:tracePt t="68253" x="2767013" y="3883025"/>
          <p14:tracePt t="68268" x="2774950" y="3875088"/>
          <p14:tracePt t="68276" x="2790825" y="3867150"/>
          <p14:tracePt t="68285" x="2798763" y="3859213"/>
          <p14:tracePt t="68291" x="2806700" y="3851275"/>
          <p14:tracePt t="68306" x="2814638" y="3843338"/>
          <p14:tracePt t="68314" x="2822575" y="3843338"/>
          <p14:tracePt t="68463" x="2822575" y="3835400"/>
          <p14:tracePt t="68493" x="2830513" y="3835400"/>
          <p14:tracePt t="69896" x="2830513" y="3843338"/>
          <p14:tracePt t="69905" x="2862263" y="3867150"/>
          <p14:tracePt t="69912" x="2886075" y="3867150"/>
          <p14:tracePt t="69918" x="2917825" y="3867150"/>
          <p14:tracePt t="69926" x="2933700" y="3867150"/>
          <p14:tracePt t="70323" x="2941638" y="3867150"/>
          <p14:tracePt t="70331" x="2957513" y="3867150"/>
          <p14:tracePt t="70338" x="2989263" y="3867150"/>
          <p14:tracePt t="70346" x="3013075" y="3867150"/>
          <p14:tracePt t="70354" x="3028950" y="3867150"/>
          <p14:tracePt t="70361" x="3052763" y="3867150"/>
          <p14:tracePt t="70369" x="3068638" y="3867150"/>
          <p14:tracePt t="70376" x="3109913" y="3867150"/>
          <p14:tracePt t="70383" x="3133725" y="3859213"/>
          <p14:tracePt t="70391" x="3165475" y="3851275"/>
          <p14:tracePt t="70398" x="3189288" y="3843338"/>
          <p14:tracePt t="70406" x="3221038" y="3835400"/>
          <p14:tracePt t="70414" x="3260725" y="3835400"/>
          <p14:tracePt t="70421" x="3292475" y="3835400"/>
          <p14:tracePt t="70428" x="3316288" y="3827463"/>
          <p14:tracePt t="70436" x="3332163" y="3827463"/>
          <p14:tracePt t="70444" x="3348038" y="3819525"/>
          <p14:tracePt t="70451" x="3371850" y="3819525"/>
          <p14:tracePt t="70458" x="3395663" y="3819525"/>
          <p14:tracePt t="70466" x="3427413" y="3819525"/>
          <p14:tracePt t="70474" x="3459163" y="3819525"/>
          <p14:tracePt t="70481" x="3500438" y="3819525"/>
          <p14:tracePt t="70488" x="3548063" y="3819525"/>
          <p14:tracePt t="70496" x="3595688" y="3819525"/>
          <p14:tracePt t="70504" x="3651250" y="3819525"/>
          <p14:tracePt t="70511" x="3698875" y="3819525"/>
          <p14:tracePt t="70518" x="3746500" y="3819525"/>
          <p14:tracePt t="70526" x="3786188" y="3819525"/>
          <p14:tracePt t="70533" x="3825875" y="3819525"/>
          <p14:tracePt t="70541" x="3867150" y="3811588"/>
          <p14:tracePt t="70548" x="3890963" y="3803650"/>
          <p14:tracePt t="70556" x="3922713" y="3795713"/>
          <p14:tracePt t="70564" x="3930650" y="3795713"/>
          <p14:tracePt t="70571" x="3938588" y="3787775"/>
          <p14:tracePt t="70580" x="3946525" y="3787775"/>
          <p14:tracePt t="70863" x="3938588" y="3787775"/>
          <p14:tracePt t="70870" x="3930650" y="3787775"/>
          <p14:tracePt t="70878" x="3914775" y="3787775"/>
          <p14:tracePt t="70890" x="3906838" y="3787775"/>
          <p14:tracePt t="70894" x="3890963" y="3787775"/>
          <p14:tracePt t="70901" x="3883025" y="3787775"/>
          <p14:tracePt t="70908" x="3875088" y="3787775"/>
          <p14:tracePt t="70916" x="3859213" y="3787775"/>
          <p14:tracePt t="70927" x="3851275" y="3787775"/>
          <p14:tracePt t="70931" x="3843338" y="3787775"/>
          <p14:tracePt t="70947" x="3825875" y="3787775"/>
          <p14:tracePt t="70961" x="3817938" y="3787775"/>
          <p14:tracePt t="70968" x="3817938" y="3795713"/>
          <p14:tracePt t="70976" x="3810000" y="3795713"/>
          <p14:tracePt t="70991" x="3802063" y="3803650"/>
          <p14:tracePt t="70998" x="3794125" y="3803650"/>
          <p14:tracePt t="71006" x="3778250" y="3803650"/>
          <p14:tracePt t="71023" x="3770313" y="3803650"/>
          <p14:tracePt t="71028" x="3770313" y="3811588"/>
          <p14:tracePt t="71043" x="3762375" y="3811588"/>
          <p14:tracePt t="75486" x="3690938" y="3811588"/>
          <p14:tracePt t="75488" x="3563938" y="3811588"/>
          <p14:tracePt t="75489" x="3459163" y="3811588"/>
          <p14:tracePt t="75491" x="3411538" y="3811588"/>
          <p14:tracePt t="75492" x="3363913" y="3819525"/>
          <p14:tracePt t="75499" x="3324225" y="3819525"/>
          <p14:tracePt t="75506" x="3300413" y="3827463"/>
          <p14:tracePt t="75513" x="3284538" y="3827463"/>
          <p14:tracePt t="75528" x="3276600" y="3827463"/>
          <p14:tracePt t="75701" x="3284538" y="3827463"/>
          <p14:tracePt t="75709" x="3292475" y="3827463"/>
          <p14:tracePt t="75719" x="3308350" y="3827463"/>
          <p14:tracePt t="75724" x="3324225" y="3819525"/>
          <p14:tracePt t="75733" x="3340100" y="3811588"/>
          <p14:tracePt t="75739" x="3363913" y="3811588"/>
          <p14:tracePt t="75746" x="3387725" y="3811588"/>
          <p14:tracePt t="75754" x="3419475" y="3803650"/>
          <p14:tracePt t="75761" x="3459163" y="3795713"/>
          <p14:tracePt t="75770" x="3492500" y="3795713"/>
          <p14:tracePt t="75776" x="3532188" y="3787775"/>
          <p14:tracePt t="75783" x="3571875" y="3787775"/>
          <p14:tracePt t="75792" x="3603625" y="3779838"/>
          <p14:tracePt t="75800" x="3635375" y="3779838"/>
          <p14:tracePt t="75806" x="3651250" y="3779838"/>
          <p14:tracePt t="75813" x="3667125" y="3779838"/>
          <p14:tracePt t="75821" x="3690938" y="3771900"/>
          <p14:tracePt t="75828" x="3706813" y="3771900"/>
          <p14:tracePt t="75837" x="3730625" y="3771900"/>
          <p14:tracePt t="75844" x="3738563" y="3771900"/>
          <p14:tracePt t="75851" x="3746500" y="3771900"/>
          <p14:tracePt t="75867" x="3754438" y="3771900"/>
          <p14:tracePt t="75874" x="3754438" y="3763963"/>
          <p14:tracePt t="75886" x="3762375" y="3763963"/>
          <p14:tracePt t="75896" x="3778250" y="3763963"/>
          <p14:tracePt t="75903" x="3786188" y="3756025"/>
          <p14:tracePt t="75911" x="3794125" y="3748088"/>
          <p14:tracePt t="75919" x="3817938" y="3740150"/>
          <p14:tracePt t="75926" x="3833813" y="3740150"/>
          <p14:tracePt t="75933" x="3859213" y="3740150"/>
          <p14:tracePt t="75941" x="3875088" y="3732213"/>
          <p14:tracePt t="75949" x="3883025" y="3724275"/>
          <p14:tracePt t="75957" x="3898900" y="3724275"/>
          <p14:tracePt t="75964" x="3906838" y="3724275"/>
          <p14:tracePt t="75971" x="3914775" y="3724275"/>
          <p14:tracePt t="75978" x="3930650" y="3716338"/>
          <p14:tracePt t="75986" x="3938588" y="3708400"/>
          <p14:tracePt t="75994" x="3954463" y="3708400"/>
          <p14:tracePt t="76002" x="3962400" y="3708400"/>
          <p14:tracePt t="76009" x="3978275" y="3700463"/>
          <p14:tracePt t="76016" x="3986213" y="3700463"/>
          <p14:tracePt t="76024" x="3994150" y="3692525"/>
          <p14:tracePt t="76033" x="4010025" y="3692525"/>
          <p14:tracePt t="76039" x="4017963" y="3692525"/>
          <p14:tracePt t="76046" x="4025900" y="3692525"/>
          <p14:tracePt t="76053" x="4033838" y="3684588"/>
          <p14:tracePt t="76062" x="4041775" y="3684588"/>
          <p14:tracePt t="76076" x="4041775" y="3676650"/>
          <p14:tracePt t="76084" x="4049713" y="3676650"/>
          <p14:tracePt t="76721" x="4033838" y="3684588"/>
          <p14:tracePt t="76728" x="4025900" y="3692525"/>
          <p14:tracePt t="76736" x="4010025" y="3700463"/>
          <p14:tracePt t="76745" x="4002088" y="3700463"/>
          <p14:tracePt t="76752" x="3994150" y="3700463"/>
          <p14:tracePt t="76760" x="3978275" y="3708400"/>
          <p14:tracePt t="76766" x="3970338" y="3716338"/>
          <p14:tracePt t="76782" x="3962400" y="3716338"/>
          <p14:tracePt t="76886" x="3954463" y="3716338"/>
          <p14:tracePt t="76896" x="3954463" y="3724275"/>
          <p14:tracePt t="76902" x="3946525" y="3724275"/>
          <p14:tracePt t="76909" x="3938588" y="3724275"/>
          <p14:tracePt t="76918" x="3938588" y="3732213"/>
          <p14:tracePt t="76926" x="3930650" y="3732213"/>
          <p14:tracePt t="76934" x="3930650" y="3740150"/>
          <p14:tracePt t="76939" x="3914775" y="3740150"/>
          <p14:tracePt t="76961" x="3914775" y="3748088"/>
          <p14:tracePt t="76969" x="3906838" y="3748088"/>
          <p14:tracePt t="77000" x="3906838" y="3756025"/>
          <p14:tracePt t="77029" x="3898900" y="3756025"/>
          <p14:tracePt t="77045" x="3898900" y="3763963"/>
          <p14:tracePt t="77060" x="3890963" y="3763963"/>
          <p14:tracePt t="77067" x="3890963" y="3771900"/>
          <p14:tracePt t="77075" x="3883025" y="3771900"/>
          <p14:tracePt t="77089" x="3875088" y="3771900"/>
          <p14:tracePt t="77111" x="3867150" y="3771900"/>
          <p14:tracePt t="77119" x="3859213" y="3771900"/>
          <p14:tracePt t="77126" x="3859213" y="3779838"/>
          <p14:tracePt t="77135" x="3851275" y="3779838"/>
          <p14:tracePt t="77224" x="3843338" y="3779838"/>
          <p14:tracePt t="77254" x="3833813" y="3779838"/>
          <p14:tracePt t="77271" x="3825875" y="3779838"/>
          <p14:tracePt t="77276" x="3817938" y="3779838"/>
          <p14:tracePt t="77306" x="3810000" y="3779838"/>
          <p14:tracePt t="78349" x="3802063" y="3779838"/>
          <p14:tracePt t="78371" x="3794125" y="3787775"/>
          <p14:tracePt t="78380" x="3786188" y="3787775"/>
          <p14:tracePt t="78514" x="3778250" y="3787775"/>
          <p14:tracePt t="78523" x="3778250" y="3795713"/>
          <p14:tracePt t="86100" x="3794125" y="3763963"/>
          <p14:tracePt t="86102" x="3810000" y="3700463"/>
          <p14:tracePt t="86102" x="3817938" y="3668713"/>
          <p14:tracePt t="86104" x="3817938" y="3644900"/>
          <p14:tracePt t="86105" x="3817938" y="3621088"/>
          <p14:tracePt t="86112" x="3817938" y="3595688"/>
          <p14:tracePt t="86120" x="3817938" y="3571875"/>
          <p14:tracePt t="86128" x="3817938" y="3548063"/>
          <p14:tracePt t="86136" x="3817938" y="3540125"/>
          <p14:tracePt t="86142" x="3817938" y="3524250"/>
          <p14:tracePt t="86151" x="3817938" y="3516313"/>
          <p14:tracePt t="86158" x="3817938" y="3508375"/>
          <p14:tracePt t="86164" x="3817938" y="3500438"/>
          <p14:tracePt t="86173" x="3825875" y="3500438"/>
          <p14:tracePt t="86374" x="3817938" y="3500438"/>
          <p14:tracePt t="86383" x="3810000" y="3500438"/>
          <p14:tracePt t="86392" x="3802063" y="3516313"/>
          <p14:tracePt t="86398" x="3794125" y="3516313"/>
          <p14:tracePt t="86405" x="3754438" y="3556000"/>
          <p14:tracePt t="86412" x="3730625" y="3579813"/>
          <p14:tracePt t="86420" x="3698875" y="3605213"/>
          <p14:tracePt t="86429" x="3659188" y="3644900"/>
          <p14:tracePt t="86436" x="3635375" y="3668713"/>
          <p14:tracePt t="86442" x="3619500" y="3684588"/>
          <p14:tracePt t="86451" x="3595688" y="3700463"/>
          <p14:tracePt t="86459" x="3595688" y="3716338"/>
          <p14:tracePt t="86465" x="3587750" y="3716338"/>
          <p14:tracePt t="86472" x="3587750" y="3724275"/>
          <p14:tracePt t="86480" x="3587750" y="3732213"/>
          <p14:tracePt t="86496" x="3587750" y="3740150"/>
          <p14:tracePt t="86532" x="3587750" y="3748088"/>
          <p14:tracePt t="86547" x="3587750" y="3756025"/>
          <p14:tracePt t="86562" x="3595688" y="3756025"/>
          <p14:tracePt t="86578" x="3603625" y="3763963"/>
          <p14:tracePt t="86592" x="3611563" y="3771900"/>
          <p14:tracePt t="86599" x="3619500" y="3771900"/>
          <p14:tracePt t="86615" x="3627438" y="3771900"/>
          <p14:tracePt t="86622" x="3635375" y="3771900"/>
          <p14:tracePt t="86637" x="3643313" y="3771900"/>
          <p14:tracePt t="86644" x="3651250" y="3771900"/>
          <p14:tracePt t="86660" x="3659188" y="3771900"/>
          <p14:tracePt t="86674" x="3675063" y="3771900"/>
          <p14:tracePt t="86682" x="3690938" y="3771900"/>
          <p14:tracePt t="86689" x="3698875" y="3771900"/>
          <p14:tracePt t="86697" x="3706813" y="3771900"/>
          <p14:tracePt t="86704" x="3722688" y="3763963"/>
          <p14:tracePt t="86712" x="3738563" y="3756025"/>
          <p14:tracePt t="86720" x="3754438" y="3756025"/>
          <p14:tracePt t="86727" x="3762375" y="3748088"/>
          <p14:tracePt t="86735" x="3778250" y="3740150"/>
          <p14:tracePt t="86742" x="3786188" y="3740150"/>
          <p14:tracePt t="86750" x="3794125" y="3740150"/>
          <p14:tracePt t="86758" x="3810000" y="3740150"/>
          <p14:tracePt t="86764" x="3825875" y="3732213"/>
          <p14:tracePt t="86772" x="3833813" y="3732213"/>
          <p14:tracePt t="86779" x="3843338" y="3724275"/>
          <p14:tracePt t="86787" x="3859213" y="3724275"/>
          <p14:tracePt t="86802" x="3867150" y="3724275"/>
          <p14:tracePt t="86810" x="3875088" y="3724275"/>
          <p14:tracePt t="86817" x="3883025" y="3724275"/>
          <p14:tracePt t="86824" x="3890963" y="3724275"/>
          <p14:tracePt t="86847" x="3898900" y="3724275"/>
          <p14:tracePt t="86855" x="3906838" y="3724275"/>
          <p14:tracePt t="86869" x="3914775" y="3724275"/>
          <p14:tracePt t="86894" x="3922713" y="3724275"/>
          <p14:tracePt t="86899" x="3930650" y="3724275"/>
          <p14:tracePt t="86908" x="3938588" y="3724275"/>
          <p14:tracePt t="86915" x="3946525" y="3724275"/>
          <p14:tracePt t="86922" x="3954463" y="3724275"/>
          <p14:tracePt t="86930" x="3962400" y="3724275"/>
          <p14:tracePt t="86937" x="3978275" y="3724275"/>
          <p14:tracePt t="86944" x="4002088" y="3724275"/>
          <p14:tracePt t="86960" x="4010025" y="3724275"/>
          <p14:tracePt t="86975" x="4017963" y="3724275"/>
          <p14:tracePt t="86990" x="4033838" y="3724275"/>
          <p14:tracePt t="86997" x="4041775" y="3724275"/>
          <p14:tracePt t="87005" x="4049713" y="3724275"/>
          <p14:tracePt t="87012" x="4057650" y="3724275"/>
          <p14:tracePt t="87019" x="4073525" y="3724275"/>
          <p14:tracePt t="87028" x="4081463" y="3724275"/>
          <p14:tracePt t="87035" x="4089400" y="3724275"/>
          <p14:tracePt t="87042" x="4105275" y="3724275"/>
          <p14:tracePt t="87050" x="4113213" y="3724275"/>
          <p14:tracePt t="87065" x="4129088" y="3724275"/>
          <p14:tracePt t="89820" x="4097338" y="3732213"/>
          <p14:tracePt t="89821" x="4057650" y="3740150"/>
          <p14:tracePt t="89822" x="4041775" y="3748088"/>
          <p14:tracePt t="89824" x="4033838" y="3748088"/>
          <p14:tracePt t="89825" x="4025900" y="3748088"/>
          <p14:tracePt t="89834" x="4017963" y="3748088"/>
          <p14:tracePt t="89840" x="4010025" y="3748088"/>
          <p14:tracePt t="89847" x="4002088" y="3748088"/>
          <p14:tracePt t="89892" x="3994150" y="3748088"/>
          <p14:tracePt t="89908" x="3986213" y="3748088"/>
          <p14:tracePt t="89930" x="3978275" y="3748088"/>
          <p14:tracePt t="89938" x="3970338" y="3748088"/>
          <p14:tracePt t="89952" x="3962400" y="3748088"/>
          <p14:tracePt t="89959" x="3946525" y="3748088"/>
          <p14:tracePt t="89967" x="3938588" y="3748088"/>
          <p14:tracePt t="89975" x="3930650" y="3740150"/>
          <p14:tracePt t="89982" x="3914775" y="3740150"/>
          <p14:tracePt t="89990" x="3898900" y="3732213"/>
          <p14:tracePt t="89997" x="3883025" y="3724275"/>
          <p14:tracePt t="90005" x="3867150" y="3708400"/>
          <p14:tracePt t="90012" x="3851275" y="3708400"/>
          <p14:tracePt t="90019" x="3833813" y="3700463"/>
          <p14:tracePt t="90027" x="3817938" y="3692525"/>
          <p14:tracePt t="90034" x="3802063" y="3684588"/>
          <p14:tracePt t="90042" x="3786188" y="3676650"/>
          <p14:tracePt t="90050" x="3770313" y="3676650"/>
          <p14:tracePt t="90058" x="3762375" y="3668713"/>
          <p14:tracePt t="90065" x="3746500" y="3668713"/>
          <p14:tracePt t="90072" x="3738563" y="3660775"/>
          <p14:tracePt t="90080" x="3722688" y="3652838"/>
          <p14:tracePt t="90087" x="3706813" y="3652838"/>
          <p14:tracePt t="90095" x="3698875" y="3644900"/>
          <p14:tracePt t="90102" x="3690938" y="3636963"/>
          <p14:tracePt t="90110" x="3675063" y="3636963"/>
          <p14:tracePt t="90117" x="3651250" y="3636963"/>
          <p14:tracePt t="90125" x="3643313" y="3629025"/>
          <p14:tracePt t="90132" x="3627438" y="3621088"/>
          <p14:tracePt t="90140" x="3611563" y="3613150"/>
          <p14:tracePt t="90147" x="3587750" y="3613150"/>
          <p14:tracePt t="90155" x="3571875" y="3605213"/>
          <p14:tracePt t="90162" x="3563938" y="3605213"/>
          <p14:tracePt t="90170" x="3540125" y="3587750"/>
          <p14:tracePt t="90177" x="3500438" y="3579813"/>
          <p14:tracePt t="90185" x="3476625" y="3579813"/>
          <p14:tracePt t="90192" x="3459163" y="3579813"/>
          <p14:tracePt t="90199" x="3435350" y="3563938"/>
          <p14:tracePt t="90208" x="3419475" y="3563938"/>
          <p14:tracePt t="90215" x="3395663" y="3556000"/>
          <p14:tracePt t="90222" x="3371850" y="3556000"/>
          <p14:tracePt t="90229" x="3355975" y="3556000"/>
          <p14:tracePt t="90238" x="3332163" y="3556000"/>
          <p14:tracePt t="90245" x="3308350" y="3556000"/>
          <p14:tracePt t="90253" x="3292475" y="3556000"/>
          <p14:tracePt t="90260" x="3284538" y="3548063"/>
          <p14:tracePt t="90267" x="3276600" y="3548063"/>
          <p14:tracePt t="90275" x="3260725" y="3548063"/>
          <p14:tracePt t="90282" x="3252788" y="3548063"/>
          <p14:tracePt t="90297" x="3236913" y="3548063"/>
          <p14:tracePt t="90312" x="3228975" y="3548063"/>
          <p14:tracePt t="90320" x="3228975" y="3556000"/>
          <p14:tracePt t="90334" x="3221038" y="3556000"/>
          <p14:tracePt t="90350" x="3213100" y="3556000"/>
          <p14:tracePt t="90365" x="3213100" y="3563938"/>
          <p14:tracePt t="90372" x="3205163" y="3563938"/>
          <p14:tracePt t="90395" x="3197225" y="3571875"/>
          <p14:tracePt t="90402" x="3197225" y="3579813"/>
          <p14:tracePt t="90425" x="3197225" y="3587750"/>
          <p14:tracePt t="90432" x="3189288" y="3587750"/>
          <p14:tracePt t="90440" x="3189288" y="3595688"/>
          <p14:tracePt t="90447" x="3189288" y="3621088"/>
          <p14:tracePt t="90455" x="3181350" y="3629025"/>
          <p14:tracePt t="90462" x="3181350" y="3644900"/>
          <p14:tracePt t="90470" x="3181350" y="3652838"/>
          <p14:tracePt t="90477" x="3181350" y="3668713"/>
          <p14:tracePt t="90485" x="3181350" y="3676650"/>
          <p14:tracePt t="90492" x="3181350" y="3684588"/>
          <p14:tracePt t="90499" x="3181350" y="3700463"/>
          <p14:tracePt t="90508" x="3181350" y="3716338"/>
          <p14:tracePt t="90515" x="3181350" y="3724275"/>
          <p14:tracePt t="90522" x="3181350" y="3732213"/>
          <p14:tracePt t="90530" x="3181350" y="3740150"/>
          <p14:tracePt t="90538" x="3181350" y="3763963"/>
          <p14:tracePt t="90545" x="3181350" y="3779838"/>
          <p14:tracePt t="90553" x="3181350" y="3795713"/>
          <p14:tracePt t="90560" x="3181350" y="3803650"/>
          <p14:tracePt t="90567" x="3181350" y="3819525"/>
          <p14:tracePt t="90575" x="3181350" y="3835400"/>
          <p14:tracePt t="90583" x="3181350" y="3851275"/>
          <p14:tracePt t="90598" x="3181350" y="3859213"/>
          <p14:tracePt t="90605" x="3181350" y="3875088"/>
          <p14:tracePt t="90613" x="3181350" y="3883025"/>
          <p14:tracePt t="90620" x="3181350" y="3890963"/>
          <p14:tracePt t="90635" x="3181350" y="3898900"/>
          <p14:tracePt t="90658" x="3181350" y="3906838"/>
          <p14:tracePt t="90695" x="3181350" y="3914775"/>
          <p14:tracePt t="90710" x="3181350" y="3922713"/>
          <p14:tracePt t="90725" x="3189288" y="3922713"/>
          <p14:tracePt t="90732" x="3197225" y="3930650"/>
          <p14:tracePt t="90755" x="3205163" y="3938588"/>
          <p14:tracePt t="90762" x="3221038" y="3938588"/>
          <p14:tracePt t="90770" x="3228975" y="3948113"/>
          <p14:tracePt t="90777" x="3236913" y="3948113"/>
          <p14:tracePt t="90785" x="3244850" y="3948113"/>
          <p14:tracePt t="90792" x="3252788" y="3948113"/>
          <p14:tracePt t="90800" x="3268663" y="3956050"/>
          <p14:tracePt t="90807" x="3284538" y="3956050"/>
          <p14:tracePt t="90815" x="3292475" y="3956050"/>
          <p14:tracePt t="90822" x="3308350" y="3956050"/>
          <p14:tracePt t="90830" x="3316288" y="3956050"/>
          <p14:tracePt t="90837" x="3340100" y="3956050"/>
          <p14:tracePt t="90844" x="3348038" y="3956050"/>
          <p14:tracePt t="90852" x="3363913" y="3956050"/>
          <p14:tracePt t="90859" x="3379788" y="3948113"/>
          <p14:tracePt t="90867" x="3395663" y="3938588"/>
          <p14:tracePt t="90874" x="3403600" y="3930650"/>
          <p14:tracePt t="90888" x="3419475" y="3906838"/>
          <p14:tracePt t="90890" x="3427413" y="3890963"/>
          <p14:tracePt t="90897" x="3435350" y="3883025"/>
          <p14:tracePt t="90905" x="3443288" y="3859213"/>
          <p14:tracePt t="90913" x="3451225" y="3851275"/>
          <p14:tracePt t="90920" x="3459163" y="3835400"/>
          <p14:tracePt t="90927" x="3467100" y="3819525"/>
          <p14:tracePt t="90935" x="3484563" y="3795713"/>
          <p14:tracePt t="90942" x="3492500" y="3787775"/>
          <p14:tracePt t="90950" x="3500438" y="3779838"/>
          <p14:tracePt t="90957" x="3500438" y="3763963"/>
          <p14:tracePt t="90973" x="3508375" y="3748088"/>
          <p14:tracePt t="90980" x="3508375" y="3740150"/>
          <p14:tracePt t="90988" x="3516313" y="3732213"/>
          <p14:tracePt t="90995" x="3516313" y="3724275"/>
          <p14:tracePt t="91003" x="3516313" y="3716338"/>
          <p14:tracePt t="91010" x="3516313" y="3708400"/>
          <p14:tracePt t="91017" x="3516313" y="3700463"/>
          <p14:tracePt t="91033" x="3516313" y="3684588"/>
          <p14:tracePt t="91040" x="3516313" y="3676650"/>
          <p14:tracePt t="91047" x="3516313" y="3668713"/>
          <p14:tracePt t="91054" x="3508375" y="3660775"/>
          <p14:tracePt t="91062" x="3508375" y="3644900"/>
          <p14:tracePt t="91077" x="3508375" y="3636963"/>
          <p14:tracePt t="91084" x="3500438" y="3629025"/>
          <p14:tracePt t="91092" x="3500438" y="3621088"/>
          <p14:tracePt t="91107" x="3500438" y="3613150"/>
          <p14:tracePt t="91114" x="3492500" y="3613150"/>
          <p14:tracePt t="91123" x="3492500" y="3605213"/>
          <p14:tracePt t="91137" x="3484563" y="3605213"/>
          <p14:tracePt t="91145" x="3484563" y="3595688"/>
          <p14:tracePt t="91167" x="3484563" y="3587750"/>
          <p14:tracePt t="91175" x="3476625" y="3579813"/>
          <p14:tracePt t="91197" x="3467100" y="3579813"/>
          <p14:tracePt t="91204" x="3467100" y="3571875"/>
          <p14:tracePt t="91220" x="3459163" y="3571875"/>
          <p14:tracePt t="91235" x="3451225" y="3571875"/>
          <p14:tracePt t="91250" x="3443288" y="3571875"/>
          <p14:tracePt t="91265" x="3435350" y="3571875"/>
          <p14:tracePt t="91280" x="3427413" y="3571875"/>
          <p14:tracePt t="91287" x="3419475" y="3571875"/>
          <p14:tracePt t="91295" x="3411538" y="3571875"/>
          <p14:tracePt t="91310" x="3395663" y="3579813"/>
          <p14:tracePt t="91317" x="3395663" y="3587750"/>
          <p14:tracePt t="91324" x="3387725" y="3587750"/>
          <p14:tracePt t="91332" x="3387725" y="3605213"/>
          <p14:tracePt t="91340" x="3387725" y="3621088"/>
          <p14:tracePt t="91347" x="3387725" y="3644900"/>
          <p14:tracePt t="91354" x="3387725" y="3660775"/>
          <p14:tracePt t="91363" x="3387725" y="3684588"/>
          <p14:tracePt t="91370" x="3387725" y="3700463"/>
          <p14:tracePt t="91377" x="3387725" y="3716338"/>
          <p14:tracePt t="91385" x="3387725" y="3740150"/>
          <p14:tracePt t="91392" x="3387725" y="3756025"/>
          <p14:tracePt t="91400" x="3387725" y="3779838"/>
          <p14:tracePt t="91407" x="3387725" y="3787775"/>
          <p14:tracePt t="91415" x="3387725" y="3811588"/>
          <p14:tracePt t="91422" x="3387725" y="3827463"/>
          <p14:tracePt t="91429" x="3395663" y="3843338"/>
          <p14:tracePt t="91437" x="3403600" y="3859213"/>
          <p14:tracePt t="91444" x="3403600" y="3875088"/>
          <p14:tracePt t="91453" x="3403600" y="3890963"/>
          <p14:tracePt t="91459" x="3403600" y="3922713"/>
          <p14:tracePt t="91467" x="3403600" y="3948113"/>
          <p14:tracePt t="91474" x="3403600" y="3971925"/>
          <p14:tracePt t="91482" x="3403600" y="3987800"/>
          <p14:tracePt t="91490" x="3403600" y="4003675"/>
          <p14:tracePt t="91497" x="3403600" y="4011613"/>
          <p14:tracePt t="91504" x="3403600" y="4019550"/>
          <p14:tracePt t="91512" x="3403600" y="4027488"/>
          <p14:tracePt t="91527" x="3403600" y="4035425"/>
          <p14:tracePt t="91535" x="3403600" y="4043363"/>
          <p14:tracePt t="91573" x="3403600" y="4051300"/>
          <p14:tracePt t="91587" x="3403600" y="4059238"/>
          <p14:tracePt t="91603" x="3403600" y="4067175"/>
          <p14:tracePt t="91610" x="3403600" y="4075113"/>
          <p14:tracePt t="91625" x="3403600" y="4083050"/>
          <p14:tracePt t="91632" x="3403600" y="4090988"/>
          <p14:tracePt t="91640" x="3403600" y="4098925"/>
          <p14:tracePt t="91655" x="3403600" y="4106863"/>
          <p14:tracePt t="91670" x="3403600" y="4114800"/>
          <p14:tracePt t="91692" x="3403600" y="4122738"/>
          <p14:tracePt t="92149" x="3395663" y="4122738"/>
          <p14:tracePt t="92833" x="3403600" y="4106863"/>
          <p14:tracePt t="92839" x="3411538" y="4106863"/>
          <p14:tracePt t="92849" x="3419475" y="4090988"/>
          <p14:tracePt t="92855" x="3427413" y="4083050"/>
          <p14:tracePt t="92865" x="3435350" y="4075113"/>
          <p14:tracePt t="92870" x="3451225" y="4067175"/>
          <p14:tracePt t="92878" x="3459163" y="4059238"/>
          <p14:tracePt t="92889" x="3476625" y="4043363"/>
          <p14:tracePt t="92892" x="3476625" y="4035425"/>
          <p14:tracePt t="92901" x="3492500" y="4027488"/>
          <p14:tracePt t="92907" x="3492500" y="4019550"/>
          <p14:tracePt t="92916" x="3500438" y="4019550"/>
          <p14:tracePt t="92923" x="3500438" y="4011613"/>
          <p14:tracePt t="92929" x="3508375" y="4011613"/>
          <p14:tracePt t="93049" x="3508375" y="4019550"/>
          <p14:tracePt t="93080" x="3508375" y="4027488"/>
          <p14:tracePt t="93097" x="3508375" y="4035425"/>
          <p14:tracePt t="93118" x="3508375" y="4043363"/>
          <p14:tracePt t="93133" x="3508375" y="4051300"/>
          <p14:tracePt t="93140" x="3508375" y="4059238"/>
          <p14:tracePt t="93156" x="3508375" y="4067175"/>
          <p14:tracePt t="93200" x="3500438" y="4067175"/>
          <p14:tracePt t="93484" x="3500438" y="4075113"/>
          <p14:tracePt t="93507" x="3500438" y="4083050"/>
          <p14:tracePt t="93514" x="3500438" y="4090988"/>
          <p14:tracePt t="93522" x="3492500" y="4098925"/>
          <p14:tracePt t="93537" x="3492500" y="4114800"/>
          <p14:tracePt t="93552" x="3492500" y="4122738"/>
          <p14:tracePt t="93560" x="3484563" y="4122738"/>
          <p14:tracePt t="93964" x="3484563" y="4114800"/>
          <p14:tracePt t="93972" x="3484563" y="4106863"/>
          <p14:tracePt t="93988" x="3484563" y="4098925"/>
          <p14:tracePt t="94002" x="3492500" y="4090988"/>
          <p14:tracePt t="94025" x="3492500" y="4083050"/>
          <p14:tracePt t="94437" x="3484563" y="4083050"/>
          <p14:tracePt t="94446" x="3459163" y="4083050"/>
          <p14:tracePt t="94452" x="3411538" y="4067175"/>
          <p14:tracePt t="94459" x="3355975" y="4043363"/>
          <p14:tracePt t="94469" x="3284538" y="4027488"/>
          <p14:tracePt t="94475" x="3228975" y="4011613"/>
          <p14:tracePt t="94484" x="3173413" y="3987800"/>
          <p14:tracePt t="94490" x="3141663" y="3971925"/>
          <p14:tracePt t="94497" x="3092450" y="3956050"/>
          <p14:tracePt t="94507" x="3044825" y="3930650"/>
          <p14:tracePt t="94512" x="3021013" y="3914775"/>
          <p14:tracePt t="94521" x="2981325" y="3906838"/>
          <p14:tracePt t="94527" x="2965450" y="3890963"/>
          <p14:tracePt t="94537" x="2941638" y="3875088"/>
          <p14:tracePt t="94542" x="2933700" y="3875088"/>
          <p14:tracePt t="94551" x="2925763" y="3867150"/>
          <p14:tracePt t="94567" x="2917825" y="3859213"/>
          <p14:tracePt t="94573" x="2909888" y="3859213"/>
          <p14:tracePt t="94587" x="2901950" y="3851275"/>
          <p14:tracePt t="94595" x="2886075" y="3843338"/>
          <p14:tracePt t="94603" x="2878138" y="3843338"/>
          <p14:tracePt t="94609" x="2854325" y="3835400"/>
          <p14:tracePt t="94619" x="2838450" y="3827463"/>
          <p14:tracePt t="94626" x="2814638" y="3819525"/>
          <p14:tracePt t="94632" x="2798763" y="3819525"/>
          <p14:tracePt t="94639" x="2774950" y="3811588"/>
          <p14:tracePt t="94648" x="2759075" y="3811588"/>
          <p14:tracePt t="94655" x="2741613" y="3803650"/>
          <p14:tracePt t="94662" x="2717800" y="3795713"/>
          <p14:tracePt t="94671" x="2709863" y="3795713"/>
          <p14:tracePt t="94677" x="2701925" y="3795713"/>
          <p14:tracePt t="94686" x="2693988" y="3795713"/>
          <p14:tracePt t="94692" x="2686050" y="3795713"/>
          <p14:tracePt t="94700" x="2678113" y="3795713"/>
          <p14:tracePt t="94716" x="2670175" y="3795713"/>
          <p14:tracePt t="94738" x="2662238" y="3795713"/>
          <p14:tracePt t="94760" x="2662238" y="3803650"/>
          <p14:tracePt t="95067" x="2670175" y="3803650"/>
          <p14:tracePt t="95187" x="2678113" y="3803650"/>
          <p14:tracePt t="95217" x="2686050" y="3803650"/>
          <p14:tracePt t="95233" x="2693988" y="3803650"/>
          <p14:tracePt t="95240" x="2693988" y="3795713"/>
          <p14:tracePt t="95247" x="2701925" y="3795713"/>
          <p14:tracePt t="95262" x="2717800" y="3795713"/>
          <p14:tracePt t="95271" x="2725738" y="3787775"/>
          <p14:tracePt t="95277" x="2733675" y="3787775"/>
          <p14:tracePt t="95284" x="2751138" y="3779838"/>
          <p14:tracePt t="95301" x="2759075" y="3779838"/>
          <p14:tracePt t="95315" x="2767013" y="3779838"/>
          <p14:tracePt t="95322" x="2767013" y="3771900"/>
          <p14:tracePt t="95622" x="2774950" y="3771900"/>
          <p14:tracePt t="95631" x="2790825" y="3771900"/>
          <p14:tracePt t="95638" x="2806700" y="3763963"/>
          <p14:tracePt t="95644" x="2814638" y="3763963"/>
          <p14:tracePt t="95653" x="2822575" y="3763963"/>
          <p14:tracePt t="95662" x="2830513" y="3763963"/>
          <p14:tracePt t="95667" x="2838450" y="3763963"/>
          <p14:tracePt t="95676" x="2854325" y="3763963"/>
          <p14:tracePt t="95690" x="2862263" y="3763963"/>
          <p14:tracePt t="98062" x="2878138" y="3756025"/>
          <p14:tracePt t="98134" x="2886075" y="3756025"/>
          <p14:tracePt t="98150" x="2894013" y="3756025"/>
          <p14:tracePt t="98157" x="2917825" y="3748088"/>
          <p14:tracePt t="98165" x="2941638" y="3748088"/>
          <p14:tracePt t="98172" x="2965450" y="3748088"/>
          <p14:tracePt t="98179" x="3005138" y="3748088"/>
          <p14:tracePt t="98187" x="3052763" y="3748088"/>
          <p14:tracePt t="98195" x="3117850" y="3748088"/>
          <p14:tracePt t="98202" x="3181350" y="3748088"/>
          <p14:tracePt t="98211" x="3260725" y="3763963"/>
          <p14:tracePt t="98218" x="3324225" y="3771900"/>
          <p14:tracePt t="98225" x="3403600" y="3779838"/>
          <p14:tracePt t="98232" x="3476625" y="3787775"/>
          <p14:tracePt t="98239" x="3563938" y="3803650"/>
          <p14:tracePt t="98248" x="3627438" y="3811588"/>
          <p14:tracePt t="98255" x="3690938" y="3819525"/>
          <p14:tracePt t="98262" x="3770313" y="3827463"/>
          <p14:tracePt t="98270" x="3810000" y="3835400"/>
          <p14:tracePt t="98277" x="3883025" y="3843338"/>
          <p14:tracePt t="98285" x="3930650" y="3851275"/>
          <p14:tracePt t="98292" x="3978275" y="3851275"/>
          <p14:tracePt t="98300" x="4010025" y="3859213"/>
          <p14:tracePt t="98307" x="4041775" y="3859213"/>
          <p14:tracePt t="98315" x="4073525" y="3859213"/>
          <p14:tracePt t="98322" x="4097338" y="3859213"/>
          <p14:tracePt t="98330" x="4121150" y="3859213"/>
          <p14:tracePt t="98337" x="4129088" y="3859213"/>
          <p14:tracePt t="98345" x="4144963" y="3859213"/>
          <p14:tracePt t="98352" x="4160838" y="3875088"/>
          <p14:tracePt t="98360" x="4200525" y="3883025"/>
          <p14:tracePt t="98368" x="4241800" y="3898900"/>
          <p14:tracePt t="98375" x="4273550" y="3906838"/>
          <p14:tracePt t="98382" x="4313238" y="3930650"/>
          <p14:tracePt t="98389" x="4352925" y="3948113"/>
          <p14:tracePt t="98397" x="4392613" y="3963988"/>
          <p14:tracePt t="98405" x="4432300" y="3971925"/>
          <p14:tracePt t="98415" x="4487863" y="3995738"/>
          <p14:tracePt t="98420" x="4543425" y="4003675"/>
          <p14:tracePt t="98428" x="4584700" y="4011613"/>
          <p14:tracePt t="98435" x="4640263" y="4019550"/>
          <p14:tracePt t="98443" x="4711700" y="4035425"/>
          <p14:tracePt t="98451" x="4759325" y="4043363"/>
          <p14:tracePt t="98457" x="4799013" y="4051300"/>
          <p14:tracePt t="98465" x="4862513" y="4067175"/>
          <p14:tracePt t="98472" x="4918075" y="4067175"/>
          <p14:tracePt t="98479" x="4975225" y="4075113"/>
          <p14:tracePt t="98487" x="5014913" y="4075113"/>
          <p14:tracePt t="98495" x="5062538" y="4075113"/>
          <p14:tracePt t="98502" x="5094288" y="4075113"/>
          <p14:tracePt t="98510" x="5126038" y="4067175"/>
          <p14:tracePt t="98518" x="5157788" y="4043363"/>
          <p14:tracePt t="98524" x="5189538" y="4035425"/>
          <p14:tracePt t="98531" x="5213350" y="4011613"/>
          <p14:tracePt t="98540" x="5237163" y="4003675"/>
          <p14:tracePt t="98548" x="5253038" y="3971925"/>
          <p14:tracePt t="98555" x="5284788" y="3963988"/>
          <p14:tracePt t="98562" x="5292725" y="3938588"/>
          <p14:tracePt t="98571" x="5326063" y="3922713"/>
          <p14:tracePt t="98579" x="5334000" y="3906838"/>
          <p14:tracePt t="98587" x="5349875" y="3883025"/>
          <p14:tracePt t="98592" x="5373688" y="3875088"/>
          <p14:tracePt t="98600" x="5381625" y="3859213"/>
          <p14:tracePt t="98607" x="5397500" y="3843338"/>
          <p14:tracePt t="98615" x="5397500" y="3835400"/>
          <p14:tracePt t="98622" x="5405438" y="3819525"/>
          <p14:tracePt t="98630" x="5413375" y="3811588"/>
          <p14:tracePt t="98637" x="5421313" y="3803650"/>
          <p14:tracePt t="98645" x="5429250" y="3787775"/>
          <p14:tracePt t="98660" x="5429250" y="3779838"/>
          <p14:tracePt t="98675" x="5429250" y="3771900"/>
          <p14:tracePt t="98682" x="5429250" y="3763963"/>
          <p14:tracePt t="98705" x="5429250" y="3756025"/>
          <p14:tracePt t="98720" x="5429250" y="3748088"/>
          <p14:tracePt t="98742" x="5413375" y="3740150"/>
          <p14:tracePt t="98750" x="5389563" y="3740150"/>
          <p14:tracePt t="98757" x="5365750" y="3740150"/>
          <p14:tracePt t="98765" x="5341938" y="3740150"/>
          <p14:tracePt t="98772" x="5318125" y="3740150"/>
          <p14:tracePt t="98780" x="5284788" y="3740150"/>
          <p14:tracePt t="98787" x="5260975" y="3740150"/>
          <p14:tracePt t="98795" x="5237163" y="3740150"/>
          <p14:tracePt t="98810" x="5213350" y="3740150"/>
          <p14:tracePt t="98810" x="5197475" y="3740150"/>
          <p14:tracePt t="98818" x="5181600" y="3740150"/>
          <p14:tracePt t="98825" x="5165725" y="3740150"/>
          <p14:tracePt t="98832" x="5149850" y="3748088"/>
          <p14:tracePt t="98840" x="5133975" y="3748088"/>
          <p14:tracePt t="98848" x="5118100" y="3756025"/>
          <p14:tracePt t="98862" x="5102225" y="3763963"/>
          <p14:tracePt t="98884" x="5094288" y="3771900"/>
          <p14:tracePt t="98885" x="5086350" y="3771900"/>
          <p14:tracePt t="99005" x="5078413" y="3771900"/>
          <p14:tracePt t="99012" x="5078413" y="3779838"/>
          <p14:tracePt t="99019" x="5070475" y="3779838"/>
          <p14:tracePt t="99177" x="5062538" y="3779838"/>
          <p14:tracePt t="99200" x="5054600" y="3779838"/>
          <p14:tracePt t="99357" x="5046663" y="3779838"/>
          <p14:tracePt t="99372" x="5046663" y="3787775"/>
          <p14:tracePt t="99395" x="5038725" y="3787775"/>
          <p14:tracePt t="99417" x="5038725" y="3795713"/>
          <p14:tracePt t="101187" x="5046663" y="3795713"/>
          <p14:tracePt t="101195" x="5062538" y="3779838"/>
          <p14:tracePt t="101915" x="5054600" y="3787775"/>
          <p14:tracePt t="101922" x="5054600" y="3795713"/>
          <p14:tracePt t="101930" x="5054600" y="3811588"/>
          <p14:tracePt t="101953" x="5054600" y="3819525"/>
          <p14:tracePt t="101983" x="5062538" y="3819525"/>
          <p14:tracePt t="101990" x="5078413" y="3819525"/>
          <p14:tracePt t="101998" x="5094288" y="3819525"/>
          <p14:tracePt t="102007" x="5110163" y="3819525"/>
          <p14:tracePt t="102014" x="5126038" y="3811588"/>
          <p14:tracePt t="102020" x="5133975" y="3811588"/>
          <p14:tracePt t="102028" x="5157788" y="3811588"/>
          <p14:tracePt t="102036" x="5173663" y="3811588"/>
          <p14:tracePt t="102043" x="5205413" y="3803650"/>
          <p14:tracePt t="102050" x="5237163" y="3803650"/>
          <p14:tracePt t="102058" x="5260975" y="3803650"/>
          <p14:tracePt t="102067" x="5284788" y="3795713"/>
          <p14:tracePt t="102073" x="5318125" y="3787775"/>
          <p14:tracePt t="102081" x="5341938" y="3787775"/>
          <p14:tracePt t="102088" x="5365750" y="3787775"/>
          <p14:tracePt t="102099" x="5381625" y="3779838"/>
          <p14:tracePt t="102102" x="5405438" y="3779838"/>
          <p14:tracePt t="102111" x="5421313" y="3779838"/>
          <p14:tracePt t="102117" x="5445125" y="3779838"/>
          <p14:tracePt t="102126" x="5468938" y="3779838"/>
          <p14:tracePt t="102133" x="5492750" y="3779838"/>
          <p14:tracePt t="102139" x="5516563" y="3779838"/>
          <p14:tracePt t="102148" x="5540375" y="3779838"/>
          <p14:tracePt t="102155" x="5564188" y="3779838"/>
          <p14:tracePt t="102162" x="5580063" y="3779838"/>
          <p14:tracePt t="102169" x="5603875" y="3779838"/>
          <p14:tracePt t="102177" x="5619750" y="3779838"/>
          <p14:tracePt t="102186" x="5643563" y="3779838"/>
          <p14:tracePt t="102194" x="5659438" y="3779838"/>
          <p14:tracePt t="102201" x="5667375" y="3779838"/>
          <p14:tracePt t="102208" x="5676900" y="3779838"/>
          <p14:tracePt t="102222" x="5684838" y="3779838"/>
          <p14:tracePt t="102247" x="5692775" y="3779838"/>
          <p14:tracePt t="102470" x="5700713" y="3779838"/>
          <p14:tracePt t="102484" x="5716588" y="3779838"/>
          <p14:tracePt t="102492" x="5724525" y="3787775"/>
          <p14:tracePt t="102500" x="5756275" y="3787775"/>
          <p14:tracePt t="102508" x="5780088" y="3795713"/>
          <p14:tracePt t="102516" x="5803900" y="3803650"/>
          <p14:tracePt t="102522" x="5819775" y="3803650"/>
          <p14:tracePt t="102530" x="5835650" y="3811588"/>
          <p14:tracePt t="102537" x="5851525" y="3811588"/>
          <p14:tracePt t="102545" x="5867400" y="3811588"/>
          <p14:tracePt t="102552" x="5883275" y="3811588"/>
          <p14:tracePt t="102567" x="5891213" y="3811588"/>
          <p14:tracePt t="103272" x="5899150" y="3811588"/>
          <p14:tracePt t="103280" x="5907088" y="3811588"/>
          <p14:tracePt t="103294" x="5915025" y="3811588"/>
          <p14:tracePt t="103310" x="5922963" y="3811588"/>
          <p14:tracePt t="103317" x="5922963" y="3803650"/>
          <p14:tracePt t="103325" x="5930900" y="3795713"/>
          <p14:tracePt t="103332" x="5938838" y="3795713"/>
          <p14:tracePt t="103340" x="5946775" y="3787775"/>
          <p14:tracePt t="103363" x="5954713" y="3787775"/>
          <p14:tracePt t="103370" x="5962650" y="3779838"/>
          <p14:tracePt t="103385" x="5970588" y="3779838"/>
          <p14:tracePt t="103925" x="5978525" y="3779838"/>
          <p14:tracePt t="103933" x="6002338" y="3763963"/>
          <p14:tracePt t="103941" x="6010275" y="3763963"/>
          <p14:tracePt t="103949" x="6034088" y="3748088"/>
          <p14:tracePt t="103955" x="6051550" y="3740150"/>
          <p14:tracePt t="103963" x="6067425" y="3740150"/>
          <p14:tracePt t="103970" x="6083300" y="3732213"/>
          <p14:tracePt t="103979" x="6091238" y="3724275"/>
          <p14:tracePt t="103985" x="6107113" y="3716338"/>
          <p14:tracePt t="106079" x="6099175" y="3740150"/>
          <p14:tracePt t="106081" x="6075363" y="3795713"/>
          <p14:tracePt t="106082" x="6075363" y="3803650"/>
          <p14:tracePt t="106084" x="6059488" y="3819525"/>
          <p14:tracePt t="106085" x="6051550" y="3843338"/>
          <p14:tracePt t="106093" x="6043613" y="3851275"/>
          <p14:tracePt t="106100" x="6034088" y="3859213"/>
          <p14:tracePt t="106109" x="6034088" y="3867150"/>
          <p14:tracePt t="106115" x="6018213" y="3883025"/>
          <p14:tracePt t="106122" x="6018213" y="3890963"/>
          <p14:tracePt t="106131" x="6002338" y="3898900"/>
          <p14:tracePt t="106138" x="5994400" y="3906838"/>
          <p14:tracePt t="106145" x="5978525" y="3930650"/>
          <p14:tracePt t="106153" x="5970588" y="3938588"/>
          <p14:tracePt t="106161" x="5954713" y="3948113"/>
          <p14:tracePt t="106167" x="5938838" y="3971925"/>
          <p14:tracePt t="106176" x="5922963" y="3971925"/>
          <p14:tracePt t="106182" x="5907088" y="3979863"/>
          <p14:tracePt t="106192" x="5899150" y="3987800"/>
          <p14:tracePt t="106197" x="5883275" y="3995738"/>
          <p14:tracePt t="106206" x="5875338" y="4003675"/>
          <p14:tracePt t="106213" x="5859463" y="4003675"/>
          <p14:tracePt t="106221" x="5851525" y="4011613"/>
          <p14:tracePt t="106227" x="5843588" y="4011613"/>
          <p14:tracePt t="106234" x="5835650" y="4011613"/>
          <p14:tracePt t="106242" x="5827713" y="4019550"/>
          <p14:tracePt t="106249" x="5819775" y="4019550"/>
          <p14:tracePt t="106257" x="5811838" y="4019550"/>
          <p14:tracePt t="106264" x="5803900" y="4027488"/>
          <p14:tracePt t="106272" x="5795963" y="4027488"/>
          <p14:tracePt t="106281" x="5795963" y="4035425"/>
          <p14:tracePt t="106288" x="5780088" y="4035425"/>
          <p14:tracePt t="106297" x="5772150" y="4035425"/>
          <p14:tracePt t="106302" x="5756275" y="4043363"/>
          <p14:tracePt t="106310" x="5740400" y="4043363"/>
          <p14:tracePt t="106318" x="5724525" y="4051300"/>
          <p14:tracePt t="106327" x="5708650" y="4051300"/>
          <p14:tracePt t="106332" x="5692775" y="4051300"/>
          <p14:tracePt t="106341" x="5676900" y="4059238"/>
          <p14:tracePt t="106347" x="5659438" y="4059238"/>
          <p14:tracePt t="106355" x="5635625" y="4067175"/>
          <p14:tracePt t="106363" x="5619750" y="4067175"/>
          <p14:tracePt t="106371" x="5603875" y="4075113"/>
          <p14:tracePt t="106386" x="5588000" y="4075113"/>
          <p14:tracePt t="106392" x="5580063" y="4075113"/>
          <p14:tracePt t="106401" x="5572125" y="4075113"/>
          <p14:tracePt t="106408" x="5564188" y="4075113"/>
          <p14:tracePt t="106414" x="5556250" y="4075113"/>
          <p14:tracePt t="106423" x="5556250" y="4083050"/>
          <p14:tracePt t="106430" x="5548313" y="4083050"/>
          <p14:tracePt t="113032" x="5595938" y="4059238"/>
          <p14:tracePt t="113034" x="5716588" y="4003675"/>
          <p14:tracePt t="113035" x="5740400" y="3987800"/>
          <p14:tracePt t="113038" x="5780088" y="3963988"/>
          <p14:tracePt t="113039" x="5803900" y="3938588"/>
          <p14:tracePt t="113045" x="5827713" y="3922713"/>
          <p14:tracePt t="113055" x="5835650" y="3906838"/>
          <p14:tracePt t="113060" x="5851525" y="3890963"/>
          <p14:tracePt t="113069" x="5859463" y="3875088"/>
          <p14:tracePt t="113075" x="5867400" y="3859213"/>
          <p14:tracePt t="113083" x="5883275" y="3835400"/>
          <p14:tracePt t="113091" x="5891213" y="3803650"/>
          <p14:tracePt t="113097" x="5907088" y="3787775"/>
          <p14:tracePt t="113106" x="5907088" y="3771900"/>
          <p14:tracePt t="113112" x="5915025" y="3756025"/>
          <p14:tracePt t="113122" x="5922963" y="3740150"/>
          <p14:tracePt t="113128" x="5930900" y="3716338"/>
          <p14:tracePt t="113136" x="5930900" y="3700463"/>
          <p14:tracePt t="113143" x="5938838" y="3692525"/>
          <p14:tracePt t="113152" x="5946775" y="3676650"/>
          <p14:tracePt t="113158" x="5946775" y="3660775"/>
          <p14:tracePt t="113166" x="5946775" y="3652838"/>
          <p14:tracePt t="113173" x="5954713" y="3644900"/>
          <p14:tracePt t="113181" x="5962650" y="3629025"/>
          <p14:tracePt t="113188" x="5962650" y="3621088"/>
          <p14:tracePt t="113195" x="5962650" y="3613150"/>
          <p14:tracePt t="113202" x="5970588" y="3605213"/>
          <p14:tracePt t="113211" x="5970588" y="3595688"/>
          <p14:tracePt t="113218" x="5970588" y="3587750"/>
          <p14:tracePt t="113227" x="5978525" y="3579813"/>
          <p14:tracePt t="113234" x="5978525" y="3571875"/>
          <p14:tracePt t="113242" x="5978525" y="3563938"/>
          <p14:tracePt t="113248" x="5986463" y="3556000"/>
          <p14:tracePt t="113256" x="5994400" y="3540125"/>
          <p14:tracePt t="113263" x="5994400" y="3532188"/>
          <p14:tracePt t="113270" x="6002338" y="3524250"/>
          <p14:tracePt t="113277" x="6002338" y="3516313"/>
          <p14:tracePt t="113293" x="6002338" y="3508375"/>
          <p14:tracePt t="113300" x="6010275" y="3500438"/>
          <p14:tracePt t="113308" x="6010275" y="3492500"/>
          <p14:tracePt t="113323" x="6010275" y="3484563"/>
          <p14:tracePt t="113338" x="6018213" y="3468688"/>
          <p14:tracePt t="113353" x="6018213" y="3460750"/>
          <p14:tracePt t="113360" x="6018213" y="3452813"/>
          <p14:tracePt t="113390" x="6018213" y="3444875"/>
          <p14:tracePt t="113472" x="6002338" y="3452813"/>
          <p14:tracePt t="113480" x="5994400" y="3452813"/>
          <p14:tracePt t="113488" x="5986463" y="3468688"/>
          <p14:tracePt t="113495" x="5970588" y="3476625"/>
          <p14:tracePt t="113502" x="5954713" y="3492500"/>
          <p14:tracePt t="113511" x="5938838" y="3508375"/>
          <p14:tracePt t="113518" x="5922963" y="3516313"/>
          <p14:tracePt t="113526" x="5907088" y="3532188"/>
          <p14:tracePt t="113533" x="5891213" y="3548063"/>
          <p14:tracePt t="113540" x="5875338" y="3563938"/>
          <p14:tracePt t="113548" x="5859463" y="3579813"/>
          <p14:tracePt t="113555" x="5843588" y="3587750"/>
          <p14:tracePt t="113563" x="5843588" y="3605213"/>
          <p14:tracePt t="113570" x="5835650" y="3613150"/>
          <p14:tracePt t="113578" x="5827713" y="3621088"/>
          <p14:tracePt t="113593" x="5819775" y="3629025"/>
          <p14:tracePt t="113607" x="5819775" y="3636963"/>
          <p14:tracePt t="113622" x="5819775" y="3644900"/>
          <p14:tracePt t="113630" x="5819775" y="3652838"/>
          <p14:tracePt t="113645" x="5819775" y="3660775"/>
          <p14:tracePt t="113653" x="5819775" y="3676650"/>
          <p14:tracePt t="113668" x="5819775" y="3684588"/>
          <p14:tracePt t="113675" x="5819775" y="3692525"/>
          <p14:tracePt t="113684" x="5819775" y="3708400"/>
          <p14:tracePt t="113690" x="5827713" y="3708400"/>
          <p14:tracePt t="113698" x="5827713" y="3724275"/>
          <p14:tracePt t="113705" x="5835650" y="3732213"/>
          <p14:tracePt t="113720" x="5843588" y="3740150"/>
          <p14:tracePt t="113728" x="5851525" y="3756025"/>
          <p14:tracePt t="113736" x="5859463" y="3756025"/>
          <p14:tracePt t="113743" x="5859463" y="3763963"/>
          <p14:tracePt t="113751" x="5867400" y="3763963"/>
          <p14:tracePt t="113780" x="5875338" y="3763963"/>
          <p14:tracePt t="113795" x="5883275" y="3763963"/>
          <p14:tracePt t="113802" x="5891213" y="3763963"/>
          <p14:tracePt t="113810" x="5899150" y="3763963"/>
          <p14:tracePt t="113819" x="5907088" y="3756025"/>
          <p14:tracePt t="113825" x="5922963" y="3748088"/>
          <p14:tracePt t="113833" x="5930900" y="3748088"/>
          <p14:tracePt t="113840" x="5946775" y="3732213"/>
          <p14:tracePt t="113848" x="5962650" y="3724275"/>
          <p14:tracePt t="113855" x="5970588" y="3716338"/>
          <p14:tracePt t="113863" x="5978525" y="3708400"/>
          <p14:tracePt t="113871" x="5994400" y="3700463"/>
          <p14:tracePt t="113889" x="6010275" y="3692525"/>
          <p14:tracePt t="113893" x="6010275" y="3684588"/>
          <p14:tracePt t="113901" x="6018213" y="3684588"/>
          <p14:tracePt t="113932" x="6018213" y="3676650"/>
          <p14:tracePt t="113969" x="6018213" y="3668713"/>
          <p14:tracePt t="113983" x="6018213" y="3660775"/>
          <p14:tracePt t="113990" x="6018213" y="3644900"/>
          <p14:tracePt t="113998" x="6018213" y="3636963"/>
          <p14:tracePt t="114006" x="6018213" y="3629025"/>
          <p14:tracePt t="114014" x="6018213" y="3613150"/>
          <p14:tracePt t="114028" x="6010275" y="3605213"/>
          <p14:tracePt t="114036" x="6010275" y="3595688"/>
          <p14:tracePt t="114051" x="6010275" y="3587750"/>
          <p14:tracePt t="114170" x="6002338" y="3587750"/>
          <p14:tracePt t="114177" x="5994400" y="3587750"/>
          <p14:tracePt t="114185" x="5986463" y="3605213"/>
          <p14:tracePt t="114193" x="5978525" y="3605213"/>
          <p14:tracePt t="114201" x="5962650" y="3613150"/>
          <p14:tracePt t="114208" x="5954713" y="3629025"/>
          <p14:tracePt t="114215" x="5938838" y="3636963"/>
          <p14:tracePt t="114222" x="5930900" y="3660775"/>
          <p14:tracePt t="114230" x="5922963" y="3660775"/>
          <p14:tracePt t="114238" x="5922963" y="3668713"/>
          <p14:tracePt t="114253" x="5915025" y="3676650"/>
          <p14:tracePt t="114260" x="5907088" y="3684588"/>
          <p14:tracePt t="114268" x="5907088" y="3692525"/>
          <p14:tracePt t="114290" x="5907088" y="3700463"/>
          <p14:tracePt t="116782" x="5875338" y="3724275"/>
          <p14:tracePt t="116785" x="5835650" y="3771900"/>
          <p14:tracePt t="116787" x="5827713" y="3787775"/>
          <p14:tracePt t="116795" x="5819775" y="3795713"/>
          <p14:tracePt t="116804" x="5811838" y="3803650"/>
          <p14:tracePt t="116810" x="5811838" y="3811588"/>
          <p14:tracePt t="116819" x="5795963" y="3827463"/>
          <p14:tracePt t="116833" x="5780088" y="3843338"/>
          <p14:tracePt t="116841" x="5772150" y="3859213"/>
          <p14:tracePt t="116849" x="5756275" y="3875088"/>
          <p14:tracePt t="116855" x="5748338" y="3890963"/>
          <p14:tracePt t="116862" x="5740400" y="3906838"/>
          <p14:tracePt t="116870" x="5708650" y="3938588"/>
          <p14:tracePt t="116886" x="5676900" y="4003675"/>
          <p14:tracePt t="116893" x="5651500" y="4027488"/>
          <p14:tracePt t="116901" x="5627688" y="4067175"/>
          <p14:tracePt t="116908" x="5611813" y="4090988"/>
          <p14:tracePt t="116917" x="5588000" y="4122738"/>
          <p14:tracePt t="116923" x="5572125" y="4146550"/>
          <p14:tracePt t="116930" x="5564188" y="4162425"/>
          <p14:tracePt t="116938" x="5548313" y="4186238"/>
          <p14:tracePt t="116945" x="5540375" y="4202113"/>
          <p14:tracePt t="116953" x="5532438" y="4210050"/>
          <p14:tracePt t="116960" x="5532438" y="4225925"/>
          <p14:tracePt t="116968" x="5524500" y="4241800"/>
          <p14:tracePt t="116975" x="5516563" y="4249738"/>
          <p14:tracePt t="116983" x="5508625" y="4265613"/>
          <p14:tracePt t="116998" x="5500688" y="4273550"/>
          <p14:tracePt t="117005" x="5500688" y="4291013"/>
          <p14:tracePt t="117013" x="5492750" y="4298950"/>
          <p14:tracePt t="117020" x="5484813" y="4306888"/>
          <p14:tracePt t="117028" x="5476875" y="4322763"/>
          <p14:tracePt t="117036" x="5468938" y="4338638"/>
          <p14:tracePt t="117043" x="5461000" y="4346575"/>
          <p14:tracePt t="117050" x="5453063" y="4370388"/>
          <p14:tracePt t="117058" x="5445125" y="4378325"/>
          <p14:tracePt t="117066" x="5437188" y="4386263"/>
          <p14:tracePt t="117073" x="5429250" y="4394200"/>
          <p14:tracePt t="117081" x="5429250" y="4402138"/>
          <p14:tracePt t="117088" x="5421313" y="4410075"/>
          <p14:tracePt t="117103" x="5421313" y="4418013"/>
          <p14:tracePt t="117111" x="5421313" y="4425950"/>
          <p14:tracePt t="117118" x="5413375" y="4425950"/>
          <p14:tracePt t="117133" x="5413375" y="4433888"/>
          <p14:tracePt t="117148" x="5405438" y="4433888"/>
          <p14:tracePt t="117193" x="5405438" y="4441825"/>
          <p14:tracePt t="117237" x="5397500" y="4449763"/>
          <p14:tracePt t="117269" x="5397500" y="4457700"/>
          <p14:tracePt t="117448" x="5397500" y="4465638"/>
          <p14:tracePt t="117486" x="5397500" y="4473575"/>
          <p14:tracePt t="117522" x="5397500" y="4481513"/>
          <p14:tracePt t="117537" x="5389563" y="4489450"/>
          <p14:tracePt t="117545" x="5389563" y="4497388"/>
          <p14:tracePt t="117568" x="5381625" y="4505325"/>
          <p14:tracePt t="117575" x="5373688" y="4505325"/>
          <p14:tracePt t="117583" x="5373688" y="4521200"/>
          <p14:tracePt t="117590" x="5365750" y="4521200"/>
          <p14:tracePt t="117598" x="5365750" y="4529138"/>
          <p14:tracePt t="117605" x="5357813" y="4529138"/>
          <p14:tracePt t="117613" x="5349875" y="4545013"/>
          <p14:tracePt t="117620" x="5341938" y="4545013"/>
          <p14:tracePt t="117628" x="5334000" y="4552950"/>
          <p14:tracePt t="117635" x="5318125" y="4560888"/>
          <p14:tracePt t="117644" x="5310188" y="4560888"/>
          <p14:tracePt t="117651" x="5300663" y="4568825"/>
          <p14:tracePt t="117658" x="5284788" y="4576763"/>
          <p14:tracePt t="117673" x="5276850" y="4584700"/>
          <p14:tracePt t="117681" x="5260975" y="4584700"/>
          <p14:tracePt t="117688" x="5245100" y="4600575"/>
          <p14:tracePt t="117695" x="5237163" y="4608513"/>
          <p14:tracePt t="117702" x="5221288" y="4608513"/>
          <p14:tracePt t="117710" x="5189538" y="4608513"/>
          <p14:tracePt t="117718" x="5173663" y="4616450"/>
          <p14:tracePt t="117725" x="5149850" y="4624388"/>
          <p14:tracePt t="117732" x="5126038" y="4633913"/>
          <p14:tracePt t="117740" x="5094288" y="4633913"/>
          <p14:tracePt t="117749" x="5070475" y="4633913"/>
          <p14:tracePt t="117755" x="5038725" y="4641850"/>
          <p14:tracePt t="117763" x="5014913" y="4641850"/>
          <p14:tracePt t="117770" x="4983163" y="4641850"/>
          <p14:tracePt t="117778" x="4943475" y="4649788"/>
          <p14:tracePt t="117786" x="4910138" y="4649788"/>
          <p14:tracePt t="117793" x="4878388" y="4649788"/>
          <p14:tracePt t="117800" x="4846638" y="4649788"/>
          <p14:tracePt t="117808" x="4814888" y="4649788"/>
          <p14:tracePt t="117816" x="4791075" y="4649788"/>
          <p14:tracePt t="117822" x="4759325" y="4649788"/>
          <p14:tracePt t="117830" x="4727575" y="4649788"/>
          <p14:tracePt t="117838" x="4703763" y="4649788"/>
          <p14:tracePt t="117845" x="4679950" y="4649788"/>
          <p14:tracePt t="117852" x="4664075" y="4649788"/>
          <p14:tracePt t="117860" x="4640263" y="4649788"/>
          <p14:tracePt t="117868" x="4640263" y="4657725"/>
          <p14:tracePt t="117875" x="4632325" y="4657725"/>
          <p14:tracePt t="117890" x="4624388" y="4657725"/>
          <p14:tracePt t="117905" x="4624388" y="4665663"/>
          <p14:tracePt t="117912" x="4616450" y="4665663"/>
          <p14:tracePt t="118625" x="4616450" y="4657725"/>
          <p14:tracePt t="118648" x="4624388" y="4657725"/>
          <p14:tracePt t="118715" x="4616450" y="4657725"/>
          <p14:tracePt t="118724" x="4608513" y="4657725"/>
          <p14:tracePt t="118731" x="4592638" y="4673600"/>
          <p14:tracePt t="118746" x="4576763" y="4673600"/>
          <p14:tracePt t="118753" x="4567238" y="4673600"/>
          <p14:tracePt t="118760" x="4551363" y="4673600"/>
          <p14:tracePt t="118769" x="4543425" y="4673600"/>
          <p14:tracePt t="118775" x="4519613" y="4673600"/>
          <p14:tracePt t="118783" x="4503738" y="4673600"/>
          <p14:tracePt t="118790" x="4479925" y="4673600"/>
          <p14:tracePt t="118800" x="4456113" y="4673600"/>
          <p14:tracePt t="118805" x="4440238" y="4673600"/>
          <p14:tracePt t="118813" x="4424363" y="4673600"/>
          <p14:tracePt t="118820" x="4416425" y="4673600"/>
          <p14:tracePt t="118827" x="4392613" y="4681538"/>
          <p14:tracePt t="118836" x="4384675" y="4681538"/>
          <p14:tracePt t="118843" x="4376738" y="4689475"/>
          <p14:tracePt t="118851" x="4368800" y="4689475"/>
          <p14:tracePt t="118883" x="4360863" y="4689475"/>
          <p14:tracePt t="118910" x="4352925" y="4697413"/>
          <p14:tracePt t="118918" x="4344988" y="4697413"/>
          <p14:tracePt t="118934" x="4329113" y="4713288"/>
          <p14:tracePt t="118940" x="4321175" y="4713288"/>
          <p14:tracePt t="118948" x="4297363" y="4721225"/>
          <p14:tracePt t="118955" x="4297363" y="4729163"/>
          <p14:tracePt t="118963" x="4281488" y="4729163"/>
          <p14:tracePt t="118970" x="4273550" y="4737100"/>
          <p14:tracePt t="118985" x="4257675" y="4745038"/>
          <p14:tracePt t="119001" x="4249738" y="4752975"/>
          <p14:tracePt t="119008" x="4241800" y="4752975"/>
          <p14:tracePt t="119016" x="4233863" y="4752975"/>
          <p14:tracePt t="119022" x="4233863" y="4760913"/>
          <p14:tracePt t="119030" x="4225925" y="4760913"/>
          <p14:tracePt t="119038" x="4217988" y="4768850"/>
          <p14:tracePt t="119045" x="4210050" y="4768850"/>
          <p14:tracePt t="119052" x="4192588" y="4784725"/>
          <p14:tracePt t="119060" x="4176713" y="4784725"/>
          <p14:tracePt t="119068" x="4160838" y="4792663"/>
          <p14:tracePt t="119075" x="4152900" y="4792663"/>
          <p14:tracePt t="119084" x="4137025" y="4808538"/>
          <p14:tracePt t="119090" x="4113213" y="4808538"/>
          <p14:tracePt t="119098" x="4105275" y="4808538"/>
          <p14:tracePt t="119105" x="4097338" y="4816475"/>
          <p14:tracePt t="119113" x="4081463" y="4824413"/>
          <p14:tracePt t="119120" x="4073525" y="4824413"/>
          <p14:tracePt t="119128" x="4065588" y="4824413"/>
          <p14:tracePt t="119135" x="4057650" y="4832350"/>
          <p14:tracePt t="119142" x="4049713" y="4832350"/>
          <p14:tracePt t="119151" x="4041775" y="4840288"/>
          <p14:tracePt t="119158" x="4033838" y="4840288"/>
          <p14:tracePt t="119167" x="4025900" y="4840288"/>
          <p14:tracePt t="119172" x="4017963" y="4848225"/>
          <p14:tracePt t="119188" x="4010025" y="4848225"/>
          <p14:tracePt t="119323" x="4002088" y="4848225"/>
          <p14:tracePt t="119338" x="4002088" y="4856163"/>
          <p14:tracePt t="119384" x="3994150" y="4856163"/>
          <p14:tracePt t="119399" x="3994150" y="4864100"/>
          <p14:tracePt t="119416" x="3994150" y="4872038"/>
          <p14:tracePt t="119452" x="3986213" y="4872038"/>
          <p14:tracePt t="119668" x="3986213" y="4879975"/>
          <p14:tracePt t="119684" x="3986213" y="4887913"/>
          <p14:tracePt t="119700" x="3986213" y="4895850"/>
          <p14:tracePt t="119705" x="3986213" y="4903788"/>
          <p14:tracePt t="119713" x="3986213" y="4911725"/>
          <p14:tracePt t="119721" x="3978275" y="4911725"/>
          <p14:tracePt t="119737" x="3978275" y="4919663"/>
          <p14:tracePt t="119745" x="3978275" y="4927600"/>
          <p14:tracePt t="119751" x="3970338" y="4935538"/>
          <p14:tracePt t="119758" x="3970338" y="4943475"/>
          <p14:tracePt t="119774" x="3970338" y="4959350"/>
          <p14:tracePt t="119789" x="3962400" y="4959350"/>
          <p14:tracePt t="119800" x="3962400" y="4967288"/>
          <p14:tracePt t="119819" x="3962400" y="4976813"/>
          <p14:tracePt t="119827" x="3962400" y="4984750"/>
          <p14:tracePt t="119871" x="3962400" y="4992688"/>
          <p14:tracePt t="120237" x="3970338" y="4992688"/>
          <p14:tracePt t="120247" x="3986213" y="4984750"/>
          <p14:tracePt t="120253" x="3994150" y="4984750"/>
          <p14:tracePt t="120417" x="3994150" y="4992688"/>
          <p14:tracePt t="120426" x="3994150" y="5000625"/>
          <p14:tracePt t="120440" x="3994150" y="5008563"/>
          <p14:tracePt t="120448" x="3994150" y="5016500"/>
          <p14:tracePt t="120457" x="4002088" y="5024438"/>
          <p14:tracePt t="120470" x="4002088" y="5032375"/>
          <p14:tracePt t="120485" x="4002088" y="5040313"/>
          <p14:tracePt t="120500" x="4002088" y="5056188"/>
          <p14:tracePt t="120508" x="4010025" y="5056188"/>
          <p14:tracePt t="120516" x="4010025" y="5064125"/>
          <p14:tracePt t="120523" x="4017963" y="5072063"/>
          <p14:tracePt t="120538" x="4017963" y="5080000"/>
          <p14:tracePt t="120546" x="4025900" y="5080000"/>
          <p14:tracePt t="120552" x="4033838" y="5087938"/>
          <p14:tracePt t="120680" x="4041775" y="5087938"/>
          <p14:tracePt t="120687" x="4057650" y="5087938"/>
          <p14:tracePt t="120696" x="4089400" y="5087938"/>
          <p14:tracePt t="120703" x="4121150" y="5087938"/>
          <p14:tracePt t="120710" x="4144963" y="5087938"/>
          <p14:tracePt t="120718" x="4210050" y="5080000"/>
          <p14:tracePt t="120725" x="4265613" y="5072063"/>
          <p14:tracePt t="120733" x="4329113" y="5064125"/>
          <p14:tracePt t="120740" x="4384675" y="5056188"/>
          <p14:tracePt t="120748" x="4479925" y="5048250"/>
          <p14:tracePt t="120755" x="4567238" y="5040313"/>
          <p14:tracePt t="120763" x="4648200" y="5024438"/>
          <p14:tracePt t="120770" x="4719638" y="5016500"/>
          <p14:tracePt t="120778" x="4783138" y="5016500"/>
          <p14:tracePt t="120786" x="4846638" y="5008563"/>
          <p14:tracePt t="120793" x="4902200" y="5000625"/>
          <p14:tracePt t="120800" x="4967288" y="4992688"/>
          <p14:tracePt t="120808" x="5022850" y="4984750"/>
          <p14:tracePt t="120817" x="5078413" y="4967288"/>
          <p14:tracePt t="120823" x="5110163" y="4959350"/>
          <p14:tracePt t="120830" x="5165725" y="4951413"/>
          <p14:tracePt t="120838" x="5245100" y="4919663"/>
          <p14:tracePt t="120845" x="5300663" y="4903788"/>
          <p14:tracePt t="120852" x="5341938" y="4895850"/>
          <p14:tracePt t="120860" x="5381625" y="4879975"/>
          <p14:tracePt t="120868" x="5413375" y="4864100"/>
          <p14:tracePt t="120875" x="5445125" y="4848225"/>
          <p14:tracePt t="120883" x="5476875" y="4824413"/>
          <p14:tracePt t="120890" x="5516563" y="4816475"/>
          <p14:tracePt t="120898" x="5540375" y="4792663"/>
          <p14:tracePt t="120905" x="5572125" y="4784725"/>
          <p14:tracePt t="120913" x="5588000" y="4784725"/>
          <p14:tracePt t="120920" x="5595938" y="4776788"/>
          <p14:tracePt t="120927" x="5611813" y="4760913"/>
          <p14:tracePt t="120935" x="5627688" y="4760913"/>
          <p14:tracePt t="120950" x="5635625" y="4760913"/>
          <p14:tracePt t="120957" x="5651500" y="4752975"/>
          <p14:tracePt t="120966" x="5667375" y="4745038"/>
          <p14:tracePt t="120974" x="5684838" y="4745038"/>
          <p14:tracePt t="120980" x="5692775" y="4745038"/>
          <p14:tracePt t="120989" x="5716588" y="4737100"/>
          <p14:tracePt t="120996" x="5732463" y="4737100"/>
          <p14:tracePt t="121003" x="5756275" y="4729163"/>
          <p14:tracePt t="121010" x="5772150" y="4729163"/>
          <p14:tracePt t="121018" x="5795963" y="4721225"/>
          <p14:tracePt t="121025" x="5811838" y="4721225"/>
          <p14:tracePt t="121033" x="5835650" y="4721225"/>
          <p14:tracePt t="121040" x="5851525" y="4721225"/>
          <p14:tracePt t="121048" x="5875338" y="4721225"/>
          <p14:tracePt t="121055" x="5891213" y="4721225"/>
          <p14:tracePt t="121063" x="5915025" y="4721225"/>
          <p14:tracePt t="121070" x="5938838" y="4721225"/>
          <p14:tracePt t="121078" x="5954713" y="4721225"/>
          <p14:tracePt t="121085" x="5970588" y="4721225"/>
          <p14:tracePt t="121093" x="5994400" y="4721225"/>
          <p14:tracePt t="121100" x="6018213" y="4721225"/>
          <p14:tracePt t="121108" x="6043613" y="4721225"/>
          <p14:tracePt t="121116" x="6059488" y="4721225"/>
          <p14:tracePt t="121123" x="6083300" y="4721225"/>
          <p14:tracePt t="121130" x="6099175" y="4721225"/>
          <p14:tracePt t="121138" x="6122988" y="4721225"/>
          <p14:tracePt t="121145" x="6138863" y="4721225"/>
          <p14:tracePt t="121153" x="6170613" y="4721225"/>
          <p14:tracePt t="121160" x="6194425" y="4721225"/>
          <p14:tracePt t="121168" x="6234113" y="4729163"/>
          <p14:tracePt t="121175" x="6265863" y="4737100"/>
          <p14:tracePt t="121183" x="6305550" y="4752975"/>
          <p14:tracePt t="121190" x="6337300" y="4760913"/>
          <p14:tracePt t="121199" x="6369050" y="4768850"/>
          <p14:tracePt t="121205" x="6418263" y="4768850"/>
          <p14:tracePt t="121213" x="6450013" y="4776788"/>
          <p14:tracePt t="121220" x="6489700" y="4784725"/>
          <p14:tracePt t="121228" x="6505575" y="4784725"/>
          <p14:tracePt t="121235" x="6537325" y="4792663"/>
          <p14:tracePt t="121243" x="6561138" y="4792663"/>
          <p14:tracePt t="121250" x="6584950" y="4792663"/>
          <p14:tracePt t="121258" x="6600825" y="4792663"/>
          <p14:tracePt t="121266" x="6616700" y="4792663"/>
          <p14:tracePt t="121273" x="6640513" y="4792663"/>
          <p14:tracePt t="121281" x="6656388" y="4792663"/>
          <p14:tracePt t="121287" x="6672263" y="4792663"/>
          <p14:tracePt t="121296" x="6688138" y="4792663"/>
          <p14:tracePt t="121303" x="6704013" y="4784725"/>
          <p14:tracePt t="121310" x="6727825" y="4776788"/>
          <p14:tracePt t="121318" x="6751638" y="4776788"/>
          <p14:tracePt t="121325" x="6777038" y="4768850"/>
          <p14:tracePt t="121333" x="6800850" y="4768850"/>
          <p14:tracePt t="121340" x="6824663" y="4768850"/>
          <p14:tracePt t="121350" x="6864350" y="4760913"/>
          <p14:tracePt t="121355" x="6872288" y="4760913"/>
          <p14:tracePt t="121363" x="6896100" y="4760913"/>
          <p14:tracePt t="121370" x="6911975" y="4760913"/>
          <p14:tracePt t="121378" x="6927850" y="4760913"/>
          <p14:tracePt t="121385" x="6935788" y="4760913"/>
          <p14:tracePt t="121393" x="6959600" y="4760913"/>
          <p14:tracePt t="121408" x="6967538" y="4760913"/>
          <p14:tracePt t="121415" x="6975475" y="4752975"/>
          <p14:tracePt t="121430" x="6983413" y="4752975"/>
          <p14:tracePt t="121438" x="6991350" y="4752975"/>
          <p14:tracePt t="121678" x="6967538" y="4752975"/>
          <p14:tracePt t="121685" x="6951663" y="4752975"/>
          <p14:tracePt t="121693" x="6927850" y="4760913"/>
          <p14:tracePt t="121700" x="6896100" y="4760913"/>
          <p14:tracePt t="121708" x="6848475" y="4768850"/>
          <p14:tracePt t="121715" x="6816725" y="4768850"/>
          <p14:tracePt t="121723" x="6777038" y="4768850"/>
          <p14:tracePt t="121730" x="6727825" y="4768850"/>
          <p14:tracePt t="121738" x="6696075" y="4768850"/>
          <p14:tracePt t="121746" x="6656388" y="4776788"/>
          <p14:tracePt t="121753" x="6616700" y="4776788"/>
          <p14:tracePt t="121760" x="6584950" y="4776788"/>
          <p14:tracePt t="121768" x="6569075" y="4776788"/>
          <p14:tracePt t="121775" x="6537325" y="4776788"/>
          <p14:tracePt t="121782" x="6505575" y="4776788"/>
          <p14:tracePt t="121790" x="6481763" y="4776788"/>
          <p14:tracePt t="121798" x="6450013" y="4776788"/>
          <p14:tracePt t="121805" x="6426200" y="4776788"/>
          <p14:tracePt t="121812" x="6392863" y="4776788"/>
          <p14:tracePt t="121821" x="6361113" y="4776788"/>
          <p14:tracePt t="121829" x="6337300" y="4776788"/>
          <p14:tracePt t="121835" x="6305550" y="4776788"/>
          <p14:tracePt t="121842" x="6289675" y="4776788"/>
          <p14:tracePt t="121850" x="6257925" y="4776788"/>
          <p14:tracePt t="121858" x="6242050" y="4776788"/>
          <p14:tracePt t="121866" x="6210300" y="4776788"/>
          <p14:tracePt t="121881" x="6162675" y="4776788"/>
          <p14:tracePt t="121888" x="6138863" y="4776788"/>
          <p14:tracePt t="121896" x="6122988" y="4776788"/>
          <p14:tracePt t="121903" x="6099175" y="4776788"/>
          <p14:tracePt t="121911" x="6067425" y="4776788"/>
          <p14:tracePt t="121918" x="6043613" y="4776788"/>
          <p14:tracePt t="121926" x="6026150" y="4776788"/>
          <p14:tracePt t="121932" x="6002338" y="4776788"/>
          <p14:tracePt t="121940" x="5978525" y="4776788"/>
          <p14:tracePt t="121948" x="5970588" y="4776788"/>
          <p14:tracePt t="121955" x="5946775" y="4776788"/>
          <p14:tracePt t="121962" x="5930900" y="4776788"/>
          <p14:tracePt t="121970" x="5915025" y="4776788"/>
          <p14:tracePt t="121979" x="5899150" y="4776788"/>
          <p14:tracePt t="121985" x="5883275" y="4776788"/>
          <p14:tracePt t="121997" x="5875338" y="4776788"/>
          <p14:tracePt t="122001" x="5867400" y="4776788"/>
          <p14:tracePt t="122015" x="5859463" y="4776788"/>
          <p14:tracePt t="122382" x="5851525" y="4776788"/>
          <p14:tracePt t="122390" x="5843588" y="4776788"/>
          <p14:tracePt t="122398" x="5835650" y="4776788"/>
          <p14:tracePt t="122405" x="5811838" y="4784725"/>
          <p14:tracePt t="122413" x="5788025" y="4792663"/>
          <p14:tracePt t="122420" x="5764213" y="4808538"/>
          <p14:tracePt t="122429" x="5724525" y="4824413"/>
          <p14:tracePt t="122435" x="5692775" y="4840288"/>
          <p14:tracePt t="122444" x="5643563" y="4864100"/>
          <p14:tracePt t="122450" x="5595938" y="4887913"/>
          <p14:tracePt t="122458" x="5556250" y="4911725"/>
          <p14:tracePt t="122465" x="5508625" y="4943475"/>
          <p14:tracePt t="122473" x="5468938" y="4976813"/>
          <p14:tracePt t="122481" x="5429250" y="5000625"/>
          <p14:tracePt t="122488" x="5397500" y="5016500"/>
          <p14:tracePt t="122495" x="5373688" y="5040313"/>
          <p14:tracePt t="122503" x="5349875" y="5056188"/>
          <p14:tracePt t="122510" x="5334000" y="5064125"/>
          <p14:tracePt t="122518" x="5326063" y="5072063"/>
          <p14:tracePt t="122525" x="5318125" y="5080000"/>
          <p14:tracePt t="122533" x="5318125" y="5087938"/>
          <p14:tracePt t="122540" x="5310188" y="5087938"/>
          <p14:tracePt t="122548" x="5300663" y="5087938"/>
          <p14:tracePt t="122555" x="5300663" y="5095875"/>
          <p14:tracePt t="122563" x="5292725" y="5095875"/>
          <p14:tracePt t="122578" x="5284788" y="5103813"/>
          <p14:tracePt t="122593" x="5276850" y="5103813"/>
          <p14:tracePt t="122600" x="5268913" y="5111750"/>
          <p14:tracePt t="122615" x="5260975" y="5119688"/>
          <p14:tracePt t="122638" x="5253038" y="5119688"/>
          <p14:tracePt t="122653" x="5253038" y="5127625"/>
          <p14:tracePt t="122661" x="5245100" y="5127625"/>
          <p14:tracePt t="122668" x="5237163" y="5127625"/>
          <p14:tracePt t="122675" x="5229225" y="5135563"/>
          <p14:tracePt t="122683" x="5221288" y="5135563"/>
          <p14:tracePt t="122690" x="5213350" y="5143500"/>
          <p14:tracePt t="122698" x="5205413" y="5151438"/>
          <p14:tracePt t="122705" x="5181600" y="5151438"/>
          <p14:tracePt t="122713" x="5173663" y="5159375"/>
          <p14:tracePt t="122720" x="5157788" y="5175250"/>
          <p14:tracePt t="122728" x="5133975" y="5175250"/>
          <p14:tracePt t="122735" x="5118100" y="5191125"/>
          <p14:tracePt t="122744" x="5102225" y="5199063"/>
          <p14:tracePt t="122750" x="5086350" y="5199063"/>
          <p14:tracePt t="122758" x="5070475" y="5214938"/>
          <p14:tracePt t="122765" x="5038725" y="5222875"/>
          <p14:tracePt t="122773" x="5022850" y="5238750"/>
          <p14:tracePt t="122781" x="4999038" y="5246688"/>
          <p14:tracePt t="122788" x="4983163" y="5254625"/>
          <p14:tracePt t="122796" x="4959350" y="5262563"/>
          <p14:tracePt t="122803" x="4933950" y="5278438"/>
          <p14:tracePt t="122811" x="4910138" y="5286375"/>
          <p14:tracePt t="122818" x="4894263" y="5294313"/>
          <p14:tracePt t="122825" x="4878388" y="5302250"/>
          <p14:tracePt t="122833" x="4862513" y="5310188"/>
          <p14:tracePt t="122841" x="4838700" y="5319713"/>
          <p14:tracePt t="122848" x="4822825" y="5319713"/>
          <p14:tracePt t="122855" x="4814888" y="5319713"/>
          <p14:tracePt t="122863" x="4791075" y="5327650"/>
          <p14:tracePt t="122870" x="4783138" y="5335588"/>
          <p14:tracePt t="122880" x="4743450" y="5343525"/>
          <p14:tracePt t="122885" x="4719638" y="5343525"/>
          <p14:tracePt t="122894" x="4703763" y="5343525"/>
          <p14:tracePt t="122900" x="4679950" y="5351463"/>
          <p14:tracePt t="122908" x="4664075" y="5359400"/>
          <p14:tracePt t="122915" x="4656138" y="5359400"/>
          <p14:tracePt t="122923" x="4632325" y="5367338"/>
          <p14:tracePt t="122931" x="4608513" y="5367338"/>
          <p14:tracePt t="122937" x="4576763" y="5375275"/>
          <p14:tracePt t="122947" x="4559300" y="5375275"/>
          <p14:tracePt t="122953" x="4535488" y="5383213"/>
          <p14:tracePt t="122961" x="4519613" y="5383213"/>
          <p14:tracePt t="122968" x="4511675" y="5383213"/>
          <p14:tracePt t="122975" x="4495800" y="5391150"/>
          <p14:tracePt t="122982" x="4471988" y="5399088"/>
          <p14:tracePt t="122990" x="4448175" y="5399088"/>
          <p14:tracePt t="122998" x="4440238" y="5399088"/>
          <p14:tracePt t="123005" x="4432300" y="5399088"/>
          <p14:tracePt t="123013" x="4424363" y="5399088"/>
          <p14:tracePt t="123020" x="4424363" y="5407025"/>
          <p14:tracePt t="123035" x="4416425" y="5407025"/>
          <p14:tracePt t="123096" x="4408488" y="5407025"/>
          <p14:tracePt t="123103" x="4400550" y="5407025"/>
          <p14:tracePt t="123118" x="4392613" y="5414963"/>
          <p14:tracePt t="123148" x="4384675" y="5414963"/>
          <p14:tracePt t="123238" x="4376738" y="5414963"/>
          <p14:tracePt t="123260" x="4368800" y="5414963"/>
          <p14:tracePt t="123282" x="4360863" y="5414963"/>
          <p14:tracePt t="123305" x="4352925" y="5414963"/>
          <p14:tracePt t="123313" x="4344988" y="5414963"/>
          <p14:tracePt t="123320" x="4337050" y="5422900"/>
          <p14:tracePt t="123328" x="4329113" y="5422900"/>
          <p14:tracePt t="123335" x="4321175" y="5430838"/>
          <p14:tracePt t="123343" x="4313238" y="5430838"/>
          <p14:tracePt t="123350" x="4297363" y="5430838"/>
          <p14:tracePt t="123358" x="4281488" y="5430838"/>
          <p14:tracePt t="123365" x="4273550" y="5430838"/>
          <p14:tracePt t="123373" x="4257675" y="5438775"/>
          <p14:tracePt t="123380" x="4241800" y="5438775"/>
          <p14:tracePt t="123388" x="4233863" y="5438775"/>
          <p14:tracePt t="123395" x="4217988" y="5446713"/>
          <p14:tracePt t="123403" x="4200525" y="5446713"/>
          <p14:tracePt t="123411" x="4192588" y="5446713"/>
          <p14:tracePt t="123418" x="4176713" y="5454650"/>
          <p14:tracePt t="123425" x="4168775" y="5454650"/>
          <p14:tracePt t="123433" x="4160838" y="5454650"/>
          <p14:tracePt t="123440" x="4144963" y="5454650"/>
          <p14:tracePt t="123455" x="4129088" y="5454650"/>
          <p14:tracePt t="123463" x="4121150" y="5454650"/>
          <p14:tracePt t="123478" x="4105275" y="5462588"/>
          <p14:tracePt t="123494" x="4097338" y="5462588"/>
          <p14:tracePt t="123508" x="4089400" y="5462588"/>
          <p14:tracePt t="123515" x="4081463" y="5462588"/>
          <p14:tracePt t="123545" x="4073525" y="5462588"/>
          <p14:tracePt t="123561" x="4065588" y="5462588"/>
          <p14:tracePt t="123567" x="4065588" y="5470525"/>
          <p14:tracePt t="123575" x="4057650" y="5470525"/>
          <p14:tracePt t="123590" x="4049713" y="5478463"/>
          <p14:tracePt t="123597" x="4041775" y="5478463"/>
          <p14:tracePt t="123613" x="4033838" y="5478463"/>
          <p14:tracePt t="123627" x="4025900" y="5486400"/>
          <p14:tracePt t="123644" x="4017963" y="5486400"/>
          <p14:tracePt t="123650" x="4010025" y="5486400"/>
          <p14:tracePt t="123680" x="4002088" y="5486400"/>
          <p14:tracePt t="123755" x="3994150" y="5486400"/>
          <p14:tracePt t="123778" x="3986213" y="5486400"/>
          <p14:tracePt t="123785" x="3978275" y="5486400"/>
          <p14:tracePt t="123800" x="3970338" y="5486400"/>
          <p14:tracePt t="123815" x="3954463" y="5486400"/>
          <p14:tracePt t="123830" x="3946525" y="5486400"/>
          <p14:tracePt t="123838" x="3938588" y="5486400"/>
          <p14:tracePt t="123846" x="3930650" y="5486400"/>
          <p14:tracePt t="123853" x="3922713" y="5486400"/>
          <p14:tracePt t="123860" x="3914775" y="5486400"/>
          <p14:tracePt t="123875" x="3906838" y="5486400"/>
          <p14:tracePt t="123882" x="3898900" y="5486400"/>
          <p14:tracePt t="123950" x="3890963" y="5486400"/>
          <p14:tracePt t="123980" x="3883025" y="5486400"/>
          <p14:tracePt t="123988" x="3875088" y="5478463"/>
          <p14:tracePt t="123995" x="3867150" y="5470525"/>
          <p14:tracePt t="124002" x="3851275" y="5470525"/>
          <p14:tracePt t="124010" x="3843338" y="5462588"/>
          <p14:tracePt t="124018" x="3833813" y="5462588"/>
          <p14:tracePt t="124025" x="3825875" y="5462588"/>
          <p14:tracePt t="124033" x="3817938" y="5462588"/>
          <p14:tracePt t="124040" x="3817938" y="5454650"/>
          <p14:tracePt t="129001" x="4002088" y="5383213"/>
          <p14:tracePt t="129002" x="4273550" y="5278438"/>
          <p14:tracePt t="129006" x="4352925" y="5238750"/>
          <p14:tracePt t="129007" x="4432300" y="5207000"/>
          <p14:tracePt t="129015" x="4495800" y="5175250"/>
          <p14:tracePt t="129020" x="4551363" y="5151438"/>
          <p14:tracePt t="129028" x="4624388" y="5103813"/>
          <p14:tracePt t="129035" x="4672013" y="5072063"/>
          <p14:tracePt t="129043" x="4727575" y="5032375"/>
          <p14:tracePt t="129050" x="4799013" y="4992688"/>
          <p14:tracePt t="129058" x="4854575" y="4959350"/>
          <p14:tracePt t="129067" x="4870450" y="4943475"/>
          <p14:tracePt t="129075" x="4918075" y="4919663"/>
          <p14:tracePt t="129082" x="4959350" y="4887913"/>
          <p14:tracePt t="129089" x="4991100" y="4864100"/>
          <p14:tracePt t="129095" x="5022850" y="4832350"/>
          <p14:tracePt t="129104" x="5054600" y="4808538"/>
          <p14:tracePt t="129111" x="5078413" y="4792663"/>
          <p14:tracePt t="129118" x="5110163" y="4768850"/>
          <p14:tracePt t="129127" x="5133975" y="4752975"/>
          <p14:tracePt t="129133" x="5157788" y="4737100"/>
          <p14:tracePt t="129141" x="5173663" y="4729163"/>
          <p14:tracePt t="129149" x="5197475" y="4713288"/>
          <p14:tracePt t="129157" x="5213350" y="4713288"/>
          <p14:tracePt t="129163" x="5221288" y="4697413"/>
          <p14:tracePt t="129171" x="5237163" y="4697413"/>
          <p14:tracePt t="129178" x="5253038" y="4689475"/>
          <p14:tracePt t="129185" x="5260975" y="4689475"/>
          <p14:tracePt t="129193" x="5268913" y="4681538"/>
          <p14:tracePt t="129200" x="5276850" y="4681538"/>
          <p14:tracePt t="129215" x="5284788" y="4681538"/>
          <p14:tracePt t="129313" x="5292725" y="4681538"/>
          <p14:tracePt t="129328" x="5300663" y="4681538"/>
          <p14:tracePt t="129336" x="5310188" y="4681538"/>
          <p14:tracePt t="129343" x="5318125" y="4681538"/>
          <p14:tracePt t="129351" x="5334000" y="4681538"/>
          <p14:tracePt t="129358" x="5357813" y="4681538"/>
          <p14:tracePt t="129365" x="5381625" y="4681538"/>
          <p14:tracePt t="129373" x="5405438" y="4681538"/>
          <p14:tracePt t="129381" x="5445125" y="4681538"/>
          <p14:tracePt t="129390" x="5476875" y="4681538"/>
          <p14:tracePt t="129396" x="5500688" y="4681538"/>
          <p14:tracePt t="129403" x="5540375" y="4681538"/>
          <p14:tracePt t="129410" x="5588000" y="4681538"/>
          <p14:tracePt t="129418" x="5635625" y="4681538"/>
          <p14:tracePt t="129425" x="5684838" y="4681538"/>
          <p14:tracePt t="129433" x="5724525" y="4681538"/>
          <p14:tracePt t="129441" x="5756275" y="4681538"/>
          <p14:tracePt t="129448" x="5780088" y="4681538"/>
          <p14:tracePt t="129456" x="5811838" y="4681538"/>
          <p14:tracePt t="129463" x="5835650" y="4681538"/>
          <p14:tracePt t="129471" x="5859463" y="4681538"/>
          <p14:tracePt t="129478" x="5875338" y="4681538"/>
          <p14:tracePt t="129485" x="5907088" y="4681538"/>
          <p14:tracePt t="129493" x="5930900" y="4681538"/>
          <p14:tracePt t="129501" x="5946775" y="4681538"/>
          <p14:tracePt t="129508" x="5970588" y="4681538"/>
          <p14:tracePt t="129515" x="5994400" y="4681538"/>
          <p14:tracePt t="129523" x="6026150" y="4681538"/>
          <p14:tracePt t="129531" x="6059488" y="4681538"/>
          <p14:tracePt t="129539" x="6091238" y="4681538"/>
          <p14:tracePt t="129546" x="6146800" y="4673600"/>
          <p14:tracePt t="129553" x="6202363" y="4673600"/>
          <p14:tracePt t="129561" x="6242050" y="4665663"/>
          <p14:tracePt t="129568" x="6297613" y="4665663"/>
          <p14:tracePt t="129576" x="6353175" y="4665663"/>
          <p14:tracePt t="129583" x="6426200" y="4657725"/>
          <p14:tracePt t="129591" x="6505575" y="4657725"/>
          <p14:tracePt t="129598" x="6577013" y="4657725"/>
          <p14:tracePt t="129606" x="6640513" y="4657725"/>
          <p14:tracePt t="129613" x="6711950" y="4657725"/>
          <p14:tracePt t="129621" x="6792913" y="4657725"/>
          <p14:tracePt t="129628" x="6840538" y="4657725"/>
          <p14:tracePt t="129635" x="6904038" y="4657725"/>
          <p14:tracePt t="129643" x="6951663" y="4657725"/>
          <p14:tracePt t="129651" x="6983413" y="4657725"/>
          <p14:tracePt t="129658" x="7015163" y="4657725"/>
          <p14:tracePt t="129665" x="7031038" y="4657725"/>
          <p14:tracePt t="129673" x="7046913" y="4657725"/>
          <p14:tracePt t="129681" x="7062788" y="4657725"/>
          <p14:tracePt t="129696" x="7070725" y="4657725"/>
          <p14:tracePt t="129703" x="7086600" y="4657725"/>
          <p14:tracePt t="129711" x="7094538" y="4649788"/>
          <p14:tracePt t="129718" x="7102475" y="4649788"/>
          <p14:tracePt t="129726" x="7118350" y="4649788"/>
          <p14:tracePt t="129733" x="7126288" y="4649788"/>
          <p14:tracePt t="129741" x="7135813" y="4649788"/>
          <p14:tracePt t="129748" x="7143750" y="4649788"/>
          <p14:tracePt t="129756" x="7159625" y="4649788"/>
          <p14:tracePt t="129771" x="7167563" y="4649788"/>
          <p14:tracePt t="129786" x="7175500" y="4649788"/>
          <p14:tracePt t="129868" x="7183438" y="4649788"/>
          <p14:tracePt t="129943" x="7167563" y="4657725"/>
          <p14:tracePt t="129950" x="7151688" y="4665663"/>
          <p14:tracePt t="129958" x="7126288" y="4681538"/>
          <p14:tracePt t="129965" x="7086600" y="4705350"/>
          <p14:tracePt t="129974" x="7046913" y="4721225"/>
          <p14:tracePt t="129981" x="7007225" y="4745038"/>
          <p14:tracePt t="129989" x="6975475" y="4760913"/>
          <p14:tracePt t="129995" x="6927850" y="4776788"/>
          <p14:tracePt t="130003" x="6896100" y="4800600"/>
          <p14:tracePt t="130011" x="6856413" y="4816475"/>
          <p14:tracePt t="130019" x="6824663" y="4824413"/>
          <p14:tracePt t="130026" x="6777038" y="4848225"/>
          <p14:tracePt t="130033" x="6743700" y="4864100"/>
          <p14:tracePt t="130041" x="6696075" y="4887913"/>
          <p14:tracePt t="130048" x="6664325" y="4903788"/>
          <p14:tracePt t="130055" x="6648450" y="4911725"/>
          <p14:tracePt t="130063" x="6624638" y="4919663"/>
          <p14:tracePt t="130071" x="6616700" y="4927600"/>
          <p14:tracePt t="130078" x="6608763" y="4927600"/>
          <p14:tracePt t="130087" x="6600825" y="4927600"/>
          <p14:tracePt t="130115" x="6592888" y="4935538"/>
          <p14:tracePt t="130131" x="6584950" y="4935538"/>
          <p14:tracePt t="130176" x="6577013" y="4935538"/>
          <p14:tracePt t="130200" x="6569075" y="4943475"/>
          <p14:tracePt t="130209" x="6561138" y="4943475"/>
          <p14:tracePt t="130213" x="6553200" y="4951413"/>
          <p14:tracePt t="130222" x="6545263" y="4951413"/>
          <p14:tracePt t="130228" x="6529388" y="4951413"/>
          <p14:tracePt t="130236" x="6505575" y="4959350"/>
          <p14:tracePt t="130243" x="6481763" y="4959350"/>
          <p14:tracePt t="130251" x="6465888" y="4967288"/>
          <p14:tracePt t="130258" x="6442075" y="4976813"/>
          <p14:tracePt t="130265" x="6376988" y="4984750"/>
          <p14:tracePt t="130274" x="6329363" y="4984750"/>
          <p14:tracePt t="130281" x="6289675" y="4984750"/>
          <p14:tracePt t="130289" x="6234113" y="4992688"/>
          <p14:tracePt t="130295" x="6186488" y="5000625"/>
          <p14:tracePt t="130304" x="6130925" y="5008563"/>
          <p14:tracePt t="130311" x="6059488" y="5032375"/>
          <p14:tracePt t="130318" x="6002338" y="5032375"/>
          <p14:tracePt t="130325" x="5922963" y="5048250"/>
          <p14:tracePt t="130333" x="5867400" y="5064125"/>
          <p14:tracePt t="130341" x="5803900" y="5080000"/>
          <p14:tracePt t="130348" x="5748338" y="5095875"/>
          <p14:tracePt t="130356" x="5716588" y="5095875"/>
          <p14:tracePt t="130363" x="5667375" y="5111750"/>
          <p14:tracePt t="130371" x="5627688" y="5127625"/>
          <p14:tracePt t="130378" x="5595938" y="5135563"/>
          <p14:tracePt t="130386" x="5564188" y="5143500"/>
          <p14:tracePt t="130393" x="5524500" y="5159375"/>
          <p14:tracePt t="130401" x="5500688" y="5167313"/>
          <p14:tracePt t="130409" x="5484813" y="5175250"/>
          <p14:tracePt t="130416" x="5453063" y="5183188"/>
          <p14:tracePt t="130423" x="5421313" y="5199063"/>
          <p14:tracePt t="130431" x="5397500" y="5199063"/>
          <p14:tracePt t="130438" x="5365750" y="5222875"/>
          <p14:tracePt t="130445" x="5292725" y="5238750"/>
          <p14:tracePt t="130457" x="5253038" y="5246688"/>
          <p14:tracePt t="130461" x="5205413" y="5254625"/>
          <p14:tracePt t="130468" x="5149850" y="5262563"/>
          <p14:tracePt t="130475" x="5110163" y="5262563"/>
          <p14:tracePt t="130483" x="5030788" y="5262563"/>
          <p14:tracePt t="130491" x="4967288" y="5270500"/>
          <p14:tracePt t="130498" x="4894263" y="5270500"/>
          <p14:tracePt t="130506" x="4814888" y="5278438"/>
          <p14:tracePt t="130513" x="4767263" y="5286375"/>
          <p14:tracePt t="130521" x="4679950" y="5294313"/>
          <p14:tracePt t="130528" x="4592638" y="5302250"/>
          <p14:tracePt t="130536" x="4495800" y="5335588"/>
          <p14:tracePt t="130543" x="4408488" y="5351463"/>
          <p14:tracePt t="130551" x="4321175" y="5375275"/>
          <p14:tracePt t="130558" x="4233863" y="5399088"/>
          <p14:tracePt t="130566" x="4168775" y="5438775"/>
          <p14:tracePt t="130573" x="4081463" y="5470525"/>
          <p14:tracePt t="130581" x="4002088" y="5502275"/>
          <p14:tracePt t="130588" x="3930650" y="5541963"/>
          <p14:tracePt t="130595" x="3867150" y="5565775"/>
          <p14:tracePt t="130604" x="3817938" y="5597525"/>
          <p14:tracePt t="130611" x="3770313" y="5613400"/>
          <p14:tracePt t="130618" x="3738563" y="5621338"/>
          <p14:tracePt t="130625" x="3714750" y="5637213"/>
          <p14:tracePt t="130633" x="3698875" y="5645150"/>
          <p14:tracePt t="130642" x="3690938" y="5645150"/>
          <p14:tracePt t="130648" x="3675063" y="5653088"/>
          <p14:tracePt t="130655" x="3659188" y="5662613"/>
          <p14:tracePt t="130663" x="3651250" y="5662613"/>
          <p14:tracePt t="130671" x="3643313" y="5662613"/>
          <p14:tracePt t="130678" x="3619500" y="5678488"/>
          <p14:tracePt t="130686" x="3611563" y="5678488"/>
          <p14:tracePt t="130693" x="3603625" y="5678488"/>
          <p14:tracePt t="130701" x="3595688" y="5678488"/>
          <p14:tracePt t="130716" x="3587750" y="5678488"/>
          <p14:tracePt t="130731" x="3587750" y="5686425"/>
          <p14:tracePt t="130746" x="3579813" y="5686425"/>
          <p14:tracePt t="130807" x="3579813" y="5678488"/>
          <p14:tracePt t="130813" x="3579813" y="5670550"/>
          <p14:tracePt t="130821" x="3587750" y="5653088"/>
          <p14:tracePt t="130828" x="3595688" y="5629275"/>
          <p14:tracePt t="130836" x="3603625" y="5621338"/>
          <p14:tracePt t="130843" x="3611563" y="5605463"/>
          <p14:tracePt t="130851" x="3619500" y="5589588"/>
          <p14:tracePt t="130858" x="3627438" y="5573713"/>
          <p14:tracePt t="130865" x="3627438" y="5565775"/>
          <p14:tracePt t="130875" x="3635375" y="5557838"/>
          <p14:tracePt t="130881" x="3643313" y="5549900"/>
          <p14:tracePt t="130888" x="3643313" y="5541963"/>
          <p14:tracePt t="130907" x="3651250" y="5534025"/>
          <p14:tracePt t="130918" x="3651250" y="5526088"/>
          <p14:tracePt t="130948" x="3659188" y="5526088"/>
          <p14:tracePt t="131180" x="3659188" y="5518150"/>
          <p14:tracePt t="131188" x="3667125" y="5510213"/>
          <p14:tracePt t="131197" x="3675063" y="5510213"/>
          <p14:tracePt t="131226" x="3683000" y="5510213"/>
          <p14:tracePt t="131249" x="3683000" y="5502275"/>
          <p14:tracePt t="131675" x="3690938" y="5502275"/>
          <p14:tracePt t="131713" x="3690938" y="5494338"/>
          <p14:tracePt t="131723" x="3698875" y="5494338"/>
          <p14:tracePt t="131728" x="3706813" y="5494338"/>
          <p14:tracePt t="131886" x="3714750" y="5486400"/>
          <p14:tracePt t="131902" x="3722688" y="5486400"/>
          <p14:tracePt t="131915" x="3722688" y="5478463"/>
          <p14:tracePt t="131924" x="3730625" y="5478463"/>
          <p14:tracePt t="131945" x="3738563" y="5478463"/>
          <p14:tracePt t="131954" x="3738563" y="5470525"/>
          <p14:tracePt t="131961" x="3746500" y="5470525"/>
          <p14:tracePt t="131984" x="3754438" y="5470525"/>
          <p14:tracePt t="132013" x="3762375" y="5462588"/>
          <p14:tracePt t="132058" x="3770313" y="5462588"/>
          <p14:tracePt t="132080" x="3778250" y="5454650"/>
          <p14:tracePt t="132111" x="3778250" y="5446713"/>
          <p14:tracePt t="132118" x="3786188" y="5446713"/>
          <p14:tracePt t="132133" x="3786188" y="5438775"/>
          <p14:tracePt t="132186" x="3786188" y="5430838"/>
          <p14:tracePt t="132230" x="3794125" y="5430838"/>
          <p14:tracePt t="133101" x="3810000" y="5422900"/>
          <p14:tracePt t="133108" x="3817938" y="5422900"/>
          <p14:tracePt t="133115" x="3825875" y="5414963"/>
          <p14:tracePt t="133131" x="3843338" y="5414963"/>
          <p14:tracePt t="133138" x="3851275" y="5407025"/>
          <p14:tracePt t="133146" x="3883025" y="5399088"/>
          <p14:tracePt t="133153" x="3906838" y="5391150"/>
          <p14:tracePt t="133162" x="3930650" y="5375275"/>
          <p14:tracePt t="133169" x="3962400" y="5367338"/>
          <p14:tracePt t="133176" x="3978275" y="5367338"/>
          <p14:tracePt t="133183" x="4010025" y="5359400"/>
          <p14:tracePt t="133191" x="4033838" y="5359400"/>
          <p14:tracePt t="133198" x="4049713" y="5351463"/>
          <p14:tracePt t="133206" x="4065588" y="5351463"/>
          <p14:tracePt t="133213" x="4089400" y="5351463"/>
          <p14:tracePt t="133220" x="4105275" y="5351463"/>
          <p14:tracePt t="133228" x="4137025" y="5343525"/>
          <p14:tracePt t="133236" x="4168775" y="5343525"/>
          <p14:tracePt t="133243" x="4210050" y="5335588"/>
          <p14:tracePt t="133251" x="4241800" y="5335588"/>
          <p14:tracePt t="133258" x="4273550" y="5335588"/>
          <p14:tracePt t="133265" x="4321175" y="5319713"/>
          <p14:tracePt t="133273" x="4360863" y="5319713"/>
          <p14:tracePt t="133281" x="4384675" y="5319713"/>
          <p14:tracePt t="133288" x="4408488" y="5310188"/>
          <p14:tracePt t="133296" x="4432300" y="5310188"/>
          <p14:tracePt t="133303" x="4448175" y="5302250"/>
          <p14:tracePt t="133311" x="4464050" y="5302250"/>
          <p14:tracePt t="133318" x="4464050" y="5294313"/>
          <p14:tracePt t="133326" x="4479925" y="5294313"/>
          <p14:tracePt t="133333" x="4487863" y="5294313"/>
          <p14:tracePt t="133355" x="4495800" y="5294313"/>
          <p14:tracePt t="133378" x="4503738" y="5294313"/>
          <p14:tracePt t="133393" x="4511675" y="5286375"/>
          <p14:tracePt t="133401" x="4519613" y="5286375"/>
          <p14:tracePt t="133408" x="4527550" y="5286375"/>
          <p14:tracePt t="133416" x="4535488" y="5278438"/>
          <p14:tracePt t="133423" x="4543425" y="5278438"/>
          <p14:tracePt t="133431" x="4559300" y="5270500"/>
          <p14:tracePt t="133438" x="4567238" y="5270500"/>
          <p14:tracePt t="133445" x="4592638" y="5270500"/>
          <p14:tracePt t="133453" x="4608513" y="5270500"/>
          <p14:tracePt t="133460" x="4624388" y="5262563"/>
          <p14:tracePt t="133469" x="4640263" y="5262563"/>
          <p14:tracePt t="133476" x="4648200" y="5262563"/>
          <p14:tracePt t="133483" x="4672013" y="5262563"/>
          <p14:tracePt t="133490" x="4687888" y="5262563"/>
          <p14:tracePt t="133498" x="4703763" y="5262563"/>
          <p14:tracePt t="133506" x="4711700" y="5262563"/>
          <p14:tracePt t="133513" x="4719638" y="5262563"/>
          <p14:tracePt t="133521" x="4735513" y="5262563"/>
          <p14:tracePt t="133536" x="4743450" y="5262563"/>
          <p14:tracePt t="133543" x="4751388" y="5262563"/>
          <p14:tracePt t="133551" x="4759325" y="5262563"/>
          <p14:tracePt t="133566" x="4767263" y="5262563"/>
          <p14:tracePt t="133633" x="4775200" y="5262563"/>
          <p14:tracePt t="133760" x="4791075" y="5270500"/>
          <p14:tracePt t="133769" x="4799013" y="5278438"/>
          <p14:tracePt t="133776" x="4806950" y="5286375"/>
          <p14:tracePt t="133783" x="4814888" y="5302250"/>
          <p14:tracePt t="133791" x="4830763" y="5302250"/>
          <p14:tracePt t="133798" x="4830763" y="5310188"/>
          <p14:tracePt t="133805" x="4830763" y="5319713"/>
          <p14:tracePt t="133813" x="4838700" y="5319713"/>
          <p14:tracePt t="140349" x="4695825" y="5367338"/>
          <p14:tracePt t="140351" x="4535488" y="5414963"/>
          <p14:tracePt t="140352" x="4471988" y="5422900"/>
          <p14:tracePt t="140353" x="4400550" y="5422900"/>
          <p14:tracePt t="140354" x="4352925" y="5422900"/>
          <p14:tracePt t="140362" x="4289425" y="5422900"/>
          <p14:tracePt t="140369" x="4257675" y="5422900"/>
          <p14:tracePt t="140378" x="4217988" y="5422900"/>
          <p14:tracePt t="140384" x="4200525" y="5422900"/>
          <p14:tracePt t="140393" x="4176713" y="5422900"/>
          <p14:tracePt t="140400" x="4160838" y="5422900"/>
          <p14:tracePt t="140406" x="4144963" y="5422900"/>
          <p14:tracePt t="140413" x="4137025" y="5414963"/>
          <p14:tracePt t="140421" x="4113213" y="5414963"/>
          <p14:tracePt t="140429" x="4105275" y="5407025"/>
          <p14:tracePt t="140436" x="4089400" y="5407025"/>
          <p14:tracePt t="140445" x="4081463" y="5407025"/>
          <p14:tracePt t="140452" x="4057650" y="5407025"/>
          <p14:tracePt t="140458" x="4041775" y="5407025"/>
          <p14:tracePt t="140467" x="4017963" y="5399088"/>
          <p14:tracePt t="140474" x="3986213" y="5399088"/>
          <p14:tracePt t="140482" x="3962400" y="5391150"/>
          <p14:tracePt t="140488" x="3930650" y="5391150"/>
          <p14:tracePt t="140499" x="3906838" y="5391150"/>
          <p14:tracePt t="140504" x="3883025" y="5391150"/>
          <p14:tracePt t="140513" x="3867150" y="5391150"/>
          <p14:tracePt t="140520" x="3859213" y="5391150"/>
          <p14:tracePt t="140526" x="3851275" y="5391150"/>
          <p14:tracePt t="140541" x="3843338" y="5391150"/>
          <p14:tracePt t="140616" x="3833813" y="5391150"/>
          <p14:tracePt t="140676" x="3825875" y="5391150"/>
          <p14:tracePt t="140691" x="3817938" y="5391150"/>
          <p14:tracePt t="140811" x="3817938" y="5383213"/>
          <p14:tracePt t="140818" x="3833813" y="5383213"/>
          <p14:tracePt t="140827" x="3859213" y="5367338"/>
          <p14:tracePt t="140834" x="3890963" y="5359400"/>
          <p14:tracePt t="140841" x="3930650" y="5343525"/>
          <p14:tracePt t="140850" x="3978275" y="5343525"/>
          <p14:tracePt t="140858" x="4010025" y="5343525"/>
          <p14:tracePt t="140864" x="4073525" y="5335588"/>
          <p14:tracePt t="140873" x="4129088" y="5327650"/>
          <p14:tracePt t="140884" x="4184650" y="5319713"/>
          <p14:tracePt t="140886" x="4233863" y="5319713"/>
          <p14:tracePt t="140894" x="4289425" y="5319713"/>
          <p14:tracePt t="140902" x="4337050" y="5319713"/>
          <p14:tracePt t="140909" x="4376738" y="5319713"/>
          <p14:tracePt t="140916" x="4400550" y="5319713"/>
          <p14:tracePt t="140925" x="4416425" y="5319713"/>
          <p14:tracePt t="140932" x="4432300" y="5319713"/>
          <p14:tracePt t="140939" x="4440238" y="5319713"/>
          <p14:tracePt t="140969" x="4448175" y="5319713"/>
          <p14:tracePt t="141718" x="4456113" y="5319713"/>
          <p14:tracePt t="141727" x="4464050" y="5319713"/>
          <p14:tracePt t="141734" x="4487863" y="5302250"/>
          <p14:tracePt t="141742" x="4511675" y="5302250"/>
          <p14:tracePt t="141751" x="4535488" y="5294313"/>
          <p14:tracePt t="141756" x="4567238" y="5286375"/>
          <p14:tracePt t="141765" x="4608513" y="5278438"/>
          <p14:tracePt t="141771" x="4664075" y="5270500"/>
          <p14:tracePt t="141781" x="4711700" y="5270500"/>
          <p14:tracePt t="141786" x="4767263" y="5270500"/>
          <p14:tracePt t="141796" x="4822825" y="5270500"/>
          <p14:tracePt t="141802" x="4870450" y="5270500"/>
          <p14:tracePt t="141809" x="4918075" y="5270500"/>
          <p14:tracePt t="141816" x="4951413" y="5270500"/>
          <p14:tracePt t="141825" x="4975225" y="5270500"/>
          <p14:tracePt t="141832" x="4983163" y="5270500"/>
          <p14:tracePt t="141840" x="4991100" y="5270500"/>
          <p14:tracePt t="142154" x="4975225" y="5278438"/>
          <p14:tracePt t="142166" x="4959350" y="5294313"/>
          <p14:tracePt t="142169" x="4926013" y="5310188"/>
          <p14:tracePt t="142176" x="4910138" y="5327650"/>
          <p14:tracePt t="142183" x="4886325" y="5335588"/>
          <p14:tracePt t="142192" x="4870450" y="5351463"/>
          <p14:tracePt t="142199" x="4846638" y="5359400"/>
          <p14:tracePt t="142207" x="4830763" y="5359400"/>
          <p14:tracePt t="142214" x="4814888" y="5367338"/>
          <p14:tracePt t="142222" x="4806950" y="5383213"/>
          <p14:tracePt t="142468" x="4814888" y="5383213"/>
          <p14:tracePt t="142476" x="4822825" y="5375275"/>
          <p14:tracePt t="142484" x="4830763" y="5375275"/>
          <p14:tracePt t="142491" x="4854575" y="5375275"/>
          <p14:tracePt t="142499" x="4878388" y="5367338"/>
          <p14:tracePt t="142514" x="4902200" y="5359400"/>
          <p14:tracePt t="142521" x="4910138" y="5359400"/>
          <p14:tracePt t="142529" x="4918075" y="5359400"/>
          <p14:tracePt t="142536" x="4943475" y="5359400"/>
          <p14:tracePt t="142546" x="4967288" y="5351463"/>
          <p14:tracePt t="142551" x="4983163" y="5351463"/>
          <p14:tracePt t="142566" x="4999038" y="5351463"/>
          <p14:tracePt t="142574" x="5014913" y="5351463"/>
          <p14:tracePt t="142581" x="5030788" y="5351463"/>
          <p14:tracePt t="142588" x="5046663" y="5351463"/>
          <p14:tracePt t="142596" x="5054600" y="5351463"/>
          <p14:tracePt t="142604" x="5070475" y="5351463"/>
          <p14:tracePt t="142612" x="5086350" y="5351463"/>
          <p14:tracePt t="142618" x="5110163" y="5351463"/>
          <p14:tracePt t="142626" x="5133975" y="5351463"/>
          <p14:tracePt t="142634" x="5149850" y="5351463"/>
          <p14:tracePt t="142641" x="5165725" y="5359400"/>
          <p14:tracePt t="142649" x="5181600" y="5359400"/>
          <p14:tracePt t="142656" x="5197475" y="5359400"/>
          <p14:tracePt t="142664" x="5205413" y="5359400"/>
          <p14:tracePt t="142671" x="5229225" y="5359400"/>
          <p14:tracePt t="142694" x="5237163" y="5359400"/>
          <p14:tracePt t="142739" x="5245100" y="5359400"/>
          <p14:tracePt t="142783" x="5253038" y="5359400"/>
          <p14:tracePt t="142791" x="5260975" y="5359400"/>
          <p14:tracePt t="142799" x="5276850" y="5359400"/>
          <p14:tracePt t="142806" x="5292725" y="5359400"/>
          <p14:tracePt t="142814" x="5310188" y="5367338"/>
          <p14:tracePt t="142821" x="5326063" y="5367338"/>
          <p14:tracePt t="142829" x="5341938" y="5367338"/>
          <p14:tracePt t="142836" x="5357813" y="5375275"/>
          <p14:tracePt t="142844" x="5365750" y="5375275"/>
          <p14:tracePt t="142851" x="5373688" y="5375275"/>
          <p14:tracePt t="142859" x="5381625" y="5375275"/>
          <p14:tracePt t="148479" x="5365750" y="5383213"/>
          <p14:tracePt t="148481" x="5334000" y="5399088"/>
          <p14:tracePt t="148482" x="5326063" y="5407025"/>
          <p14:tracePt t="148484" x="5318125" y="5407025"/>
          <p14:tracePt t="150887" x="5334000" y="5446713"/>
          <p14:tracePt t="150889" x="5357813" y="5494338"/>
          <p14:tracePt t="150892" x="5373688" y="5502275"/>
          <p14:tracePt t="150892" x="5373688" y="5510213"/>
          <p14:tracePt t="150907" x="5381625" y="5510213"/>
          <p14:tracePt t="150922" x="5381625" y="5518150"/>
          <p14:tracePt t="152114" x="5389563" y="5510213"/>
          <p14:tracePt t="152123" x="5389563" y="5502275"/>
          <p14:tracePt t="152144" x="5397500" y="5502275"/>
          <p14:tracePt t="152151" x="5397500" y="5494338"/>
          <p14:tracePt t="152183" x="5405438" y="5494338"/>
          <p14:tracePt t="152190" x="5405438" y="5486400"/>
          <p14:tracePt t="152204" x="5413375" y="5470525"/>
          <p14:tracePt t="152220" x="5421313" y="5462588"/>
          <p14:tracePt t="152227" x="5429250" y="5446713"/>
          <p14:tracePt t="152234" x="5437188" y="5438775"/>
          <p14:tracePt t="152242" x="5445125" y="5422900"/>
          <p14:tracePt t="152249" x="5453063" y="5414963"/>
          <p14:tracePt t="152257" x="5468938" y="5407025"/>
          <p14:tracePt t="152265" x="5468938" y="5391150"/>
          <p14:tracePt t="152272" x="5476875" y="5391150"/>
          <p14:tracePt t="152279" x="5484813" y="5375275"/>
          <p14:tracePt t="152288" x="5492750" y="5375275"/>
          <p14:tracePt t="152302" x="5492750" y="5367338"/>
          <p14:tracePt t="152309" x="5500688" y="5367338"/>
          <p14:tracePt t="152639" x="5500688" y="5359400"/>
          <p14:tracePt t="152647" x="5508625" y="5351463"/>
          <p14:tracePt t="152655" x="5516563" y="5351463"/>
          <p14:tracePt t="152662" x="5524500" y="5343525"/>
          <p14:tracePt t="152670" x="5532438" y="5343525"/>
          <p14:tracePt t="152678" x="5540375" y="5327650"/>
          <p14:tracePt t="152686" x="5548313" y="5327650"/>
          <p14:tracePt t="152692" x="5556250" y="5319713"/>
          <p14:tracePt t="152701" x="5556250" y="5310188"/>
          <p14:tracePt t="152708" x="5564188" y="5310188"/>
          <p14:tracePt t="152715" x="5572125" y="5310188"/>
          <p14:tracePt t="153300" x="0" y="0"/>
        </p14:tracePtLst>
      </p14:laserTraceLst>
    </p:ext>
    <p:ext uri="{E180D4A7-C9FB-4DFB-919C-405C955672EB}">
      <p14:showEvtLst xmlns:p14="http://schemas.microsoft.com/office/powerpoint/2010/main">
        <p14:playEvt time="39" objId="5"/>
        <p14:stopEvt time="168132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F45FD-62A5-4018-9A44-7939FA056E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E094C7-53A2-4901-94A9-597AC7FD6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44">
            <a:hlinkClick r:id="" action="ppaction://media"/>
            <a:extLst>
              <a:ext uri="{FF2B5EF4-FFF2-40B4-BE49-F238E27FC236}">
                <a16:creationId xmlns:a16="http://schemas.microsoft.com/office/drawing/2014/main" id="{3DBA901A-7264-4885-B5C4-855C0B5F5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48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7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48"/>
    </mc:Choice>
    <mc:Fallback>
      <p:transition spd="slow" advTm="8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58" x="933450" y="2592388"/>
          <p14:tracePt t="4494" x="933450" y="2600325"/>
          <p14:tracePt t="4502" x="933450" y="2608263"/>
          <p14:tracePt t="4510" x="949325" y="2608263"/>
          <p14:tracePt t="4517" x="957263" y="2608263"/>
          <p14:tracePt t="4524" x="973138" y="2608263"/>
          <p14:tracePt t="4532" x="989013" y="2608263"/>
          <p14:tracePt t="4539" x="1004888" y="2608263"/>
          <p14:tracePt t="4547" x="1020763" y="2608263"/>
          <p14:tracePt t="4555" x="1044575" y="2608263"/>
          <p14:tracePt t="4562" x="1052513" y="2608263"/>
          <p14:tracePt t="4569" x="1060450" y="2608263"/>
          <p14:tracePt t="4577" x="1076325" y="2600325"/>
          <p14:tracePt t="4584" x="1092200" y="2600325"/>
          <p14:tracePt t="4591" x="1100138" y="2600325"/>
          <p14:tracePt t="4599" x="1108075" y="2592388"/>
          <p14:tracePt t="4606" x="1123950" y="2592388"/>
          <p14:tracePt t="4682" x="1123950" y="2584450"/>
          <p14:tracePt t="4697" x="1116013" y="2576513"/>
          <p14:tracePt t="4704" x="1100138" y="2566988"/>
          <p14:tracePt t="4713" x="1092200" y="2559050"/>
          <p14:tracePt t="4719" x="1084263" y="2543175"/>
          <p14:tracePt t="4734" x="1068388" y="2527300"/>
          <p14:tracePt t="4742" x="1068388" y="2519363"/>
          <p14:tracePt t="4749" x="1060450" y="2511425"/>
          <p14:tracePt t="4757" x="1052513" y="2503488"/>
          <p14:tracePt t="4764" x="1052513" y="2487613"/>
          <p14:tracePt t="4772" x="1044575" y="2479675"/>
          <p14:tracePt t="4779" x="1036638" y="2471738"/>
          <p14:tracePt t="4787" x="1036638" y="2463800"/>
          <p14:tracePt t="4794" x="1028700" y="2455863"/>
          <p14:tracePt t="4809" x="1020763" y="2447925"/>
          <p14:tracePt t="4824" x="1004888" y="2439988"/>
          <p14:tracePt t="4832" x="996950" y="2439988"/>
          <p14:tracePt t="4839" x="989013" y="2439988"/>
          <p14:tracePt t="4846" x="981075" y="2439988"/>
          <p14:tracePt t="4854" x="965200" y="2432050"/>
          <p14:tracePt t="4869" x="957263" y="2432050"/>
          <p14:tracePt t="4880" x="949325" y="2424113"/>
          <p14:tracePt t="4959" x="941388" y="2424113"/>
          <p14:tracePt t="4974" x="933450" y="2439988"/>
          <p14:tracePt t="4982" x="925513" y="2439988"/>
          <p14:tracePt t="4989" x="925513" y="2447925"/>
          <p14:tracePt t="4996" x="917575" y="2455863"/>
          <p14:tracePt t="5004" x="917575" y="2463800"/>
          <p14:tracePt t="5013" x="900113" y="2487613"/>
          <p14:tracePt t="5019" x="892175" y="2503488"/>
          <p14:tracePt t="5034" x="892175" y="2511425"/>
          <p14:tracePt t="5042" x="884238" y="2519363"/>
          <p14:tracePt t="5049" x="884238" y="2527300"/>
          <p14:tracePt t="5311" x="884238" y="2535238"/>
          <p14:tracePt t="5319" x="884238" y="2543175"/>
          <p14:tracePt t="5327" x="884238" y="2551113"/>
          <p14:tracePt t="5334" x="892175" y="2559050"/>
          <p14:tracePt t="5342" x="900113" y="2566988"/>
          <p14:tracePt t="5349" x="908050" y="2592388"/>
          <p14:tracePt t="5357" x="917575" y="2600325"/>
          <p14:tracePt t="5365" x="925513" y="2616200"/>
          <p14:tracePt t="5372" x="941388" y="2640013"/>
          <p14:tracePt t="5379" x="941388" y="2647950"/>
          <p14:tracePt t="5387" x="949325" y="2655888"/>
          <p14:tracePt t="5394" x="957263" y="2663825"/>
          <p14:tracePt t="5401" x="957263" y="2671763"/>
          <p14:tracePt t="5416" x="965200" y="2671763"/>
          <p14:tracePt t="5425" x="965200" y="2679700"/>
          <p14:tracePt t="5432" x="973138" y="2679700"/>
          <p14:tracePt t="5454" x="981075" y="2679700"/>
          <p14:tracePt t="5477" x="989013" y="2679700"/>
          <p14:tracePt t="5739" x="996950" y="2679700"/>
          <p14:tracePt t="5776" x="1004888" y="2679700"/>
          <p14:tracePt t="7629" x="996950" y="2679700"/>
          <p14:tracePt t="7645" x="989013" y="2679700"/>
          <p14:tracePt t="7660" x="981075" y="2679700"/>
          <p14:tracePt t="7667" x="981075" y="2687638"/>
          <p14:tracePt t="7689" x="973138" y="2687638"/>
          <p14:tracePt t="7697" x="965200" y="2695575"/>
          <p14:tracePt t="7711" x="965200" y="2703513"/>
          <p14:tracePt t="7719" x="957263" y="2703513"/>
          <p14:tracePt t="7727" x="957263" y="2711450"/>
          <p14:tracePt t="7734" x="957263" y="2727325"/>
          <p14:tracePt t="7742" x="941388" y="2735263"/>
          <p14:tracePt t="7749" x="941388" y="2743200"/>
          <p14:tracePt t="7757" x="941388" y="2759075"/>
          <p14:tracePt t="7764" x="933450" y="2782888"/>
          <p14:tracePt t="7772" x="933450" y="2798763"/>
          <p14:tracePt t="7780" x="925513" y="2814638"/>
          <p14:tracePt t="7787" x="917575" y="2838450"/>
          <p14:tracePt t="7794" x="917575" y="2854325"/>
          <p14:tracePt t="7802" x="917575" y="2870200"/>
          <p14:tracePt t="7810" x="917575" y="2886075"/>
          <p14:tracePt t="7817" x="917575" y="2901950"/>
          <p14:tracePt t="7824" x="917575" y="2919413"/>
          <p14:tracePt t="7831" x="917575" y="2927350"/>
          <p14:tracePt t="7839" x="917575" y="2935288"/>
          <p14:tracePt t="7847" x="917575" y="2943225"/>
          <p14:tracePt t="7854" x="917575" y="2959100"/>
          <p14:tracePt t="7862" x="925513" y="2974975"/>
          <p14:tracePt t="7877" x="925513" y="2982913"/>
          <p14:tracePt t="7884" x="933450" y="2990850"/>
          <p14:tracePt t="7892" x="941388" y="2998788"/>
          <p14:tracePt t="7914" x="973138" y="3030538"/>
          <p14:tracePt t="7922" x="989013" y="3038475"/>
          <p14:tracePt t="7930" x="1012825" y="3038475"/>
          <p14:tracePt t="7937" x="1028700" y="3046413"/>
          <p14:tracePt t="7944" x="1068388" y="3054350"/>
          <p14:tracePt t="7951" x="1116013" y="3062288"/>
          <p14:tracePt t="7960" x="1163638" y="3070225"/>
          <p14:tracePt t="7967" x="1203325" y="3070225"/>
          <p14:tracePt t="7974" x="1258888" y="3078163"/>
          <p14:tracePt t="7981" x="1323975" y="3086100"/>
          <p14:tracePt t="7989" x="1387475" y="3101975"/>
          <p14:tracePt t="7996" x="1466850" y="3101975"/>
          <p14:tracePt t="8004" x="1538288" y="3109913"/>
          <p14:tracePt t="8012" x="1609725" y="3109913"/>
          <p14:tracePt t="8019" x="1698625" y="3109913"/>
          <p14:tracePt t="8027" x="1762125" y="3109913"/>
          <p14:tracePt t="8034" x="1833563" y="3109913"/>
          <p14:tracePt t="8042" x="1920875" y="3109913"/>
          <p14:tracePt t="8049" x="1992313" y="3109913"/>
          <p14:tracePt t="8057" x="2073275" y="3109913"/>
          <p14:tracePt t="8064" x="2136775" y="3117850"/>
          <p14:tracePt t="8071" x="2192338" y="3117850"/>
          <p14:tracePt t="8079" x="2263775" y="3117850"/>
          <p14:tracePt t="8086" x="2327275" y="3117850"/>
          <p14:tracePt t="8094" x="2400300" y="3125788"/>
          <p14:tracePt t="8102" x="2471738" y="3133725"/>
          <p14:tracePt t="8110" x="2535238" y="3149600"/>
          <p14:tracePt t="8117" x="2574925" y="3157538"/>
          <p14:tracePt t="8124" x="2630488" y="3165475"/>
          <p14:tracePt t="8131" x="2686050" y="3173413"/>
          <p14:tracePt t="8139" x="2733675" y="3189288"/>
          <p14:tracePt t="8147" x="2790825" y="3197225"/>
          <p14:tracePt t="8154" x="2838450" y="3213100"/>
          <p14:tracePt t="8162" x="2894013" y="3228975"/>
          <p14:tracePt t="8169" x="2949575" y="3236913"/>
          <p14:tracePt t="8176" x="2997200" y="3244850"/>
          <p14:tracePt t="8184" x="3036888" y="3252788"/>
          <p14:tracePt t="8192" x="3068638" y="3252788"/>
          <p14:tracePt t="8199" x="3109913" y="3262313"/>
          <p14:tracePt t="8207" x="3157538" y="3262313"/>
          <p14:tracePt t="8214" x="3205163" y="3262313"/>
          <p14:tracePt t="8222" x="3244850" y="3270250"/>
          <p14:tracePt t="8229" x="3276600" y="3270250"/>
          <p14:tracePt t="8237" x="3308350" y="3270250"/>
          <p14:tracePt t="8245" x="3332163" y="3270250"/>
          <p14:tracePt t="8252" x="3363913" y="3278188"/>
          <p14:tracePt t="8259" x="3403600" y="3278188"/>
          <p14:tracePt t="8266" x="3435350" y="3278188"/>
          <p14:tracePt t="8274" x="3492500" y="3286125"/>
          <p14:tracePt t="8281" x="3540125" y="3294063"/>
          <p14:tracePt t="8290" x="3587750" y="3294063"/>
          <p14:tracePt t="8296" x="3635375" y="3302000"/>
          <p14:tracePt t="8304" x="3683000" y="3309938"/>
          <p14:tracePt t="8312" x="3746500" y="3317875"/>
          <p14:tracePt t="8319" x="3794125" y="3317875"/>
          <p14:tracePt t="8326" x="3851275" y="3325813"/>
          <p14:tracePt t="8334" x="3906838" y="3333750"/>
          <p14:tracePt t="8342" x="3954463" y="3333750"/>
          <p14:tracePt t="8349" x="4010025" y="3349625"/>
          <p14:tracePt t="8356" x="4065588" y="3357563"/>
          <p14:tracePt t="8364" x="4129088" y="3365500"/>
          <p14:tracePt t="8372" x="4184650" y="3373438"/>
          <p14:tracePt t="8379" x="4249738" y="3389313"/>
          <p14:tracePt t="8387" x="4305300" y="3397250"/>
          <p14:tracePt t="8394" x="4368800" y="3397250"/>
          <p14:tracePt t="8401" x="4408488" y="3405188"/>
          <p14:tracePt t="8410" x="4464050" y="3405188"/>
          <p14:tracePt t="8416" x="4527550" y="3413125"/>
          <p14:tracePt t="8424" x="4584700" y="3413125"/>
          <p14:tracePt t="8431" x="4640263" y="3413125"/>
          <p14:tracePt t="8439" x="4695825" y="3421063"/>
          <p14:tracePt t="8447" x="4759325" y="3421063"/>
          <p14:tracePt t="8454" x="4806950" y="3421063"/>
          <p14:tracePt t="8462" x="4854575" y="3421063"/>
          <p14:tracePt t="8469" x="4910138" y="3413125"/>
          <p14:tracePt t="8477" x="4959350" y="3405188"/>
          <p14:tracePt t="8484" x="5014913" y="3389313"/>
          <p14:tracePt t="8493" x="5054600" y="3381375"/>
          <p14:tracePt t="8498" x="5086350" y="3373438"/>
          <p14:tracePt t="8507" x="5118100" y="3365500"/>
          <p14:tracePt t="8514" x="5141913" y="3357563"/>
          <p14:tracePt t="8522" x="5157788" y="3341688"/>
          <p14:tracePt t="8529" x="5181600" y="3341688"/>
          <p14:tracePt t="8537" x="5197475" y="3325813"/>
          <p14:tracePt t="8545" x="5213350" y="3317875"/>
          <p14:tracePt t="8552" x="5229225" y="3294063"/>
          <p14:tracePt t="8560" x="5245100" y="3286125"/>
          <p14:tracePt t="8567" x="5268913" y="3262313"/>
          <p14:tracePt t="8574" x="5284788" y="3236913"/>
          <p14:tracePt t="8582" x="5310188" y="3213100"/>
          <p14:tracePt t="8589" x="5334000" y="3173413"/>
          <p14:tracePt t="8596" x="5349875" y="3149600"/>
          <p14:tracePt t="8604" x="5365750" y="3117850"/>
          <p14:tracePt t="8612" x="5381625" y="3094038"/>
          <p14:tracePt t="8618" x="5397500" y="3070225"/>
          <p14:tracePt t="8626" x="5413375" y="3038475"/>
          <p14:tracePt t="8634" x="5421313" y="3014663"/>
          <p14:tracePt t="8642" x="5429250" y="2990850"/>
          <p14:tracePt t="8649" x="5437188" y="2974975"/>
          <p14:tracePt t="8657" x="5445125" y="2951163"/>
          <p14:tracePt t="8664" x="5445125" y="2935288"/>
          <p14:tracePt t="8672" x="5445125" y="2927350"/>
          <p14:tracePt t="8680" x="5453063" y="2919413"/>
          <p14:tracePt t="8687" x="5453063" y="2909888"/>
          <p14:tracePt t="8694" x="5461000" y="2901950"/>
          <p14:tracePt t="8702" x="5461000" y="2894013"/>
          <p14:tracePt t="8709" x="5461000" y="2886075"/>
          <p14:tracePt t="8716" x="5461000" y="2878138"/>
          <p14:tracePt t="8732" x="5468938" y="2878138"/>
          <p14:tracePt t="8739" x="5468938" y="2870200"/>
          <p14:tracePt t="8754" x="5468938" y="2862263"/>
          <p14:tracePt t="8769" x="5476875" y="2862263"/>
          <p14:tracePt t="8778" x="5476875" y="2854325"/>
          <p14:tracePt t="8784" x="5476875" y="2846388"/>
          <p14:tracePt t="8799" x="5476875" y="2838450"/>
          <p14:tracePt t="8814" x="5476875" y="2830513"/>
          <p14:tracePt t="8829" x="5476875" y="2822575"/>
          <p14:tracePt t="8844" x="5476875" y="2814638"/>
          <p14:tracePt t="8852" x="5476875" y="2806700"/>
          <p14:tracePt t="8874" x="5476875" y="2798763"/>
          <p14:tracePt t="9346" x="5468938" y="2790825"/>
          <p14:tracePt t="9354" x="5453063" y="2767013"/>
          <p14:tracePt t="9363" x="5421313" y="2727325"/>
          <p14:tracePt t="9369" x="5397500" y="2687638"/>
          <p14:tracePt t="9377" x="5373688" y="2647950"/>
          <p14:tracePt t="9384" x="5349875" y="2592388"/>
          <p14:tracePt t="9393" x="5318125" y="2543175"/>
          <p14:tracePt t="9399" x="5292725" y="2487613"/>
          <p14:tracePt t="9406" x="5268913" y="2439988"/>
          <p14:tracePt t="9415" x="5237163" y="2400300"/>
          <p14:tracePt t="9423" x="5229225" y="2368550"/>
          <p14:tracePt t="9430" x="5205413" y="2336800"/>
          <p14:tracePt t="9436" x="5189538" y="2320925"/>
          <p14:tracePt t="9445" x="5181600" y="2312988"/>
          <p14:tracePt t="9453" x="5173663" y="2305050"/>
          <p14:tracePt t="9459" x="5165725" y="2297113"/>
          <p14:tracePt t="9541" x="5157788" y="2297113"/>
          <p14:tracePt t="9549" x="5149850" y="2297113"/>
          <p14:tracePt t="9564" x="5141913" y="2297113"/>
          <p14:tracePt t="9571" x="5133975" y="2297113"/>
          <p14:tracePt t="9579" x="5126038" y="2297113"/>
          <p14:tracePt t="9586" x="5110163" y="2289175"/>
          <p14:tracePt t="9594" x="5102225" y="2289175"/>
          <p14:tracePt t="9602" x="5086350" y="2281238"/>
          <p14:tracePt t="9609" x="5070475" y="2281238"/>
          <p14:tracePt t="9616" x="5046663" y="2265363"/>
          <p14:tracePt t="9624" x="5022850" y="2257425"/>
          <p14:tracePt t="9631" x="4999038" y="2249488"/>
          <p14:tracePt t="9639" x="4983163" y="2241550"/>
          <p14:tracePt t="9646" x="4959350" y="2233613"/>
          <p14:tracePt t="9654" x="4943475" y="2216150"/>
          <p14:tracePt t="9662" x="4926013" y="2208213"/>
          <p14:tracePt t="9669" x="4902200" y="2200275"/>
          <p14:tracePt t="9677" x="4886325" y="2192338"/>
          <p14:tracePt t="9684" x="4878388" y="2184400"/>
          <p14:tracePt t="9699" x="4870450" y="2184400"/>
          <p14:tracePt t="9722" x="4862513" y="2184400"/>
          <p14:tracePt t="9744" x="4854575" y="2184400"/>
          <p14:tracePt t="9759" x="4838700" y="2184400"/>
          <p14:tracePt t="9767" x="4830763" y="2184400"/>
          <p14:tracePt t="9782" x="4814888" y="2184400"/>
          <p14:tracePt t="9789" x="4806950" y="2184400"/>
          <p14:tracePt t="9797" x="4799013" y="2184400"/>
          <p14:tracePt t="9804" x="4791075" y="2176463"/>
          <p14:tracePt t="9819" x="4783138" y="2176463"/>
          <p14:tracePt t="9827" x="4767263" y="2176463"/>
          <p14:tracePt t="9842" x="4751388" y="2176463"/>
          <p14:tracePt t="9857" x="4743450" y="2184400"/>
          <p14:tracePt t="9864" x="4727575" y="2192338"/>
          <p14:tracePt t="9879" x="4719638" y="2200275"/>
          <p14:tracePt t="9886" x="4711700" y="2208213"/>
          <p14:tracePt t="9895" x="4711700" y="2216150"/>
          <p14:tracePt t="9911" x="4703763" y="2224088"/>
          <p14:tracePt t="9917" x="4703763" y="2233613"/>
          <p14:tracePt t="9924" x="4703763" y="2241550"/>
          <p14:tracePt t="9933" x="4703763" y="2249488"/>
          <p14:tracePt t="9939" x="4703763" y="2257425"/>
          <p14:tracePt t="9946" x="4703763" y="2265363"/>
          <p14:tracePt t="9954" x="4703763" y="2273300"/>
          <p14:tracePt t="9969" x="4703763" y="2281238"/>
          <p14:tracePt t="9984" x="4703763" y="2289175"/>
          <p14:tracePt t="10014" x="4711700" y="2289175"/>
          <p14:tracePt t="10022" x="4719638" y="2289175"/>
          <p14:tracePt t="10037" x="4727575" y="2289175"/>
          <p14:tracePt t="10044" x="4735513" y="2289175"/>
          <p14:tracePt t="10052" x="4743450" y="2289175"/>
          <p14:tracePt t="10059" x="4751388" y="2289175"/>
          <p14:tracePt t="10066" x="4759325" y="2289175"/>
          <p14:tracePt t="10074" x="4767263" y="2289175"/>
          <p14:tracePt t="10082" x="4775200" y="2289175"/>
          <p14:tracePt t="10104" x="4783138" y="2289175"/>
          <p14:tracePt t="10142" x="4791075" y="2289175"/>
          <p14:tracePt t="10246" x="4799013" y="2289175"/>
          <p14:tracePt t="10269" x="4799013" y="2281238"/>
          <p14:tracePt t="10277" x="4806950" y="2281238"/>
          <p14:tracePt t="10284" x="4806950" y="2273300"/>
          <p14:tracePt t="10291" x="4814888" y="2265363"/>
          <p14:tracePt t="10299" x="4822825" y="2249488"/>
          <p14:tracePt t="10308" x="4822825" y="2233613"/>
          <p14:tracePt t="10314" x="4822825" y="2216150"/>
          <p14:tracePt t="10321" x="4830763" y="2200275"/>
          <p14:tracePt t="10329" x="4838700" y="2184400"/>
          <p14:tracePt t="10336" x="4838700" y="2168525"/>
          <p14:tracePt t="10344" x="4838700" y="2160588"/>
          <p14:tracePt t="10351" x="4838700" y="2136775"/>
          <p14:tracePt t="10359" x="4838700" y="2128838"/>
          <p14:tracePt t="10375" x="4838700" y="2112963"/>
          <p14:tracePt t="10381" x="4838700" y="2105025"/>
          <p14:tracePt t="10389" x="4838700" y="2097088"/>
          <p14:tracePt t="10636" x="4838700" y="2105025"/>
          <p14:tracePt t="10644" x="4830763" y="2105025"/>
          <p14:tracePt t="10659" x="4830763" y="2112963"/>
          <p14:tracePt t="10674" x="4830763" y="2120900"/>
          <p14:tracePt t="10689" x="4822825" y="2120900"/>
          <p14:tracePt t="10696" x="4814888" y="2136775"/>
          <p14:tracePt t="10711" x="4814888" y="2152650"/>
          <p14:tracePt t="10719" x="4814888" y="2160588"/>
          <p14:tracePt t="10727" x="4806950" y="2160588"/>
          <p14:tracePt t="10734" x="4806950" y="2176463"/>
          <p14:tracePt t="10741" x="4806950" y="2192338"/>
          <p14:tracePt t="10749" x="4799013" y="2208213"/>
          <p14:tracePt t="10758" x="4799013" y="2241550"/>
          <p14:tracePt t="10764" x="4799013" y="2265363"/>
          <p14:tracePt t="10772" x="4806950" y="2289175"/>
          <p14:tracePt t="10779" x="4838700" y="2320925"/>
          <p14:tracePt t="10787" x="4862513" y="2352675"/>
          <p14:tracePt t="10794" x="4918075" y="2408238"/>
          <p14:tracePt t="10802" x="4959350" y="2439988"/>
          <p14:tracePt t="10809" x="5022850" y="2503488"/>
          <p14:tracePt t="10817" x="5094288" y="2559050"/>
          <p14:tracePt t="10824" x="5149850" y="2600325"/>
          <p14:tracePt t="10832" x="5245100" y="2655888"/>
          <p14:tracePt t="10839" x="5318125" y="2703513"/>
          <p14:tracePt t="10847" x="5389563" y="2751138"/>
          <p14:tracePt t="10854" x="5468938" y="2790825"/>
          <p14:tracePt t="10861" x="5508625" y="2822575"/>
          <p14:tracePt t="10869" x="5532438" y="2838450"/>
          <p14:tracePt t="10877" x="5540375" y="2838450"/>
          <p14:tracePt t="10893" x="5548313" y="2846388"/>
          <p14:tracePt t="10966" x="5540375" y="2846388"/>
          <p14:tracePt t="10974" x="5524500" y="2838450"/>
          <p14:tracePt t="10982" x="5508625" y="2838450"/>
          <p14:tracePt t="10989" x="5476875" y="2822575"/>
          <p14:tracePt t="10997" x="5461000" y="2814638"/>
          <p14:tracePt t="11004" x="5429250" y="2798763"/>
          <p14:tracePt t="11011" x="5405438" y="2790825"/>
          <p14:tracePt t="11019" x="5365750" y="2774950"/>
          <p14:tracePt t="11027" x="5341938" y="2759075"/>
          <p14:tracePt t="11034" x="5300663" y="2743200"/>
          <p14:tracePt t="11042" x="5276850" y="2727325"/>
          <p14:tracePt t="11049" x="5245100" y="2703513"/>
          <p14:tracePt t="11057" x="5221288" y="2687638"/>
          <p14:tracePt t="11064" x="5197475" y="2663825"/>
          <p14:tracePt t="11071" x="5165725" y="2647950"/>
          <p14:tracePt t="11079" x="5149850" y="2632075"/>
          <p14:tracePt t="11087" x="5141913" y="2632075"/>
          <p14:tracePt t="11094" x="5118100" y="2616200"/>
          <p14:tracePt t="11101" x="5110163" y="2608263"/>
          <p14:tracePt t="11109" x="5094288" y="2592388"/>
          <p14:tracePt t="11117" x="5078413" y="2584450"/>
          <p14:tracePt t="11124" x="5070475" y="2584450"/>
          <p14:tracePt t="11132" x="5062538" y="2576513"/>
          <p14:tracePt t="11139" x="5054600" y="2576513"/>
          <p14:tracePt t="11147" x="5046663" y="2576513"/>
          <p14:tracePt t="11236" x="5046663" y="2584450"/>
          <p14:tracePt t="11245" x="5046663" y="2600325"/>
          <p14:tracePt t="11260" x="5054600" y="2616200"/>
          <p14:tracePt t="11267" x="5062538" y="2632075"/>
          <p14:tracePt t="11274" x="5078413" y="2640013"/>
          <p14:tracePt t="11282" x="5086350" y="2655888"/>
          <p14:tracePt t="11290" x="5102225" y="2671763"/>
          <p14:tracePt t="11297" x="5118100" y="2687638"/>
          <p14:tracePt t="11304" x="5133975" y="2695575"/>
          <p14:tracePt t="11311" x="5149850" y="2711450"/>
          <p14:tracePt t="11319" x="5173663" y="2727325"/>
          <p14:tracePt t="11327" x="5189538" y="2727325"/>
          <p14:tracePt t="11334" x="5213350" y="2735263"/>
          <p14:tracePt t="11342" x="5229225" y="2751138"/>
          <p14:tracePt t="11349" x="5245100" y="2751138"/>
          <p14:tracePt t="11357" x="5268913" y="2759075"/>
          <p14:tracePt t="11364" x="5276850" y="2759075"/>
          <p14:tracePt t="11371" x="5284788" y="2759075"/>
          <p14:tracePt t="11379" x="5300663" y="2767013"/>
          <p14:tracePt t="11387" x="5310188" y="2767013"/>
          <p14:tracePt t="11394" x="5318125" y="2767013"/>
          <p14:tracePt t="11402" x="5326063" y="2767013"/>
          <p14:tracePt t="11409" x="5334000" y="2767013"/>
          <p14:tracePt t="11418" x="5341938" y="2767013"/>
          <p14:tracePt t="11424" x="5349875" y="2767013"/>
          <p14:tracePt t="11432" x="5349875" y="2759075"/>
          <p14:tracePt t="11439" x="5365750" y="2751138"/>
          <p14:tracePt t="11447" x="5373688" y="2735263"/>
          <p14:tracePt t="11453" x="5373688" y="2727325"/>
          <p14:tracePt t="11461" x="5389563" y="2711450"/>
          <p14:tracePt t="11469" x="5389563" y="2703513"/>
          <p14:tracePt t="11477" x="5389563" y="2687638"/>
          <p14:tracePt t="11485" x="5389563" y="2679700"/>
          <p14:tracePt t="11492" x="5389563" y="2663825"/>
          <p14:tracePt t="11499" x="5389563" y="2655888"/>
          <p14:tracePt t="11507" x="5389563" y="2647950"/>
          <p14:tracePt t="11514" x="5389563" y="2640013"/>
          <p14:tracePt t="11522" x="5389563" y="2632075"/>
          <p14:tracePt t="11528" x="5381625" y="2616200"/>
          <p14:tracePt t="11536" x="5365750" y="2616200"/>
          <p14:tracePt t="11544" x="5357813" y="2608263"/>
          <p14:tracePt t="11551" x="5341938" y="2600325"/>
          <p14:tracePt t="11559" x="5318125" y="2592388"/>
          <p14:tracePt t="11567" x="5310188" y="2592388"/>
          <p14:tracePt t="11574" x="5300663" y="2592388"/>
          <p14:tracePt t="11582" x="5284788" y="2592388"/>
          <p14:tracePt t="11597" x="5276850" y="2592388"/>
          <p14:tracePt t="11671" x="5268913" y="2592388"/>
          <p14:tracePt t="11694" x="5260975" y="2600325"/>
          <p14:tracePt t="11702" x="5253038" y="2600325"/>
          <p14:tracePt t="11709" x="5245100" y="2616200"/>
          <p14:tracePt t="11717" x="5237163" y="2616200"/>
          <p14:tracePt t="11724" x="5229225" y="2632075"/>
          <p14:tracePt t="11739" x="5221288" y="2647950"/>
          <p14:tracePt t="11747" x="5213350" y="2655888"/>
          <p14:tracePt t="11754" x="5213350" y="2671763"/>
          <p14:tracePt t="11761" x="5205413" y="2671763"/>
          <p14:tracePt t="11769" x="5197475" y="2687638"/>
          <p14:tracePt t="11777" x="5197475" y="2695575"/>
          <p14:tracePt t="11784" x="5197475" y="2703513"/>
          <p14:tracePt t="11799" x="5197475" y="2711450"/>
          <p14:tracePt t="11807" x="5197475" y="2719388"/>
          <p14:tracePt t="11821" x="5197475" y="2727325"/>
          <p14:tracePt t="11844" x="5197475" y="2735263"/>
          <p14:tracePt t="11859" x="5205413" y="2735263"/>
          <p14:tracePt t="11882" x="5213350" y="2735263"/>
          <p14:tracePt t="15086" x="5237163" y="2735263"/>
          <p14:tracePt t="15088" x="5237163" y="2727325"/>
          <p14:tracePt t="15144" x="5229225" y="2719388"/>
          <p14:tracePt t="15151" x="5205413" y="2703513"/>
          <p14:tracePt t="15160" x="5173663" y="2703513"/>
          <p14:tracePt t="15167" x="5118100" y="2695575"/>
          <p14:tracePt t="15175" x="5030788" y="2687638"/>
          <p14:tracePt t="15184" x="4933950" y="2663825"/>
          <p14:tracePt t="15189" x="4799013" y="2647950"/>
          <p14:tracePt t="15197" x="4632325" y="2616200"/>
          <p14:tracePt t="15206" x="4464050" y="2576513"/>
          <p14:tracePt t="15213" x="4313238" y="2535238"/>
          <p14:tracePt t="15221" x="4144963" y="2503488"/>
          <p14:tracePt t="15227" x="3986213" y="2455863"/>
          <p14:tracePt t="15235" x="3859213" y="2416175"/>
          <p14:tracePt t="15242" x="3706813" y="2384425"/>
          <p14:tracePt t="15250" x="3611563" y="2360613"/>
          <p14:tracePt t="15258" x="3508375" y="2328863"/>
          <p14:tracePt t="15265" x="3403600" y="2312988"/>
          <p14:tracePt t="15273" x="3308350" y="2305050"/>
          <p14:tracePt t="15280" x="3236913" y="2305050"/>
          <p14:tracePt t="15289" x="3181350" y="2305050"/>
          <p14:tracePt t="15294" x="3149600" y="2305050"/>
          <p14:tracePt t="15304" x="3109913" y="2305050"/>
          <p14:tracePt t="15310" x="3060700" y="2312988"/>
          <p14:tracePt t="15316" x="3028950" y="2320925"/>
          <p14:tracePt t="15325" x="2989263" y="2344738"/>
          <p14:tracePt t="15333" x="2941638" y="2360613"/>
          <p14:tracePt t="15339" x="2925763" y="2368550"/>
          <p14:tracePt t="15347" x="2901950" y="2392363"/>
          <p14:tracePt t="15354" x="2870200" y="2400300"/>
          <p14:tracePt t="15362" x="2838450" y="2424113"/>
          <p14:tracePt t="15372" x="2798763" y="2439988"/>
          <p14:tracePt t="15377" x="2767013" y="2455863"/>
          <p14:tracePt t="15384" x="2733675" y="2463800"/>
          <p14:tracePt t="15393" x="2701925" y="2487613"/>
          <p14:tracePt t="15400" x="2686050" y="2495550"/>
          <p14:tracePt t="15408" x="2654300" y="2511425"/>
          <p14:tracePt t="15415" x="2630488" y="2511425"/>
          <p14:tracePt t="15422" x="2614613" y="2519363"/>
          <p14:tracePt t="15430" x="2598738" y="2535238"/>
          <p14:tracePt t="15438" x="2582863" y="2535238"/>
          <p14:tracePt t="15444" x="2566988" y="2543175"/>
          <p14:tracePt t="15460" x="2559050" y="2543175"/>
          <p14:tracePt t="15467" x="2559050" y="2551113"/>
          <p14:tracePt t="15475" x="2551113" y="2551113"/>
          <p14:tracePt t="15482" x="2543175" y="2551113"/>
          <p14:tracePt t="15541" x="2543175" y="2559050"/>
          <p14:tracePt t="15579" x="2535238" y="2559050"/>
          <p14:tracePt t="16104" x="2535238" y="2551113"/>
          <p14:tracePt t="16113" x="2535238" y="2543175"/>
          <p14:tracePt t="16123" x="2535238" y="2535238"/>
          <p14:tracePt t="16135" x="2535238" y="2519363"/>
          <p14:tracePt t="16142" x="2535238" y="2511425"/>
          <p14:tracePt t="16152" x="2535238" y="2503488"/>
          <p14:tracePt t="16158" x="2535238" y="2495550"/>
          <p14:tracePt t="16164" x="2535238" y="2479675"/>
          <p14:tracePt t="16173" x="2535238" y="2471738"/>
          <p14:tracePt t="16179" x="2543175" y="2463800"/>
          <p14:tracePt t="16189" x="2543175" y="2447925"/>
          <p14:tracePt t="16204" x="2551113" y="2439988"/>
          <p14:tracePt t="16210" x="2551113" y="2424113"/>
          <p14:tracePt t="16217" x="2551113" y="2416175"/>
          <p14:tracePt t="16226" x="2551113" y="2408238"/>
          <p14:tracePt t="16232" x="2559050" y="2400300"/>
          <p14:tracePt t="16247" x="2566988" y="2400300"/>
          <p14:tracePt t="16256" x="2566988" y="2392363"/>
          <p14:tracePt t="16263" x="2566988" y="2384425"/>
          <p14:tracePt t="16666" x="2574925" y="2384425"/>
          <p14:tracePt t="16674" x="2598738" y="2384425"/>
          <p14:tracePt t="16682" x="2614613" y="2384425"/>
          <p14:tracePt t="16689" x="2622550" y="2384425"/>
          <p14:tracePt t="16697" x="2638425" y="2384425"/>
          <p14:tracePt t="16705" x="2646363" y="2384425"/>
          <p14:tracePt t="16712" x="2662238" y="2376488"/>
          <p14:tracePt t="16719" x="2678113" y="2368550"/>
          <p14:tracePt t="16727" x="2686050" y="2368550"/>
          <p14:tracePt t="16735" x="2693988" y="2368550"/>
          <p14:tracePt t="16749" x="2693988" y="2360613"/>
          <p14:tracePt t="16764" x="2701925" y="2352675"/>
          <p14:tracePt t="16772" x="2701925" y="2336800"/>
          <p14:tracePt t="16779" x="2701925" y="2320925"/>
          <p14:tracePt t="16787" x="2709863" y="2305050"/>
          <p14:tracePt t="16794" x="2709863" y="2289175"/>
          <p14:tracePt t="16804" x="2709863" y="2273300"/>
          <p14:tracePt t="16809" x="2709863" y="2249488"/>
          <p14:tracePt t="16817" x="2709863" y="2241550"/>
          <p14:tracePt t="16824" x="2709863" y="2224088"/>
          <p14:tracePt t="16833" x="2709863" y="2216150"/>
          <p14:tracePt t="16839" x="2709863" y="2200275"/>
          <p14:tracePt t="16847" x="2701925" y="2192338"/>
          <p14:tracePt t="16854" x="2701925" y="2184400"/>
          <p14:tracePt t="16862" x="2701925" y="2176463"/>
          <p14:tracePt t="16869" x="2693988" y="2168525"/>
          <p14:tracePt t="16876" x="2686050" y="2160588"/>
          <p14:tracePt t="16885" x="2686050" y="2152650"/>
          <p14:tracePt t="16892" x="2678113" y="2144713"/>
          <p14:tracePt t="16905" x="2670175" y="2144713"/>
          <p14:tracePt t="16906" x="2662238" y="2144713"/>
          <p14:tracePt t="16914" x="2646363" y="2136775"/>
          <p14:tracePt t="16922" x="2638425" y="2136775"/>
          <p14:tracePt t="16929" x="2630488" y="2128838"/>
          <p14:tracePt t="16944" x="2622550" y="2120900"/>
          <p14:tracePt t="16953" x="2614613" y="2120900"/>
          <p14:tracePt t="16959" x="2606675" y="2120900"/>
          <p14:tracePt t="16967" x="2598738" y="2112963"/>
          <p14:tracePt t="16974" x="2582863" y="2112963"/>
          <p14:tracePt t="16982" x="2574925" y="2105025"/>
          <p14:tracePt t="16989" x="2559050" y="2097088"/>
          <p14:tracePt t="16997" x="2551113" y="2097088"/>
          <p14:tracePt t="17004" x="2543175" y="2097088"/>
          <p14:tracePt t="17012" x="2535238" y="2089150"/>
          <p14:tracePt t="17019" x="2511425" y="2089150"/>
          <p14:tracePt t="17027" x="2503488" y="2089150"/>
          <p14:tracePt t="17036" x="2495550" y="2089150"/>
          <p14:tracePt t="17042" x="2487613" y="2089150"/>
          <p14:tracePt t="17049" x="2471738" y="2089150"/>
          <p14:tracePt t="17066" x="2463800" y="2089150"/>
          <p14:tracePt t="17079" x="2455863" y="2089150"/>
          <p14:tracePt t="17087" x="2447925" y="2097088"/>
          <p14:tracePt t="17094" x="2439988" y="2097088"/>
          <p14:tracePt t="17102" x="2439988" y="2105025"/>
          <p14:tracePt t="17109" x="2432050" y="2105025"/>
          <p14:tracePt t="17124" x="2424113" y="2112963"/>
          <p14:tracePt t="17132" x="2424113" y="2120900"/>
          <p14:tracePt t="17139" x="2416175" y="2128838"/>
          <p14:tracePt t="17147" x="2408238" y="2136775"/>
          <p14:tracePt t="17155" x="2408238" y="2144713"/>
          <p14:tracePt t="17162" x="2400300" y="2160588"/>
          <p14:tracePt t="17169" x="2400300" y="2168525"/>
          <p14:tracePt t="17176" x="2400300" y="2184400"/>
          <p14:tracePt t="17185" x="2400300" y="2192338"/>
          <p14:tracePt t="17191" x="2400300" y="2216150"/>
          <p14:tracePt t="17199" x="2400300" y="2233613"/>
          <p14:tracePt t="17206" x="2400300" y="2249488"/>
          <p14:tracePt t="17214" x="2400300" y="2265363"/>
          <p14:tracePt t="17222" x="2400300" y="2273300"/>
          <p14:tracePt t="17229" x="2408238" y="2297113"/>
          <p14:tracePt t="17237" x="2424113" y="2305050"/>
          <p14:tracePt t="17245" x="2432050" y="2312988"/>
          <p14:tracePt t="17252" x="2455863" y="2336800"/>
          <p14:tracePt t="17259" x="2463800" y="2344738"/>
          <p14:tracePt t="17267" x="2471738" y="2344738"/>
          <p14:tracePt t="17274" x="2479675" y="2352675"/>
          <p14:tracePt t="17283" x="2487613" y="2352675"/>
          <p14:tracePt t="17291" x="2495550" y="2352675"/>
          <p14:tracePt t="17297" x="2503488" y="2352675"/>
          <p14:tracePt t="17305" x="2511425" y="2352675"/>
          <p14:tracePt t="17312" x="2519363" y="2352675"/>
          <p14:tracePt t="17318" x="2527300" y="2352675"/>
          <p14:tracePt t="17327" x="2535238" y="2352675"/>
          <p14:tracePt t="17342" x="2543175" y="2352675"/>
          <p14:tracePt t="17349" x="2551113" y="2352675"/>
          <p14:tracePt t="17364" x="2559050" y="2352675"/>
          <p14:tracePt t="18055" x="2559050" y="2360613"/>
          <p14:tracePt t="18069" x="2559050" y="2368550"/>
          <p14:tracePt t="18089" x="2559050" y="2376488"/>
          <p14:tracePt t="18115" x="2559050" y="2384425"/>
          <p14:tracePt t="18519" x="2559050" y="2392363"/>
          <p14:tracePt t="18536" x="2559050" y="2400300"/>
          <p14:tracePt t="18557" x="2559050" y="2408238"/>
          <p14:tracePt t="18580" x="2551113" y="2408238"/>
          <p14:tracePt t="18984" x="2551113" y="2416175"/>
          <p14:tracePt t="19141" x="2551113" y="2424113"/>
          <p14:tracePt t="19156" x="2543175" y="2432050"/>
          <p14:tracePt t="19164" x="2543175" y="2439988"/>
          <p14:tracePt t="19171" x="2535238" y="2447925"/>
          <p14:tracePt t="19179" x="2527300" y="2471738"/>
          <p14:tracePt t="19187" x="2511425" y="2495550"/>
          <p14:tracePt t="19194" x="2479675" y="2519363"/>
          <p14:tracePt t="19202" x="2455863" y="2559050"/>
          <p14:tracePt t="19209" x="2416175" y="2600325"/>
          <p14:tracePt t="19218" x="2359025" y="2655888"/>
          <p14:tracePt t="19224" x="2319338" y="2711450"/>
          <p14:tracePt t="19232" x="2263775" y="2767013"/>
          <p14:tracePt t="19239" x="2200275" y="2814638"/>
          <p14:tracePt t="19247" x="2160588" y="2870200"/>
          <p14:tracePt t="19254" x="2128838" y="2894013"/>
          <p14:tracePt t="19261" x="2105025" y="2927350"/>
          <p14:tracePt t="19269" x="2073275" y="2943225"/>
          <p14:tracePt t="19278" x="2065338" y="2959100"/>
          <p14:tracePt t="19284" x="2057400" y="2967038"/>
          <p14:tracePt t="19291" x="2049463" y="2974975"/>
          <p14:tracePt t="19299" x="2041525" y="2982913"/>
          <p14:tracePt t="19308" x="2033588" y="2982913"/>
          <p14:tracePt t="19314" x="2025650" y="2982913"/>
          <p14:tracePt t="19322" x="2025650" y="2990850"/>
          <p14:tracePt t="19352" x="2017713" y="2990850"/>
          <p14:tracePt t="19367" x="2008188" y="2990850"/>
          <p14:tracePt t="19381" x="2000250" y="2990850"/>
          <p14:tracePt t="19389" x="1992313" y="2990850"/>
          <p14:tracePt t="19397" x="1984375" y="2990850"/>
          <p14:tracePt t="19404" x="1968500" y="2990850"/>
          <p14:tracePt t="19412" x="1960563" y="2990850"/>
          <p14:tracePt t="19419" x="1952625" y="2990850"/>
          <p14:tracePt t="19427" x="1928813" y="2990850"/>
          <p14:tracePt t="19436" x="1905000" y="2990850"/>
          <p14:tracePt t="19441" x="1881188" y="2990850"/>
          <p14:tracePt t="19450" x="1857375" y="2990850"/>
          <p14:tracePt t="19457" x="1833563" y="2990850"/>
          <p14:tracePt t="19466" x="1801813" y="2990850"/>
          <p14:tracePt t="19471" x="1778000" y="2990850"/>
          <p14:tracePt t="19479" x="1746250" y="2990850"/>
          <p14:tracePt t="19487" x="1706563" y="2990850"/>
          <p14:tracePt t="19494" x="1674813" y="2990850"/>
          <p14:tracePt t="19502" x="1641475" y="2990850"/>
          <p14:tracePt t="19509" x="1609725" y="2990850"/>
          <p14:tracePt t="19517" x="1585913" y="2990850"/>
          <p14:tracePt t="19524" x="1546225" y="2990850"/>
          <p14:tracePt t="19531" x="1514475" y="2990850"/>
          <p14:tracePt t="19539" x="1466850" y="2990850"/>
          <p14:tracePt t="19547" x="1427163" y="2990850"/>
          <p14:tracePt t="19554" x="1387475" y="2990850"/>
          <p14:tracePt t="19562" x="1339850" y="2990850"/>
          <p14:tracePt t="19569" x="1300163" y="2990850"/>
          <p14:tracePt t="19577" x="1266825" y="2990850"/>
          <p14:tracePt t="19584" x="1235075" y="2990850"/>
          <p14:tracePt t="19591" x="1195388" y="2990850"/>
          <p14:tracePt t="19599" x="1147763" y="2990850"/>
          <p14:tracePt t="19606" x="1131888" y="2990850"/>
          <p14:tracePt t="19621" x="1123950" y="2990850"/>
          <p14:tracePt t="19802" x="1147763" y="2990850"/>
          <p14:tracePt t="19809" x="1171575" y="2990850"/>
          <p14:tracePt t="19817" x="1203325" y="2990850"/>
          <p14:tracePt t="19824" x="1266825" y="2990850"/>
          <p14:tracePt t="19832" x="1331913" y="2998788"/>
          <p14:tracePt t="19840" x="1419225" y="3006725"/>
          <p14:tracePt t="19847" x="1474788" y="3014663"/>
          <p14:tracePt t="19854" x="1538288" y="3014663"/>
          <p14:tracePt t="19862" x="1625600" y="3022600"/>
          <p14:tracePt t="19871" x="1706563" y="3030538"/>
          <p14:tracePt t="19887" x="1881188" y="3038475"/>
          <p14:tracePt t="19891" x="1936750" y="3038475"/>
          <p14:tracePt t="19900" x="2017713" y="3054350"/>
          <p14:tracePt t="19906" x="2081213" y="3054350"/>
          <p14:tracePt t="19914" x="2152650" y="3070225"/>
          <p14:tracePt t="19922" x="2192338" y="3070225"/>
          <p14:tracePt t="19929" x="2239963" y="3086100"/>
          <p14:tracePt t="19937" x="2271713" y="3086100"/>
          <p14:tracePt t="19944" x="2287588" y="3094038"/>
          <p14:tracePt t="19952" x="2303463" y="3094038"/>
          <p14:tracePt t="19959" x="2311400" y="3094038"/>
          <p14:tracePt t="19974" x="2319338" y="3094038"/>
          <p14:tracePt t="20109" x="2327275" y="3094038"/>
          <p14:tracePt t="20117" x="2351088" y="3101975"/>
          <p14:tracePt t="20124" x="2374900" y="3101975"/>
          <p14:tracePt t="20132" x="2400300" y="3101975"/>
          <p14:tracePt t="20139" x="2432050" y="3109913"/>
          <p14:tracePt t="20147" x="2471738" y="3109913"/>
          <p14:tracePt t="20154" x="2527300" y="3117850"/>
          <p14:tracePt t="20162" x="2582863" y="3125788"/>
          <p14:tracePt t="20169" x="2622550" y="3125788"/>
          <p14:tracePt t="20177" x="2678113" y="3141663"/>
          <p14:tracePt t="20184" x="2733675" y="3141663"/>
          <p14:tracePt t="20191" x="2782888" y="3141663"/>
          <p14:tracePt t="20200" x="2822575" y="3149600"/>
          <p14:tracePt t="20207" x="2862263" y="3149600"/>
          <p14:tracePt t="20214" x="2886075" y="3149600"/>
          <p14:tracePt t="20222" x="2901950" y="3157538"/>
          <p14:tracePt t="20229" x="2909888" y="3157538"/>
          <p14:tracePt t="20236" x="2917825" y="3157538"/>
          <p14:tracePt t="20244" x="2925763" y="3157538"/>
          <p14:tracePt t="20266" x="2933700" y="3157538"/>
          <p14:tracePt t="23231" x="2949575" y="3157538"/>
          <p14:tracePt t="23232" x="2973388" y="3149600"/>
          <p14:tracePt t="23234" x="2989263" y="3133725"/>
          <p14:tracePt t="23236" x="2997200" y="3133725"/>
          <p14:tracePt t="23237" x="3005138" y="3133725"/>
          <p14:tracePt t="23245" x="3021013" y="3125788"/>
          <p14:tracePt t="23252" x="3028950" y="3117850"/>
          <p14:tracePt t="23259" x="3036888" y="3117850"/>
          <p14:tracePt t="23269" x="3044825" y="3109913"/>
          <p14:tracePt t="23275" x="3052763" y="3109913"/>
          <p14:tracePt t="23282" x="3068638" y="3101975"/>
          <p14:tracePt t="23289" x="3076575" y="3101975"/>
          <p14:tracePt t="23298" x="3092450" y="3094038"/>
          <p14:tracePt t="23305" x="3100388" y="3086100"/>
          <p14:tracePt t="23314" x="3125788" y="3086100"/>
          <p14:tracePt t="23319" x="3149600" y="3070225"/>
          <p14:tracePt t="23328" x="3173413" y="3062288"/>
          <p14:tracePt t="23334" x="3205163" y="3062288"/>
          <p14:tracePt t="23341" x="3244850" y="3046413"/>
          <p14:tracePt t="23350" x="3300413" y="3030538"/>
          <p14:tracePt t="23357" x="3355975" y="3014663"/>
          <p14:tracePt t="23366" x="3411538" y="2998788"/>
          <p14:tracePt t="23372" x="3476625" y="2974975"/>
          <p14:tracePt t="23379" x="3556000" y="2943225"/>
          <p14:tracePt t="23388" x="3619500" y="2919413"/>
          <p14:tracePt t="23394" x="3706813" y="2886075"/>
          <p14:tracePt t="23401" x="3786188" y="2846388"/>
          <p14:tracePt t="23410" x="3867150" y="2814638"/>
          <p14:tracePt t="23417" x="3954463" y="2798763"/>
          <p14:tracePt t="23425" x="4025900" y="2767013"/>
          <p14:tracePt t="23432" x="4097338" y="2743200"/>
          <p14:tracePt t="23439" x="4152900" y="2727325"/>
          <p14:tracePt t="23448" x="4210050" y="2711450"/>
          <p14:tracePt t="23455" x="4249738" y="2711450"/>
          <p14:tracePt t="23462" x="4297363" y="2703513"/>
          <p14:tracePt t="23469" x="4329113" y="2695575"/>
          <p14:tracePt t="23477" x="4352925" y="2695575"/>
          <p14:tracePt t="23485" x="4376738" y="2687638"/>
          <p14:tracePt t="23493" x="4400550" y="2687638"/>
          <p14:tracePt t="23500" x="4416425" y="2687638"/>
          <p14:tracePt t="23508" x="4440238" y="2687638"/>
          <p14:tracePt t="23515" x="4464050" y="2687638"/>
          <p14:tracePt t="23522" x="4471988" y="2687638"/>
          <p14:tracePt t="23533" x="4487863" y="2687638"/>
          <p14:tracePt t="23537" x="4503738" y="2687638"/>
          <p14:tracePt t="23546" x="4519613" y="2687638"/>
          <p14:tracePt t="23552" x="4535488" y="2687638"/>
          <p14:tracePt t="23559" x="4551363" y="2687638"/>
          <p14:tracePt t="23576" x="4559300" y="2687638"/>
          <p14:tracePt t="23583" x="4576763" y="2687638"/>
          <p14:tracePt t="23589" x="4584700" y="2687638"/>
          <p14:tracePt t="23597" x="4592638" y="2687638"/>
          <p14:tracePt t="23605" x="4608513" y="2687638"/>
          <p14:tracePt t="23614" x="4616450" y="2687638"/>
          <p14:tracePt t="23619" x="4624388" y="2687638"/>
          <p14:tracePt t="23627" x="4632325" y="2679700"/>
          <p14:tracePt t="23634" x="4656138" y="2679700"/>
          <p14:tracePt t="23643" x="4672013" y="2679700"/>
          <p14:tracePt t="23650" x="4695825" y="2671763"/>
          <p14:tracePt t="23656" x="4711700" y="2663825"/>
          <p14:tracePt t="23665" x="4735513" y="2647950"/>
          <p14:tracePt t="23673" x="4751388" y="2647950"/>
          <p14:tracePt t="23680" x="4775200" y="2640013"/>
          <p14:tracePt t="23689" x="4783138" y="2632075"/>
          <p14:tracePt t="23696" x="4806950" y="2632075"/>
          <p14:tracePt t="23702" x="4814888" y="2624138"/>
          <p14:tracePt t="23710" x="4838700" y="2616200"/>
          <p14:tracePt t="23718" x="4846638" y="2608263"/>
          <p14:tracePt t="23725" x="4854575" y="2608263"/>
          <p14:tracePt t="23734" x="4870450" y="2600325"/>
          <p14:tracePt t="23740" x="4878388" y="2592388"/>
          <p14:tracePt t="23750" x="4894263" y="2592388"/>
          <p14:tracePt t="23754" x="4902200" y="2576513"/>
          <p14:tracePt t="23762" x="4910138" y="2559050"/>
          <p14:tracePt t="23769" x="4926013" y="2551113"/>
          <p14:tracePt t="23778" x="4933950" y="2535238"/>
          <p14:tracePt t="23785" x="4951413" y="2519363"/>
          <p14:tracePt t="23793" x="4959350" y="2503488"/>
          <p14:tracePt t="23800" x="4975225" y="2479675"/>
          <p14:tracePt t="23806" x="4983163" y="2463800"/>
          <p14:tracePt t="23816" x="4991100" y="2447925"/>
          <p14:tracePt t="23822" x="4999038" y="2432050"/>
          <p14:tracePt t="23829" x="5006975" y="2408238"/>
          <p14:tracePt t="23836" x="5014913" y="2384425"/>
          <p14:tracePt t="23846" x="5022850" y="2368550"/>
          <p14:tracePt t="23852" x="5022850" y="2360613"/>
          <p14:tracePt t="23859" x="5022850" y="2352675"/>
          <p14:tracePt t="23869" x="5022850" y="2344738"/>
          <p14:tracePt t="23876" x="5030788" y="2344738"/>
          <p14:tracePt t="23882" x="5030788" y="2336800"/>
          <p14:tracePt t="24031" x="5030788" y="2344738"/>
          <p14:tracePt t="24050" x="5030788" y="2352675"/>
          <p14:tracePt t="24056" x="5022850" y="2352675"/>
          <p14:tracePt t="24063" x="5022850" y="2368550"/>
          <p14:tracePt t="24069" x="5014913" y="2368550"/>
          <p14:tracePt t="24078" x="5014913" y="2376488"/>
          <p14:tracePt t="24085" x="5014913" y="2384425"/>
          <p14:tracePt t="24094" x="5014913" y="2392363"/>
          <p14:tracePt t="24100" x="5006975" y="2392363"/>
          <p14:tracePt t="24107" x="5006975" y="2400300"/>
          <p14:tracePt t="24115" x="4999038" y="2400300"/>
          <p14:tracePt t="24138" x="4999038" y="2408238"/>
          <p14:tracePt t="24176" x="4999038" y="2416175"/>
          <p14:tracePt t="24199" x="4999038" y="2424113"/>
          <p14:tracePt t="24215" x="4999038" y="2432050"/>
          <p14:tracePt t="24227" x="4999038" y="2439988"/>
          <p14:tracePt t="24243" x="4999038" y="2455863"/>
          <p14:tracePt t="24251" x="4999038" y="2463800"/>
          <p14:tracePt t="24266" x="4999038" y="2479675"/>
          <p14:tracePt t="24280" x="4999038" y="2487613"/>
          <p14:tracePt t="24288" x="4999038" y="2495550"/>
          <p14:tracePt t="24310" x="5006975" y="2495550"/>
          <p14:tracePt t="24325" x="5014913" y="2495550"/>
          <p14:tracePt t="24332" x="5030788" y="2495550"/>
          <p14:tracePt t="24339" x="5038725" y="2495550"/>
          <p14:tracePt t="24348" x="5062538" y="2495550"/>
          <p14:tracePt t="24356" x="5070475" y="2495550"/>
          <p14:tracePt t="24362" x="5078413" y="2495550"/>
          <p14:tracePt t="24369" x="5102225" y="2495550"/>
          <p14:tracePt t="24377" x="5126038" y="2495550"/>
          <p14:tracePt t="24385" x="5149850" y="2495550"/>
          <p14:tracePt t="24392" x="5165725" y="2495550"/>
          <p14:tracePt t="24399" x="5181600" y="2495550"/>
          <p14:tracePt t="24408" x="5197475" y="2495550"/>
          <p14:tracePt t="24415" x="5205413" y="2495550"/>
          <p14:tracePt t="24421" x="5213350" y="2495550"/>
          <p14:tracePt t="24437" x="5229225" y="2495550"/>
          <p14:tracePt t="24661" x="5237163" y="2495550"/>
          <p14:tracePt t="24669" x="5253038" y="2495550"/>
          <p14:tracePt t="24676" x="5276850" y="2503488"/>
          <p14:tracePt t="24684" x="5300663" y="2511425"/>
          <p14:tracePt t="24692" x="5326063" y="2511425"/>
          <p14:tracePt t="24699" x="5381625" y="2527300"/>
          <p14:tracePt t="24707" x="5421313" y="2535238"/>
          <p14:tracePt t="24715" x="5476875" y="2543175"/>
          <p14:tracePt t="24722" x="5532438" y="2551113"/>
          <p14:tracePt t="24730" x="5564188" y="2559050"/>
          <p14:tracePt t="24737" x="5603875" y="2559050"/>
          <p14:tracePt t="24745" x="5651500" y="2559050"/>
          <p14:tracePt t="24751" x="5700713" y="2559050"/>
          <p14:tracePt t="24759" x="5740400" y="2559050"/>
          <p14:tracePt t="24766" x="5772150" y="2559050"/>
          <p14:tracePt t="24774" x="5819775" y="2559050"/>
          <p14:tracePt t="24783" x="5851525" y="2559050"/>
          <p14:tracePt t="24789" x="5859463" y="2559050"/>
          <p14:tracePt t="24796" x="5891213" y="2559050"/>
          <p14:tracePt t="24804" x="5922963" y="2559050"/>
          <p14:tracePt t="24814" x="5954713" y="2559050"/>
          <p14:tracePt t="24819" x="5994400" y="2559050"/>
          <p14:tracePt t="24827" x="6026150" y="2559050"/>
          <p14:tracePt t="24834" x="6043613" y="2559050"/>
          <p14:tracePt t="24843" x="6075363" y="2559050"/>
          <p14:tracePt t="24849" x="6122988" y="2551113"/>
          <p14:tracePt t="24857" x="6154738" y="2551113"/>
          <p14:tracePt t="24865" x="6210300" y="2543175"/>
          <p14:tracePt t="24872" x="6242050" y="2535238"/>
          <p14:tracePt t="24880" x="6281738" y="2535238"/>
          <p14:tracePt t="24887" x="6329363" y="2535238"/>
          <p14:tracePt t="24895" x="6353175" y="2535238"/>
          <p14:tracePt t="24902" x="6392863" y="2527300"/>
          <p14:tracePt t="24909" x="6426200" y="2527300"/>
          <p14:tracePt t="24916" x="6457950" y="2527300"/>
          <p14:tracePt t="24924" x="6505575" y="2527300"/>
          <p14:tracePt t="24932" x="6561138" y="2535238"/>
          <p14:tracePt t="24939" x="6600825" y="2543175"/>
          <p14:tracePt t="24947" x="6640513" y="2551113"/>
          <p14:tracePt t="24954" x="6680200" y="2566988"/>
          <p14:tracePt t="24963" x="6769100" y="2592388"/>
          <p14:tracePt t="24969" x="6816725" y="2608263"/>
          <p14:tracePt t="24977" x="6856413" y="2624138"/>
          <p14:tracePt t="24984" x="6896100" y="2640013"/>
          <p14:tracePt t="24992" x="6919913" y="2640013"/>
          <p14:tracePt t="24999" x="6943725" y="2640013"/>
          <p14:tracePt t="25007" x="6959600" y="2647950"/>
          <p14:tracePt t="25016" x="6967538" y="2647950"/>
          <p14:tracePt t="25022" x="6975475" y="2647950"/>
          <p14:tracePt t="25030" x="6983413" y="2647950"/>
          <p14:tracePt t="25037" x="6999288" y="2647950"/>
          <p14:tracePt t="25052" x="7015163" y="2647950"/>
          <p14:tracePt t="25060" x="7023100" y="2640013"/>
          <p14:tracePt t="25067" x="7031038" y="2640013"/>
          <p14:tracePt t="25074" x="7046913" y="2632075"/>
          <p14:tracePt t="25082" x="7070725" y="2632075"/>
          <p14:tracePt t="25089" x="7094538" y="2616200"/>
          <p14:tracePt t="25097" x="7110413" y="2608263"/>
          <p14:tracePt t="25104" x="7126288" y="2608263"/>
          <p14:tracePt t="25113" x="7151688" y="2592388"/>
          <p14:tracePt t="25119" x="7175500" y="2584450"/>
          <p14:tracePt t="25127" x="7207250" y="2576513"/>
          <p14:tracePt t="25134" x="7231063" y="2559050"/>
          <p14:tracePt t="25142" x="7262813" y="2551113"/>
          <p14:tracePt t="25149" x="7294563" y="2535238"/>
          <p14:tracePt t="25157" x="7326313" y="2527300"/>
          <p14:tracePt t="25165" x="7350125" y="2519363"/>
          <p14:tracePt t="25172" x="7381875" y="2511425"/>
          <p14:tracePt t="25179" x="7413625" y="2503488"/>
          <p14:tracePt t="25187" x="7437438" y="2495550"/>
          <p14:tracePt t="25195" x="7485063" y="2487613"/>
          <p14:tracePt t="25202" x="7502525" y="2479675"/>
          <p14:tracePt t="25209" x="7510463" y="2479675"/>
          <p14:tracePt t="25216" x="7526338" y="2471738"/>
          <p14:tracePt t="25224" x="7542213" y="2463800"/>
          <p14:tracePt t="25232" x="7550150" y="2463800"/>
          <p14:tracePt t="25239" x="7566025" y="2455863"/>
          <p14:tracePt t="25248" x="7566025" y="2447925"/>
          <p14:tracePt t="25254" x="7573963" y="2439988"/>
          <p14:tracePt t="25263" x="7589838" y="2432050"/>
          <p14:tracePt t="25269" x="7597775" y="2432050"/>
          <p14:tracePt t="25277" x="7613650" y="2424113"/>
          <p14:tracePt t="25284" x="7621588" y="2416175"/>
          <p14:tracePt t="25292" x="7629525" y="2400300"/>
          <p14:tracePt t="25299" x="7645400" y="2400300"/>
          <p14:tracePt t="25307" x="7661275" y="2376488"/>
          <p14:tracePt t="25315" x="7669213" y="2376488"/>
          <p14:tracePt t="25322" x="7677150" y="2360613"/>
          <p14:tracePt t="25329" x="7693025" y="2352675"/>
          <p14:tracePt t="25337" x="7700963" y="2344738"/>
          <p14:tracePt t="25344" x="7708900" y="2336800"/>
          <p14:tracePt t="25352" x="7716838" y="2328863"/>
          <p14:tracePt t="25359" x="7724775" y="2320925"/>
          <p14:tracePt t="25367" x="7740650" y="2305050"/>
          <p14:tracePt t="25375" x="7748588" y="2305050"/>
          <p14:tracePt t="25382" x="7756525" y="2297113"/>
          <p14:tracePt t="25397" x="7764463" y="2297113"/>
          <p14:tracePt t="25449" x="7772400" y="2297113"/>
          <p14:tracePt t="25465" x="7788275" y="2297113"/>
          <p14:tracePt t="25472" x="7796213" y="2320925"/>
          <p14:tracePt t="25480" x="7804150" y="2336800"/>
          <p14:tracePt t="25487" x="7820025" y="2360613"/>
          <p14:tracePt t="25495" x="7827963" y="2384425"/>
          <p14:tracePt t="25502" x="7843838" y="2416175"/>
          <p14:tracePt t="25509" x="7851775" y="2432050"/>
          <p14:tracePt t="25517" x="7859713" y="2447925"/>
          <p14:tracePt t="25524" x="7877175" y="2487613"/>
          <p14:tracePt t="25532" x="7877175" y="2495550"/>
          <p14:tracePt t="25539" x="7885113" y="2511425"/>
          <p14:tracePt t="25547" x="7893050" y="2527300"/>
          <p14:tracePt t="25554" x="7893050" y="2535238"/>
          <p14:tracePt t="25569" x="7893050" y="2551113"/>
          <p14:tracePt t="25644" x="7900988" y="2551113"/>
          <p14:tracePt t="25652" x="7916863" y="2551113"/>
          <p14:tracePt t="25659" x="7932738" y="2551113"/>
          <p14:tracePt t="25667" x="7940675" y="2543175"/>
          <p14:tracePt t="25674" x="7972425" y="2535238"/>
          <p14:tracePt t="25682" x="7988300" y="2519363"/>
          <p14:tracePt t="25689" x="8004175" y="2511425"/>
          <p14:tracePt t="25697" x="8027988" y="2487613"/>
          <p14:tracePt t="25706" x="8051800" y="2471738"/>
          <p14:tracePt t="25712" x="8075613" y="2439988"/>
          <p14:tracePt t="25719" x="8091488" y="2416175"/>
          <p14:tracePt t="25727" x="8099425" y="2400300"/>
          <p14:tracePt t="25734" x="8107363" y="2376488"/>
          <p14:tracePt t="25741" x="8115300" y="2360613"/>
          <p14:tracePt t="25749" x="8115300" y="2344738"/>
          <p14:tracePt t="25757" x="8123238" y="2320925"/>
          <p14:tracePt t="25764" x="8123238" y="2312988"/>
          <p14:tracePt t="25772" x="8123238" y="2297113"/>
          <p14:tracePt t="25787" x="8123238" y="2289175"/>
          <p14:tracePt t="25861" x="8115300" y="2289175"/>
          <p14:tracePt t="25869" x="8099425" y="2305050"/>
          <p14:tracePt t="25878" x="8091488" y="2312988"/>
          <p14:tracePt t="25897" x="8059738" y="2336800"/>
          <p14:tracePt t="25899" x="8051800" y="2352675"/>
          <p14:tracePt t="25907" x="8043863" y="2352675"/>
          <p14:tracePt t="25915" x="8027988" y="2368550"/>
          <p14:tracePt t="25922" x="8020050" y="2384425"/>
          <p14:tracePt t="25929" x="8012113" y="2392363"/>
          <p14:tracePt t="25937" x="7996238" y="2400300"/>
          <p14:tracePt t="25944" x="7996238" y="2416175"/>
          <p14:tracePt t="25952" x="7980363" y="2432050"/>
          <p14:tracePt t="25959" x="7980363" y="2439988"/>
          <p14:tracePt t="25966" x="7972425" y="2463800"/>
          <p14:tracePt t="25974" x="7964488" y="2471738"/>
          <p14:tracePt t="25982" x="7964488" y="2479675"/>
          <p14:tracePt t="25989" x="7956550" y="2495550"/>
          <p14:tracePt t="25997" x="7948613" y="2511425"/>
          <p14:tracePt t="26004" x="7940675" y="2519363"/>
          <p14:tracePt t="26012" x="7940675" y="2527300"/>
          <p14:tracePt t="26027" x="7940675" y="2535238"/>
          <p14:tracePt t="26042" x="7932738" y="2543175"/>
          <p14:tracePt t="26049" x="7932738" y="2551113"/>
          <p14:tracePt t="26072" x="7932738" y="2559050"/>
          <p14:tracePt t="26176" x="7932738" y="2551113"/>
          <p14:tracePt t="26184" x="7932738" y="2543175"/>
          <p14:tracePt t="26206" x="7932738" y="2535238"/>
          <p14:tracePt t="26432" x="7924800" y="2535238"/>
          <p14:tracePt t="26440" x="7916863" y="2535238"/>
          <p14:tracePt t="26448" x="7900988" y="2535238"/>
          <p14:tracePt t="26454" x="7885113" y="2535238"/>
          <p14:tracePt t="26463" x="7843838" y="2535238"/>
          <p14:tracePt t="26469" x="7804150" y="2535238"/>
          <p14:tracePt t="26477" x="7756525" y="2535238"/>
          <p14:tracePt t="26485" x="7708900" y="2535238"/>
          <p14:tracePt t="26492" x="7637463" y="2519363"/>
          <p14:tracePt t="26499" x="7589838" y="2519363"/>
          <p14:tracePt t="26507" x="7534275" y="2503488"/>
          <p14:tracePt t="26516" x="7493000" y="2487613"/>
          <p14:tracePt t="26522" x="7437438" y="2479675"/>
          <p14:tracePt t="26530" x="7389813" y="2463800"/>
          <p14:tracePt t="26538" x="7350125" y="2455863"/>
          <p14:tracePt t="26547" x="7310438" y="2439988"/>
          <p14:tracePt t="26552" x="7278688" y="2432050"/>
          <p14:tracePt t="26559" x="7246938" y="2416175"/>
          <p14:tracePt t="26569" x="7231063" y="2408238"/>
          <p14:tracePt t="26576" x="7199313" y="2392363"/>
          <p14:tracePt t="26583" x="7159625" y="2376488"/>
          <p14:tracePt t="26590" x="7118350" y="2360613"/>
          <p14:tracePt t="26598" x="7078663" y="2336800"/>
          <p14:tracePt t="26605" x="7046913" y="2328863"/>
          <p14:tracePt t="26613" x="6999288" y="2312988"/>
          <p14:tracePt t="26619" x="6943725" y="2281238"/>
          <p14:tracePt t="26630" x="6896100" y="2265363"/>
          <p14:tracePt t="26635" x="6840538" y="2241550"/>
          <p14:tracePt t="26641" x="6800850" y="2233613"/>
          <p14:tracePt t="26649" x="6751638" y="2216150"/>
          <p14:tracePt t="26658" x="6719888" y="2208213"/>
          <p14:tracePt t="26665" x="6696075" y="2200275"/>
          <p14:tracePt t="26673" x="6648450" y="2192338"/>
          <p14:tracePt t="26680" x="6616700" y="2192338"/>
          <p14:tracePt t="26688" x="6592888" y="2192338"/>
          <p14:tracePt t="26698" x="6569075" y="2192338"/>
          <p14:tracePt t="26702" x="6545263" y="2192338"/>
          <p14:tracePt t="26710" x="6529388" y="2192338"/>
          <p14:tracePt t="26717" x="6505575" y="2192338"/>
          <p14:tracePt t="26726" x="6481763" y="2200275"/>
          <p14:tracePt t="26732" x="6457950" y="2200275"/>
          <p14:tracePt t="26739" x="6442075" y="2216150"/>
          <p14:tracePt t="26748" x="6426200" y="2224088"/>
          <p14:tracePt t="26754" x="6410325" y="2224088"/>
          <p14:tracePt t="26763" x="6392863" y="2224088"/>
          <p14:tracePt t="26769" x="6384925" y="2233613"/>
          <p14:tracePt t="26780" x="6369050" y="2241550"/>
          <p14:tracePt t="26784" x="6361113" y="2241550"/>
          <p14:tracePt t="26793" x="6345238" y="2249488"/>
          <p14:tracePt t="26807" x="6337300" y="2249488"/>
          <p14:tracePt t="26823" x="6321425" y="2249488"/>
          <p14:tracePt t="26830" x="6313488" y="2249488"/>
          <p14:tracePt t="26837" x="6305550" y="2249488"/>
          <p14:tracePt t="26845" x="6289675" y="2249488"/>
          <p14:tracePt t="26852" x="6273800" y="2249488"/>
          <p14:tracePt t="26859" x="6257925" y="2233613"/>
          <p14:tracePt t="26867" x="6249988" y="2233613"/>
          <p14:tracePt t="26874" x="6226175" y="2216150"/>
          <p14:tracePt t="26896" x="6210300" y="2192338"/>
          <p14:tracePt t="26898" x="6202363" y="2184400"/>
          <p14:tracePt t="26904" x="6194425" y="2176463"/>
          <p14:tracePt t="26919" x="6194425" y="2168525"/>
          <p14:tracePt t="26927" x="6186488" y="2168525"/>
          <p14:tracePt t="26980" x="6178550" y="2168525"/>
          <p14:tracePt t="27009" x="6170613" y="2168525"/>
          <p14:tracePt t="27017" x="6162675" y="2176463"/>
          <p14:tracePt t="27024" x="6162675" y="2184400"/>
          <p14:tracePt t="27031" x="6154738" y="2200275"/>
          <p14:tracePt t="27039" x="6146800" y="2208213"/>
          <p14:tracePt t="27047" x="6146800" y="2233613"/>
          <p14:tracePt t="27054" x="6138863" y="2249488"/>
          <p14:tracePt t="27061" x="6138863" y="2273300"/>
          <p14:tracePt t="27069" x="6130925" y="2289175"/>
          <p14:tracePt t="27078" x="6130925" y="2312988"/>
          <p14:tracePt t="27084" x="6130925" y="2336800"/>
          <p14:tracePt t="27092" x="6130925" y="2352675"/>
          <p14:tracePt t="27099" x="6130925" y="2376488"/>
          <p14:tracePt t="27107" x="6130925" y="2392363"/>
          <p14:tracePt t="27114" x="6130925" y="2416175"/>
          <p14:tracePt t="27123" x="6130925" y="2424113"/>
          <p14:tracePt t="27130" x="6130925" y="2439988"/>
          <p14:tracePt t="27137" x="6130925" y="2455863"/>
          <p14:tracePt t="27144" x="6130925" y="2479675"/>
          <p14:tracePt t="27152" x="6138863" y="2495550"/>
          <p14:tracePt t="27160" x="6138863" y="2503488"/>
          <p14:tracePt t="27167" x="6146800" y="2519363"/>
          <p14:tracePt t="27174" x="6154738" y="2535238"/>
          <p14:tracePt t="27181" x="6154738" y="2551113"/>
          <p14:tracePt t="27189" x="6162675" y="2559050"/>
          <p14:tracePt t="27197" x="6170613" y="2576513"/>
          <p14:tracePt t="27204" x="6178550" y="2584450"/>
          <p14:tracePt t="27212" x="6186488" y="2592388"/>
          <p14:tracePt t="27219" x="6194425" y="2600325"/>
          <p14:tracePt t="27228" x="6194425" y="2608263"/>
          <p14:tracePt t="27234" x="6202363" y="2608263"/>
          <p14:tracePt t="27241" x="6210300" y="2616200"/>
          <p14:tracePt t="27249" x="6218238" y="2624138"/>
          <p14:tracePt t="27256" x="6234113" y="2632075"/>
          <p14:tracePt t="27272" x="6273800" y="2655888"/>
          <p14:tracePt t="27279" x="6281738" y="2663825"/>
          <p14:tracePt t="27287" x="6305550" y="2671763"/>
          <p14:tracePt t="27294" x="6321425" y="2679700"/>
          <p14:tracePt t="27302" x="6329363" y="2679700"/>
          <p14:tracePt t="27310" x="6337300" y="2687638"/>
          <p14:tracePt t="27317" x="6361113" y="2695575"/>
          <p14:tracePt t="27331" x="6369050" y="2695575"/>
          <p14:tracePt t="27339" x="6384925" y="2703513"/>
          <p14:tracePt t="27354" x="6384925" y="2711450"/>
          <p14:tracePt t="27362" x="6392863" y="2711450"/>
          <p14:tracePt t="27392" x="6402388" y="2711450"/>
          <p14:tracePt t="27407" x="6410325" y="2711450"/>
          <p14:tracePt t="27414" x="6418263" y="2711450"/>
          <p14:tracePt t="27429" x="6434138" y="2711450"/>
          <p14:tracePt t="27437" x="6450013" y="2711450"/>
          <p14:tracePt t="27444" x="6465888" y="2711450"/>
          <p14:tracePt t="27452" x="6481763" y="2703513"/>
          <p14:tracePt t="27460" x="6489700" y="2695575"/>
          <p14:tracePt t="27467" x="6521450" y="2695575"/>
          <p14:tracePt t="27475" x="6537325" y="2687638"/>
          <p14:tracePt t="27481" x="6569075" y="2663825"/>
          <p14:tracePt t="27490" x="6592888" y="2663825"/>
          <p14:tracePt t="27497" x="6624638" y="2640013"/>
          <p14:tracePt t="27504" x="6648450" y="2616200"/>
          <p14:tracePt t="27512" x="6688138" y="2600325"/>
          <p14:tracePt t="27519" x="6704013" y="2584450"/>
          <p14:tracePt t="27527" x="6719888" y="2566988"/>
          <p14:tracePt t="27534" x="6743700" y="2543175"/>
          <p14:tracePt t="27542" x="6751638" y="2535238"/>
          <p14:tracePt t="27549" x="6769100" y="2511425"/>
          <p14:tracePt t="27557" x="6784975" y="2487613"/>
          <p14:tracePt t="27564" x="6792913" y="2479675"/>
          <p14:tracePt t="27571" x="6792913" y="2463800"/>
          <p14:tracePt t="27580" x="6800850" y="2455863"/>
          <p14:tracePt t="27586" x="6808788" y="2432050"/>
          <p14:tracePt t="27594" x="6808788" y="2424113"/>
          <p14:tracePt t="27602" x="6816725" y="2408238"/>
          <p14:tracePt t="27610" x="6816725" y="2400300"/>
          <p14:tracePt t="27617" x="6816725" y="2392363"/>
          <p14:tracePt t="27624" x="6816725" y="2384425"/>
          <p14:tracePt t="27633" x="6816725" y="2376488"/>
          <p14:tracePt t="27639" x="6816725" y="2352675"/>
          <p14:tracePt t="27647" x="6816725" y="2344738"/>
          <p14:tracePt t="27654" x="6816725" y="2328863"/>
          <p14:tracePt t="27662" x="6816725" y="2320925"/>
          <p14:tracePt t="27669" x="6816725" y="2289175"/>
          <p14:tracePt t="27677" x="6816725" y="2273300"/>
          <p14:tracePt t="27684" x="6808788" y="2273300"/>
          <p14:tracePt t="27699" x="6800850" y="2265363"/>
          <p14:tracePt t="27714" x="6784975" y="2265363"/>
          <p14:tracePt t="27722" x="6777038" y="2257425"/>
          <p14:tracePt t="27730" x="6769100" y="2249488"/>
          <p14:tracePt t="27737" x="6759575" y="2249488"/>
          <p14:tracePt t="27745" x="6743700" y="2241550"/>
          <p14:tracePt t="27752" x="6727825" y="2224088"/>
          <p14:tracePt t="27760" x="6704013" y="2216150"/>
          <p14:tracePt t="27767" x="6688138" y="2200275"/>
          <p14:tracePt t="27774" x="6672263" y="2192338"/>
          <p14:tracePt t="27781" x="6656388" y="2184400"/>
          <p14:tracePt t="27789" x="6632575" y="2176463"/>
          <p14:tracePt t="27797" x="6608763" y="2160588"/>
          <p14:tracePt t="27804" x="6584950" y="2152650"/>
          <p14:tracePt t="27812" x="6561138" y="2144713"/>
          <p14:tracePt t="27819" x="6537325" y="2136775"/>
          <p14:tracePt t="27827" x="6529388" y="2128838"/>
          <p14:tracePt t="27834" x="6513513" y="2128838"/>
          <p14:tracePt t="27842" x="6489700" y="2112963"/>
          <p14:tracePt t="27849" x="6481763" y="2105025"/>
          <p14:tracePt t="27857" x="6457950" y="2105025"/>
          <p14:tracePt t="27864" x="6442075" y="2105025"/>
          <p14:tracePt t="27872" x="6426200" y="2097088"/>
          <p14:tracePt t="27880" x="6418263" y="2097088"/>
          <p14:tracePt t="27887" x="6410325" y="2089150"/>
          <p14:tracePt t="27916" x="6402388" y="2089150"/>
          <p14:tracePt t="27939" x="6392863" y="2089150"/>
          <p14:tracePt t="27947" x="6384925" y="2089150"/>
          <p14:tracePt t="27954" x="6376988" y="2089150"/>
          <p14:tracePt t="27969" x="6369050" y="2097088"/>
          <p14:tracePt t="27977" x="6361113" y="2097088"/>
          <p14:tracePt t="27984" x="6345238" y="2105025"/>
          <p14:tracePt t="27992" x="6337300" y="2112963"/>
          <p14:tracePt t="27999" x="6329363" y="2112963"/>
          <p14:tracePt t="28007" x="6313488" y="2128838"/>
          <p14:tracePt t="28014" x="6305550" y="2128838"/>
          <p14:tracePt t="28022" x="6297613" y="2136775"/>
          <p14:tracePt t="28029" x="6281738" y="2144713"/>
          <p14:tracePt t="28037" x="6281738" y="2160588"/>
          <p14:tracePt t="28045" x="6265863" y="2168525"/>
          <p14:tracePt t="28052" x="6257925" y="2176463"/>
          <p14:tracePt t="28060" x="6249988" y="2192338"/>
          <p14:tracePt t="28067" x="6242050" y="2200275"/>
          <p14:tracePt t="28074" x="6234113" y="2216150"/>
          <p14:tracePt t="28081" x="6226175" y="2233613"/>
          <p14:tracePt t="28090" x="6218238" y="2241550"/>
          <p14:tracePt t="28097" x="6202363" y="2257425"/>
          <p14:tracePt t="28104" x="6202363" y="2273300"/>
          <p14:tracePt t="28112" x="6194425" y="2281238"/>
          <p14:tracePt t="28119" x="6186488" y="2305050"/>
          <p14:tracePt t="28126" x="6186488" y="2312988"/>
          <p14:tracePt t="28134" x="6186488" y="2336800"/>
          <p14:tracePt t="28142" x="6178550" y="2344738"/>
          <p14:tracePt t="28149" x="6178550" y="2360613"/>
          <p14:tracePt t="28157" x="6178550" y="2368550"/>
          <p14:tracePt t="28164" x="6170613" y="2368550"/>
          <p14:tracePt t="28172" x="6170613" y="2384425"/>
          <p14:tracePt t="28179" x="6170613" y="2392363"/>
          <p14:tracePt t="28187" x="6170613" y="2408238"/>
          <p14:tracePt t="28194" x="6170613" y="2416175"/>
          <p14:tracePt t="28202" x="6170613" y="2424113"/>
          <p14:tracePt t="28210" x="6170613" y="2432050"/>
          <p14:tracePt t="28217" x="6170613" y="2439988"/>
          <p14:tracePt t="28224" x="6170613" y="2455863"/>
          <p14:tracePt t="28231" x="6170613" y="2463800"/>
          <p14:tracePt t="28239" x="6170613" y="2479675"/>
          <p14:tracePt t="28247" x="6170613" y="2487613"/>
          <p14:tracePt t="28254" x="6170613" y="2495550"/>
          <p14:tracePt t="28262" x="6170613" y="2511425"/>
          <p14:tracePt t="28278" x="6170613" y="2527300"/>
          <p14:tracePt t="28284" x="6170613" y="2535238"/>
          <p14:tracePt t="28292" x="6170613" y="2551113"/>
          <p14:tracePt t="28299" x="6170613" y="2559050"/>
          <p14:tracePt t="28307" x="6170613" y="2576513"/>
          <p14:tracePt t="28314" x="6170613" y="2584450"/>
          <p14:tracePt t="28322" x="6178550" y="2584450"/>
          <p14:tracePt t="28330" x="6178550" y="2600325"/>
          <p14:tracePt t="28344" x="6186488" y="2608263"/>
          <p14:tracePt t="28352" x="6186488" y="2624138"/>
          <p14:tracePt t="28360" x="6186488" y="2632075"/>
          <p14:tracePt t="28367" x="6186488" y="2640013"/>
          <p14:tracePt t="28374" x="6194425" y="2647950"/>
          <p14:tracePt t="28381" x="6202363" y="2655888"/>
          <p14:tracePt t="28389" x="6202363" y="2671763"/>
          <p14:tracePt t="28397" x="6202363" y="2679700"/>
          <p14:tracePt t="28404" x="6202363" y="2687638"/>
          <p14:tracePt t="28412" x="6218238" y="2695575"/>
          <p14:tracePt t="28426" x="6218238" y="2703513"/>
          <p14:tracePt t="28434" x="6226175" y="2711450"/>
          <p14:tracePt t="28443" x="6226175" y="2719388"/>
          <p14:tracePt t="28472" x="6234113" y="2719388"/>
          <p14:tracePt t="28487" x="6242050" y="2719388"/>
          <p14:tracePt t="28517" x="6249988" y="2719388"/>
          <p14:tracePt t="28531" x="6257925" y="2719388"/>
          <p14:tracePt t="28554" x="6265863" y="2719388"/>
          <p14:tracePt t="28569" x="6273800" y="2719388"/>
          <p14:tracePt t="28584" x="6281738" y="2719388"/>
          <p14:tracePt t="28599" x="6289675" y="2711450"/>
          <p14:tracePt t="28607" x="6305550" y="2703513"/>
          <p14:tracePt t="28614" x="6313488" y="2687638"/>
          <p14:tracePt t="28622" x="6337300" y="2679700"/>
          <p14:tracePt t="28629" x="6353175" y="2663825"/>
          <p14:tracePt t="28637" x="6369050" y="2647950"/>
          <p14:tracePt t="28645" x="6384925" y="2632075"/>
          <p14:tracePt t="28651" x="6410325" y="2616200"/>
          <p14:tracePt t="28659" x="6426200" y="2592388"/>
          <p14:tracePt t="28667" x="6442075" y="2576513"/>
          <p14:tracePt t="28674" x="6465888" y="2559050"/>
          <p14:tracePt t="28682" x="6481763" y="2551113"/>
          <p14:tracePt t="28689" x="6497638" y="2527300"/>
          <p14:tracePt t="28696" x="6513513" y="2527300"/>
          <p14:tracePt t="28704" x="6521450" y="2511425"/>
          <p14:tracePt t="28713" x="6537325" y="2503488"/>
          <p14:tracePt t="28719" x="6545263" y="2495550"/>
          <p14:tracePt t="28726" x="6553200" y="2495550"/>
          <p14:tracePt t="28734" x="6561138" y="2487613"/>
          <p14:tracePt t="28744" x="6561138" y="2479675"/>
          <p14:tracePt t="28749" x="6569075" y="2479675"/>
          <p14:tracePt t="28816" x="6577013" y="2479675"/>
          <p14:tracePt t="29214" x="6569075" y="2479675"/>
          <p14:tracePt t="29223" x="6561138" y="2471738"/>
          <p14:tracePt t="29230" x="6553200" y="2471738"/>
          <p14:tracePt t="29237" x="6537325" y="2463800"/>
          <p14:tracePt t="29246" x="6537325" y="2455863"/>
          <p14:tracePt t="29260" x="6529388" y="2447925"/>
          <p14:tracePt t="29281" x="6529388" y="2439988"/>
          <p14:tracePt t="29290" x="6529388" y="2424113"/>
          <p14:tracePt t="29312" x="6529388" y="2416175"/>
          <p14:tracePt t="29536" x="6529388" y="2424113"/>
          <p14:tracePt t="29545" x="6529388" y="2432050"/>
          <p14:tracePt t="29551" x="6529388" y="2439988"/>
          <p14:tracePt t="29561" x="6529388" y="2447925"/>
          <p14:tracePt t="29567" x="6529388" y="2463800"/>
          <p14:tracePt t="29577" x="6529388" y="2471738"/>
          <p14:tracePt t="29582" x="6529388" y="2495550"/>
          <p14:tracePt t="29589" x="6529388" y="2511425"/>
          <p14:tracePt t="29597" x="6529388" y="2527300"/>
          <p14:tracePt t="29605" x="6529388" y="2543175"/>
          <p14:tracePt t="29612" x="6529388" y="2559050"/>
          <p14:tracePt t="29619" x="6529388" y="2576513"/>
          <p14:tracePt t="29628" x="6529388" y="2584450"/>
          <p14:tracePt t="29634" x="6529388" y="2592388"/>
          <p14:tracePt t="29642" x="6529388" y="2600325"/>
          <p14:tracePt t="29650" x="6529388" y="2616200"/>
          <p14:tracePt t="29658" x="6529388" y="2624138"/>
          <p14:tracePt t="29664" x="6529388" y="2640013"/>
          <p14:tracePt t="29673" x="6529388" y="2647950"/>
          <p14:tracePt t="29791" x="6521450" y="2647950"/>
          <p14:tracePt t="29799" x="6521450" y="2640013"/>
          <p14:tracePt t="29806" x="6521450" y="2632075"/>
          <p14:tracePt t="29814" x="6521450" y="2616200"/>
          <p14:tracePt t="29822" x="6521450" y="2608263"/>
          <p14:tracePt t="29829" x="6513513" y="2592388"/>
          <p14:tracePt t="29837" x="6505575" y="2551113"/>
          <p14:tracePt t="29845" x="6505575" y="2527300"/>
          <p14:tracePt t="29852" x="6497638" y="2495550"/>
          <p14:tracePt t="29860" x="6497638" y="2463800"/>
          <p14:tracePt t="29867" x="6497638" y="2455863"/>
          <p14:tracePt t="29876" x="6497638" y="2424113"/>
          <p14:tracePt t="29882" x="6497638" y="2400300"/>
          <p14:tracePt t="29894" x="6497638" y="2376488"/>
          <p14:tracePt t="29897" x="6497638" y="2360613"/>
          <p14:tracePt t="29904" x="6497638" y="2344738"/>
          <p14:tracePt t="29912" x="6497638" y="2336800"/>
          <p14:tracePt t="29927" x="6497638" y="2328863"/>
          <p14:tracePt t="29934" x="6497638" y="2320925"/>
          <p14:tracePt t="29942" x="6489700" y="2320925"/>
          <p14:tracePt t="29987" x="6481763" y="2320925"/>
          <p14:tracePt t="30039" x="6473825" y="2320925"/>
          <p14:tracePt t="31104" x="6473825" y="2328863"/>
          <p14:tracePt t="31111" x="6473825" y="2344738"/>
          <p14:tracePt t="31119" x="6473825" y="2352675"/>
          <p14:tracePt t="31129" x="6473825" y="2368550"/>
          <p14:tracePt t="31135" x="6473825" y="2400300"/>
          <p14:tracePt t="31142" x="6473825" y="2424113"/>
          <p14:tracePt t="31149" x="6473825" y="2455863"/>
          <p14:tracePt t="31157" x="6473825" y="2479675"/>
          <p14:tracePt t="31165" x="6481763" y="2503488"/>
          <p14:tracePt t="31174" x="6481763" y="2535238"/>
          <p14:tracePt t="31179" x="6481763" y="2559050"/>
          <p14:tracePt t="31188" x="6489700" y="2576513"/>
          <p14:tracePt t="31195" x="6489700" y="2592388"/>
          <p14:tracePt t="31201" x="6489700" y="2600325"/>
          <p14:tracePt t="31209" x="6489700" y="2616200"/>
          <p14:tracePt t="31224" x="6489700" y="2624138"/>
          <p14:tracePt t="31494" x="6489700" y="2632075"/>
          <p14:tracePt t="31511" x="6489700" y="2647950"/>
          <p14:tracePt t="31516" x="6489700" y="2655888"/>
          <p14:tracePt t="31533" x="6489700" y="2671763"/>
          <p14:tracePt t="31540" x="6481763" y="2679700"/>
          <p14:tracePt t="31546" x="6481763" y="2687638"/>
          <p14:tracePt t="31555" x="6481763" y="2703513"/>
          <p14:tracePt t="31570" x="6473825" y="2711450"/>
          <p14:tracePt t="31578" x="6465888" y="2727325"/>
          <p14:tracePt t="31593" x="6465888" y="2735263"/>
          <p14:tracePt t="32883" x="0" y="0"/>
        </p14:tracePtLst>
        <p14:tracePtLst>
          <p14:tracePt t="51192" x="3451225" y="1139825"/>
          <p14:tracePt t="51207" x="3443288" y="1139825"/>
          <p14:tracePt t="51236" x="3435350" y="1139825"/>
          <p14:tracePt t="51260" x="3435350" y="1147763"/>
          <p14:tracePt t="51289" x="3435350" y="1155700"/>
          <p14:tracePt t="51341" x="3451225" y="1155700"/>
          <p14:tracePt t="51348" x="3476625" y="1155700"/>
          <p14:tracePt t="51356" x="3492500" y="1155700"/>
          <p14:tracePt t="51363" x="3516313" y="1155700"/>
          <p14:tracePt t="51371" x="3540125" y="1155700"/>
          <p14:tracePt t="51378" x="3563938" y="1155700"/>
          <p14:tracePt t="51386" x="3579813" y="1155700"/>
          <p14:tracePt t="51393" x="3603625" y="1155700"/>
          <p14:tracePt t="51401" x="3619500" y="1155700"/>
          <p14:tracePt t="51408" x="3651250" y="1155700"/>
          <p14:tracePt t="51415" x="3675063" y="1155700"/>
          <p14:tracePt t="51423" x="3706813" y="1155700"/>
          <p14:tracePt t="51431" x="3738563" y="1155700"/>
          <p14:tracePt t="51438" x="3754438" y="1155700"/>
          <p14:tracePt t="51445" x="3786188" y="1155700"/>
          <p14:tracePt t="51453" x="3833813" y="1155700"/>
          <p14:tracePt t="51461" x="3875088" y="1155700"/>
          <p14:tracePt t="51468" x="3930650" y="1163638"/>
          <p14:tracePt t="51476" x="3978275" y="1163638"/>
          <p14:tracePt t="51483" x="4017963" y="1163638"/>
          <p14:tracePt t="51491" x="4073525" y="1171575"/>
          <p14:tracePt t="51498" x="4105275" y="1171575"/>
          <p14:tracePt t="51506" x="4137025" y="1171575"/>
          <p14:tracePt t="51513" x="4168775" y="1171575"/>
          <p14:tracePt t="51522" x="4200525" y="1171575"/>
          <p14:tracePt t="51528" x="4249738" y="1171575"/>
          <p14:tracePt t="51536" x="4281488" y="1171575"/>
          <p14:tracePt t="51544" x="4313238" y="1171575"/>
          <p14:tracePt t="51551" x="4337050" y="1171575"/>
          <p14:tracePt t="51558" x="4368800" y="1171575"/>
          <p14:tracePt t="51565" x="4400550" y="1171575"/>
          <p14:tracePt t="51574" x="4432300" y="1171575"/>
          <p14:tracePt t="51581" x="4479925" y="1171575"/>
          <p14:tracePt t="51588" x="4519613" y="1171575"/>
          <p14:tracePt t="51596" x="4567238" y="1171575"/>
          <p14:tracePt t="51603" x="4600575" y="1171575"/>
          <p14:tracePt t="51611" x="4640263" y="1171575"/>
          <p14:tracePt t="51618" x="4695825" y="1171575"/>
          <p14:tracePt t="51626" x="4735513" y="1171575"/>
          <p14:tracePt t="51633" x="4791075" y="1171575"/>
          <p14:tracePt t="51641" x="4838700" y="1171575"/>
          <p14:tracePt t="51648" x="4878388" y="1171575"/>
          <p14:tracePt t="51656" x="4918075" y="1171575"/>
          <p14:tracePt t="51663" x="4951413" y="1171575"/>
          <p14:tracePt t="51671" x="4999038" y="1171575"/>
          <p14:tracePt t="51678" x="5038725" y="1171575"/>
          <p14:tracePt t="51686" x="5070475" y="1171575"/>
          <p14:tracePt t="51694" x="5118100" y="1171575"/>
          <p14:tracePt t="51701" x="5149850" y="1171575"/>
          <p14:tracePt t="51708" x="5173663" y="1171575"/>
          <p14:tracePt t="51715" x="5205413" y="1171575"/>
          <p14:tracePt t="51724" x="5229225" y="1171575"/>
          <p14:tracePt t="51731" x="5245100" y="1171575"/>
          <p14:tracePt t="51738" x="5268913" y="1171575"/>
          <p14:tracePt t="51746" x="5284788" y="1171575"/>
          <p14:tracePt t="51753" x="5300663" y="1171575"/>
          <p14:tracePt t="51761" x="5310188" y="1171575"/>
          <p14:tracePt t="51768" x="5318125" y="1171575"/>
          <p14:tracePt t="51776" x="5334000" y="1171575"/>
          <p14:tracePt t="51791" x="5341938" y="1163638"/>
          <p14:tracePt t="51798" x="5357813" y="1163638"/>
          <p14:tracePt t="51805" x="5373688" y="1163638"/>
          <p14:tracePt t="51821" x="5381625" y="1155700"/>
          <p14:tracePt t="51828" x="5397500" y="1155700"/>
          <p14:tracePt t="51836" x="5413375" y="1147763"/>
          <p14:tracePt t="51843" x="5429250" y="1139825"/>
          <p14:tracePt t="51850" x="5445125" y="1139825"/>
          <p14:tracePt t="51858" x="5500688" y="1139825"/>
          <p14:tracePt t="51865" x="5508625" y="1139825"/>
          <p14:tracePt t="51874" x="5516563" y="1139825"/>
          <p14:tracePt t="51893" x="5548313" y="1139825"/>
          <p14:tracePt t="51896" x="5564188" y="1139825"/>
          <p14:tracePt t="51903" x="5572125" y="1139825"/>
          <p14:tracePt t="51911" x="5580063" y="1139825"/>
          <p14:tracePt t="51918" x="5595938" y="1139825"/>
          <p14:tracePt t="51933" x="5603875" y="1139825"/>
          <p14:tracePt t="51940" x="5611813" y="1139825"/>
          <p14:tracePt t="51948" x="5619750" y="1139825"/>
          <p14:tracePt t="51963" x="5627688" y="1139825"/>
          <p14:tracePt t="52158" x="5619750" y="1139825"/>
          <p14:tracePt t="52166" x="5588000" y="1139825"/>
          <p14:tracePt t="52174" x="5572125" y="1139825"/>
          <p14:tracePt t="52181" x="5548313" y="1139825"/>
          <p14:tracePt t="52188" x="5508625" y="1139825"/>
          <p14:tracePt t="52195" x="5461000" y="1139825"/>
          <p14:tracePt t="52203" x="5421313" y="1139825"/>
          <p14:tracePt t="52210" x="5365750" y="1139825"/>
          <p14:tracePt t="52218" x="5300663" y="1139825"/>
          <p14:tracePt t="52226" x="5237163" y="1139825"/>
          <p14:tracePt t="52234" x="5165725" y="1139825"/>
          <p14:tracePt t="52241" x="5078413" y="1139825"/>
          <p14:tracePt t="52248" x="5006975" y="1139825"/>
          <p14:tracePt t="52256" x="4926013" y="1139825"/>
          <p14:tracePt t="52263" x="4846638" y="1139825"/>
          <p14:tracePt t="52271" x="4759325" y="1139825"/>
          <p14:tracePt t="52278" x="4672013" y="1139825"/>
          <p14:tracePt t="52286" x="4592638" y="1139825"/>
          <p14:tracePt t="52293" x="4519613" y="1139825"/>
          <p14:tracePt t="52301" x="4440238" y="1139825"/>
          <p14:tracePt t="52308" x="4384675" y="1139825"/>
          <p14:tracePt t="52316" x="4321175" y="1139825"/>
          <p14:tracePt t="52324" x="4273550" y="1139825"/>
          <p14:tracePt t="52331" x="4217988" y="1139825"/>
          <p14:tracePt t="52338" x="4176713" y="1139825"/>
          <p14:tracePt t="52346" x="4121150" y="1139825"/>
          <p14:tracePt t="52353" x="4073525" y="1139825"/>
          <p14:tracePt t="52360" x="4041775" y="1139825"/>
          <p14:tracePt t="52368" x="3994150" y="1139825"/>
          <p14:tracePt t="52376" x="3946525" y="1139825"/>
          <p14:tracePt t="52383" x="3890963" y="1139825"/>
          <p14:tracePt t="52391" x="3843338" y="1139825"/>
          <p14:tracePt t="52398" x="3794125" y="1139825"/>
          <p14:tracePt t="52411" x="3746500" y="1139825"/>
          <p14:tracePt t="52414" x="3706813" y="1139825"/>
          <p14:tracePt t="52421" x="3675063" y="1139825"/>
          <p14:tracePt t="52428" x="3643313" y="1139825"/>
          <p14:tracePt t="52435" x="3611563" y="1139825"/>
          <p14:tracePt t="52444" x="3595688" y="1139825"/>
          <p14:tracePt t="52450" x="3563938" y="1139825"/>
          <p14:tracePt t="52459" x="3524250" y="1147763"/>
          <p14:tracePt t="52465" x="3492500" y="1147763"/>
          <p14:tracePt t="52473" x="3467100" y="1147763"/>
          <p14:tracePt t="52480" x="3443288" y="1147763"/>
          <p14:tracePt t="52488" x="3427413" y="1147763"/>
          <p14:tracePt t="52495" x="3411538" y="1147763"/>
          <p14:tracePt t="52503" x="3387725" y="1147763"/>
          <p14:tracePt t="52510" x="3379788" y="1147763"/>
          <p14:tracePt t="52518" x="3363913" y="1147763"/>
          <p14:tracePt t="52526" x="3355975" y="1147763"/>
          <p14:tracePt t="52536" x="3348038" y="1147763"/>
          <p14:tracePt t="52549" x="3340100" y="1147763"/>
          <p14:tracePt t="53163" x="3348038" y="1147763"/>
          <p14:tracePt t="53171" x="3355975" y="1147763"/>
          <p14:tracePt t="53186" x="3363913" y="1147763"/>
          <p14:tracePt t="53193" x="3371850" y="1147763"/>
          <p14:tracePt t="53201" x="3379788" y="1147763"/>
          <p14:tracePt t="53208" x="3387725" y="1147763"/>
          <p14:tracePt t="53216" x="3411538" y="1147763"/>
          <p14:tracePt t="53223" x="3435350" y="1147763"/>
          <p14:tracePt t="53231" x="3467100" y="1147763"/>
          <p14:tracePt t="53239" x="3500438" y="1147763"/>
          <p14:tracePt t="53245" x="3540125" y="1147763"/>
          <p14:tracePt t="53253" x="3595688" y="1147763"/>
          <p14:tracePt t="53261" x="3635375" y="1147763"/>
          <p14:tracePt t="53268" x="3714750" y="1147763"/>
          <p14:tracePt t="53277" x="3754438" y="1147763"/>
          <p14:tracePt t="53283" x="3825875" y="1147763"/>
          <p14:tracePt t="53291" x="3906838" y="1147763"/>
          <p14:tracePt t="53298" x="3978275" y="1147763"/>
          <p14:tracePt t="53306" x="4065588" y="1147763"/>
          <p14:tracePt t="53314" x="4129088" y="1147763"/>
          <p14:tracePt t="53321" x="4192588" y="1147763"/>
          <p14:tracePt t="53328" x="4233863" y="1147763"/>
          <p14:tracePt t="53335" x="4265613" y="1147763"/>
          <p14:tracePt t="53343" x="4313238" y="1147763"/>
          <p14:tracePt t="53351" x="4337050" y="1147763"/>
          <p14:tracePt t="53358" x="4360863" y="1147763"/>
          <p14:tracePt t="53366" x="4376738" y="1147763"/>
          <p14:tracePt t="53380" x="4384675" y="1147763"/>
          <p14:tracePt t="53658" x="4376738" y="1139825"/>
          <p14:tracePt t="53665" x="4337050" y="1139825"/>
          <p14:tracePt t="53673" x="4289425" y="1139825"/>
          <p14:tracePt t="53681" x="4225925" y="1139825"/>
          <p14:tracePt t="53689" x="4160838" y="1139825"/>
          <p14:tracePt t="53696" x="4089400" y="1139825"/>
          <p14:tracePt t="53703" x="4002088" y="1139825"/>
          <p14:tracePt t="53710" x="3954463" y="1139825"/>
          <p14:tracePt t="53718" x="3867150" y="1139825"/>
          <p14:tracePt t="53726" x="3802063" y="1147763"/>
          <p14:tracePt t="53733" x="3746500" y="1155700"/>
          <p14:tracePt t="53741" x="3698875" y="1155700"/>
          <p14:tracePt t="53748" x="3667125" y="1155700"/>
          <p14:tracePt t="53755" x="3643313" y="1163638"/>
          <p14:tracePt t="53764" x="3619500" y="1163638"/>
          <p14:tracePt t="53771" x="3603625" y="1171575"/>
          <p14:tracePt t="53778" x="3587750" y="1179513"/>
          <p14:tracePt t="53787" x="3579813" y="1179513"/>
          <p14:tracePt t="53801" x="3571875" y="1179513"/>
          <p14:tracePt t="53816" x="3571875" y="1187450"/>
          <p14:tracePt t="53839" x="3563938" y="1187450"/>
          <p14:tracePt t="54115" x="3556000" y="1187450"/>
          <p14:tracePt t="54123" x="3508375" y="1187450"/>
          <p14:tracePt t="54130" x="3332163" y="1179513"/>
          <p14:tracePt t="54139" x="3141663" y="1155700"/>
          <p14:tracePt t="54145" x="2886075" y="1155700"/>
          <p14:tracePt t="54153" x="2559050" y="1139825"/>
          <p14:tracePt t="54161" x="2271713" y="1139825"/>
          <p14:tracePt t="54168" x="1992313" y="1139825"/>
          <p14:tracePt t="54175" x="1754188" y="1139825"/>
          <p14:tracePt t="54183" x="1554163" y="1139825"/>
          <p14:tracePt t="54192" x="1419225" y="1139825"/>
          <p14:tracePt t="54198" x="1316038" y="1155700"/>
          <p14:tracePt t="54206" x="1243013" y="1155700"/>
          <p14:tracePt t="54214" x="1187450" y="1171575"/>
          <p14:tracePt t="54221" x="1147763" y="1171575"/>
          <p14:tracePt t="54228" x="1139825" y="1171575"/>
          <p14:tracePt t="54236" x="1139825" y="1179513"/>
          <p14:tracePt t="54438" x="1131888" y="1179513"/>
          <p14:tracePt t="54445" x="1116013" y="1179513"/>
          <p14:tracePt t="54453" x="1092200" y="1179513"/>
          <p14:tracePt t="54461" x="1068388" y="1179513"/>
          <p14:tracePt t="54468" x="1020763" y="1179513"/>
          <p14:tracePt t="54476" x="965200" y="1179513"/>
          <p14:tracePt t="54483" x="917575" y="1179513"/>
          <p14:tracePt t="54491" x="828675" y="1179513"/>
          <p14:tracePt t="54498" x="781050" y="1187450"/>
          <p14:tracePt t="54506" x="765175" y="1187450"/>
          <p14:tracePt t="54521" x="765175" y="1195388"/>
          <p14:tracePt t="54760" x="757238" y="1195388"/>
          <p14:tracePt t="54768" x="749300" y="1195388"/>
          <p14:tracePt t="54784" x="741363" y="1195388"/>
          <p14:tracePt t="54798" x="733425" y="1195388"/>
          <p14:tracePt t="54806" x="709613" y="1195388"/>
          <p14:tracePt t="54813" x="701675" y="1195388"/>
          <p14:tracePt t="54821" x="685800" y="1195388"/>
          <p14:tracePt t="54828" x="669925" y="1195388"/>
          <p14:tracePt t="54836" x="654050" y="1195388"/>
          <p14:tracePt t="54843" x="638175" y="1195388"/>
          <p14:tracePt t="54851" x="614363" y="1195388"/>
          <p14:tracePt t="54858" x="582613" y="1195388"/>
          <p14:tracePt t="54866" x="558800" y="1195388"/>
          <p14:tracePt t="54874" x="533400" y="1195388"/>
          <p14:tracePt t="54890" x="477838" y="1195388"/>
          <p14:tracePt t="54896" x="469900" y="1195388"/>
          <p14:tracePt t="54904" x="461963" y="1195388"/>
          <p14:tracePt t="54948" x="454025" y="1195388"/>
          <p14:tracePt t="55090" x="469900" y="1187450"/>
          <p14:tracePt t="55098" x="485775" y="1187450"/>
          <p14:tracePt t="55106" x="501650" y="1179513"/>
          <p14:tracePt t="55113" x="517525" y="1179513"/>
          <p14:tracePt t="55121" x="533400" y="1179513"/>
          <p14:tracePt t="55128" x="541338" y="1179513"/>
          <p14:tracePt t="55136" x="558800" y="1179513"/>
          <p14:tracePt t="55144" x="566738" y="1171575"/>
          <p14:tracePt t="55151" x="574675" y="1171575"/>
          <p14:tracePt t="55158" x="590550" y="1171575"/>
          <p14:tracePt t="55166" x="598488" y="1171575"/>
          <p14:tracePt t="55174" x="606425" y="1171575"/>
          <p14:tracePt t="55181" x="614363" y="1171575"/>
          <p14:tracePt t="55188" x="622300" y="1163638"/>
          <p14:tracePt t="55196" x="630238" y="1163638"/>
          <p14:tracePt t="55211" x="638175" y="1163638"/>
          <p14:tracePt t="55465" x="646113" y="1163638"/>
          <p14:tracePt t="55474" x="661988" y="1155700"/>
          <p14:tracePt t="55482" x="685800" y="1155700"/>
          <p14:tracePt t="55488" x="709613" y="1155700"/>
          <p14:tracePt t="55495" x="733425" y="1155700"/>
          <p14:tracePt t="55507" x="757238" y="1155700"/>
          <p14:tracePt t="55511" x="788988" y="1147763"/>
          <p14:tracePt t="55520" x="812800" y="1147763"/>
          <p14:tracePt t="55526" x="836613" y="1147763"/>
          <p14:tracePt t="55535" x="860425" y="1139825"/>
          <p14:tracePt t="55541" x="868363" y="1139825"/>
          <p14:tracePt t="55548" x="876300" y="1139825"/>
          <p14:tracePt t="55557" x="892175" y="1139825"/>
          <p14:tracePt t="55563" x="900113" y="1139825"/>
          <p14:tracePt t="55580" x="908050" y="1139825"/>
          <p14:tracePt t="55616" x="917575" y="1139825"/>
          <p14:tracePt t="56140" x="933450" y="1139825"/>
          <p14:tracePt t="56148" x="949325" y="1139825"/>
          <p14:tracePt t="56157" x="965200" y="1139825"/>
          <p14:tracePt t="56171" x="973138" y="1139825"/>
          <p14:tracePt t="56180" x="989013" y="1139825"/>
          <p14:tracePt t="56187" x="996950" y="1139825"/>
          <p14:tracePt t="56193" x="1012825" y="1139825"/>
          <p14:tracePt t="56202" x="1020763" y="1139825"/>
          <p14:tracePt t="56210" x="1036638" y="1147763"/>
          <p14:tracePt t="59315" x="1052513" y="1147763"/>
          <p14:tracePt t="59317" x="1068388" y="1147763"/>
          <p14:tracePt t="62579" x="1100138" y="1163638"/>
          <p14:tracePt t="62581" x="1139825" y="1171575"/>
          <p14:tracePt t="62583" x="1139825" y="1179513"/>
          <p14:tracePt t="62711" x="1139825" y="1187450"/>
          <p14:tracePt t="62718" x="1147763" y="1187450"/>
          <p14:tracePt t="62727" x="1155700" y="1187450"/>
          <p14:tracePt t="62735" x="1163638" y="1187450"/>
          <p14:tracePt t="62743" x="1171575" y="1187450"/>
          <p14:tracePt t="62749" x="1179513" y="1187450"/>
          <p14:tracePt t="62757" x="1195388" y="1195388"/>
          <p14:tracePt t="62764" x="1203325" y="1195388"/>
          <p14:tracePt t="62771" x="1211263" y="1204913"/>
          <p14:tracePt t="62780" x="1219200" y="1204913"/>
          <p14:tracePt t="62786" x="1227138" y="1212850"/>
          <p14:tracePt t="62795" x="1235075" y="1212850"/>
          <p14:tracePt t="62803" x="1243013" y="1212850"/>
          <p14:tracePt t="62808" x="1250950" y="1212850"/>
          <p14:tracePt t="62817" x="1258888" y="1220788"/>
          <p14:tracePt t="62824" x="1266825" y="1220788"/>
          <p14:tracePt t="62833" x="1274763" y="1220788"/>
          <p14:tracePt t="62839" x="1284288" y="1228725"/>
          <p14:tracePt t="62847" x="1292225" y="1228725"/>
          <p14:tracePt t="62853" x="1300163" y="1228725"/>
          <p14:tracePt t="62869" x="1308100" y="1228725"/>
          <p14:tracePt t="62877" x="1316038" y="1228725"/>
          <p14:tracePt t="62904" x="1331913" y="1236663"/>
          <p14:tracePt t="62907" x="1347788" y="1236663"/>
          <p14:tracePt t="62922" x="1355725" y="1236663"/>
          <p14:tracePt t="62936" x="1363663" y="1236663"/>
          <p14:tracePt t="62952" x="1371600" y="1236663"/>
          <p14:tracePt t="64128" x="1363663" y="1260475"/>
          <p14:tracePt t="64137" x="1331913" y="1292225"/>
          <p14:tracePt t="64144" x="1300163" y="1316038"/>
          <p14:tracePt t="64151" x="1274763" y="1347788"/>
          <p14:tracePt t="64159" x="1250950" y="1363663"/>
          <p14:tracePt t="64167" x="1227138" y="1387475"/>
          <p14:tracePt t="64174" x="1219200" y="1395413"/>
          <p14:tracePt t="64184" x="1219200" y="1411288"/>
          <p14:tracePt t="64188" x="1211263" y="1419225"/>
          <p14:tracePt t="64198" x="1203325" y="1435100"/>
          <p14:tracePt t="64203" x="1195388" y="1450975"/>
          <p14:tracePt t="64213" x="1195388" y="1458913"/>
          <p14:tracePt t="64219" x="1187450" y="1474788"/>
          <p14:tracePt t="64228" x="1179513" y="1490663"/>
          <p14:tracePt t="64234" x="1179513" y="1498600"/>
          <p14:tracePt t="64242" x="1171575" y="1498600"/>
          <p14:tracePt t="64249" x="1171575" y="1514475"/>
          <p14:tracePt t="64450" x="1171575" y="1522413"/>
          <p14:tracePt t="64459" x="1155700" y="1538288"/>
          <p14:tracePt t="64467" x="1139825" y="1547813"/>
          <p14:tracePt t="64474" x="1116013" y="1579563"/>
          <p14:tracePt t="64481" x="1084263" y="1603375"/>
          <p14:tracePt t="64488" x="1060450" y="1627188"/>
          <p14:tracePt t="64498" x="1020763" y="1666875"/>
          <p14:tracePt t="64503" x="996950" y="1682750"/>
          <p14:tracePt t="64512" x="949325" y="1722438"/>
          <p14:tracePt t="64518" x="908050" y="1754188"/>
          <p14:tracePt t="64527" x="884238" y="1785938"/>
          <p14:tracePt t="64535" x="852488" y="1809750"/>
          <p14:tracePt t="64540" x="828675" y="1841500"/>
          <p14:tracePt t="64549" x="804863" y="1857375"/>
          <p14:tracePt t="64556" x="796925" y="1865313"/>
          <p14:tracePt t="64565" x="773113" y="1881188"/>
          <p14:tracePt t="64571" x="773113" y="1890713"/>
          <p14:tracePt t="64580" x="765175" y="1890713"/>
          <p14:tracePt t="66958" x="0" y="0"/>
        </p14:tracePtLst>
      </p14:laserTraceLst>
    </p:ext>
    <p:ext uri="{E180D4A7-C9FB-4DFB-919C-405C955672EB}">
      <p14:showEvtLst xmlns:p14="http://schemas.microsoft.com/office/powerpoint/2010/main">
        <p14:playEvt time="130" objId="4"/>
        <p14:stopEvt time="81394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EB32A-D9D4-4FA5-AA59-A05C0CBF5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2B2847-305F-4B43-9020-76CFB1131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45">
            <a:hlinkClick r:id="" action="ppaction://media"/>
            <a:extLst>
              <a:ext uri="{FF2B5EF4-FFF2-40B4-BE49-F238E27FC236}">
                <a16:creationId xmlns:a16="http://schemas.microsoft.com/office/drawing/2014/main" id="{80A3E29A-5F29-4047-9F70-E64DF0BDA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15"/>
    </mc:Choice>
    <mc:Fallback>
      <p:transition spd="slow" advTm="62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32" x="4352925" y="3827463"/>
          <p14:tracePt t="23038" x="4344988" y="3827463"/>
          <p14:tracePt t="23046" x="4337050" y="3835400"/>
          <p14:tracePt t="23054" x="4321175" y="3843338"/>
          <p14:tracePt t="23061" x="4313238" y="3843338"/>
          <p14:tracePt t="23068" x="4305300" y="3859213"/>
          <p14:tracePt t="23076" x="4289425" y="3867150"/>
          <p14:tracePt t="23083" x="4281488" y="3875088"/>
          <p14:tracePt t="23090" x="4273550" y="3875088"/>
          <p14:tracePt t="23099" x="4265613" y="3883025"/>
          <p14:tracePt t="23113" x="4257675" y="3890963"/>
          <p14:tracePt t="23120" x="4257675" y="3898900"/>
          <p14:tracePt t="23130" x="4249738" y="3898900"/>
          <p14:tracePt t="23136" x="4249738" y="3906838"/>
          <p14:tracePt t="23150" x="4241800" y="3914775"/>
          <p14:tracePt t="23158" x="4233863" y="3922713"/>
          <p14:tracePt t="23173" x="4233863" y="3930650"/>
          <p14:tracePt t="23181" x="4225925" y="3930650"/>
          <p14:tracePt t="23195" x="4225925" y="3938588"/>
          <p14:tracePt t="23218" x="4217988" y="3948113"/>
          <p14:tracePt t="23226" x="4217988" y="3956050"/>
          <p14:tracePt t="23233" x="4210050" y="3971925"/>
          <p14:tracePt t="23240" x="4192588" y="3987800"/>
          <p14:tracePt t="23248" x="4192588" y="3995738"/>
          <p14:tracePt t="23256" x="4184650" y="4019550"/>
          <p14:tracePt t="23264" x="4168775" y="4035425"/>
          <p14:tracePt t="23271" x="4160838" y="4067175"/>
          <p14:tracePt t="23278" x="4144963" y="4090988"/>
          <p14:tracePt t="23286" x="4129088" y="4106863"/>
          <p14:tracePt t="23293" x="4113213" y="4122738"/>
          <p14:tracePt t="23301" x="4105275" y="4138613"/>
          <p14:tracePt t="23308" x="4097338" y="4146550"/>
          <p14:tracePt t="23315" x="4097338" y="4154488"/>
          <p14:tracePt t="23324" x="4089400" y="4154488"/>
          <p14:tracePt t="23421" x="4089400" y="4146550"/>
          <p14:tracePt t="23428" x="4089400" y="4138613"/>
          <p14:tracePt t="23435" x="4089400" y="4122738"/>
          <p14:tracePt t="23443" x="4089400" y="4106863"/>
          <p14:tracePt t="23451" x="4089400" y="4090988"/>
          <p14:tracePt t="23457" x="4089400" y="4067175"/>
          <p14:tracePt t="23465" x="4089400" y="4051300"/>
          <p14:tracePt t="23473" x="4089400" y="4027488"/>
          <p14:tracePt t="23481" x="4089400" y="4003675"/>
          <p14:tracePt t="23488" x="4089400" y="3987800"/>
          <p14:tracePt t="23495" x="4089400" y="3963988"/>
          <p14:tracePt t="23503" x="4089400" y="3948113"/>
          <p14:tracePt t="23511" x="4089400" y="3938588"/>
          <p14:tracePt t="23518" x="4089400" y="3930650"/>
          <p14:tracePt t="23526" x="4089400" y="3922713"/>
          <p14:tracePt t="23533" x="4089400" y="3914775"/>
          <p14:tracePt t="23548" x="4089400" y="3906838"/>
          <p14:tracePt t="23556" x="4089400" y="3898900"/>
          <p14:tracePt t="23563" x="4081463" y="3883025"/>
          <p14:tracePt t="23579" x="4073525" y="3867150"/>
          <p14:tracePt t="23586" x="4073525" y="3859213"/>
          <p14:tracePt t="23592" x="4065588" y="3843338"/>
          <p14:tracePt t="23600" x="4065588" y="3827463"/>
          <p14:tracePt t="23608" x="4057650" y="3819525"/>
          <p14:tracePt t="23615" x="4057650" y="3803650"/>
          <p14:tracePt t="23623" x="4057650" y="3795713"/>
          <p14:tracePt t="23631" x="4057650" y="3787775"/>
          <p14:tracePt t="23637" x="4049713" y="3787775"/>
          <p14:tracePt t="23645" x="4049713" y="3779838"/>
          <p14:tracePt t="23720" x="4049713" y="3771900"/>
          <p14:tracePt t="23735" x="4049713" y="3763963"/>
          <p14:tracePt t="23743" x="4049713" y="3756025"/>
          <p14:tracePt t="23750" x="4057650" y="3756025"/>
          <p14:tracePt t="23758" x="4065588" y="3748088"/>
          <p14:tracePt t="23765" x="4073525" y="3732213"/>
          <p14:tracePt t="23781" x="4081463" y="3716338"/>
          <p14:tracePt t="23788" x="4089400" y="3716338"/>
          <p14:tracePt t="23796" x="4097338" y="3708400"/>
          <p14:tracePt t="23817" x="4105275" y="3700463"/>
          <p14:tracePt t="23855" x="4105275" y="3692525"/>
          <p14:tracePt t="23863" x="4113213" y="3692525"/>
          <p14:tracePt t="23886" x="4121150" y="3692525"/>
          <p14:tracePt t="24043" x="4121150" y="3700463"/>
          <p14:tracePt t="24050" x="4121150" y="3708400"/>
          <p14:tracePt t="24065" x="4113213" y="3724275"/>
          <p14:tracePt t="24081" x="4113213" y="3732213"/>
          <p14:tracePt t="24635" x="4113213" y="3740150"/>
          <p14:tracePt t="24646" x="4113213" y="3748088"/>
          <p14:tracePt t="24658" x="4105275" y="3748088"/>
          <p14:tracePt t="24665" x="4105275" y="3756025"/>
          <p14:tracePt t="24860" x="4105275" y="3748088"/>
          <p14:tracePt t="24876" x="4113213" y="3740150"/>
          <p14:tracePt t="24883" x="4121150" y="3732213"/>
          <p14:tracePt t="24897" x="4129088" y="3724275"/>
          <p14:tracePt t="24898" x="4137025" y="3708400"/>
          <p14:tracePt t="24905" x="4137025" y="3700463"/>
          <p14:tracePt t="24913" x="4144963" y="3692525"/>
          <p14:tracePt t="24920" x="4152900" y="3684588"/>
          <p14:tracePt t="24928" x="4152900" y="3676650"/>
          <p14:tracePt t="24944" x="4152900" y="3668713"/>
          <p14:tracePt t="24950" x="4160838" y="3668713"/>
          <p14:tracePt t="25175" x="4160838" y="3684588"/>
          <p14:tracePt t="25183" x="4160838" y="3692525"/>
          <p14:tracePt t="25191" x="4160838" y="3716338"/>
          <p14:tracePt t="25197" x="4160838" y="3732213"/>
          <p14:tracePt t="25206" x="4160838" y="3748088"/>
          <p14:tracePt t="25213" x="4160838" y="3771900"/>
          <p14:tracePt t="25221" x="4160838" y="3787775"/>
          <p14:tracePt t="25228" x="4160838" y="3811588"/>
          <p14:tracePt t="25236" x="4152900" y="3827463"/>
          <p14:tracePt t="25243" x="4152900" y="3843338"/>
          <p14:tracePt t="25251" x="4144963" y="3859213"/>
          <p14:tracePt t="25258" x="4129088" y="3875088"/>
          <p14:tracePt t="25266" x="4129088" y="3890963"/>
          <p14:tracePt t="25273" x="4121150" y="3898900"/>
          <p14:tracePt t="25280" x="4113213" y="3914775"/>
          <p14:tracePt t="25288" x="4105275" y="3914775"/>
          <p14:tracePt t="25296" x="4097338" y="3914775"/>
          <p14:tracePt t="25303" x="4097338" y="3922713"/>
          <p14:tracePt t="25310" x="4089400" y="3930650"/>
          <p14:tracePt t="25318" x="4081463" y="3938588"/>
          <p14:tracePt t="25326" x="4073525" y="3938588"/>
          <p14:tracePt t="25333" x="4073525" y="3948113"/>
          <p14:tracePt t="25341" x="4065588" y="3948113"/>
          <p14:tracePt t="25356" x="4065588" y="3956050"/>
          <p14:tracePt t="25363" x="4057650" y="3956050"/>
          <p14:tracePt t="25415" x="4049713" y="3963988"/>
          <p14:tracePt t="25438" x="4041775" y="3963988"/>
          <p14:tracePt t="25446" x="4041775" y="3971925"/>
          <p14:tracePt t="25460" x="4033838" y="3971925"/>
          <p14:tracePt t="25476" x="4025900" y="3979863"/>
          <p14:tracePt t="25483" x="4010025" y="3979863"/>
          <p14:tracePt t="25491" x="3994150" y="3987800"/>
          <p14:tracePt t="25498" x="3978275" y="3995738"/>
          <p14:tracePt t="25506" x="3962400" y="3995738"/>
          <p14:tracePt t="25513" x="3922713" y="4011613"/>
          <p14:tracePt t="25521" x="3890963" y="4011613"/>
          <p14:tracePt t="25528" x="3859213" y="4019550"/>
          <p14:tracePt t="25536" x="3817938" y="4027488"/>
          <p14:tracePt t="25543" x="3786188" y="4035425"/>
          <p14:tracePt t="25551" x="3762375" y="4035425"/>
          <p14:tracePt t="25558" x="3746500" y="4043363"/>
          <p14:tracePt t="25566" x="3714750" y="4051300"/>
          <p14:tracePt t="25573" x="3698875" y="4051300"/>
          <p14:tracePt t="25580" x="3675063" y="4051300"/>
          <p14:tracePt t="25588" x="3667125" y="4059238"/>
          <p14:tracePt t="25596" x="3659188" y="4067175"/>
          <p14:tracePt t="25603" x="3651250" y="4067175"/>
          <p14:tracePt t="25617" x="3635375" y="4075113"/>
          <p14:tracePt t="25633" x="3635375" y="4083050"/>
          <p14:tracePt t="25640" x="3627438" y="4083050"/>
          <p14:tracePt t="25647" x="3627438" y="4090988"/>
          <p14:tracePt t="25655" x="3619500" y="4090988"/>
          <p14:tracePt t="25663" x="3611563" y="4090988"/>
          <p14:tracePt t="25672" x="3611563" y="4098925"/>
          <p14:tracePt t="25686" x="3603625" y="4106863"/>
          <p14:tracePt t="25701" x="3603625" y="4114800"/>
          <p14:tracePt t="25708" x="3595688" y="4114800"/>
          <p14:tracePt t="25716" x="3595688" y="4122738"/>
          <p14:tracePt t="25730" x="3587750" y="4130675"/>
          <p14:tracePt t="25738" x="3579813" y="4130675"/>
          <p14:tracePt t="25746" x="3579813" y="4138613"/>
          <p14:tracePt t="25753" x="3579813" y="4146550"/>
          <p14:tracePt t="25768" x="3579813" y="4154488"/>
          <p14:tracePt t="25806" x="3587750" y="4154488"/>
          <p14:tracePt t="25821" x="3603625" y="4154488"/>
          <p14:tracePt t="25828" x="3627438" y="4154488"/>
          <p14:tracePt t="25836" x="3659188" y="4154488"/>
          <p14:tracePt t="25842" x="3706813" y="4154488"/>
          <p14:tracePt t="25850" x="3730625" y="4154488"/>
          <p14:tracePt t="25857" x="3770313" y="4154488"/>
          <p14:tracePt t="25865" x="3802063" y="4154488"/>
          <p14:tracePt t="25873" x="3825875" y="4154488"/>
          <p14:tracePt t="25880" x="3859213" y="4154488"/>
          <p14:tracePt t="25888" x="3875088" y="4154488"/>
          <p14:tracePt t="25948" x="3875088" y="4162425"/>
          <p14:tracePt t="25956" x="3859213" y="4170363"/>
          <p14:tracePt t="25963" x="3859213" y="4186238"/>
          <p14:tracePt t="25971" x="3843338" y="4194175"/>
          <p14:tracePt t="25978" x="3833813" y="4202113"/>
          <p14:tracePt t="25985" x="3817938" y="4217988"/>
          <p14:tracePt t="25992" x="3794125" y="4233863"/>
          <p14:tracePt t="26000" x="3770313" y="4249738"/>
          <p14:tracePt t="26008" x="3754438" y="4265613"/>
          <p14:tracePt t="26015" x="3722688" y="4291013"/>
          <p14:tracePt t="26022" x="3698875" y="4298950"/>
          <p14:tracePt t="26031" x="3683000" y="4322763"/>
          <p14:tracePt t="26038" x="3659188" y="4338638"/>
          <p14:tracePt t="26046" x="3643313" y="4354513"/>
          <p14:tracePt t="26053" x="3627438" y="4370388"/>
          <p14:tracePt t="26062" x="3611563" y="4386263"/>
          <p14:tracePt t="26067" x="3603625" y="4402138"/>
          <p14:tracePt t="26076" x="3595688" y="4418013"/>
          <p14:tracePt t="26091" x="3587750" y="4433888"/>
          <p14:tracePt t="26106" x="3587750" y="4441825"/>
          <p14:tracePt t="26113" x="3587750" y="4449763"/>
          <p14:tracePt t="26128" x="3587750" y="4457700"/>
          <p14:tracePt t="26136" x="3587750" y="4465638"/>
          <p14:tracePt t="26151" x="3587750" y="4473575"/>
          <p14:tracePt t="26165" x="3587750" y="4481513"/>
          <p14:tracePt t="26173" x="3595688" y="4489450"/>
          <p14:tracePt t="26180" x="3595688" y="4497388"/>
          <p14:tracePt t="26195" x="3595688" y="4505325"/>
          <p14:tracePt t="26203" x="3595688" y="4513263"/>
          <p14:tracePt t="26211" x="3595688" y="4521200"/>
          <p14:tracePt t="26218" x="3595688" y="4537075"/>
          <p14:tracePt t="26226" x="3595688" y="4552950"/>
          <p14:tracePt t="26232" x="3595688" y="4560888"/>
          <p14:tracePt t="26241" x="3587750" y="4568825"/>
          <p14:tracePt t="26248" x="3579813" y="4592638"/>
          <p14:tracePt t="26256" x="3548063" y="4624388"/>
          <p14:tracePt t="26263" x="3508375" y="4665663"/>
          <p14:tracePt t="26271" x="3476625" y="4705350"/>
          <p14:tracePt t="26278" x="3443288" y="4745038"/>
          <p14:tracePt t="26286" x="3411538" y="4784725"/>
          <p14:tracePt t="26292" x="3387725" y="4808538"/>
          <p14:tracePt t="26301" x="3363913" y="4848225"/>
          <p14:tracePt t="26308" x="3355975" y="4872038"/>
          <p14:tracePt t="26315" x="3340100" y="4887913"/>
          <p14:tracePt t="26323" x="3332163" y="4903788"/>
          <p14:tracePt t="26330" x="3332163" y="4919663"/>
          <p14:tracePt t="26338" x="3332163" y="4927600"/>
          <p14:tracePt t="26345" x="3332163" y="4935538"/>
          <p14:tracePt t="26421" x="3340100" y="4935538"/>
          <p14:tracePt t="26428" x="3348038" y="4935538"/>
          <p14:tracePt t="26436" x="3355975" y="4935538"/>
          <p14:tracePt t="26442" x="3363913" y="4927600"/>
          <p14:tracePt t="26451" x="3371850" y="4927600"/>
          <p14:tracePt t="26458" x="3379788" y="4927600"/>
          <p14:tracePt t="26465" x="3387725" y="4927600"/>
          <p14:tracePt t="26481" x="3387725" y="4919663"/>
          <p14:tracePt t="26540" x="3387725" y="4927600"/>
          <p14:tracePt t="26562" x="3387725" y="4935538"/>
          <p14:tracePt t="26579" x="3379788" y="4935538"/>
          <p14:tracePt t="26586" x="3379788" y="4943475"/>
          <p14:tracePt t="28175" x="3387725" y="4943475"/>
          <p14:tracePt t="28191" x="3395663" y="4943475"/>
          <p14:tracePt t="28207" x="3395663" y="4935538"/>
          <p14:tracePt t="28213" x="3403600" y="4935538"/>
          <p14:tracePt t="28311" x="3411538" y="4935538"/>
          <p14:tracePt t="28326" x="3419475" y="4935538"/>
          <p14:tracePt t="28363" x="3427413" y="4935538"/>
          <p14:tracePt t="28371" x="3427413" y="4927600"/>
          <p14:tracePt t="28394" x="3435350" y="4927600"/>
          <p14:tracePt t="28430" x="3443288" y="4927600"/>
          <p14:tracePt t="28453" x="3443288" y="4919663"/>
          <p14:tracePt t="29023" x="3451225" y="4919663"/>
          <p14:tracePt t="29158" x="3459163" y="4919663"/>
          <p14:tracePt t="29166" x="3467100" y="4903788"/>
          <p14:tracePt t="29174" x="3476625" y="4887913"/>
          <p14:tracePt t="29180" x="3492500" y="4879975"/>
          <p14:tracePt t="29190" x="3500438" y="4864100"/>
          <p14:tracePt t="29196" x="3516313" y="4864100"/>
          <p14:tracePt t="29203" x="3524250" y="4856163"/>
          <p14:tracePt t="29210" x="3532188" y="4856163"/>
          <p14:tracePt t="29218" x="3540125" y="4848225"/>
          <p14:tracePt t="29226" x="3548063" y="4848225"/>
          <p14:tracePt t="29233" x="3556000" y="4848225"/>
          <p14:tracePt t="29257" x="3556000" y="4840288"/>
          <p14:tracePt t="29300" x="3563938" y="4840288"/>
          <p14:tracePt t="29480" x="3563938" y="4832350"/>
          <p14:tracePt t="29488" x="3571875" y="4832350"/>
          <p14:tracePt t="29503" x="3571875" y="4824413"/>
          <p14:tracePt t="29527" x="3571875" y="4816475"/>
          <p14:tracePt t="29533" x="3579813" y="4816475"/>
          <p14:tracePt t="29548" x="3587750" y="4816475"/>
          <p14:tracePt t="29571" x="3587750" y="4808538"/>
          <p14:tracePt t="29593" x="3595688" y="4808538"/>
          <p14:tracePt t="29616" x="3595688" y="4800600"/>
          <p14:tracePt t="29623" x="3603625" y="4800600"/>
          <p14:tracePt t="29653" x="3611563" y="4800600"/>
          <p14:tracePt t="30290" x="3619500" y="4800600"/>
          <p14:tracePt t="30335" x="3627438" y="4800600"/>
          <p14:tracePt t="30360" x="3627438" y="4808538"/>
          <p14:tracePt t="30365" x="3635375" y="4808538"/>
          <p14:tracePt t="30380" x="3635375" y="4816475"/>
          <p14:tracePt t="30411" x="3635375" y="4824413"/>
          <p14:tracePt t="30576" x="3651250" y="4792663"/>
          <p14:tracePt t="30583" x="3659188" y="4760913"/>
          <p14:tracePt t="30592" x="3667125" y="4729163"/>
          <p14:tracePt t="30597" x="3690938" y="4665663"/>
          <p14:tracePt t="30605" x="3698875" y="4616450"/>
          <p14:tracePt t="30613" x="3722688" y="4545013"/>
          <p14:tracePt t="30621" x="3738563" y="4489450"/>
          <p14:tracePt t="30628" x="3746500" y="4457700"/>
          <p14:tracePt t="30635" x="3762375" y="4402138"/>
          <p14:tracePt t="30643" x="3778250" y="4354513"/>
          <p14:tracePt t="30650" x="3794125" y="4298950"/>
          <p14:tracePt t="30658" x="3802063" y="4249738"/>
          <p14:tracePt t="30666" x="3810000" y="4210050"/>
          <p14:tracePt t="30674" x="3817938" y="4170363"/>
          <p14:tracePt t="30680" x="3825875" y="4146550"/>
          <p14:tracePt t="30688" x="3843338" y="4122738"/>
          <p14:tracePt t="30696" x="3851275" y="4090988"/>
          <p14:tracePt t="30703" x="3859213" y="4059238"/>
          <p14:tracePt t="30711" x="3867150" y="4043363"/>
          <p14:tracePt t="30718" x="3883025" y="4019550"/>
          <p14:tracePt t="30725" x="3890963" y="4003675"/>
          <p14:tracePt t="30732" x="3898900" y="3979863"/>
          <p14:tracePt t="30741" x="3906838" y="3971925"/>
          <p14:tracePt t="30748" x="3914775" y="3956050"/>
          <p14:tracePt t="30756" x="3922713" y="3938588"/>
          <p14:tracePt t="30763" x="3938588" y="3930650"/>
          <p14:tracePt t="30771" x="3938588" y="3922713"/>
          <p14:tracePt t="30778" x="3946525" y="3922713"/>
          <p14:tracePt t="30785" x="3946525" y="3914775"/>
          <p14:tracePt t="30792" x="3954463" y="3914775"/>
          <p14:tracePt t="30808" x="3954463" y="3906838"/>
          <p14:tracePt t="30815" x="3962400" y="3906838"/>
          <p14:tracePt t="30823" x="3962400" y="3898900"/>
          <p14:tracePt t="30831" x="3970338" y="3898900"/>
          <p14:tracePt t="30839" x="3970338" y="3890963"/>
          <p14:tracePt t="30846" x="3978275" y="3890963"/>
          <p14:tracePt t="30853" x="3986213" y="3883025"/>
          <p14:tracePt t="30860" x="3994150" y="3875088"/>
          <p14:tracePt t="30868" x="4002088" y="3867150"/>
          <p14:tracePt t="30875" x="4017963" y="3859213"/>
          <p14:tracePt t="30883" x="4017963" y="3851275"/>
          <p14:tracePt t="30891" x="4033838" y="3851275"/>
          <p14:tracePt t="30898" x="4041775" y="3835400"/>
          <p14:tracePt t="30907" x="4049713" y="3827463"/>
          <p14:tracePt t="30913" x="4065588" y="3827463"/>
          <p14:tracePt t="30920" x="4089400" y="3819525"/>
          <p14:tracePt t="30928" x="4105275" y="3811588"/>
          <p14:tracePt t="30935" x="4129088" y="3803650"/>
          <p14:tracePt t="30943" x="4160838" y="3795713"/>
          <p14:tracePt t="30950" x="4176713" y="3787775"/>
          <p14:tracePt t="30958" x="4210050" y="3779838"/>
          <p14:tracePt t="30965" x="4233863" y="3771900"/>
          <p14:tracePt t="30973" x="4257675" y="3763963"/>
          <p14:tracePt t="30981" x="4273550" y="3756025"/>
          <p14:tracePt t="30988" x="4281488" y="3756025"/>
          <p14:tracePt t="31003" x="4289425" y="3756025"/>
          <p14:tracePt t="31010" x="4297363" y="3756025"/>
          <p14:tracePt t="31310" x="4297363" y="3748088"/>
          <p14:tracePt t="31317" x="4297363" y="3740150"/>
          <p14:tracePt t="31325" x="4313238" y="3724275"/>
          <p14:tracePt t="31333" x="4313238" y="3700463"/>
          <p14:tracePt t="31341" x="4337050" y="3684588"/>
          <p14:tracePt t="31348" x="4344988" y="3668713"/>
          <p14:tracePt t="31355" x="4368800" y="3644900"/>
          <p14:tracePt t="31363" x="4384675" y="3613150"/>
          <p14:tracePt t="31372" x="4408488" y="3587750"/>
          <p14:tracePt t="31378" x="4440238" y="3556000"/>
          <p14:tracePt t="31385" x="4456113" y="3540125"/>
          <p14:tracePt t="31393" x="4479925" y="3524250"/>
          <p14:tracePt t="31401" x="4503738" y="3508375"/>
          <p14:tracePt t="31408" x="4543425" y="3492500"/>
          <p14:tracePt t="31416" x="4576763" y="3484563"/>
          <p14:tracePt t="31424" x="4616450" y="3468688"/>
          <p14:tracePt t="31431" x="4664075" y="3460750"/>
          <p14:tracePt t="31439" x="4703763" y="3452813"/>
          <p14:tracePt t="31445" x="4759325" y="3444875"/>
          <p14:tracePt t="31453" x="4799013" y="3444875"/>
          <p14:tracePt t="31461" x="4822825" y="3444875"/>
          <p14:tracePt t="31468" x="4870450" y="3436938"/>
          <p14:tracePt t="31475" x="4894263" y="3436938"/>
          <p14:tracePt t="31483" x="4910138" y="3436938"/>
          <p14:tracePt t="31491" x="4918075" y="3436938"/>
          <p14:tracePt t="31498" x="4926013" y="3436938"/>
          <p14:tracePt t="31587" x="4933950" y="3444875"/>
          <p14:tracePt t="31596" x="4959350" y="3452813"/>
          <p14:tracePt t="31603" x="4975225" y="3460750"/>
          <p14:tracePt t="31611" x="4999038" y="3484563"/>
          <p14:tracePt t="31618" x="5022850" y="3484563"/>
          <p14:tracePt t="31625" x="5070475" y="3500438"/>
          <p14:tracePt t="31633" x="5118100" y="3516313"/>
          <p14:tracePt t="31641" x="5157788" y="3524250"/>
          <p14:tracePt t="31648" x="5197475" y="3532188"/>
          <p14:tracePt t="31657" x="5229225" y="3540125"/>
          <p14:tracePt t="31663" x="5276850" y="3548063"/>
          <p14:tracePt t="31671" x="5318125" y="3548063"/>
          <p14:tracePt t="31677" x="5349875" y="3548063"/>
          <p14:tracePt t="31685" x="5381625" y="3548063"/>
          <p14:tracePt t="31693" x="5405438" y="3548063"/>
          <p14:tracePt t="31700" x="5437188" y="3540125"/>
          <p14:tracePt t="31715" x="5445125" y="3532188"/>
          <p14:tracePt t="31723" x="5468938" y="3524250"/>
          <p14:tracePt t="31730" x="5476875" y="3524250"/>
          <p14:tracePt t="31739" x="5484813" y="3508375"/>
          <p14:tracePt t="31746" x="5492750" y="3500438"/>
          <p14:tracePt t="31753" x="5500688" y="3492500"/>
          <p14:tracePt t="31761" x="5516563" y="3476625"/>
          <p14:tracePt t="31775" x="5532438" y="3460750"/>
          <p14:tracePt t="31783" x="5548313" y="3436938"/>
          <p14:tracePt t="31790" x="5548313" y="3429000"/>
          <p14:tracePt t="31797" x="5564188" y="3413125"/>
          <p14:tracePt t="31805" x="5572125" y="3397250"/>
          <p14:tracePt t="31813" x="5572125" y="3381375"/>
          <p14:tracePt t="31821" x="5580063" y="3365500"/>
          <p14:tracePt t="31828" x="5588000" y="3357563"/>
          <p14:tracePt t="31835" x="5588000" y="3341688"/>
          <p14:tracePt t="31843" x="5588000" y="3333750"/>
          <p14:tracePt t="31851" x="5595938" y="3325813"/>
          <p14:tracePt t="31866" x="5595938" y="3317875"/>
          <p14:tracePt t="31874" x="5603875" y="3317875"/>
          <p14:tracePt t="31888" x="5603875" y="3309938"/>
          <p14:tracePt t="31918" x="5611813" y="3302000"/>
          <p14:tracePt t="31970" x="5611813" y="3294063"/>
          <p14:tracePt t="32053" x="5619750" y="3294063"/>
          <p14:tracePt t="32060" x="5627688" y="3302000"/>
          <p14:tracePt t="32068" x="5643563" y="3317875"/>
          <p14:tracePt t="32075" x="5659438" y="3325813"/>
          <p14:tracePt t="32083" x="5676900" y="3349625"/>
          <p14:tracePt t="32091" x="5692775" y="3357563"/>
          <p14:tracePt t="32098" x="5708650" y="3373438"/>
          <p14:tracePt t="32113" x="5716588" y="3373438"/>
          <p14:tracePt t="32121" x="5716588" y="3381375"/>
          <p14:tracePt t="32127" x="5724525" y="3381375"/>
          <p14:tracePt t="32210" x="5724525" y="3389313"/>
          <p14:tracePt t="32218" x="5724525" y="3397250"/>
          <p14:tracePt t="32225" x="5724525" y="3413125"/>
          <p14:tracePt t="32234" x="5716588" y="3429000"/>
          <p14:tracePt t="32240" x="5716588" y="3452813"/>
          <p14:tracePt t="32247" x="5708650" y="3468688"/>
          <p14:tracePt t="32255" x="5708650" y="3500438"/>
          <p14:tracePt t="32263" x="5708650" y="3524250"/>
          <p14:tracePt t="32271" x="5708650" y="3556000"/>
          <p14:tracePt t="32278" x="5708650" y="3587750"/>
          <p14:tracePt t="32286" x="5708650" y="3605213"/>
          <p14:tracePt t="32293" x="5708650" y="3613150"/>
          <p14:tracePt t="32301" x="5708650" y="3629025"/>
          <p14:tracePt t="32308" x="5708650" y="3636963"/>
          <p14:tracePt t="32316" x="5708650" y="3644900"/>
          <p14:tracePt t="32338" x="5708650" y="3652838"/>
          <p14:tracePt t="32408" x="5716588" y="3652838"/>
          <p14:tracePt t="32421" x="5724525" y="3652838"/>
          <p14:tracePt t="32437" x="5732463" y="3652838"/>
          <p14:tracePt t="32451" x="5740400" y="3660775"/>
          <p14:tracePt t="32458" x="5748338" y="3660775"/>
          <p14:tracePt t="32466" x="5748338" y="3668713"/>
          <p14:tracePt t="32473" x="5748338" y="3684588"/>
          <p14:tracePt t="32481" x="5748338" y="3708400"/>
          <p14:tracePt t="32488" x="5748338" y="3724275"/>
          <p14:tracePt t="32496" x="5748338" y="3756025"/>
          <p14:tracePt t="32504" x="5748338" y="3779838"/>
          <p14:tracePt t="32511" x="5748338" y="3819525"/>
          <p14:tracePt t="32518" x="5748338" y="3867150"/>
          <p14:tracePt t="32525" x="5748338" y="3906838"/>
          <p14:tracePt t="32533" x="5748338" y="3938588"/>
          <p14:tracePt t="32540" x="5748338" y="3963988"/>
          <p14:tracePt t="32547" x="5748338" y="4019550"/>
          <p14:tracePt t="32555" x="5748338" y="4035425"/>
          <p14:tracePt t="32562" x="5748338" y="4059238"/>
          <p14:tracePt t="32571" x="5748338" y="4083050"/>
          <p14:tracePt t="32577" x="5740400" y="4098925"/>
          <p14:tracePt t="32585" x="5732463" y="4114800"/>
          <p14:tracePt t="32592" x="5732463" y="4130675"/>
          <p14:tracePt t="32601" x="5724525" y="4154488"/>
          <p14:tracePt t="32607" x="5724525" y="4170363"/>
          <p14:tracePt t="32615" x="5716588" y="4194175"/>
          <p14:tracePt t="32623" x="5708650" y="4233863"/>
          <p14:tracePt t="32630" x="5708650" y="4257675"/>
          <p14:tracePt t="32640" x="5700713" y="4281488"/>
          <p14:tracePt t="32645" x="5700713" y="4306888"/>
          <p14:tracePt t="32653" x="5700713" y="4330700"/>
          <p14:tracePt t="32660" x="5700713" y="4346575"/>
          <p14:tracePt t="32667" x="5700713" y="4370388"/>
          <p14:tracePt t="32675" x="5700713" y="4386263"/>
          <p14:tracePt t="32682" x="5700713" y="4410075"/>
          <p14:tracePt t="32690" x="5700713" y="4425950"/>
          <p14:tracePt t="32697" x="5700713" y="4441825"/>
          <p14:tracePt t="32706" x="5700713" y="4465638"/>
          <p14:tracePt t="32712" x="5700713" y="4489450"/>
          <p14:tracePt t="32720" x="5700713" y="4513263"/>
          <p14:tracePt t="32727" x="5700713" y="4537075"/>
          <p14:tracePt t="32735" x="5700713" y="4560888"/>
          <p14:tracePt t="32742" x="5700713" y="4584700"/>
          <p14:tracePt t="32750" x="5700713" y="4624388"/>
          <p14:tracePt t="32757" x="5700713" y="4641850"/>
          <p14:tracePt t="32766" x="5700713" y="4649788"/>
          <p14:tracePt t="32773" x="5700713" y="4665663"/>
          <p14:tracePt t="32780" x="5708650" y="4665663"/>
          <p14:tracePt t="32788" x="5708650" y="4673600"/>
          <p14:tracePt t="32795" x="5708650" y="4681538"/>
          <p14:tracePt t="32803" x="5708650" y="4689475"/>
          <p14:tracePt t="32810" x="5708650" y="4697413"/>
          <p14:tracePt t="32817" x="5708650" y="4713288"/>
          <p14:tracePt t="32825" x="5708650" y="4721225"/>
          <p14:tracePt t="32832" x="5708650" y="4729163"/>
          <p14:tracePt t="32840" x="5708650" y="4745038"/>
          <p14:tracePt t="32847" x="5708650" y="4752975"/>
          <p14:tracePt t="32856" x="5708650" y="4776788"/>
          <p14:tracePt t="32862" x="5708650" y="4800600"/>
          <p14:tracePt t="32870" x="5708650" y="4824413"/>
          <p14:tracePt t="32878" x="5708650" y="4848225"/>
          <p14:tracePt t="32885" x="5708650" y="4864100"/>
          <p14:tracePt t="32893" x="5708650" y="4887913"/>
          <p14:tracePt t="32906" x="5708650" y="4903788"/>
          <p14:tracePt t="32908" x="5708650" y="4919663"/>
          <p14:tracePt t="32915" x="5708650" y="4927600"/>
          <p14:tracePt t="32924" x="5708650" y="4935538"/>
          <p14:tracePt t="32953" x="5708650" y="4943475"/>
          <p14:tracePt t="32983" x="5708650" y="4927600"/>
          <p14:tracePt t="32990" x="5708650" y="4895850"/>
          <p14:tracePt t="32997" x="5708650" y="4848225"/>
          <p14:tracePt t="33006" x="5708650" y="4800600"/>
          <p14:tracePt t="33012" x="5708650" y="4721225"/>
          <p14:tracePt t="33028" x="5708650" y="4649788"/>
          <p14:tracePt t="33029" x="5708650" y="4576763"/>
          <p14:tracePt t="33035" x="5708650" y="4497388"/>
          <p14:tracePt t="33043" x="5708650" y="4433888"/>
          <p14:tracePt t="33050" x="5708650" y="4354513"/>
          <p14:tracePt t="33065" x="5708650" y="4273550"/>
          <p14:tracePt t="33066" x="5708650" y="4194175"/>
          <p14:tracePt t="33073" x="5700713" y="4138613"/>
          <p14:tracePt t="33080" x="5700713" y="4083050"/>
          <p14:tracePt t="33088" x="5700713" y="4059238"/>
          <p14:tracePt t="33095" x="5700713" y="4019550"/>
          <p14:tracePt t="33103" x="5700713" y="3971925"/>
          <p14:tracePt t="33110" x="5692775" y="3938588"/>
          <p14:tracePt t="33118" x="5692775" y="3906838"/>
          <p14:tracePt t="33125" x="5684838" y="3883025"/>
          <p14:tracePt t="33132" x="5676900" y="3859213"/>
          <p14:tracePt t="33140" x="5676900" y="3843338"/>
          <p14:tracePt t="33147" x="5676900" y="3827463"/>
          <p14:tracePt t="33156" x="5676900" y="3795713"/>
          <p14:tracePt t="33162" x="5676900" y="3779838"/>
          <p14:tracePt t="33170" x="5667375" y="3748088"/>
          <p14:tracePt t="33178" x="5667375" y="3724275"/>
          <p14:tracePt t="33185" x="5667375" y="3700463"/>
          <p14:tracePt t="33192" x="5667375" y="3676650"/>
          <p14:tracePt t="33200" x="5659438" y="3644900"/>
          <p14:tracePt t="33208" x="5659438" y="3629025"/>
          <p14:tracePt t="33215" x="5659438" y="3621088"/>
          <p14:tracePt t="33223" x="5659438" y="3613150"/>
          <p14:tracePt t="33230" x="5659438" y="3605213"/>
          <p14:tracePt t="33239" x="5659438" y="3595688"/>
          <p14:tracePt t="33253" x="5659438" y="3587750"/>
          <p14:tracePt t="33418" x="5667375" y="3605213"/>
          <p14:tracePt t="33425" x="5684838" y="3644900"/>
          <p14:tracePt t="33433" x="5708650" y="3708400"/>
          <p14:tracePt t="33440" x="5732463" y="3771900"/>
          <p14:tracePt t="33448" x="5756275" y="3843338"/>
          <p14:tracePt t="33456" x="5772150" y="3930650"/>
          <p14:tracePt t="33462" x="5772150" y="3979863"/>
          <p14:tracePt t="33470" x="5788025" y="4051300"/>
          <p14:tracePt t="33478" x="5788025" y="4130675"/>
          <p14:tracePt t="33486" x="5788025" y="4217988"/>
          <p14:tracePt t="33493" x="5788025" y="4291013"/>
          <p14:tracePt t="33500" x="5788025" y="4346575"/>
          <p14:tracePt t="33508" x="5788025" y="4402138"/>
          <p14:tracePt t="33515" x="5788025" y="4433888"/>
          <p14:tracePt t="33523" x="5788025" y="4457700"/>
          <p14:tracePt t="33531" x="5788025" y="4489450"/>
          <p14:tracePt t="33538" x="5788025" y="4513263"/>
          <p14:tracePt t="33545" x="5788025" y="4521200"/>
          <p14:tracePt t="33553" x="5788025" y="4529138"/>
          <p14:tracePt t="33560" x="5788025" y="4545013"/>
          <p14:tracePt t="33568" x="5788025" y="4552950"/>
          <p14:tracePt t="33583" x="5788025" y="4560888"/>
          <p14:tracePt t="33943" x="5780088" y="4537075"/>
          <p14:tracePt t="33950" x="5780088" y="4505325"/>
          <p14:tracePt t="33958" x="5772150" y="4473575"/>
          <p14:tracePt t="33965" x="5764213" y="4394200"/>
          <p14:tracePt t="33973" x="5756275" y="4322763"/>
          <p14:tracePt t="33980" x="5748338" y="4241800"/>
          <p14:tracePt t="33989" x="5740400" y="4162425"/>
          <p14:tracePt t="33995" x="5732463" y="4067175"/>
          <p14:tracePt t="34003" x="5724525" y="4003675"/>
          <p14:tracePt t="34010" x="5708650" y="3914775"/>
          <p14:tracePt t="34018" x="5708650" y="3835400"/>
          <p14:tracePt t="34025" x="5692775" y="3763963"/>
          <p14:tracePt t="34033" x="5684838" y="3700463"/>
          <p14:tracePt t="34040" x="5676900" y="3644900"/>
          <p14:tracePt t="34048" x="5667375" y="3595688"/>
          <p14:tracePt t="34056" x="5659438" y="3571875"/>
          <p14:tracePt t="34062" x="5651500" y="3556000"/>
          <p14:tracePt t="34071" x="5651500" y="3540125"/>
          <p14:tracePt t="34078" x="5643563" y="3524250"/>
          <p14:tracePt t="34093" x="5635625" y="3516313"/>
          <p14:tracePt t="34100" x="5635625" y="3508375"/>
          <p14:tracePt t="34108" x="5635625" y="3500438"/>
          <p14:tracePt t="34123" x="5635625" y="3492500"/>
          <p14:tracePt t="34130" x="5627688" y="3476625"/>
          <p14:tracePt t="34139" x="5619750" y="3460750"/>
          <p14:tracePt t="34145" x="5611813" y="3452813"/>
          <p14:tracePt t="34153" x="5603875" y="3429000"/>
          <p14:tracePt t="34160" x="5595938" y="3421063"/>
          <p14:tracePt t="34168" x="5580063" y="3405188"/>
          <p14:tracePt t="34175" x="5572125" y="3389313"/>
          <p14:tracePt t="34183" x="5556250" y="3373438"/>
          <p14:tracePt t="34190" x="5556250" y="3365500"/>
          <p14:tracePt t="34197" x="5540375" y="3341688"/>
          <p14:tracePt t="34213" x="5532438" y="3333750"/>
          <p14:tracePt t="34229" x="5524500" y="3333750"/>
          <p14:tracePt t="34236" x="5524500" y="3325813"/>
          <p14:tracePt t="34311" x="5524500" y="3341688"/>
          <p14:tracePt t="34318" x="5524500" y="3357563"/>
          <p14:tracePt t="34326" x="5524500" y="3373438"/>
          <p14:tracePt t="34333" x="5524500" y="3397250"/>
          <p14:tracePt t="34342" x="5532438" y="3421063"/>
          <p14:tracePt t="34349" x="5540375" y="3452813"/>
          <p14:tracePt t="34356" x="5548313" y="3500438"/>
          <p14:tracePt t="34363" x="5548313" y="3540125"/>
          <p14:tracePt t="34371" x="5556250" y="3613150"/>
          <p14:tracePt t="34378" x="5556250" y="3660775"/>
          <p14:tracePt t="34386" x="5556250" y="3748088"/>
          <p14:tracePt t="34393" x="5556250" y="3835400"/>
          <p14:tracePt t="34401" x="5556250" y="3930650"/>
          <p14:tracePt t="34408" x="5564188" y="4003675"/>
          <p14:tracePt t="34415" x="5564188" y="4067175"/>
          <p14:tracePt t="34423" x="5564188" y="4130675"/>
          <p14:tracePt t="34431" x="5572125" y="4178300"/>
          <p14:tracePt t="34438" x="5572125" y="4210050"/>
          <p14:tracePt t="34446" x="5572125" y="4249738"/>
          <p14:tracePt t="34453" x="5580063" y="4291013"/>
          <p14:tracePt t="34460" x="5580063" y="4322763"/>
          <p14:tracePt t="34469" x="5580063" y="4346575"/>
          <p14:tracePt t="34476" x="5580063" y="4370388"/>
          <p14:tracePt t="34483" x="5580063" y="4386263"/>
          <p14:tracePt t="34490" x="5580063" y="4410075"/>
          <p14:tracePt t="34498" x="5580063" y="4433888"/>
          <p14:tracePt t="34505" x="5580063" y="4465638"/>
          <p14:tracePt t="34514" x="5580063" y="4489450"/>
          <p14:tracePt t="34521" x="5580063" y="4513263"/>
          <p14:tracePt t="34528" x="5580063" y="4537075"/>
          <p14:tracePt t="34537" x="5580063" y="4576763"/>
          <p14:tracePt t="34544" x="5580063" y="4592638"/>
          <p14:tracePt t="34551" x="5580063" y="4608513"/>
          <p14:tracePt t="34558" x="5580063" y="4624388"/>
          <p14:tracePt t="34566" x="5588000" y="4641850"/>
          <p14:tracePt t="34573" x="5588000" y="4657725"/>
          <p14:tracePt t="34580" x="5595938" y="4665663"/>
          <p14:tracePt t="34588" x="5595938" y="4673600"/>
          <p14:tracePt t="34596" x="5595938" y="4681538"/>
          <p14:tracePt t="34611" x="5595938" y="4689475"/>
          <p14:tracePt t="34656" x="5595938" y="4681538"/>
          <p14:tracePt t="34662" x="5595938" y="4624388"/>
          <p14:tracePt t="34671" x="5603875" y="4600575"/>
          <p14:tracePt t="34677" x="5611813" y="4537075"/>
          <p14:tracePt t="34686" x="5611813" y="4481513"/>
          <p14:tracePt t="34693" x="5627688" y="4410075"/>
          <p14:tracePt t="34701" x="5635625" y="4362450"/>
          <p14:tracePt t="34707" x="5651500" y="4298950"/>
          <p14:tracePt t="34716" x="5676900" y="4233863"/>
          <p14:tracePt t="34723" x="5700713" y="4170363"/>
          <p14:tracePt t="34731" x="5732463" y="4098925"/>
          <p14:tracePt t="34738" x="5748338" y="4043363"/>
          <p14:tracePt t="34746" x="5772150" y="3971925"/>
          <p14:tracePt t="34762" x="5811838" y="3867150"/>
          <p14:tracePt t="34768" x="5819775" y="3827463"/>
          <p14:tracePt t="34775" x="5835650" y="3779838"/>
          <p14:tracePt t="34783" x="5843588" y="3748088"/>
          <p14:tracePt t="34790" x="5859463" y="3716338"/>
          <p14:tracePt t="34797" x="5875338" y="3684588"/>
          <p14:tracePt t="34806" x="5891213" y="3652838"/>
          <p14:tracePt t="34813" x="5891213" y="3636963"/>
          <p14:tracePt t="34821" x="5907088" y="3621088"/>
          <p14:tracePt t="34828" x="5915025" y="3605213"/>
          <p14:tracePt t="34836" x="5915025" y="3587750"/>
          <p14:tracePt t="34843" x="5922963" y="3579813"/>
          <p14:tracePt t="34857" x="5922963" y="3571875"/>
          <p14:tracePt t="34904" x="5930900" y="3571875"/>
          <p14:tracePt t="34911" x="5930900" y="3595688"/>
          <p14:tracePt t="34918" x="5930900" y="3636963"/>
          <p14:tracePt t="34926" x="5930900" y="3668713"/>
          <p14:tracePt t="34933" x="5930900" y="3724275"/>
          <p14:tracePt t="34940" x="5930900" y="3787775"/>
          <p14:tracePt t="34948" x="5930900" y="3851275"/>
          <p14:tracePt t="34955" x="5930900" y="3922713"/>
          <p14:tracePt t="34963" x="5922963" y="3987800"/>
          <p14:tracePt t="34971" x="5915025" y="4051300"/>
          <p14:tracePt t="34978" x="5907088" y="4122738"/>
          <p14:tracePt t="34986" x="5899150" y="4186238"/>
          <p14:tracePt t="34993" x="5891213" y="4225925"/>
          <p14:tracePt t="35001" x="5875338" y="4314825"/>
          <p14:tracePt t="35008" x="5867400" y="4370388"/>
          <p14:tracePt t="35015" x="5859463" y="4433888"/>
          <p14:tracePt t="35022" x="5859463" y="4481513"/>
          <p14:tracePt t="35031" x="5851525" y="4537075"/>
          <p14:tracePt t="35038" x="5851525" y="4600575"/>
          <p14:tracePt t="35045" x="5851525" y="4665663"/>
          <p14:tracePt t="35053" x="5851525" y="4713288"/>
          <p14:tracePt t="35060" x="5843588" y="4768850"/>
          <p14:tracePt t="35069" x="5843588" y="4816475"/>
          <p14:tracePt t="35075" x="5843588" y="4840288"/>
          <p14:tracePt t="35083" x="5835650" y="4864100"/>
          <p14:tracePt t="35091" x="5835650" y="4879975"/>
          <p14:tracePt t="35098" x="5835650" y="4895850"/>
          <p14:tracePt t="35105" x="5835650" y="4911725"/>
          <p14:tracePt t="35113" x="5835650" y="4927600"/>
          <p14:tracePt t="35121" x="5835650" y="4943475"/>
          <p14:tracePt t="35128" x="5835650" y="4951413"/>
          <p14:tracePt t="35136" x="5835650" y="4976813"/>
          <p14:tracePt t="35143" x="5835650" y="4992688"/>
          <p14:tracePt t="35151" x="5827713" y="4992688"/>
          <p14:tracePt t="35158" x="5827713" y="5000625"/>
          <p14:tracePt t="35166" x="5827713" y="5008563"/>
          <p14:tracePt t="35181" x="5827713" y="5016500"/>
          <p14:tracePt t="35203" x="5827713" y="5024438"/>
          <p14:tracePt t="35226" x="5827713" y="5032375"/>
          <p14:tracePt t="35240" x="5827713" y="5040313"/>
          <p14:tracePt t="35255" x="5827713" y="5048250"/>
          <p14:tracePt t="35263" x="5819775" y="5048250"/>
          <p14:tracePt t="35271" x="5819775" y="5056188"/>
          <p14:tracePt t="35277" x="5819775" y="5064125"/>
          <p14:tracePt t="35286" x="5819775" y="5072063"/>
          <p14:tracePt t="35301" x="5811838" y="5072063"/>
          <p14:tracePt t="35308" x="5811838" y="5080000"/>
          <p14:tracePt t="35375" x="5811838" y="5087938"/>
          <p14:tracePt t="35383" x="5803900" y="5095875"/>
          <p14:tracePt t="35422" x="5795963" y="5095875"/>
          <p14:tracePt t="38236" x="5835650" y="5016500"/>
          <p14:tracePt t="38238" x="5907088" y="4895850"/>
          <p14:tracePt t="38240" x="5915025" y="4879975"/>
          <p14:tracePt t="38241" x="5922963" y="4872038"/>
          <p14:tracePt t="38250" x="5930900" y="4864100"/>
          <p14:tracePt t="38548" x="5922963" y="4864100"/>
          <p14:tracePt t="38556" x="5915025" y="4864100"/>
          <p14:tracePt t="38578" x="5907088" y="4864100"/>
          <p14:tracePt t="38594" x="5899150" y="4864100"/>
          <p14:tracePt t="38609" x="5891213" y="4864100"/>
          <p14:tracePt t="38618" x="5883275" y="4872038"/>
          <p14:tracePt t="38625" x="5875338" y="4872038"/>
          <p14:tracePt t="38638" x="5867400" y="4872038"/>
          <p14:tracePt t="38653" x="5859463" y="4872038"/>
          <p14:tracePt t="38661" x="5851525" y="4872038"/>
          <p14:tracePt t="38669" x="5851525" y="4879975"/>
          <p14:tracePt t="38676" x="5843588" y="4879975"/>
          <p14:tracePt t="38691" x="5827713" y="4887913"/>
          <p14:tracePt t="38706" x="5819775" y="4887913"/>
          <p14:tracePt t="38713" x="5811838" y="4895850"/>
          <p14:tracePt t="38729" x="5795963" y="4895850"/>
          <p14:tracePt t="38744" x="5788025" y="4895850"/>
          <p14:tracePt t="38752" x="5780088" y="4903788"/>
          <p14:tracePt t="38759" x="5772150" y="4903788"/>
          <p14:tracePt t="38773" x="5764213" y="4903788"/>
          <p14:tracePt t="38781" x="5764213" y="4911725"/>
          <p14:tracePt t="38796" x="5756275" y="4911725"/>
          <p14:tracePt t="38803" x="5748338" y="4911725"/>
          <p14:tracePt t="38825" x="5740400" y="4911725"/>
          <p14:tracePt t="38878" x="5732463" y="4911725"/>
          <p14:tracePt t="38930" x="5756275" y="4903788"/>
          <p14:tracePt t="38938" x="5772150" y="4895850"/>
          <p14:tracePt t="38946" x="5795963" y="4879975"/>
          <p14:tracePt t="38953" x="5803900" y="4872038"/>
          <p14:tracePt t="38961" x="5835650" y="4848225"/>
          <p14:tracePt t="38969" x="5851525" y="4840288"/>
          <p14:tracePt t="38975" x="5867400" y="4824413"/>
          <p14:tracePt t="38984" x="5883275" y="4816475"/>
          <p14:tracePt t="38991" x="5891213" y="4800600"/>
          <p14:tracePt t="38999" x="5899150" y="4800600"/>
          <p14:tracePt t="39005" x="5907088" y="4784725"/>
          <p14:tracePt t="39021" x="5907088" y="4776788"/>
          <p14:tracePt t="39028" x="5907088" y="4768850"/>
          <p14:tracePt t="39035" x="5907088" y="4760913"/>
          <p14:tracePt t="39051" x="5907088" y="4752975"/>
          <p14:tracePt t="39066" x="5907088" y="4745038"/>
          <p14:tracePt t="39073" x="5907088" y="4737100"/>
          <p14:tracePt t="39088" x="5899150" y="4737100"/>
          <p14:tracePt t="39103" x="5891213" y="4737100"/>
          <p14:tracePt t="39118" x="5883275" y="4737100"/>
          <p14:tracePt t="39148" x="5883275" y="4745038"/>
          <p14:tracePt t="39156" x="5875338" y="4745038"/>
          <p14:tracePt t="39163" x="5867400" y="4745038"/>
          <p14:tracePt t="39185" x="5859463" y="4745038"/>
          <p14:tracePt t="39193" x="5859463" y="4752975"/>
          <p14:tracePt t="39207" x="5851525" y="4752975"/>
          <p14:tracePt t="39231" x="5851525" y="4760913"/>
          <p14:tracePt t="39283" x="5851525" y="4768850"/>
          <p14:tracePt t="39291" x="5843588" y="4768850"/>
          <p14:tracePt t="39298" x="5835650" y="4776788"/>
          <p14:tracePt t="39306" x="5827713" y="4792663"/>
          <p14:tracePt t="39313" x="5819775" y="4792663"/>
          <p14:tracePt t="39321" x="5811838" y="4808538"/>
          <p14:tracePt t="39335" x="5803900" y="4816475"/>
          <p14:tracePt t="39343" x="5795963" y="4816475"/>
          <p14:tracePt t="39351" x="5795963" y="4824413"/>
          <p14:tracePt t="39373" x="5788025" y="4824413"/>
          <p14:tracePt t="39478" x="5780088" y="4824413"/>
          <p14:tracePt t="39493" x="5780088" y="4816475"/>
          <p14:tracePt t="39502" x="5780088" y="4808538"/>
          <p14:tracePt t="39508" x="5780088" y="4800600"/>
          <p14:tracePt t="39515" x="5780088" y="4784725"/>
          <p14:tracePt t="39523" x="5780088" y="4768850"/>
          <p14:tracePt t="39532" x="5788025" y="4752975"/>
          <p14:tracePt t="39538" x="5788025" y="4745038"/>
          <p14:tracePt t="39546" x="5795963" y="4729163"/>
          <p14:tracePt t="39553" x="5803900" y="4721225"/>
          <p14:tracePt t="39561" x="5803900" y="4713288"/>
          <p14:tracePt t="39568" x="5819775" y="4705350"/>
          <p14:tracePt t="39575" x="5819775" y="4697413"/>
          <p14:tracePt t="39583" x="5827713" y="4689475"/>
          <p14:tracePt t="39598" x="5827713" y="4681538"/>
          <p14:tracePt t="39606" x="5835650" y="4681538"/>
          <p14:tracePt t="39680" x="5827713" y="4681538"/>
          <p14:tracePt t="39688" x="5819775" y="4689475"/>
          <p14:tracePt t="39695" x="5803900" y="4697413"/>
          <p14:tracePt t="39704" x="5788025" y="4713288"/>
          <p14:tracePt t="39711" x="5780088" y="4721225"/>
          <p14:tracePt t="39718" x="5748338" y="4745038"/>
          <p14:tracePt t="39725" x="5740400" y="4752975"/>
          <p14:tracePt t="39733" x="5716588" y="4768850"/>
          <p14:tracePt t="39741" x="5700713" y="4768850"/>
          <p14:tracePt t="39748" x="5692775" y="4776788"/>
          <p14:tracePt t="39763" x="5684838" y="4776788"/>
          <p14:tracePt t="39831" x="5684838" y="4768850"/>
          <p14:tracePt t="39838" x="5684838" y="4760913"/>
          <p14:tracePt t="39846" x="5684838" y="4752975"/>
          <p14:tracePt t="39853" x="5684838" y="4737100"/>
          <p14:tracePt t="39861" x="5684838" y="4713288"/>
          <p14:tracePt t="39868" x="5684838" y="4697413"/>
          <p14:tracePt t="39875" x="5684838" y="4665663"/>
          <p14:tracePt t="39884" x="5692775" y="4641850"/>
          <p14:tracePt t="39891" x="5692775" y="4616450"/>
          <p14:tracePt t="39898" x="5700713" y="4592638"/>
          <p14:tracePt t="39906" x="5700713" y="4576763"/>
          <p14:tracePt t="39913" x="5708650" y="4552950"/>
          <p14:tracePt t="39921" x="5708650" y="4537075"/>
          <p14:tracePt t="39928" x="5708650" y="4521200"/>
          <p14:tracePt t="39935" x="5708650" y="4513263"/>
          <p14:tracePt t="39943" x="5708650" y="4505325"/>
          <p14:tracePt t="39951" x="5708650" y="4489450"/>
          <p14:tracePt t="39958" x="5708650" y="4481513"/>
          <p14:tracePt t="39973" x="5708650" y="4465638"/>
          <p14:tracePt t="39981" x="5708650" y="4457700"/>
          <p14:tracePt t="39996" x="5708650" y="4449763"/>
          <p14:tracePt t="40002" x="5708650" y="4441825"/>
          <p14:tracePt t="40198" x="5708650" y="4433888"/>
          <p14:tracePt t="40221" x="5716588" y="4433888"/>
          <p14:tracePt t="40227" x="5724525" y="4425950"/>
          <p14:tracePt t="40235" x="5724525" y="4418013"/>
          <p14:tracePt t="40243" x="5732463" y="4402138"/>
          <p14:tracePt t="40251" x="5732463" y="4394200"/>
          <p14:tracePt t="40258" x="5740400" y="4378325"/>
          <p14:tracePt t="40266" x="5740400" y="4354513"/>
          <p14:tracePt t="40273" x="5748338" y="4338638"/>
          <p14:tracePt t="40281" x="5748338" y="4314825"/>
          <p14:tracePt t="40288" x="5748338" y="4298950"/>
          <p14:tracePt t="40296" x="5748338" y="4273550"/>
          <p14:tracePt t="40303" x="5748338" y="4249738"/>
          <p14:tracePt t="40311" x="5748338" y="4225925"/>
          <p14:tracePt t="40318" x="5748338" y="4210050"/>
          <p14:tracePt t="40333" x="5748338" y="4194175"/>
          <p14:tracePt t="40348" x="5740400" y="4194175"/>
          <p14:tracePt t="40356" x="5740400" y="4186238"/>
          <p14:tracePt t="40371" x="5732463" y="4186238"/>
          <p14:tracePt t="40408" x="5732463" y="4178300"/>
          <p14:tracePt t="40422" x="5732463" y="4170363"/>
          <p14:tracePt t="40437" x="5724525" y="4170363"/>
          <p14:tracePt t="40446" x="5724525" y="4162425"/>
          <p14:tracePt t="40453" x="5724525" y="4154488"/>
          <p14:tracePt t="40468" x="5724525" y="4146550"/>
          <p14:tracePt t="40484" x="5724525" y="4130675"/>
          <p14:tracePt t="40498" x="5724525" y="4122738"/>
          <p14:tracePt t="40506" x="5724525" y="4114800"/>
          <p14:tracePt t="40514" x="5724525" y="4106863"/>
          <p14:tracePt t="40520" x="5724525" y="4098925"/>
          <p14:tracePt t="40528" x="5724525" y="4090988"/>
          <p14:tracePt t="40536" x="5724525" y="4083050"/>
          <p14:tracePt t="40550" x="5724525" y="4075113"/>
          <p14:tracePt t="40573" x="5724525" y="4067175"/>
          <p14:tracePt t="40587" x="5724525" y="4059238"/>
          <p14:tracePt t="40596" x="5732463" y="4051300"/>
          <p14:tracePt t="40603" x="5732463" y="4043363"/>
          <p14:tracePt t="40618" x="5740400" y="4027488"/>
          <p14:tracePt t="40626" x="5748338" y="4011613"/>
          <p14:tracePt t="40633" x="5756275" y="3979863"/>
          <p14:tracePt t="40641" x="5756275" y="3963988"/>
          <p14:tracePt t="40647" x="5756275" y="3948113"/>
          <p14:tracePt t="40655" x="5756275" y="3930650"/>
          <p14:tracePt t="40664" x="5756275" y="3922713"/>
          <p14:tracePt t="40670" x="5756275" y="3898900"/>
          <p14:tracePt t="40678" x="5756275" y="3883025"/>
          <p14:tracePt t="40686" x="5748338" y="3875088"/>
          <p14:tracePt t="40693" x="5748338" y="3867150"/>
          <p14:tracePt t="40700" x="5740400" y="3851275"/>
          <p14:tracePt t="40708" x="5732463" y="3843338"/>
          <p14:tracePt t="40716" x="5724525" y="3827463"/>
          <p14:tracePt t="40731" x="5724525" y="3819525"/>
          <p14:tracePt t="40738" x="5716588" y="3819525"/>
          <p14:tracePt t="40784" x="5716588" y="3811588"/>
          <p14:tracePt t="40806" x="5708650" y="3811588"/>
          <p14:tracePt t="40888" x="5708650" y="3803650"/>
          <p14:tracePt t="40898" x="5708650" y="3795713"/>
          <p14:tracePt t="40903" x="5708650" y="3779838"/>
          <p14:tracePt t="40910" x="5724525" y="3771900"/>
          <p14:tracePt t="40917" x="5724525" y="3756025"/>
          <p14:tracePt t="40925" x="5732463" y="3748088"/>
          <p14:tracePt t="40933" x="5740400" y="3732213"/>
          <p14:tracePt t="40941" x="5748338" y="3724275"/>
          <p14:tracePt t="40948" x="5756275" y="3716338"/>
          <p14:tracePt t="40955" x="5756275" y="3708400"/>
          <p14:tracePt t="40964" x="5764213" y="3700463"/>
          <p14:tracePt t="40971" x="5764213" y="3692525"/>
          <p14:tracePt t="40978" x="5772150" y="3692525"/>
          <p14:tracePt t="40993" x="5772150" y="3684588"/>
          <p14:tracePt t="41000" x="5772150" y="3676650"/>
          <p14:tracePt t="41008" x="5780088" y="3676650"/>
          <p14:tracePt t="41016" x="5780088" y="3668713"/>
          <p14:tracePt t="41023" x="5780088" y="3660775"/>
          <p14:tracePt t="41030" x="5780088" y="3652838"/>
          <p14:tracePt t="41038" x="5788025" y="3644900"/>
          <p14:tracePt t="41053" x="5788025" y="3636963"/>
          <p14:tracePt t="41091" x="5788025" y="3629025"/>
          <p14:tracePt t="41098" x="5788025" y="3621088"/>
          <p14:tracePt t="41106" x="5795963" y="3621088"/>
          <p14:tracePt t="41121" x="5803900" y="3613150"/>
          <p14:tracePt t="41128" x="5803900" y="3605213"/>
          <p14:tracePt t="41143" x="5811838" y="3595688"/>
          <p14:tracePt t="41150" x="5811838" y="3587750"/>
          <p14:tracePt t="41158" x="5811838" y="3571875"/>
          <p14:tracePt t="41174" x="5819775" y="3563938"/>
          <p14:tracePt t="41180" x="5819775" y="3548063"/>
          <p14:tracePt t="41196" x="5819775" y="3540125"/>
          <p14:tracePt t="41203" x="5819775" y="3524250"/>
          <p14:tracePt t="41217" x="5819775" y="3508375"/>
          <p14:tracePt t="41226" x="5827713" y="3492500"/>
          <p14:tracePt t="41233" x="5827713" y="3476625"/>
          <p14:tracePt t="41241" x="5827713" y="3468688"/>
          <p14:tracePt t="41248" x="5827713" y="3460750"/>
          <p14:tracePt t="41256" x="5827713" y="3444875"/>
          <p14:tracePt t="41264" x="5827713" y="3429000"/>
          <p14:tracePt t="41271" x="5827713" y="3413125"/>
          <p14:tracePt t="41278" x="5827713" y="3405188"/>
          <p14:tracePt t="41285" x="5827713" y="3389313"/>
          <p14:tracePt t="41293" x="5827713" y="3381375"/>
          <p14:tracePt t="41300" x="5819775" y="3381375"/>
          <p14:tracePt t="41308" x="5819775" y="3365500"/>
          <p14:tracePt t="41317" x="5819775" y="3357563"/>
          <p14:tracePt t="41323" x="5811838" y="3349625"/>
          <p14:tracePt t="41330" x="5811838" y="3341688"/>
          <p14:tracePt t="41338" x="5811838" y="3333750"/>
          <p14:tracePt t="41347" x="5803900" y="3333750"/>
          <p14:tracePt t="41353" x="5803900" y="3325813"/>
          <p14:tracePt t="41368" x="5795963" y="3317875"/>
          <p14:tracePt t="41383" x="5795963" y="3309938"/>
          <p14:tracePt t="41398" x="5795963" y="3302000"/>
          <p14:tracePt t="41413" x="5788025" y="3294063"/>
          <p14:tracePt t="41428" x="5788025" y="3286125"/>
          <p14:tracePt t="41436" x="5788025" y="3278188"/>
          <p14:tracePt t="41443" x="5788025" y="3270250"/>
          <p14:tracePt t="41458" x="5788025" y="3262313"/>
          <p14:tracePt t="41466" x="5788025" y="3252788"/>
          <p14:tracePt t="41473" x="5788025" y="3244850"/>
          <p14:tracePt t="41480" x="5788025" y="3236913"/>
          <p14:tracePt t="41518" x="5795963" y="3236913"/>
          <p14:tracePt t="41548" x="5803900" y="3236913"/>
          <p14:tracePt t="41563" x="5811838" y="3236913"/>
          <p14:tracePt t="41578" x="5819775" y="3236913"/>
          <p14:tracePt t="41586" x="5843588" y="3244850"/>
          <p14:tracePt t="41593" x="5867400" y="3252788"/>
          <p14:tracePt t="41600" x="5891213" y="3270250"/>
          <p14:tracePt t="41608" x="5930900" y="3286125"/>
          <p14:tracePt t="41616" x="5954713" y="3294063"/>
          <p14:tracePt t="41623" x="5986463" y="3302000"/>
          <p14:tracePt t="41630" x="6018213" y="3317875"/>
          <p14:tracePt t="41638" x="6043613" y="3333750"/>
          <p14:tracePt t="41646" x="6067425" y="3341688"/>
          <p14:tracePt t="41653" x="6083300" y="3357563"/>
          <p14:tracePt t="41660" x="6091238" y="3357563"/>
          <p14:tracePt t="41668" x="6099175" y="3365500"/>
          <p14:tracePt t="41675" x="6099175" y="3373438"/>
          <p14:tracePt t="41870" x="6091238" y="3365500"/>
          <p14:tracePt t="41878" x="6075363" y="3357563"/>
          <p14:tracePt t="41897" x="6043613" y="3341688"/>
          <p14:tracePt t="41900" x="6018213" y="3341688"/>
          <p14:tracePt t="41909" x="6002338" y="3325813"/>
          <p14:tracePt t="41916" x="5970588" y="3317875"/>
          <p14:tracePt t="41924" x="5954713" y="3309938"/>
          <p14:tracePt t="41930" x="5938838" y="3294063"/>
          <p14:tracePt t="41938" x="5922963" y="3294063"/>
          <p14:tracePt t="41946" x="5907088" y="3286125"/>
          <p14:tracePt t="41953" x="5899150" y="3278188"/>
          <p14:tracePt t="41960" x="5891213" y="3278188"/>
          <p14:tracePt t="41968" x="5883275" y="3278188"/>
          <p14:tracePt t="41976" x="5883275" y="3270250"/>
          <p14:tracePt t="41983" x="5867400" y="3270250"/>
          <p14:tracePt t="41998" x="5867400" y="3262313"/>
          <p14:tracePt t="42066" x="5859463" y="3262313"/>
          <p14:tracePt t="42073" x="5851525" y="3262313"/>
          <p14:tracePt t="42081" x="5843588" y="3262313"/>
          <p14:tracePt t="42088" x="5827713" y="3270250"/>
          <p14:tracePt t="42097" x="5811838" y="3270250"/>
          <p14:tracePt t="42103" x="5803900" y="3270250"/>
          <p14:tracePt t="42110" x="5788025" y="3278188"/>
          <p14:tracePt t="42117" x="5764213" y="3286125"/>
          <p14:tracePt t="42126" x="5748338" y="3294063"/>
          <p14:tracePt t="42132" x="5740400" y="3294063"/>
          <p14:tracePt t="42141" x="5724525" y="3302000"/>
          <p14:tracePt t="42148" x="5700713" y="3302000"/>
          <p14:tracePt t="42156" x="5692775" y="3309938"/>
          <p14:tracePt t="42163" x="5684838" y="3309938"/>
          <p14:tracePt t="42380" x="5692775" y="3309938"/>
          <p14:tracePt t="42396" x="5708650" y="3309938"/>
          <p14:tracePt t="42403" x="5724525" y="3309938"/>
          <p14:tracePt t="42411" x="5740400" y="3309938"/>
          <p14:tracePt t="42417" x="5756275" y="3309938"/>
          <p14:tracePt t="42426" x="5772150" y="3309938"/>
          <p14:tracePt t="42433" x="5788025" y="3309938"/>
          <p14:tracePt t="42441" x="5811838" y="3309938"/>
          <p14:tracePt t="42448" x="5827713" y="3309938"/>
          <p14:tracePt t="42456" x="5843588" y="3309938"/>
          <p14:tracePt t="42462" x="5851525" y="3309938"/>
          <p14:tracePt t="42470" x="5883275" y="3317875"/>
          <p14:tracePt t="42486" x="5899150" y="3317875"/>
          <p14:tracePt t="42493" x="5907088" y="3325813"/>
          <p14:tracePt t="42501" x="5915025" y="3333750"/>
          <p14:tracePt t="42508" x="5922963" y="3333750"/>
          <p14:tracePt t="42516" x="5930900" y="3333750"/>
          <p14:tracePt t="42523" x="5930900" y="3341688"/>
          <p14:tracePt t="42531" x="5938838" y="3341688"/>
          <p14:tracePt t="42568" x="5946775" y="3341688"/>
          <p14:tracePt t="42583" x="5946775" y="3349625"/>
          <p14:tracePt t="42599" x="5954713" y="3349625"/>
          <p14:tracePt t="42606" x="5954713" y="3357563"/>
          <p14:tracePt t="42612" x="5954713" y="3365500"/>
          <p14:tracePt t="42621" x="5962650" y="3365500"/>
          <p14:tracePt t="42628" x="5962650" y="3373438"/>
          <p14:tracePt t="42643" x="5962650" y="3381375"/>
          <p14:tracePt t="42650" x="5970588" y="3381375"/>
          <p14:tracePt t="42658" x="5978525" y="3397250"/>
          <p14:tracePt t="42673" x="5986463" y="3405188"/>
          <p14:tracePt t="42681" x="5986463" y="3413125"/>
          <p14:tracePt t="42687" x="5986463" y="3421063"/>
          <p14:tracePt t="42696" x="5994400" y="3421063"/>
          <p14:tracePt t="42703" x="5994400" y="3429000"/>
          <p14:tracePt t="42733" x="5994400" y="3436938"/>
          <p14:tracePt t="42838" x="5994400" y="3444875"/>
          <p14:tracePt t="42868" x="5994400" y="3452813"/>
          <p14:tracePt t="42876" x="5994400" y="3460750"/>
          <p14:tracePt t="42883" x="6002338" y="3460750"/>
          <p14:tracePt t="42899" x="6002338" y="3468688"/>
          <p14:tracePt t="43378" x="6002338" y="3476625"/>
          <p14:tracePt t="43385" x="6002338" y="3484563"/>
          <p14:tracePt t="43400" x="6002338" y="3492500"/>
          <p14:tracePt t="43408" x="6002338" y="3500438"/>
          <p14:tracePt t="43415" x="6010275" y="3508375"/>
          <p14:tracePt t="43424" x="6010275" y="3524250"/>
          <p14:tracePt t="43431" x="6010275" y="3532188"/>
          <p14:tracePt t="43437" x="6010275" y="3540125"/>
          <p14:tracePt t="43445" x="6010275" y="3548063"/>
          <p14:tracePt t="43461" x="6010275" y="3556000"/>
          <p14:tracePt t="43483" x="6010275" y="3563938"/>
          <p14:tracePt t="43491" x="6010275" y="3571875"/>
          <p14:tracePt t="43506" x="6010275" y="3579813"/>
          <p14:tracePt t="43520" x="6010275" y="3587750"/>
          <p14:tracePt t="43535" x="6010275" y="3595688"/>
          <p14:tracePt t="43543" x="6010275" y="3605213"/>
          <p14:tracePt t="43648" x="6010275" y="3613150"/>
          <p14:tracePt t="43678" x="6010275" y="3621088"/>
          <p14:tracePt t="43723" x="6010275" y="3629025"/>
          <p14:tracePt t="43843" x="6010275" y="3636963"/>
          <p14:tracePt t="43850" x="6010275" y="3644900"/>
          <p14:tracePt t="43865" x="6010275" y="3652838"/>
          <p14:tracePt t="43873" x="6010275" y="3668713"/>
          <p14:tracePt t="43881" x="6010275" y="3684588"/>
          <p14:tracePt t="43888" x="6018213" y="3692525"/>
          <p14:tracePt t="43896" x="6026150" y="3724275"/>
          <p14:tracePt t="43903" x="6043613" y="3763963"/>
          <p14:tracePt t="43911" x="6051550" y="3795713"/>
          <p14:tracePt t="43918" x="6067425" y="3827463"/>
          <p14:tracePt t="43925" x="6091238" y="3859213"/>
          <p14:tracePt t="43933" x="6107113" y="3890963"/>
          <p14:tracePt t="43940" x="6130925" y="3922713"/>
          <p14:tracePt t="43948" x="6146800" y="3948113"/>
          <p14:tracePt t="43955" x="6162675" y="3971925"/>
          <p14:tracePt t="43964" x="6170613" y="3987800"/>
          <p14:tracePt t="43970" x="6178550" y="4003675"/>
          <p14:tracePt t="43985" x="6178550" y="4019550"/>
          <p14:tracePt t="43993" x="6178550" y="4027488"/>
          <p14:tracePt t="44001" x="6178550" y="4043363"/>
          <p14:tracePt t="44008" x="6178550" y="4051300"/>
          <p14:tracePt t="44015" x="6178550" y="4067175"/>
          <p14:tracePt t="44023" x="6178550" y="4075113"/>
          <p14:tracePt t="44038" x="6178550" y="4090988"/>
          <p14:tracePt t="44045" x="6178550" y="4098925"/>
          <p14:tracePt t="44053" x="6178550" y="4106863"/>
          <p14:tracePt t="44067" x="6178550" y="4114800"/>
          <p14:tracePt t="44076" x="6178550" y="4122738"/>
          <p14:tracePt t="44098" x="6178550" y="4130675"/>
          <p14:tracePt t="44563" x="6178550" y="4138613"/>
          <p14:tracePt t="44578" x="6178550" y="4146550"/>
          <p14:tracePt t="44585" x="6178550" y="4154488"/>
          <p14:tracePt t="44593" x="6178550" y="4162425"/>
          <p14:tracePt t="44600" x="6178550" y="4170363"/>
          <p14:tracePt t="44608" x="6178550" y="4178300"/>
          <p14:tracePt t="44616" x="6178550" y="4194175"/>
          <p14:tracePt t="44623" x="6178550" y="4217988"/>
          <p14:tracePt t="44631" x="6178550" y="4233863"/>
          <p14:tracePt t="44638" x="6178550" y="4241800"/>
          <p14:tracePt t="44647" x="6178550" y="4249738"/>
          <p14:tracePt t="44652" x="6170613" y="4265613"/>
          <p14:tracePt t="44668" x="6170613" y="4273550"/>
          <p14:tracePt t="45711" x="6170613" y="4281488"/>
          <p14:tracePt t="45726" x="6170613" y="4298950"/>
          <p14:tracePt t="45740" x="6170613" y="4306888"/>
          <p14:tracePt t="45756" x="6170613" y="4322763"/>
          <p14:tracePt t="45770" x="6170613" y="4330700"/>
          <p14:tracePt t="45785" x="6170613" y="4338638"/>
          <p14:tracePt t="45808" x="6170613" y="4346575"/>
          <p14:tracePt t="45815" x="6170613" y="4354513"/>
          <p14:tracePt t="45846" x="6170613" y="4362450"/>
          <p14:tracePt t="45868" x="6170613" y="4370388"/>
          <p14:tracePt t="45883" x="6170613" y="4378325"/>
          <p14:tracePt t="45895" x="6170613" y="4386263"/>
          <p14:tracePt t="45906" x="6162675" y="4386263"/>
          <p14:tracePt t="45921" x="6162675" y="4394200"/>
          <p14:tracePt t="46026" x="6162675" y="4402138"/>
          <p14:tracePt t="46033" x="6154738" y="4402138"/>
          <p14:tracePt t="46063" x="6154738" y="4410075"/>
          <p14:tracePt t="46094" x="6146800" y="4410075"/>
          <p14:tracePt t="46116" x="6146800" y="4418013"/>
          <p14:tracePt t="46288" x="6146800" y="4425950"/>
          <p14:tracePt t="46297" x="6138863" y="4425950"/>
          <p14:tracePt t="46311" x="6138863" y="4433888"/>
          <p14:tracePt t="46400" x="6138863" y="4441825"/>
          <p14:tracePt t="46423" x="6138863" y="4449763"/>
          <p14:tracePt t="48088" x="6130925" y="4449763"/>
          <p14:tracePt t="48095" x="6115050" y="4449763"/>
          <p14:tracePt t="48103" x="6083300" y="4433888"/>
          <p14:tracePt t="48112" x="6059488" y="4418013"/>
          <p14:tracePt t="48119" x="6026150" y="4394200"/>
          <p14:tracePt t="48126" x="5994400" y="4370388"/>
          <p14:tracePt t="48133" x="5970588" y="4338638"/>
          <p14:tracePt t="48142" x="5954713" y="4306888"/>
          <p14:tracePt t="48147" x="5938838" y="4281488"/>
          <p14:tracePt t="48157" x="5930900" y="4257675"/>
          <p14:tracePt t="48163" x="5922963" y="4233863"/>
          <p14:tracePt t="48174" x="5922963" y="4210050"/>
          <p14:tracePt t="48180" x="5915025" y="4194175"/>
          <p14:tracePt t="48185" x="5915025" y="4170363"/>
          <p14:tracePt t="48193" x="5915025" y="4154488"/>
          <p14:tracePt t="48200" x="5915025" y="4130675"/>
          <p14:tracePt t="48208" x="5915025" y="4114800"/>
          <p14:tracePt t="48215" x="5915025" y="4098925"/>
          <p14:tracePt t="48224" x="5922963" y="4083050"/>
          <p14:tracePt t="48230" x="5922963" y="4075113"/>
          <p14:tracePt t="48238" x="5922963" y="4067175"/>
          <p14:tracePt t="48253" x="5922963" y="4059238"/>
          <p14:tracePt t="48261" x="5930900" y="4059238"/>
          <p14:tracePt t="48292" x="5938838" y="4051300"/>
          <p14:tracePt t="48374" x="5938838" y="4043363"/>
          <p14:tracePt t="48381" x="5938838" y="4035425"/>
          <p14:tracePt t="48388" x="5938838" y="4027488"/>
          <p14:tracePt t="48395" x="5938838" y="4003675"/>
          <p14:tracePt t="48404" x="5938838" y="3979863"/>
          <p14:tracePt t="48411" x="5938838" y="3938588"/>
          <p14:tracePt t="48418" x="5930900" y="3898900"/>
          <p14:tracePt t="48425" x="5915025" y="3859213"/>
          <p14:tracePt t="48433" x="5891213" y="3795713"/>
          <p14:tracePt t="48441" x="5859463" y="3724275"/>
          <p14:tracePt t="48448" x="5819775" y="3644900"/>
          <p14:tracePt t="48456" x="5772150" y="3548063"/>
          <p14:tracePt t="48463" x="5692775" y="3429000"/>
          <p14:tracePt t="48471" x="5603875" y="3294063"/>
          <p14:tracePt t="48478" x="5532438" y="3205163"/>
          <p14:tracePt t="48486" x="5397500" y="3062288"/>
          <p14:tracePt t="48493" x="5237163" y="2927350"/>
          <p14:tracePt t="48501" x="5078413" y="2806700"/>
          <p14:tracePt t="48507" x="4910138" y="2695575"/>
          <p14:tracePt t="48516" x="4822825" y="2647950"/>
          <p14:tracePt t="48524" x="4743450" y="2616200"/>
          <p14:tracePt t="48530" x="4687888" y="2592388"/>
          <p14:tracePt t="48538" x="4640263" y="2584450"/>
          <p14:tracePt t="48546" x="4584700" y="2566988"/>
          <p14:tracePt t="48553" x="4559300" y="2559050"/>
          <p14:tracePt t="48568" x="4527550" y="2551113"/>
          <p14:tracePt t="48577" x="4519613" y="2551113"/>
          <p14:tracePt t="48583" x="4503738" y="2551113"/>
          <p14:tracePt t="48591" x="4495800" y="2551113"/>
          <p14:tracePt t="48598" x="4479925" y="2551113"/>
          <p14:tracePt t="48606" x="4456113" y="2551113"/>
          <p14:tracePt t="48613" x="4432300" y="2551113"/>
          <p14:tracePt t="48621" x="4384675" y="2551113"/>
          <p14:tracePt t="48628" x="4329113" y="2551113"/>
          <p14:tracePt t="48636" x="4273550" y="2551113"/>
          <p14:tracePt t="48643" x="4192588" y="2551113"/>
          <p14:tracePt t="48651" x="4105275" y="2535238"/>
          <p14:tracePt t="48658" x="4010025" y="2527300"/>
          <p14:tracePt t="48666" x="3914775" y="2503488"/>
          <p14:tracePt t="48674" x="3810000" y="2487613"/>
          <p14:tracePt t="48681" x="3714750" y="2455863"/>
          <p14:tracePt t="48688" x="3619500" y="2447925"/>
          <p14:tracePt t="48696" x="3563938" y="2432050"/>
          <p14:tracePt t="48703" x="3476625" y="2416175"/>
          <p14:tracePt t="48710" x="3435350" y="2408238"/>
          <p14:tracePt t="48718" x="3395663" y="2400300"/>
          <p14:tracePt t="48726" x="3371850" y="2400300"/>
          <p14:tracePt t="48733" x="3363913" y="2400300"/>
          <p14:tracePt t="48741" x="3355975" y="2392363"/>
          <p14:tracePt t="48747" x="3348038" y="2384425"/>
          <p14:tracePt t="48756" x="3340100" y="2384425"/>
          <p14:tracePt t="48762" x="3332163" y="2368550"/>
          <p14:tracePt t="48771" x="3316288" y="2352675"/>
          <p14:tracePt t="48778" x="3292475" y="2328863"/>
          <p14:tracePt t="48786" x="3268663" y="2305050"/>
          <p14:tracePt t="48793" x="3228975" y="2281238"/>
          <p14:tracePt t="48800" x="3205163" y="2273300"/>
          <p14:tracePt t="48808" x="3165475" y="2249488"/>
          <p14:tracePt t="48816" x="3125788" y="2233613"/>
          <p14:tracePt t="48824" x="3084513" y="2216150"/>
          <p14:tracePt t="48831" x="3060700" y="2208213"/>
          <p14:tracePt t="48838" x="3036888" y="2200275"/>
          <p14:tracePt t="48845" x="3021013" y="2192338"/>
          <p14:tracePt t="48853" x="3013075" y="2184400"/>
          <p14:tracePt t="48860" x="2997200" y="2176463"/>
          <p14:tracePt t="48868" x="2997200" y="2168525"/>
          <p14:tracePt t="48876" x="2989263" y="2160588"/>
          <p14:tracePt t="48883" x="2981325" y="2152650"/>
          <p14:tracePt t="48898" x="2981325" y="2144713"/>
          <p14:tracePt t="48927" x="2981325" y="2136775"/>
          <p14:tracePt t="48943" x="2981325" y="2128838"/>
          <p14:tracePt t="48950" x="2981325" y="2120900"/>
          <p14:tracePt t="48965" x="2973388" y="2112963"/>
          <p14:tracePt t="48980" x="2973388" y="2097088"/>
          <p14:tracePt t="48987" x="2973388" y="2081213"/>
          <p14:tracePt t="48995" x="2965450" y="2065338"/>
          <p14:tracePt t="49003" x="2957513" y="2041525"/>
          <p14:tracePt t="49010" x="2949575" y="2025650"/>
          <p14:tracePt t="49018" x="2949575" y="2009775"/>
          <p14:tracePt t="49027" x="2941638" y="1985963"/>
          <p14:tracePt t="49033" x="2933700" y="1970088"/>
          <p14:tracePt t="49040" x="2925763" y="1946275"/>
          <p14:tracePt t="49048" x="2925763" y="1938338"/>
          <p14:tracePt t="49056" x="2917825" y="1930400"/>
          <p14:tracePt t="49063" x="2917825" y="1922463"/>
          <p14:tracePt t="49078" x="2909888" y="1906588"/>
          <p14:tracePt t="49086" x="2909888" y="1898650"/>
          <p14:tracePt t="49093" x="2901950" y="1898650"/>
          <p14:tracePt t="49101" x="2901950" y="1881188"/>
          <p14:tracePt t="49108" x="2894013" y="1881188"/>
          <p14:tracePt t="49116" x="2894013" y="1873250"/>
          <p14:tracePt t="49123" x="2878138" y="1865313"/>
          <p14:tracePt t="49137" x="2870200" y="1857375"/>
          <p14:tracePt t="49160" x="2846388" y="1857375"/>
          <p14:tracePt t="49168" x="2838450" y="1857375"/>
          <p14:tracePt t="49176" x="2822575" y="1857375"/>
          <p14:tracePt t="49183" x="2798763" y="1857375"/>
          <p14:tracePt t="49190" x="2774950" y="1857375"/>
          <p14:tracePt t="49198" x="2741613" y="1857375"/>
          <p14:tracePt t="49206" x="2709863" y="1857375"/>
          <p14:tracePt t="49213" x="2662238" y="1857375"/>
          <p14:tracePt t="49221" x="2638425" y="1857375"/>
          <p14:tracePt t="49227" x="2598738" y="1857375"/>
          <p14:tracePt t="49236" x="2559050" y="1857375"/>
          <p14:tracePt t="49243" x="2527300" y="1857375"/>
          <p14:tracePt t="49250" x="2495550" y="1857375"/>
          <p14:tracePt t="49258" x="2455863" y="1857375"/>
          <p14:tracePt t="49266" x="2439988" y="1857375"/>
          <p14:tracePt t="49281" x="2432050" y="1857375"/>
          <p14:tracePt t="49288" x="2424113" y="1857375"/>
          <p14:tracePt t="49295" x="2416175" y="1857375"/>
          <p14:tracePt t="49303" x="2408238" y="1857375"/>
          <p14:tracePt t="49310" x="2400300" y="1849438"/>
          <p14:tracePt t="49318" x="2392363" y="1849438"/>
          <p14:tracePt t="49326" x="2366963" y="1841500"/>
          <p14:tracePt t="49333" x="2351088" y="1841500"/>
          <p14:tracePt t="49340" x="2335213" y="1841500"/>
          <p14:tracePt t="49348" x="2327275" y="1841500"/>
          <p14:tracePt t="49355" x="2311400" y="1841500"/>
          <p14:tracePt t="49482" x="2335213" y="1841500"/>
          <p14:tracePt t="49490" x="2359025" y="1841500"/>
          <p14:tracePt t="49497" x="2374900" y="1841500"/>
          <p14:tracePt t="49507" x="2408238" y="1841500"/>
          <p14:tracePt t="49513" x="2455863" y="1841500"/>
          <p14:tracePt t="49521" x="2503488" y="1841500"/>
          <p14:tracePt t="49528" x="2582863" y="1849438"/>
          <p14:tracePt t="49535" x="2654300" y="1849438"/>
          <p14:tracePt t="49543" x="2733675" y="1849438"/>
          <p14:tracePt t="49550" x="2782888" y="1849438"/>
          <p14:tracePt t="49559" x="2846388" y="1849438"/>
          <p14:tracePt t="49566" x="2925763" y="1849438"/>
          <p14:tracePt t="49573" x="2965450" y="1849438"/>
          <p14:tracePt t="49581" x="2997200" y="1849438"/>
          <p14:tracePt t="49588" x="3028950" y="1849438"/>
          <p14:tracePt t="49596" x="3044825" y="1849438"/>
          <p14:tracePt t="49603" x="3076575" y="1849438"/>
          <p14:tracePt t="49610" x="3100388" y="1849438"/>
          <p14:tracePt t="49618" x="3133725" y="1849438"/>
          <p14:tracePt t="49626" x="3141663" y="1849438"/>
          <p14:tracePt t="49633" x="3173413" y="1849438"/>
          <p14:tracePt t="49640" x="3197225" y="1849438"/>
          <p14:tracePt t="49648" x="3221038" y="1849438"/>
          <p14:tracePt t="49657" x="3244850" y="1849438"/>
          <p14:tracePt t="49663" x="3268663" y="1849438"/>
          <p14:tracePt t="49671" x="3300413" y="1849438"/>
          <p14:tracePt t="49678" x="3308350" y="1841500"/>
          <p14:tracePt t="49685" x="3332163" y="1833563"/>
          <p14:tracePt t="49693" x="3340100" y="1833563"/>
          <p14:tracePt t="49895" x="3324225" y="1833563"/>
          <p14:tracePt t="49903" x="3300413" y="1833563"/>
          <p14:tracePt t="49910" x="3284538" y="1833563"/>
          <p14:tracePt t="49919" x="3260725" y="1833563"/>
          <p14:tracePt t="49926" x="3236913" y="1833563"/>
          <p14:tracePt t="49933" x="3205163" y="1833563"/>
          <p14:tracePt t="49940" x="3173413" y="1833563"/>
          <p14:tracePt t="49948" x="3149600" y="1833563"/>
          <p14:tracePt t="49957" x="3125788" y="1833563"/>
          <p14:tracePt t="49963" x="3109913" y="1833563"/>
          <p14:tracePt t="49971" x="3092450" y="1833563"/>
          <p14:tracePt t="49977" x="3076575" y="1833563"/>
          <p14:tracePt t="49986" x="3060700" y="1833563"/>
          <p14:tracePt t="49993" x="3052763" y="1833563"/>
          <p14:tracePt t="50000" x="3044825" y="1833563"/>
          <p14:tracePt t="50008" x="3036888" y="1833563"/>
          <p14:tracePt t="50016" x="3028950" y="1833563"/>
          <p14:tracePt t="50023" x="3021013" y="1833563"/>
          <p14:tracePt t="50031" x="3013075" y="1833563"/>
          <p14:tracePt t="50038" x="3005138" y="1833563"/>
          <p14:tracePt t="50045" x="2989263" y="1833563"/>
          <p14:tracePt t="50053" x="2973388" y="1833563"/>
          <p14:tracePt t="50060" x="2965450" y="1833563"/>
          <p14:tracePt t="50068" x="2957513" y="1833563"/>
          <p14:tracePt t="50076" x="2941638" y="1833563"/>
          <p14:tracePt t="50083" x="2933700" y="1833563"/>
          <p14:tracePt t="50091" x="2925763" y="1833563"/>
          <p14:tracePt t="50097" x="2909888" y="1841500"/>
          <p14:tracePt t="50113" x="2901950" y="1849438"/>
          <p14:tracePt t="50690" x="2909888" y="1849438"/>
          <p14:tracePt t="50697" x="2917825" y="1849438"/>
          <p14:tracePt t="50708" x="2925763" y="1849438"/>
          <p14:tracePt t="50724" x="2933700" y="1849438"/>
          <p14:tracePt t="50729" x="2941638" y="1849438"/>
          <p14:tracePt t="50870" x="2949575" y="1849438"/>
          <p14:tracePt t="50891" x="2957513" y="1849438"/>
          <p14:tracePt t="50894" x="2981325" y="1849438"/>
          <p14:tracePt t="50902" x="2997200" y="1849438"/>
          <p14:tracePt t="50910" x="3021013" y="1849438"/>
          <p14:tracePt t="50915" x="3052763" y="1849438"/>
          <p14:tracePt t="50924" x="3076575" y="1849438"/>
          <p14:tracePt t="50931" x="3109913" y="1849438"/>
          <p14:tracePt t="50941" x="3133725" y="1849438"/>
          <p14:tracePt t="50945" x="3165475" y="1849438"/>
          <p14:tracePt t="50953" x="3189288" y="1849438"/>
          <p14:tracePt t="50960" x="3221038" y="1849438"/>
          <p14:tracePt t="50968" x="3236913" y="1857375"/>
          <p14:tracePt t="50977" x="3252788" y="1857375"/>
          <p14:tracePt t="50983" x="3276600" y="1857375"/>
          <p14:tracePt t="50992" x="3292475" y="1857375"/>
          <p14:tracePt t="50998" x="3308350" y="1857375"/>
          <p14:tracePt t="51013" x="3316288" y="1857375"/>
          <p14:tracePt t="51028" x="3324225" y="1857375"/>
          <p14:tracePt t="53677" x="3332163" y="1857375"/>
          <p14:tracePt t="53954" x="0" y="0"/>
        </p14:tracePtLst>
      </p14:laserTraceLst>
    </p:ext>
    <p:ext uri="{E180D4A7-C9FB-4DFB-919C-405C955672EB}">
      <p14:showEvtLst xmlns:p14="http://schemas.microsoft.com/office/powerpoint/2010/main">
        <p14:playEvt time="111" objId="4"/>
        <p14:stopEvt time="61720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447E3-3A3E-436C-9573-3519612104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1E80F8-C5E6-4433-92FB-667F4101C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46">
            <a:hlinkClick r:id="" action="ppaction://media"/>
            <a:extLst>
              <a:ext uri="{FF2B5EF4-FFF2-40B4-BE49-F238E27FC236}">
                <a16:creationId xmlns:a16="http://schemas.microsoft.com/office/drawing/2014/main" id="{FD00989A-E1DA-4379-98EC-80C11A9C9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83"/>
    </mc:Choice>
    <mc:Fallback>
      <p:transition spd="slow" advTm="5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27" x="6672263" y="1292225"/>
          <p14:tracePt t="19730" x="6680200" y="1292225"/>
          <p14:tracePt t="19738" x="6704013" y="1292225"/>
          <p14:tracePt t="19745" x="6711950" y="1292225"/>
          <p14:tracePt t="19753" x="6719888" y="1292225"/>
          <p14:tracePt t="19760" x="6735763" y="1292225"/>
          <p14:tracePt t="19767" x="6759575" y="1292225"/>
          <p14:tracePt t="19777" x="6777038" y="1284288"/>
          <p14:tracePt t="19783" x="6800850" y="1284288"/>
          <p14:tracePt t="19791" x="6824663" y="1284288"/>
          <p14:tracePt t="19799" x="6848475" y="1284288"/>
          <p14:tracePt t="19805" x="6872288" y="1284288"/>
          <p14:tracePt t="19813" x="6896100" y="1284288"/>
          <p14:tracePt t="19820" x="6919913" y="1284288"/>
          <p14:tracePt t="19827" x="6951663" y="1284288"/>
          <p14:tracePt t="19835" x="6983413" y="1284288"/>
          <p14:tracePt t="19843" x="7007225" y="1284288"/>
          <p14:tracePt t="19850" x="7038975" y="1284288"/>
          <p14:tracePt t="19858" x="7062788" y="1284288"/>
          <p14:tracePt t="19866" x="7094538" y="1284288"/>
          <p14:tracePt t="19873" x="7126288" y="1284288"/>
          <p14:tracePt t="19880" x="7167563" y="1284288"/>
          <p14:tracePt t="19899" x="7246938" y="1284288"/>
          <p14:tracePt t="19902" x="7278688" y="1284288"/>
          <p14:tracePt t="19911" x="7326313" y="1284288"/>
          <p14:tracePt t="19918" x="7350125" y="1284288"/>
          <p14:tracePt t="19925" x="7389813" y="1284288"/>
          <p14:tracePt t="19933" x="7413625" y="1284288"/>
          <p14:tracePt t="19940" x="7445375" y="1284288"/>
          <p14:tracePt t="19948" x="7469188" y="1284288"/>
          <p14:tracePt t="19955" x="7485063" y="1284288"/>
          <p14:tracePt t="19963" x="7493000" y="1284288"/>
          <p14:tracePt t="19970" x="7518400" y="1284288"/>
          <p14:tracePt t="19979" x="7526338" y="1284288"/>
          <p14:tracePt t="19993" x="7534275" y="1284288"/>
          <p14:tracePt t="20000" x="7542213" y="1284288"/>
          <p14:tracePt t="20007" x="7550150" y="1284288"/>
          <p14:tracePt t="20016" x="7566025" y="1284288"/>
          <p14:tracePt t="20030" x="7589838" y="1276350"/>
          <p14:tracePt t="20038" x="7597775" y="1276350"/>
          <p14:tracePt t="20045" x="7613650" y="1276350"/>
          <p14:tracePt t="20052" x="7637463" y="1268413"/>
          <p14:tracePt t="20060" x="7661275" y="1268413"/>
          <p14:tracePt t="20068" x="7677150" y="1268413"/>
          <p14:tracePt t="20075" x="7693025" y="1268413"/>
          <p14:tracePt t="20083" x="7708900" y="1260475"/>
          <p14:tracePt t="20090" x="7732713" y="1260475"/>
          <p14:tracePt t="20098" x="7748588" y="1260475"/>
          <p14:tracePt t="20105" x="7764463" y="1260475"/>
          <p14:tracePt t="20113" x="7780338" y="1260475"/>
          <p14:tracePt t="20120" x="7796213" y="1260475"/>
          <p14:tracePt t="20135" x="7804150" y="1260475"/>
          <p14:tracePt t="20157" x="7812088" y="1260475"/>
          <p14:tracePt t="20502" x="7820025" y="1260475"/>
          <p14:tracePt t="22385" x="7820025" y="1268413"/>
          <p14:tracePt t="22401" x="7812088" y="1268413"/>
          <p14:tracePt t="22408" x="7812088" y="1276350"/>
          <p14:tracePt t="22431" x="7804150" y="1276350"/>
          <p14:tracePt t="22447" x="7804150" y="1284288"/>
          <p14:tracePt t="23645" x="7796213" y="1284288"/>
          <p14:tracePt t="23660" x="7788275" y="1284288"/>
          <p14:tracePt t="23668" x="7780338" y="1284288"/>
          <p14:tracePt t="23691" x="7772400" y="1284288"/>
          <p14:tracePt t="26730" x="7756525" y="1284288"/>
          <p14:tracePt t="26732" x="7716838" y="1331913"/>
          <p14:tracePt t="26733" x="7677150" y="1363663"/>
          <p14:tracePt t="26734" x="7661275" y="1387475"/>
          <p14:tracePt t="26735" x="7629525" y="1411288"/>
          <p14:tracePt t="26736" x="7613650" y="1443038"/>
          <p14:tracePt t="26743" x="7589838" y="1466850"/>
          <p14:tracePt t="26751" x="7558088" y="1498600"/>
          <p14:tracePt t="26758" x="7526338" y="1547813"/>
          <p14:tracePt t="26767" x="7485063" y="1587500"/>
          <p14:tracePt t="26773" x="7453313" y="1619250"/>
          <p14:tracePt t="26780" x="7413625" y="1651000"/>
          <p14:tracePt t="26788" x="7366000" y="1698625"/>
          <p14:tracePt t="26796" x="7310438" y="1738313"/>
          <p14:tracePt t="26802" x="7262813" y="1770063"/>
          <p14:tracePt t="26811" x="7207250" y="1809750"/>
          <p14:tracePt t="26817" x="7151688" y="1841500"/>
          <p14:tracePt t="26826" x="7086600" y="1881188"/>
          <p14:tracePt t="26833" x="7031038" y="1914525"/>
          <p14:tracePt t="26841" x="6975475" y="1954213"/>
          <p14:tracePt t="26849" x="6919913" y="1978025"/>
          <p14:tracePt t="26857" x="6848475" y="2009775"/>
          <p14:tracePt t="26863" x="6792913" y="2033588"/>
          <p14:tracePt t="26873" x="6727825" y="2049463"/>
          <p14:tracePt t="26878" x="6648450" y="2073275"/>
          <p14:tracePt t="26886" x="6577013" y="2097088"/>
          <p14:tracePt t="26893" x="6481763" y="2112963"/>
          <p14:tracePt t="26900" x="6392863" y="2136775"/>
          <p14:tracePt t="26908" x="6313488" y="2144713"/>
          <p14:tracePt t="26915" x="6178550" y="2176463"/>
          <p14:tracePt t="26923" x="6067425" y="2192338"/>
          <p14:tracePt t="26930" x="5962650" y="2200275"/>
          <p14:tracePt t="26937" x="5859463" y="2200275"/>
          <p14:tracePt t="26945" x="5788025" y="2200275"/>
          <p14:tracePt t="26953" x="5667375" y="2200275"/>
          <p14:tracePt t="26960" x="5580063" y="2200275"/>
          <p14:tracePt t="26967" x="5476875" y="2200275"/>
          <p14:tracePt t="26976" x="5389563" y="2192338"/>
          <p14:tracePt t="26983" x="5310188" y="2176463"/>
          <p14:tracePt t="26991" x="5221288" y="2168525"/>
          <p14:tracePt t="26997" x="5165725" y="2160588"/>
          <p14:tracePt t="27005" x="5118100" y="2144713"/>
          <p14:tracePt t="27013" x="5078413" y="2136775"/>
          <p14:tracePt t="27021" x="5038725" y="2120900"/>
          <p14:tracePt t="27027" x="5006975" y="2112963"/>
          <p14:tracePt t="27035" x="4983163" y="2112963"/>
          <p14:tracePt t="27044" x="4951413" y="2105025"/>
          <p14:tracePt t="27050" x="4918075" y="2097088"/>
          <p14:tracePt t="27058" x="4886325" y="2097088"/>
          <p14:tracePt t="27065" x="4862513" y="2097088"/>
          <p14:tracePt t="27074" x="4830763" y="2089150"/>
          <p14:tracePt t="27080" x="4799013" y="2089150"/>
          <p14:tracePt t="27088" x="4783138" y="2081213"/>
          <p14:tracePt t="27095" x="4759325" y="2081213"/>
          <p14:tracePt t="27103" x="4727575" y="2073275"/>
          <p14:tracePt t="27110" x="4703763" y="2073275"/>
          <p14:tracePt t="27117" x="4679950" y="2073275"/>
          <p14:tracePt t="27125" x="4648200" y="2073275"/>
          <p14:tracePt t="27133" x="4608513" y="2073275"/>
          <p14:tracePt t="27140" x="4576763" y="2073275"/>
          <p14:tracePt t="27147" x="4535488" y="2073275"/>
          <p14:tracePt t="27156" x="4495800" y="2073275"/>
          <p14:tracePt t="27163" x="4440238" y="2073275"/>
          <p14:tracePt t="27171" x="4408488" y="2073275"/>
          <p14:tracePt t="27177" x="4376738" y="2073275"/>
          <p14:tracePt t="27185" x="4321175" y="2073275"/>
          <p14:tracePt t="27193" x="4273550" y="2065338"/>
          <p14:tracePt t="27200" x="4233863" y="2057400"/>
          <p14:tracePt t="27208" x="4184650" y="2049463"/>
          <p14:tracePt t="27215" x="4137025" y="2041525"/>
          <p14:tracePt t="27224" x="4097338" y="2033588"/>
          <p14:tracePt t="27230" x="4073525" y="2033588"/>
          <p14:tracePt t="27238" x="4033838" y="2017713"/>
          <p14:tracePt t="27245" x="3994150" y="2009775"/>
          <p14:tracePt t="27253" x="3954463" y="2001838"/>
          <p14:tracePt t="27260" x="3922713" y="1993900"/>
          <p14:tracePt t="27268" x="3883025" y="1978025"/>
          <p14:tracePt t="27276" x="3867150" y="1978025"/>
          <p14:tracePt t="27283" x="3833813" y="1970088"/>
          <p14:tracePt t="27291" x="3802063" y="1970088"/>
          <p14:tracePt t="27298" x="3778250" y="1962150"/>
          <p14:tracePt t="27306" x="3754438" y="1946275"/>
          <p14:tracePt t="27313" x="3714750" y="1946275"/>
          <p14:tracePt t="27320" x="3690938" y="1946275"/>
          <p14:tracePt t="27327" x="3667125" y="1938338"/>
          <p14:tracePt t="27335" x="3643313" y="1930400"/>
          <p14:tracePt t="27344" x="3619500" y="1922463"/>
          <p14:tracePt t="27350" x="3595688" y="1922463"/>
          <p14:tracePt t="27357" x="3571875" y="1922463"/>
          <p14:tracePt t="27365" x="3556000" y="1922463"/>
          <p14:tracePt t="27374" x="3532188" y="1914525"/>
          <p14:tracePt t="27380" x="3516313" y="1914525"/>
          <p14:tracePt t="27388" x="3508375" y="1906588"/>
          <p14:tracePt t="27395" x="3492500" y="1906588"/>
          <p14:tracePt t="27403" x="3484563" y="1906588"/>
          <p14:tracePt t="27410" x="3476625" y="1906588"/>
          <p14:tracePt t="27417" x="3476625" y="1898650"/>
          <p14:tracePt t="27426" x="3467100" y="1898650"/>
          <p14:tracePt t="27433" x="3459163" y="1898650"/>
          <p14:tracePt t="27552" x="3484563" y="1881188"/>
          <p14:tracePt t="27560" x="3500438" y="1881188"/>
          <p14:tracePt t="27568" x="3524250" y="1881188"/>
          <p14:tracePt t="27576" x="3563938" y="1873250"/>
          <p14:tracePt t="27583" x="3595688" y="1873250"/>
          <p14:tracePt t="27590" x="3635375" y="1865313"/>
          <p14:tracePt t="27598" x="3683000" y="1865313"/>
          <p14:tracePt t="27606" x="3738563" y="1857375"/>
          <p14:tracePt t="27613" x="3802063" y="1857375"/>
          <p14:tracePt t="27620" x="3867150" y="1857375"/>
          <p14:tracePt t="27627" x="3938588" y="1857375"/>
          <p14:tracePt t="27635" x="4010025" y="1857375"/>
          <p14:tracePt t="27643" x="4089400" y="1857375"/>
          <p14:tracePt t="27651" x="4152900" y="1857375"/>
          <p14:tracePt t="27658" x="4225925" y="1857375"/>
          <p14:tracePt t="27665" x="4313238" y="1857375"/>
          <p14:tracePt t="27673" x="4392613" y="1857375"/>
          <p14:tracePt t="27681" x="4471988" y="1857375"/>
          <p14:tracePt t="27688" x="4551363" y="1857375"/>
          <p14:tracePt t="27695" x="4632325" y="1857375"/>
          <p14:tracePt t="27703" x="4672013" y="1857375"/>
          <p14:tracePt t="27710" x="4743450" y="1857375"/>
          <p14:tracePt t="27718" x="4799013" y="1857375"/>
          <p14:tracePt t="27726" x="4862513" y="1857375"/>
          <p14:tracePt t="27733" x="4910138" y="1857375"/>
          <p14:tracePt t="27740" x="4959350" y="1857375"/>
          <p14:tracePt t="27748" x="5014913" y="1857375"/>
          <p14:tracePt t="27755" x="5070475" y="1857375"/>
          <p14:tracePt t="27762" x="5102225" y="1857375"/>
          <p14:tracePt t="27770" x="5157788" y="1857375"/>
          <p14:tracePt t="27778" x="5205413" y="1857375"/>
          <p14:tracePt t="27785" x="5268913" y="1849438"/>
          <p14:tracePt t="27793" x="5349875" y="1849438"/>
          <p14:tracePt t="27801" x="5413375" y="1849438"/>
          <p14:tracePt t="27807" x="5468938" y="1849438"/>
          <p14:tracePt t="27815" x="5548313" y="1849438"/>
          <p14:tracePt t="27823" x="5619750" y="1849438"/>
          <p14:tracePt t="27831" x="5708650" y="1849438"/>
          <p14:tracePt t="27838" x="5780088" y="1849438"/>
          <p14:tracePt t="27845" x="5859463" y="1849438"/>
          <p14:tracePt t="27853" x="5930900" y="1849438"/>
          <p14:tracePt t="27861" x="5994400" y="1849438"/>
          <p14:tracePt t="27869" x="6043613" y="1849438"/>
          <p14:tracePt t="27876" x="6083300" y="1849438"/>
          <p14:tracePt t="27883" x="6138863" y="1849438"/>
          <p14:tracePt t="27890" x="6170613" y="1849438"/>
          <p14:tracePt t="27898" x="6210300" y="1849438"/>
          <p14:tracePt t="27909" x="6242050" y="1849438"/>
          <p14:tracePt t="27912" x="6257925" y="1849438"/>
          <p14:tracePt t="27920" x="6281738" y="1849438"/>
          <p14:tracePt t="27927" x="6297613" y="1841500"/>
          <p14:tracePt t="27935" x="6313488" y="1841500"/>
          <p14:tracePt t="27943" x="6329363" y="1841500"/>
          <p14:tracePt t="27950" x="6345238" y="1833563"/>
          <p14:tracePt t="27958" x="6361113" y="1833563"/>
          <p14:tracePt t="27965" x="6369050" y="1833563"/>
          <p14:tracePt t="27973" x="6376988" y="1833563"/>
          <p14:tracePt t="27987" x="6384925" y="1833563"/>
          <p14:tracePt t="28003" x="6392863" y="1833563"/>
          <p14:tracePt t="28010" x="6410325" y="1833563"/>
          <p14:tracePt t="28018" x="6418263" y="1833563"/>
          <p14:tracePt t="28026" x="6426200" y="1833563"/>
          <p14:tracePt t="28033" x="6450013" y="1833563"/>
          <p14:tracePt t="28040" x="6473825" y="1833563"/>
          <p14:tracePt t="28047" x="6489700" y="1833563"/>
          <p14:tracePt t="28055" x="6513513" y="1833563"/>
          <p14:tracePt t="28063" x="6529388" y="1825625"/>
          <p14:tracePt t="28070" x="6553200" y="1825625"/>
          <p14:tracePt t="28077" x="6561138" y="1825625"/>
          <p14:tracePt t="28085" x="6569075" y="1825625"/>
          <p14:tracePt t="28093" x="6584950" y="1825625"/>
          <p14:tracePt t="28100" x="6592888" y="1825625"/>
          <p14:tracePt t="28108" x="6600825" y="1825625"/>
          <p14:tracePt t="28115" x="6608763" y="1825625"/>
          <p14:tracePt t="28123" x="6616700" y="1825625"/>
          <p14:tracePt t="28130" x="6624638" y="1825625"/>
          <p14:tracePt t="28137" x="6640513" y="1825625"/>
          <p14:tracePt t="28145" x="6648450" y="1825625"/>
          <p14:tracePt t="28160" x="6664325" y="1825625"/>
          <p14:tracePt t="28168" x="6672263" y="1825625"/>
          <p14:tracePt t="28235" x="6680200" y="1825625"/>
          <p14:tracePt t="33541" x="6696075" y="1817688"/>
          <p14:tracePt t="33542" x="6704013" y="1809750"/>
          <p14:tracePt t="33740" x="6688138" y="1809750"/>
          <p14:tracePt t="33749" x="6680200" y="1809750"/>
          <p14:tracePt t="33756" x="6648450" y="1809750"/>
          <p14:tracePt t="33765" x="6592888" y="1817688"/>
          <p14:tracePt t="33771" x="6521450" y="1817688"/>
          <p14:tracePt t="33778" x="6434138" y="1817688"/>
          <p14:tracePt t="33786" x="6337300" y="1817688"/>
          <p14:tracePt t="33794" x="6249988" y="1817688"/>
          <p14:tracePt t="33802" x="6138863" y="1817688"/>
          <p14:tracePt t="33808" x="6034088" y="1817688"/>
          <p14:tracePt t="33815" x="5946775" y="1817688"/>
          <p14:tracePt t="33823" x="5875338" y="1817688"/>
          <p14:tracePt t="33830" x="5795963" y="1817688"/>
          <p14:tracePt t="33838" x="5692775" y="1817688"/>
          <p14:tracePt t="33846" x="5635625" y="1809750"/>
          <p14:tracePt t="33854" x="5572125" y="1793875"/>
          <p14:tracePt t="33861" x="5492750" y="1778000"/>
          <p14:tracePt t="33868" x="5445125" y="1770063"/>
          <p14:tracePt t="33876" x="5365750" y="1762125"/>
          <p14:tracePt t="33883" x="5292725" y="1754188"/>
          <p14:tracePt t="33905" x="5141913" y="1746250"/>
          <p14:tracePt t="33906" x="5094288" y="1738313"/>
          <p14:tracePt t="33913" x="5022850" y="1738313"/>
          <p14:tracePt t="33921" x="4951413" y="1738313"/>
          <p14:tracePt t="33928" x="4886325" y="1738313"/>
          <p14:tracePt t="33936" x="4806950" y="1738313"/>
          <p14:tracePt t="33943" x="4735513" y="1738313"/>
          <p14:tracePt t="33952" x="4695825" y="1738313"/>
          <p14:tracePt t="33958" x="4640263" y="1738313"/>
          <p14:tracePt t="33966" x="4576763" y="1730375"/>
          <p14:tracePt t="33973" x="4511675" y="1730375"/>
          <p14:tracePt t="33980" x="4464050" y="1730375"/>
          <p14:tracePt t="33988" x="4408488" y="1722438"/>
          <p14:tracePt t="33995" x="4368800" y="1714500"/>
          <p14:tracePt t="34004" x="4337050" y="1714500"/>
          <p14:tracePt t="34011" x="4297363" y="1706563"/>
          <p14:tracePt t="34018" x="4225925" y="1698625"/>
          <p14:tracePt t="34026" x="4160838" y="1698625"/>
          <p14:tracePt t="34033" x="4105275" y="1698625"/>
          <p14:tracePt t="34040" x="4033838" y="1698625"/>
          <p14:tracePt t="34048" x="3978275" y="1698625"/>
          <p14:tracePt t="34056" x="3922713" y="1698625"/>
          <p14:tracePt t="34063" x="3883025" y="1698625"/>
          <p14:tracePt t="34071" x="3817938" y="1690688"/>
          <p14:tracePt t="34079" x="3746500" y="1682750"/>
          <p14:tracePt t="34085" x="3698875" y="1674813"/>
          <p14:tracePt t="34093" x="3643313" y="1674813"/>
          <p14:tracePt t="34101" x="3595688" y="1666875"/>
          <p14:tracePt t="34109" x="3563938" y="1658938"/>
          <p14:tracePt t="34116" x="3540125" y="1658938"/>
          <p14:tracePt t="34123" x="3524250" y="1651000"/>
          <p14:tracePt t="34130" x="3508375" y="1651000"/>
          <p14:tracePt t="34138" x="3492500" y="1651000"/>
          <p14:tracePt t="34145" x="3484563" y="1651000"/>
          <p14:tracePt t="34154" x="3476625" y="1651000"/>
          <p14:tracePt t="34160" x="3467100" y="1651000"/>
          <p14:tracePt t="34168" x="3467100" y="1643063"/>
          <p14:tracePt t="34175" x="3459163" y="1643063"/>
          <p14:tracePt t="34184" x="3451225" y="1643063"/>
          <p14:tracePt t="34198" x="3443288" y="1643063"/>
          <p14:tracePt t="34311" x="3443288" y="1635125"/>
          <p14:tracePt t="34319" x="3443288" y="1627188"/>
          <p14:tracePt t="34326" x="3459163" y="1627188"/>
          <p14:tracePt t="34334" x="3476625" y="1619250"/>
          <p14:tracePt t="34340" x="3492500" y="1611313"/>
          <p14:tracePt t="34348" x="3516313" y="1603375"/>
          <p14:tracePt t="34356" x="3556000" y="1587500"/>
          <p14:tracePt t="34363" x="3587750" y="1579563"/>
          <p14:tracePt t="34370" x="3611563" y="1571625"/>
          <p14:tracePt t="34378" x="3643313" y="1563688"/>
          <p14:tracePt t="34386" x="3667125" y="1563688"/>
          <p14:tracePt t="34394" x="3690938" y="1563688"/>
          <p14:tracePt t="34401" x="3714750" y="1555750"/>
          <p14:tracePt t="34408" x="3738563" y="1555750"/>
          <p14:tracePt t="34416" x="3754438" y="1555750"/>
          <p14:tracePt t="34423" x="3754438" y="1547813"/>
          <p14:tracePt t="34431" x="3770313" y="1547813"/>
          <p14:tracePt t="34454" x="3778250" y="1547813"/>
          <p14:tracePt t="34490" x="3786188" y="1547813"/>
          <p14:tracePt t="34551" x="3794125" y="1547813"/>
          <p14:tracePt t="34588" x="3802063" y="1547813"/>
          <p14:tracePt t="34597" x="3810000" y="1547813"/>
          <p14:tracePt t="34610" x="3817938" y="1547813"/>
          <p14:tracePt t="34634" x="3825875" y="1547813"/>
          <p14:tracePt t="34671" x="3833813" y="1547813"/>
          <p14:tracePt t="34678" x="3843338" y="1547813"/>
          <p14:tracePt t="34693" x="3851275" y="1547813"/>
          <p14:tracePt t="34716" x="3867150" y="1547813"/>
          <p14:tracePt t="34723" x="3875088" y="1547813"/>
          <p14:tracePt t="34738" x="3883025" y="1547813"/>
          <p14:tracePt t="34746" x="3890963" y="1547813"/>
          <p14:tracePt t="34776" x="3898900" y="1547813"/>
          <p14:tracePt t="35016" x="3906838" y="1547813"/>
          <p14:tracePt t="35024" x="3922713" y="1547813"/>
          <p14:tracePt t="35030" x="3930650" y="1547813"/>
          <p14:tracePt t="35038" x="3938588" y="1547813"/>
          <p14:tracePt t="35046" x="3954463" y="1547813"/>
          <p14:tracePt t="35054" x="3978275" y="1547813"/>
          <p14:tracePt t="35060" x="4002088" y="1547813"/>
          <p14:tracePt t="35068" x="4017963" y="1547813"/>
          <p14:tracePt t="35076" x="4033838" y="1538288"/>
          <p14:tracePt t="35084" x="4049713" y="1538288"/>
          <p14:tracePt t="35090" x="4065588" y="1530350"/>
          <p14:tracePt t="35098" x="4097338" y="1522413"/>
          <p14:tracePt t="35106" x="4121150" y="1522413"/>
          <p14:tracePt t="35113" x="4129088" y="1522413"/>
          <p14:tracePt t="35120" x="4137025" y="1522413"/>
          <p14:tracePt t="35128" x="4144963" y="1522413"/>
          <p14:tracePt t="35144" x="4144963" y="1514475"/>
          <p14:tracePt t="35240" x="4152900" y="1514475"/>
          <p14:tracePt t="35248" x="4152900" y="1506538"/>
          <p14:tracePt t="35256" x="4160838" y="1498600"/>
          <p14:tracePt t="35270" x="4168775" y="1498600"/>
          <p14:tracePt t="35293" x="4168775" y="1490663"/>
          <p14:tracePt t="35301" x="4176713" y="1490663"/>
          <p14:tracePt t="35420" x="4184650" y="1490663"/>
          <p14:tracePt t="35713" x="4192588" y="1490663"/>
          <p14:tracePt t="35720" x="4200525" y="1482725"/>
          <p14:tracePt t="35737" x="4210050" y="1482725"/>
          <p14:tracePt t="35751" x="4217988" y="1482725"/>
          <p14:tracePt t="37341" x="4217988" y="1490663"/>
          <p14:tracePt t="37350" x="4217988" y="1514475"/>
          <p14:tracePt t="37356" x="4217988" y="1530350"/>
          <p14:tracePt t="37364" x="4217988" y="1547813"/>
          <p14:tracePt t="37371" x="4217988" y="1563688"/>
          <p14:tracePt t="37378" x="4217988" y="1571625"/>
          <p14:tracePt t="37387" x="4217988" y="1579563"/>
          <p14:tracePt t="37394" x="4217988" y="1595438"/>
          <p14:tracePt t="37408" x="4217988" y="1603375"/>
          <p14:tracePt t="37693" x="4225925" y="1603375"/>
          <p14:tracePt t="37704" x="4249738" y="1603375"/>
          <p14:tracePt t="37708" x="4289425" y="1603375"/>
          <p14:tracePt t="37716" x="4329113" y="1595438"/>
          <p14:tracePt t="37723" x="4376738" y="1587500"/>
          <p14:tracePt t="37732" x="4432300" y="1579563"/>
          <p14:tracePt t="37738" x="4479925" y="1579563"/>
          <p14:tracePt t="37746" x="4543425" y="1579563"/>
          <p14:tracePt t="37753" x="4608513" y="1579563"/>
          <p14:tracePt t="37760" x="4664075" y="1579563"/>
          <p14:tracePt t="37768" x="4735513" y="1579563"/>
          <p14:tracePt t="37776" x="4791075" y="1579563"/>
          <p14:tracePt t="37783" x="4870450" y="1579563"/>
          <p14:tracePt t="37790" x="4910138" y="1579563"/>
          <p14:tracePt t="37798" x="4933950" y="1579563"/>
          <p14:tracePt t="37806" x="4951413" y="1579563"/>
          <p14:tracePt t="37814" x="4959350" y="1579563"/>
          <p14:tracePt t="37820" x="4967288" y="1579563"/>
          <p14:tracePt t="37828" x="4975225" y="1579563"/>
          <p14:tracePt t="38023" x="4983163" y="1579563"/>
          <p14:tracePt t="38031" x="4983163" y="1587500"/>
          <p14:tracePt t="38038" x="4983163" y="1595438"/>
          <p14:tracePt t="38046" x="4991100" y="1603375"/>
          <p14:tracePt t="38060" x="4999038" y="1611313"/>
          <p14:tracePt t="38068" x="5006975" y="1619250"/>
          <p14:tracePt t="38084" x="5014913" y="1627188"/>
          <p14:tracePt t="38098" x="5014913" y="1635125"/>
          <p14:tracePt t="38106" x="5022850" y="1635125"/>
          <p14:tracePt t="38128" x="5022850" y="1643063"/>
          <p14:tracePt t="38135" x="5030788" y="1643063"/>
          <p14:tracePt t="38158" x="5038725" y="1643063"/>
          <p14:tracePt t="38173" x="5038725" y="1651000"/>
          <p14:tracePt t="38188" x="5046663" y="1651000"/>
          <p14:tracePt t="38218" x="5046663" y="1658938"/>
          <p14:tracePt t="38226" x="5054600" y="1658938"/>
          <p14:tracePt t="38265" x="5054600" y="1666875"/>
          <p14:tracePt t="38286" x="5062538" y="1666875"/>
          <p14:tracePt t="38293" x="5070475" y="1666875"/>
          <p14:tracePt t="38301" x="5070475" y="1674813"/>
          <p14:tracePt t="38308" x="5078413" y="1674813"/>
          <p14:tracePt t="38332" x="5086350" y="1674813"/>
          <p14:tracePt t="38338" x="5086350" y="1682750"/>
          <p14:tracePt t="38353" x="5094288" y="1682750"/>
          <p14:tracePt t="38368" x="5102225" y="1682750"/>
          <p14:tracePt t="39275" x="5102225" y="1690688"/>
          <p14:tracePt t="39283" x="5094288" y="1722438"/>
          <p14:tracePt t="39290" x="5070475" y="1785938"/>
          <p14:tracePt t="39298" x="5046663" y="1833563"/>
          <p14:tracePt t="39306" x="5030788" y="1890713"/>
          <p14:tracePt t="39314" x="5022850" y="1946275"/>
          <p14:tracePt t="39321" x="5006975" y="1993900"/>
          <p14:tracePt t="39328" x="4999038" y="2049463"/>
          <p14:tracePt t="39336" x="4999038" y="2089150"/>
          <p14:tracePt t="39343" x="4999038" y="2128838"/>
          <p14:tracePt t="39351" x="4999038" y="2176463"/>
          <p14:tracePt t="39358" x="4999038" y="2208213"/>
          <p14:tracePt t="39366" x="4999038" y="2265363"/>
          <p14:tracePt t="39373" x="4999038" y="2289175"/>
          <p14:tracePt t="39381" x="4999038" y="2320925"/>
          <p14:tracePt t="39388" x="4999038" y="2344738"/>
          <p14:tracePt t="39398" x="4999038" y="2360613"/>
          <p14:tracePt t="39404" x="5006975" y="2368550"/>
          <p14:tracePt t="39411" x="5006975" y="2376488"/>
          <p14:tracePt t="39418" x="5006975" y="2384425"/>
          <p14:tracePt t="39448" x="5006975" y="2392363"/>
          <p14:tracePt t="39486" x="5006975" y="2400300"/>
          <p14:tracePt t="39493" x="5006975" y="2408238"/>
          <p14:tracePt t="39500" x="4999038" y="2416175"/>
          <p14:tracePt t="39516" x="4991100" y="2424113"/>
          <p14:tracePt t="39523" x="4983163" y="2432050"/>
          <p14:tracePt t="39530" x="4975225" y="2439988"/>
          <p14:tracePt t="39538" x="4959350" y="2455863"/>
          <p14:tracePt t="39546" x="4943475" y="2471738"/>
          <p14:tracePt t="39553" x="4926013" y="2487613"/>
          <p14:tracePt t="39560" x="4902200" y="2511425"/>
          <p14:tracePt t="39568" x="4886325" y="2519363"/>
          <p14:tracePt t="39576" x="4870450" y="2535238"/>
          <p14:tracePt t="39583" x="4846638" y="2551113"/>
          <p14:tracePt t="39590" x="4814888" y="2576513"/>
          <p14:tracePt t="39599" x="4799013" y="2576513"/>
          <p14:tracePt t="39605" x="4783138" y="2584450"/>
          <p14:tracePt t="39643" x="4775200" y="2584450"/>
          <p14:tracePt t="39823" x="4791075" y="2584450"/>
          <p14:tracePt t="39831" x="4814888" y="2584450"/>
          <p14:tracePt t="39838" x="4838700" y="2576513"/>
          <p14:tracePt t="39846" x="4862513" y="2566988"/>
          <p14:tracePt t="39853" x="4886325" y="2559050"/>
          <p14:tracePt t="39860" x="4918075" y="2559050"/>
          <p14:tracePt t="39868" x="4959350" y="2551113"/>
          <p14:tracePt t="39876" x="4991100" y="2551113"/>
          <p14:tracePt t="39883" x="5022850" y="2543175"/>
          <p14:tracePt t="39900" x="5078413" y="2543175"/>
          <p14:tracePt t="39906" x="5094288" y="2543175"/>
          <p14:tracePt t="39913" x="5126038" y="2543175"/>
          <p14:tracePt t="39920" x="5157788" y="2543175"/>
          <p14:tracePt t="39928" x="5197475" y="2535238"/>
          <p14:tracePt t="39935" x="5229225" y="2535238"/>
          <p14:tracePt t="39944" x="5260975" y="2535238"/>
          <p14:tracePt t="39950" x="5292725" y="2535238"/>
          <p14:tracePt t="39958" x="5326063" y="2535238"/>
          <p14:tracePt t="39966" x="5357813" y="2535238"/>
          <p14:tracePt t="39973" x="5389563" y="2535238"/>
          <p14:tracePt t="39980" x="5437188" y="2535238"/>
          <p14:tracePt t="39988" x="5468938" y="2535238"/>
          <p14:tracePt t="39996" x="5508625" y="2535238"/>
          <p14:tracePt t="40003" x="5532438" y="2535238"/>
          <p14:tracePt t="40011" x="5564188" y="2535238"/>
          <p14:tracePt t="40018" x="5603875" y="2535238"/>
          <p14:tracePt t="40026" x="5635625" y="2535238"/>
          <p14:tracePt t="40033" x="5667375" y="2535238"/>
          <p14:tracePt t="40040" x="5700713" y="2535238"/>
          <p14:tracePt t="40048" x="5756275" y="2535238"/>
          <p14:tracePt t="40055" x="5764213" y="2535238"/>
          <p14:tracePt t="40063" x="5780088" y="2535238"/>
          <p14:tracePt t="40071" x="5795963" y="2535238"/>
          <p14:tracePt t="40078" x="5811838" y="2535238"/>
          <p14:tracePt t="40086" x="5835650" y="2535238"/>
          <p14:tracePt t="40093" x="5851525" y="2535238"/>
          <p14:tracePt t="40101" x="5867400" y="2535238"/>
          <p14:tracePt t="40108" x="5883275" y="2535238"/>
          <p14:tracePt t="40116" x="5907088" y="2535238"/>
          <p14:tracePt t="40123" x="5922963" y="2535238"/>
          <p14:tracePt t="40130" x="5954713" y="2535238"/>
          <p14:tracePt t="40140" x="5970588" y="2535238"/>
          <p14:tracePt t="40149" x="5994400" y="2535238"/>
          <p14:tracePt t="40155" x="6018213" y="2535238"/>
          <p14:tracePt t="40161" x="6043613" y="2535238"/>
          <p14:tracePt t="40168" x="6059488" y="2535238"/>
          <p14:tracePt t="40176" x="6083300" y="2535238"/>
          <p14:tracePt t="40183" x="6091238" y="2527300"/>
          <p14:tracePt t="40708" x="6075363" y="2535238"/>
          <p14:tracePt t="40715" x="6059488" y="2535238"/>
          <p14:tracePt t="40723" x="6034088" y="2551113"/>
          <p14:tracePt t="40732" x="6010275" y="2566988"/>
          <p14:tracePt t="40738" x="5994400" y="2566988"/>
          <p14:tracePt t="40747" x="5970588" y="2584450"/>
          <p14:tracePt t="40755" x="5954713" y="2584450"/>
          <p14:tracePt t="40761" x="5930900" y="2592388"/>
          <p14:tracePt t="40768" x="5915025" y="2600325"/>
          <p14:tracePt t="40777" x="5891213" y="2608263"/>
          <p14:tracePt t="40784" x="5875338" y="2608263"/>
          <p14:tracePt t="40792" x="5843588" y="2616200"/>
          <p14:tracePt t="40800" x="5827713" y="2624138"/>
          <p14:tracePt t="40805" x="5811838" y="2632075"/>
          <p14:tracePt t="40814" x="5788025" y="2640013"/>
          <p14:tracePt t="40820" x="5772150" y="2640013"/>
          <p14:tracePt t="40829" x="5756275" y="2647950"/>
          <p14:tracePt t="40835" x="5740400" y="2655888"/>
          <p14:tracePt t="40845" x="5732463" y="2655888"/>
          <p14:tracePt t="40851" x="5724525" y="2655888"/>
          <p14:tracePt t="40858" x="5708650" y="2655888"/>
          <p14:tracePt t="40875" x="5700713" y="2663825"/>
          <p14:tracePt t="41188" x="5692775" y="2663825"/>
          <p14:tracePt t="41198" x="5667375" y="2663825"/>
          <p14:tracePt t="41204" x="5651500" y="2663825"/>
          <p14:tracePt t="41210" x="5627688" y="2663825"/>
          <p14:tracePt t="41219" x="5603875" y="2663825"/>
          <p14:tracePt t="41226" x="5572125" y="2663825"/>
          <p14:tracePt t="41235" x="5532438" y="2655888"/>
          <p14:tracePt t="41242" x="5484813" y="2655888"/>
          <p14:tracePt t="41249" x="5445125" y="2647950"/>
          <p14:tracePt t="41255" x="5397500" y="2647950"/>
          <p14:tracePt t="41264" x="5341938" y="2647950"/>
          <p14:tracePt t="41271" x="5300663" y="2647950"/>
          <p14:tracePt t="41279" x="5268913" y="2647950"/>
          <p14:tracePt t="41285" x="5237163" y="2647950"/>
          <p14:tracePt t="41295" x="5221288" y="2647950"/>
          <p14:tracePt t="41301" x="5197475" y="2647950"/>
          <p14:tracePt t="41308" x="5173663" y="2647950"/>
          <p14:tracePt t="41315" x="5149850" y="2647950"/>
          <p14:tracePt t="41326" x="5133975" y="2647950"/>
          <p14:tracePt t="41332" x="5110163" y="2647950"/>
          <p14:tracePt t="41338" x="5094288" y="2647950"/>
          <p14:tracePt t="41346" x="5086350" y="2647950"/>
          <p14:tracePt t="41353" x="5062538" y="2647950"/>
          <p14:tracePt t="41360" x="5046663" y="2640013"/>
          <p14:tracePt t="41368" x="5030788" y="2632075"/>
          <p14:tracePt t="41376" x="5006975" y="2632075"/>
          <p14:tracePt t="41383" x="4983163" y="2624138"/>
          <p14:tracePt t="41391" x="4951413" y="2616200"/>
          <p14:tracePt t="41398" x="4902200" y="2608263"/>
          <p14:tracePt t="41406" x="4862513" y="2600325"/>
          <p14:tracePt t="41414" x="4814888" y="2584450"/>
          <p14:tracePt t="41420" x="4767263" y="2566988"/>
          <p14:tracePt t="41429" x="4727575" y="2566988"/>
          <p14:tracePt t="41436" x="4687888" y="2559050"/>
          <p14:tracePt t="41444" x="4664075" y="2559050"/>
          <p14:tracePt t="41450" x="4640263" y="2551113"/>
          <p14:tracePt t="41458" x="4608513" y="2551113"/>
          <p14:tracePt t="41465" x="4592638" y="2551113"/>
          <p14:tracePt t="41473" x="4576763" y="2551113"/>
          <p14:tracePt t="41481" x="4567238" y="2551113"/>
          <p14:tracePt t="43453" x="4551363" y="2608263"/>
          <p14:tracePt t="43462" x="4519613" y="2695575"/>
          <p14:tracePt t="43469" x="4487863" y="2782888"/>
          <p14:tracePt t="43476" x="4456113" y="2878138"/>
          <p14:tracePt t="43486" x="4432300" y="2982913"/>
          <p14:tracePt t="43491" x="4392613" y="3094038"/>
          <p14:tracePt t="43498" x="4368800" y="3205163"/>
          <p14:tracePt t="43505" x="4344988" y="3325813"/>
          <p14:tracePt t="43513" x="4329113" y="3429000"/>
          <p14:tracePt t="43522" x="4321175" y="3532188"/>
          <p14:tracePt t="43529" x="4313238" y="3652838"/>
          <p14:tracePt t="43535" x="4297363" y="3748088"/>
          <p14:tracePt t="43544" x="4297363" y="3851275"/>
          <p14:tracePt t="43550" x="4273550" y="3938588"/>
          <p14:tracePt t="43558" x="4265613" y="4027488"/>
          <p14:tracePt t="43565" x="4249738" y="4083050"/>
          <p14:tracePt t="43573" x="4241800" y="4138613"/>
          <p14:tracePt t="43580" x="4241800" y="4170363"/>
          <p14:tracePt t="43588" x="4241800" y="4186238"/>
          <p14:tracePt t="43597" x="4241800" y="4194175"/>
          <p14:tracePt t="43603" x="4241800" y="4210050"/>
          <p14:tracePt t="43618" x="4241800" y="4217988"/>
          <p14:tracePt t="43626" x="4233863" y="4217988"/>
          <p14:tracePt t="43633" x="4233863" y="4225925"/>
          <p14:tracePt t="43642" x="4233863" y="4233863"/>
          <p14:tracePt t="43708" x="4233863" y="4241800"/>
          <p14:tracePt t="43731" x="4241800" y="4249738"/>
          <p14:tracePt t="43738" x="4249738" y="4249738"/>
          <p14:tracePt t="43746" x="4249738" y="4257675"/>
          <p14:tracePt t="43753" x="4257675" y="4265613"/>
          <p14:tracePt t="43768" x="4265613" y="4265613"/>
          <p14:tracePt t="43790" x="4273550" y="4265613"/>
          <p14:tracePt t="43798" x="4281488" y="4273550"/>
          <p14:tracePt t="43813" x="4297363" y="4281488"/>
          <p14:tracePt t="43820" x="4313238" y="4298950"/>
          <p14:tracePt t="43829" x="4337050" y="4314825"/>
          <p14:tracePt t="43836" x="4352925" y="4330700"/>
          <p14:tracePt t="43843" x="4384675" y="4354513"/>
          <p14:tracePt t="43850" x="4408488" y="4370388"/>
          <p14:tracePt t="43859" x="4448175" y="4394200"/>
          <p14:tracePt t="43866" x="4471988" y="4418013"/>
          <p14:tracePt t="43873" x="4511675" y="4449763"/>
          <p14:tracePt t="43880" x="4551363" y="4473575"/>
          <p14:tracePt t="43896" x="4648200" y="4537075"/>
          <p14:tracePt t="43904" x="4703763" y="4576763"/>
          <p14:tracePt t="43910" x="4743450" y="4600575"/>
          <p14:tracePt t="43918" x="4783138" y="4624388"/>
          <p14:tracePt t="43926" x="4814888" y="4649788"/>
          <p14:tracePt t="43933" x="4830763" y="4657725"/>
          <p14:tracePt t="43940" x="4870450" y="4673600"/>
          <p14:tracePt t="43948" x="4902200" y="4697413"/>
          <p14:tracePt t="43955" x="4910138" y="4697413"/>
          <p14:tracePt t="43963" x="4918075" y="4697413"/>
          <p14:tracePt t="44105" x="4918075" y="4689475"/>
          <p14:tracePt t="44120" x="4918075" y="4681538"/>
          <p14:tracePt t="44136" x="4918075" y="4665663"/>
          <p14:tracePt t="44143" x="4918075" y="4649788"/>
          <p14:tracePt t="44150" x="4910138" y="4624388"/>
          <p14:tracePt t="44159" x="4894263" y="4600575"/>
          <p14:tracePt t="44165" x="4894263" y="4584700"/>
          <p14:tracePt t="44173" x="4878388" y="4560888"/>
          <p14:tracePt t="44181" x="4870450" y="4545013"/>
          <p14:tracePt t="44188" x="4862513" y="4529138"/>
          <p14:tracePt t="44196" x="4854575" y="4513263"/>
          <p14:tracePt t="44203" x="4846638" y="4497388"/>
          <p14:tracePt t="44210" x="4830763" y="4481513"/>
          <p14:tracePt t="44218" x="4830763" y="4457700"/>
          <p14:tracePt t="44226" x="4806950" y="4433888"/>
          <p14:tracePt t="44233" x="4791075" y="4410075"/>
          <p14:tracePt t="44240" x="4775200" y="4378325"/>
          <p14:tracePt t="44248" x="4759325" y="4362450"/>
          <p14:tracePt t="44256" x="4743450" y="4338638"/>
          <p14:tracePt t="44264" x="4719638" y="4306888"/>
          <p14:tracePt t="44270" x="4703763" y="4273550"/>
          <p14:tracePt t="44279" x="4679950" y="4233863"/>
          <p14:tracePt t="44286" x="4664075" y="4194175"/>
          <p14:tracePt t="44293" x="4632325" y="4162425"/>
          <p14:tracePt t="44301" x="4616450" y="4122738"/>
          <p14:tracePt t="44309" x="4600575" y="4098925"/>
          <p14:tracePt t="44315" x="4567238" y="4059238"/>
          <p14:tracePt t="44323" x="4551363" y="4019550"/>
          <p14:tracePt t="44330" x="4527550" y="3987800"/>
          <p14:tracePt t="44338" x="4503738" y="3948113"/>
          <p14:tracePt t="44346" x="4487863" y="3922713"/>
          <p14:tracePt t="44353" x="4464050" y="3883025"/>
          <p14:tracePt t="44360" x="4448175" y="3867150"/>
          <p14:tracePt t="44368" x="4432300" y="3827463"/>
          <p14:tracePt t="44376" x="4416425" y="3803650"/>
          <p14:tracePt t="44383" x="4392613" y="3763963"/>
          <p14:tracePt t="44390" x="4384675" y="3740150"/>
          <p14:tracePt t="44398" x="4360863" y="3716338"/>
          <p14:tracePt t="44405" x="4352925" y="3692525"/>
          <p14:tracePt t="44413" x="4337050" y="3668713"/>
          <p14:tracePt t="44420" x="4313238" y="3644900"/>
          <p14:tracePt t="44428" x="4305300" y="3629025"/>
          <p14:tracePt t="44436" x="4289425" y="3605213"/>
          <p14:tracePt t="44443" x="4273550" y="3587750"/>
          <p14:tracePt t="44451" x="4265613" y="3579813"/>
          <p14:tracePt t="44458" x="4257675" y="3571875"/>
          <p14:tracePt t="44473" x="4241800" y="3563938"/>
          <p14:tracePt t="44481" x="4241800" y="3556000"/>
          <p14:tracePt t="44488" x="4233863" y="3548063"/>
          <p14:tracePt t="44496" x="4225925" y="3548063"/>
          <p14:tracePt t="44503" x="4225925" y="3540125"/>
          <p14:tracePt t="44511" x="4217988" y="3540125"/>
          <p14:tracePt t="44556" x="4210050" y="3556000"/>
          <p14:tracePt t="44563" x="4200525" y="3571875"/>
          <p14:tracePt t="44570" x="4192588" y="3587750"/>
          <p14:tracePt t="44579" x="4184650" y="3605213"/>
          <p14:tracePt t="44585" x="4176713" y="3629025"/>
          <p14:tracePt t="44593" x="4168775" y="3660775"/>
          <p14:tracePt t="44600" x="4152900" y="3692525"/>
          <p14:tracePt t="44609" x="4137025" y="3716338"/>
          <p14:tracePt t="44615" x="4129088" y="3756025"/>
          <p14:tracePt t="44623" x="4129088" y="3787775"/>
          <p14:tracePt t="44631" x="4129088" y="3795713"/>
          <p14:tracePt t="44641" x="4113213" y="3843338"/>
          <p14:tracePt t="44646" x="4105275" y="3875088"/>
          <p14:tracePt t="44653" x="4097338" y="3906838"/>
          <p14:tracePt t="44661" x="4097338" y="3938588"/>
          <p14:tracePt t="44668" x="4081463" y="3979863"/>
          <p14:tracePt t="44676" x="4081463" y="4019550"/>
          <p14:tracePt t="44683" x="4073525" y="4051300"/>
          <p14:tracePt t="44690" x="4073525" y="4059238"/>
          <p14:tracePt t="44698" x="4073525" y="4067175"/>
          <p14:tracePt t="44818" x="4073525" y="4059238"/>
          <p14:tracePt t="44833" x="4073525" y="4051300"/>
          <p14:tracePt t="44840" x="4073525" y="4035425"/>
          <p14:tracePt t="44849" x="4073525" y="4027488"/>
          <p14:tracePt t="44857" x="4073525" y="4011613"/>
          <p14:tracePt t="44864" x="4073525" y="3995738"/>
          <p14:tracePt t="44872" x="4073525" y="3979863"/>
          <p14:tracePt t="44879" x="4073525" y="3956050"/>
          <p14:tracePt t="44887" x="4073525" y="3930650"/>
          <p14:tracePt t="44894" x="4073525" y="3906838"/>
          <p14:tracePt t="44900" x="4081463" y="3875088"/>
          <p14:tracePt t="44912" x="4097338" y="3851275"/>
          <p14:tracePt t="44915" x="4105275" y="3811588"/>
          <p14:tracePt t="44925" x="4113213" y="3787775"/>
          <p14:tracePt t="44931" x="4129088" y="3756025"/>
          <p14:tracePt t="44938" x="4137025" y="3732213"/>
          <p14:tracePt t="44946" x="4144963" y="3700463"/>
          <p14:tracePt t="44953" x="4160838" y="3676650"/>
          <p14:tracePt t="44962" x="4168775" y="3652838"/>
          <p14:tracePt t="44968" x="4184650" y="3621088"/>
          <p14:tracePt t="44975" x="4192588" y="3587750"/>
          <p14:tracePt t="44983" x="4210050" y="3556000"/>
          <p14:tracePt t="44990" x="4225925" y="3516313"/>
          <p14:tracePt t="44998" x="4241800" y="3492500"/>
          <p14:tracePt t="45007" x="4249738" y="3468688"/>
          <p14:tracePt t="45014" x="4257675" y="3444875"/>
          <p14:tracePt t="45020" x="4281488" y="3405188"/>
          <p14:tracePt t="45029" x="4289425" y="3381375"/>
          <p14:tracePt t="45036" x="4313238" y="3349625"/>
          <p14:tracePt t="45045" x="4321175" y="3325813"/>
          <p14:tracePt t="45051" x="4337050" y="3294063"/>
          <p14:tracePt t="45061" x="4352925" y="3278188"/>
          <p14:tracePt t="45066" x="4368800" y="3252788"/>
          <p14:tracePt t="45073" x="4376738" y="3228975"/>
          <p14:tracePt t="45080" x="4392613" y="3213100"/>
          <p14:tracePt t="45088" x="4408488" y="3181350"/>
          <p14:tracePt t="45095" x="4424363" y="3165475"/>
          <p14:tracePt t="45103" x="4440238" y="3149600"/>
          <p14:tracePt t="45112" x="4448175" y="3133725"/>
          <p14:tracePt t="45118" x="4456113" y="3125788"/>
          <p14:tracePt t="45127" x="4464050" y="3109913"/>
          <p14:tracePt t="45133" x="4479925" y="3101975"/>
          <p14:tracePt t="45140" x="4479925" y="3094038"/>
          <p14:tracePt t="45148" x="4495800" y="3094038"/>
          <p14:tracePt t="45157" x="4503738" y="3094038"/>
          <p14:tracePt t="45164" x="4519613" y="3094038"/>
          <p14:tracePt t="45172" x="4535488" y="3094038"/>
          <p14:tracePt t="45179" x="4559300" y="3094038"/>
          <p14:tracePt t="45186" x="4600575" y="3086100"/>
          <p14:tracePt t="45194" x="4632325" y="3078163"/>
          <p14:tracePt t="45200" x="4672013" y="3062288"/>
          <p14:tracePt t="45210" x="4719638" y="3046413"/>
          <p14:tracePt t="45216" x="4759325" y="3038475"/>
          <p14:tracePt t="45225" x="4783138" y="3022600"/>
          <p14:tracePt t="45231" x="4806950" y="2998788"/>
          <p14:tracePt t="45238" x="4838700" y="2990850"/>
          <p14:tracePt t="45245" x="4846638" y="2974975"/>
          <p14:tracePt t="45255" x="4854575" y="2974975"/>
          <p14:tracePt t="45261" x="4862513" y="2967038"/>
          <p14:tracePt t="45620" x="4894263" y="3014663"/>
          <p14:tracePt t="45628" x="4933950" y="3070225"/>
          <p14:tracePt t="45635" x="4991100" y="3141663"/>
          <p14:tracePt t="45644" x="5046663" y="3228975"/>
          <p14:tracePt t="45652" x="5102225" y="3325813"/>
          <p14:tracePt t="45659" x="5181600" y="3429000"/>
          <p14:tracePt t="45666" x="5260975" y="3524250"/>
          <p14:tracePt t="45676" x="5334000" y="3613150"/>
          <p14:tracePt t="45682" x="5397500" y="3708400"/>
          <p14:tracePt t="45688" x="5461000" y="3771900"/>
          <p14:tracePt t="45695" x="5516563" y="3843338"/>
          <p14:tracePt t="45703" x="5556250" y="3898900"/>
          <p14:tracePt t="45711" x="5603875" y="3971925"/>
          <p14:tracePt t="45718" x="5651500" y="4019550"/>
          <p14:tracePt t="45726" x="5676900" y="4067175"/>
          <p14:tracePt t="45733" x="5708650" y="4106863"/>
          <p14:tracePt t="45741" x="5716588" y="4130675"/>
          <p14:tracePt t="45748" x="5732463" y="4154488"/>
          <p14:tracePt t="45757" x="5740400" y="4162425"/>
          <p14:tracePt t="45763" x="5740400" y="4170363"/>
          <p14:tracePt t="45772" x="5748338" y="4186238"/>
          <p14:tracePt t="45779" x="5756275" y="4194175"/>
          <p14:tracePt t="45787" x="5764213" y="4202113"/>
          <p14:tracePt t="45794" x="5772150" y="4210050"/>
          <p14:tracePt t="45801" x="5780088" y="4217988"/>
          <p14:tracePt t="45810" x="5795963" y="4225925"/>
          <p14:tracePt t="45816" x="5803900" y="4233863"/>
          <p14:tracePt t="45825" x="5811838" y="4241800"/>
          <p14:tracePt t="45831" x="5819775" y="4249738"/>
          <p14:tracePt t="45838" x="5827713" y="4257675"/>
          <p14:tracePt t="45848" x="5851525" y="4265613"/>
          <p14:tracePt t="45856" x="5859463" y="4273550"/>
          <p14:tracePt t="45862" x="5867400" y="4273550"/>
          <p14:tracePt t="45869" x="5883275" y="4281488"/>
          <p14:tracePt t="45877" x="5891213" y="4291013"/>
          <p14:tracePt t="45883" x="5899150" y="4291013"/>
          <p14:tracePt t="45891" x="5907088" y="4298950"/>
          <p14:tracePt t="45898" x="5915025" y="4306888"/>
          <p14:tracePt t="45913" x="5930900" y="4314825"/>
          <p14:tracePt t="45916" x="5938838" y="4330700"/>
          <p14:tracePt t="45920" x="5962650" y="4346575"/>
          <p14:tracePt t="45928" x="5986463" y="4362450"/>
          <p14:tracePt t="45935" x="6002338" y="4378325"/>
          <p14:tracePt t="45945" x="6026150" y="4394200"/>
          <p14:tracePt t="45951" x="6051550" y="4410075"/>
          <p14:tracePt t="45958" x="6075363" y="4425950"/>
          <p14:tracePt t="45966" x="6091238" y="4433888"/>
          <p14:tracePt t="45977" x="6107113" y="4449763"/>
          <p14:tracePt t="45982" x="6130925" y="4457700"/>
          <p14:tracePt t="45988" x="6146800" y="4473575"/>
          <p14:tracePt t="45995" x="6154738" y="4481513"/>
          <p14:tracePt t="46004" x="6170613" y="4497388"/>
          <p14:tracePt t="46011" x="6178550" y="4513263"/>
          <p14:tracePt t="46018" x="6186488" y="4521200"/>
          <p14:tracePt t="46026" x="6194425" y="4537075"/>
          <p14:tracePt t="46033" x="6202363" y="4560888"/>
          <p14:tracePt t="46041" x="6210300" y="4568825"/>
          <p14:tracePt t="46048" x="6218238" y="4592638"/>
          <p14:tracePt t="46055" x="6226175" y="4600575"/>
          <p14:tracePt t="46063" x="6234113" y="4608513"/>
          <p14:tracePt t="46070" x="6234113" y="4616450"/>
          <p14:tracePt t="46078" x="6242050" y="4616450"/>
          <p14:tracePt t="46087" x="6242050" y="4624388"/>
          <p14:tracePt t="46280" x="6242050" y="4633913"/>
          <p14:tracePt t="46288" x="6257925" y="4641850"/>
          <p14:tracePt t="46297" x="6265863" y="4657725"/>
          <p14:tracePt t="46304" x="6273800" y="4673600"/>
          <p14:tracePt t="46312" x="6297613" y="4689475"/>
          <p14:tracePt t="46318" x="6313488" y="4721225"/>
          <p14:tracePt t="46327" x="6329363" y="4737100"/>
          <p14:tracePt t="46333" x="6337300" y="4752975"/>
          <p14:tracePt t="46343" x="6369050" y="4776788"/>
          <p14:tracePt t="46348" x="6369050" y="4792663"/>
          <p14:tracePt t="46358" x="6384925" y="4808538"/>
          <p14:tracePt t="46364" x="6392863" y="4816475"/>
          <p14:tracePt t="46370" x="6392863" y="4824413"/>
          <p14:tracePt t="46378" x="6402388" y="4832350"/>
          <p14:tracePt t="46430" x="6402388" y="4840288"/>
          <p14:tracePt t="46446" x="6402388" y="4848225"/>
          <p14:tracePt t="46461" x="6402388" y="4856163"/>
          <p14:tracePt t="46468" x="6402388" y="4864100"/>
          <p14:tracePt t="46483" x="6402388" y="4872038"/>
          <p14:tracePt t="46491" x="6402388" y="4887913"/>
          <p14:tracePt t="46498" x="6402388" y="4919663"/>
          <p14:tracePt t="46506" x="6402388" y="4927600"/>
          <p14:tracePt t="46513" x="6402388" y="4951413"/>
          <p14:tracePt t="46520" x="6402388" y="4976813"/>
          <p14:tracePt t="46528" x="6402388" y="5000625"/>
          <p14:tracePt t="46536" x="6402388" y="5008563"/>
          <p14:tracePt t="46543" x="6402388" y="5032375"/>
          <p14:tracePt t="46550" x="6402388" y="5040313"/>
          <p14:tracePt t="46558" x="6402388" y="5048250"/>
          <p14:tracePt t="46566" x="6402388" y="5056188"/>
          <p14:tracePt t="46573" x="6402388" y="5064125"/>
          <p14:tracePt t="46580" x="6402388" y="5080000"/>
          <p14:tracePt t="46596" x="6402388" y="5087938"/>
          <p14:tracePt t="46603" x="6402388" y="5095875"/>
          <p14:tracePt t="46619" x="6402388" y="5103813"/>
          <p14:tracePt t="46835" x="6402388" y="5111750"/>
          <p14:tracePt t="46940" x="6402388" y="5119688"/>
          <p14:tracePt t="46959" x="6402388" y="5135563"/>
          <p14:tracePt t="46964" x="6410325" y="5151438"/>
          <p14:tracePt t="46970" x="6418263" y="5167313"/>
          <p14:tracePt t="46978" x="6434138" y="5183188"/>
          <p14:tracePt t="46986" x="6434138" y="5199063"/>
          <p14:tracePt t="46994" x="6442075" y="5222875"/>
          <p14:tracePt t="47002" x="6457950" y="5246688"/>
          <p14:tracePt t="47009" x="6465888" y="5262563"/>
          <p14:tracePt t="47017" x="6481763" y="5278438"/>
          <p14:tracePt t="47026" x="6481763" y="5302250"/>
          <p14:tracePt t="47031" x="6489700" y="5310188"/>
          <p14:tracePt t="47039" x="6497638" y="5310188"/>
          <p14:tracePt t="47046" x="6497638" y="5327650"/>
          <p14:tracePt t="47063" x="6497638" y="5335588"/>
          <p14:tracePt t="47077" x="6505575" y="5343525"/>
          <p14:tracePt t="47285" x="6505575" y="5335588"/>
          <p14:tracePt t="47300" x="6505575" y="5319713"/>
          <p14:tracePt t="47310" x="6505575" y="5310188"/>
          <p14:tracePt t="47315" x="6497638" y="5294313"/>
          <p14:tracePt t="47327" x="6497638" y="5278438"/>
          <p14:tracePt t="47331" x="6497638" y="5262563"/>
          <p14:tracePt t="47338" x="6497638" y="5230813"/>
          <p14:tracePt t="47345" x="6497638" y="5207000"/>
          <p14:tracePt t="47353" x="6489700" y="5159375"/>
          <p14:tracePt t="47362" x="6481763" y="5127625"/>
          <p14:tracePt t="47368" x="6473825" y="5095875"/>
          <p14:tracePt t="47377" x="6465888" y="5048250"/>
          <p14:tracePt t="47385" x="6457950" y="5008563"/>
          <p14:tracePt t="47391" x="6442075" y="4959350"/>
          <p14:tracePt t="47398" x="6434138" y="4903788"/>
          <p14:tracePt t="47409" x="6426200" y="4856163"/>
          <p14:tracePt t="47413" x="6418263" y="4832350"/>
          <p14:tracePt t="47422" x="6402388" y="4768850"/>
          <p14:tracePt t="47428" x="6392863" y="4705350"/>
          <p14:tracePt t="47437" x="6384925" y="4657725"/>
          <p14:tracePt t="47444" x="6369050" y="4600575"/>
          <p14:tracePt t="47451" x="6369050" y="4568825"/>
          <p14:tracePt t="47459" x="6369050" y="4521200"/>
          <p14:tracePt t="47466" x="6361113" y="4489450"/>
          <p14:tracePt t="47475" x="6361113" y="4457700"/>
          <p14:tracePt t="47482" x="6361113" y="4425950"/>
          <p14:tracePt t="47488" x="6361113" y="4394200"/>
          <p14:tracePt t="47497" x="6353175" y="4354513"/>
          <p14:tracePt t="47505" x="6353175" y="4346575"/>
          <p14:tracePt t="47512" x="6353175" y="4314825"/>
          <p14:tracePt t="47518" x="6345238" y="4298950"/>
          <p14:tracePt t="47527" x="6345238" y="4281488"/>
          <p14:tracePt t="47533" x="6345238" y="4265613"/>
          <p14:tracePt t="47542" x="6345238" y="4249738"/>
          <p14:tracePt t="47558" x="6345238" y="4241800"/>
          <p14:tracePt t="47564" x="6345238" y="4233863"/>
          <p14:tracePt t="47570" x="6345238" y="4225925"/>
          <p14:tracePt t="47578" x="6345238" y="4217988"/>
          <p14:tracePt t="47610" x="6345238" y="4210050"/>
          <p14:tracePt t="47624" x="6345238" y="4202113"/>
          <p14:tracePt t="47639" x="6345238" y="4194175"/>
          <p14:tracePt t="47660" x="6345238" y="4186238"/>
          <p14:tracePt t="48245" x="6337300" y="4186238"/>
          <p14:tracePt t="48253" x="6329363" y="4186238"/>
          <p14:tracePt t="48260" x="6305550" y="4178300"/>
          <p14:tracePt t="48269" x="6281738" y="4170363"/>
          <p14:tracePt t="48276" x="6242050" y="4170363"/>
          <p14:tracePt t="48283" x="6210300" y="4170363"/>
          <p14:tracePt t="48291" x="6170613" y="4178300"/>
          <p14:tracePt t="48298" x="6122988" y="4194175"/>
          <p14:tracePt t="48306" x="6067425" y="4217988"/>
          <p14:tracePt t="48313" x="6010275" y="4233863"/>
          <p14:tracePt t="48320" x="5954713" y="4257675"/>
          <p14:tracePt t="48328" x="5899150" y="4281488"/>
          <p14:tracePt t="48336" x="5843588" y="4291013"/>
          <p14:tracePt t="48343" x="5795963" y="4306888"/>
          <p14:tracePt t="48350" x="5756275" y="4322763"/>
          <p14:tracePt t="48358" x="5716588" y="4338638"/>
          <p14:tracePt t="48366" x="5692775" y="4338638"/>
          <p14:tracePt t="48373" x="5667375" y="4354513"/>
          <p14:tracePt t="48381" x="5643563" y="4370388"/>
          <p14:tracePt t="48389" x="5627688" y="4370388"/>
          <p14:tracePt t="48403" x="5611813" y="4378325"/>
          <p14:tracePt t="48410" x="5603875" y="4386263"/>
          <p14:tracePt t="48418" x="5595938" y="4386263"/>
          <p14:tracePt t="48426" x="5580063" y="4402138"/>
          <p14:tracePt t="48433" x="5564188" y="4410075"/>
          <p14:tracePt t="48441" x="5548313" y="4425950"/>
          <p14:tracePt t="48448" x="5532438" y="4433888"/>
          <p14:tracePt t="48457" x="5524500" y="4441825"/>
          <p14:tracePt t="48463" x="5516563" y="4441825"/>
          <p14:tracePt t="48470" x="5508625" y="4449763"/>
          <p14:tracePt t="48486" x="5500688" y="4457700"/>
          <p14:tracePt t="48493" x="5484813" y="4465638"/>
          <p14:tracePt t="48500" x="5484813" y="4473575"/>
          <p14:tracePt t="48508" x="5476875" y="4473575"/>
          <p14:tracePt t="48546" x="5476875" y="4465638"/>
          <p14:tracePt t="48553" x="5468938" y="4465638"/>
          <p14:tracePt t="48650" x="5468938" y="4457700"/>
          <p14:tracePt t="48665" x="5461000" y="4449763"/>
          <p14:tracePt t="48673" x="5453063" y="4441825"/>
          <p14:tracePt t="48680" x="5445125" y="4425950"/>
          <p14:tracePt t="48689" x="5429250" y="4425950"/>
          <p14:tracePt t="48695" x="5421313" y="4402138"/>
          <p14:tracePt t="48704" x="5405438" y="4386263"/>
          <p14:tracePt t="48710" x="5373688" y="4354513"/>
          <p14:tracePt t="48719" x="5357813" y="4338638"/>
          <p14:tracePt t="48725" x="5334000" y="4330700"/>
          <p14:tracePt t="48733" x="5318125" y="4306888"/>
          <p14:tracePt t="48741" x="5292725" y="4281488"/>
          <p14:tracePt t="48748" x="5268913" y="4257675"/>
          <p14:tracePt t="48756" x="5245100" y="4233863"/>
          <p14:tracePt t="48763" x="5213350" y="4194175"/>
          <p14:tracePt t="48770" x="5189538" y="4178300"/>
          <p14:tracePt t="48778" x="5165725" y="4138613"/>
          <p14:tracePt t="48786" x="5133975" y="4106863"/>
          <p14:tracePt t="48793" x="5110163" y="4083050"/>
          <p14:tracePt t="48801" x="5094288" y="4043363"/>
          <p14:tracePt t="48808" x="5070475" y="4027488"/>
          <p14:tracePt t="48816" x="5038725" y="3987800"/>
          <p14:tracePt t="48823" x="5006975" y="3938588"/>
          <p14:tracePt t="48831" x="4983163" y="3898900"/>
          <p14:tracePt t="48839" x="4951413" y="3859213"/>
          <p14:tracePt t="48846" x="4918075" y="3819525"/>
          <p14:tracePt t="48853" x="4886325" y="3795713"/>
          <p14:tracePt t="48860" x="4838700" y="3756025"/>
          <p14:tracePt t="48868" x="4799013" y="3716338"/>
          <p14:tracePt t="48876" x="4751388" y="3684588"/>
          <p14:tracePt t="48893" x="4656138" y="3613150"/>
          <p14:tracePt t="48898" x="4608513" y="3579813"/>
          <p14:tracePt t="48906" x="4559300" y="3556000"/>
          <p14:tracePt t="48913" x="4519613" y="3532188"/>
          <p14:tracePt t="48921" x="4471988" y="3500438"/>
          <p14:tracePt t="48928" x="4440238" y="3476625"/>
          <p14:tracePt t="48936" x="4400550" y="3452813"/>
          <p14:tracePt t="48943" x="4360863" y="3436938"/>
          <p14:tracePt t="48951" x="4329113" y="3413125"/>
          <p14:tracePt t="48960" x="4313238" y="3397250"/>
          <p14:tracePt t="48966" x="4289425" y="3389313"/>
          <p14:tracePt t="48974" x="4273550" y="3373438"/>
          <p14:tracePt t="48981" x="4257675" y="3365500"/>
          <p14:tracePt t="48989" x="4241800" y="3349625"/>
          <p14:tracePt t="48995" x="4225925" y="3341688"/>
          <p14:tracePt t="49003" x="4210050" y="3325813"/>
          <p14:tracePt t="49011" x="4192588" y="3317875"/>
          <p14:tracePt t="49018" x="4184650" y="3309938"/>
          <p14:tracePt t="49025" x="4160838" y="3294063"/>
          <p14:tracePt t="49033" x="4144963" y="3278188"/>
          <p14:tracePt t="49041" x="4113213" y="3262313"/>
          <p14:tracePt t="49048" x="4097338" y="3244850"/>
          <p14:tracePt t="49056" x="4065588" y="3228975"/>
          <p14:tracePt t="49063" x="4033838" y="3213100"/>
          <p14:tracePt t="49070" x="4010025" y="3197225"/>
          <p14:tracePt t="49078" x="3986213" y="3189288"/>
          <p14:tracePt t="49085" x="3962400" y="3181350"/>
          <p14:tracePt t="49093" x="3930650" y="3157538"/>
          <p14:tracePt t="49100" x="3906838" y="3157538"/>
          <p14:tracePt t="49108" x="3906838" y="3149600"/>
          <p14:tracePt t="50503" x="3906838" y="3141663"/>
          <p14:tracePt t="50533" x="3914775" y="3141663"/>
          <p14:tracePt t="50542" x="3914775" y="3133725"/>
          <p14:tracePt t="50556" x="3922713" y="3133725"/>
          <p14:tracePt t="50563" x="3930650" y="3125788"/>
          <p14:tracePt t="50578" x="3938588" y="3117850"/>
          <p14:tracePt t="50587" x="3954463" y="3101975"/>
          <p14:tracePt t="50593" x="3962400" y="3086100"/>
          <p14:tracePt t="50601" x="3986213" y="3078163"/>
          <p14:tracePt t="50609" x="3994150" y="3062288"/>
          <p14:tracePt t="50616" x="4010025" y="3054350"/>
          <p14:tracePt t="50624" x="4025900" y="3038475"/>
          <p14:tracePt t="50631" x="4033838" y="3038475"/>
          <p14:tracePt t="50641" x="4041775" y="3030538"/>
          <p14:tracePt t="50646" x="4057650" y="3022600"/>
          <p14:tracePt t="50660" x="4057650" y="3014663"/>
          <p14:tracePt t="50669" x="4065588" y="3014663"/>
          <p14:tracePt t="50676" x="4073525" y="3006725"/>
          <p14:tracePt t="50683" x="4081463" y="2998788"/>
          <p14:tracePt t="50700" x="4097338" y="2982913"/>
          <p14:tracePt t="50707" x="4121150" y="2974975"/>
          <p14:tracePt t="50715" x="4129088" y="2959100"/>
          <p14:tracePt t="50723" x="4144963" y="2951163"/>
          <p14:tracePt t="50728" x="4160838" y="2943225"/>
          <p14:tracePt t="50737" x="4176713" y="2927350"/>
          <p14:tracePt t="50743" x="4184650" y="2927350"/>
          <p14:tracePt t="50760" x="4184650" y="2919413"/>
          <p14:tracePt t="50796" x="4192588" y="2919413"/>
          <p14:tracePt t="51043" x="4192588" y="2909888"/>
          <p14:tracePt t="51052" x="4168775" y="2894013"/>
          <p14:tracePt t="51058" x="4105275" y="2854325"/>
          <p14:tracePt t="51066" x="4049713" y="2814638"/>
          <p14:tracePt t="51074" x="4002088" y="2774950"/>
          <p14:tracePt t="51081" x="3938588" y="2711450"/>
          <p14:tracePt t="51090" x="3906838" y="2679700"/>
          <p14:tracePt t="51096" x="3898900" y="2679700"/>
          <p14:tracePt t="51419" x="0" y="0"/>
        </p14:tracePtLst>
      </p14:laserTraceLst>
    </p:ext>
    <p:ext uri="{E180D4A7-C9FB-4DFB-919C-405C955672EB}">
      <p14:showEvtLst xmlns:p14="http://schemas.microsoft.com/office/powerpoint/2010/main">
        <p14:playEvt time="12" objId="4"/>
        <p14:stopEvt time="53083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6CA67-107F-4963-B3BF-72CBBD3355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197240-6148-4975-85BC-51159BB37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47">
            <a:hlinkClick r:id="" action="ppaction://media"/>
            <a:extLst>
              <a:ext uri="{FF2B5EF4-FFF2-40B4-BE49-F238E27FC236}">
                <a16:creationId xmlns:a16="http://schemas.microsoft.com/office/drawing/2014/main" id="{9DAB009C-4136-4E03-89D3-7737FE737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3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90"/>
    </mc:Choice>
    <mc:Fallback>
      <p:transition spd="slow" advTm="3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625" x="1601788" y="2257425"/>
          <p14:tracePt t="24841" x="1585913" y="2257425"/>
          <p14:tracePt t="24856" x="1577975" y="2257425"/>
          <p14:tracePt t="24865" x="1562100" y="2257425"/>
          <p14:tracePt t="24872" x="1554163" y="2257425"/>
          <p14:tracePt t="24880" x="1546225" y="2257425"/>
          <p14:tracePt t="24902" x="1514475" y="2257425"/>
          <p14:tracePt t="24904" x="1490663" y="2257425"/>
          <p14:tracePt t="24910" x="1474788" y="2257425"/>
          <p14:tracePt t="24916" x="1458913" y="2257425"/>
          <p14:tracePt t="24924" x="1450975" y="2257425"/>
          <p14:tracePt t="24933" x="1443038" y="2257425"/>
          <p14:tracePt t="24939" x="1427163" y="2249488"/>
          <p14:tracePt t="24955" x="1411288" y="2249488"/>
          <p14:tracePt t="24977" x="1403350" y="2249488"/>
          <p14:tracePt t="24992" x="1395413" y="2249488"/>
          <p14:tracePt t="25007" x="1387475" y="2249488"/>
          <p14:tracePt t="25015" x="1379538" y="2249488"/>
          <p14:tracePt t="25022" x="1371600" y="2249488"/>
          <p14:tracePt t="25029" x="1363663" y="2249488"/>
          <p14:tracePt t="25037" x="1355725" y="2249488"/>
          <p14:tracePt t="25045" x="1339850" y="2249488"/>
          <p14:tracePt t="25052" x="1323975" y="2233613"/>
          <p14:tracePt t="25060" x="1316038" y="2233613"/>
          <p14:tracePt t="25067" x="1308100" y="2233613"/>
          <p14:tracePt t="25075" x="1292225" y="2224088"/>
          <p14:tracePt t="25081" x="1284288" y="2216150"/>
          <p14:tracePt t="25089" x="1274763" y="2216150"/>
          <p14:tracePt t="25098" x="1258888" y="2216150"/>
          <p14:tracePt t="25104" x="1250950" y="2208213"/>
          <p14:tracePt t="25111" x="1243013" y="2208213"/>
          <p14:tracePt t="25119" x="1219200" y="2200275"/>
          <p14:tracePt t="25126" x="1211263" y="2192338"/>
          <p14:tracePt t="25134" x="1195388" y="2192338"/>
          <p14:tracePt t="25141" x="1179513" y="2176463"/>
          <p14:tracePt t="25150" x="1163638" y="2176463"/>
          <p14:tracePt t="25156" x="1163638" y="2168525"/>
          <p14:tracePt t="25165" x="1155700" y="2168525"/>
          <p14:tracePt t="25238" x="1147763" y="2160588"/>
          <p14:tracePt t="25268" x="1139825" y="2152650"/>
          <p14:tracePt t="25284" x="1123950" y="2144713"/>
          <p14:tracePt t="25291" x="1123950" y="2136775"/>
          <p14:tracePt t="25299" x="1116013" y="2136775"/>
          <p14:tracePt t="25307" x="1108075" y="2136775"/>
          <p14:tracePt t="25315" x="1100138" y="2128838"/>
          <p14:tracePt t="25329" x="1092200" y="2128838"/>
          <p14:tracePt t="25367" x="1084263" y="2128838"/>
          <p14:tracePt t="25426" x="1076325" y="2128838"/>
          <p14:tracePt t="25584" x="1084263" y="2120900"/>
          <p14:tracePt t="25591" x="1108075" y="2112963"/>
          <p14:tracePt t="25599" x="1116013" y="2112963"/>
          <p14:tracePt t="25606" x="1131888" y="2097088"/>
          <p14:tracePt t="25614" x="1155700" y="2089150"/>
          <p14:tracePt t="25621" x="1163638" y="2081213"/>
          <p14:tracePt t="25629" x="1171575" y="2065338"/>
          <p14:tracePt t="25636" x="1187450" y="2057400"/>
          <p14:tracePt t="25644" x="1187450" y="2049463"/>
          <p14:tracePt t="25651" x="1195388" y="2033588"/>
          <p14:tracePt t="25659" x="1203325" y="2017713"/>
          <p14:tracePt t="25667" x="1203325" y="2001838"/>
          <p14:tracePt t="25674" x="1203325" y="1993900"/>
          <p14:tracePt t="25681" x="1203325" y="1978025"/>
          <p14:tracePt t="25689" x="1203325" y="1970088"/>
          <p14:tracePt t="25704" x="1203325" y="1962150"/>
          <p14:tracePt t="25712" x="1187450" y="1954213"/>
          <p14:tracePt t="25719" x="1171575" y="1954213"/>
          <p14:tracePt t="25727" x="1131888" y="1954213"/>
          <p14:tracePt t="25734" x="1084263" y="1954213"/>
          <p14:tracePt t="25743" x="1044575" y="1954213"/>
          <p14:tracePt t="25749" x="989013" y="1954213"/>
          <p14:tracePt t="25756" x="957263" y="1954213"/>
          <p14:tracePt t="25764" x="941388" y="1954213"/>
          <p14:tracePt t="25771" x="908050" y="1954213"/>
          <p14:tracePt t="25780" x="892175" y="1954213"/>
          <p14:tracePt t="25786" x="884238" y="1954213"/>
          <p14:tracePt t="25794" x="876300" y="1954213"/>
          <p14:tracePt t="25801" x="868363" y="1954213"/>
          <p14:tracePt t="25838" x="860425" y="1954213"/>
          <p14:tracePt t="25884" x="860425" y="1946275"/>
          <p14:tracePt t="25906" x="876300" y="1938338"/>
          <p14:tracePt t="25914" x="884238" y="1930400"/>
          <p14:tracePt t="25921" x="900113" y="1930400"/>
          <p14:tracePt t="25930" x="925513" y="1922463"/>
          <p14:tracePt t="25936" x="957263" y="1914525"/>
          <p14:tracePt t="25944" x="996950" y="1906588"/>
          <p14:tracePt t="25951" x="1036638" y="1898650"/>
          <p14:tracePt t="25959" x="1084263" y="1898650"/>
          <p14:tracePt t="25967" x="1155700" y="1890713"/>
          <p14:tracePt t="25974" x="1219200" y="1890713"/>
          <p14:tracePt t="25982" x="1274763" y="1890713"/>
          <p14:tracePt t="25989" x="1347788" y="1890713"/>
          <p14:tracePt t="25997" x="1411288" y="1890713"/>
          <p14:tracePt t="26004" x="1490663" y="1890713"/>
          <p14:tracePt t="26011" x="1570038" y="1890713"/>
          <p14:tracePt t="26019" x="1658938" y="1890713"/>
          <p14:tracePt t="26026" x="1746250" y="1890713"/>
          <p14:tracePt t="26034" x="1817688" y="1890713"/>
          <p14:tracePt t="26041" x="1905000" y="1898650"/>
          <p14:tracePt t="26049" x="2000250" y="1914525"/>
          <p14:tracePt t="26056" x="2097088" y="1914525"/>
          <p14:tracePt t="26064" x="2192338" y="1914525"/>
          <p14:tracePt t="26072" x="2271713" y="1914525"/>
          <p14:tracePt t="26079" x="2359025" y="1914525"/>
          <p14:tracePt t="26086" x="2424113" y="1914525"/>
          <p14:tracePt t="26094" x="2511425" y="1914525"/>
          <p14:tracePt t="26101" x="2590800" y="1914525"/>
          <p14:tracePt t="26109" x="2670175" y="1914525"/>
          <p14:tracePt t="26118" x="2751138" y="1914525"/>
          <p14:tracePt t="26125" x="2830513" y="1914525"/>
          <p14:tracePt t="26134" x="2901950" y="1914525"/>
          <p14:tracePt t="26139" x="2965450" y="1922463"/>
          <p14:tracePt t="26147" x="2997200" y="1922463"/>
          <p14:tracePt t="26154" x="3052763" y="1922463"/>
          <p14:tracePt t="26161" x="3092450" y="1922463"/>
          <p14:tracePt t="26169" x="3125788" y="1922463"/>
          <p14:tracePt t="26176" x="3165475" y="1922463"/>
          <p14:tracePt t="26184" x="3189288" y="1922463"/>
          <p14:tracePt t="26191" x="3213100" y="1922463"/>
          <p14:tracePt t="26199" x="3236913" y="1922463"/>
          <p14:tracePt t="26206" x="3268663" y="1922463"/>
          <p14:tracePt t="26214" x="3300413" y="1922463"/>
          <p14:tracePt t="26221" x="3340100" y="1930400"/>
          <p14:tracePt t="26229" x="3387725" y="1930400"/>
          <p14:tracePt t="26236" x="3427413" y="1938338"/>
          <p14:tracePt t="26244" x="3476625" y="1938338"/>
          <p14:tracePt t="26251" x="3508375" y="1946275"/>
          <p14:tracePt t="26260" x="3540125" y="1946275"/>
          <p14:tracePt t="26267" x="3571875" y="1946275"/>
          <p14:tracePt t="26274" x="3619500" y="1954213"/>
          <p14:tracePt t="26281" x="3659188" y="1954213"/>
          <p14:tracePt t="26289" x="3690938" y="1954213"/>
          <p14:tracePt t="26297" x="3730625" y="1962150"/>
          <p14:tracePt t="26304" x="3754438" y="1962150"/>
          <p14:tracePt t="26311" x="3786188" y="1970088"/>
          <p14:tracePt t="26319" x="3817938" y="1970088"/>
          <p14:tracePt t="26326" x="3859213" y="1970088"/>
          <p14:tracePt t="26333" x="3883025" y="1970088"/>
          <p14:tracePt t="26341" x="3914775" y="1970088"/>
          <p14:tracePt t="26349" x="3954463" y="1970088"/>
          <p14:tracePt t="26356" x="3970338" y="1970088"/>
          <p14:tracePt t="26363" x="3986213" y="1970088"/>
          <p14:tracePt t="26371" x="3994150" y="1970088"/>
          <p14:tracePt t="26379" x="4010025" y="1970088"/>
          <p14:tracePt t="26386" x="4017963" y="1970088"/>
          <p14:tracePt t="26492" x="4010025" y="1970088"/>
          <p14:tracePt t="26499" x="3994150" y="1970088"/>
          <p14:tracePt t="26506" x="3978275" y="1970088"/>
          <p14:tracePt t="26513" x="3954463" y="1978025"/>
          <p14:tracePt t="26521" x="3946525" y="1978025"/>
          <p14:tracePt t="26529" x="3922713" y="1978025"/>
          <p14:tracePt t="26536" x="3883025" y="1985963"/>
          <p14:tracePt t="26544" x="3851275" y="1985963"/>
          <p14:tracePt t="26551" x="3794125" y="1993900"/>
          <p14:tracePt t="26559" x="3754438" y="1993900"/>
          <p14:tracePt t="26566" x="3706813" y="2001838"/>
          <p14:tracePt t="26574" x="3683000" y="2001838"/>
          <p14:tracePt t="26581" x="3643313" y="2009775"/>
          <p14:tracePt t="26589" x="3556000" y="2025650"/>
          <p14:tracePt t="26596" x="3508375" y="2033588"/>
          <p14:tracePt t="26603" x="3459163" y="2049463"/>
          <p14:tracePt t="26611" x="3411538" y="2057400"/>
          <p14:tracePt t="26619" x="3379788" y="2065338"/>
          <p14:tracePt t="26626" x="3316288" y="2081213"/>
          <p14:tracePt t="26634" x="3276600" y="2089150"/>
          <p14:tracePt t="26641" x="3244850" y="2097088"/>
          <p14:tracePt t="26649" x="3197225" y="2105025"/>
          <p14:tracePt t="26656" x="3157538" y="2112963"/>
          <p14:tracePt t="26663" x="3117850" y="2128838"/>
          <p14:tracePt t="26671" x="3092450" y="2136775"/>
          <p14:tracePt t="26679" x="3060700" y="2144713"/>
          <p14:tracePt t="26686" x="3021013" y="2160588"/>
          <p14:tracePt t="26694" x="2997200" y="2160588"/>
          <p14:tracePt t="26701" x="2981325" y="2176463"/>
          <p14:tracePt t="26709" x="2957513" y="2184400"/>
          <p14:tracePt t="26716" x="2933700" y="2184400"/>
          <p14:tracePt t="26724" x="2917825" y="2192338"/>
          <p14:tracePt t="26732" x="2901950" y="2192338"/>
          <p14:tracePt t="26739" x="2894013" y="2200275"/>
          <p14:tracePt t="26746" x="2878138" y="2208213"/>
          <p14:tracePt t="26754" x="2862263" y="2208213"/>
          <p14:tracePt t="26761" x="2854325" y="2216150"/>
          <p14:tracePt t="26769" x="2846388" y="2216150"/>
          <p14:tracePt t="26776" x="2838450" y="2224088"/>
          <p14:tracePt t="26784" x="2830513" y="2224088"/>
          <p14:tracePt t="27226" x="2838450" y="2216150"/>
          <p14:tracePt t="27234" x="2846388" y="2216150"/>
          <p14:tracePt t="27241" x="2854325" y="2216150"/>
          <p14:tracePt t="27249" x="2854325" y="2208213"/>
          <p14:tracePt t="27256" x="2862263" y="2200275"/>
          <p14:tracePt t="27264" x="2870200" y="2200275"/>
          <p14:tracePt t="27271" x="2878138" y="2192338"/>
          <p14:tracePt t="27286" x="2886075" y="2192338"/>
          <p14:tracePt t="27301" x="2894013" y="2184400"/>
          <p14:tracePt t="27871" x="2894013" y="2176463"/>
          <p14:tracePt t="27886" x="2894013" y="2168525"/>
          <p14:tracePt t="27901" x="2894013" y="2160588"/>
          <p14:tracePt t="27916" x="2901950" y="2152650"/>
          <p14:tracePt t="27924" x="2901950" y="2144713"/>
          <p14:tracePt t="27939" x="2901950" y="2136775"/>
          <p14:tracePt t="27954" x="2901950" y="2128838"/>
          <p14:tracePt t="27976" x="2901950" y="2120900"/>
          <p14:tracePt t="28081" x="2901950" y="2112963"/>
          <p14:tracePt t="28111" x="2901950" y="2105025"/>
          <p14:tracePt t="28126" x="2901950" y="2097088"/>
          <p14:tracePt t="28134" x="2901950" y="2081213"/>
          <p14:tracePt t="28149" x="2901950" y="2057400"/>
          <p14:tracePt t="28156" x="2909888" y="2049463"/>
          <p14:tracePt t="28164" x="2909888" y="2033588"/>
          <p14:tracePt t="28171" x="2909888" y="2017713"/>
          <p14:tracePt t="28179" x="2917825" y="2001838"/>
          <p14:tracePt t="28186" x="2925763" y="1970088"/>
          <p14:tracePt t="28194" x="2925763" y="1962150"/>
          <p14:tracePt t="28201" x="2933700" y="1954213"/>
          <p14:tracePt t="28232" x="2933700" y="1946275"/>
          <p14:tracePt t="28561" x="2894013" y="1954213"/>
          <p14:tracePt t="28568" x="2870200" y="1970088"/>
          <p14:tracePt t="28577" x="2846388" y="1985963"/>
          <p14:tracePt t="28584" x="2814638" y="1993900"/>
          <p14:tracePt t="28591" x="2798763" y="2001838"/>
          <p14:tracePt t="28599" x="2790825" y="2009775"/>
          <p14:tracePt t="28606" x="2774950" y="2009775"/>
          <p14:tracePt t="28614" x="2774950" y="2017713"/>
          <p14:tracePt t="28621" x="2774950" y="2025650"/>
          <p14:tracePt t="28628" x="2767013" y="2025650"/>
          <p14:tracePt t="28823" x="2767013" y="2041525"/>
          <p14:tracePt t="28832" x="2782888" y="2057400"/>
          <p14:tracePt t="28839" x="2798763" y="2081213"/>
          <p14:tracePt t="28847" x="2806700" y="2097088"/>
          <p14:tracePt t="28854" x="2830513" y="2120900"/>
          <p14:tracePt t="28861" x="2838450" y="2144713"/>
          <p14:tracePt t="28868" x="2854325" y="2176463"/>
          <p14:tracePt t="28882" x="2870200" y="2192338"/>
          <p14:tracePt t="28883" x="2870200" y="2224088"/>
          <p14:tracePt t="28891" x="2878138" y="2249488"/>
          <p14:tracePt t="28899" x="2886075" y="2273300"/>
          <p14:tracePt t="28907" x="2886075" y="2289175"/>
          <p14:tracePt t="28914" x="2886075" y="2305050"/>
          <p14:tracePt t="33529" x="2949575" y="2376488"/>
          <p14:tracePt t="33530" x="3125788" y="2519363"/>
          <p14:tracePt t="33531" x="3173413" y="2566988"/>
          <p14:tracePt t="33534" x="3221038" y="2616200"/>
          <p14:tracePt t="33534" x="3276600" y="2663825"/>
          <p14:tracePt t="33541" x="3340100" y="2703513"/>
          <p14:tracePt t="33550" x="3395663" y="2759075"/>
          <p14:tracePt t="33558" x="3459163" y="2806700"/>
          <p14:tracePt t="33565" x="3524250" y="2854325"/>
          <p14:tracePt t="33572" x="3603625" y="2909888"/>
          <p14:tracePt t="33579" x="3675063" y="2951163"/>
          <p14:tracePt t="33586" x="3738563" y="2998788"/>
          <p14:tracePt t="33594" x="3810000" y="3038475"/>
          <p14:tracePt t="33602" x="3867150" y="3070225"/>
          <p14:tracePt t="33610" x="3938588" y="3109913"/>
          <p14:tracePt t="33619" x="3994150" y="3133725"/>
          <p14:tracePt t="33625" x="4041775" y="3165475"/>
          <p14:tracePt t="33632" x="4097338" y="3197225"/>
          <p14:tracePt t="33641" x="4168775" y="3228975"/>
          <p14:tracePt t="33647" x="4217988" y="3252788"/>
          <p14:tracePt t="33655" x="4273550" y="3286125"/>
          <p14:tracePt t="33662" x="4329113" y="3309938"/>
          <p14:tracePt t="33670" x="4384675" y="3333750"/>
          <p14:tracePt t="33679" x="4440238" y="3357563"/>
          <p14:tracePt t="33684" x="4487863" y="3381375"/>
          <p14:tracePt t="33693" x="4543425" y="3405188"/>
          <p14:tracePt t="33699" x="4592638" y="3421063"/>
          <p14:tracePt t="33709" x="4648200" y="3436938"/>
          <p14:tracePt t="33714" x="4719638" y="3500438"/>
          <p14:tracePt t="33723" x="4751388" y="3524250"/>
          <p14:tracePt t="33731" x="4822825" y="3548063"/>
          <p14:tracePt t="33738" x="4878388" y="3571875"/>
          <p14:tracePt t="33746" x="4933950" y="3595688"/>
          <p14:tracePt t="33751" x="4999038" y="3613150"/>
          <p14:tracePt t="33760" x="5062538" y="3636963"/>
          <p14:tracePt t="33767" x="5126038" y="3652838"/>
          <p14:tracePt t="33775" x="5173663" y="3668713"/>
          <p14:tracePt t="33783" x="5237163" y="3684588"/>
          <p14:tracePt t="33790" x="5300663" y="3700463"/>
          <p14:tracePt t="33798" x="5373688" y="3716338"/>
          <p14:tracePt t="33806" x="5429250" y="3732213"/>
          <p14:tracePt t="33812" x="5508625" y="3748088"/>
          <p14:tracePt t="33820" x="5588000" y="3763963"/>
          <p14:tracePt t="33828" x="5676900" y="3779838"/>
          <p14:tracePt t="33834" x="5732463" y="3787775"/>
          <p14:tracePt t="33844" x="5811838" y="3795713"/>
          <p14:tracePt t="33849" x="5899150" y="3811588"/>
          <p14:tracePt t="33860" x="5978525" y="3819525"/>
          <p14:tracePt t="33865" x="6051550" y="3827463"/>
          <p14:tracePt t="33871" x="6115050" y="3835400"/>
          <p14:tracePt t="33879" x="6162675" y="3843338"/>
          <p14:tracePt t="33888" x="6218238" y="3843338"/>
          <p14:tracePt t="33896" x="6249988" y="3851275"/>
          <p14:tracePt t="33912" x="6313488" y="3859213"/>
          <p14:tracePt t="33917" x="6345238" y="3859213"/>
          <p14:tracePt t="33926" x="6361113" y="3859213"/>
          <p14:tracePt t="33932" x="6376988" y="3859213"/>
          <p14:tracePt t="33939" x="6392863" y="3859213"/>
          <p14:tracePt t="34029" x="6376988" y="3859213"/>
          <p14:tracePt t="34036" x="6345238" y="3859213"/>
          <p14:tracePt t="34044" x="6321425" y="3859213"/>
          <p14:tracePt t="34051" x="6289675" y="3859213"/>
          <p14:tracePt t="34060" x="6242050" y="3859213"/>
          <p14:tracePt t="34066" x="6210300" y="3859213"/>
          <p14:tracePt t="34074" x="6162675" y="3867150"/>
          <p14:tracePt t="34082" x="6130925" y="3875088"/>
          <p14:tracePt t="34090" x="6083300" y="3883025"/>
          <p14:tracePt t="34096" x="6026150" y="3890963"/>
          <p14:tracePt t="34104" x="5994400" y="3890963"/>
          <p14:tracePt t="34111" x="5938838" y="3906838"/>
          <p14:tracePt t="34119" x="5899150" y="3906838"/>
          <p14:tracePt t="34127" x="5851525" y="3906838"/>
          <p14:tracePt t="34134" x="5819775" y="3914775"/>
          <p14:tracePt t="34142" x="5795963" y="3914775"/>
          <p14:tracePt t="34149" x="5780088" y="3914775"/>
          <p14:tracePt t="34158" x="5748338" y="3922713"/>
          <p14:tracePt t="34164" x="5732463" y="3922713"/>
          <p14:tracePt t="34172" x="5708650" y="3930650"/>
          <p14:tracePt t="34179" x="5700713" y="3930650"/>
          <p14:tracePt t="34186" x="5692775" y="3930650"/>
          <p14:tracePt t="34194" x="5684838" y="3930650"/>
          <p14:tracePt t="34210" x="5684838" y="3938588"/>
          <p14:tracePt t="34216" x="5676900" y="3938588"/>
          <p14:tracePt t="34231" x="5667375" y="3938588"/>
          <p14:tracePt t="34240" x="5667375" y="3948113"/>
          <p14:tracePt t="34254" x="5667375" y="3956050"/>
          <p14:tracePt t="34262" x="5667375" y="3963988"/>
          <p14:tracePt t="34277" x="5667375" y="3979863"/>
          <p14:tracePt t="34284" x="5667375" y="3987800"/>
          <p14:tracePt t="34292" x="5667375" y="3995738"/>
          <p14:tracePt t="34299" x="5667375" y="4011613"/>
          <p14:tracePt t="34307" x="5667375" y="4027488"/>
          <p14:tracePt t="34314" x="5692775" y="4075113"/>
          <p14:tracePt t="34321" x="5708650" y="4098925"/>
          <p14:tracePt t="34329" x="5716588" y="4114800"/>
          <p14:tracePt t="34336" x="5740400" y="4146550"/>
          <p14:tracePt t="34345" x="5748338" y="4162425"/>
          <p14:tracePt t="34351" x="5772150" y="4186238"/>
          <p14:tracePt t="34360" x="5780088" y="4210050"/>
          <p14:tracePt t="34366" x="5795963" y="4233863"/>
          <p14:tracePt t="34374" x="5803900" y="4249738"/>
          <p14:tracePt t="34381" x="5811838" y="4273550"/>
          <p14:tracePt t="34390" x="5819775" y="4298950"/>
          <p14:tracePt t="34396" x="5827713" y="4322763"/>
          <p14:tracePt t="34404" x="5827713" y="4338638"/>
          <p14:tracePt t="34412" x="5827713" y="4362450"/>
          <p14:tracePt t="34419" x="5827713" y="4370388"/>
          <p14:tracePt t="34427" x="5827713" y="4386263"/>
          <p14:tracePt t="34434" x="5819775" y="4410075"/>
          <p14:tracePt t="34442" x="5803900" y="4441825"/>
          <p14:tracePt t="34449" x="5788025" y="4457700"/>
          <p14:tracePt t="34457" x="5764213" y="4481513"/>
          <p14:tracePt t="34464" x="5740400" y="4513263"/>
          <p14:tracePt t="34472" x="5716588" y="4537075"/>
          <p14:tracePt t="34479" x="5684838" y="4560888"/>
          <p14:tracePt t="34486" x="5651500" y="4600575"/>
          <p14:tracePt t="34494" x="5611813" y="4633913"/>
          <p14:tracePt t="34501" x="5595938" y="4641850"/>
          <p14:tracePt t="34509" x="5564188" y="4681538"/>
          <p14:tracePt t="34517" x="5532438" y="4697413"/>
          <p14:tracePt t="34524" x="5516563" y="4713288"/>
          <p14:tracePt t="34532" x="5492750" y="4737100"/>
          <p14:tracePt t="34540" x="5461000" y="4760913"/>
          <p14:tracePt t="34547" x="5437188" y="4776788"/>
          <p14:tracePt t="34554" x="5421313" y="4792663"/>
          <p14:tracePt t="34562" x="5405438" y="4808538"/>
          <p14:tracePt t="34569" x="5397500" y="4816475"/>
          <p14:tracePt t="34577" x="5381625" y="4832350"/>
          <p14:tracePt t="34584" x="5373688" y="4832350"/>
          <p14:tracePt t="34592" x="5365750" y="4840288"/>
          <p14:tracePt t="34599" x="5365750" y="4848225"/>
          <p14:tracePt t="34607" x="5357813" y="4848225"/>
          <p14:tracePt t="34622" x="5349875" y="4848225"/>
          <p14:tracePt t="34636" x="5349875" y="4856163"/>
          <p14:tracePt t="34734" x="5349875" y="4864100"/>
          <p14:tracePt t="34749" x="5373688" y="4895850"/>
          <p14:tracePt t="34756" x="5397500" y="4903788"/>
          <p14:tracePt t="34764" x="5437188" y="4935538"/>
          <p14:tracePt t="34772" x="5461000" y="4951413"/>
          <p14:tracePt t="34779" x="5508625" y="4976813"/>
          <p14:tracePt t="34786" x="5572125" y="5008563"/>
          <p14:tracePt t="34794" x="5603875" y="5032375"/>
          <p14:tracePt t="34801" x="5659438" y="5048250"/>
          <p14:tracePt t="34809" x="5724525" y="5080000"/>
          <p14:tracePt t="34817" x="5780088" y="5103813"/>
          <p14:tracePt t="34824" x="5843588" y="5135563"/>
          <p14:tracePt t="34831" x="5891213" y="5143500"/>
          <p14:tracePt t="34840" x="5946775" y="5167313"/>
          <p14:tracePt t="34847" x="5970588" y="5183188"/>
          <p14:tracePt t="34854" x="5986463" y="5183188"/>
          <p14:tracePt t="34862" x="5986463" y="5191125"/>
          <p14:tracePt t="34869" x="5994400" y="5191125"/>
          <p14:tracePt t="35169" x="5978525" y="5183188"/>
          <p14:tracePt t="35177" x="5938838" y="5175250"/>
          <p14:tracePt t="35184" x="5883275" y="5159375"/>
          <p14:tracePt t="35192" x="5788025" y="5119688"/>
          <p14:tracePt t="35199" x="5659438" y="5095875"/>
          <p14:tracePt t="35207" x="5492750" y="5056188"/>
          <p14:tracePt t="35214" x="5284788" y="5032375"/>
          <p14:tracePt t="35222" x="5086350" y="5024438"/>
          <p14:tracePt t="35230" x="4910138" y="5024438"/>
          <p14:tracePt t="35237" x="4695825" y="5008563"/>
          <p14:tracePt t="35244" x="4432300" y="5008563"/>
          <p14:tracePt t="35252" x="4192588" y="5008563"/>
          <p14:tracePt t="35259" x="3930650" y="5008563"/>
          <p14:tracePt t="35266" x="3714750" y="5008563"/>
          <p14:tracePt t="35274" x="3500438" y="5008563"/>
          <p14:tracePt t="35282" x="3324225" y="5008563"/>
          <p14:tracePt t="35290" x="3221038" y="5008563"/>
          <p14:tracePt t="35296" x="3100388" y="5024438"/>
          <p14:tracePt t="35305" x="2989263" y="5040313"/>
          <p14:tracePt t="35311" x="2909888" y="5048250"/>
          <p14:tracePt t="35319" x="2854325" y="5064125"/>
          <p14:tracePt t="35327" x="2767013" y="5080000"/>
          <p14:tracePt t="35334" x="2717800" y="5087938"/>
          <p14:tracePt t="35342" x="2686050" y="5087938"/>
          <p14:tracePt t="35349" x="2662238" y="5087938"/>
          <p14:tracePt t="35356" x="2638425" y="5095875"/>
          <p14:tracePt t="35364" x="2606675" y="5095875"/>
          <p14:tracePt t="35373" x="2582863" y="5095875"/>
          <p14:tracePt t="35380" x="2551113" y="5095875"/>
          <p14:tracePt t="35386" x="2519363" y="5095875"/>
          <p14:tracePt t="35394" x="2495550" y="5095875"/>
          <p14:tracePt t="35401" x="2463800" y="5095875"/>
          <p14:tracePt t="35410" x="2447925" y="5095875"/>
          <p14:tracePt t="35416" x="2424113" y="5095875"/>
          <p14:tracePt t="35424" x="2392363" y="5095875"/>
          <p14:tracePt t="35432" x="2351088" y="5095875"/>
          <p14:tracePt t="35440" x="2311400" y="5095875"/>
          <p14:tracePt t="35447" x="2279650" y="5095875"/>
          <p14:tracePt t="35454" x="2255838" y="5095875"/>
          <p14:tracePt t="35462" x="2216150" y="5087938"/>
          <p14:tracePt t="35469" x="2176463" y="5087938"/>
          <p14:tracePt t="35476" x="2144713" y="5087938"/>
          <p14:tracePt t="35484" x="2105025" y="5087938"/>
          <p14:tracePt t="35492" x="2073275" y="5087938"/>
          <p14:tracePt t="35499" x="2049463" y="5087938"/>
          <p14:tracePt t="35507" x="2025650" y="5087938"/>
          <p14:tracePt t="35514" x="2000250" y="5087938"/>
          <p14:tracePt t="35522" x="1984375" y="5087938"/>
          <p14:tracePt t="35529" x="1968500" y="5087938"/>
          <p14:tracePt t="35536" x="1960563" y="5087938"/>
          <p14:tracePt t="35551" x="1952625" y="5087938"/>
          <p14:tracePt t="35590" x="1944688" y="5087938"/>
          <p14:tracePt t="35701" x="1952625" y="5072063"/>
          <p14:tracePt t="35710" x="1968500" y="5072063"/>
          <p14:tracePt t="35717" x="1992313" y="5064125"/>
          <p14:tracePt t="35725" x="2017713" y="5048250"/>
          <p14:tracePt t="35732" x="2049463" y="5032375"/>
          <p14:tracePt t="35739" x="2097088" y="5024438"/>
          <p14:tracePt t="35746" x="2120900" y="5008563"/>
          <p14:tracePt t="35754" x="2168525" y="4992688"/>
          <p14:tracePt t="35762" x="2208213" y="4984750"/>
          <p14:tracePt t="35769" x="2239963" y="4967288"/>
          <p14:tracePt t="35776" x="2287588" y="4951413"/>
          <p14:tracePt t="35784" x="2319338" y="4943475"/>
          <p14:tracePt t="35792" x="2351088" y="4927600"/>
          <p14:tracePt t="35799" x="2384425" y="4919663"/>
          <p14:tracePt t="35806" x="2408238" y="4911725"/>
          <p14:tracePt t="35814" x="2424113" y="4911725"/>
          <p14:tracePt t="35822" x="2439988" y="4903788"/>
          <p14:tracePt t="35829" x="2463800" y="4903788"/>
          <p14:tracePt t="35836" x="2479675" y="4895850"/>
          <p14:tracePt t="35844" x="2495550" y="4887913"/>
          <p14:tracePt t="35852" x="2519363" y="4887913"/>
          <p14:tracePt t="35859" x="2535238" y="4879975"/>
          <p14:tracePt t="35868" x="2559050" y="4872038"/>
          <p14:tracePt t="35875" x="2574925" y="4872038"/>
          <p14:tracePt t="35891" x="2622550" y="4864100"/>
          <p14:tracePt t="35898" x="2646363" y="4856163"/>
          <p14:tracePt t="35904" x="2662238" y="4848225"/>
          <p14:tracePt t="35912" x="2678113" y="4840288"/>
          <p14:tracePt t="35919" x="2693988" y="4840288"/>
          <p14:tracePt t="35927" x="2709863" y="4840288"/>
          <p14:tracePt t="35934" x="2725738" y="4832350"/>
          <p14:tracePt t="35942" x="2733675" y="4832350"/>
          <p14:tracePt t="35949" x="2751138" y="4824413"/>
          <p14:tracePt t="35957" x="2767013" y="4824413"/>
          <p14:tracePt t="35964" x="2782888" y="4824413"/>
          <p14:tracePt t="35972" x="2790825" y="4824413"/>
          <p14:tracePt t="35979" x="2814638" y="4824413"/>
          <p14:tracePt t="35986" x="2822575" y="4824413"/>
          <p14:tracePt t="35994" x="2838450" y="4824413"/>
          <p14:tracePt t="36001" x="2862263" y="4824413"/>
          <p14:tracePt t="36009" x="2878138" y="4824413"/>
          <p14:tracePt t="36017" x="2901950" y="4824413"/>
          <p14:tracePt t="36025" x="2909888" y="4824413"/>
          <p14:tracePt t="36032" x="2933700" y="4824413"/>
          <p14:tracePt t="36039" x="2949575" y="4824413"/>
          <p14:tracePt t="36047" x="2965450" y="4824413"/>
          <p14:tracePt t="36054" x="2989263" y="4824413"/>
          <p14:tracePt t="36062" x="3005138" y="4824413"/>
          <p14:tracePt t="36069" x="3028950" y="4824413"/>
          <p14:tracePt t="36076" x="3044825" y="4824413"/>
          <p14:tracePt t="36084" x="3052763" y="4824413"/>
          <p14:tracePt t="36092" x="3060700" y="4824413"/>
          <p14:tracePt t="36100" x="3068638" y="4824413"/>
          <p14:tracePt t="36107" x="3084513" y="4824413"/>
          <p14:tracePt t="36136" x="3092450" y="4824413"/>
          <p14:tracePt t="36437" x="0" y="0"/>
        </p14:tracePtLst>
      </p14:laserTraceLst>
    </p:ext>
    <p:ext uri="{E180D4A7-C9FB-4DFB-919C-405C955672EB}">
      <p14:showEvtLst xmlns:p14="http://schemas.microsoft.com/office/powerpoint/2010/main">
        <p14:playEvt time="13" objId="4"/>
        <p14:stopEvt time="38044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228C8-81D3-492D-ACCD-ED3067ECD8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F74E12-A680-426E-A713-B05557847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4" name="s30">
            <a:hlinkClick r:id="" action="ppaction://media"/>
            <a:extLst>
              <a:ext uri="{FF2B5EF4-FFF2-40B4-BE49-F238E27FC236}">
                <a16:creationId xmlns:a16="http://schemas.microsoft.com/office/drawing/2014/main" id="{4F4E96BE-B3C0-4D65-BA75-92B3C66F0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3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04"/>
    </mc:Choice>
    <mc:Fallback>
      <p:transition spd="slow" advTm="6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02" x="5748338" y="3309938"/>
          <p14:tracePt t="22709" x="5748338" y="3317875"/>
          <p14:tracePt t="22783" x="5756275" y="3317875"/>
          <p14:tracePt t="22793" x="5764213" y="3317875"/>
          <p14:tracePt t="22798" x="5780088" y="3317875"/>
          <p14:tracePt t="22807" x="5795963" y="3317875"/>
          <p14:tracePt t="22814" x="5819775" y="3317875"/>
          <p14:tracePt t="22822" x="5851525" y="3317875"/>
          <p14:tracePt t="22829" x="5891213" y="3317875"/>
          <p14:tracePt t="22836" x="5946775" y="3317875"/>
          <p14:tracePt t="22844" x="6002338" y="3317875"/>
          <p14:tracePt t="22851" x="6075363" y="3325813"/>
          <p14:tracePt t="22859" x="6130925" y="3325813"/>
          <p14:tracePt t="22866" x="6226175" y="3325813"/>
          <p14:tracePt t="22874" x="6313488" y="3333750"/>
          <p14:tracePt t="22881" x="6426200" y="3333750"/>
          <p14:tracePt t="22888" x="6521450" y="3333750"/>
          <p14:tracePt t="22896" x="6648450" y="3333750"/>
          <p14:tracePt t="22904" x="6769100" y="3333750"/>
          <p14:tracePt t="22911" x="6896100" y="3333750"/>
          <p14:tracePt t="22918" x="6999288" y="3333750"/>
          <p14:tracePt t="22926" x="7135813" y="3341688"/>
          <p14:tracePt t="22934" x="7310438" y="3357563"/>
          <p14:tracePt t="22941" x="7469188" y="3365500"/>
          <p14:tracePt t="22948" x="7629525" y="3373438"/>
          <p14:tracePt t="22956" x="7788275" y="3389313"/>
          <p14:tracePt t="22963" x="7885113" y="3397250"/>
          <p14:tracePt t="22971" x="8004175" y="3405188"/>
          <p14:tracePt t="22979" x="8107363" y="3405188"/>
          <p14:tracePt t="22986" x="8186738" y="3405188"/>
          <p14:tracePt t="22994" x="8275638" y="3405188"/>
          <p14:tracePt t="23001" x="8339138" y="3405188"/>
          <p14:tracePt t="23009" x="8378825" y="3405188"/>
          <p14:tracePt t="23015" x="8402638" y="3405188"/>
          <p14:tracePt t="23023" x="8434388" y="3405188"/>
          <p14:tracePt t="23031" x="8442325" y="3405188"/>
          <p14:tracePt t="23038" x="8450263" y="3405188"/>
          <p14:tracePt t="23173" x="8442325" y="3413125"/>
          <p14:tracePt t="23181" x="8426450" y="3421063"/>
          <p14:tracePt t="23188" x="8410575" y="3429000"/>
          <p14:tracePt t="23196" x="8378825" y="3429000"/>
          <p14:tracePt t="23204" x="8347075" y="3436938"/>
          <p14:tracePt t="23211" x="8291513" y="3444875"/>
          <p14:tracePt t="23218" x="8243888" y="3452813"/>
          <p14:tracePt t="23226" x="8202613" y="3460750"/>
          <p14:tracePt t="23234" x="8123238" y="3468688"/>
          <p14:tracePt t="23242" x="8059738" y="3476625"/>
          <p14:tracePt t="23248" x="7988300" y="3492500"/>
          <p14:tracePt t="23256" x="7916863" y="3500438"/>
          <p14:tracePt t="23263" x="7851775" y="3508375"/>
          <p14:tracePt t="23272" x="7812088" y="3516313"/>
          <p14:tracePt t="23279" x="7756525" y="3524250"/>
          <p14:tracePt t="23286" x="7700963" y="3524250"/>
          <p14:tracePt t="23293" x="7653338" y="3532188"/>
          <p14:tracePt t="23301" x="7613650" y="3532188"/>
          <p14:tracePt t="23309" x="7573963" y="3532188"/>
          <p14:tracePt t="23316" x="7526338" y="3540125"/>
          <p14:tracePt t="23323" x="7502525" y="3540125"/>
          <p14:tracePt t="23332" x="7469188" y="3548063"/>
          <p14:tracePt t="23338" x="7421563" y="3548063"/>
          <p14:tracePt t="23346" x="7381875" y="3556000"/>
          <p14:tracePt t="23354" x="7326313" y="3563938"/>
          <p14:tracePt t="23361" x="7270750" y="3563938"/>
          <p14:tracePt t="23368" x="7231063" y="3563938"/>
          <p14:tracePt t="23376" x="7175500" y="3563938"/>
          <p14:tracePt t="23384" x="7118350" y="3571875"/>
          <p14:tracePt t="23391" x="7054850" y="3571875"/>
          <p14:tracePt t="23398" x="6999288" y="3571875"/>
          <p14:tracePt t="23406" x="6888163" y="3571875"/>
          <p14:tracePt t="23413" x="6824663" y="3571875"/>
          <p14:tracePt t="23421" x="6777038" y="3571875"/>
          <p14:tracePt t="23428" x="6711950" y="3571875"/>
          <p14:tracePt t="23436" x="6664325" y="3571875"/>
          <p14:tracePt t="23444" x="6584950" y="3571875"/>
          <p14:tracePt t="23451" x="6505575" y="3571875"/>
          <p14:tracePt t="23459" x="6426200" y="3571875"/>
          <p14:tracePt t="23466" x="6345238" y="3571875"/>
          <p14:tracePt t="23474" x="6265863" y="3571875"/>
          <p14:tracePt t="23481" x="6186488" y="3571875"/>
          <p14:tracePt t="23488" x="6107113" y="3571875"/>
          <p14:tracePt t="23496" x="6034088" y="3571875"/>
          <p14:tracePt t="23503" x="5978525" y="3571875"/>
          <p14:tracePt t="23512" x="5915025" y="3571875"/>
          <p14:tracePt t="23518" x="5875338" y="3571875"/>
          <p14:tracePt t="23526" x="5827713" y="3571875"/>
          <p14:tracePt t="23534" x="5780088" y="3571875"/>
          <p14:tracePt t="23542" x="5732463" y="3571875"/>
          <p14:tracePt t="23548" x="5692775" y="3571875"/>
          <p14:tracePt t="23556" x="5643563" y="3571875"/>
          <p14:tracePt t="23564" x="5595938" y="3571875"/>
          <p14:tracePt t="23571" x="5548313" y="3571875"/>
          <p14:tracePt t="23578" x="5516563" y="3571875"/>
          <p14:tracePt t="23586" x="5476875" y="3571875"/>
          <p14:tracePt t="23593" x="5421313" y="3571875"/>
          <p14:tracePt t="23601" x="5381625" y="3571875"/>
          <p14:tracePt t="23608" x="5341938" y="3563938"/>
          <p14:tracePt t="23616" x="5300663" y="3563938"/>
          <p14:tracePt t="23624" x="5284788" y="3563938"/>
          <p14:tracePt t="23631" x="5253038" y="3556000"/>
          <p14:tracePt t="23638" x="5213350" y="3556000"/>
          <p14:tracePt t="23646" x="5173663" y="3556000"/>
          <p14:tracePt t="23653" x="5141913" y="3556000"/>
          <p14:tracePt t="23662" x="5070475" y="3556000"/>
          <p14:tracePt t="23668" x="5022850" y="3556000"/>
          <p14:tracePt t="23676" x="4991100" y="3556000"/>
          <p14:tracePt t="23683" x="4933950" y="3563938"/>
          <p14:tracePt t="23693" x="4870450" y="3571875"/>
          <p14:tracePt t="23698" x="4838700" y="3571875"/>
          <p14:tracePt t="23706" x="4775200" y="3571875"/>
          <p14:tracePt t="23713" x="4719638" y="3579813"/>
          <p14:tracePt t="23721" x="4664075" y="3579813"/>
          <p14:tracePt t="23728" x="4624388" y="3579813"/>
          <p14:tracePt t="23736" x="4567238" y="3587750"/>
          <p14:tracePt t="23744" x="4503738" y="3587750"/>
          <p14:tracePt t="23751" x="4448175" y="3587750"/>
          <p14:tracePt t="23758" x="4376738" y="3587750"/>
          <p14:tracePt t="23766" x="4321175" y="3587750"/>
          <p14:tracePt t="23773" x="4273550" y="3587750"/>
          <p14:tracePt t="23781" x="4200525" y="3587750"/>
          <p14:tracePt t="23788" x="4137025" y="3595688"/>
          <p14:tracePt t="23796" x="4057650" y="3613150"/>
          <p14:tracePt t="23803" x="4010025" y="3621088"/>
          <p14:tracePt t="23811" x="3938588" y="3636963"/>
          <p14:tracePt t="23819" x="3898900" y="3636963"/>
          <p14:tracePt t="23826" x="3875088" y="3636963"/>
          <p14:tracePt t="23834" x="3859213" y="3644900"/>
          <p14:tracePt t="23842" x="3825875" y="3644900"/>
          <p14:tracePt t="23848" x="3810000" y="3644900"/>
          <p14:tracePt t="23856" x="3794125" y="3652838"/>
          <p14:tracePt t="24178" x="3802063" y="3652838"/>
          <p14:tracePt t="24194" x="3810000" y="3652838"/>
          <p14:tracePt t="24201" x="3817938" y="3644900"/>
          <p14:tracePt t="24209" x="3825875" y="3644900"/>
          <p14:tracePt t="24224" x="3843338" y="3644900"/>
          <p14:tracePt t="24231" x="3859213" y="3644900"/>
          <p14:tracePt t="24246" x="3875088" y="3644900"/>
          <p14:tracePt t="24254" x="3906838" y="3636963"/>
          <p14:tracePt t="24261" x="3930650" y="3636963"/>
          <p14:tracePt t="24268" x="3970338" y="3636963"/>
          <p14:tracePt t="24276" x="4025900" y="3636963"/>
          <p14:tracePt t="24283" x="4081463" y="3636963"/>
          <p14:tracePt t="24291" x="4160838" y="3636963"/>
          <p14:tracePt t="24298" x="4257675" y="3636963"/>
          <p14:tracePt t="24306" x="4376738" y="3636963"/>
          <p14:tracePt t="24313" x="4503738" y="3636963"/>
          <p14:tracePt t="24321" x="4640263" y="3636963"/>
          <p14:tracePt t="24328" x="4791075" y="3636963"/>
          <p14:tracePt t="24336" x="4943475" y="3636963"/>
          <p14:tracePt t="24344" x="5046663" y="3636963"/>
          <p14:tracePt t="24351" x="5173663" y="3636963"/>
          <p14:tracePt t="24358" x="5334000" y="3636963"/>
          <p14:tracePt t="24366" x="5437188" y="3636963"/>
          <p14:tracePt t="24374" x="5540375" y="3636963"/>
          <p14:tracePt t="24381" x="5635625" y="3636963"/>
          <p14:tracePt t="24388" x="5708650" y="3636963"/>
          <p14:tracePt t="24396" x="5788025" y="3636963"/>
          <p14:tracePt t="24403" x="5835650" y="3636963"/>
          <p14:tracePt t="24411" x="5883275" y="3636963"/>
          <p14:tracePt t="24418" x="5915025" y="3636963"/>
          <p14:tracePt t="24426" x="5938838" y="3636963"/>
          <p14:tracePt t="24433" x="5954713" y="3629025"/>
          <p14:tracePt t="24442" x="5962650" y="3629025"/>
          <p14:tracePt t="24448" x="5978525" y="3629025"/>
          <p14:tracePt t="24463" x="5986463" y="3629025"/>
          <p14:tracePt t="24510" x="5994400" y="3629025"/>
          <p14:tracePt t="24524" x="6010275" y="3629025"/>
          <p14:tracePt t="24538" x="6018213" y="3621088"/>
          <p14:tracePt t="24546" x="6034088" y="3621088"/>
          <p14:tracePt t="24553" x="6043613" y="3621088"/>
          <p14:tracePt t="24561" x="6051550" y="3621088"/>
          <p14:tracePt t="24568" x="6067425" y="3621088"/>
          <p14:tracePt t="24577" x="6075363" y="3613150"/>
          <p14:tracePt t="24583" x="6083300" y="3605213"/>
          <p14:tracePt t="24591" x="6091238" y="3605213"/>
          <p14:tracePt t="24606" x="6099175" y="3605213"/>
          <p14:tracePt t="24786" x="6107113" y="3605213"/>
          <p14:tracePt t="24794" x="6122988" y="3605213"/>
          <p14:tracePt t="24801" x="6138863" y="3605213"/>
          <p14:tracePt t="24808" x="6162675" y="3605213"/>
          <p14:tracePt t="24816" x="6194425" y="3605213"/>
          <p14:tracePt t="24824" x="6226175" y="3595688"/>
          <p14:tracePt t="24831" x="6265863" y="3595688"/>
          <p14:tracePt t="24839" x="6305550" y="3595688"/>
          <p14:tracePt t="24846" x="6337300" y="3595688"/>
          <p14:tracePt t="24854" x="6402388" y="3595688"/>
          <p14:tracePt t="24861" x="6450013" y="3595688"/>
          <p14:tracePt t="24868" x="6529388" y="3595688"/>
          <p14:tracePt t="24877" x="6592888" y="3595688"/>
          <p14:tracePt t="24883" x="6664325" y="3595688"/>
          <p14:tracePt t="24891" x="6727825" y="3595688"/>
          <p14:tracePt t="24898" x="6784975" y="3595688"/>
          <p14:tracePt t="24906" x="6856413" y="3595688"/>
          <p14:tracePt t="24914" x="6911975" y="3595688"/>
          <p14:tracePt t="24921" x="6975475" y="3595688"/>
          <p14:tracePt t="24928" x="7031038" y="3595688"/>
          <p14:tracePt t="24936" x="7070725" y="3595688"/>
          <p14:tracePt t="24944" x="7118350" y="3595688"/>
          <p14:tracePt t="24951" x="7135813" y="3595688"/>
          <p14:tracePt t="24959" x="7143750" y="3595688"/>
          <p14:tracePt t="24966" x="7151688" y="3595688"/>
          <p14:tracePt t="24974" x="7159625" y="3595688"/>
          <p14:tracePt t="25716" x="7167563" y="3595688"/>
          <p14:tracePt t="26833" x="7151688" y="3595688"/>
          <p14:tracePt t="26842" x="7110413" y="3613150"/>
          <p14:tracePt t="26848" x="7086600" y="3629025"/>
          <p14:tracePt t="26856" x="7038975" y="3652838"/>
          <p14:tracePt t="26865" x="6991350" y="3676650"/>
          <p14:tracePt t="26871" x="6959600" y="3684588"/>
          <p14:tracePt t="26878" x="6896100" y="3716338"/>
          <p14:tracePt t="26886" x="6832600" y="3748088"/>
          <p14:tracePt t="26893" x="6759575" y="3771900"/>
          <p14:tracePt t="26901" x="6696075" y="3803650"/>
          <p14:tracePt t="26909" x="6608763" y="3843338"/>
          <p14:tracePt t="26916" x="6537325" y="3883025"/>
          <p14:tracePt t="26923" x="6450013" y="3922713"/>
          <p14:tracePt t="26931" x="6384925" y="3948113"/>
          <p14:tracePt t="26939" x="6329363" y="3971925"/>
          <p14:tracePt t="26946" x="6281738" y="4003675"/>
          <p14:tracePt t="26954" x="6234113" y="4019550"/>
          <p14:tracePt t="26961" x="6210300" y="4027488"/>
          <p14:tracePt t="26968" x="6178550" y="4043363"/>
          <p14:tracePt t="26976" x="6162675" y="4051300"/>
          <p14:tracePt t="27898" x="6154738" y="4051300"/>
          <p14:tracePt t="27907" x="6122988" y="4051300"/>
          <p14:tracePt t="27913" x="6067425" y="4051300"/>
          <p14:tracePt t="27923" x="5986463" y="4043363"/>
          <p14:tracePt t="27929" x="5883275" y="4043363"/>
          <p14:tracePt t="27938" x="5780088" y="4035425"/>
          <p14:tracePt t="27945" x="5651500" y="4035425"/>
          <p14:tracePt t="27951" x="5540375" y="4035425"/>
          <p14:tracePt t="27958" x="5413375" y="4035425"/>
          <p14:tracePt t="27966" x="5300663" y="4035425"/>
          <p14:tracePt t="27974" x="5165725" y="4035425"/>
          <p14:tracePt t="27982" x="5054600" y="4035425"/>
          <p14:tracePt t="27989" x="4933950" y="4035425"/>
          <p14:tracePt t="27998" x="4822825" y="4035425"/>
          <p14:tracePt t="28004" x="4727575" y="4035425"/>
          <p14:tracePt t="28011" x="4632325" y="4035425"/>
          <p14:tracePt t="28018" x="4535488" y="4035425"/>
          <p14:tracePt t="28026" x="4464050" y="4035425"/>
          <p14:tracePt t="28033" x="4384675" y="4035425"/>
          <p14:tracePt t="28041" x="4321175" y="4035425"/>
          <p14:tracePt t="28048" x="4257675" y="4035425"/>
          <p14:tracePt t="28056" x="4210050" y="4035425"/>
          <p14:tracePt t="28063" x="4144963" y="4035425"/>
          <p14:tracePt t="28072" x="4089400" y="4035425"/>
          <p14:tracePt t="28080" x="4033838" y="4035425"/>
          <p14:tracePt t="28086" x="3970338" y="4035425"/>
          <p14:tracePt t="28094" x="3914775" y="4035425"/>
          <p14:tracePt t="28101" x="3859213" y="4027488"/>
          <p14:tracePt t="28108" x="3794125" y="4011613"/>
          <p14:tracePt t="28116" x="3738563" y="4003675"/>
          <p14:tracePt t="28124" x="3683000" y="3987800"/>
          <p14:tracePt t="28130" x="3627438" y="3979863"/>
          <p14:tracePt t="28138" x="3587750" y="3971925"/>
          <p14:tracePt t="28146" x="3508375" y="3956050"/>
          <p14:tracePt t="28154" x="3451225" y="3948113"/>
          <p14:tracePt t="28175" x="3332163" y="3914775"/>
          <p14:tracePt t="28176" x="3276600" y="3898900"/>
          <p14:tracePt t="28183" x="3221038" y="3883025"/>
          <p14:tracePt t="28191" x="3141663" y="3867150"/>
          <p14:tracePt t="28198" x="3068638" y="3843338"/>
          <p14:tracePt t="28206" x="2997200" y="3827463"/>
          <p14:tracePt t="28215" x="2933700" y="3811588"/>
          <p14:tracePt t="28222" x="2886075" y="3795713"/>
          <p14:tracePt t="28228" x="2846388" y="3779838"/>
          <p14:tracePt t="28236" x="2790825" y="3763963"/>
          <p14:tracePt t="28243" x="2751138" y="3756025"/>
          <p14:tracePt t="28252" x="2733675" y="3756025"/>
          <p14:tracePt t="28258" x="2701925" y="3748088"/>
          <p14:tracePt t="28266" x="2686050" y="3748088"/>
          <p14:tracePt t="28274" x="2670175" y="3740150"/>
          <p14:tracePt t="28281" x="2654300" y="3740150"/>
          <p14:tracePt t="28288" x="2654300" y="3732213"/>
          <p14:tracePt t="28311" x="2646363" y="3732213"/>
          <p14:tracePt t="28468" x="2678113" y="3748088"/>
          <p14:tracePt t="28476" x="2751138" y="3771900"/>
          <p14:tracePt t="28484" x="2798763" y="3787775"/>
          <p14:tracePt t="28491" x="2886075" y="3819525"/>
          <p14:tracePt t="28498" x="2989263" y="3851275"/>
          <p14:tracePt t="28507" x="3125788" y="3875088"/>
          <p14:tracePt t="28513" x="3236913" y="3906838"/>
          <p14:tracePt t="28522" x="3355975" y="3922713"/>
          <p14:tracePt t="28528" x="3459163" y="3938588"/>
          <p14:tracePt t="28536" x="3548063" y="3956050"/>
          <p14:tracePt t="28544" x="3659188" y="3979863"/>
          <p14:tracePt t="28551" x="3738563" y="3987800"/>
          <p14:tracePt t="28558" x="3825875" y="3995738"/>
          <p14:tracePt t="28566" x="3883025" y="4003675"/>
          <p14:tracePt t="28574" x="3914775" y="4003675"/>
          <p14:tracePt t="28581" x="3938588" y="4003675"/>
          <p14:tracePt t="28589" x="3946525" y="4003675"/>
          <p14:tracePt t="28596" x="3954463" y="4003675"/>
          <p14:tracePt t="29233" x="3962400" y="4003675"/>
          <p14:tracePt t="29241" x="3970338" y="4003675"/>
          <p14:tracePt t="29265" x="3970338" y="3995738"/>
          <p14:tracePt t="29271" x="3978275" y="3995738"/>
          <p14:tracePt t="29518" x="3986213" y="3987800"/>
          <p14:tracePt t="29525" x="3994150" y="3987800"/>
          <p14:tracePt t="29533" x="4010025" y="3971925"/>
          <p14:tracePt t="29541" x="4025900" y="3971925"/>
          <p14:tracePt t="29548" x="4057650" y="3963988"/>
          <p14:tracePt t="29557" x="4081463" y="3956050"/>
          <p14:tracePt t="29563" x="4113213" y="3938588"/>
          <p14:tracePt t="29571" x="4160838" y="3930650"/>
          <p14:tracePt t="29579" x="4192588" y="3922713"/>
          <p14:tracePt t="29588" x="4241800" y="3914775"/>
          <p14:tracePt t="29593" x="4305300" y="3898900"/>
          <p14:tracePt t="29603" x="4368800" y="3883025"/>
          <p14:tracePt t="29609" x="4424363" y="3867150"/>
          <p14:tracePt t="29617" x="4471988" y="3851275"/>
          <p14:tracePt t="29624" x="4511675" y="3843338"/>
          <p14:tracePt t="29635" x="4551363" y="3843338"/>
          <p14:tracePt t="29639" x="4584700" y="3835400"/>
          <p14:tracePt t="29646" x="4608513" y="3835400"/>
          <p14:tracePt t="29655" x="4640263" y="3827463"/>
          <p14:tracePt t="29662" x="4648200" y="3827463"/>
          <p14:tracePt t="29671" x="4664075" y="3819525"/>
          <p14:tracePt t="29676" x="4672013" y="3819525"/>
          <p14:tracePt t="29692" x="4679950" y="3819525"/>
          <p14:tracePt t="29708" x="4687888" y="3819525"/>
          <p14:tracePt t="29760" x="4695825" y="3819525"/>
          <p14:tracePt t="29781" x="4703763" y="3819525"/>
          <p14:tracePt t="29806" x="4711700" y="3819525"/>
          <p14:tracePt t="29826" x="4719638" y="3811588"/>
          <p14:tracePt t="29848" x="4727575" y="3811588"/>
          <p14:tracePt t="29878" x="4735513" y="3811588"/>
          <p14:tracePt t="30028" x="4743450" y="3811588"/>
          <p14:tracePt t="30037" x="4759325" y="3811588"/>
          <p14:tracePt t="30044" x="4783138" y="3811588"/>
          <p14:tracePt t="30051" x="4830763" y="3811588"/>
          <p14:tracePt t="30058" x="4878388" y="3811588"/>
          <p14:tracePt t="30066" x="4933950" y="3811588"/>
          <p14:tracePt t="30073" x="5022850" y="3811588"/>
          <p14:tracePt t="30081" x="5094288" y="3811588"/>
          <p14:tracePt t="30089" x="5157788" y="3811588"/>
          <p14:tracePt t="30096" x="5245100" y="3811588"/>
          <p14:tracePt t="30103" x="5334000" y="3811588"/>
          <p14:tracePt t="30111" x="5405438" y="3811588"/>
          <p14:tracePt t="30118" x="5468938" y="3819525"/>
          <p14:tracePt t="30126" x="5516563" y="3827463"/>
          <p14:tracePt t="30134" x="5540375" y="3827463"/>
          <p14:tracePt t="30141" x="5556250" y="3835400"/>
          <p14:tracePt t="30156" x="5564188" y="3835400"/>
          <p14:tracePt t="32416" x="5556250" y="3835400"/>
          <p14:tracePt t="32623" x="5548313" y="3835400"/>
          <p14:tracePt t="32640" x="5540375" y="3835400"/>
          <p14:tracePt t="32655" x="5532438" y="3835400"/>
          <p14:tracePt t="32703" x="5524500" y="3835400"/>
          <p14:tracePt t="32901" x="5524500" y="3827463"/>
          <p14:tracePt t="32909" x="5508625" y="3811588"/>
          <p14:tracePt t="32918" x="5500688" y="3787775"/>
          <p14:tracePt t="32924" x="5476875" y="3756025"/>
          <p14:tracePt t="32932" x="5445125" y="3732213"/>
          <p14:tracePt t="32940" x="5413375" y="3684588"/>
          <p14:tracePt t="32947" x="5381625" y="3644900"/>
          <p14:tracePt t="32955" x="5326063" y="3587750"/>
          <p14:tracePt t="32961" x="5268913" y="3532188"/>
          <p14:tracePt t="32971" x="5213350" y="3468688"/>
          <p14:tracePt t="32976" x="5181600" y="3436938"/>
          <p14:tracePt t="32986" x="5110163" y="3381375"/>
          <p14:tracePt t="32991" x="5046663" y="3333750"/>
          <p14:tracePt t="32998" x="4983163" y="3278188"/>
          <p14:tracePt t="33006" x="4918075" y="3236913"/>
          <p14:tracePt t="33013" x="4846638" y="3189288"/>
          <p14:tracePt t="33021" x="4799013" y="3157538"/>
          <p14:tracePt t="33030" x="4743450" y="3117850"/>
          <p14:tracePt t="33037" x="4687888" y="3078163"/>
          <p14:tracePt t="33044" x="4640263" y="3046413"/>
          <p14:tracePt t="33051" x="4592638" y="3006725"/>
          <p14:tracePt t="33058" x="4543425" y="2974975"/>
          <p14:tracePt t="33067" x="4495800" y="2943225"/>
          <p14:tracePt t="33074" x="4479925" y="2927350"/>
          <p14:tracePt t="33081" x="4448175" y="2901950"/>
          <p14:tracePt t="33088" x="4408488" y="2862263"/>
          <p14:tracePt t="33096" x="4368800" y="2830513"/>
          <p14:tracePt t="33104" x="4329113" y="2790825"/>
          <p14:tracePt t="33111" x="4289425" y="2767013"/>
          <p14:tracePt t="33119" x="4249738" y="2727325"/>
          <p14:tracePt t="33126" x="4217988" y="2711450"/>
          <p14:tracePt t="33135" x="4176713" y="2679700"/>
          <p14:tracePt t="33152" x="4105275" y="2624138"/>
          <p14:tracePt t="33156" x="4065588" y="2608263"/>
          <p14:tracePt t="33163" x="4033838" y="2584450"/>
          <p14:tracePt t="33171" x="4002088" y="2566988"/>
          <p14:tracePt t="33179" x="3970338" y="2543175"/>
          <p14:tracePt t="33187" x="3938588" y="2535238"/>
          <p14:tracePt t="33194" x="3898900" y="2503488"/>
          <p14:tracePt t="33201" x="3867150" y="2487613"/>
          <p14:tracePt t="33208" x="3825875" y="2463800"/>
          <p14:tracePt t="33216" x="3778250" y="2439988"/>
          <p14:tracePt t="33223" x="3746500" y="2424113"/>
          <p14:tracePt t="33231" x="3690938" y="2400300"/>
          <p14:tracePt t="33238" x="3643313" y="2384425"/>
          <p14:tracePt t="33246" x="3587750" y="2360613"/>
          <p14:tracePt t="33254" x="3532188" y="2344738"/>
          <p14:tracePt t="33261" x="3459163" y="2320925"/>
          <p14:tracePt t="33269" x="3395663" y="2305050"/>
          <p14:tracePt t="33276" x="3348038" y="2289175"/>
          <p14:tracePt t="33284" x="3276600" y="2265363"/>
          <p14:tracePt t="33291" x="3205163" y="2249488"/>
          <p14:tracePt t="33298" x="3141663" y="2216150"/>
          <p14:tracePt t="33306" x="3076575" y="2200275"/>
          <p14:tracePt t="33313" x="3005138" y="2168525"/>
          <p14:tracePt t="33321" x="2949575" y="2152650"/>
          <p14:tracePt t="33328" x="2894013" y="2144713"/>
          <p14:tracePt t="33337" x="2830513" y="2120900"/>
          <p14:tracePt t="33343" x="2774950" y="2105025"/>
          <p14:tracePt t="33351" x="2717800" y="2089150"/>
          <p14:tracePt t="33358" x="2662238" y="2081213"/>
          <p14:tracePt t="33366" x="2606675" y="2065338"/>
          <p14:tracePt t="33373" x="2574925" y="2065338"/>
          <p14:tracePt t="33381" x="2535238" y="2057400"/>
          <p14:tracePt t="33389" x="2503488" y="2057400"/>
          <p14:tracePt t="33396" x="2471738" y="2057400"/>
          <p14:tracePt t="33403" x="2439988" y="2057400"/>
          <p14:tracePt t="33411" x="2408238" y="2057400"/>
          <p14:tracePt t="33419" x="2374900" y="2057400"/>
          <p14:tracePt t="33426" x="2351088" y="2057400"/>
          <p14:tracePt t="33434" x="2327275" y="2057400"/>
          <p14:tracePt t="33441" x="2303463" y="2057400"/>
          <p14:tracePt t="33449" x="2279650" y="2057400"/>
          <p14:tracePt t="33456" x="2255838" y="2057400"/>
          <p14:tracePt t="33463" x="2232025" y="2057400"/>
          <p14:tracePt t="33471" x="2192338" y="2049463"/>
          <p14:tracePt t="33478" x="2176463" y="2049463"/>
          <p14:tracePt t="33487" x="2144713" y="2049463"/>
          <p14:tracePt t="33494" x="2112963" y="2041525"/>
          <p14:tracePt t="33501" x="2073275" y="2041525"/>
          <p14:tracePt t="33508" x="2033588" y="2025650"/>
          <p14:tracePt t="33516" x="2000250" y="2025650"/>
          <p14:tracePt t="33524" x="1968500" y="2017713"/>
          <p14:tracePt t="33531" x="1928813" y="2009775"/>
          <p14:tracePt t="33538" x="1905000" y="2009775"/>
          <p14:tracePt t="33546" x="1873250" y="2009775"/>
          <p14:tracePt t="33554" x="1841500" y="2001838"/>
          <p14:tracePt t="33561" x="1793875" y="1993900"/>
          <p14:tracePt t="33569" x="1778000" y="1985963"/>
          <p14:tracePt t="33576" x="1770063" y="1985963"/>
          <p14:tracePt t="33584" x="1754188" y="1985963"/>
          <p14:tracePt t="33591" x="1738313" y="1978025"/>
          <p14:tracePt t="33599" x="1730375" y="1978025"/>
          <p14:tracePt t="33606" x="1722438" y="1978025"/>
          <p14:tracePt t="33614" x="1706563" y="1978025"/>
          <p14:tracePt t="33621" x="1698625" y="1978025"/>
          <p14:tracePt t="33628" x="1690688" y="1978025"/>
          <p14:tracePt t="33637" x="1682750" y="1978025"/>
          <p14:tracePt t="33643" x="1666875" y="1978025"/>
          <p14:tracePt t="33651" x="1658938" y="1978025"/>
          <p14:tracePt t="33658" x="1651000" y="1978025"/>
          <p14:tracePt t="33667" x="1633538" y="1978025"/>
          <p14:tracePt t="33673" x="1625600" y="1978025"/>
          <p14:tracePt t="33688" x="1609725" y="1978025"/>
          <p14:tracePt t="33697" x="1601788" y="1978025"/>
          <p14:tracePt t="33704" x="1593850" y="1978025"/>
          <p14:tracePt t="33711" x="1577975" y="1978025"/>
          <p14:tracePt t="33719" x="1562100" y="1978025"/>
          <p14:tracePt t="33726" x="1546225" y="1978025"/>
          <p14:tracePt t="33734" x="1538288" y="1978025"/>
          <p14:tracePt t="33741" x="1522413" y="1978025"/>
          <p14:tracePt t="33748" x="1506538" y="1978025"/>
          <p14:tracePt t="33756" x="1482725" y="1978025"/>
          <p14:tracePt t="33763" x="1458913" y="1978025"/>
          <p14:tracePt t="33771" x="1443038" y="1978025"/>
          <p14:tracePt t="33778" x="1435100" y="1978025"/>
          <p14:tracePt t="33787" x="1427163" y="1978025"/>
          <p14:tracePt t="33794" x="1411288" y="1978025"/>
          <p14:tracePt t="33801" x="1403350" y="1978025"/>
          <p14:tracePt t="33817" x="1395413" y="1985963"/>
          <p14:tracePt t="33824" x="1387475" y="1985963"/>
          <p14:tracePt t="33891" x="1379538" y="1985963"/>
          <p14:tracePt t="34843" x="1387475" y="1985963"/>
          <p14:tracePt t="34852" x="1395413" y="1985963"/>
          <p14:tracePt t="35751" x="1403350" y="1985963"/>
          <p14:tracePt t="35781" x="1411288" y="1985963"/>
          <p14:tracePt t="35811" x="1419225" y="1985963"/>
          <p14:tracePt t="35835" x="1427163" y="1985963"/>
          <p14:tracePt t="35841" x="1435100" y="1985963"/>
          <p14:tracePt t="35857" x="1443038" y="1985963"/>
          <p14:tracePt t="35871" x="1458913" y="1985963"/>
          <p14:tracePt t="35879" x="1466850" y="1985963"/>
          <p14:tracePt t="35894" x="1482725" y="1985963"/>
          <p14:tracePt t="35909" x="1490663" y="1985963"/>
          <p14:tracePt t="35917" x="1506538" y="1985963"/>
          <p14:tracePt t="35925" x="1514475" y="1985963"/>
          <p14:tracePt t="35932" x="1522413" y="1985963"/>
          <p14:tracePt t="35939" x="1538288" y="1985963"/>
          <p14:tracePt t="35946" x="1546225" y="1985963"/>
          <p14:tracePt t="35953" x="1562100" y="1985963"/>
          <p14:tracePt t="35961" x="1570038" y="1993900"/>
          <p14:tracePt t="35968" x="1577975" y="1993900"/>
          <p14:tracePt t="35976" x="1585913" y="1993900"/>
          <p14:tracePt t="35984" x="1593850" y="1993900"/>
          <p14:tracePt t="35999" x="1601788" y="1993900"/>
          <p14:tracePt t="36043" x="1609725" y="1993900"/>
          <p14:tracePt t="40500" x="1617663" y="1993900"/>
          <p14:tracePt t="40574" x="1617663" y="2001838"/>
          <p14:tracePt t="40588" x="1617663" y="2009775"/>
          <p14:tracePt t="40598" x="1617663" y="2017713"/>
          <p14:tracePt t="40604" x="1633538" y="2033588"/>
          <p14:tracePt t="40611" x="1633538" y="2057400"/>
          <p14:tracePt t="40619" x="1651000" y="2065338"/>
          <p14:tracePt t="40626" x="1658938" y="2065338"/>
          <p14:tracePt t="41106" x="1658938" y="2073275"/>
          <p14:tracePt t="41116" x="1658938" y="2081213"/>
          <p14:tracePt t="41129" x="1658938" y="2089150"/>
          <p14:tracePt t="41166" x="1690688" y="2089150"/>
          <p14:tracePt t="41174" x="1698625" y="2089150"/>
          <p14:tracePt t="41182" x="1722438" y="2089150"/>
          <p14:tracePt t="41190" x="1738313" y="2097088"/>
          <p14:tracePt t="41198" x="1754188" y="2097088"/>
          <p14:tracePt t="41205" x="1770063" y="2097088"/>
          <p14:tracePt t="41212" x="1793875" y="2105025"/>
          <p14:tracePt t="41220" x="1817688" y="2105025"/>
          <p14:tracePt t="41228" x="1841500" y="2105025"/>
          <p14:tracePt t="41234" x="1873250" y="2105025"/>
          <p14:tracePt t="41243" x="1905000" y="2105025"/>
          <p14:tracePt t="41249" x="1928813" y="2112963"/>
          <p14:tracePt t="41259" x="1968500" y="2120900"/>
          <p14:tracePt t="41264" x="2000250" y="2120900"/>
          <p14:tracePt t="41273" x="2025650" y="2120900"/>
          <p14:tracePt t="41279" x="2049463" y="2120900"/>
          <p14:tracePt t="41288" x="2073275" y="2120900"/>
          <p14:tracePt t="41295" x="2097088" y="2128838"/>
          <p14:tracePt t="41302" x="2120900" y="2128838"/>
          <p14:tracePt t="41310" x="2136775" y="2128838"/>
          <p14:tracePt t="41316" x="2152650" y="2128838"/>
          <p14:tracePt t="41325" x="2176463" y="2128838"/>
          <p14:tracePt t="41332" x="2192338" y="2128838"/>
          <p14:tracePt t="41339" x="2216150" y="2128838"/>
          <p14:tracePt t="41350" x="2239963" y="2128838"/>
          <p14:tracePt t="41354" x="2263775" y="2128838"/>
          <p14:tracePt t="41361" x="2303463" y="2128838"/>
          <p14:tracePt t="41370" x="2351088" y="2136775"/>
          <p14:tracePt t="41379" x="2408238" y="2136775"/>
          <p14:tracePt t="41384" x="2455863" y="2136775"/>
          <p14:tracePt t="41393" x="2495550" y="2144713"/>
          <p14:tracePt t="41399" x="2543175" y="2144713"/>
          <p14:tracePt t="41408" x="2598738" y="2144713"/>
          <p14:tracePt t="41415" x="2646363" y="2144713"/>
          <p14:tracePt t="41421" x="2686050" y="2144713"/>
          <p14:tracePt t="41430" x="2717800" y="2144713"/>
          <p14:tracePt t="41436" x="2751138" y="2144713"/>
          <p14:tracePt t="41448" x="2774950" y="2144713"/>
          <p14:tracePt t="41451" x="2798763" y="2144713"/>
          <p14:tracePt t="41459" x="2814638" y="2144713"/>
          <p14:tracePt t="41468" x="2846388" y="2144713"/>
          <p14:tracePt t="41475" x="2870200" y="2144713"/>
          <p14:tracePt t="41482" x="2894013" y="2144713"/>
          <p14:tracePt t="41490" x="2917825" y="2144713"/>
          <p14:tracePt t="41498" x="2933700" y="2144713"/>
          <p14:tracePt t="41508" x="2965450" y="2136775"/>
          <p14:tracePt t="41511" x="2981325" y="2136775"/>
          <p14:tracePt t="41519" x="2997200" y="2136775"/>
          <p14:tracePt t="41527" x="3013075" y="2128838"/>
          <p14:tracePt t="41534" x="3021013" y="2128838"/>
          <p14:tracePt t="41549" x="3036888" y="2120900"/>
          <p14:tracePt t="41564" x="3044825" y="2120900"/>
          <p14:tracePt t="41573" x="3060700" y="2120900"/>
          <p14:tracePt t="41579" x="3068638" y="2112963"/>
          <p14:tracePt t="41586" x="3076575" y="2112963"/>
          <p14:tracePt t="41594" x="3084513" y="2105025"/>
          <p14:tracePt t="41601" x="3092450" y="2105025"/>
          <p14:tracePt t="41608" x="3100388" y="2105025"/>
          <p14:tracePt t="41624" x="3117850" y="2105025"/>
          <p14:tracePt t="41631" x="3117850" y="2097088"/>
          <p14:tracePt t="41639" x="3125788" y="2097088"/>
          <p14:tracePt t="41647" x="3133725" y="2097088"/>
          <p14:tracePt t="41654" x="3141663" y="2097088"/>
          <p14:tracePt t="41661" x="3141663" y="2089150"/>
          <p14:tracePt t="41669" x="3149600" y="2089150"/>
          <p14:tracePt t="41676" x="3157538" y="2089150"/>
          <p14:tracePt t="41684" x="3157538" y="2081213"/>
          <p14:tracePt t="41691" x="3165475" y="2081213"/>
          <p14:tracePt t="41706" x="3173413" y="2081213"/>
          <p14:tracePt t="41714" x="3173413" y="2073275"/>
          <p14:tracePt t="41722" x="3181350" y="2073275"/>
          <p14:tracePt t="41736" x="3189288" y="2073275"/>
          <p14:tracePt t="41744" x="3189288" y="2065338"/>
          <p14:tracePt t="41752" x="3197225" y="2065338"/>
          <p14:tracePt t="41759" x="3205163" y="2065338"/>
          <p14:tracePt t="41766" x="3213100" y="2057400"/>
          <p14:tracePt t="41774" x="3213100" y="2049463"/>
          <p14:tracePt t="41781" x="3221038" y="2049463"/>
          <p14:tracePt t="41796" x="3221038" y="2041525"/>
          <p14:tracePt t="41804" x="3228975" y="2041525"/>
          <p14:tracePt t="41811" x="3236913" y="2041525"/>
          <p14:tracePt t="41849" x="3236913" y="2033588"/>
          <p14:tracePt t="41872" x="3244850" y="2033588"/>
          <p14:tracePt t="41923" x="3252788" y="2033588"/>
          <p14:tracePt t="41939" x="3252788" y="2025650"/>
          <p14:tracePt t="41969" x="3260725" y="2025650"/>
          <p14:tracePt t="41977" x="3260725" y="2017713"/>
          <p14:tracePt t="41984" x="3268663" y="2017713"/>
          <p14:tracePt t="42051" x="3276600" y="2017713"/>
          <p14:tracePt t="42239" x="3284538" y="2017713"/>
          <p14:tracePt t="42262" x="3284538" y="2009775"/>
          <p14:tracePt t="42276" x="3292475" y="2009775"/>
          <p14:tracePt t="42299" x="3300413" y="2009775"/>
          <p14:tracePt t="42336" x="3308350" y="2009775"/>
          <p14:tracePt t="42374" x="3316288" y="2009775"/>
          <p14:tracePt t="42381" x="3316288" y="2001838"/>
          <p14:tracePt t="42404" x="3324225" y="2001838"/>
          <p14:tracePt t="42412" x="3332163" y="2001838"/>
          <p14:tracePt t="42449" x="3340100" y="1993900"/>
          <p14:tracePt t="42523" x="3348038" y="1993900"/>
          <p14:tracePt t="42756" x="3363913" y="1993900"/>
          <p14:tracePt t="42763" x="3371850" y="1993900"/>
          <p14:tracePt t="42779" x="3387725" y="1993900"/>
          <p14:tracePt t="42786" x="3411538" y="1993900"/>
          <p14:tracePt t="42794" x="3435350" y="1993900"/>
          <p14:tracePt t="42801" x="3451225" y="1993900"/>
          <p14:tracePt t="42809" x="3476625" y="1993900"/>
          <p14:tracePt t="42816" x="3492500" y="2001838"/>
          <p14:tracePt t="42824" x="3516313" y="2009775"/>
          <p14:tracePt t="42832" x="3532188" y="2009775"/>
          <p14:tracePt t="42838" x="3548063" y="2017713"/>
          <p14:tracePt t="42846" x="3563938" y="2017713"/>
          <p14:tracePt t="42854" x="3571875" y="2017713"/>
          <p14:tracePt t="42863" x="3579813" y="2017713"/>
          <p14:tracePt t="45188" x="3579813" y="2025650"/>
          <p14:tracePt t="45344" x="3579813" y="2033588"/>
          <p14:tracePt t="45352" x="3571875" y="2033588"/>
          <p14:tracePt t="45359" x="3563938" y="2041525"/>
          <p14:tracePt t="45367" x="3556000" y="2049463"/>
          <p14:tracePt t="45377" x="3548063" y="2057400"/>
          <p14:tracePt t="45381" x="3540125" y="2057400"/>
          <p14:tracePt t="45389" x="3540125" y="2065338"/>
          <p14:tracePt t="45397" x="3524250" y="2073275"/>
          <p14:tracePt t="45404" x="3508375" y="2073275"/>
          <p14:tracePt t="45412" x="3500438" y="2081213"/>
          <p14:tracePt t="45419" x="3484563" y="2089150"/>
          <p14:tracePt t="45428" x="3467100" y="2097088"/>
          <p14:tracePt t="45435" x="3467100" y="2105025"/>
          <p14:tracePt t="45441" x="3451225" y="2112963"/>
          <p14:tracePt t="45449" x="3451225" y="2120900"/>
          <p14:tracePt t="45456" x="3435350" y="2120900"/>
          <p14:tracePt t="45463" x="3427413" y="2128838"/>
          <p14:tracePt t="45471" x="3411538" y="2136775"/>
          <p14:tracePt t="45480" x="3395663" y="2136775"/>
          <p14:tracePt t="45488" x="3363913" y="2144713"/>
          <p14:tracePt t="45495" x="3324225" y="2152650"/>
          <p14:tracePt t="45503" x="3284538" y="2152650"/>
          <p14:tracePt t="45510" x="3228975" y="2160588"/>
          <p14:tracePt t="45516" x="3165475" y="2168525"/>
          <p14:tracePt t="45526" x="3076575" y="2176463"/>
          <p14:tracePt t="45531" x="2989263" y="2184400"/>
          <p14:tracePt t="45539" x="2909888" y="2184400"/>
          <p14:tracePt t="45546" x="2830513" y="2192338"/>
          <p14:tracePt t="45555" x="2733675" y="2192338"/>
          <p14:tracePt t="45562" x="2654300" y="2192338"/>
          <p14:tracePt t="45569" x="2559050" y="2192338"/>
          <p14:tracePt t="45580" x="2471738" y="2192338"/>
          <p14:tracePt t="45584" x="2400300" y="2192338"/>
          <p14:tracePt t="45592" x="2319338" y="2192338"/>
          <p14:tracePt t="45599" x="2271713" y="2192338"/>
          <p14:tracePt t="45609" x="2216150" y="2192338"/>
          <p14:tracePt t="45614" x="2176463" y="2192338"/>
          <p14:tracePt t="45624" x="2128838" y="2192338"/>
          <p14:tracePt t="45629" x="2105025" y="2200275"/>
          <p14:tracePt t="45637" x="2081213" y="2200275"/>
          <p14:tracePt t="45644" x="2073275" y="2208213"/>
          <p14:tracePt t="45652" x="2065338" y="2208213"/>
          <p14:tracePt t="45668" x="2057400" y="2216150"/>
          <p14:tracePt t="45683" x="2049463" y="2216150"/>
          <p14:tracePt t="45689" x="2049463" y="2224088"/>
          <p14:tracePt t="45703" x="2041525" y="2224088"/>
          <p14:tracePt t="45771" x="2033588" y="2224088"/>
          <p14:tracePt t="46453" x="2041525" y="2216150"/>
          <p14:tracePt t="46468" x="2057400" y="2208213"/>
          <p14:tracePt t="46484" x="2065338" y="2208213"/>
          <p14:tracePt t="46491" x="2081213" y="2200275"/>
          <p14:tracePt t="46499" x="2097088" y="2192338"/>
          <p14:tracePt t="46507" x="2105025" y="2192338"/>
          <p14:tracePt t="46514" x="2136775" y="2184400"/>
          <p14:tracePt t="46522" x="2176463" y="2176463"/>
          <p14:tracePt t="46529" x="2232025" y="2160588"/>
          <p14:tracePt t="46536" x="2287588" y="2152650"/>
          <p14:tracePt t="46544" x="2359025" y="2120900"/>
          <p14:tracePt t="46551" x="2439988" y="2105025"/>
          <p14:tracePt t="46560" x="2527300" y="2089150"/>
          <p14:tracePt t="46566" x="2622550" y="2081213"/>
          <p14:tracePt t="46577" x="2717800" y="2065338"/>
          <p14:tracePt t="46582" x="2790825" y="2065338"/>
          <p14:tracePt t="46590" x="2878138" y="2065338"/>
          <p14:tracePt t="46596" x="2965450" y="2057400"/>
          <p14:tracePt t="46604" x="3036888" y="2057400"/>
          <p14:tracePt t="46611" x="3109913" y="2049463"/>
          <p14:tracePt t="46619" x="3197225" y="2049463"/>
          <p14:tracePt t="46626" x="3284538" y="2041525"/>
          <p14:tracePt t="46634" x="3363913" y="2041525"/>
          <p14:tracePt t="46642" x="3451225" y="2041525"/>
          <p14:tracePt t="46649" x="3540125" y="2041525"/>
          <p14:tracePt t="46656" x="3587750" y="2041525"/>
          <p14:tracePt t="46664" x="3675063" y="2041525"/>
          <p14:tracePt t="46671" x="3762375" y="2041525"/>
          <p14:tracePt t="46679" x="3810000" y="2041525"/>
          <p14:tracePt t="46686" x="3875088" y="2041525"/>
          <p14:tracePt t="46693" x="3954463" y="2041525"/>
          <p14:tracePt t="46701" x="4002088" y="2041525"/>
          <p14:tracePt t="46709" x="4065588" y="2041525"/>
          <p14:tracePt t="46716" x="4113213" y="2041525"/>
          <p14:tracePt t="46724" x="4168775" y="2041525"/>
          <p14:tracePt t="46731" x="4192588" y="2041525"/>
          <p14:tracePt t="46739" x="4233863" y="2041525"/>
          <p14:tracePt t="46746" x="4273550" y="2049463"/>
          <p14:tracePt t="46754" x="4297363" y="2049463"/>
          <p14:tracePt t="46762" x="4352925" y="2049463"/>
          <p14:tracePt t="46769" x="4392613" y="2049463"/>
          <p14:tracePt t="46776" x="4432300" y="2049463"/>
          <p14:tracePt t="46784" x="4495800" y="2049463"/>
          <p14:tracePt t="46792" x="4551363" y="2049463"/>
          <p14:tracePt t="46799" x="4616450" y="2049463"/>
          <p14:tracePt t="46807" x="4672013" y="2049463"/>
          <p14:tracePt t="46814" x="4727575" y="2049463"/>
          <p14:tracePt t="46821" x="4775200" y="2049463"/>
          <p14:tracePt t="46829" x="4838700" y="2049463"/>
          <p14:tracePt t="46836" x="4878388" y="2049463"/>
          <p14:tracePt t="46843" x="4926013" y="2049463"/>
          <p14:tracePt t="46851" x="4975225" y="2057400"/>
          <p14:tracePt t="46859" x="5014913" y="2057400"/>
          <p14:tracePt t="46866" x="5070475" y="2057400"/>
          <p14:tracePt t="46874" x="5118100" y="2065338"/>
          <p14:tracePt t="46881" x="5149850" y="2065338"/>
          <p14:tracePt t="46889" x="5189538" y="2065338"/>
          <p14:tracePt t="46896" x="5237163" y="2065338"/>
          <p14:tracePt t="46904" x="5292725" y="2073275"/>
          <p14:tracePt t="46911" x="5334000" y="2073275"/>
          <p14:tracePt t="46919" x="5389563" y="2073275"/>
          <p14:tracePt t="46926" x="5429250" y="2073275"/>
          <p14:tracePt t="46934" x="5461000" y="2073275"/>
          <p14:tracePt t="46942" x="5516563" y="2073275"/>
          <p14:tracePt t="46949" x="5556250" y="2073275"/>
          <p14:tracePt t="46956" x="5603875" y="2073275"/>
          <p14:tracePt t="46964" x="5635625" y="2073275"/>
          <p14:tracePt t="46972" x="5676900" y="2073275"/>
          <p14:tracePt t="46979" x="5716588" y="2073275"/>
          <p14:tracePt t="46986" x="5740400" y="2073275"/>
          <p14:tracePt t="46994" x="5772150" y="2073275"/>
          <p14:tracePt t="47001" x="5811838" y="2073275"/>
          <p14:tracePt t="47009" x="5835650" y="2073275"/>
          <p14:tracePt t="47016" x="5867400" y="2073275"/>
          <p14:tracePt t="47024" x="5899150" y="2073275"/>
          <p14:tracePt t="47031" x="5930900" y="2073275"/>
          <p14:tracePt t="47040" x="5954713" y="2073275"/>
          <p14:tracePt t="47046" x="5978525" y="2073275"/>
          <p14:tracePt t="47054" x="6010275" y="2073275"/>
          <p14:tracePt t="47062" x="6051550" y="2073275"/>
          <p14:tracePt t="47069" x="6083300" y="2073275"/>
          <p14:tracePt t="47076" x="6122988" y="2073275"/>
          <p14:tracePt t="47084" x="6154738" y="2073275"/>
          <p14:tracePt t="47092" x="6178550" y="2073275"/>
          <p14:tracePt t="47099" x="6210300" y="2073275"/>
          <p14:tracePt t="47106" x="6242050" y="2073275"/>
          <p14:tracePt t="47114" x="6281738" y="2073275"/>
          <p14:tracePt t="47121" x="6313488" y="2073275"/>
          <p14:tracePt t="47129" x="6337300" y="2073275"/>
          <p14:tracePt t="47136" x="6353175" y="2073275"/>
          <p14:tracePt t="47144" x="6376988" y="2073275"/>
          <p14:tracePt t="47151" x="6402388" y="2073275"/>
          <p14:tracePt t="47175" x="6481763" y="2073275"/>
          <p14:tracePt t="47181" x="6513513" y="2073275"/>
          <p14:tracePt t="47189" x="6537325" y="2073275"/>
          <p14:tracePt t="47196" x="6561138" y="2073275"/>
          <p14:tracePt t="47204" x="6592888" y="2073275"/>
          <p14:tracePt t="47212" x="6640513" y="2081213"/>
          <p14:tracePt t="47219" x="6672263" y="2089150"/>
          <p14:tracePt t="47226" x="6719888" y="2097088"/>
          <p14:tracePt t="47234" x="6751638" y="2105025"/>
          <p14:tracePt t="47242" x="6777038" y="2105025"/>
          <p14:tracePt t="47249" x="6816725" y="2112963"/>
          <p14:tracePt t="47256" x="6872288" y="2128838"/>
          <p14:tracePt t="47264" x="6919913" y="2128838"/>
          <p14:tracePt t="47272" x="6959600" y="2136775"/>
          <p14:tracePt t="47279" x="7070725" y="2144713"/>
          <p14:tracePt t="47286" x="7143750" y="2144713"/>
          <p14:tracePt t="47294" x="7199313" y="2144713"/>
          <p14:tracePt t="47301" x="7270750" y="2144713"/>
          <p14:tracePt t="47309" x="7334250" y="2144713"/>
          <p14:tracePt t="47316" x="7405688" y="2144713"/>
          <p14:tracePt t="47324" x="7485063" y="2144713"/>
          <p14:tracePt t="47331" x="7558088" y="2144713"/>
          <p14:tracePt t="47339" x="7621588" y="2144713"/>
          <p14:tracePt t="47346" x="7661275" y="2144713"/>
          <p14:tracePt t="47353" x="7740650" y="2144713"/>
          <p14:tracePt t="47361" x="7804150" y="2144713"/>
          <p14:tracePt t="47369" x="7835900" y="2144713"/>
          <p14:tracePt t="47376" x="7877175" y="2144713"/>
          <p14:tracePt t="47384" x="7893050" y="2144713"/>
          <p14:tracePt t="47393" x="7916863" y="2144713"/>
          <p14:tracePt t="47399" x="7940675" y="2144713"/>
          <p14:tracePt t="47406" x="7964488" y="2144713"/>
          <p14:tracePt t="47414" x="7980363" y="2144713"/>
          <p14:tracePt t="47422" x="7988300" y="2144713"/>
          <p14:tracePt t="47429" x="7996238" y="2144713"/>
          <p14:tracePt t="47444" x="8004175" y="2144713"/>
          <p14:tracePt t="47489" x="8012113" y="2144713"/>
          <p14:tracePt t="47571" x="8004175" y="2144713"/>
          <p14:tracePt t="47580" x="7996238" y="2152650"/>
          <p14:tracePt t="47586" x="7980363" y="2160588"/>
          <p14:tracePt t="47594" x="7956550" y="2160588"/>
          <p14:tracePt t="47602" x="7932738" y="2160588"/>
          <p14:tracePt t="47609" x="7893050" y="2176463"/>
          <p14:tracePt t="47616" x="7835900" y="2184400"/>
          <p14:tracePt t="47625" x="7780338" y="2192338"/>
          <p14:tracePt t="47631" x="7716838" y="2200275"/>
          <p14:tracePt t="47639" x="7637463" y="2216150"/>
          <p14:tracePt t="47646" x="7542213" y="2241550"/>
          <p14:tracePt t="47655" x="7469188" y="2249488"/>
          <p14:tracePt t="47661" x="7358063" y="2273300"/>
          <p14:tracePt t="47669" x="7262813" y="2289175"/>
          <p14:tracePt t="47676" x="7159625" y="2305050"/>
          <p14:tracePt t="47684" x="7062788" y="2328863"/>
          <p14:tracePt t="47691" x="6967538" y="2328863"/>
          <p14:tracePt t="47699" x="6904038" y="2336800"/>
          <p14:tracePt t="47706" x="6816725" y="2336800"/>
          <p14:tracePt t="47714" x="6743700" y="2336800"/>
          <p14:tracePt t="47722" x="6688138" y="2344738"/>
          <p14:tracePt t="47728" x="6624638" y="2344738"/>
          <p14:tracePt t="47736" x="6577013" y="2352675"/>
          <p14:tracePt t="47744" x="6537325" y="2352675"/>
          <p14:tracePt t="47751" x="6489700" y="2352675"/>
          <p14:tracePt t="47759" x="6457950" y="2360613"/>
          <p14:tracePt t="47766" x="6410325" y="2368550"/>
          <p14:tracePt t="47774" x="6392863" y="2376488"/>
          <p14:tracePt t="47782" x="6337300" y="2384425"/>
          <p14:tracePt t="47789" x="6289675" y="2392363"/>
          <p14:tracePt t="47796" x="6249988" y="2392363"/>
          <p14:tracePt t="47803" x="6202363" y="2400300"/>
          <p14:tracePt t="47811" x="6099175" y="2400300"/>
          <p14:tracePt t="47819" x="6026150" y="2400300"/>
          <p14:tracePt t="47826" x="5938838" y="2400300"/>
          <p14:tracePt t="47834" x="5883275" y="2400300"/>
          <p14:tracePt t="47841" x="5803900" y="2400300"/>
          <p14:tracePt t="47849" x="5708650" y="2400300"/>
          <p14:tracePt t="47856" x="5627688" y="2400300"/>
          <p14:tracePt t="47864" x="5532438" y="2400300"/>
          <p14:tracePt t="47872" x="5429250" y="2400300"/>
          <p14:tracePt t="47879" x="5326063" y="2400300"/>
          <p14:tracePt t="47886" x="5205413" y="2400300"/>
          <p14:tracePt t="47894" x="5102225" y="2392363"/>
          <p14:tracePt t="47901" x="4983163" y="2392363"/>
          <p14:tracePt t="47909" x="4910138" y="2392363"/>
          <p14:tracePt t="47916" x="4814888" y="2392363"/>
          <p14:tracePt t="47924" x="4711700" y="2376488"/>
          <p14:tracePt t="47931" x="4616450" y="2376488"/>
          <p14:tracePt t="47939" x="4519613" y="2376488"/>
          <p14:tracePt t="47946" x="4432300" y="2376488"/>
          <p14:tracePt t="47954" x="4384675" y="2376488"/>
          <p14:tracePt t="47962" x="4305300" y="2376488"/>
          <p14:tracePt t="47969" x="4241800" y="2376488"/>
          <p14:tracePt t="47976" x="4176713" y="2376488"/>
          <p14:tracePt t="47984" x="4129088" y="2376488"/>
          <p14:tracePt t="47991" x="4073525" y="2376488"/>
          <p14:tracePt t="47999" x="4025900" y="2376488"/>
          <p14:tracePt t="48006" x="3994150" y="2376488"/>
          <p14:tracePt t="48014" x="3962400" y="2376488"/>
          <p14:tracePt t="48022" x="3930650" y="2376488"/>
          <p14:tracePt t="48029" x="3898900" y="2376488"/>
          <p14:tracePt t="48036" x="3883025" y="2376488"/>
          <p14:tracePt t="48044" x="3851275" y="2376488"/>
          <p14:tracePt t="48052" x="3810000" y="2376488"/>
          <p14:tracePt t="48059" x="3778250" y="2376488"/>
          <p14:tracePt t="48066" x="3746500" y="2376488"/>
          <p14:tracePt t="48075" x="3706813" y="2376488"/>
          <p14:tracePt t="48082" x="3651250" y="2376488"/>
          <p14:tracePt t="48089" x="3579813" y="2376488"/>
          <p14:tracePt t="48096" x="3524250" y="2376488"/>
          <p14:tracePt t="48105" x="3467100" y="2376488"/>
          <p14:tracePt t="48111" x="3427413" y="2376488"/>
          <p14:tracePt t="48119" x="3371850" y="2368550"/>
          <p14:tracePt t="48126" x="3324225" y="2360613"/>
          <p14:tracePt t="48134" x="3260725" y="2352675"/>
          <p14:tracePt t="48141" x="3205163" y="2344738"/>
          <p14:tracePt t="48157" x="3109913" y="2336800"/>
          <p14:tracePt t="48163" x="3068638" y="2328863"/>
          <p14:tracePt t="48173" x="3028950" y="2320925"/>
          <p14:tracePt t="48179" x="3005138" y="2320925"/>
          <p14:tracePt t="48186" x="2981325" y="2320925"/>
          <p14:tracePt t="48194" x="2965450" y="2320925"/>
          <p14:tracePt t="48209" x="2957513" y="2320925"/>
          <p14:tracePt t="48224" x="2949575" y="2320925"/>
          <p14:tracePt t="48418" x="2949575" y="2312988"/>
          <p14:tracePt t="48434" x="2957513" y="2312988"/>
          <p14:tracePt t="48441" x="2973388" y="2305050"/>
          <p14:tracePt t="48449" x="2989263" y="2305050"/>
          <p14:tracePt t="48457" x="3013075" y="2297113"/>
          <p14:tracePt t="48463" x="3036888" y="2297113"/>
          <p14:tracePt t="48471" x="3076575" y="2289175"/>
          <p14:tracePt t="48479" x="3109913" y="2281238"/>
          <p14:tracePt t="48486" x="3149600" y="2273300"/>
          <p14:tracePt t="48494" x="3197225" y="2265363"/>
          <p14:tracePt t="48501" x="3228975" y="2265363"/>
          <p14:tracePt t="48508" x="3276600" y="2257425"/>
          <p14:tracePt t="48516" x="3292475" y="2257425"/>
          <p14:tracePt t="48524" x="3316288" y="2257425"/>
          <p14:tracePt t="48531" x="3348038" y="2257425"/>
          <p14:tracePt t="48539" x="3379788" y="2257425"/>
          <p14:tracePt t="48546" x="3419475" y="2249488"/>
          <p14:tracePt t="48554" x="3443288" y="2249488"/>
          <p14:tracePt t="48561" x="3467100" y="2241550"/>
          <p14:tracePt t="48569" x="3492500" y="2233613"/>
          <p14:tracePt t="48576" x="3516313" y="2233613"/>
          <p14:tracePt t="48584" x="3540125" y="2224088"/>
          <p14:tracePt t="48592" x="3556000" y="2224088"/>
          <p14:tracePt t="48599" x="3595688" y="2224088"/>
          <p14:tracePt t="48607" x="3619500" y="2216150"/>
          <p14:tracePt t="48614" x="3635375" y="2208213"/>
          <p14:tracePt t="48621" x="3651250" y="2208213"/>
          <p14:tracePt t="48629" x="3675063" y="2208213"/>
          <p14:tracePt t="48636" x="3698875" y="2208213"/>
          <p14:tracePt t="48644" x="3714750" y="2208213"/>
          <p14:tracePt t="48652" x="3730625" y="2208213"/>
          <p14:tracePt t="48659" x="3746500" y="2208213"/>
          <p14:tracePt t="48666" x="3762375" y="2208213"/>
          <p14:tracePt t="48674" x="3778250" y="2208213"/>
          <p14:tracePt t="48681" x="3802063" y="2208213"/>
          <p14:tracePt t="48689" x="3817938" y="2208213"/>
          <p14:tracePt t="48696" x="3843338" y="2208213"/>
          <p14:tracePt t="48704" x="3867150" y="2208213"/>
          <p14:tracePt t="48711" x="3898900" y="2208213"/>
          <p14:tracePt t="48719" x="3930650" y="2208213"/>
          <p14:tracePt t="48726" x="3946525" y="2208213"/>
          <p14:tracePt t="48734" x="3978275" y="2208213"/>
          <p14:tracePt t="48741" x="4010025" y="2208213"/>
          <p14:tracePt t="48749" x="4049713" y="2208213"/>
          <p14:tracePt t="48757" x="4097338" y="2208213"/>
          <p14:tracePt t="48764" x="4129088" y="2208213"/>
          <p14:tracePt t="48772" x="4168775" y="2208213"/>
          <p14:tracePt t="48779" x="4217988" y="2208213"/>
          <p14:tracePt t="48786" x="4265613" y="2208213"/>
          <p14:tracePt t="48794" x="4321175" y="2208213"/>
          <p14:tracePt t="48801" x="4408488" y="2208213"/>
          <p14:tracePt t="48809" x="4448175" y="2208213"/>
          <p14:tracePt t="48816" x="4487863" y="2208213"/>
          <p14:tracePt t="48824" x="4503738" y="2208213"/>
          <p14:tracePt t="48831" x="4519613" y="2208213"/>
          <p14:tracePt t="48839" x="4543425" y="2208213"/>
          <p14:tracePt t="48846" x="4559300" y="2208213"/>
          <p14:tracePt t="48855" x="4567238" y="2208213"/>
          <p14:tracePt t="49093" x="4567238" y="2216150"/>
          <p14:tracePt t="49101" x="4543425" y="2233613"/>
          <p14:tracePt t="49109" x="4495800" y="2265363"/>
          <p14:tracePt t="49116" x="4464050" y="2273300"/>
          <p14:tracePt t="49124" x="4432300" y="2297113"/>
          <p14:tracePt t="49131" x="4384675" y="2320925"/>
          <p14:tracePt t="49141" x="4344988" y="2336800"/>
          <p14:tracePt t="49156" x="4257675" y="2376488"/>
          <p14:tracePt t="49161" x="4200525" y="2392363"/>
          <p14:tracePt t="49169" x="4129088" y="2416175"/>
          <p14:tracePt t="49176" x="4089400" y="2424113"/>
          <p14:tracePt t="49184" x="4041775" y="2439988"/>
          <p14:tracePt t="49191" x="3962400" y="2463800"/>
          <p14:tracePt t="49199" x="3898900" y="2479675"/>
          <p14:tracePt t="49207" x="3817938" y="2519363"/>
          <p14:tracePt t="49214" x="3754438" y="2543175"/>
          <p14:tracePt t="49221" x="3675063" y="2566988"/>
          <p14:tracePt t="49229" x="3603625" y="2584450"/>
          <p14:tracePt t="49237" x="3524250" y="2592388"/>
          <p14:tracePt t="49243" x="3476625" y="2600325"/>
          <p14:tracePt t="49251" x="3435350" y="2616200"/>
          <p14:tracePt t="49259" x="3403600" y="2616200"/>
          <p14:tracePt t="49266" x="3379788" y="2624138"/>
          <p14:tracePt t="49274" x="3355975" y="2624138"/>
          <p14:tracePt t="49281" x="3348038" y="2624138"/>
          <p14:tracePt t="49289" x="3332163" y="2624138"/>
          <p14:tracePt t="49296" x="3316288" y="2632075"/>
          <p14:tracePt t="49304" x="3308350" y="2640013"/>
          <p14:tracePt t="49311" x="3300413" y="2640013"/>
          <p14:tracePt t="49319" x="3292475" y="2640013"/>
          <p14:tracePt t="49334" x="3284538" y="2640013"/>
          <p14:tracePt t="49341" x="3276600" y="2640013"/>
          <p14:tracePt t="49349" x="3268663" y="2640013"/>
          <p14:tracePt t="49357" x="3260725" y="2647950"/>
          <p14:tracePt t="49371" x="3244850" y="2655888"/>
          <p14:tracePt t="49386" x="3228975" y="2655888"/>
          <p14:tracePt t="49402" x="3221038" y="2655888"/>
          <p14:tracePt t="49409" x="3213100" y="2655888"/>
          <p14:tracePt t="49416" x="3205163" y="2655888"/>
          <p14:tracePt t="49424" x="3197225" y="2663825"/>
          <p14:tracePt t="49431" x="3189288" y="2663825"/>
          <p14:tracePt t="49446" x="3173413" y="2671763"/>
          <p14:tracePt t="49454" x="3157538" y="2679700"/>
          <p14:tracePt t="49461" x="3133725" y="2687638"/>
          <p14:tracePt t="49469" x="3117850" y="2695575"/>
          <p14:tracePt t="49477" x="3100388" y="2703513"/>
          <p14:tracePt t="49484" x="3068638" y="2711450"/>
          <p14:tracePt t="49491" x="3044825" y="2711450"/>
          <p14:tracePt t="49499" x="3028950" y="2719388"/>
          <p14:tracePt t="49507" x="2997200" y="2735263"/>
          <p14:tracePt t="49514" x="2973388" y="2735263"/>
          <p14:tracePt t="49522" x="2949575" y="2743200"/>
          <p14:tracePt t="49529" x="2933700" y="2743200"/>
          <p14:tracePt t="49537" x="2909888" y="2751138"/>
          <p14:tracePt t="49544" x="2886075" y="2751138"/>
          <p14:tracePt t="49551" x="2862263" y="2759075"/>
          <p14:tracePt t="49559" x="2838450" y="2759075"/>
          <p14:tracePt t="49567" x="2822575" y="2759075"/>
          <p14:tracePt t="49573" x="2798763" y="2767013"/>
          <p14:tracePt t="49581" x="2774950" y="2767013"/>
          <p14:tracePt t="49589" x="2751138" y="2774950"/>
          <p14:tracePt t="49596" x="2733675" y="2774950"/>
          <p14:tracePt t="49604" x="2709863" y="2782888"/>
          <p14:tracePt t="49612" x="2693988" y="2790825"/>
          <p14:tracePt t="49619" x="2670175" y="2790825"/>
          <p14:tracePt t="49626" x="2646363" y="2790825"/>
          <p14:tracePt t="49634" x="2638425" y="2790825"/>
          <p14:tracePt t="49641" x="2622550" y="2798763"/>
          <p14:tracePt t="49649" x="2614613" y="2806700"/>
          <p14:tracePt t="49657" x="2606675" y="2806700"/>
          <p14:tracePt t="49664" x="2598738" y="2806700"/>
          <p14:tracePt t="49678" x="2590800" y="2806700"/>
          <p14:tracePt t="49702" x="2590800" y="2814638"/>
          <p14:tracePt t="49709" x="2582863" y="2814638"/>
          <p14:tracePt t="49724" x="2574925" y="2814638"/>
          <p14:tracePt t="49731" x="2559050" y="2814638"/>
          <p14:tracePt t="49739" x="2551113" y="2814638"/>
          <p14:tracePt t="49746" x="2535238" y="2814638"/>
          <p14:tracePt t="49754" x="2511425" y="2814638"/>
          <p14:tracePt t="49762" x="2487613" y="2806700"/>
          <p14:tracePt t="49769" x="2455863" y="2790825"/>
          <p14:tracePt t="49776" x="2416175" y="2782888"/>
          <p14:tracePt t="49784" x="2384425" y="2767013"/>
          <p14:tracePt t="49791" x="2343150" y="2751138"/>
          <p14:tracePt t="49799" x="2319338" y="2751138"/>
          <p14:tracePt t="49807" x="2295525" y="2735263"/>
          <p14:tracePt t="49814" x="2279650" y="2727325"/>
          <p14:tracePt t="49821" x="2271713" y="2727325"/>
          <p14:tracePt t="49829" x="2271713" y="2719388"/>
          <p14:tracePt t="49837" x="2263775" y="2719388"/>
          <p14:tracePt t="49844" x="2263775" y="2711450"/>
          <p14:tracePt t="49866" x="2263775" y="2703513"/>
          <p14:tracePt t="49956" x="2271713" y="2703513"/>
          <p14:tracePt t="49964" x="2271713" y="2695575"/>
          <p14:tracePt t="49979" x="2279650" y="2695575"/>
          <p14:tracePt t="49987" x="2287588" y="2687638"/>
          <p14:tracePt t="49994" x="2295525" y="2687638"/>
          <p14:tracePt t="50009" x="2303463" y="2679700"/>
          <p14:tracePt t="50017" x="2311400" y="2679700"/>
          <p14:tracePt t="50039" x="2319338" y="2679700"/>
          <p14:tracePt t="50173" x="2327275" y="2679700"/>
          <p14:tracePt t="50190" x="2327275" y="2671763"/>
          <p14:tracePt t="50212" x="2335213" y="2671763"/>
          <p14:tracePt t="50221" x="2343150" y="2671763"/>
          <p14:tracePt t="50234" x="2351088" y="2671763"/>
          <p14:tracePt t="50241" x="2366963" y="2671763"/>
          <p14:tracePt t="50249" x="2374900" y="2671763"/>
          <p14:tracePt t="50256" x="2384425" y="2671763"/>
          <p14:tracePt t="50264" x="2392363" y="2671763"/>
          <p14:tracePt t="50271" x="2400300" y="2671763"/>
          <p14:tracePt t="50279" x="2408238" y="2663825"/>
          <p14:tracePt t="50287" x="2424113" y="2663825"/>
          <p14:tracePt t="50294" x="2432050" y="2663825"/>
          <p14:tracePt t="50301" x="2439988" y="2663825"/>
          <p14:tracePt t="50309" x="2447925" y="2663825"/>
          <p14:tracePt t="50316" x="2463800" y="2655888"/>
          <p14:tracePt t="50324" x="2471738" y="2655888"/>
          <p14:tracePt t="50331" x="2487613" y="2655888"/>
          <p14:tracePt t="50339" x="2503488" y="2655888"/>
          <p14:tracePt t="50354" x="2511425" y="2655888"/>
          <p14:tracePt t="50362" x="2519363" y="2655888"/>
          <p14:tracePt t="50376" x="2527300" y="2655888"/>
          <p14:tracePt t="50384" x="2535238" y="2655888"/>
          <p14:tracePt t="50406" x="2543175" y="2655888"/>
          <p14:tracePt t="50429" x="2551113" y="2655888"/>
          <p14:tracePt t="50445" x="2559050" y="2655888"/>
          <p14:tracePt t="50451" x="2566988" y="2655888"/>
          <p14:tracePt t="50459" x="2574925" y="2655888"/>
          <p14:tracePt t="50466" x="2582863" y="2655888"/>
          <p14:tracePt t="50474" x="2590800" y="2655888"/>
          <p14:tracePt t="50481" x="2606675" y="2655888"/>
          <p14:tracePt t="50489" x="2630488" y="2655888"/>
          <p14:tracePt t="50496" x="2654300" y="2655888"/>
          <p14:tracePt t="50503" x="2662238" y="2655888"/>
          <p14:tracePt t="50511" x="2678113" y="2655888"/>
          <p14:tracePt t="50520" x="2701925" y="2655888"/>
          <p14:tracePt t="50526" x="2725738" y="2655888"/>
          <p14:tracePt t="50534" x="2759075" y="2655888"/>
          <p14:tracePt t="50541" x="2782888" y="2655888"/>
          <p14:tracePt t="50549" x="2806700" y="2655888"/>
          <p14:tracePt t="50556" x="2838450" y="2655888"/>
          <p14:tracePt t="50564" x="2854325" y="2655888"/>
          <p14:tracePt t="50571" x="2901950" y="2655888"/>
          <p14:tracePt t="50579" x="2917825" y="2655888"/>
          <p14:tracePt t="50587" x="2941638" y="2655888"/>
          <p14:tracePt t="50594" x="2949575" y="2655888"/>
          <p14:tracePt t="50609" x="2965450" y="2655888"/>
          <p14:tracePt t="50639" x="2973388" y="2655888"/>
          <p14:tracePt t="51583" x="2989263" y="2655888"/>
          <p14:tracePt t="51591" x="3021013" y="2655888"/>
          <p14:tracePt t="51599" x="3044825" y="2655888"/>
          <p14:tracePt t="51606" x="3076575" y="2655888"/>
          <p14:tracePt t="51614" x="3125788" y="2655888"/>
          <p14:tracePt t="51622" x="3165475" y="2655888"/>
          <p14:tracePt t="51629" x="3197225" y="2655888"/>
          <p14:tracePt t="51636" x="3221038" y="2655888"/>
          <p14:tracePt t="51644" x="3244850" y="2655888"/>
          <p14:tracePt t="51652" x="3268663" y="2655888"/>
          <p14:tracePt t="51659" x="3284538" y="2655888"/>
          <p14:tracePt t="51666" x="3292475" y="2655888"/>
          <p14:tracePt t="52153" x="3300413" y="2655888"/>
          <p14:tracePt t="52161" x="3316288" y="2655888"/>
          <p14:tracePt t="52169" x="3355975" y="2655888"/>
          <p14:tracePt t="52176" x="3387725" y="2655888"/>
          <p14:tracePt t="52184" x="3427413" y="2655888"/>
          <p14:tracePt t="52191" x="3484563" y="2655888"/>
          <p14:tracePt t="52199" x="3540125" y="2655888"/>
          <p14:tracePt t="52206" x="3595688" y="2655888"/>
          <p14:tracePt t="52214" x="3667125" y="2655888"/>
          <p14:tracePt t="52221" x="3722688" y="2655888"/>
          <p14:tracePt t="52229" x="3786188" y="2655888"/>
          <p14:tracePt t="52236" x="3833813" y="2655888"/>
          <p14:tracePt t="52244" x="3890963" y="2655888"/>
          <p14:tracePt t="52252" x="3938588" y="2655888"/>
          <p14:tracePt t="52259" x="3978275" y="2655888"/>
          <p14:tracePt t="52266" x="4010025" y="2655888"/>
          <p14:tracePt t="52274" x="4041775" y="2655888"/>
          <p14:tracePt t="52282" x="4081463" y="2655888"/>
          <p14:tracePt t="52289" x="4097338" y="2655888"/>
          <p14:tracePt t="52296" x="4121150" y="2655888"/>
          <p14:tracePt t="52304" x="4137025" y="2655888"/>
          <p14:tracePt t="52311" x="4144963" y="2655888"/>
          <p14:tracePt t="52319" x="4160838" y="2655888"/>
          <p14:tracePt t="52326" x="4176713" y="2663825"/>
          <p14:tracePt t="52334" x="4200525" y="2663825"/>
          <p14:tracePt t="52341" x="4217988" y="2663825"/>
          <p14:tracePt t="52349" x="4233863" y="2663825"/>
          <p14:tracePt t="52356" x="4257675" y="2663825"/>
          <p14:tracePt t="52363" x="4281488" y="2671763"/>
          <p14:tracePt t="52372" x="4313238" y="2671763"/>
          <p14:tracePt t="52379" x="4344988" y="2671763"/>
          <p14:tracePt t="52387" x="4376738" y="2671763"/>
          <p14:tracePt t="52394" x="4424363" y="2671763"/>
          <p14:tracePt t="52403" x="4471988" y="2671763"/>
          <p14:tracePt t="52409" x="4527550" y="2671763"/>
          <p14:tracePt t="52416" x="4559300" y="2671763"/>
          <p14:tracePt t="52424" x="4624388" y="2671763"/>
          <p14:tracePt t="52431" x="4672013" y="2671763"/>
          <p14:tracePt t="52438" x="4727575" y="2671763"/>
          <p14:tracePt t="52446" x="4791075" y="2671763"/>
          <p14:tracePt t="52454" x="4838700" y="2671763"/>
          <p14:tracePt t="52461" x="4902200" y="2671763"/>
          <p14:tracePt t="52468" x="4959350" y="2671763"/>
          <p14:tracePt t="52476" x="5014913" y="2671763"/>
          <p14:tracePt t="52484" x="5062538" y="2671763"/>
          <p14:tracePt t="52491" x="5102225" y="2671763"/>
          <p14:tracePt t="52499" x="5141913" y="2671763"/>
          <p14:tracePt t="52506" x="5173663" y="2671763"/>
          <p14:tracePt t="52514" x="5197475" y="2671763"/>
          <p14:tracePt t="52521" x="5229225" y="2663825"/>
          <p14:tracePt t="52529" x="5253038" y="2663825"/>
          <p14:tracePt t="52537" x="5276850" y="2663825"/>
          <p14:tracePt t="52544" x="5300663" y="2655888"/>
          <p14:tracePt t="52551" x="5326063" y="2655888"/>
          <p14:tracePt t="52559" x="5341938" y="2655888"/>
          <p14:tracePt t="52566" x="5357813" y="2655888"/>
          <p14:tracePt t="52574" x="5365750" y="2655888"/>
          <p14:tracePt t="52581" x="5381625" y="2647950"/>
          <p14:tracePt t="52589" x="5397500" y="2647950"/>
          <p14:tracePt t="52596" x="5405438" y="2647950"/>
          <p14:tracePt t="52605" x="5429250" y="2647950"/>
          <p14:tracePt t="52611" x="5445125" y="2647950"/>
          <p14:tracePt t="52619" x="5453063" y="2647950"/>
          <p14:tracePt t="52626" x="5468938" y="2647950"/>
          <p14:tracePt t="52634" x="5492750" y="2647950"/>
          <p14:tracePt t="52641" x="5516563" y="2647950"/>
          <p14:tracePt t="52649" x="5532438" y="2647950"/>
          <p14:tracePt t="52656" x="5548313" y="2647950"/>
          <p14:tracePt t="52664" x="5572125" y="2647950"/>
          <p14:tracePt t="52671" x="5580063" y="2647950"/>
          <p14:tracePt t="52679" x="5603875" y="2647950"/>
          <p14:tracePt t="52687" x="5627688" y="2647950"/>
          <p14:tracePt t="52694" x="5643563" y="2647950"/>
          <p14:tracePt t="52701" x="5667375" y="2647950"/>
          <p14:tracePt t="52708" x="5684838" y="2647950"/>
          <p14:tracePt t="52716" x="5700713" y="2647950"/>
          <p14:tracePt t="52724" x="5724525" y="2647950"/>
          <p14:tracePt t="52731" x="5748338" y="2647950"/>
          <p14:tracePt t="52739" x="5772150" y="2647950"/>
          <p14:tracePt t="52746" x="5795963" y="2647950"/>
          <p14:tracePt t="52754" x="5819775" y="2647950"/>
          <p14:tracePt t="52762" x="5843588" y="2647950"/>
          <p14:tracePt t="52769" x="5867400" y="2647950"/>
          <p14:tracePt t="52776" x="5883275" y="2647950"/>
          <p14:tracePt t="52784" x="5891213" y="2647950"/>
          <p14:tracePt t="52791" x="5899150" y="2647950"/>
          <p14:tracePt t="52806" x="5907088" y="2647950"/>
          <p14:tracePt t="52821" x="5915025" y="2647950"/>
          <p14:tracePt t="52844" x="5922963" y="2647950"/>
          <p14:tracePt t="52859" x="5930900" y="2647950"/>
          <p14:tracePt t="52873" x="5938838" y="2647950"/>
          <p14:tracePt t="52896" x="5946775" y="2647950"/>
          <p14:tracePt t="52911" x="5954713" y="2647950"/>
          <p14:tracePt t="52920" x="5962650" y="2647950"/>
          <p14:tracePt t="52926" x="5970588" y="2647950"/>
          <p14:tracePt t="52935" x="5978525" y="2647950"/>
          <p14:tracePt t="52942" x="5986463" y="2647950"/>
          <p14:tracePt t="52949" x="5994400" y="2647950"/>
          <p14:tracePt t="52956" x="6002338" y="2647950"/>
          <p14:tracePt t="52964" x="6018213" y="2647950"/>
          <p14:tracePt t="52971" x="6026150" y="2647950"/>
          <p14:tracePt t="52979" x="6034088" y="2647950"/>
          <p14:tracePt t="52987" x="6051550" y="2647950"/>
          <p14:tracePt t="52994" x="6059488" y="2647950"/>
          <p14:tracePt t="53001" x="6075363" y="2647950"/>
          <p14:tracePt t="53009" x="6083300" y="2647950"/>
          <p14:tracePt t="53016" x="6091238" y="2647950"/>
          <p14:tracePt t="53024" x="6099175" y="2647950"/>
          <p14:tracePt t="53031" x="6107113" y="2647950"/>
          <p14:tracePt t="53039" x="6115050" y="2647950"/>
          <p14:tracePt t="53054" x="6122988" y="2647950"/>
          <p14:tracePt t="53061" x="6138863" y="2647950"/>
          <p14:tracePt t="53069" x="6154738" y="2647950"/>
          <p14:tracePt t="53076" x="6178550" y="2647950"/>
          <p14:tracePt t="53085" x="6210300" y="2647950"/>
          <p14:tracePt t="53092" x="6249988" y="2647950"/>
          <p14:tracePt t="53099" x="6305550" y="2647950"/>
          <p14:tracePt t="53106" x="6353175" y="2647950"/>
          <p14:tracePt t="53114" x="6410325" y="2647950"/>
          <p14:tracePt t="53121" x="6465888" y="2647950"/>
          <p14:tracePt t="53129" x="6505575" y="2647950"/>
          <p14:tracePt t="53137" x="6569075" y="2647950"/>
          <p14:tracePt t="53152" x="6711950" y="2647950"/>
          <p14:tracePt t="53159" x="6784975" y="2647950"/>
          <p14:tracePt t="53167" x="6856413" y="2647950"/>
          <p14:tracePt t="53173" x="6943725" y="2647950"/>
          <p14:tracePt t="53181" x="6999288" y="2647950"/>
          <p14:tracePt t="53188" x="7070725" y="2647950"/>
          <p14:tracePt t="53196" x="7143750" y="2647950"/>
          <p14:tracePt t="53204" x="7207250" y="2647950"/>
          <p14:tracePt t="53212" x="7286625" y="2647950"/>
          <p14:tracePt t="53220" x="7334250" y="2647950"/>
          <p14:tracePt t="53226" x="7381875" y="2647950"/>
          <p14:tracePt t="53234" x="7437438" y="2647950"/>
          <p14:tracePt t="53241" x="7477125" y="2647950"/>
          <p14:tracePt t="53249" x="7502525" y="2647950"/>
          <p14:tracePt t="53256" x="7526338" y="2647950"/>
          <p14:tracePt t="53264" x="7550150" y="2647950"/>
          <p14:tracePt t="53271" x="7558088" y="2647950"/>
          <p14:tracePt t="53279" x="7573963" y="2647950"/>
          <p14:tracePt t="53294" x="7581900" y="2647950"/>
          <p14:tracePt t="53301" x="7589838" y="2647950"/>
          <p14:tracePt t="53317" x="7605713" y="2647950"/>
          <p14:tracePt t="53354" x="7613650" y="2647950"/>
          <p14:tracePt t="53579" x="7605713" y="2647950"/>
          <p14:tracePt t="53587" x="7597775" y="2655888"/>
          <p14:tracePt t="53593" x="7589838" y="2655888"/>
          <p14:tracePt t="53609" x="7581900" y="2655888"/>
          <p14:tracePt t="53616" x="7581900" y="2663825"/>
          <p14:tracePt t="53631" x="7573963" y="2663825"/>
          <p14:tracePt t="53646" x="7566025" y="2663825"/>
          <p14:tracePt t="53698" x="7566025" y="2671763"/>
          <p14:tracePt t="53706" x="7558088" y="2671763"/>
          <p14:tracePt t="54066" x="7542213" y="2671763"/>
          <p14:tracePt t="54074" x="7534275" y="2671763"/>
          <p14:tracePt t="54081" x="7518400" y="2671763"/>
          <p14:tracePt t="54089" x="7502525" y="2671763"/>
          <p14:tracePt t="54096" x="7493000" y="2671763"/>
          <p14:tracePt t="54104" x="7477125" y="2671763"/>
          <p14:tracePt t="54111" x="7469188" y="2671763"/>
          <p14:tracePt t="54119" x="7461250" y="2671763"/>
          <p14:tracePt t="54126" x="7445375" y="2671763"/>
          <p14:tracePt t="54142" x="7437438" y="2671763"/>
          <p14:tracePt t="54170" x="7429500" y="2671763"/>
          <p14:tracePt t="54358" x="7413625" y="2671763"/>
          <p14:tracePt t="54367" x="7389813" y="2679700"/>
          <p14:tracePt t="54373" x="7366000" y="2679700"/>
          <p14:tracePt t="54385" x="7342188" y="2687638"/>
          <p14:tracePt t="54390" x="7302500" y="2695575"/>
          <p14:tracePt t="54397" x="7254875" y="2703513"/>
          <p14:tracePt t="54404" x="7199313" y="2711450"/>
          <p14:tracePt t="54411" x="7135813" y="2719388"/>
          <p14:tracePt t="54421" x="7078663" y="2727325"/>
          <p14:tracePt t="54426" x="7015163" y="2743200"/>
          <p14:tracePt t="54433" x="6935788" y="2743200"/>
          <p14:tracePt t="54441" x="6864350" y="2751138"/>
          <p14:tracePt t="54452" x="6816725" y="2759075"/>
          <p14:tracePt t="54456" x="6759575" y="2767013"/>
          <p14:tracePt t="54464" x="6711950" y="2774950"/>
          <p14:tracePt t="54471" x="6664325" y="2782888"/>
          <p14:tracePt t="54479" x="6616700" y="2790825"/>
          <p14:tracePt t="54486" x="6592888" y="2790825"/>
          <p14:tracePt t="54494" x="6569075" y="2798763"/>
          <p14:tracePt t="54502" x="6561138" y="2798763"/>
          <p14:tracePt t="54509" x="6553200" y="2798763"/>
          <p14:tracePt t="54524" x="6553200" y="2806700"/>
          <p14:tracePt t="54539" x="6545263" y="2806700"/>
          <p14:tracePt t="54584" x="6537325" y="2806700"/>
          <p14:tracePt t="54733" x="6529388" y="2806700"/>
          <p14:tracePt t="54741" x="6521450" y="2814638"/>
          <p14:tracePt t="54749" x="6497638" y="2822575"/>
          <p14:tracePt t="54756" x="6481763" y="2830513"/>
          <p14:tracePt t="54763" x="6473825" y="2830513"/>
          <p14:tracePt t="54771" x="6457950" y="2846388"/>
          <p14:tracePt t="54779" x="6426200" y="2854325"/>
          <p14:tracePt t="54786" x="6410325" y="2854325"/>
          <p14:tracePt t="54793" x="6392863" y="2862263"/>
          <p14:tracePt t="54802" x="6376988" y="2870200"/>
          <p14:tracePt t="54809" x="6369050" y="2870200"/>
          <p14:tracePt t="54817" x="6353175" y="2878138"/>
          <p14:tracePt t="54832" x="6345238" y="2878138"/>
          <p14:tracePt t="54861" x="6337300" y="2878138"/>
          <p14:tracePt t="55011" x="6329363" y="2878138"/>
          <p14:tracePt t="55019" x="6321425" y="2870200"/>
          <p14:tracePt t="55034" x="6313488" y="2870200"/>
          <p14:tracePt t="55042" x="6305550" y="2862263"/>
          <p14:tracePt t="55049" x="6297613" y="2862263"/>
          <p14:tracePt t="55064" x="6289675" y="2854325"/>
          <p14:tracePt t="55071" x="6281738" y="2854325"/>
          <p14:tracePt t="55086" x="6281738" y="2846388"/>
          <p14:tracePt t="55176" x="6273800" y="2846388"/>
          <p14:tracePt t="55191" x="6257925" y="2846388"/>
          <p14:tracePt t="55199" x="6249988" y="2846388"/>
          <p14:tracePt t="55206" x="6242050" y="2838450"/>
          <p14:tracePt t="55214" x="6234113" y="2838450"/>
          <p14:tracePt t="55221" x="6226175" y="2838450"/>
          <p14:tracePt t="55236" x="6218238" y="2838450"/>
          <p14:tracePt t="55245" x="6210300" y="2838450"/>
          <p14:tracePt t="55274" x="6202363" y="2838450"/>
          <p14:tracePt t="55289" x="6194425" y="2838450"/>
          <p14:tracePt t="55312" x="6178550" y="2838450"/>
          <p14:tracePt t="55326" x="6170613" y="2838450"/>
          <p14:tracePt t="55334" x="6154738" y="2838450"/>
          <p14:tracePt t="55349" x="6130925" y="2838450"/>
          <p14:tracePt t="55358" x="6122988" y="2838450"/>
          <p14:tracePt t="55367" x="6091238" y="2838450"/>
          <p14:tracePt t="55373" x="6067425" y="2838450"/>
          <p14:tracePt t="55379" x="6051550" y="2838450"/>
          <p14:tracePt t="55386" x="6043613" y="2838450"/>
          <p14:tracePt t="55402" x="6034088" y="2838450"/>
          <p14:tracePt t="55416" x="6026150" y="2838450"/>
          <p14:tracePt t="55604" x="6034088" y="2838450"/>
          <p14:tracePt t="55635" x="6043613" y="2838450"/>
          <p14:tracePt t="55651" x="6051550" y="2830513"/>
          <p14:tracePt t="55658" x="6051550" y="2822575"/>
          <p14:tracePt t="55667" x="6059488" y="2822575"/>
          <p14:tracePt t="55671" x="6067425" y="2814638"/>
          <p14:tracePt t="55680" x="6075363" y="2806700"/>
          <p14:tracePt t="55687" x="6075363" y="2798763"/>
          <p14:tracePt t="55696" x="6083300" y="2798763"/>
          <p14:tracePt t="55703" x="6091238" y="2790825"/>
          <p14:tracePt t="55716" x="6099175" y="2782888"/>
          <p14:tracePt t="55746" x="6099175" y="2774950"/>
          <p14:tracePt t="57119" x="6067425" y="2774950"/>
          <p14:tracePt t="57127" x="6034088" y="2767013"/>
          <p14:tracePt t="57154" x="5915025" y="2735263"/>
          <p14:tracePt t="57156" x="5875338" y="2727325"/>
          <p14:tracePt t="57166" x="5827713" y="2719388"/>
          <p14:tracePt t="57171" x="5764213" y="2719388"/>
          <p14:tracePt t="57183" x="5724525" y="2711450"/>
          <p14:tracePt t="57186" x="5684838" y="2711450"/>
          <p14:tracePt t="57196" x="5651500" y="2711450"/>
          <p14:tracePt t="57202" x="5627688" y="2711450"/>
          <p14:tracePt t="57210" x="5603875" y="2711450"/>
          <p14:tracePt t="57217" x="5572125" y="2711450"/>
          <p14:tracePt t="57226" x="5556250" y="2711450"/>
          <p14:tracePt t="57231" x="5532438" y="2727325"/>
          <p14:tracePt t="57240" x="5524500" y="2727325"/>
          <p14:tracePt t="57247" x="5500688" y="2735263"/>
          <p14:tracePt t="57254" x="5492750" y="2743200"/>
          <p14:tracePt t="57263" x="5484813" y="2751138"/>
          <p14:tracePt t="57269" x="5461000" y="2751138"/>
          <p14:tracePt t="57278" x="5453063" y="2759075"/>
          <p14:tracePt t="57286" x="5437188" y="2759075"/>
          <p14:tracePt t="57291" x="5429250" y="2767013"/>
          <p14:tracePt t="57300" x="5413375" y="2767013"/>
          <p14:tracePt t="57314" x="5397500" y="2774950"/>
          <p14:tracePt t="57329" x="5389563" y="2782888"/>
          <p14:tracePt t="57336" x="5365750" y="2782888"/>
          <p14:tracePt t="57344" x="5349875" y="2790825"/>
          <p14:tracePt t="57352" x="5318125" y="2806700"/>
          <p14:tracePt t="57360" x="5300663" y="2814638"/>
          <p14:tracePt t="57368" x="5276850" y="2814638"/>
          <p14:tracePt t="57375" x="5237163" y="2830513"/>
          <p14:tracePt t="57384" x="5189538" y="2846388"/>
          <p14:tracePt t="57389" x="5149850" y="2862263"/>
          <p14:tracePt t="57400" x="5078413" y="2886075"/>
          <p14:tracePt t="57404" x="5038725" y="2894013"/>
          <p14:tracePt t="57411" x="4967288" y="2909888"/>
          <p14:tracePt t="57418" x="4926013" y="2919413"/>
          <p14:tracePt t="57428" x="4878388" y="2927350"/>
          <p14:tracePt t="57435" x="4830763" y="2935288"/>
          <p14:tracePt t="57443" x="4806950" y="2943225"/>
          <p14:tracePt t="57449" x="4775200" y="2951163"/>
          <p14:tracePt t="57456" x="4743450" y="2951163"/>
          <p14:tracePt t="57464" x="4719638" y="2951163"/>
          <p14:tracePt t="57471" x="4695825" y="2951163"/>
          <p14:tracePt t="57478" x="4679950" y="2951163"/>
          <p14:tracePt t="57486" x="4656138" y="2951163"/>
          <p14:tracePt t="57494" x="4648200" y="2951163"/>
          <p14:tracePt t="57501" x="4632325" y="2951163"/>
          <p14:tracePt t="57508" x="4624388" y="2951163"/>
          <p14:tracePt t="57517" x="4616450" y="2951163"/>
          <p14:tracePt t="57531" x="4608513" y="2951163"/>
          <p14:tracePt t="57539" x="4600575" y="2943225"/>
          <p14:tracePt t="57546" x="4584700" y="2943225"/>
          <p14:tracePt t="57554" x="4576763" y="2943225"/>
          <p14:tracePt t="57561" x="4559300" y="2943225"/>
          <p14:tracePt t="57569" x="4551363" y="2943225"/>
          <p14:tracePt t="57584" x="4543425" y="2943225"/>
          <p14:tracePt t="57599" x="4527550" y="2943225"/>
          <p14:tracePt t="57763" x="4535488" y="2943225"/>
          <p14:tracePt t="57771" x="4551363" y="2943225"/>
          <p14:tracePt t="57779" x="4559300" y="2943225"/>
          <p14:tracePt t="57786" x="4576763" y="2943225"/>
          <p14:tracePt t="57794" x="4608513" y="2943225"/>
          <p14:tracePt t="57801" x="4640263" y="2943225"/>
          <p14:tracePt t="57809" x="4664075" y="2943225"/>
          <p14:tracePt t="57817" x="4711700" y="2951163"/>
          <p14:tracePt t="57824" x="4814888" y="2967038"/>
          <p14:tracePt t="57831" x="4870450" y="2967038"/>
          <p14:tracePt t="57839" x="4959350" y="2982913"/>
          <p14:tracePt t="57847" x="5046663" y="2990850"/>
          <p14:tracePt t="57854" x="5126038" y="2998788"/>
          <p14:tracePt t="57861" x="5237163" y="3014663"/>
          <p14:tracePt t="57869" x="5334000" y="3022600"/>
          <p14:tracePt t="57876" x="5405438" y="3022600"/>
          <p14:tracePt t="57884" x="5492750" y="3030538"/>
          <p14:tracePt t="57891" x="5564188" y="3030538"/>
          <p14:tracePt t="57900" x="5643563" y="3038475"/>
          <p14:tracePt t="57906" x="5692775" y="3038475"/>
          <p14:tracePt t="57914" x="5740400" y="3038475"/>
          <p14:tracePt t="57921" x="5764213" y="3046413"/>
          <p14:tracePt t="57928" x="5772150" y="3046413"/>
          <p14:tracePt t="57936" x="5780088" y="3046413"/>
          <p14:tracePt t="57951" x="5788025" y="3046413"/>
          <p14:tracePt t="58553" x="0" y="0"/>
        </p14:tracePtLst>
      </p14:laserTraceLst>
    </p:ext>
    <p:ext uri="{E180D4A7-C9FB-4DFB-919C-405C955672EB}">
      <p14:showEvtLst xmlns:p14="http://schemas.microsoft.com/office/powerpoint/2010/main">
        <p14:playEvt time="14" objId="4"/>
        <p14:stopEvt time="6798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DE76C-C21C-4E58-8EB2-5B187B6F1D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5554BD5-E569-4093-BAFF-80F625989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48">
            <a:hlinkClick r:id="" action="ppaction://media"/>
            <a:extLst>
              <a:ext uri="{FF2B5EF4-FFF2-40B4-BE49-F238E27FC236}">
                <a16:creationId xmlns:a16="http://schemas.microsoft.com/office/drawing/2014/main" id="{97D84C6F-D39C-45E5-941E-054D119F7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5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40"/>
    </mc:Choice>
    <mc:Fallback>
      <p:transition spd="slow" advTm="47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514" x="1258888" y="804863"/>
          <p14:tracePt t="39580" x="1274763" y="804863"/>
          <p14:tracePt t="39587" x="1300163" y="804863"/>
          <p14:tracePt t="39595" x="1316038" y="804863"/>
          <p14:tracePt t="39603" x="1339850" y="804863"/>
          <p14:tracePt t="39610" x="1355725" y="804863"/>
          <p14:tracePt t="39619" x="1387475" y="804863"/>
          <p14:tracePt t="39625" x="1411288" y="804863"/>
          <p14:tracePt t="39634" x="1450975" y="804863"/>
          <p14:tracePt t="39640" x="1482725" y="804863"/>
          <p14:tracePt t="39648" x="1522413" y="804863"/>
          <p14:tracePt t="39655" x="1570038" y="804863"/>
          <p14:tracePt t="39662" x="1625600" y="804863"/>
          <p14:tracePt t="39670" x="1690688" y="804863"/>
          <p14:tracePt t="39677" x="1754188" y="804863"/>
          <p14:tracePt t="39685" x="1825625" y="804863"/>
          <p14:tracePt t="39692" x="1889125" y="804863"/>
          <p14:tracePt t="39700" x="1968500" y="804863"/>
          <p14:tracePt t="39707" x="2057400" y="812800"/>
          <p14:tracePt t="39715" x="2152650" y="820738"/>
          <p14:tracePt t="39723" x="2232025" y="836613"/>
          <p14:tracePt t="39729" x="2319338" y="844550"/>
          <p14:tracePt t="39737" x="2416175" y="852488"/>
          <p14:tracePt t="39745" x="2511425" y="862013"/>
          <p14:tracePt t="39754" x="2574925" y="869950"/>
          <p14:tracePt t="39759" x="2662238" y="877888"/>
          <p14:tracePt t="39767" x="2751138" y="885825"/>
          <p14:tracePt t="39774" x="2822575" y="893763"/>
          <p14:tracePt t="39782" x="2901950" y="893763"/>
          <p14:tracePt t="39791" x="2965450" y="893763"/>
          <p14:tracePt t="39797" x="3021013" y="901700"/>
          <p14:tracePt t="39805" x="3044825" y="901700"/>
          <p14:tracePt t="39812" x="3084513" y="901700"/>
          <p14:tracePt t="39820" x="3117850" y="901700"/>
          <p14:tracePt t="39827" x="3149600" y="901700"/>
          <p14:tracePt t="39837" x="3157538" y="901700"/>
          <p14:tracePt t="39842" x="3189288" y="893763"/>
          <p14:tracePt t="39850" x="3205163" y="885825"/>
          <p14:tracePt t="39857" x="3213100" y="885825"/>
          <p14:tracePt t="39865" x="3228975" y="877888"/>
          <p14:tracePt t="39873" x="3244850" y="877888"/>
          <p14:tracePt t="39880" x="3260725" y="862013"/>
          <p14:tracePt t="39895" x="3268663" y="862013"/>
          <p14:tracePt t="39903" x="3268663" y="852488"/>
          <p14:tracePt t="39911" x="3276600" y="852488"/>
          <p14:tracePt t="39917" x="3284538" y="852488"/>
          <p14:tracePt t="39925" x="3284538" y="844550"/>
          <p14:tracePt t="40135" x="3292475" y="844550"/>
          <p14:tracePt t="40142" x="3292475" y="836613"/>
          <p14:tracePt t="40150" x="3300413" y="836613"/>
          <p14:tracePt t="40165" x="3308350" y="828675"/>
          <p14:tracePt t="40173" x="3316288" y="828675"/>
          <p14:tracePt t="40180" x="3324225" y="828675"/>
          <p14:tracePt t="40187" x="3324225" y="820738"/>
          <p14:tracePt t="40195" x="3340100" y="820738"/>
          <p14:tracePt t="40210" x="3348038" y="820738"/>
          <p14:tracePt t="40225" x="3363913" y="820738"/>
          <p14:tracePt t="40240" x="3379788" y="820738"/>
          <p14:tracePt t="40247" x="3387725" y="820738"/>
          <p14:tracePt t="40255" x="3403600" y="820738"/>
          <p14:tracePt t="40262" x="3427413" y="820738"/>
          <p14:tracePt t="40270" x="3435350" y="820738"/>
          <p14:tracePt t="40277" x="3451225" y="820738"/>
          <p14:tracePt t="40286" x="3467100" y="828675"/>
          <p14:tracePt t="40293" x="3476625" y="828675"/>
          <p14:tracePt t="40300" x="3484563" y="828675"/>
          <p14:tracePt t="40307" x="3492500" y="828675"/>
          <p14:tracePt t="40345" x="3500438" y="828675"/>
          <p14:tracePt t="40727" x="3500438" y="836613"/>
          <p14:tracePt t="40735" x="3500438" y="844550"/>
          <p14:tracePt t="40742" x="3500438" y="852488"/>
          <p14:tracePt t="40757" x="3500438" y="862013"/>
          <p14:tracePt t="41170" x="3500438" y="877888"/>
          <p14:tracePt t="41178" x="3500438" y="885825"/>
          <p14:tracePt t="41188" x="3500438" y="893763"/>
          <p14:tracePt t="41200" x="3500438" y="901700"/>
          <p14:tracePt t="41552" x="3500438" y="909638"/>
          <p14:tracePt t="41561" x="3492500" y="909638"/>
          <p14:tracePt t="41569" x="3492500" y="917575"/>
          <p14:tracePt t="41575" x="3492500" y="925513"/>
          <p14:tracePt t="41702" x="3492500" y="933450"/>
          <p14:tracePt t="41710" x="3484563" y="933450"/>
          <p14:tracePt t="41718" x="3476625" y="933450"/>
          <p14:tracePt t="41740" x="3476625" y="941388"/>
          <p14:tracePt t="41747" x="3467100" y="941388"/>
          <p14:tracePt t="41793" x="3467100" y="949325"/>
          <p14:tracePt t="41801" x="3467100" y="957263"/>
          <p14:tracePt t="41807" x="3467100" y="973138"/>
          <p14:tracePt t="41815" x="3459163" y="996950"/>
          <p14:tracePt t="41822" x="3459163" y="1020763"/>
          <p14:tracePt t="41830" x="3451225" y="1068388"/>
          <p14:tracePt t="41838" x="3451225" y="1131888"/>
          <p14:tracePt t="41845" x="3451225" y="1276350"/>
          <p14:tracePt t="41852" x="3451225" y="1411288"/>
          <p14:tracePt t="41860" x="3451225" y="1579563"/>
          <p14:tracePt t="41868" x="3451225" y="1762125"/>
          <p14:tracePt t="41875" x="3467100" y="1962150"/>
          <p14:tracePt t="41882" x="3492500" y="2128838"/>
          <p14:tracePt t="41889" x="3540125" y="2336800"/>
          <p14:tracePt t="41897" x="3595688" y="2519363"/>
          <p14:tracePt t="41905" x="3667125" y="2695575"/>
          <p14:tracePt t="41912" x="3730625" y="2878138"/>
          <p14:tracePt t="41920" x="3794125" y="3014663"/>
          <p14:tracePt t="41927" x="3843338" y="3133725"/>
          <p14:tracePt t="41935" x="3883025" y="3221038"/>
          <p14:tracePt t="41942" x="3906838" y="3302000"/>
          <p14:tracePt t="41949" x="3946525" y="3397250"/>
          <p14:tracePt t="41957" x="3986213" y="3484563"/>
          <p14:tracePt t="41965" x="4010025" y="3571875"/>
          <p14:tracePt t="41972" x="4049713" y="3668713"/>
          <p14:tracePt t="41981" x="4073525" y="3748088"/>
          <p14:tracePt t="41988" x="4089400" y="3803650"/>
          <p14:tracePt t="41995" x="4113213" y="3898900"/>
          <p14:tracePt t="42002" x="4129088" y="3971925"/>
          <p14:tracePt t="42010" x="4137025" y="4035425"/>
          <p14:tracePt t="42018" x="4152900" y="4075113"/>
          <p14:tracePt t="42025" x="4160838" y="4146550"/>
          <p14:tracePt t="42032" x="4184650" y="4210050"/>
          <p14:tracePt t="42040" x="4200525" y="4265613"/>
          <p14:tracePt t="42047" x="4210050" y="4314825"/>
          <p14:tracePt t="42055" x="4233863" y="4370388"/>
          <p14:tracePt t="42062" x="4241800" y="4410075"/>
          <p14:tracePt t="42070" x="4265613" y="4473575"/>
          <p14:tracePt t="42077" x="4273550" y="4513263"/>
          <p14:tracePt t="42085" x="4297363" y="4592638"/>
          <p14:tracePt t="42092" x="4313238" y="4641850"/>
          <p14:tracePt t="42101" x="4344988" y="4713288"/>
          <p14:tracePt t="42107" x="4368800" y="4792663"/>
          <p14:tracePt t="42115" x="4384675" y="4879975"/>
          <p14:tracePt t="42122" x="4416425" y="4959350"/>
          <p14:tracePt t="42130" x="4432300" y="5040313"/>
          <p14:tracePt t="42138" x="4464050" y="5127625"/>
          <p14:tracePt t="42145" x="4487863" y="5214938"/>
          <p14:tracePt t="42152" x="4495800" y="5270500"/>
          <p14:tracePt t="42160" x="4511675" y="5351463"/>
          <p14:tracePt t="42169" x="4527550" y="5414963"/>
          <p14:tracePt t="42175" x="4543425" y="5494338"/>
          <p14:tracePt t="42182" x="4559300" y="5549900"/>
          <p14:tracePt t="42190" x="4576763" y="5613400"/>
          <p14:tracePt t="42197" x="4584700" y="5637213"/>
          <p14:tracePt t="42205" x="4600575" y="5662613"/>
          <p14:tracePt t="42212" x="4608513" y="5678488"/>
          <p14:tracePt t="42220" x="4608513" y="5686425"/>
          <p14:tracePt t="42438" x="4624388" y="5702300"/>
          <p14:tracePt t="42445" x="4664075" y="5734050"/>
          <p14:tracePt t="42453" x="4695825" y="5749925"/>
          <p14:tracePt t="42460" x="4727575" y="5781675"/>
          <p14:tracePt t="42468" x="4767263" y="5813425"/>
          <p14:tracePt t="42475" x="4799013" y="5845175"/>
          <p14:tracePt t="42482" x="4822825" y="5861050"/>
          <p14:tracePt t="42490" x="4862513" y="5900738"/>
          <p14:tracePt t="42497" x="4894263" y="5932488"/>
          <p14:tracePt t="42504" x="4910138" y="5956300"/>
          <p14:tracePt t="42512" x="4933950" y="5988050"/>
          <p14:tracePt t="42632" x="4926013" y="5988050"/>
          <p14:tracePt t="42640" x="4918075" y="5988050"/>
          <p14:tracePt t="42647" x="4918075" y="5980113"/>
          <p14:tracePt t="42662" x="4910138" y="5972175"/>
          <p14:tracePt t="42671" x="4910138" y="5964238"/>
          <p14:tracePt t="42677" x="4910138" y="5956300"/>
          <p14:tracePt t="42685" x="4910138" y="5948363"/>
          <p14:tracePt t="42702" x="4910138" y="5940425"/>
          <p14:tracePt t="42782" x="4918075" y="5940425"/>
          <p14:tracePt t="42790" x="4943475" y="5940425"/>
          <p14:tracePt t="42797" x="4959350" y="5940425"/>
          <p14:tracePt t="42804" x="4999038" y="5940425"/>
          <p14:tracePt t="42812" x="5038725" y="5948363"/>
          <p14:tracePt t="42820" x="5086350" y="5948363"/>
          <p14:tracePt t="42827" x="5149850" y="5956300"/>
          <p14:tracePt t="42834" x="5197475" y="5956300"/>
          <p14:tracePt t="42842" x="5276850" y="5956300"/>
          <p14:tracePt t="42851" x="5349875" y="5956300"/>
          <p14:tracePt t="42858" x="5413375" y="5956300"/>
          <p14:tracePt t="42865" x="5484813" y="5956300"/>
          <p14:tracePt t="42872" x="5572125" y="5956300"/>
          <p14:tracePt t="42880" x="5659438" y="5956300"/>
          <p14:tracePt t="42887" x="5732463" y="5956300"/>
          <p14:tracePt t="42895" x="5803900" y="5956300"/>
          <p14:tracePt t="42902" x="5859463" y="5956300"/>
          <p14:tracePt t="42910" x="5899150" y="5956300"/>
          <p14:tracePt t="42917" x="5946775" y="5956300"/>
          <p14:tracePt t="42925" x="5986463" y="5956300"/>
          <p14:tracePt t="42933" x="6034088" y="5956300"/>
          <p14:tracePt t="42940" x="6083300" y="5948363"/>
          <p14:tracePt t="42947" x="6115050" y="5940425"/>
          <p14:tracePt t="42954" x="6130925" y="5940425"/>
          <p14:tracePt t="42964" x="6162675" y="5940425"/>
          <p14:tracePt t="42972" x="6210300" y="5924550"/>
          <p14:tracePt t="42977" x="6249988" y="5924550"/>
          <p14:tracePt t="42985" x="6289675" y="5916613"/>
          <p14:tracePt t="42992" x="6321425" y="5916613"/>
          <p14:tracePt t="43001" x="6353175" y="5908675"/>
          <p14:tracePt t="43007" x="6384925" y="5900738"/>
          <p14:tracePt t="43015" x="6426200" y="5900738"/>
          <p14:tracePt t="43022" x="6442075" y="5892800"/>
          <p14:tracePt t="43031" x="6457950" y="5892800"/>
          <p14:tracePt t="43037" x="6481763" y="5892800"/>
          <p14:tracePt t="43045" x="6505575" y="5892800"/>
          <p14:tracePt t="43052" x="6529388" y="5892800"/>
          <p14:tracePt t="43060" x="6537325" y="5892800"/>
          <p14:tracePt t="43067" x="6553200" y="5892800"/>
          <p14:tracePt t="43075" x="6569075" y="5892800"/>
          <p14:tracePt t="43083" x="6600825" y="5892800"/>
          <p14:tracePt t="43090" x="6624638" y="5892800"/>
          <p14:tracePt t="43097" x="6648450" y="5892800"/>
          <p14:tracePt t="43104" x="6672263" y="5892800"/>
          <p14:tracePt t="43112" x="6680200" y="5892800"/>
          <p14:tracePt t="43120" x="6688138" y="5892800"/>
          <p14:tracePt t="43127" x="6696075" y="5892800"/>
          <p14:tracePt t="43390" x="6704013" y="5892800"/>
          <p14:tracePt t="43405" x="6719888" y="5900738"/>
          <p14:tracePt t="43412" x="6735763" y="5900738"/>
          <p14:tracePt t="43420" x="6751638" y="5908675"/>
          <p14:tracePt t="43427" x="6769100" y="5916613"/>
          <p14:tracePt t="43435" x="6792913" y="5916613"/>
          <p14:tracePt t="43442" x="6816725" y="5924550"/>
          <p14:tracePt t="43450" x="6840538" y="5932488"/>
          <p14:tracePt t="43457" x="6856413" y="5932488"/>
          <p14:tracePt t="43464" x="6880225" y="5940425"/>
          <p14:tracePt t="43472" x="6896100" y="5940425"/>
          <p14:tracePt t="43479" x="6911975" y="5940425"/>
          <p14:tracePt t="43487" x="6927850" y="5940425"/>
          <p14:tracePt t="43494" x="6943725" y="5940425"/>
          <p14:tracePt t="43503" x="6967538" y="5940425"/>
          <p14:tracePt t="43509" x="6983413" y="5940425"/>
          <p14:tracePt t="43517" x="6991350" y="5940425"/>
          <p14:tracePt t="43524" x="7007225" y="5940425"/>
          <p14:tracePt t="43532" x="7015163" y="5940425"/>
          <p14:tracePt t="43540" x="7023100" y="5940425"/>
          <p14:tracePt t="43555" x="7031038" y="5940425"/>
          <p14:tracePt t="43562" x="7038975" y="5932488"/>
          <p14:tracePt t="43577" x="7046913" y="5924550"/>
          <p14:tracePt t="43592" x="7054850" y="5924550"/>
          <p14:tracePt t="43615" x="7062788" y="5924550"/>
          <p14:tracePt t="43675" x="7070725" y="5924550"/>
          <p14:tracePt t="43690" x="7078663" y="5924550"/>
          <p14:tracePt t="43705" x="7086600" y="5924550"/>
          <p14:tracePt t="43712" x="7094538" y="5924550"/>
          <p14:tracePt t="43871" x="0" y="0"/>
        </p14:tracePtLst>
      </p14:laserTraceLst>
    </p:ext>
    <p:ext uri="{E180D4A7-C9FB-4DFB-919C-405C955672EB}">
      <p14:showEvtLst xmlns:p14="http://schemas.microsoft.com/office/powerpoint/2010/main">
        <p14:playEvt time="14" objId="4"/>
        <p14:stopEvt time="47140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EFB34-E6D6-4B37-8618-47F86931D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1700F0-7DCD-4591-9CEF-C1CBF9014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8C5278AE-8D11-40B5-A7CF-3388F2917AF7}"/>
                  </a:ext>
                </a:extLst>
              </p14:cNvPr>
              <p14:cNvContentPartPr/>
              <p14:nvPr/>
            </p14:nvContentPartPr>
            <p14:xfrm>
              <a:off x="3279260" y="1037609"/>
              <a:ext cx="254880" cy="27612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8C5278AE-8D11-40B5-A7CF-3388F2917AF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1620" y="1019609"/>
                <a:ext cx="29052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9896136B-CB41-481F-B031-12098370FAB7}"/>
                  </a:ext>
                </a:extLst>
              </p14:cNvPr>
              <p14:cNvContentPartPr/>
              <p14:nvPr/>
            </p14:nvContentPartPr>
            <p14:xfrm>
              <a:off x="4625660" y="714689"/>
              <a:ext cx="529560" cy="455400"/>
            </p14:xfrm>
          </p:contentPart>
        </mc:Choice>
        <mc:Fallback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9896136B-CB41-481F-B031-12098370FA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07660" y="696689"/>
                <a:ext cx="56520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F332FAEA-ABAC-4109-97F4-2A63786C127B}"/>
                  </a:ext>
                </a:extLst>
              </p14:cNvPr>
              <p14:cNvContentPartPr/>
              <p14:nvPr/>
            </p14:nvContentPartPr>
            <p14:xfrm>
              <a:off x="5248100" y="434609"/>
              <a:ext cx="352800" cy="526680"/>
            </p14:xfrm>
          </p:contentPart>
        </mc:Choice>
        <mc:Fallback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F332FAEA-ABAC-4109-97F4-2A63786C12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0118" y="416969"/>
                <a:ext cx="388404" cy="562320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s49">
            <a:hlinkClick r:id="" action="ppaction://media"/>
            <a:extLst>
              <a:ext uri="{FF2B5EF4-FFF2-40B4-BE49-F238E27FC236}">
                <a16:creationId xmlns:a16="http://schemas.microsoft.com/office/drawing/2014/main" id="{415520A2-E21A-4BF8-A63E-0A3B34C84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8902" y="547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4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863"/>
    </mc:Choice>
    <mc:Fallback>
      <p:transition spd="slow" advTm="18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0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84" x="3028950" y="1571625"/>
          <p14:tracePt t="3385" x="3021013" y="1571625"/>
          <p14:tracePt t="3391" x="3021013" y="1579563"/>
          <p14:tracePt t="3421" x="3013075" y="1587500"/>
          <p14:tracePt t="3496" x="3005138" y="1587500"/>
          <p14:tracePt t="3503" x="3005138" y="1595438"/>
          <p14:tracePt t="3519" x="2997200" y="1603375"/>
          <p14:tracePt t="3527" x="2989263" y="1603375"/>
          <p14:tracePt t="3533" x="2989263" y="1611313"/>
          <p14:tracePt t="3541" x="2989263" y="1619250"/>
          <p14:tracePt t="3549" x="2981325" y="1619250"/>
          <p14:tracePt t="3557" x="2981325" y="1627188"/>
          <p14:tracePt t="3564" x="2973388" y="1627188"/>
          <p14:tracePt t="3571" x="2973388" y="1635125"/>
          <p14:tracePt t="3586" x="2965450" y="1643063"/>
          <p14:tracePt t="3593" x="2965450" y="1651000"/>
          <p14:tracePt t="3601" x="2965450" y="1658938"/>
          <p14:tracePt t="3609" x="2949575" y="1666875"/>
          <p14:tracePt t="3616" x="2949575" y="1674813"/>
          <p14:tracePt t="3632" x="2949575" y="1682750"/>
          <p14:tracePt t="3639" x="2941638" y="1682750"/>
          <p14:tracePt t="3646" x="2933700" y="1698625"/>
          <p14:tracePt t="3654" x="2925763" y="1706563"/>
          <p14:tracePt t="3662" x="2925763" y="1714500"/>
          <p14:tracePt t="3683" x="2917825" y="1714500"/>
          <p14:tracePt t="3691" x="2917825" y="1722438"/>
          <p14:tracePt t="3699" x="2909888" y="1722438"/>
          <p14:tracePt t="3706" x="2909888" y="1730375"/>
          <p14:tracePt t="3715" x="2901950" y="1730375"/>
          <p14:tracePt t="3721" x="2901950" y="1738313"/>
          <p14:tracePt t="3729" x="2894013" y="1746250"/>
          <p14:tracePt t="3736" x="2894013" y="1754188"/>
          <p14:tracePt t="3744" x="2886075" y="1762125"/>
          <p14:tracePt t="3751" x="2878138" y="1770063"/>
          <p14:tracePt t="3758" x="2878138" y="1778000"/>
          <p14:tracePt t="3766" x="2878138" y="1785938"/>
          <p14:tracePt t="3773" x="2870200" y="1801813"/>
          <p14:tracePt t="3782" x="2870200" y="1817688"/>
          <p14:tracePt t="3788" x="2862263" y="1825625"/>
          <p14:tracePt t="3796" x="2862263" y="1841500"/>
          <p14:tracePt t="3804" x="2862263" y="1849438"/>
          <p14:tracePt t="3812" x="2862263" y="1873250"/>
          <p14:tracePt t="3819" x="2862263" y="1890713"/>
          <p14:tracePt t="3826" x="2870200" y="1914525"/>
          <p14:tracePt t="3841" x="2878138" y="1930400"/>
          <p14:tracePt t="3849" x="2886075" y="1962150"/>
          <p14:tracePt t="3856" x="2894013" y="1978025"/>
          <p14:tracePt t="3865" x="2901950" y="1993900"/>
          <p14:tracePt t="3871" x="2909888" y="2009775"/>
          <p14:tracePt t="3879" x="2925763" y="2041525"/>
          <p14:tracePt t="3886" x="2933700" y="2065338"/>
          <p14:tracePt t="3893" x="2933700" y="2081213"/>
          <p14:tracePt t="3901" x="2941638" y="2105025"/>
          <p14:tracePt t="3908" x="2957513" y="2120900"/>
          <p14:tracePt t="3916" x="2957513" y="2136775"/>
          <p14:tracePt t="3923" x="2973388" y="2152650"/>
          <p14:tracePt t="3932" x="2973388" y="2160588"/>
          <p14:tracePt t="3939" x="2989263" y="2184400"/>
          <p14:tracePt t="3947" x="2997200" y="2200275"/>
          <p14:tracePt t="3954" x="3013075" y="2216150"/>
          <p14:tracePt t="3965" x="3021013" y="2233613"/>
          <p14:tracePt t="3968" x="3028950" y="2249488"/>
          <p14:tracePt t="3976" x="3044825" y="2265363"/>
          <p14:tracePt t="3983" x="3044825" y="2273300"/>
          <p14:tracePt t="3992" x="3060700" y="2289175"/>
          <p14:tracePt t="3999" x="3068638" y="2305050"/>
          <p14:tracePt t="4007" x="3076575" y="2312988"/>
          <p14:tracePt t="4014" x="3084513" y="2328863"/>
          <p14:tracePt t="4021" x="3100388" y="2336800"/>
          <p14:tracePt t="4029" x="3109913" y="2352675"/>
          <p14:tracePt t="4037" x="3125788" y="2376488"/>
          <p14:tracePt t="4044" x="3133725" y="2384425"/>
          <p14:tracePt t="4051" x="3141663" y="2392363"/>
          <p14:tracePt t="4059" x="3149600" y="2392363"/>
          <p14:tracePt t="4066" x="3157538" y="2400300"/>
          <p14:tracePt t="4082" x="3165475" y="2408238"/>
          <p14:tracePt t="4098" x="3173413" y="2416175"/>
          <p14:tracePt t="4103" x="3181350" y="2416175"/>
          <p14:tracePt t="4112" x="3189288" y="2416175"/>
          <p14:tracePt t="4119" x="3197225" y="2424113"/>
          <p14:tracePt t="4126" x="3213100" y="2424113"/>
          <p14:tracePt t="4133" x="3221038" y="2424113"/>
          <p14:tracePt t="4141" x="3228975" y="2424113"/>
          <p14:tracePt t="4149" x="3236913" y="2424113"/>
          <p14:tracePt t="4156" x="3244850" y="2424113"/>
          <p14:tracePt t="4165" x="3260725" y="2424113"/>
          <p14:tracePt t="4171" x="3268663" y="2424113"/>
          <p14:tracePt t="4179" x="3284538" y="2424113"/>
          <p14:tracePt t="4186" x="3292475" y="2424113"/>
          <p14:tracePt t="4194" x="3308350" y="2424113"/>
          <p14:tracePt t="4201" x="3332163" y="2424113"/>
          <p14:tracePt t="4209" x="3348038" y="2416175"/>
          <p14:tracePt t="4216" x="3363913" y="2416175"/>
          <p14:tracePt t="4224" x="3387725" y="2400300"/>
          <p14:tracePt t="4232" x="3411538" y="2392363"/>
          <p14:tracePt t="4239" x="3443288" y="2384425"/>
          <p14:tracePt t="4246" x="3459163" y="2376488"/>
          <p14:tracePt t="4254" x="3476625" y="2368550"/>
          <p14:tracePt t="4262" x="3492500" y="2360613"/>
          <p14:tracePt t="4269" x="3508375" y="2352675"/>
          <p14:tracePt t="4276" x="3524250" y="2352675"/>
          <p14:tracePt t="4284" x="3540125" y="2344738"/>
          <p14:tracePt t="4291" x="3548063" y="2336800"/>
          <p14:tracePt t="4299" x="3563938" y="2336800"/>
          <p14:tracePt t="4306" x="3571875" y="2336800"/>
          <p14:tracePt t="4321" x="3579813" y="2328863"/>
          <p14:tracePt t="4329" x="3587750" y="2328863"/>
          <p14:tracePt t="4351" x="3595688" y="2328863"/>
          <p14:tracePt t="4366" x="3595688" y="2320925"/>
          <p14:tracePt t="4373" x="3595688" y="2312988"/>
          <p14:tracePt t="4381" x="3603625" y="2312988"/>
          <p14:tracePt t="4388" x="3603625" y="2305050"/>
          <p14:tracePt t="4398" x="3611563" y="2297113"/>
          <p14:tracePt t="4403" x="3619500" y="2289175"/>
          <p14:tracePt t="4413" x="3627438" y="2265363"/>
          <p14:tracePt t="4419" x="3635375" y="2249488"/>
          <p14:tracePt t="4427" x="3643313" y="2233613"/>
          <p14:tracePt t="4434" x="3643313" y="2216150"/>
          <p14:tracePt t="4441" x="3667125" y="2200275"/>
          <p14:tracePt t="4449" x="3667125" y="2184400"/>
          <p14:tracePt t="4456" x="3690938" y="2160588"/>
          <p14:tracePt t="4464" x="3714750" y="2128838"/>
          <p14:tracePt t="4471" x="3738563" y="2105025"/>
          <p14:tracePt t="4479" x="3762375" y="2073275"/>
          <p14:tracePt t="4486" x="3778250" y="2049463"/>
          <p14:tracePt t="4494" x="3810000" y="2001838"/>
          <p14:tracePt t="4501" x="3833813" y="1962150"/>
          <p14:tracePt t="4508" x="3859213" y="1914525"/>
          <p14:tracePt t="4516" x="3883025" y="1865313"/>
          <p14:tracePt t="4523" x="3906838" y="1833563"/>
          <p14:tracePt t="4532" x="3914775" y="1809750"/>
          <p14:tracePt t="4540" x="3930650" y="1778000"/>
          <p14:tracePt t="4546" x="3946525" y="1746250"/>
          <p14:tracePt t="4553" x="3962400" y="1714500"/>
          <p14:tracePt t="4562" x="3970338" y="1682750"/>
          <p14:tracePt t="4570" x="3978275" y="1643063"/>
          <p14:tracePt t="4576" x="3986213" y="1619250"/>
          <p14:tracePt t="4583" x="3994150" y="1587500"/>
          <p14:tracePt t="4591" x="3994150" y="1579563"/>
          <p14:tracePt t="4599" x="4002088" y="1555750"/>
          <p14:tracePt t="4606" x="4002088" y="1538288"/>
          <p14:tracePt t="4614" x="4002088" y="1522413"/>
          <p14:tracePt t="4621" x="4010025" y="1514475"/>
          <p14:tracePt t="4629" x="4017963" y="1498600"/>
          <p14:tracePt t="4636" x="4017963" y="1490663"/>
          <p14:tracePt t="4645" x="4017963" y="1482725"/>
          <p14:tracePt t="4651" x="4017963" y="1466850"/>
          <p14:tracePt t="4659" x="4017963" y="1458913"/>
          <p14:tracePt t="4666" x="4017963" y="1450975"/>
          <p14:tracePt t="4673" x="4025900" y="1419225"/>
          <p14:tracePt t="4683" x="4025900" y="1395413"/>
          <p14:tracePt t="4689" x="4033838" y="1371600"/>
          <p14:tracePt t="4697" x="4033838" y="1355725"/>
          <p14:tracePt t="4703" x="4033838" y="1331913"/>
          <p14:tracePt t="4711" x="4041775" y="1308100"/>
          <p14:tracePt t="4719" x="4041775" y="1284288"/>
          <p14:tracePt t="4727" x="4041775" y="1244600"/>
          <p14:tracePt t="4734" x="4041775" y="1220788"/>
          <p14:tracePt t="4742" x="4033838" y="1195388"/>
          <p14:tracePt t="4749" x="4033838" y="1171575"/>
          <p14:tracePt t="4758" x="4017963" y="1163638"/>
          <p14:tracePt t="4764" x="4010025" y="1147763"/>
          <p14:tracePt t="4772" x="3986213" y="1123950"/>
          <p14:tracePt t="4778" x="3970338" y="1116013"/>
          <p14:tracePt t="4787" x="3946525" y="1092200"/>
          <p14:tracePt t="4794" x="3922713" y="1084263"/>
          <p14:tracePt t="4801" x="3898900" y="1068388"/>
          <p14:tracePt t="4809" x="3875088" y="1060450"/>
          <p14:tracePt t="4816" x="3859213" y="1044575"/>
          <p14:tracePt t="4823" x="3843338" y="1036638"/>
          <p14:tracePt t="4831" x="3817938" y="1036638"/>
          <p14:tracePt t="4839" x="3810000" y="1028700"/>
          <p14:tracePt t="4847" x="3794125" y="1020763"/>
          <p14:tracePt t="4854" x="3786188" y="1020763"/>
          <p14:tracePt t="4861" x="3778250" y="1020763"/>
          <p14:tracePt t="4876" x="3762375" y="1012825"/>
          <p14:tracePt t="4884" x="3746500" y="1004888"/>
          <p14:tracePt t="4891" x="3738563" y="996950"/>
          <p14:tracePt t="4899" x="3714750" y="996950"/>
          <p14:tracePt t="4906" x="3706813" y="981075"/>
          <p14:tracePt t="4914" x="3690938" y="981075"/>
          <p14:tracePt t="4921" x="3675063" y="957263"/>
          <p14:tracePt t="4929" x="3651250" y="957263"/>
          <p14:tracePt t="4936" x="3635375" y="941388"/>
          <p14:tracePt t="4944" x="3627438" y="933450"/>
          <p14:tracePt t="4951" x="3603625" y="925513"/>
          <p14:tracePt t="4959" x="3579813" y="909638"/>
          <p14:tracePt t="4966" x="3563938" y="909638"/>
          <p14:tracePt t="4974" x="3540125" y="901700"/>
          <p14:tracePt t="4982" x="3524250" y="893763"/>
          <p14:tracePt t="4989" x="3500438" y="877888"/>
          <p14:tracePt t="4997" x="3467100" y="869950"/>
          <p14:tracePt t="5004" x="3443288" y="862013"/>
          <p14:tracePt t="5011" x="3427413" y="852488"/>
          <p14:tracePt t="5018" x="3411538" y="852488"/>
          <p14:tracePt t="5027" x="3387725" y="844550"/>
          <p14:tracePt t="5034" x="3371850" y="836613"/>
          <p14:tracePt t="5041" x="3355975" y="836613"/>
          <p14:tracePt t="5049" x="3340100" y="836613"/>
          <p14:tracePt t="5057" x="3316288" y="836613"/>
          <p14:tracePt t="5064" x="3308350" y="836613"/>
          <p14:tracePt t="5071" x="3292475" y="836613"/>
          <p14:tracePt t="5079" x="3268663" y="836613"/>
          <p14:tracePt t="5086" x="3260725" y="836613"/>
          <p14:tracePt t="5095" x="3236913" y="836613"/>
          <p14:tracePt t="5101" x="3213100" y="836613"/>
          <p14:tracePt t="5108" x="3189288" y="836613"/>
          <p14:tracePt t="5116" x="3165475" y="836613"/>
          <p14:tracePt t="5124" x="3133725" y="836613"/>
          <p14:tracePt t="5132" x="3117850" y="836613"/>
          <p14:tracePt t="5139" x="3092450" y="836613"/>
          <p14:tracePt t="5147" x="3060700" y="836613"/>
          <p14:tracePt t="5154" x="3028950" y="844550"/>
          <p14:tracePt t="5161" x="3005138" y="852488"/>
          <p14:tracePt t="5169" x="2973388" y="862013"/>
          <p14:tracePt t="5177" x="2957513" y="877888"/>
          <p14:tracePt t="5184" x="2941638" y="885825"/>
          <p14:tracePt t="5191" x="2917825" y="909638"/>
          <p14:tracePt t="5199" x="2894013" y="933450"/>
          <p14:tracePt t="5206" x="2878138" y="949325"/>
          <p14:tracePt t="5214" x="2862263" y="973138"/>
          <p14:tracePt t="5221" x="2846388" y="989013"/>
          <p14:tracePt t="5230" x="2830513" y="1004888"/>
          <p14:tracePt t="5236" x="2822575" y="1020763"/>
          <p14:tracePt t="5244" x="2814638" y="1044575"/>
          <p14:tracePt t="5251" x="2798763" y="1052513"/>
          <p14:tracePt t="5259" x="2790825" y="1068388"/>
          <p14:tracePt t="5266" x="2774950" y="1076325"/>
          <p14:tracePt t="5273" x="2759075" y="1084263"/>
          <p14:tracePt t="5281" x="2751138" y="1092200"/>
          <p14:tracePt t="5290" x="2741613" y="1100138"/>
          <p14:tracePt t="5297" x="2741613" y="1108075"/>
          <p14:tracePt t="5303" x="2725738" y="1116013"/>
          <p14:tracePt t="5312" x="2725738" y="1123950"/>
          <p14:tracePt t="5318" x="2717800" y="1123950"/>
          <p14:tracePt t="5327" x="2709863" y="1131888"/>
          <p14:tracePt t="5333" x="2701925" y="1139825"/>
          <p14:tracePt t="5341" x="2693988" y="1155700"/>
          <p14:tracePt t="5349" x="2678113" y="1163638"/>
          <p14:tracePt t="5356" x="2678113" y="1179513"/>
          <p14:tracePt t="5364" x="2654300" y="1195388"/>
          <p14:tracePt t="5371" x="2654300" y="1204913"/>
          <p14:tracePt t="5379" x="2630488" y="1220788"/>
          <p14:tracePt t="5386" x="2630488" y="1228725"/>
          <p14:tracePt t="5394" x="2614613" y="1236663"/>
          <p14:tracePt t="5401" x="2606675" y="1244600"/>
          <p14:tracePt t="5409" x="2598738" y="1252538"/>
          <p14:tracePt t="5416" x="2590800" y="1260475"/>
          <p14:tracePt t="5423" x="2582863" y="1276350"/>
          <p14:tracePt t="5432" x="2566988" y="1292225"/>
          <p14:tracePt t="5439" x="2559050" y="1300163"/>
          <p14:tracePt t="5447" x="2551113" y="1308100"/>
          <p14:tracePt t="5454" x="2535238" y="1331913"/>
          <p14:tracePt t="5461" x="2527300" y="1339850"/>
          <p14:tracePt t="5469" x="2511425" y="1371600"/>
          <p14:tracePt t="5477" x="2495550" y="1387475"/>
          <p14:tracePt t="5483" x="2479675" y="1411288"/>
          <p14:tracePt t="5491" x="2463800" y="1443038"/>
          <p14:tracePt t="5499" x="2455863" y="1443038"/>
          <p14:tracePt t="5506" x="2455863" y="1450975"/>
          <p14:tracePt t="5603" x="2463800" y="1443038"/>
          <p14:tracePt t="5611" x="2463800" y="1435100"/>
          <p14:tracePt t="5620" x="2479675" y="1427163"/>
          <p14:tracePt t="5627" x="2487613" y="1403350"/>
          <p14:tracePt t="5634" x="2503488" y="1387475"/>
          <p14:tracePt t="5641" x="2511425" y="1371600"/>
          <p14:tracePt t="5650" x="2527300" y="1355725"/>
          <p14:tracePt t="5656" x="2527300" y="1339850"/>
          <p14:tracePt t="5664" x="2527300" y="1331913"/>
          <p14:tracePt t="5671" x="2535238" y="1323975"/>
          <p14:tracePt t="5679" x="2543175" y="1316038"/>
          <p14:tracePt t="5701" x="2543175" y="1308100"/>
          <p14:tracePt t="5873" x="2543175" y="1300163"/>
          <p14:tracePt t="5881" x="2543175" y="1292225"/>
          <p14:tracePt t="5890" x="2566988" y="1260475"/>
          <p14:tracePt t="5898" x="2582863" y="1244600"/>
          <p14:tracePt t="5903" x="2622550" y="1187450"/>
          <p14:tracePt t="5911" x="2678113" y="1131888"/>
          <p14:tracePt t="5919" x="2733675" y="1084263"/>
          <p14:tracePt t="5930" x="2782888" y="1028700"/>
          <p14:tracePt t="5935" x="2838450" y="989013"/>
          <p14:tracePt t="5942" x="2894013" y="949325"/>
          <p14:tracePt t="5951" x="2941638" y="909638"/>
          <p14:tracePt t="5956" x="2981325" y="869950"/>
          <p14:tracePt t="5966" x="3021013" y="844550"/>
          <p14:tracePt t="5973" x="3028950" y="828675"/>
          <p14:tracePt t="5980" x="3044825" y="812800"/>
          <p14:tracePt t="5988" x="3060700" y="804863"/>
          <p14:tracePt t="5996" x="3060700" y="796925"/>
          <p14:tracePt t="6001" x="3068638" y="796925"/>
          <p14:tracePt t="6011" x="3068638" y="788988"/>
          <p14:tracePt t="6016" x="3076575" y="788988"/>
          <p14:tracePt t="6023" x="3084513" y="781050"/>
          <p14:tracePt t="6033" x="3092450" y="781050"/>
          <p14:tracePt t="6048" x="3100388" y="773113"/>
          <p14:tracePt t="6054" x="3109913" y="765175"/>
          <p14:tracePt t="6070" x="3117850" y="765175"/>
          <p14:tracePt t="6117" x="3125788" y="765175"/>
          <p14:tracePt t="6148" x="3133725" y="757238"/>
          <p14:tracePt t="6152" x="3141663" y="757238"/>
          <p14:tracePt t="6168" x="3157538" y="749300"/>
          <p14:tracePt t="6174" x="3165475" y="741363"/>
          <p14:tracePt t="6181" x="3181350" y="733425"/>
          <p14:tracePt t="6190" x="3189288" y="725488"/>
          <p14:tracePt t="6198" x="3205163" y="717550"/>
          <p14:tracePt t="6205" x="3213100" y="709613"/>
          <p14:tracePt t="6213" x="3221038" y="709613"/>
          <p14:tracePt t="6218" x="3228975" y="701675"/>
          <p14:tracePt t="6229" x="3228975" y="693738"/>
          <p14:tracePt t="6234" x="3244850" y="693738"/>
          <p14:tracePt t="6242" x="3252788" y="685800"/>
          <p14:tracePt t="6249" x="3260725" y="677863"/>
          <p14:tracePt t="6256" x="3268663" y="661988"/>
          <p14:tracePt t="6266" x="3284538" y="661988"/>
          <p14:tracePt t="6273" x="3300413" y="646113"/>
          <p14:tracePt t="6280" x="3308350" y="638175"/>
          <p14:tracePt t="6289" x="3324225" y="622300"/>
          <p14:tracePt t="6295" x="3348038" y="606425"/>
          <p14:tracePt t="6301" x="3348038" y="598488"/>
          <p14:tracePt t="6541" x="3348038" y="606425"/>
          <p14:tracePt t="6550" x="3348038" y="614363"/>
          <p14:tracePt t="6556" x="3348038" y="622300"/>
          <p14:tracePt t="6572" x="3348038" y="630238"/>
          <p14:tracePt t="6579" x="3348038" y="638175"/>
          <p14:tracePt t="6588" x="3348038" y="654050"/>
          <p14:tracePt t="6594" x="3332163" y="669925"/>
          <p14:tracePt t="6602" x="3316288" y="701675"/>
          <p14:tracePt t="6610" x="3292475" y="757238"/>
          <p14:tracePt t="6617" x="3244850" y="828675"/>
          <p14:tracePt t="6625" x="3189288" y="917575"/>
          <p14:tracePt t="6631" x="3117850" y="1036638"/>
          <p14:tracePt t="6640" x="3036888" y="1147763"/>
          <p14:tracePt t="6647" x="2909888" y="1379538"/>
          <p14:tracePt t="6653" x="2790825" y="1627188"/>
          <p14:tracePt t="6663" x="2670175" y="1922463"/>
          <p14:tracePt t="6669" x="2574925" y="2200275"/>
          <p14:tracePt t="6679" x="2519363" y="2479675"/>
          <p14:tracePt t="6684" x="2495550" y="2624138"/>
          <p14:tracePt t="6693" x="2487613" y="2798763"/>
          <p14:tracePt t="6699" x="2487613" y="2935288"/>
          <p14:tracePt t="6709" x="2495550" y="3030538"/>
          <p14:tracePt t="6716" x="2511425" y="3109913"/>
          <p14:tracePt t="6721" x="2535238" y="3165475"/>
          <p14:tracePt t="6730" x="2551113" y="3181350"/>
          <p14:tracePt t="6737" x="2566988" y="3189288"/>
          <p14:tracePt t="6747" x="2566988" y="3197225"/>
          <p14:tracePt t="6751" x="2566988" y="3205163"/>
          <p14:tracePt t="6759" x="2574925" y="3205163"/>
          <p14:tracePt t="6774" x="2574925" y="3213100"/>
          <p14:tracePt t="6924" x="2566988" y="3189288"/>
          <p14:tracePt t="6933" x="2559050" y="3165475"/>
          <p14:tracePt t="6939" x="2551113" y="3125788"/>
          <p14:tracePt t="6946" x="2551113" y="3086100"/>
          <p14:tracePt t="6954" x="2551113" y="3038475"/>
          <p14:tracePt t="6963" x="2551113" y="3006725"/>
          <p14:tracePt t="6968" x="2551113" y="2967038"/>
          <p14:tracePt t="6976" x="2551113" y="2919413"/>
          <p14:tracePt t="6984" x="2551113" y="2886075"/>
          <p14:tracePt t="6991" x="2551113" y="2854325"/>
          <p14:tracePt t="6998" x="2551113" y="2830513"/>
          <p14:tracePt t="7006" x="2551113" y="2814638"/>
          <p14:tracePt t="7013" x="2551113" y="2798763"/>
          <p14:tracePt t="7021" x="2559050" y="2782888"/>
          <p14:tracePt t="7029" x="2559050" y="2767013"/>
          <p14:tracePt t="7036" x="2566988" y="2743200"/>
          <p14:tracePt t="7044" x="2566988" y="2735263"/>
          <p14:tracePt t="7051" x="2566988" y="2727325"/>
          <p14:tracePt t="7060" x="2574925" y="2719388"/>
          <p14:tracePt t="7074" x="2582863" y="2719388"/>
          <p14:tracePt t="7351" x="2590800" y="2719388"/>
          <p14:tracePt t="7359" x="2590800" y="2711450"/>
          <p14:tracePt t="7366" x="2598738" y="2711450"/>
          <p14:tracePt t="7373" x="2598738" y="2703513"/>
          <p14:tracePt t="7381" x="2606675" y="2703513"/>
          <p14:tracePt t="7388" x="2606675" y="2687638"/>
          <p14:tracePt t="7396" x="2614613" y="2671763"/>
          <p14:tracePt t="7403" x="2622550" y="2655888"/>
          <p14:tracePt t="7412" x="2630488" y="2640013"/>
          <p14:tracePt t="7418" x="2638425" y="2624138"/>
          <p14:tracePt t="7426" x="2646363" y="2584450"/>
          <p14:tracePt t="7434" x="2654300" y="2566988"/>
          <p14:tracePt t="7444" x="2662238" y="2551113"/>
          <p14:tracePt t="7449" x="2678113" y="2535238"/>
          <p14:tracePt t="7456" x="2686050" y="2511425"/>
          <p14:tracePt t="7463" x="2717800" y="2479675"/>
          <p14:tracePt t="7471" x="2733675" y="2447925"/>
          <p14:tracePt t="7479" x="2774950" y="2424113"/>
          <p14:tracePt t="7486" x="2806700" y="2384425"/>
          <p14:tracePt t="7496" x="2854325" y="2336800"/>
          <p14:tracePt t="7501" x="2909888" y="2281238"/>
          <p14:tracePt t="7509" x="2941638" y="2241550"/>
          <p14:tracePt t="7516" x="2997200" y="2192338"/>
          <p14:tracePt t="7524" x="3036888" y="2152650"/>
          <p14:tracePt t="7532" x="3084513" y="2105025"/>
          <p14:tracePt t="7539" x="3125788" y="2065338"/>
          <p14:tracePt t="7546" x="3165475" y="2025650"/>
          <p14:tracePt t="7553" x="3189288" y="2009775"/>
          <p14:tracePt t="7563" x="3228975" y="1970088"/>
          <p14:tracePt t="7568" x="3268663" y="1930400"/>
          <p14:tracePt t="7576" x="3284538" y="1906588"/>
          <p14:tracePt t="7583" x="3324225" y="1873250"/>
          <p14:tracePt t="7592" x="3355975" y="1833563"/>
          <p14:tracePt t="7599" x="3387725" y="1801813"/>
          <p14:tracePt t="7606" x="3403600" y="1778000"/>
          <p14:tracePt t="7613" x="3427413" y="1746250"/>
          <p14:tracePt t="7621" x="3435350" y="1730375"/>
          <p14:tracePt t="7629" x="3451225" y="1714500"/>
          <p14:tracePt t="7636" x="3459163" y="1698625"/>
          <p14:tracePt t="7644" x="3476625" y="1666875"/>
          <p14:tracePt t="7652" x="3492500" y="1643063"/>
          <p14:tracePt t="7659" x="3500438" y="1619250"/>
          <p14:tracePt t="7666" x="3516313" y="1595438"/>
          <p14:tracePt t="7674" x="3524250" y="1579563"/>
          <p14:tracePt t="7681" x="3540125" y="1555750"/>
          <p14:tracePt t="7689" x="3548063" y="1538288"/>
          <p14:tracePt t="7696" x="3556000" y="1514475"/>
          <p14:tracePt t="7704" x="3563938" y="1498600"/>
          <p14:tracePt t="7712" x="3579813" y="1482725"/>
          <p14:tracePt t="7718" x="3579813" y="1474788"/>
          <p14:tracePt t="7764" x="3579813" y="1466850"/>
          <p14:tracePt t="7853" x="3571875" y="1466850"/>
          <p14:tracePt t="7869" x="3563938" y="1466850"/>
          <p14:tracePt t="7884" x="3556000" y="1466850"/>
          <p14:tracePt t="7906" x="3548063" y="1466850"/>
          <p14:tracePt t="7914" x="3540125" y="1466850"/>
          <p14:tracePt t="7929" x="3532188" y="1466850"/>
          <p14:tracePt t="7936" x="3524250" y="1466850"/>
          <p14:tracePt t="7944" x="3516313" y="1466850"/>
          <p14:tracePt t="7961" x="3508375" y="1466850"/>
          <p14:tracePt t="7967" x="3500438" y="1466850"/>
          <p14:tracePt t="7981" x="3492500" y="1466850"/>
          <p14:tracePt t="7989" x="3492500" y="1474788"/>
          <p14:tracePt t="8034" x="3484563" y="1474788"/>
          <p14:tracePt t="8071" x="3476625" y="1474788"/>
          <p14:tracePt t="8116" x="3467100" y="1474788"/>
          <p14:tracePt t="8566" x="3467100" y="1466850"/>
          <p14:tracePt t="12244" x="0" y="0"/>
        </p14:tracePtLst>
        <p14:tracePtLst>
          <p14:tracePt t="15303" x="3484563" y="1427163"/>
          <p14:tracePt t="15309" x="3476625" y="1427163"/>
          <p14:tracePt t="15331" x="3467100" y="1427163"/>
          <p14:tracePt t="15370" x="3459163" y="1427163"/>
          <p14:tracePt t="15458" x="3451225" y="1427163"/>
          <p14:tracePt t="15466" x="3451225" y="1435100"/>
          <p14:tracePt t="15473" x="3451225" y="1450975"/>
          <p14:tracePt t="15489" x="3451225" y="1466850"/>
          <p14:tracePt t="15496" x="3451225" y="1474788"/>
          <p14:tracePt t="15504" x="3451225" y="1482725"/>
          <p14:tracePt t="15511" x="3451225" y="1490663"/>
          <p14:tracePt t="15520" x="3451225" y="1498600"/>
          <p14:tracePt t="15639" x="3451225" y="1482725"/>
          <p14:tracePt t="15646" x="3451225" y="1466850"/>
          <p14:tracePt t="15654" x="3451225" y="1458913"/>
          <p14:tracePt t="15661" x="3451225" y="1450975"/>
          <p14:tracePt t="15669" x="3451225" y="1435100"/>
          <p14:tracePt t="15684" x="3443288" y="1427163"/>
          <p14:tracePt t="16059" x="0" y="0"/>
        </p14:tracePtLst>
        <p14:tracePtLst>
          <p14:tracePt t="16855" x="4281488" y="1244600"/>
          <p14:tracePt t="16966" x="4281488" y="1236663"/>
          <p14:tracePt t="16975" x="4281488" y="1228725"/>
          <p14:tracePt t="16982" x="4297363" y="1212850"/>
          <p14:tracePt t="16989" x="4313238" y="1195388"/>
          <p14:tracePt t="16998" x="4329113" y="1179513"/>
          <p14:tracePt t="17005" x="4360863" y="1147763"/>
          <p14:tracePt t="17011" x="4392613" y="1123950"/>
          <p14:tracePt t="17020" x="4424363" y="1100138"/>
          <p14:tracePt t="17026" x="4448175" y="1076325"/>
          <p14:tracePt t="17037" x="4464050" y="1068388"/>
          <p14:tracePt t="17042" x="4487863" y="1044575"/>
          <p14:tracePt t="17051" x="4503738" y="1028700"/>
          <p14:tracePt t="17057" x="4519613" y="1020763"/>
          <p14:tracePt t="17063" x="4543425" y="996950"/>
          <p14:tracePt t="17071" x="4559300" y="989013"/>
          <p14:tracePt t="17080" x="4576763" y="973138"/>
          <p14:tracePt t="17087" x="4584700" y="973138"/>
          <p14:tracePt t="17095" x="4600575" y="957263"/>
          <p14:tracePt t="17104" x="4616450" y="949325"/>
          <p14:tracePt t="17120" x="4624388" y="949325"/>
          <p14:tracePt t="17162" x="4632325" y="949325"/>
          <p14:tracePt t="17169" x="4640263" y="949325"/>
          <p14:tracePt t="17186" x="4656138" y="949325"/>
          <p14:tracePt t="17191" x="4679950" y="965200"/>
          <p14:tracePt t="17200" x="4695825" y="973138"/>
          <p14:tracePt t="17207" x="4719638" y="996950"/>
          <p14:tracePt t="17215" x="4759325" y="1012825"/>
          <p14:tracePt t="17222" x="4799013" y="1044575"/>
          <p14:tracePt t="17230" x="4822825" y="1068388"/>
          <p14:tracePt t="17237" x="4854575" y="1084263"/>
          <p14:tracePt t="17244" x="4886325" y="1108075"/>
          <p14:tracePt t="17253" x="4926013" y="1139825"/>
          <p14:tracePt t="17259" x="4943475" y="1155700"/>
          <p14:tracePt t="17267" x="4967288" y="1163638"/>
          <p14:tracePt t="17273" x="4983163" y="1179513"/>
          <p14:tracePt t="17283" x="4991100" y="1195388"/>
          <p14:tracePt t="17290" x="5014913" y="1212850"/>
          <p14:tracePt t="17296" x="5022850" y="1228725"/>
          <p14:tracePt t="17304" x="5038725" y="1244600"/>
          <p14:tracePt t="17311" x="5062538" y="1252538"/>
          <p14:tracePt t="17319" x="5070475" y="1276350"/>
          <p14:tracePt t="17326" x="5086350" y="1292225"/>
          <p14:tracePt t="17335" x="5102225" y="1308100"/>
          <p14:tracePt t="17341" x="5118100" y="1323975"/>
          <p14:tracePt t="17349" x="5133975" y="1347788"/>
          <p14:tracePt t="17356" x="5141913" y="1363663"/>
          <p14:tracePt t="17364" x="5157788" y="1371600"/>
          <p14:tracePt t="17371" x="5157788" y="1387475"/>
          <p14:tracePt t="17379" x="5173663" y="1403350"/>
          <p14:tracePt t="17387" x="5181600" y="1419225"/>
          <p14:tracePt t="17394" x="5189538" y="1435100"/>
          <p14:tracePt t="17401" x="5197475" y="1443038"/>
          <p14:tracePt t="17417" x="5197475" y="1450975"/>
          <p14:tracePt t="17424" x="5197475" y="1458913"/>
          <p14:tracePt t="17431" x="5197475" y="1466850"/>
          <p14:tracePt t="17439" x="5205413" y="1482725"/>
          <p14:tracePt t="17454" x="5205413" y="1498600"/>
          <p14:tracePt t="17461" x="5205413" y="1514475"/>
          <p14:tracePt t="17469" x="5205413" y="1530350"/>
          <p14:tracePt t="17476" x="5205413" y="1538288"/>
          <p14:tracePt t="17484" x="5205413" y="1555750"/>
          <p14:tracePt t="17491" x="5205413" y="1563688"/>
          <p14:tracePt t="17499" x="5205413" y="1587500"/>
          <p14:tracePt t="17507" x="5205413" y="1595438"/>
          <p14:tracePt t="17513" x="5197475" y="1627188"/>
          <p14:tracePt t="17521" x="5181600" y="1666875"/>
          <p14:tracePt t="17529" x="5165725" y="1698625"/>
          <p14:tracePt t="17537" x="5149850" y="1738313"/>
          <p14:tracePt t="17544" x="5118100" y="1785938"/>
          <p14:tracePt t="17551" x="5094288" y="1833563"/>
          <p14:tracePt t="17559" x="5062538" y="1865313"/>
          <p14:tracePt t="17567" x="5038725" y="1906588"/>
          <p14:tracePt t="17575" x="5022850" y="1938338"/>
          <p14:tracePt t="17581" x="4999038" y="1954213"/>
          <p14:tracePt t="17589" x="4991100" y="1962150"/>
          <p14:tracePt t="17596" x="4983163" y="1970088"/>
          <p14:tracePt t="17604" x="4983163" y="1978025"/>
          <p14:tracePt t="17611" x="4967288" y="1978025"/>
          <p14:tracePt t="17619" x="4959350" y="1993900"/>
          <p14:tracePt t="17626" x="4951413" y="1993900"/>
          <p14:tracePt t="17634" x="4926013" y="2001838"/>
          <p14:tracePt t="17641" x="4910138" y="2009775"/>
          <p14:tracePt t="17648" x="4886325" y="2017713"/>
          <p14:tracePt t="17656" x="4870450" y="2017713"/>
          <p14:tracePt t="17665" x="4838700" y="2025650"/>
          <p14:tracePt t="17671" x="4799013" y="2033588"/>
          <p14:tracePt t="17679" x="4759325" y="2033588"/>
          <p14:tracePt t="17687" x="4727575" y="2033588"/>
          <p14:tracePt t="17694" x="4703763" y="2033588"/>
          <p14:tracePt t="17701" x="4664075" y="2033588"/>
          <p14:tracePt t="17709" x="4640263" y="2025650"/>
          <p14:tracePt t="17717" x="4600575" y="2009775"/>
          <p14:tracePt t="17725" x="4584700" y="2009775"/>
          <p14:tracePt t="17732" x="4551363" y="1993900"/>
          <p14:tracePt t="17739" x="4535488" y="1985963"/>
          <p14:tracePt t="17746" x="4511675" y="1985963"/>
          <p14:tracePt t="17754" x="4503738" y="1978025"/>
          <p14:tracePt t="17761" x="4495800" y="1962150"/>
          <p14:tracePt t="17769" x="4479925" y="1962150"/>
          <p14:tracePt t="17777" x="4471988" y="1954213"/>
          <p14:tracePt t="17784" x="4456113" y="1946275"/>
          <p14:tracePt t="17791" x="4456113" y="1930400"/>
          <p14:tracePt t="17798" x="4448175" y="1906588"/>
          <p14:tracePt t="17806" x="4440238" y="1890713"/>
          <p14:tracePt t="17813" x="4432300" y="1865313"/>
          <p14:tracePt t="17821" x="4424363" y="1833563"/>
          <p14:tracePt t="17828" x="4416425" y="1801813"/>
          <p14:tracePt t="17837" x="4408488" y="1770063"/>
          <p14:tracePt t="17844" x="4392613" y="1746250"/>
          <p14:tracePt t="17851" x="4392613" y="1722438"/>
          <p14:tracePt t="17858" x="4376738" y="1690688"/>
          <p14:tracePt t="17867" x="4368800" y="1674813"/>
          <p14:tracePt t="17874" x="4368800" y="1658938"/>
          <p14:tracePt t="17882" x="4360863" y="1643063"/>
          <p14:tracePt t="17889" x="4360863" y="1619250"/>
          <p14:tracePt t="17897" x="4360863" y="1611313"/>
          <p14:tracePt t="17904" x="4360863" y="1587500"/>
          <p14:tracePt t="17911" x="4360863" y="1563688"/>
          <p14:tracePt t="17919" x="4360863" y="1547813"/>
          <p14:tracePt t="17926" x="4360863" y="1538288"/>
          <p14:tracePt t="17934" x="4360863" y="1522413"/>
          <p14:tracePt t="17941" x="4360863" y="1498600"/>
          <p14:tracePt t="17953" x="4360863" y="1482725"/>
          <p14:tracePt t="17957" x="4360863" y="1466850"/>
          <p14:tracePt t="17964" x="4360863" y="1458913"/>
          <p14:tracePt t="17971" x="4360863" y="1450975"/>
          <p14:tracePt t="17979" x="4368800" y="1435100"/>
          <p14:tracePt t="17987" x="4376738" y="1419225"/>
          <p14:tracePt t="17993" x="4392613" y="1411288"/>
          <p14:tracePt t="18001" x="4400550" y="1387475"/>
          <p14:tracePt t="18009" x="4408488" y="1379538"/>
          <p14:tracePt t="18017" x="4416425" y="1371600"/>
          <p14:tracePt t="18023" x="4432300" y="1347788"/>
          <p14:tracePt t="18031" x="4440238" y="1347788"/>
          <p14:tracePt t="18039" x="4456113" y="1331913"/>
          <p14:tracePt t="18056" x="4464050" y="1331913"/>
          <p14:tracePt t="18061" x="4471988" y="1331913"/>
          <p14:tracePt t="18070" x="4479925" y="1331913"/>
          <p14:tracePt t="18099" x="4487863" y="1331913"/>
          <p14:tracePt t="18121" x="4495800" y="1331913"/>
          <p14:tracePt t="18129" x="4503738" y="1331913"/>
          <p14:tracePt t="18137" x="4511675" y="1339850"/>
          <p14:tracePt t="18144" x="4519613" y="1355725"/>
          <p14:tracePt t="18152" x="4527550" y="1371600"/>
          <p14:tracePt t="18159" x="4535488" y="1379538"/>
          <p14:tracePt t="18167" x="4543425" y="1395413"/>
          <p14:tracePt t="18181" x="4551363" y="1403350"/>
          <p14:tracePt t="18189" x="4551363" y="1411288"/>
          <p14:tracePt t="18204" x="4551363" y="1419225"/>
          <p14:tracePt t="18227" x="4551363" y="1427163"/>
          <p14:tracePt t="18241" x="4551363" y="1435100"/>
          <p14:tracePt t="18256" x="4551363" y="1443038"/>
          <p14:tracePt t="18496" x="4551363" y="1450975"/>
          <p14:tracePt t="18503" x="4559300" y="1458913"/>
          <p14:tracePt t="18520" x="4567238" y="1466850"/>
          <p14:tracePt t="18527" x="4576763" y="1474788"/>
          <p14:tracePt t="18534" x="4584700" y="1482725"/>
          <p14:tracePt t="18549" x="4584700" y="1490663"/>
          <p14:tracePt t="18594" x="4592638" y="1490663"/>
          <p14:tracePt t="18601" x="4600575" y="1498600"/>
          <p14:tracePt t="18608" x="4600575" y="1506538"/>
          <p14:tracePt t="18623" x="4608513" y="1514475"/>
          <p14:tracePt t="18632" x="4608513" y="1522413"/>
          <p14:tracePt t="18639" x="4616450" y="1522413"/>
          <p14:tracePt t="18654" x="4624388" y="1530350"/>
          <p14:tracePt t="18661" x="4632325" y="1530350"/>
          <p14:tracePt t="18677" x="4648200" y="1530350"/>
          <p14:tracePt t="18684" x="4656138" y="1530350"/>
          <p14:tracePt t="18691" x="4679950" y="1522413"/>
          <p14:tracePt t="18700" x="4703763" y="1514475"/>
          <p14:tracePt t="18707" x="4719638" y="1498600"/>
          <p14:tracePt t="18714" x="4735513" y="1490663"/>
          <p14:tracePt t="18721" x="4743450" y="1474788"/>
          <p14:tracePt t="18729" x="4751388" y="1474788"/>
          <p14:tracePt t="18736" x="4767263" y="1458913"/>
          <p14:tracePt t="18752" x="4767263" y="1450975"/>
          <p14:tracePt t="18759" x="4775200" y="1450975"/>
          <p14:tracePt t="18789" x="4775200" y="1443038"/>
          <p14:tracePt t="18796" x="4775200" y="1435100"/>
          <p14:tracePt t="18811" x="4775200" y="1427163"/>
          <p14:tracePt t="18827" x="4775200" y="1419225"/>
          <p14:tracePt t="18841" x="4775200" y="1411288"/>
          <p14:tracePt t="18856" x="4775200" y="1395413"/>
          <p14:tracePt t="18878" x="4775200" y="1387475"/>
          <p14:tracePt t="18969" x="4775200" y="1395413"/>
          <p14:tracePt t="18976" x="4791075" y="1419225"/>
          <p14:tracePt t="18984" x="4822825" y="1450975"/>
          <p14:tracePt t="18991" x="4838700" y="1466850"/>
          <p14:tracePt t="18999" x="4878388" y="1506538"/>
          <p14:tracePt t="19006" x="4918075" y="1538288"/>
          <p14:tracePt t="19014" x="4951413" y="1571625"/>
          <p14:tracePt t="19021" x="4983163" y="1587500"/>
          <p14:tracePt t="19029" x="5014913" y="1603375"/>
          <p14:tracePt t="19036" x="5022850" y="1603375"/>
          <p14:tracePt t="19044" x="5030788" y="1611313"/>
          <p14:tracePt t="19096" x="5030788" y="1595438"/>
          <p14:tracePt t="19111" x="5030788" y="1587500"/>
          <p14:tracePt t="19120" x="5030788" y="1571625"/>
          <p14:tracePt t="19126" x="5030788" y="1555750"/>
          <p14:tracePt t="19134" x="5030788" y="1538288"/>
          <p14:tracePt t="19141" x="5030788" y="1530350"/>
          <p14:tracePt t="19150" x="5022850" y="1506538"/>
          <p14:tracePt t="19157" x="5014913" y="1490663"/>
          <p14:tracePt t="19164" x="5014913" y="1482725"/>
          <p14:tracePt t="19171" x="4999038" y="1466850"/>
          <p14:tracePt t="19179" x="4999038" y="1458913"/>
          <p14:tracePt t="19186" x="4983163" y="1450975"/>
          <p14:tracePt t="19194" x="4975225" y="1435100"/>
          <p14:tracePt t="19202" x="4959350" y="1435100"/>
          <p14:tracePt t="19208" x="4959350" y="1427163"/>
          <p14:tracePt t="19216" x="4951413" y="1427163"/>
          <p14:tracePt t="19223" x="4943475" y="1427163"/>
          <p14:tracePt t="19231" x="4926013" y="1411288"/>
          <p14:tracePt t="19239" x="4918075" y="1411288"/>
          <p14:tracePt t="19261" x="4910138" y="1411288"/>
          <p14:tracePt t="19277" x="4894263" y="1411288"/>
          <p14:tracePt t="19284" x="4886325" y="1419225"/>
          <p14:tracePt t="19291" x="4870450" y="1427163"/>
          <p14:tracePt t="19299" x="4854575" y="1443038"/>
          <p14:tracePt t="19307" x="4838700" y="1443038"/>
          <p14:tracePt t="19314" x="4814888" y="1466850"/>
          <p14:tracePt t="19322" x="4799013" y="1474788"/>
          <p14:tracePt t="19329" x="4767263" y="1490663"/>
          <p14:tracePt t="19336" x="4759325" y="1498600"/>
          <p14:tracePt t="19344" x="4751388" y="1498600"/>
          <p14:tracePt t="19352" x="4743450" y="1498600"/>
          <p14:tracePt t="19366" x="4735513" y="1498600"/>
          <p14:tracePt t="19373" x="4735513" y="1506538"/>
          <p14:tracePt t="19381" x="4727575" y="1506538"/>
          <p14:tracePt t="19396" x="4719638" y="1506538"/>
          <p14:tracePt t="19403" x="4711700" y="1506538"/>
          <p14:tracePt t="19411" x="4695825" y="1506538"/>
          <p14:tracePt t="19419" x="4679950" y="1506538"/>
          <p14:tracePt t="19426" x="4672013" y="1498600"/>
          <p14:tracePt t="19435" x="4664075" y="1498600"/>
          <p14:tracePt t="19441" x="4648200" y="1490663"/>
          <p14:tracePt t="19449" x="4648200" y="1482725"/>
          <p14:tracePt t="19471" x="4640263" y="1482725"/>
          <p14:tracePt t="20221" x="4640263" y="1498600"/>
          <p14:tracePt t="20229" x="4656138" y="1514475"/>
          <p14:tracePt t="20237" x="4664075" y="1530350"/>
          <p14:tracePt t="20244" x="4679950" y="1555750"/>
          <p14:tracePt t="20252" x="4687888" y="1579563"/>
          <p14:tracePt t="20260" x="4711700" y="1603375"/>
          <p14:tracePt t="20267" x="4727575" y="1619250"/>
          <p14:tracePt t="20274" x="4735513" y="1651000"/>
          <p14:tracePt t="20285" x="4751388" y="1658938"/>
          <p14:tracePt t="20289" x="4759325" y="1674813"/>
          <p14:tracePt t="20296" x="4767263" y="1674813"/>
          <p14:tracePt t="20559" x="4767263" y="1682750"/>
          <p14:tracePt t="20574" x="4767263" y="1698625"/>
          <p14:tracePt t="20582" x="4767263" y="1706563"/>
          <p14:tracePt t="20590" x="4767263" y="1730375"/>
          <p14:tracePt t="20599" x="4775200" y="1754188"/>
          <p14:tracePt t="20604" x="4775200" y="1770063"/>
          <p14:tracePt t="20611" x="4783138" y="1793875"/>
          <p14:tracePt t="20618" x="4783138" y="1817688"/>
          <p14:tracePt t="20628" x="4783138" y="1833563"/>
          <p14:tracePt t="20635" x="4791075" y="1849438"/>
          <p14:tracePt t="20641" x="4791075" y="1865313"/>
          <p14:tracePt t="20649" x="4799013" y="1881188"/>
          <p14:tracePt t="20664" x="4806950" y="1898650"/>
          <p14:tracePt t="23194" x="4814888" y="1898650"/>
          <p14:tracePt t="23229" x="4814888" y="1890713"/>
          <p14:tracePt t="23251" x="4814888" y="1881188"/>
          <p14:tracePt t="23266" x="4822825" y="1881188"/>
          <p14:tracePt t="23273" x="4822825" y="1865313"/>
          <p14:tracePt t="23289" x="4830763" y="1857375"/>
          <p14:tracePt t="23304" x="4838700" y="1849438"/>
          <p14:tracePt t="23319" x="4838700" y="1833563"/>
          <p14:tracePt t="23327" x="4846638" y="1833563"/>
          <p14:tracePt t="23334" x="4846638" y="1825625"/>
          <p14:tracePt t="23349" x="4854575" y="1809750"/>
          <p14:tracePt t="23371" x="4854575" y="1801813"/>
          <p14:tracePt t="23387" x="4862513" y="1801813"/>
          <p14:tracePt t="24646" x="4806950" y="2009775"/>
          <p14:tracePt t="24653" x="4703763" y="2312988"/>
          <p14:tracePt t="24661" x="4616450" y="2576513"/>
          <p14:tracePt t="24669" x="4503738" y="2886075"/>
          <p14:tracePt t="24676" x="4432300" y="3205163"/>
          <p14:tracePt t="24683" x="4376738" y="3436938"/>
          <p14:tracePt t="24691" x="4329113" y="3652838"/>
          <p14:tracePt t="24699" x="4297363" y="3803650"/>
          <p14:tracePt t="24706" x="4273550" y="3906838"/>
          <p14:tracePt t="24714" x="4257675" y="3987800"/>
          <p14:tracePt t="24721" x="4233863" y="4043363"/>
          <p14:tracePt t="24729" x="4210050" y="4098925"/>
          <p14:tracePt t="24736" x="4176713" y="4146550"/>
          <p14:tracePt t="24743" x="4152900" y="4186238"/>
          <p14:tracePt t="24751" x="4129088" y="4210050"/>
          <p14:tracePt t="24758" x="4105275" y="4241800"/>
          <p14:tracePt t="24766" x="4089400" y="4273550"/>
          <p14:tracePt t="24773" x="4065588" y="4306888"/>
          <p14:tracePt t="24781" x="4049713" y="4338638"/>
          <p14:tracePt t="24788" x="4025900" y="4370388"/>
          <p14:tracePt t="24798" x="4010025" y="4410075"/>
          <p14:tracePt t="24803" x="3986213" y="4441825"/>
          <p14:tracePt t="24812" x="3970338" y="4465638"/>
          <p14:tracePt t="24818" x="3954463" y="4489450"/>
          <p14:tracePt t="24832" x="3938588" y="4505325"/>
          <p14:tracePt t="24835" x="3930650" y="4513263"/>
          <p14:tracePt t="24841" x="3922713" y="4529138"/>
          <p14:tracePt t="24849" x="3914775" y="4537075"/>
          <p14:tracePt t="24856" x="3898900" y="4552950"/>
          <p14:tracePt t="24871" x="3883025" y="4568825"/>
          <p14:tracePt t="24879" x="3883025" y="4576763"/>
          <p14:tracePt t="24886" x="3867150" y="4592638"/>
          <p14:tracePt t="24894" x="3867150" y="4608513"/>
          <p14:tracePt t="24901" x="3851275" y="4624388"/>
          <p14:tracePt t="24916" x="3833813" y="4641850"/>
          <p14:tracePt t="24924" x="3833813" y="4657725"/>
          <p14:tracePt t="24931" x="3817938" y="4681538"/>
          <p14:tracePt t="24938" x="3802063" y="4705350"/>
          <p14:tracePt t="24947" x="3794125" y="4745038"/>
          <p14:tracePt t="24967" x="3754438" y="4816475"/>
          <p14:tracePt t="24969" x="3730625" y="4872038"/>
          <p14:tracePt t="24976" x="3706813" y="4927600"/>
          <p14:tracePt t="24985" x="3683000" y="4984750"/>
          <p14:tracePt t="24993" x="3667125" y="5024438"/>
          <p14:tracePt t="25001" x="3651250" y="5080000"/>
          <p14:tracePt t="25008" x="3643313" y="5111750"/>
          <p14:tracePt t="25015" x="3627438" y="5135563"/>
          <p14:tracePt t="25022" x="3627438" y="5159375"/>
          <p14:tracePt t="25032" x="3627438" y="5183188"/>
          <p14:tracePt t="25036" x="3619500" y="5199063"/>
          <p14:tracePt t="25044" x="3611563" y="5214938"/>
          <p14:tracePt t="25051" x="3611563" y="5222875"/>
          <p14:tracePt t="25059" x="3611563" y="5238750"/>
          <p14:tracePt t="25075" x="3611563" y="5246688"/>
          <p14:tracePt t="25090" x="3611563" y="5254625"/>
          <p14:tracePt t="25097" x="3603625" y="5262563"/>
          <p14:tracePt t="25104" x="3603625" y="5270500"/>
          <p14:tracePt t="25114" x="3595688" y="5278438"/>
          <p14:tracePt t="25119" x="3595688" y="5286375"/>
          <p14:tracePt t="25126" x="3587750" y="5286375"/>
          <p14:tracePt t="25134" x="3587750" y="5302250"/>
          <p14:tracePt t="25142" x="3579813" y="5310188"/>
          <p14:tracePt t="25149" x="3571875" y="5319713"/>
          <p14:tracePt t="25156" x="3563938" y="5319713"/>
          <p14:tracePt t="25165" x="3556000" y="5335588"/>
          <p14:tracePt t="25171" x="3548063" y="5335588"/>
          <p14:tracePt t="25179" x="3548063" y="5343525"/>
          <p14:tracePt t="25196" x="3540125" y="5351463"/>
          <p14:tracePt t="25201" x="3524250" y="5359400"/>
          <p14:tracePt t="25210" x="3524250" y="5367338"/>
          <p14:tracePt t="25217" x="3516313" y="5367338"/>
          <p14:tracePt t="25225" x="3508375" y="5375275"/>
          <p14:tracePt t="25232" x="3500438" y="5383213"/>
          <p14:tracePt t="25240" x="3476625" y="5391150"/>
          <p14:tracePt t="25248" x="3467100" y="5407025"/>
          <p14:tracePt t="25254" x="3451225" y="5407025"/>
          <p14:tracePt t="25301" x="3443288" y="5414963"/>
          <p14:tracePt t="25337" x="3435350" y="5414963"/>
          <p14:tracePt t="25345" x="3427413" y="5414963"/>
          <p14:tracePt t="25404" x="3443288" y="5414963"/>
          <p14:tracePt t="25411" x="3476625" y="5414963"/>
          <p14:tracePt t="25419" x="3516313" y="5407025"/>
          <p14:tracePt t="25427" x="3556000" y="5407025"/>
          <p14:tracePt t="25434" x="3611563" y="5407025"/>
          <p14:tracePt t="25441" x="3651250" y="5407025"/>
          <p14:tracePt t="25449" x="3698875" y="5407025"/>
          <p14:tracePt t="25457" x="3746500" y="5407025"/>
          <p14:tracePt t="25464" x="3810000" y="5407025"/>
          <p14:tracePt t="25471" x="3859213" y="5407025"/>
          <p14:tracePt t="25479" x="3890963" y="5407025"/>
          <p14:tracePt t="25486" x="3914775" y="5407025"/>
          <p14:tracePt t="25495" x="3930650" y="5407025"/>
          <p14:tracePt t="25501" x="3938588" y="5407025"/>
          <p14:tracePt t="25628" x="3906838" y="5391150"/>
          <p14:tracePt t="25636" x="3875088" y="5375275"/>
          <p14:tracePt t="25644" x="3825875" y="5367338"/>
          <p14:tracePt t="25651" x="3770313" y="5343525"/>
          <p14:tracePt t="25660" x="3706813" y="5327650"/>
          <p14:tracePt t="25666" x="3667125" y="5310188"/>
          <p14:tracePt t="25673" x="3627438" y="5302250"/>
          <p14:tracePt t="25681" x="3571875" y="5286375"/>
          <p14:tracePt t="25689" x="3516313" y="5278438"/>
          <p14:tracePt t="25697" x="3484563" y="5278438"/>
          <p14:tracePt t="25704" x="3467100" y="5278438"/>
          <p14:tracePt t="25711" x="3459163" y="5270500"/>
          <p14:tracePt t="25719" x="3451225" y="5270500"/>
          <p14:tracePt t="26123" x="3451225" y="5262563"/>
          <p14:tracePt t="26132" x="3467100" y="5246688"/>
          <p14:tracePt t="26142" x="3484563" y="5230813"/>
          <p14:tracePt t="26147" x="3508375" y="5183188"/>
          <p14:tracePt t="26154" x="3540125" y="5135563"/>
          <p14:tracePt t="26161" x="3571875" y="5072063"/>
          <p14:tracePt t="26170" x="3619500" y="4992688"/>
          <p14:tracePt t="26177" x="3659188" y="4911725"/>
          <p14:tracePt t="26183" x="3706813" y="4816475"/>
          <p14:tracePt t="26194" x="3754438" y="4697413"/>
          <p14:tracePt t="26201" x="3810000" y="4545013"/>
          <p14:tracePt t="26206" x="3843338" y="4441825"/>
          <p14:tracePt t="26214" x="3898900" y="4298950"/>
          <p14:tracePt t="26222" x="3954463" y="4146550"/>
          <p14:tracePt t="26230" x="4002088" y="4011613"/>
          <p14:tracePt t="26237" x="4049713" y="3906838"/>
          <p14:tracePt t="26244" x="4097338" y="3819525"/>
          <p14:tracePt t="26254" x="4137025" y="3732213"/>
          <p14:tracePt t="26262" x="4160838" y="3652838"/>
          <p14:tracePt t="26268" x="4184650" y="3605213"/>
          <p14:tracePt t="26274" x="4217988" y="3540125"/>
          <p14:tracePt t="26282" x="4249738" y="3484563"/>
          <p14:tracePt t="26290" x="4265613" y="3436938"/>
          <p14:tracePt t="26297" x="4281488" y="3397250"/>
          <p14:tracePt t="26304" x="4305300" y="3365500"/>
          <p14:tracePt t="26313" x="4313238" y="3341688"/>
          <p14:tracePt t="26320" x="4329113" y="3302000"/>
          <p14:tracePt t="26327" x="4329113" y="3278188"/>
          <p14:tracePt t="26334" x="4344988" y="3236913"/>
          <p14:tracePt t="26341" x="4360863" y="3213100"/>
          <p14:tracePt t="26348" x="4368800" y="3181350"/>
          <p14:tracePt t="26356" x="4384675" y="3141663"/>
          <p14:tracePt t="26364" x="4400550" y="3101975"/>
          <p14:tracePt t="26371" x="4400550" y="3070225"/>
          <p14:tracePt t="26380" x="4424363" y="3038475"/>
          <p14:tracePt t="26386" x="4432300" y="2990850"/>
          <p14:tracePt t="26394" x="4448175" y="2967038"/>
          <p14:tracePt t="26401" x="4464050" y="2919413"/>
          <p14:tracePt t="26408" x="4479925" y="2878138"/>
          <p14:tracePt t="26416" x="4495800" y="2838450"/>
          <p14:tracePt t="26423" x="4511675" y="2806700"/>
          <p14:tracePt t="26431" x="4535488" y="2751138"/>
          <p14:tracePt t="26439" x="4551363" y="2695575"/>
          <p14:tracePt t="26447" x="4576763" y="2632075"/>
          <p14:tracePt t="26454" x="4600575" y="2559050"/>
          <p14:tracePt t="26462" x="4624388" y="2495550"/>
          <p14:tracePt t="26469" x="4656138" y="2432050"/>
          <p14:tracePt t="26477" x="4679950" y="2368550"/>
          <p14:tracePt t="26484" x="4703763" y="2305050"/>
          <p14:tracePt t="26491" x="4727575" y="2224088"/>
          <p14:tracePt t="26501" x="4743450" y="2168525"/>
          <p14:tracePt t="26507" x="4759325" y="2128838"/>
          <p14:tracePt t="26515" x="4767263" y="2089150"/>
          <p14:tracePt t="26521" x="4767263" y="2065338"/>
          <p14:tracePt t="26530" x="4767263" y="2049463"/>
          <p14:tracePt t="26536" x="4775200" y="2033588"/>
          <p14:tracePt t="26546" x="4775200" y="2017713"/>
          <p14:tracePt t="26551" x="4775200" y="2009775"/>
          <p14:tracePt t="26559" x="4775200" y="2001838"/>
          <p14:tracePt t="26612" x="4727575" y="2057400"/>
          <p14:tracePt t="26619" x="4640263" y="2128838"/>
          <p14:tracePt t="26626" x="4527550" y="2160588"/>
          <p14:tracePt t="26634" x="4432300" y="2176463"/>
          <p14:tracePt t="26641" x="4376738" y="2176463"/>
          <p14:tracePt t="26650" x="4344988" y="2176463"/>
          <p14:tracePt t="26874" x="4360863" y="2176463"/>
          <p14:tracePt t="26890" x="4360863" y="2184400"/>
          <p14:tracePt t="26897" x="4360863" y="2192338"/>
          <p14:tracePt t="27077" x="4360863" y="2184400"/>
          <p14:tracePt t="27316" x="4376738" y="2184400"/>
          <p14:tracePt t="27326" x="4384675" y="2184400"/>
          <p14:tracePt t="27333" x="4408488" y="2184400"/>
          <p14:tracePt t="27342" x="4432300" y="2184400"/>
          <p14:tracePt t="27347" x="4464050" y="2184400"/>
          <p14:tracePt t="27353" x="4503738" y="2184400"/>
          <p14:tracePt t="27363" x="4559300" y="2184400"/>
          <p14:tracePt t="27370" x="4608513" y="2184400"/>
          <p14:tracePt t="27377" x="4664075" y="2184400"/>
          <p14:tracePt t="27386" x="4727575" y="2184400"/>
          <p14:tracePt t="27392" x="4783138" y="2184400"/>
          <p14:tracePt t="27399" x="4822825" y="2184400"/>
          <p14:tracePt t="27406" x="4878388" y="2184400"/>
          <p14:tracePt t="27414" x="4926013" y="2176463"/>
          <p14:tracePt t="27421" x="4967288" y="2176463"/>
          <p14:tracePt t="27429" x="5014913" y="2168525"/>
          <p14:tracePt t="27437" x="5022850" y="2160588"/>
          <p14:tracePt t="27444" x="5030788" y="2160588"/>
          <p14:tracePt t="27593" x="5038725" y="2160588"/>
          <p14:tracePt t="28186" x="5038725" y="2152650"/>
          <p14:tracePt t="28202" x="5038725" y="2144713"/>
          <p14:tracePt t="28217" x="5038725" y="2136775"/>
          <p14:tracePt t="28231" x="5038725" y="2128838"/>
          <p14:tracePt t="28247" x="5038725" y="2120900"/>
          <p14:tracePt t="28262" x="5038725" y="2112963"/>
          <p14:tracePt t="28278" x="5038725" y="2105025"/>
          <p14:tracePt t="28284" x="5038725" y="2097088"/>
          <p14:tracePt t="28307" x="5038725" y="2089150"/>
          <p14:tracePt t="28314" x="5038725" y="2081213"/>
          <p14:tracePt t="28321" x="5038725" y="2073275"/>
          <p14:tracePt t="28330" x="5038725" y="2065338"/>
          <p14:tracePt t="28336" x="5030788" y="2057400"/>
          <p14:tracePt t="28344" x="5030788" y="2049463"/>
          <p14:tracePt t="28351" x="5022850" y="2033588"/>
          <p14:tracePt t="28366" x="5014913" y="2017713"/>
          <p14:tracePt t="28374" x="5006975" y="2017713"/>
          <p14:tracePt t="28381" x="5006975" y="2009775"/>
          <p14:tracePt t="28389" x="5006975" y="2001838"/>
          <p14:tracePt t="28396" x="4999038" y="2001838"/>
          <p14:tracePt t="28404" x="4999038" y="1993900"/>
          <p14:tracePt t="28412" x="4999038" y="1985963"/>
          <p14:tracePt t="28419" x="4999038" y="1970088"/>
          <p14:tracePt t="28427" x="4991100" y="1954213"/>
          <p14:tracePt t="28434" x="4991100" y="1938338"/>
          <p14:tracePt t="28442" x="4983163" y="1922463"/>
          <p14:tracePt t="28449" x="4975225" y="1914525"/>
          <p14:tracePt t="28456" x="4975225" y="1890713"/>
          <p14:tracePt t="28464" x="4975225" y="1881188"/>
          <p14:tracePt t="28471" x="4967288" y="1873250"/>
          <p14:tracePt t="28479" x="4967288" y="1857375"/>
          <p14:tracePt t="28494" x="4967288" y="1849438"/>
          <p14:tracePt t="28508" x="4959350" y="1841500"/>
          <p14:tracePt t="28524" x="4959350" y="1833563"/>
          <p14:tracePt t="28531" x="4959350" y="1825625"/>
          <p14:tracePt t="28546" x="4951413" y="1825625"/>
          <p14:tracePt t="28569" x="4951413" y="1817688"/>
          <p14:tracePt t="28734" x="4951413" y="1809750"/>
          <p14:tracePt t="28779" x="4951413" y="1801813"/>
          <p14:tracePt t="28786" x="4951413" y="1793875"/>
          <p14:tracePt t="28832" x="4951413" y="1785938"/>
          <p14:tracePt t="30158" x="4951413" y="1809750"/>
          <p14:tracePt t="30168" x="4951413" y="1833563"/>
          <p14:tracePt t="30175" x="4951413" y="1857375"/>
          <p14:tracePt t="30184" x="4959350" y="1881188"/>
          <p14:tracePt t="30189" x="4967288" y="1906588"/>
          <p14:tracePt t="30196" x="4967288" y="1930400"/>
          <p14:tracePt t="30205" x="4967288" y="1946275"/>
          <p14:tracePt t="30213" x="4983163" y="1970088"/>
          <p14:tracePt t="30220" x="4983163" y="1993900"/>
          <p14:tracePt t="30227" x="4991100" y="2017713"/>
          <p14:tracePt t="30234" x="4999038" y="2041525"/>
          <p14:tracePt t="30241" x="4999038" y="2065338"/>
          <p14:tracePt t="30250" x="5006975" y="2089150"/>
          <p14:tracePt t="30257" x="5014913" y="2112963"/>
          <p14:tracePt t="30264" x="5022850" y="2136775"/>
          <p14:tracePt t="30272" x="5022850" y="2160588"/>
          <p14:tracePt t="30280" x="5030788" y="2176463"/>
          <p14:tracePt t="30288" x="5030788" y="2192338"/>
          <p14:tracePt t="30295" x="5038725" y="2208213"/>
          <p14:tracePt t="30302" x="5038725" y="2224088"/>
          <p14:tracePt t="30310" x="5046663" y="2249488"/>
          <p14:tracePt t="30316" x="5046663" y="2257425"/>
          <p14:tracePt t="30326" x="5054600" y="2273300"/>
          <p14:tracePt t="30331" x="5070475" y="2289175"/>
          <p14:tracePt t="30340" x="5070475" y="2312988"/>
          <p14:tracePt t="30348" x="5086350" y="2328863"/>
          <p14:tracePt t="30354" x="5094288" y="2344738"/>
          <p14:tracePt t="30361" x="5094288" y="2352675"/>
          <p14:tracePt t="30369" x="5102225" y="2376488"/>
          <p14:tracePt t="30377" x="5110163" y="2384425"/>
          <p14:tracePt t="30383" x="5118100" y="2400300"/>
          <p14:tracePt t="30392" x="5133975" y="2416175"/>
          <p14:tracePt t="30399" x="5141913" y="2432050"/>
          <p14:tracePt t="30409" x="5149850" y="2439988"/>
          <p14:tracePt t="30414" x="5149850" y="2447925"/>
          <p14:tracePt t="30421" x="5157788" y="2447925"/>
          <p14:tracePt t="30430" x="5157788" y="2455863"/>
          <p14:tracePt t="30453" x="5157788" y="2463800"/>
          <p14:tracePt t="30460" x="5165725" y="2471738"/>
          <p14:tracePt t="30468" x="5173663" y="2479675"/>
          <p14:tracePt t="30482" x="5173663" y="2495550"/>
          <p14:tracePt t="30491" x="5181600" y="2503488"/>
          <p14:tracePt t="30497" x="5197475" y="2519363"/>
          <p14:tracePt t="30503" x="5205413" y="2535238"/>
          <p14:tracePt t="30513" x="5213350" y="2551113"/>
          <p14:tracePt t="30520" x="5229225" y="2566988"/>
          <p14:tracePt t="30528" x="5237163" y="2584450"/>
          <p14:tracePt t="30534" x="5260975" y="2600325"/>
          <p14:tracePt t="30542" x="5260975" y="2616200"/>
          <p14:tracePt t="30550" x="5284788" y="2632075"/>
          <p14:tracePt t="30558" x="5292725" y="2647950"/>
          <p14:tracePt t="30565" x="5300663" y="2655888"/>
          <p14:tracePt t="30572" x="5318125" y="2679700"/>
          <p14:tracePt t="30579" x="5326063" y="2687638"/>
          <p14:tracePt t="30587" x="5341938" y="2703513"/>
          <p14:tracePt t="30594" x="5349875" y="2719388"/>
          <p14:tracePt t="30601" x="5357813" y="2727325"/>
          <p14:tracePt t="30609" x="5365750" y="2735263"/>
          <p14:tracePt t="30616" x="5373688" y="2743200"/>
          <p14:tracePt t="30624" x="5389563" y="2759075"/>
          <p14:tracePt t="30632" x="5413375" y="2774950"/>
          <p14:tracePt t="30639" x="5429250" y="2790825"/>
          <p14:tracePt t="30647" x="5445125" y="2806700"/>
          <p14:tracePt t="30654" x="5461000" y="2830513"/>
          <p14:tracePt t="30661" x="5476875" y="2838450"/>
          <p14:tracePt t="30669" x="5484813" y="2846388"/>
          <p14:tracePt t="30677" x="5548313" y="2901950"/>
          <p14:tracePt t="30684" x="5580063" y="2935288"/>
          <p14:tracePt t="30691" x="5611813" y="2967038"/>
          <p14:tracePt t="30699" x="5643563" y="2990850"/>
          <p14:tracePt t="30707" x="5684838" y="3022600"/>
          <p14:tracePt t="30714" x="5724525" y="3054350"/>
          <p14:tracePt t="30721" x="5748338" y="3078163"/>
          <p14:tracePt t="30729" x="5788025" y="3117850"/>
          <p14:tracePt t="30737" x="5827713" y="3149600"/>
          <p14:tracePt t="30744" x="5867400" y="3181350"/>
          <p14:tracePt t="30751" x="5891213" y="3205163"/>
          <p14:tracePt t="30759" x="5922963" y="3221038"/>
          <p14:tracePt t="30766" x="5938838" y="3236913"/>
          <p14:tracePt t="30774" x="5946775" y="3244850"/>
          <p14:tracePt t="30781" x="5962650" y="3262313"/>
          <p14:tracePt t="30797" x="5978525" y="3270250"/>
          <p14:tracePt t="30804" x="5978525" y="3286125"/>
          <p14:tracePt t="30811" x="5994400" y="3294063"/>
          <p14:tracePt t="30818" x="6002338" y="3309938"/>
          <p14:tracePt t="30827" x="6010275" y="3317875"/>
          <p14:tracePt t="30834" x="6018213" y="3325813"/>
          <p14:tracePt t="30841" x="6034088" y="3341688"/>
          <p14:tracePt t="30849" x="6051550" y="3357563"/>
          <p14:tracePt t="30857" x="6067425" y="3373438"/>
          <p14:tracePt t="30864" x="6083300" y="3381375"/>
          <p14:tracePt t="30871" x="6091238" y="3397250"/>
          <p14:tracePt t="30879" x="6099175" y="3405188"/>
          <p14:tracePt t="30887" x="6115050" y="3413125"/>
          <p14:tracePt t="30894" x="6122988" y="3429000"/>
          <p14:tracePt t="30901" x="6138863" y="3436938"/>
          <p14:tracePt t="30909" x="6138863" y="3444875"/>
          <p14:tracePt t="30916" x="6146800" y="3444875"/>
          <p14:tracePt t="31044" x="6146800" y="3452813"/>
          <p14:tracePt t="31066" x="6146800" y="3460750"/>
          <p14:tracePt t="31074" x="6154738" y="3468688"/>
          <p14:tracePt t="31081" x="6154738" y="3476625"/>
          <p14:tracePt t="31090" x="6162675" y="3492500"/>
          <p14:tracePt t="31096" x="6170613" y="3516313"/>
          <p14:tracePt t="31104" x="6170613" y="3540125"/>
          <p14:tracePt t="31111" x="6178550" y="3563938"/>
          <p14:tracePt t="31119" x="6186488" y="3595688"/>
          <p14:tracePt t="31126" x="6194425" y="3621088"/>
          <p14:tracePt t="31133" x="6202363" y="3668713"/>
          <p14:tracePt t="31141" x="6210300" y="3700463"/>
          <p14:tracePt t="31149" x="6210300" y="3716338"/>
          <p14:tracePt t="31156" x="6210300" y="3748088"/>
          <p14:tracePt t="31164" x="6218238" y="3787775"/>
          <p14:tracePt t="31172" x="6226175" y="3811588"/>
          <p14:tracePt t="31179" x="6226175" y="3835400"/>
          <p14:tracePt t="31186" x="6234113" y="3859213"/>
          <p14:tracePt t="31194" x="6234113" y="3890963"/>
          <p14:tracePt t="31201" x="6234113" y="3906838"/>
          <p14:tracePt t="31209" x="6234113" y="3938588"/>
          <p14:tracePt t="31217" x="6234113" y="3971925"/>
          <p14:tracePt t="31224" x="6242050" y="4027488"/>
          <p14:tracePt t="31231" x="6242050" y="4051300"/>
          <p14:tracePt t="31240" x="6242050" y="4083050"/>
          <p14:tracePt t="31247" x="6242050" y="4138613"/>
          <p14:tracePt t="31254" x="6242050" y="4178300"/>
          <p14:tracePt t="31261" x="6242050" y="4194175"/>
          <p14:tracePt t="31269" x="6242050" y="4217988"/>
          <p14:tracePt t="31277" x="6234113" y="4241800"/>
          <p14:tracePt t="31283" x="6234113" y="4249738"/>
          <p14:tracePt t="31292" x="6234113" y="4265613"/>
          <p14:tracePt t="31299" x="6234113" y="4273550"/>
          <p14:tracePt t="31307" x="6226175" y="4273550"/>
          <p14:tracePt t="31313" x="6226175" y="4281488"/>
          <p14:tracePt t="31622" x="6226175" y="4291013"/>
          <p14:tracePt t="31628" x="6226175" y="4354513"/>
          <p14:tracePt t="31636" x="6202363" y="4449763"/>
          <p14:tracePt t="31643" x="6178550" y="4545013"/>
          <p14:tracePt t="31651" x="6138863" y="4673600"/>
          <p14:tracePt t="31659" x="6083300" y="4832350"/>
          <p14:tracePt t="31666" x="6059488" y="4935538"/>
          <p14:tracePt t="31676" x="6018213" y="5040313"/>
          <p14:tracePt t="31681" x="5986463" y="5103813"/>
          <p14:tracePt t="31689" x="5962650" y="5159375"/>
          <p14:tracePt t="31696" x="5938838" y="5199063"/>
          <p14:tracePt t="31704" x="5915025" y="5222875"/>
          <p14:tracePt t="31711" x="5899150" y="5230813"/>
          <p14:tracePt t="31719" x="5899150" y="5238750"/>
          <p14:tracePt t="31734" x="5891213" y="5238750"/>
          <p14:tracePt t="31772" x="5875338" y="5238750"/>
          <p14:tracePt t="31779" x="5867400" y="5238750"/>
          <p14:tracePt t="31787" x="5843588" y="5230813"/>
          <p14:tracePt t="31794" x="5803900" y="5214938"/>
          <p14:tracePt t="31801" x="5756275" y="5199063"/>
          <p14:tracePt t="31809" x="5700713" y="5175250"/>
          <p14:tracePt t="31816" x="5643563" y="5151438"/>
          <p14:tracePt t="31825" x="5588000" y="5127625"/>
          <p14:tracePt t="31831" x="5532438" y="5103813"/>
          <p14:tracePt t="31839" x="5476875" y="5080000"/>
          <p14:tracePt t="31846" x="5429250" y="5064125"/>
          <p14:tracePt t="31854" x="5381625" y="5048250"/>
          <p14:tracePt t="31861" x="5357813" y="5032375"/>
          <p14:tracePt t="31869" x="5310188" y="5024438"/>
          <p14:tracePt t="31876" x="5284788" y="5024438"/>
          <p14:tracePt t="31884" x="5268913" y="5016500"/>
          <p14:tracePt t="31892" x="5245100" y="5016500"/>
          <p14:tracePt t="31899" x="5229225" y="5008563"/>
          <p14:tracePt t="31906" x="5213350" y="5008563"/>
          <p14:tracePt t="31914" x="5189538" y="5008563"/>
          <p14:tracePt t="31922" x="5157788" y="5008563"/>
          <p14:tracePt t="31928" x="5126038" y="5008563"/>
          <p14:tracePt t="31936" x="5094288" y="5008563"/>
          <p14:tracePt t="31943" x="5046663" y="5008563"/>
          <p14:tracePt t="31951" x="5014913" y="5008563"/>
          <p14:tracePt t="31959" x="4975225" y="5008563"/>
          <p14:tracePt t="31974" x="4918075" y="5008563"/>
          <p14:tracePt t="31976" x="4886325" y="5008563"/>
          <p14:tracePt t="31981" x="4854575" y="5008563"/>
          <p14:tracePt t="31989" x="4814888" y="5008563"/>
          <p14:tracePt t="31996" x="4783138" y="5008563"/>
          <p14:tracePt t="32004" x="4767263" y="5008563"/>
          <p14:tracePt t="32011" x="4759325" y="5008563"/>
          <p14:tracePt t="32019" x="4735513" y="5008563"/>
          <p14:tracePt t="32026" x="4719638" y="5008563"/>
          <p14:tracePt t="32034" x="4687888" y="5008563"/>
          <p14:tracePt t="32042" x="4664075" y="5008563"/>
          <p14:tracePt t="32049" x="4640263" y="5008563"/>
          <p14:tracePt t="32056" x="4616450" y="5008563"/>
          <p14:tracePt t="32063" x="4592638" y="5008563"/>
          <p14:tracePt t="32072" x="4567238" y="5008563"/>
          <p14:tracePt t="32079" x="4543425" y="5008563"/>
          <p14:tracePt t="32087" x="4511675" y="5016500"/>
          <p14:tracePt t="32094" x="4495800" y="5016500"/>
          <p14:tracePt t="32101" x="4487863" y="5016500"/>
          <p14:tracePt t="32109" x="4479925" y="5024438"/>
          <p14:tracePt t="32124" x="4471988" y="5024438"/>
          <p14:tracePt t="32139" x="4464050" y="5024438"/>
          <p14:tracePt t="32147" x="4464050" y="5032375"/>
          <p14:tracePt t="32154" x="4456113" y="5032375"/>
          <p14:tracePt t="32176" x="4448175" y="5032375"/>
          <p14:tracePt t="33159" x="4440238" y="5024438"/>
          <p14:tracePt t="33166" x="4432300" y="5008563"/>
          <p14:tracePt t="33182" x="4424363" y="5000625"/>
          <p14:tracePt t="33488" x="4424363" y="4992688"/>
          <p14:tracePt t="33498" x="4408488" y="4984750"/>
          <p14:tracePt t="33505" x="4392613" y="4976813"/>
          <p14:tracePt t="33511" x="4360863" y="4959350"/>
          <p14:tracePt t="33520" x="4344988" y="4959350"/>
          <p14:tracePt t="33526" x="4337050" y="4951413"/>
          <p14:tracePt t="33533" x="4321175" y="4943475"/>
          <p14:tracePt t="33543" x="4313238" y="4943475"/>
          <p14:tracePt t="33550" x="4313238" y="4935538"/>
          <p14:tracePt t="34096" x="4305300" y="4935538"/>
          <p14:tracePt t="34104" x="4297363" y="4927600"/>
          <p14:tracePt t="34111" x="4281488" y="4927600"/>
          <p14:tracePt t="34118" x="4273550" y="4919663"/>
          <p14:tracePt t="34126" x="4265613" y="4911725"/>
          <p14:tracePt t="34134" x="4249738" y="4911725"/>
          <p14:tracePt t="34142" x="4233863" y="4903788"/>
          <p14:tracePt t="34157" x="4225925" y="4903788"/>
          <p14:tracePt t="34276" x="4225925" y="4895850"/>
          <p14:tracePt t="34291" x="4217988" y="4895850"/>
          <p14:tracePt t="35087" x="4225925" y="4895850"/>
          <p14:tracePt t="35116" x="4233863" y="4895850"/>
          <p14:tracePt t="35132" x="4241800" y="4895850"/>
          <p14:tracePt t="35147" x="4241800" y="4887913"/>
          <p14:tracePt t="35154" x="4257675" y="4887913"/>
          <p14:tracePt t="35163" x="4265613" y="4887913"/>
          <p14:tracePt t="35169" x="4273550" y="4887913"/>
          <p14:tracePt t="35178" x="4281488" y="4887913"/>
          <p14:tracePt t="35184" x="4297363" y="4887913"/>
          <p14:tracePt t="35191" x="4305300" y="4879975"/>
          <p14:tracePt t="35200" x="4313238" y="4879975"/>
          <p14:tracePt t="35206" x="4321175" y="4879975"/>
          <p14:tracePt t="35214" x="4329113" y="4879975"/>
          <p14:tracePt t="35236" x="4337050" y="4872038"/>
          <p14:tracePt t="35259" x="4337050" y="4864100"/>
          <p14:tracePt t="35266" x="4337050" y="4856163"/>
          <p14:tracePt t="35281" x="4337050" y="4848225"/>
          <p14:tracePt t="35296" x="4337050" y="4840288"/>
          <p14:tracePt t="35321" x="4337050" y="4832350"/>
          <p14:tracePt t="35341" x="4321175" y="4824413"/>
          <p14:tracePt t="35349" x="4305300" y="4808538"/>
          <p14:tracePt t="35356" x="4297363" y="4792663"/>
          <p14:tracePt t="35363" x="4289425" y="4760913"/>
          <p14:tracePt t="35372" x="4273550" y="4745038"/>
          <p14:tracePt t="35379" x="4273550" y="4737100"/>
          <p14:tracePt t="35754" x="4257675" y="4737100"/>
          <p14:tracePt t="35761" x="4233863" y="4737100"/>
          <p14:tracePt t="35769" x="4225925" y="4737100"/>
          <p14:tracePt t="35777" x="4217988" y="4745038"/>
          <p14:tracePt t="35784" x="4210050" y="4745038"/>
          <p14:tracePt t="35791" x="4200525" y="4745038"/>
          <p14:tracePt t="35799" x="4192588" y="4745038"/>
          <p14:tracePt t="35806" x="4184650" y="4745038"/>
          <p14:tracePt t="35814" x="4168775" y="4745038"/>
          <p14:tracePt t="35822" x="4160838" y="4745038"/>
          <p14:tracePt t="35829" x="4144963" y="4752975"/>
          <p14:tracePt t="35837" x="4137025" y="4752975"/>
          <p14:tracePt t="35844" x="4121150" y="4760913"/>
          <p14:tracePt t="35852" x="4105275" y="4768850"/>
          <p14:tracePt t="35858" x="4081463" y="4768850"/>
          <p14:tracePt t="35866" x="4073525" y="4768850"/>
          <p14:tracePt t="35873" x="4057650" y="4768850"/>
          <p14:tracePt t="35882" x="4049713" y="4768850"/>
          <p14:tracePt t="35889" x="4041775" y="4768850"/>
          <p14:tracePt t="35904" x="4025900" y="4768850"/>
          <p14:tracePt t="35926" x="4017963" y="4768850"/>
          <p14:tracePt t="35956" x="4010025" y="4768850"/>
          <p14:tracePt t="35986" x="4002088" y="4768850"/>
          <p14:tracePt t="36714" x="4010025" y="4760913"/>
          <p14:tracePt t="36722" x="4033838" y="4760913"/>
          <p14:tracePt t="36729" x="4081463" y="4745038"/>
          <p14:tracePt t="36737" x="4144963" y="4721225"/>
          <p14:tracePt t="36747" x="4225925" y="4681538"/>
          <p14:tracePt t="36752" x="4297363" y="4657725"/>
          <p14:tracePt t="36760" x="4384675" y="4624388"/>
          <p14:tracePt t="36768" x="4471988" y="4600575"/>
          <p14:tracePt t="36775" x="4527550" y="4592638"/>
          <p14:tracePt t="36783" x="4592638" y="4584700"/>
          <p14:tracePt t="36791" x="4640263" y="4584700"/>
          <p14:tracePt t="36796" x="4672013" y="4568825"/>
          <p14:tracePt t="36808" x="4695825" y="4560888"/>
          <p14:tracePt t="36812" x="4703763" y="4552950"/>
          <p14:tracePt t="36821" x="4711700" y="4552950"/>
          <p14:tracePt t="37689" x="4703763" y="4552950"/>
          <p14:tracePt t="37719" x="4695825" y="4552950"/>
          <p14:tracePt t="37757" x="4687888" y="4552950"/>
          <p14:tracePt t="38109" x="4679950" y="4513263"/>
          <p14:tracePt t="38120" x="4656138" y="4489450"/>
          <p14:tracePt t="38125" x="4640263" y="4449763"/>
          <p14:tracePt t="38134" x="4624388" y="4418013"/>
          <p14:tracePt t="38140" x="4616450" y="4378325"/>
          <p14:tracePt t="38148" x="4600575" y="4354513"/>
          <p14:tracePt t="38155" x="4592638" y="4338638"/>
          <p14:tracePt t="38162" x="4584700" y="4314825"/>
          <p14:tracePt t="38170" x="4576763" y="4298950"/>
          <p14:tracePt t="38177" x="4567238" y="4281488"/>
          <p14:tracePt t="38186" x="4551363" y="4265613"/>
          <p14:tracePt t="38193" x="4535488" y="4249738"/>
          <p14:tracePt t="38198" x="4535488" y="4233863"/>
          <p14:tracePt t="38208" x="4527550" y="4233863"/>
          <p14:tracePt t="38214" x="4527550" y="4225925"/>
          <p14:tracePt t="38221" x="4519613" y="4217988"/>
          <p14:tracePt t="38230" x="4519613" y="4210050"/>
          <p14:tracePt t="38237" x="4511675" y="4210050"/>
          <p14:tracePt t="38244" x="4495800" y="4202113"/>
          <p14:tracePt t="38252" x="4479925" y="4186238"/>
          <p14:tracePt t="38259" x="4464050" y="4186238"/>
          <p14:tracePt t="38269" x="4440238" y="4170363"/>
          <p14:tracePt t="38274" x="4400550" y="4154488"/>
          <p14:tracePt t="38282" x="4360863" y="4154488"/>
          <p14:tracePt t="38290" x="4321175" y="4146550"/>
          <p14:tracePt t="38296" x="4265613" y="4130675"/>
          <p14:tracePt t="38306" x="4217988" y="4114800"/>
          <p14:tracePt t="38311" x="4184650" y="4106863"/>
          <p14:tracePt t="38321" x="4152900" y="4090988"/>
          <p14:tracePt t="38326" x="4129088" y="4083050"/>
          <p14:tracePt t="38334" x="4105275" y="4075113"/>
          <p14:tracePt t="38341" x="4089400" y="4075113"/>
          <p14:tracePt t="38351" x="4073525" y="4075113"/>
          <p14:tracePt t="38357" x="4065588" y="4067175"/>
          <p14:tracePt t="38372" x="4057650" y="4067175"/>
          <p14:tracePt t="38499" x="4057650" y="4059238"/>
          <p14:tracePt t="38509" x="4057650" y="4051300"/>
          <p14:tracePt t="38514" x="4073525" y="4043363"/>
          <p14:tracePt t="38521" x="4089400" y="4035425"/>
          <p14:tracePt t="38530" x="4105275" y="4019550"/>
          <p14:tracePt t="38538" x="4137025" y="4003675"/>
          <p14:tracePt t="38544" x="4168775" y="3971925"/>
          <p14:tracePt t="38552" x="4217988" y="3938588"/>
          <p14:tracePt t="38560" x="4233863" y="3922713"/>
          <p14:tracePt t="38570" x="4273550" y="3906838"/>
          <p14:tracePt t="38574" x="4360863" y="3859213"/>
          <p14:tracePt t="38581" x="4416425" y="3843338"/>
          <p14:tracePt t="38588" x="4471988" y="3819525"/>
          <p14:tracePt t="38596" x="4527550" y="3803650"/>
          <p14:tracePt t="38604" x="4567238" y="3803650"/>
          <p14:tracePt t="38611" x="4608513" y="3795713"/>
          <p14:tracePt t="38620" x="4640263" y="3795713"/>
          <p14:tracePt t="38626" x="4656138" y="3795713"/>
          <p14:tracePt t="38633" x="4687888" y="3795713"/>
          <p14:tracePt t="38642" x="4703763" y="3795713"/>
          <p14:tracePt t="38653" x="4719638" y="3795713"/>
          <p14:tracePt t="38656" x="4727575" y="3795713"/>
          <p14:tracePt t="38672" x="4735513" y="3795713"/>
          <p14:tracePt t="40164" x="4751388" y="3827463"/>
          <p14:tracePt t="40172" x="4759325" y="3851275"/>
          <p14:tracePt t="40182" x="4775200" y="3875088"/>
          <p14:tracePt t="40188" x="4783138" y="3914775"/>
          <p14:tracePt t="40194" x="4806950" y="3956050"/>
          <p14:tracePt t="40202" x="4830763" y="3995738"/>
          <p14:tracePt t="40210" x="4854575" y="4043363"/>
          <p14:tracePt t="40217" x="4894263" y="4098925"/>
          <p14:tracePt t="40223" x="4926013" y="4146550"/>
          <p14:tracePt t="40233" x="4959350" y="4194175"/>
          <p14:tracePt t="40239" x="4983163" y="4225925"/>
          <p14:tracePt t="40247" x="5006975" y="4257675"/>
          <p14:tracePt t="40255" x="5022850" y="4273550"/>
          <p14:tracePt t="40262" x="5030788" y="4281488"/>
          <p14:tracePt t="40270" x="5038725" y="4281488"/>
          <p14:tracePt t="40441" x="5038725" y="4291013"/>
          <p14:tracePt t="40451" x="5038725" y="4298950"/>
          <p14:tracePt t="40456" x="5038725" y="4306888"/>
          <p14:tracePt t="40464" x="5038725" y="4314825"/>
          <p14:tracePt t="40473" x="5038725" y="4330700"/>
          <p14:tracePt t="40479" x="5038725" y="4362450"/>
          <p14:tracePt t="40486" x="5038725" y="4378325"/>
          <p14:tracePt t="40494" x="5038725" y="4402138"/>
          <p14:tracePt t="40502" x="5030788" y="4425950"/>
          <p14:tracePt t="40511" x="5014913" y="4457700"/>
          <p14:tracePt t="40517" x="5006975" y="4473575"/>
          <p14:tracePt t="40524" x="4983163" y="4497388"/>
          <p14:tracePt t="40534" x="4975225" y="4513263"/>
          <p14:tracePt t="40540" x="4959350" y="4537075"/>
          <p14:tracePt t="40549" x="4943475" y="4552950"/>
          <p14:tracePt t="40554" x="4933950" y="4552950"/>
          <p14:tracePt t="40562" x="4926013" y="4568825"/>
          <p14:tracePt t="40570" x="4910138" y="4576763"/>
          <p14:tracePt t="40576" x="4910138" y="4584700"/>
          <p14:tracePt t="40585" x="4902200" y="4584700"/>
          <p14:tracePt t="40600" x="4902200" y="4592638"/>
          <p14:tracePt t="40608" x="4894263" y="4592638"/>
          <p14:tracePt t="40631" x="4886325" y="4592638"/>
          <p14:tracePt t="40637" x="4878388" y="4600575"/>
          <p14:tracePt t="40643" x="4878388" y="4608513"/>
          <p14:tracePt t="40653" x="4870450" y="4608513"/>
          <p14:tracePt t="40667" x="4870450" y="4616450"/>
          <p14:tracePt t="40674" x="4862513" y="4616450"/>
          <p14:tracePt t="40778" x="4862513" y="4624388"/>
          <p14:tracePt t="40794" x="4878388" y="4624388"/>
          <p14:tracePt t="40801" x="4886325" y="4624388"/>
          <p14:tracePt t="40810" x="4902200" y="4633913"/>
          <p14:tracePt t="40817" x="4918075" y="4633913"/>
          <p14:tracePt t="40825" x="4933950" y="4641850"/>
          <p14:tracePt t="40834" x="4943475" y="4641850"/>
          <p14:tracePt t="40839" x="4951413" y="4641850"/>
          <p14:tracePt t="40846" x="4959350" y="4641850"/>
          <p14:tracePt t="41034" x="4991100" y="4649788"/>
          <p14:tracePt t="41041" x="5046663" y="4665663"/>
          <p14:tracePt t="41049" x="5094288" y="4689475"/>
          <p14:tracePt t="41056" x="5173663" y="4721225"/>
          <p14:tracePt t="41065" x="5260975" y="4745038"/>
          <p14:tracePt t="41071" x="5349875" y="4768850"/>
          <p14:tracePt t="41079" x="5405438" y="4784725"/>
          <p14:tracePt t="41086" x="5484813" y="4800600"/>
          <p14:tracePt t="41094" x="5540375" y="4816475"/>
          <p14:tracePt t="41102" x="5595938" y="4824413"/>
          <p14:tracePt t="41108" x="5643563" y="4840288"/>
          <p14:tracePt t="41118" x="5667375" y="4840288"/>
          <p14:tracePt t="41124" x="5676900" y="4848225"/>
          <p14:tracePt t="41132" x="5684838" y="4848225"/>
          <p14:tracePt t="41176" x="5692775" y="4848225"/>
          <p14:tracePt t="41349" x="5684838" y="4840288"/>
          <p14:tracePt t="41356" x="5667375" y="4832350"/>
          <p14:tracePt t="41367" x="5651500" y="4808538"/>
          <p14:tracePt t="41371" x="5627688" y="4800600"/>
          <p14:tracePt t="41381" x="5588000" y="4768850"/>
          <p14:tracePt t="41388" x="5540375" y="4737100"/>
          <p14:tracePt t="41395" x="5500688" y="4705350"/>
          <p14:tracePt t="41402" x="5461000" y="4681538"/>
          <p14:tracePt t="41410" x="5413375" y="4641850"/>
          <p14:tracePt t="41417" x="5381625" y="4608513"/>
          <p14:tracePt t="41424" x="5334000" y="4560888"/>
          <p14:tracePt t="41434" x="5292725" y="4497388"/>
          <p14:tracePt t="41439" x="5253038" y="4433888"/>
          <p14:tracePt t="41446" x="5205413" y="4354513"/>
          <p14:tracePt t="41453" x="5165725" y="4291013"/>
          <p14:tracePt t="41461" x="5118100" y="4217988"/>
          <p14:tracePt t="41468" x="5086350" y="4154488"/>
          <p14:tracePt t="41477" x="5054600" y="4106863"/>
          <p14:tracePt t="41485" x="5022850" y="4027488"/>
          <p14:tracePt t="41491" x="4991100" y="3956050"/>
          <p14:tracePt t="41498" x="4951413" y="3883025"/>
          <p14:tracePt t="41506" x="4933950" y="3827463"/>
          <p14:tracePt t="41514" x="4910138" y="3763963"/>
          <p14:tracePt t="41521" x="4894263" y="3732213"/>
          <p14:tracePt t="41529" x="4894263" y="3708400"/>
          <p14:tracePt t="41536" x="4878388" y="3684588"/>
          <p14:tracePt t="41544" x="4870450" y="3660775"/>
          <p14:tracePt t="41551" x="4870450" y="3652838"/>
          <p14:tracePt t="41559" x="4870450" y="3644900"/>
          <p14:tracePt t="41568" x="4870450" y="3636963"/>
          <p14:tracePt t="41574" x="4862513" y="3636963"/>
          <p14:tracePt t="41581" x="4862513" y="3629025"/>
          <p14:tracePt t="41596" x="4854575" y="3629025"/>
          <p14:tracePt t="41611" x="4854575" y="3621088"/>
          <p14:tracePt t="41686" x="4854575" y="3613150"/>
          <p14:tracePt t="41701" x="4854575" y="3605213"/>
          <p14:tracePt t="41717" x="4846638" y="3587750"/>
          <p14:tracePt t="41724" x="4846638" y="3579813"/>
          <p14:tracePt t="41732" x="4846638" y="3563938"/>
          <p14:tracePt t="41739" x="4838700" y="3556000"/>
          <p14:tracePt t="41747" x="4830763" y="3508375"/>
          <p14:tracePt t="41755" x="4822825" y="3444875"/>
          <p14:tracePt t="41761" x="4814888" y="3381375"/>
          <p14:tracePt t="41768" x="4806950" y="3286125"/>
          <p14:tracePt t="41776" x="4799013" y="3149600"/>
          <p14:tracePt t="41785" x="4775200" y="3046413"/>
          <p14:tracePt t="41791" x="4759325" y="2943225"/>
          <p14:tracePt t="41799" x="4743450" y="2862263"/>
          <p14:tracePt t="41808" x="4719638" y="2759075"/>
          <p14:tracePt t="41814" x="4687888" y="2655888"/>
          <p14:tracePt t="41821" x="4679950" y="2592388"/>
          <p14:tracePt t="41829" x="4672013" y="2503488"/>
          <p14:tracePt t="41837" x="4664075" y="2455863"/>
          <p14:tracePt t="41844" x="4656138" y="2408238"/>
          <p14:tracePt t="41851" x="4656138" y="2384425"/>
          <p14:tracePt t="41859" x="4656138" y="2360613"/>
          <p14:tracePt t="41867" x="4648200" y="2344738"/>
          <p14:tracePt t="41873" x="4648200" y="2336800"/>
          <p14:tracePt t="41882" x="4648200" y="2328863"/>
          <p14:tracePt t="41889" x="4640263" y="2328863"/>
          <p14:tracePt t="41897" x="4640263" y="2320925"/>
          <p14:tracePt t="41934" x="4624388" y="2328863"/>
          <p14:tracePt t="41949" x="4616450" y="2328863"/>
          <p14:tracePt t="42406" x="4600575" y="2312988"/>
          <p14:tracePt t="42414" x="4576763" y="2297113"/>
          <p14:tracePt t="42421" x="4559300" y="2281238"/>
          <p14:tracePt t="42432" x="4519613" y="2249488"/>
          <p14:tracePt t="42438" x="4479925" y="2216150"/>
          <p14:tracePt t="42444" x="4456113" y="2184400"/>
          <p14:tracePt t="42451" x="4424363" y="2168525"/>
          <p14:tracePt t="42459" x="4400550" y="2136775"/>
          <p14:tracePt t="42467" x="4376738" y="2112963"/>
          <p14:tracePt t="42473" x="4344988" y="2081213"/>
          <p14:tracePt t="42481" x="4321175" y="2041525"/>
          <p14:tracePt t="42489" x="4265613" y="2001838"/>
          <p14:tracePt t="42498" x="4217988" y="1962150"/>
          <p14:tracePt t="42503" x="4168775" y="1922463"/>
          <p14:tracePt t="42511" x="4121150" y="1881188"/>
          <p14:tracePt t="42519" x="4065588" y="1841500"/>
          <p14:tracePt t="42526" x="4017963" y="1793875"/>
          <p14:tracePt t="42534" x="3962400" y="1754188"/>
          <p14:tracePt t="42541" x="3914775" y="1714500"/>
          <p14:tracePt t="42550" x="3867150" y="1674813"/>
          <p14:tracePt t="42556" x="3817938" y="1643063"/>
          <p14:tracePt t="42564" x="3778250" y="1611313"/>
          <p14:tracePt t="42571" x="3738563" y="1587500"/>
          <p14:tracePt t="42578" x="3706813" y="1579563"/>
          <p14:tracePt t="42586" x="3675063" y="1555750"/>
          <p14:tracePt t="42594" x="3651250" y="1538288"/>
          <p14:tracePt t="42601" x="3635375" y="1530350"/>
          <p14:tracePt t="42609" x="3627438" y="1514475"/>
          <p14:tracePt t="42617" x="3611563" y="1506538"/>
          <p14:tracePt t="42623" x="3603625" y="1498600"/>
          <p14:tracePt t="42632" x="3587750" y="1490663"/>
          <p14:tracePt t="42639" x="3571875" y="1482725"/>
          <p14:tracePt t="42647" x="3548063" y="1474788"/>
          <p14:tracePt t="42653" x="3532188" y="1474788"/>
          <p14:tracePt t="42661" x="3516313" y="1458913"/>
          <p14:tracePt t="42669" x="3492500" y="1450975"/>
          <p14:tracePt t="42676" x="3476625" y="1443038"/>
          <p14:tracePt t="42684" x="3467100" y="1435100"/>
          <p14:tracePt t="42691" x="3451225" y="1427163"/>
          <p14:tracePt t="42699" x="3435350" y="1411288"/>
          <p14:tracePt t="42707" x="3427413" y="1411288"/>
          <p14:tracePt t="42714" x="3419475" y="1411288"/>
          <p14:tracePt t="42721" x="3419475" y="1403350"/>
          <p14:tracePt t="42924" x="3427413" y="1403350"/>
          <p14:tracePt t="42933" x="3467100" y="1403350"/>
          <p14:tracePt t="42939" x="3532188" y="1411288"/>
          <p14:tracePt t="42949" x="3587750" y="1411288"/>
          <p14:tracePt t="42953" x="3651250" y="1411288"/>
          <p14:tracePt t="42961" x="3722688" y="1419225"/>
          <p14:tracePt t="42969" x="3810000" y="1419225"/>
          <p14:tracePt t="42976" x="3890963" y="1419225"/>
          <p14:tracePt t="42984" x="3986213" y="1419225"/>
          <p14:tracePt t="42991" x="4073525" y="1419225"/>
          <p14:tracePt t="42999" x="4160838" y="1419225"/>
          <p14:tracePt t="43006" x="4225925" y="1419225"/>
          <p14:tracePt t="43014" x="4289425" y="1419225"/>
          <p14:tracePt t="43021" x="4337050" y="1419225"/>
          <p14:tracePt t="43029" x="4384675" y="1403350"/>
          <p14:tracePt t="43036" x="4424363" y="1387475"/>
          <p14:tracePt t="43043" x="4448175" y="1379538"/>
          <p14:tracePt t="43051" x="4464050" y="1379538"/>
          <p14:tracePt t="43059" x="4471988" y="1371600"/>
          <p14:tracePt t="43074" x="4487863" y="1363663"/>
          <p14:tracePt t="43082" x="4495800" y="1355725"/>
          <p14:tracePt t="43103" x="4503738" y="1355725"/>
          <p14:tracePt t="43111" x="4503738" y="1347788"/>
          <p14:tracePt t="43126" x="4511675" y="1347788"/>
          <p14:tracePt t="43134" x="4519613" y="1347788"/>
          <p14:tracePt t="43141" x="4519613" y="1339850"/>
          <p14:tracePt t="43156" x="4527550" y="1331913"/>
          <p14:tracePt t="43164" x="4527550" y="1323975"/>
          <p14:tracePt t="43171" x="4535488" y="1316038"/>
          <p14:tracePt t="43179" x="4543425" y="1308100"/>
          <p14:tracePt t="43187" x="4543425" y="1292225"/>
          <p14:tracePt t="43193" x="4543425" y="1276350"/>
          <p14:tracePt t="43201" x="4551363" y="1276350"/>
          <p14:tracePt t="43209" x="4551363" y="1268413"/>
          <p14:tracePt t="43224" x="4551363" y="1260475"/>
          <p14:tracePt t="43231" x="4559300" y="1260475"/>
          <p14:tracePt t="43262" x="4567238" y="1260475"/>
          <p14:tracePt t="43268" x="4567238" y="1252538"/>
          <p14:tracePt t="43291" x="4576763" y="1244600"/>
          <p14:tracePt t="43306" x="4584700" y="1236663"/>
          <p14:tracePt t="43314" x="4608513" y="1228725"/>
          <p14:tracePt t="43321" x="4616450" y="1228725"/>
          <p14:tracePt t="43329" x="4640263" y="1220788"/>
          <p14:tracePt t="43336" x="4664075" y="1220788"/>
          <p14:tracePt t="43344" x="4703763" y="1220788"/>
          <p14:tracePt t="43351" x="4735513" y="1220788"/>
          <p14:tracePt t="43359" x="4791075" y="1220788"/>
          <p14:tracePt t="43367" x="4838700" y="1236663"/>
          <p14:tracePt t="43374" x="4886325" y="1260475"/>
          <p14:tracePt t="43382" x="4918075" y="1276350"/>
          <p14:tracePt t="43389" x="4967288" y="1292225"/>
          <p14:tracePt t="43396" x="5006975" y="1316038"/>
          <p14:tracePt t="43404" x="5046663" y="1347788"/>
          <p14:tracePt t="43411" x="5070475" y="1363663"/>
          <p14:tracePt t="43419" x="5094288" y="1395413"/>
          <p14:tracePt t="43426" x="5102225" y="1411288"/>
          <p14:tracePt t="43434" x="5110163" y="1419225"/>
          <p14:tracePt t="43442" x="5118100" y="1443038"/>
          <p14:tracePt t="43449" x="5118100" y="1458913"/>
          <p14:tracePt t="43457" x="5118100" y="1474788"/>
          <p14:tracePt t="43464" x="5118100" y="1490663"/>
          <p14:tracePt t="43472" x="5118100" y="1498600"/>
          <p14:tracePt t="43480" x="5118100" y="1514475"/>
          <p14:tracePt t="43486" x="5118100" y="1522413"/>
          <p14:tracePt t="43494" x="5118100" y="1530350"/>
          <p14:tracePt t="43501" x="5110163" y="1547813"/>
          <p14:tracePt t="43509" x="5102225" y="1563688"/>
          <p14:tracePt t="43517" x="5094288" y="1571625"/>
          <p14:tracePt t="43523" x="5070475" y="1571625"/>
          <p14:tracePt t="43532" x="5046663" y="1579563"/>
          <p14:tracePt t="43539" x="5030788" y="1587500"/>
          <p14:tracePt t="43546" x="4999038" y="1595438"/>
          <p14:tracePt t="43554" x="4967288" y="1603375"/>
          <p14:tracePt t="43562" x="4926013" y="1603375"/>
          <p14:tracePt t="43569" x="4878388" y="1603375"/>
          <p14:tracePt t="43576" x="4822825" y="1611313"/>
          <p14:tracePt t="43583" x="4759325" y="1611313"/>
          <p14:tracePt t="43591" x="4703763" y="1611313"/>
          <p14:tracePt t="43600" x="4648200" y="1611313"/>
          <p14:tracePt t="43606" x="4592638" y="1611313"/>
          <p14:tracePt t="43614" x="4543425" y="1611313"/>
          <p14:tracePt t="43621" x="4503738" y="1611313"/>
          <p14:tracePt t="43630" x="4471988" y="1595438"/>
          <p14:tracePt t="43636" x="4432300" y="1579563"/>
          <p14:tracePt t="43644" x="4416425" y="1563688"/>
          <p14:tracePt t="43651" x="4400550" y="1555750"/>
          <p14:tracePt t="43659" x="4376738" y="1538288"/>
          <p14:tracePt t="43666" x="4368800" y="1522413"/>
          <p14:tracePt t="43673" x="4352925" y="1506538"/>
          <p14:tracePt t="43683" x="4352925" y="1490663"/>
          <p14:tracePt t="43689" x="4352925" y="1474788"/>
          <p14:tracePt t="43696" x="4352925" y="1450975"/>
          <p14:tracePt t="43704" x="4352925" y="1435100"/>
          <p14:tracePt t="43712" x="4360863" y="1403350"/>
          <p14:tracePt t="43719" x="4376738" y="1379538"/>
          <p14:tracePt t="43726" x="4400550" y="1339850"/>
          <p14:tracePt t="43733" x="4408488" y="1316038"/>
          <p14:tracePt t="43741" x="4432300" y="1284288"/>
          <p14:tracePt t="43749" x="4448175" y="1260475"/>
          <p14:tracePt t="43756" x="4456113" y="1252538"/>
          <p14:tracePt t="43764" x="4471988" y="1236663"/>
          <p14:tracePt t="43771" x="4479925" y="1228725"/>
          <p14:tracePt t="43780" x="4503738" y="1220788"/>
          <p14:tracePt t="43786" x="4511675" y="1212850"/>
          <p14:tracePt t="43793" x="4527550" y="1204913"/>
          <p14:tracePt t="43801" x="4543425" y="1204913"/>
          <p14:tracePt t="43809" x="4559300" y="1204913"/>
          <p14:tracePt t="43816" x="4576763" y="1204913"/>
          <p14:tracePt t="43823" x="4584700" y="1195388"/>
          <p14:tracePt t="43833" x="4600575" y="1195388"/>
          <p14:tracePt t="43839" x="4616450" y="1195388"/>
          <p14:tracePt t="43846" x="4632325" y="1195388"/>
          <p14:tracePt t="43862" x="4640263" y="1195388"/>
          <p14:tracePt t="43869" x="4648200" y="1195388"/>
          <p14:tracePt t="43876" x="4664075" y="1195388"/>
          <p14:tracePt t="43884" x="4672013" y="1195388"/>
          <p14:tracePt t="43959" x="4679950" y="1195388"/>
          <p14:tracePt t="43974" x="4687888" y="1195388"/>
          <p14:tracePt t="43982" x="4695825" y="1204913"/>
          <p14:tracePt t="43989" x="4695825" y="1212850"/>
          <p14:tracePt t="43996" x="4703763" y="1212850"/>
          <p14:tracePt t="44004" x="4703763" y="1220788"/>
          <p14:tracePt t="44026" x="4711700" y="1220788"/>
          <p14:tracePt t="44033" x="4711700" y="1228725"/>
          <p14:tracePt t="44155" x="0" y="0"/>
        </p14:tracePtLst>
        <p14:tracePtLst>
          <p14:tracePt t="56074" x="2622550" y="3556000"/>
          <p14:tracePt t="56221" x="2630488" y="3556000"/>
          <p14:tracePt t="56229" x="2638425" y="3556000"/>
          <p14:tracePt t="56237" x="2654300" y="3556000"/>
          <p14:tracePt t="56244" x="2678113" y="3556000"/>
          <p14:tracePt t="56254" x="2701925" y="3556000"/>
          <p14:tracePt t="56259" x="2725738" y="3548063"/>
          <p14:tracePt t="56266" x="2751138" y="3548063"/>
          <p14:tracePt t="56275" x="2782888" y="3548063"/>
          <p14:tracePt t="56282" x="2814638" y="3548063"/>
          <p14:tracePt t="56289" x="2838450" y="3548063"/>
          <p14:tracePt t="56297" x="2870200" y="3548063"/>
          <p14:tracePt t="56306" x="2894013" y="3548063"/>
          <p14:tracePt t="56311" x="2925763" y="3548063"/>
          <p14:tracePt t="56319" x="2957513" y="3548063"/>
          <p14:tracePt t="56326" x="2989263" y="3548063"/>
          <p14:tracePt t="56336" x="3013075" y="3548063"/>
          <p14:tracePt t="56342" x="3044825" y="3548063"/>
          <p14:tracePt t="56349" x="3076575" y="3548063"/>
          <p14:tracePt t="56356" x="3100388" y="3548063"/>
          <p14:tracePt t="56364" x="3133725" y="3548063"/>
          <p14:tracePt t="56372" x="3181350" y="3548063"/>
          <p14:tracePt t="56379" x="3213100" y="3548063"/>
          <p14:tracePt t="56386" x="3244850" y="3548063"/>
          <p14:tracePt t="56394" x="3276600" y="3548063"/>
          <p14:tracePt t="56402" x="3332163" y="3548063"/>
          <p14:tracePt t="56409" x="3371850" y="3548063"/>
          <p14:tracePt t="56417" x="3419475" y="3548063"/>
          <p14:tracePt t="56424" x="3459163" y="3548063"/>
          <p14:tracePt t="56432" x="3492500" y="3540125"/>
          <p14:tracePt t="56439" x="3532188" y="3540125"/>
          <p14:tracePt t="56447" x="3556000" y="3540125"/>
          <p14:tracePt t="56454" x="3571875" y="3540125"/>
          <p14:tracePt t="56461" x="3595688" y="3540125"/>
          <p14:tracePt t="56469" x="3619500" y="3532188"/>
          <p14:tracePt t="56477" x="3627438" y="3532188"/>
          <p14:tracePt t="56485" x="3651250" y="3532188"/>
          <p14:tracePt t="56491" x="3667125" y="3532188"/>
          <p14:tracePt t="56499" x="3683000" y="3532188"/>
          <p14:tracePt t="56506" x="3706813" y="3532188"/>
          <p14:tracePt t="56514" x="3730625" y="3524250"/>
          <p14:tracePt t="56523" x="3754438" y="3524250"/>
          <p14:tracePt t="56529" x="3778250" y="3524250"/>
          <p14:tracePt t="56537" x="3802063" y="3524250"/>
          <p14:tracePt t="56544" x="3825875" y="3524250"/>
          <p14:tracePt t="56552" x="3859213" y="3524250"/>
          <p14:tracePt t="56559" x="3875088" y="3524250"/>
          <p14:tracePt t="56567" x="3898900" y="3524250"/>
          <p14:tracePt t="56574" x="3922713" y="3524250"/>
          <p14:tracePt t="56582" x="3946525" y="3524250"/>
          <p14:tracePt t="56589" x="3962400" y="3524250"/>
          <p14:tracePt t="56597" x="3986213" y="3524250"/>
          <p14:tracePt t="56604" x="4002088" y="3524250"/>
          <p14:tracePt t="56620" x="4017963" y="3524250"/>
          <p14:tracePt t="56626" x="4033838" y="3524250"/>
          <p14:tracePt t="56634" x="4041775" y="3524250"/>
          <p14:tracePt t="56641" x="4057650" y="3524250"/>
          <p14:tracePt t="56649" x="4065588" y="3524250"/>
          <p14:tracePt t="56656" x="4089400" y="3524250"/>
          <p14:tracePt t="56665" x="4097338" y="3524250"/>
          <p14:tracePt t="56672" x="4105275" y="3524250"/>
          <p14:tracePt t="56679" x="4113213" y="3524250"/>
          <p14:tracePt t="56686" x="4121150" y="3524250"/>
          <p14:tracePt t="56694" x="4137025" y="3524250"/>
          <p14:tracePt t="56702" x="4144963" y="3524250"/>
          <p14:tracePt t="56747" x="4137025" y="3524250"/>
          <p14:tracePt t="56755" x="4089400" y="3516313"/>
          <p14:tracePt t="56762" x="4017963" y="3500438"/>
          <p14:tracePt t="56769" x="3930650" y="3492500"/>
          <p14:tracePt t="56777" x="3794125" y="3484563"/>
          <p14:tracePt t="56784" x="3603625" y="3484563"/>
          <p14:tracePt t="56791" x="3403600" y="3484563"/>
          <p14:tracePt t="56799" x="3213100" y="3484563"/>
          <p14:tracePt t="56806" x="3036888" y="3484563"/>
          <p14:tracePt t="56814" x="2878138" y="3484563"/>
          <p14:tracePt t="56822" x="2774950" y="3484563"/>
          <p14:tracePt t="56829" x="2662238" y="3484563"/>
          <p14:tracePt t="56837" x="2551113" y="3484563"/>
          <p14:tracePt t="56843" x="2479675" y="3484563"/>
          <p14:tracePt t="56856" x="2424113" y="3492500"/>
          <p14:tracePt t="56859" x="2366963" y="3492500"/>
          <p14:tracePt t="56867" x="2327275" y="3500438"/>
          <p14:tracePt t="56874" x="2311400" y="3500438"/>
          <p14:tracePt t="56882" x="2287588" y="3500438"/>
          <p14:tracePt t="56889" x="2271713" y="3500438"/>
          <p14:tracePt t="56897" x="2263775" y="3508375"/>
          <p14:tracePt t="56912" x="2255838" y="3508375"/>
          <p14:tracePt t="56919" x="2247900" y="3508375"/>
          <p14:tracePt t="56926" x="2232025" y="3508375"/>
          <p14:tracePt t="56934" x="2208213" y="3516313"/>
          <p14:tracePt t="56941" x="2192338" y="3524250"/>
          <p14:tracePt t="56949" x="2160588" y="3532188"/>
          <p14:tracePt t="56956" x="2128838" y="3540125"/>
          <p14:tracePt t="56972" x="2065338" y="3548063"/>
          <p14:tracePt t="56979" x="2025650" y="3548063"/>
          <p14:tracePt t="56987" x="1992313" y="3548063"/>
          <p14:tracePt t="56994" x="1936750" y="3556000"/>
          <p14:tracePt t="57002" x="1873250" y="3563938"/>
          <p14:tracePt t="57009" x="1841500" y="3563938"/>
          <p14:tracePt t="57017" x="1793875" y="3563938"/>
          <p14:tracePt t="57024" x="1730375" y="3563938"/>
          <p14:tracePt t="57031" x="1698625" y="3563938"/>
          <p14:tracePt t="57039" x="1658938" y="3563938"/>
          <p14:tracePt t="57046" x="1625600" y="3563938"/>
          <p14:tracePt t="57055" x="1601788" y="3563938"/>
          <p14:tracePt t="57061" x="1593850" y="3563938"/>
          <p14:tracePt t="57474" x="1609725" y="3563938"/>
          <p14:tracePt t="57484" x="1617663" y="3563938"/>
          <p14:tracePt t="57491" x="1625600" y="3563938"/>
          <p14:tracePt t="57499" x="1633538" y="3563938"/>
          <p14:tracePt t="57505" x="1641475" y="3563938"/>
          <p14:tracePt t="57514" x="1651000" y="3563938"/>
          <p14:tracePt t="57527" x="1658938" y="3563938"/>
          <p14:tracePt t="57661" x="1666875" y="3563938"/>
          <p14:tracePt t="57676" x="1674813" y="3571875"/>
          <p14:tracePt t="57685" x="1682750" y="3571875"/>
          <p14:tracePt t="57692" x="1690688" y="3571875"/>
          <p14:tracePt t="57699" x="1706563" y="3579813"/>
          <p14:tracePt t="57706" x="1722438" y="3579813"/>
          <p14:tracePt t="57714" x="1738313" y="3579813"/>
          <p14:tracePt t="57721" x="1746250" y="3579813"/>
          <p14:tracePt t="57729" x="1770063" y="3587750"/>
          <p14:tracePt t="57737" x="1801813" y="3595688"/>
          <p14:tracePt t="57744" x="1825625" y="3605213"/>
          <p14:tracePt t="57751" x="1849438" y="3605213"/>
          <p14:tracePt t="57759" x="1873250" y="3613150"/>
          <p14:tracePt t="57767" x="1889125" y="3621088"/>
          <p14:tracePt t="57774" x="1905000" y="3629025"/>
          <p14:tracePt t="57782" x="1920875" y="3636963"/>
          <p14:tracePt t="57789" x="1944688" y="3652838"/>
          <p14:tracePt t="57797" x="1960563" y="3652838"/>
          <p14:tracePt t="57804" x="1976438" y="3668713"/>
          <p14:tracePt t="57811" x="2000250" y="3684588"/>
          <p14:tracePt t="57819" x="2025650" y="3700463"/>
          <p14:tracePt t="57827" x="2049463" y="3708400"/>
          <p14:tracePt t="57834" x="2065338" y="3724275"/>
          <p14:tracePt t="57841" x="2089150" y="3740150"/>
          <p14:tracePt t="57849" x="2120900" y="3756025"/>
          <p14:tracePt t="57857" x="2144713" y="3779838"/>
          <p14:tracePt t="57864" x="2176463" y="3795713"/>
          <p14:tracePt t="57872" x="2184400" y="3811588"/>
          <p14:tracePt t="57879" x="2200275" y="3819525"/>
          <p14:tracePt t="57888" x="2208213" y="3827463"/>
          <p14:tracePt t="57894" x="2216150" y="3827463"/>
          <p14:tracePt t="57909" x="2224088" y="3827463"/>
          <p14:tracePt t="58284" x="2247900" y="3835400"/>
          <p14:tracePt t="58291" x="2271713" y="3835400"/>
          <p14:tracePt t="58299" x="2295525" y="3843338"/>
          <p14:tracePt t="58306" x="2335213" y="3843338"/>
          <p14:tracePt t="58314" x="2374900" y="3851275"/>
          <p14:tracePt t="58321" x="2416175" y="3859213"/>
          <p14:tracePt t="58329" x="2463800" y="3859213"/>
          <p14:tracePt t="58337" x="2495550" y="3859213"/>
          <p14:tracePt t="58344" x="2543175" y="3875088"/>
          <p14:tracePt t="58352" x="2582863" y="3875088"/>
          <p14:tracePt t="58359" x="2638425" y="3875088"/>
          <p14:tracePt t="58368" x="2686050" y="3883025"/>
          <p14:tracePt t="58374" x="2725738" y="3883025"/>
          <p14:tracePt t="58381" x="2774950" y="3883025"/>
          <p14:tracePt t="58389" x="2814638" y="3883025"/>
          <p14:tracePt t="58397" x="2846388" y="3883025"/>
          <p14:tracePt t="58404" x="2878138" y="3883025"/>
          <p14:tracePt t="58412" x="2925763" y="3883025"/>
          <p14:tracePt t="58420" x="2957513" y="3883025"/>
          <p14:tracePt t="58427" x="2997200" y="3883025"/>
          <p14:tracePt t="58435" x="3044825" y="3883025"/>
          <p14:tracePt t="58441" x="3092450" y="3883025"/>
          <p14:tracePt t="58449" x="3149600" y="3875088"/>
          <p14:tracePt t="58456" x="3197225" y="3875088"/>
          <p14:tracePt t="58464" x="3252788" y="3867150"/>
          <p14:tracePt t="58472" x="3292475" y="3859213"/>
          <p14:tracePt t="58479" x="3348038" y="3851275"/>
          <p14:tracePt t="58487" x="3379788" y="3851275"/>
          <p14:tracePt t="58494" x="3435350" y="3843338"/>
          <p14:tracePt t="58502" x="3484563" y="3843338"/>
          <p14:tracePt t="58509" x="3516313" y="3835400"/>
          <p14:tracePt t="58517" x="3540125" y="3827463"/>
          <p14:tracePt t="58524" x="3579813" y="3811588"/>
          <p14:tracePt t="58532" x="3595688" y="3811588"/>
          <p14:tracePt t="58539" x="3611563" y="3811588"/>
          <p14:tracePt t="58547" x="3619500" y="3803650"/>
          <p14:tracePt t="58554" x="3627438" y="3803650"/>
          <p14:tracePt t="58561" x="3635375" y="3803650"/>
          <p14:tracePt t="58569" x="3643313" y="3803650"/>
          <p14:tracePt t="58592" x="3651250" y="3803650"/>
          <p14:tracePt t="58659" x="3659188" y="3803650"/>
          <p14:tracePt t="58891" x="3667125" y="3803650"/>
          <p14:tracePt t="58906" x="3675063" y="3803650"/>
          <p14:tracePt t="58921" x="3683000" y="3803650"/>
          <p14:tracePt t="58937" x="3690938" y="3803650"/>
          <p14:tracePt t="58944" x="3698875" y="3803650"/>
          <p14:tracePt t="58982" x="3706813" y="3803650"/>
          <p14:tracePt t="59131" x="3714750" y="3803650"/>
          <p14:tracePt t="59146" x="3722688" y="3803650"/>
          <p14:tracePt t="59154" x="3730625" y="3803650"/>
          <p14:tracePt t="59170" x="3738563" y="3803650"/>
          <p14:tracePt t="59214" x="3746500" y="3803650"/>
          <p14:tracePt t="59506" x="3754438" y="3803650"/>
          <p14:tracePt t="59514" x="3762375" y="3803650"/>
          <p14:tracePt t="59522" x="3778250" y="3803650"/>
          <p14:tracePt t="59529" x="3802063" y="3803650"/>
          <p14:tracePt t="59536" x="3825875" y="3803650"/>
          <p14:tracePt t="59544" x="3851275" y="3803650"/>
          <p14:tracePt t="59552" x="3890963" y="3803650"/>
          <p14:tracePt t="59559" x="3914775" y="3803650"/>
          <p14:tracePt t="59566" x="3938588" y="3803650"/>
          <p14:tracePt t="59574" x="3970338" y="3803650"/>
          <p14:tracePt t="59582" x="3986213" y="3803650"/>
          <p14:tracePt t="59589" x="4010025" y="3803650"/>
          <p14:tracePt t="59596" x="4025900" y="3803650"/>
          <p14:tracePt t="59604" x="4041775" y="3803650"/>
          <p14:tracePt t="59611" x="4057650" y="3803650"/>
          <p14:tracePt t="59619" x="4065588" y="3803650"/>
          <p14:tracePt t="59627" x="4089400" y="3803650"/>
          <p14:tracePt t="59634" x="4105275" y="3803650"/>
          <p14:tracePt t="59642" x="4129088" y="3803650"/>
          <p14:tracePt t="59650" x="4152900" y="3803650"/>
          <p14:tracePt t="59657" x="4168775" y="3803650"/>
          <p14:tracePt t="59664" x="4200525" y="3803650"/>
          <p14:tracePt t="59672" x="4225925" y="3803650"/>
          <p14:tracePt t="59679" x="4257675" y="3803650"/>
          <p14:tracePt t="59686" x="4289425" y="3803650"/>
          <p14:tracePt t="59694" x="4321175" y="3803650"/>
          <p14:tracePt t="59702" x="4344988" y="3803650"/>
          <p14:tracePt t="59709" x="4368800" y="3803650"/>
          <p14:tracePt t="59716" x="4400550" y="3803650"/>
          <p14:tracePt t="59724" x="4456113" y="3803650"/>
          <p14:tracePt t="59732" x="4479925" y="3803650"/>
          <p14:tracePt t="59739" x="4495800" y="3803650"/>
          <p14:tracePt t="59747" x="4511675" y="3803650"/>
          <p14:tracePt t="59754" x="4527550" y="3803650"/>
          <p14:tracePt t="59761" x="4535488" y="3811588"/>
          <p14:tracePt t="59769" x="4551363" y="3811588"/>
          <p14:tracePt t="59777" x="4567238" y="3811588"/>
          <p14:tracePt t="59784" x="4584700" y="3811588"/>
          <p14:tracePt t="59791" x="4592638" y="3811588"/>
          <p14:tracePt t="59801" x="4616450" y="3811588"/>
          <p14:tracePt t="59807" x="4632325" y="3811588"/>
          <p14:tracePt t="59814" x="4656138" y="3811588"/>
          <p14:tracePt t="59822" x="4672013" y="3811588"/>
          <p14:tracePt t="59829" x="4687888" y="3811588"/>
          <p14:tracePt t="59836" x="4703763" y="3811588"/>
          <p14:tracePt t="59844" x="4711700" y="3811588"/>
          <p14:tracePt t="59852" x="4735513" y="3811588"/>
          <p14:tracePt t="59859" x="4751388" y="3811588"/>
          <p14:tracePt t="59866" x="4767263" y="3811588"/>
          <p14:tracePt t="59874" x="4783138" y="3811588"/>
          <p14:tracePt t="59882" x="4791075" y="3811588"/>
          <p14:tracePt t="59889" x="4799013" y="3811588"/>
          <p14:tracePt t="59896" x="4806950" y="3811588"/>
          <p14:tracePt t="59919" x="4814888" y="3811588"/>
          <p14:tracePt t="59952" x="4822825" y="3811588"/>
          <p14:tracePt t="60286" x="4846638" y="3811588"/>
          <p14:tracePt t="60294" x="4870450" y="3811588"/>
          <p14:tracePt t="60302" x="4886325" y="3811588"/>
          <p14:tracePt t="60309" x="4910138" y="3811588"/>
          <p14:tracePt t="60316" x="4933950" y="3811588"/>
          <p14:tracePt t="60324" x="4951413" y="3811588"/>
          <p14:tracePt t="60332" x="4975225" y="3811588"/>
          <p14:tracePt t="60339" x="4999038" y="3811588"/>
          <p14:tracePt t="60347" x="5014913" y="3811588"/>
          <p14:tracePt t="60354" x="5030788" y="3811588"/>
          <p14:tracePt t="60362" x="5038725" y="3811588"/>
          <p14:tracePt t="60377" x="5046663" y="3811588"/>
          <p14:tracePt t="61021" x="5054600" y="3811588"/>
          <p14:tracePt t="61031" x="5062538" y="3811588"/>
          <p14:tracePt t="61038" x="5070475" y="3811588"/>
          <p14:tracePt t="61044" x="5078413" y="3819525"/>
          <p14:tracePt t="61053" x="5086350" y="3819525"/>
          <p14:tracePt t="61059" x="5094288" y="3819525"/>
          <p14:tracePt t="61067" x="5094288" y="3827463"/>
          <p14:tracePt t="61084" x="5094288" y="3835400"/>
          <p14:tracePt t="61089" x="5094288" y="3851275"/>
          <p14:tracePt t="61099" x="5094288" y="3867150"/>
          <p14:tracePt t="61105" x="5086350" y="3898900"/>
          <p14:tracePt t="61112" x="5070475" y="3938588"/>
          <p14:tracePt t="61120" x="5038725" y="3987800"/>
          <p14:tracePt t="61126" x="4983163" y="4035425"/>
          <p14:tracePt t="61134" x="4951413" y="4067175"/>
          <p14:tracePt t="61143" x="4910138" y="4098925"/>
          <p14:tracePt t="61153" x="4862513" y="4130675"/>
          <p14:tracePt t="61157" x="4830763" y="4138613"/>
          <p14:tracePt t="61166" x="4799013" y="4162425"/>
          <p14:tracePt t="61171" x="4759325" y="4178300"/>
          <p14:tracePt t="61183" x="4719638" y="4194175"/>
          <p14:tracePt t="61187" x="4672013" y="4210050"/>
          <p14:tracePt t="61195" x="4616450" y="4225925"/>
          <p14:tracePt t="61202" x="4559300" y="4249738"/>
          <p14:tracePt t="61210" x="4487863" y="4265613"/>
          <p14:tracePt t="61217" x="4416425" y="4298950"/>
          <p14:tracePt t="61225" x="4329113" y="4330700"/>
          <p14:tracePt t="61233" x="4225925" y="4362450"/>
          <p14:tracePt t="61239" x="4129088" y="4402138"/>
          <p14:tracePt t="61246" x="4010025" y="4425950"/>
          <p14:tracePt t="61255" x="3898900" y="4457700"/>
          <p14:tracePt t="61263" x="3794125" y="4473575"/>
          <p14:tracePt t="61270" x="3675063" y="4481513"/>
          <p14:tracePt t="61276" x="3556000" y="4497388"/>
          <p14:tracePt t="61285" x="3443288" y="4497388"/>
          <p14:tracePt t="61292" x="3332163" y="4513263"/>
          <p14:tracePt t="61300" x="3236913" y="4513263"/>
          <p14:tracePt t="61307" x="3173413" y="4521200"/>
          <p14:tracePt t="61317" x="3109913" y="4521200"/>
          <p14:tracePt t="61322" x="3021013" y="4521200"/>
          <p14:tracePt t="61331" x="2949575" y="4521200"/>
          <p14:tracePt t="61337" x="2886075" y="4521200"/>
          <p14:tracePt t="61344" x="2822575" y="4521200"/>
          <p14:tracePt t="61355" x="2759075" y="4505325"/>
          <p14:tracePt t="61359" x="2701925" y="4505325"/>
          <p14:tracePt t="61367" x="2654300" y="4497388"/>
          <p14:tracePt t="61375" x="2590800" y="4489450"/>
          <p14:tracePt t="61383" x="2551113" y="4481513"/>
          <p14:tracePt t="61390" x="2503488" y="4481513"/>
          <p14:tracePt t="61400" x="2471738" y="4473575"/>
          <p14:tracePt t="61405" x="2424113" y="4465638"/>
          <p14:tracePt t="61412" x="2392363" y="4465638"/>
          <p14:tracePt t="61419" x="2384425" y="4457700"/>
          <p14:tracePt t="61426" x="2359025" y="4457700"/>
          <p14:tracePt t="61434" x="2319338" y="4449763"/>
          <p14:tracePt t="61443" x="2287588" y="4441825"/>
          <p14:tracePt t="61449" x="2255838" y="4441825"/>
          <p14:tracePt t="61457" x="2224088" y="4433888"/>
          <p14:tracePt t="61465" x="2200275" y="4433888"/>
          <p14:tracePt t="61471" x="2176463" y="4433888"/>
          <p14:tracePt t="61479" x="2144713" y="4433888"/>
          <p14:tracePt t="61486" x="2097088" y="4425950"/>
          <p14:tracePt t="61494" x="2081213" y="4425950"/>
          <p14:tracePt t="61501" x="2065338" y="4425950"/>
          <p14:tracePt t="61509" x="2049463" y="4425950"/>
          <p14:tracePt t="61517" x="2041525" y="4425950"/>
          <p14:tracePt t="61531" x="2033588" y="4425950"/>
          <p14:tracePt t="61540" x="2017713" y="4425950"/>
          <p14:tracePt t="61546" x="2008188" y="4425950"/>
          <p14:tracePt t="61554" x="1992313" y="4425950"/>
          <p14:tracePt t="61562" x="1984375" y="4425950"/>
          <p14:tracePt t="61569" x="1960563" y="4425950"/>
          <p14:tracePt t="61577" x="1936750" y="4418013"/>
          <p14:tracePt t="61585" x="1912938" y="4418013"/>
          <p14:tracePt t="61592" x="1897063" y="4418013"/>
          <p14:tracePt t="61599" x="1873250" y="4410075"/>
          <p14:tracePt t="61607" x="1841500" y="4410075"/>
          <p14:tracePt t="61615" x="1809750" y="4410075"/>
          <p14:tracePt t="61621" x="1778000" y="4410075"/>
          <p14:tracePt t="61629" x="1754188" y="4410075"/>
          <p14:tracePt t="61637" x="1730375" y="4410075"/>
          <p14:tracePt t="61644" x="1682750" y="4410075"/>
          <p14:tracePt t="61651" x="1666875" y="4410075"/>
          <p14:tracePt t="61659" x="1651000" y="4410075"/>
          <p14:tracePt t="61674" x="1641475" y="4410075"/>
          <p14:tracePt t="61906" x="1651000" y="4410075"/>
          <p14:tracePt t="61914" x="1658938" y="4410075"/>
          <p14:tracePt t="62079" x="1651000" y="4410075"/>
          <p14:tracePt t="62086" x="1625600" y="4410075"/>
          <p14:tracePt t="62094" x="1609725" y="4410075"/>
          <p14:tracePt t="62101" x="1585913" y="4418013"/>
          <p14:tracePt t="62109" x="1562100" y="4418013"/>
          <p14:tracePt t="62117" x="1538288" y="4418013"/>
          <p14:tracePt t="62124" x="1530350" y="4425950"/>
          <p14:tracePt t="62131" x="1522413" y="4425950"/>
          <p14:tracePt t="62139" x="1506538" y="4433888"/>
          <p14:tracePt t="62349" x="1514475" y="4433888"/>
          <p14:tracePt t="62356" x="1538288" y="4433888"/>
          <p14:tracePt t="62364" x="1570038" y="4433888"/>
          <p14:tracePt t="62371" x="1593850" y="4433888"/>
          <p14:tracePt t="62378" x="1633538" y="4433888"/>
          <p14:tracePt t="62386" x="1698625" y="4433888"/>
          <p14:tracePt t="62394" x="1754188" y="4433888"/>
          <p14:tracePt t="62402" x="1817688" y="4433888"/>
          <p14:tracePt t="62409" x="1889125" y="4433888"/>
          <p14:tracePt t="62417" x="1968500" y="4433888"/>
          <p14:tracePt t="62424" x="2041525" y="4433888"/>
          <p14:tracePt t="62431" x="2112963" y="4433888"/>
          <p14:tracePt t="62439" x="2176463" y="4433888"/>
          <p14:tracePt t="62447" x="2255838" y="4433888"/>
          <p14:tracePt t="62454" x="2287588" y="4433888"/>
          <p14:tracePt t="62461" x="2327275" y="4433888"/>
          <p14:tracePt t="62469" x="2359025" y="4433888"/>
          <p14:tracePt t="62476" x="2384425" y="4433888"/>
          <p14:tracePt t="62484" x="2408238" y="4433888"/>
          <p14:tracePt t="62491" x="2432050" y="4433888"/>
          <p14:tracePt t="62499" x="2447925" y="4433888"/>
          <p14:tracePt t="62507" x="2471738" y="4433888"/>
          <p14:tracePt t="62514" x="2495550" y="4433888"/>
          <p14:tracePt t="62522" x="2511425" y="4433888"/>
          <p14:tracePt t="62530" x="2527300" y="4433888"/>
          <p14:tracePt t="62537" x="2559050" y="4433888"/>
          <p14:tracePt t="62544" x="2598738" y="4433888"/>
          <p14:tracePt t="62551" x="2630488" y="4433888"/>
          <p14:tracePt t="62559" x="2678113" y="4433888"/>
          <p14:tracePt t="62567" x="2717800" y="4433888"/>
          <p14:tracePt t="62574" x="2767013" y="4433888"/>
          <p14:tracePt t="62581" x="2814638" y="4433888"/>
          <p14:tracePt t="62589" x="2862263" y="4433888"/>
          <p14:tracePt t="62597" x="2901950" y="4433888"/>
          <p14:tracePt t="62604" x="2949575" y="4433888"/>
          <p14:tracePt t="62611" x="2989263" y="4433888"/>
          <p14:tracePt t="62619" x="3005138" y="4433888"/>
          <p14:tracePt t="62627" x="3036888" y="4433888"/>
          <p14:tracePt t="62634" x="3076575" y="4433888"/>
          <p14:tracePt t="62649" x="3084513" y="4433888"/>
          <p14:tracePt t="63129" x="3092450" y="4433888"/>
          <p14:tracePt t="63136" x="3109913" y="4433888"/>
          <p14:tracePt t="63144" x="3117850" y="4433888"/>
          <p14:tracePt t="63151" x="3133725" y="4433888"/>
          <p14:tracePt t="63159" x="3149600" y="4433888"/>
          <p14:tracePt t="63167" x="3173413" y="4433888"/>
          <p14:tracePt t="63174" x="3189288" y="4433888"/>
          <p14:tracePt t="63183" x="3197225" y="4433888"/>
          <p14:tracePt t="63189" x="3213100" y="4433888"/>
          <p14:tracePt t="63197" x="3221038" y="4433888"/>
          <p14:tracePt t="63204" x="3228975" y="4433888"/>
          <p14:tracePt t="63211" x="3236913" y="4433888"/>
          <p14:tracePt t="63519" x="3244850" y="4433888"/>
          <p14:tracePt t="63526" x="3252788" y="4433888"/>
          <p14:tracePt t="63541" x="3260725" y="4425950"/>
          <p14:tracePt t="63549" x="3268663" y="4425950"/>
          <p14:tracePt t="63811" x="3276600" y="4425950"/>
          <p14:tracePt t="63819" x="3276600" y="4418013"/>
          <p14:tracePt t="63827" x="3292475" y="4418013"/>
          <p14:tracePt t="63834" x="3300413" y="4418013"/>
          <p14:tracePt t="63841" x="3308350" y="4418013"/>
          <p14:tracePt t="63849" x="3316288" y="4418013"/>
          <p14:tracePt t="63857" x="3324225" y="4418013"/>
          <p14:tracePt t="63864" x="3332163" y="4418013"/>
          <p14:tracePt t="63871" x="3340100" y="4410075"/>
          <p14:tracePt t="63887" x="3348038" y="4410075"/>
          <p14:tracePt t="63902" x="3355975" y="4410075"/>
          <p14:tracePt t="63909" x="3363913" y="4410075"/>
          <p14:tracePt t="63939" x="3371850" y="4402138"/>
          <p14:tracePt t="63984" x="3379788" y="4402138"/>
          <p14:tracePt t="64037" x="3387725" y="4402138"/>
          <p14:tracePt t="64059" x="3395663" y="4402138"/>
          <p14:tracePt t="64546" x="3403600" y="4402138"/>
          <p14:tracePt t="64563" x="3411538" y="4394200"/>
          <p14:tracePt t="64578" x="3419475" y="4394200"/>
          <p14:tracePt t="65409" x="3427413" y="4394200"/>
          <p14:tracePt t="65418" x="3435350" y="4394200"/>
          <p14:tracePt t="65424" x="3459163" y="4394200"/>
          <p14:tracePt t="65433" x="3484563" y="4394200"/>
          <p14:tracePt t="65440" x="3500438" y="4394200"/>
          <p14:tracePt t="65447" x="3524250" y="4394200"/>
          <p14:tracePt t="65455" x="3548063" y="4394200"/>
          <p14:tracePt t="65463" x="3579813" y="4394200"/>
          <p14:tracePt t="65469" x="3603625" y="4394200"/>
          <p14:tracePt t="65480" x="3627438" y="4394200"/>
          <p14:tracePt t="65484" x="3659188" y="4394200"/>
          <p14:tracePt t="65493" x="3683000" y="4394200"/>
          <p14:tracePt t="65500" x="3706813" y="4394200"/>
          <p14:tracePt t="65510" x="3730625" y="4394200"/>
          <p14:tracePt t="65515" x="3754438" y="4394200"/>
          <p14:tracePt t="65522" x="3770313" y="4394200"/>
          <p14:tracePt t="65530" x="3786188" y="4394200"/>
          <p14:tracePt t="65537" x="3802063" y="4394200"/>
          <p14:tracePt t="65544" x="3825875" y="4394200"/>
          <p14:tracePt t="65553" x="3833813" y="4394200"/>
          <p14:tracePt t="65561" x="3859213" y="4394200"/>
          <p14:tracePt t="65567" x="3875088" y="4394200"/>
          <p14:tracePt t="65574" x="3898900" y="4394200"/>
          <p14:tracePt t="65582" x="3914775" y="4394200"/>
          <p14:tracePt t="65590" x="3938588" y="4394200"/>
          <p14:tracePt t="65597" x="3962400" y="4394200"/>
          <p14:tracePt t="65604" x="3994150" y="4394200"/>
          <p14:tracePt t="65614" x="4017963" y="4394200"/>
          <p14:tracePt t="65620" x="4049713" y="4394200"/>
          <p14:tracePt t="65627" x="4073525" y="4394200"/>
          <p14:tracePt t="65634" x="4097338" y="4394200"/>
          <p14:tracePt t="65642" x="4129088" y="4394200"/>
          <p14:tracePt t="65649" x="4160838" y="4394200"/>
          <p14:tracePt t="65658" x="4184650" y="4402138"/>
          <p14:tracePt t="65665" x="4210050" y="4402138"/>
          <p14:tracePt t="65673" x="4241800" y="4402138"/>
          <p14:tracePt t="65679" x="4257675" y="4402138"/>
          <p14:tracePt t="65686" x="4281488" y="4402138"/>
          <p14:tracePt t="65694" x="4313238" y="4402138"/>
          <p14:tracePt t="65701" x="4337050" y="4402138"/>
          <p14:tracePt t="65709" x="4360863" y="4402138"/>
          <p14:tracePt t="65716" x="4392613" y="4402138"/>
          <p14:tracePt t="65724" x="4408488" y="4402138"/>
          <p14:tracePt t="65732" x="4432300" y="4402138"/>
          <p14:tracePt t="65739" x="4456113" y="4402138"/>
          <p14:tracePt t="65747" x="4487863" y="4402138"/>
          <p14:tracePt t="65754" x="4519613" y="4402138"/>
          <p14:tracePt t="65761" x="4543425" y="4402138"/>
          <p14:tracePt t="65770" x="4559300" y="4402138"/>
          <p14:tracePt t="65777" x="4584700" y="4402138"/>
          <p14:tracePt t="65784" x="4608513" y="4402138"/>
          <p14:tracePt t="65791" x="4632325" y="4402138"/>
          <p14:tracePt t="65799" x="4664075" y="4402138"/>
          <p14:tracePt t="65807" x="4679950" y="4402138"/>
          <p14:tracePt t="65814" x="4703763" y="4402138"/>
          <p14:tracePt t="65821" x="4719638" y="4402138"/>
          <p14:tracePt t="65829" x="4735513" y="4402138"/>
          <p14:tracePt t="65837" x="4751388" y="4402138"/>
          <p14:tracePt t="65844" x="4767263" y="4402138"/>
          <p14:tracePt t="65852" x="4783138" y="4402138"/>
          <p14:tracePt t="65859" x="4799013" y="4402138"/>
          <p14:tracePt t="65866" x="4814888" y="4402138"/>
          <p14:tracePt t="65874" x="4830763" y="4402138"/>
          <p14:tracePt t="65881" x="4838700" y="4402138"/>
          <p14:tracePt t="65889" x="4854575" y="4402138"/>
          <p14:tracePt t="65897" x="4870450" y="4402138"/>
          <p14:tracePt t="65904" x="4894263" y="4402138"/>
          <p14:tracePt t="65911" x="4910138" y="4410075"/>
          <p14:tracePt t="65919" x="4933950" y="4410075"/>
          <p14:tracePt t="65927" x="4951413" y="4410075"/>
          <p14:tracePt t="65934" x="4975225" y="4410075"/>
          <p14:tracePt t="65947" x="4991100" y="4418013"/>
          <p14:tracePt t="65949" x="5006975" y="4418013"/>
          <p14:tracePt t="65956" x="5030788" y="4418013"/>
          <p14:tracePt t="65964" x="5054600" y="4418013"/>
          <p14:tracePt t="65971" x="5078413" y="4418013"/>
          <p14:tracePt t="65979" x="5102225" y="4418013"/>
          <p14:tracePt t="65987" x="5133975" y="4418013"/>
          <p14:tracePt t="65995" x="5157788" y="4418013"/>
          <p14:tracePt t="66002" x="5181600" y="4418013"/>
          <p14:tracePt t="66009" x="5213350" y="4418013"/>
          <p14:tracePt t="66017" x="5229225" y="4418013"/>
          <p14:tracePt t="66024" x="5245100" y="4418013"/>
          <p14:tracePt t="66031" x="5268913" y="4418013"/>
          <p14:tracePt t="66039" x="5276850" y="4418013"/>
          <p14:tracePt t="66047" x="5292725" y="4418013"/>
          <p14:tracePt t="66856" x="5300663" y="4418013"/>
          <p14:tracePt t="66864" x="5326063" y="4418013"/>
          <p14:tracePt t="66871" x="5349875" y="4418013"/>
          <p14:tracePt t="66880" x="5365750" y="4418013"/>
          <p14:tracePt t="66887" x="5389563" y="4418013"/>
          <p14:tracePt t="66896" x="5413375" y="4418013"/>
          <p14:tracePt t="66902" x="5437188" y="4425950"/>
          <p14:tracePt t="66911" x="5445125" y="4425950"/>
          <p14:tracePt t="66917" x="5453063" y="4433888"/>
          <p14:tracePt t="68611" x="5461000" y="4433888"/>
          <p14:tracePt t="68620" x="5468938" y="4433888"/>
          <p14:tracePt t="68627" x="5476875" y="4433888"/>
          <p14:tracePt t="68634" x="5492750" y="4433888"/>
          <p14:tracePt t="70509" x="5484813" y="4410075"/>
          <p14:tracePt t="70516" x="5445125" y="4362450"/>
          <p14:tracePt t="70525" x="5421313" y="4314825"/>
          <p14:tracePt t="70531" x="5389563" y="4265613"/>
          <p14:tracePt t="70539" x="5365750" y="4225925"/>
          <p14:tracePt t="70546" x="5349875" y="4178300"/>
          <p14:tracePt t="70555" x="5318125" y="4130675"/>
          <p14:tracePt t="70561" x="5300663" y="4098925"/>
          <p14:tracePt t="70569" x="5276850" y="4059238"/>
          <p14:tracePt t="70577" x="5253038" y="4011613"/>
          <p14:tracePt t="70584" x="5229225" y="3971925"/>
          <p14:tracePt t="70591" x="5205413" y="3948113"/>
          <p14:tracePt t="70599" x="5189538" y="3898900"/>
          <p14:tracePt t="70607" x="5165725" y="3859213"/>
          <p14:tracePt t="70614" x="5141913" y="3835400"/>
          <p14:tracePt t="70622" x="5118100" y="3795713"/>
          <p14:tracePt t="70629" x="5102225" y="3771900"/>
          <p14:tracePt t="70637" x="5078413" y="3740150"/>
          <p14:tracePt t="70644" x="5070475" y="3724275"/>
          <p14:tracePt t="70651" x="5054600" y="3700463"/>
          <p14:tracePt t="70659" x="5046663" y="3676650"/>
          <p14:tracePt t="70667" x="5030788" y="3644900"/>
          <p14:tracePt t="70674" x="5014913" y="3621088"/>
          <p14:tracePt t="70682" x="4999038" y="3605213"/>
          <p14:tracePt t="70689" x="4999038" y="3587750"/>
          <p14:tracePt t="70697" x="4983163" y="3556000"/>
          <p14:tracePt t="70704" x="4975225" y="3540125"/>
          <p14:tracePt t="70711" x="4975225" y="3516313"/>
          <p14:tracePt t="70719" x="4967288" y="3492500"/>
          <p14:tracePt t="70727" x="4959350" y="3468688"/>
          <p14:tracePt t="70734" x="4951413" y="3444875"/>
          <p14:tracePt t="70741" x="4951413" y="3421063"/>
          <p14:tracePt t="70749" x="4933950" y="3397250"/>
          <p14:tracePt t="70757" x="4910138" y="3357563"/>
          <p14:tracePt t="70764" x="4894263" y="3317875"/>
          <p14:tracePt t="70771" x="4878388" y="3286125"/>
          <p14:tracePt t="70779" x="4854575" y="3236913"/>
          <p14:tracePt t="70787" x="4830763" y="3189288"/>
          <p14:tracePt t="70794" x="4806950" y="3149600"/>
          <p14:tracePt t="70801" x="4783138" y="3117850"/>
          <p14:tracePt t="70809" x="4751388" y="3062288"/>
          <p14:tracePt t="70817" x="4719638" y="3030538"/>
          <p14:tracePt t="70824" x="4695825" y="2998788"/>
          <p14:tracePt t="70831" x="4672013" y="2974975"/>
          <p14:tracePt t="70840" x="4648200" y="2943225"/>
          <p14:tracePt t="70847" x="4632325" y="2935288"/>
          <p14:tracePt t="70854" x="4632325" y="2927350"/>
          <p14:tracePt t="70861" x="4616450" y="2919413"/>
          <p14:tracePt t="70869" x="4608513" y="2909888"/>
          <p14:tracePt t="70877" x="4600575" y="2909888"/>
          <p14:tracePt t="70884" x="4592638" y="2894013"/>
          <p14:tracePt t="70892" x="4584700" y="2894013"/>
          <p14:tracePt t="70899" x="4576763" y="2886075"/>
          <p14:tracePt t="70907" x="4567238" y="2878138"/>
          <p14:tracePt t="70914" x="4551363" y="2862263"/>
          <p14:tracePt t="70921" x="4543425" y="2854325"/>
          <p14:tracePt t="70929" x="4527550" y="2830513"/>
          <p14:tracePt t="70943" x="4495800" y="2814638"/>
          <p14:tracePt t="70944" x="4471988" y="2790825"/>
          <p14:tracePt t="70951" x="4432300" y="2759075"/>
          <p14:tracePt t="70959" x="4416425" y="2743200"/>
          <p14:tracePt t="70967" x="4368800" y="2711450"/>
          <p14:tracePt t="70974" x="4305300" y="2663825"/>
          <p14:tracePt t="70982" x="4249738" y="2608263"/>
          <p14:tracePt t="70989" x="4184650" y="2559050"/>
          <p14:tracePt t="70998" x="4113213" y="2495550"/>
          <p14:tracePt t="71004" x="4057650" y="2439988"/>
          <p14:tracePt t="71011" x="3986213" y="2376488"/>
          <p14:tracePt t="71019" x="3938588" y="2328863"/>
          <p14:tracePt t="71027" x="3859213" y="2249488"/>
          <p14:tracePt t="71034" x="3794125" y="2176463"/>
          <p14:tracePt t="71044" x="3746500" y="2105025"/>
          <p14:tracePt t="71049" x="3690938" y="2049463"/>
          <p14:tracePt t="71058" x="3651250" y="1993900"/>
          <p14:tracePt t="71064" x="3619500" y="1946275"/>
          <p14:tracePt t="71071" x="3579813" y="1881188"/>
          <p14:tracePt t="71079" x="3548063" y="1841500"/>
          <p14:tracePt t="71087" x="3524250" y="1809750"/>
          <p14:tracePt t="71094" x="3516313" y="1793875"/>
          <p14:tracePt t="71101" x="3500438" y="1762125"/>
          <p14:tracePt t="71109" x="3492500" y="1746250"/>
          <p14:tracePt t="71117" x="3492500" y="1738313"/>
          <p14:tracePt t="71124" x="3484563" y="1722438"/>
          <p14:tracePt t="71131" x="3476625" y="1706563"/>
          <p14:tracePt t="71139" x="3467100" y="1690688"/>
          <p14:tracePt t="71147" x="3467100" y="1682750"/>
          <p14:tracePt t="71154" x="3459163" y="1666875"/>
          <p14:tracePt t="71161" x="3451225" y="1658938"/>
          <p14:tracePt t="71169" x="3451225" y="1651000"/>
          <p14:tracePt t="71177" x="3443288" y="1635125"/>
          <p14:tracePt t="71184" x="3435350" y="1627188"/>
          <p14:tracePt t="71191" x="3435350" y="1619250"/>
          <p14:tracePt t="71199" x="3427413" y="1603375"/>
          <p14:tracePt t="71207" x="3427413" y="1595438"/>
          <p14:tracePt t="71214" x="3419475" y="1579563"/>
          <p14:tracePt t="71222" x="3419475" y="1563688"/>
          <p14:tracePt t="71229" x="3419475" y="1547813"/>
          <p14:tracePt t="71237" x="3419475" y="1530350"/>
          <p14:tracePt t="71244" x="3419475" y="1522413"/>
          <p14:tracePt t="71252" x="3419475" y="1514475"/>
          <p14:tracePt t="71259" x="3419475" y="1506538"/>
          <p14:tracePt t="71267" x="3419475" y="1490663"/>
          <p14:tracePt t="71274" x="3419475" y="1482725"/>
          <p14:tracePt t="71281" x="3419475" y="1466850"/>
          <p14:tracePt t="71290" x="3419475" y="1450975"/>
          <p14:tracePt t="71297" x="3419475" y="1427163"/>
          <p14:tracePt t="71304" x="3419475" y="1403350"/>
          <p14:tracePt t="71312" x="3427413" y="1387475"/>
          <p14:tracePt t="71319" x="3427413" y="1363663"/>
          <p14:tracePt t="71327" x="3435350" y="1347788"/>
          <p14:tracePt t="71334" x="3435350" y="1331913"/>
          <p14:tracePt t="71342" x="3435350" y="1308100"/>
          <p14:tracePt t="71349" x="3443288" y="1300163"/>
          <p14:tracePt t="71356" x="3443288" y="1292225"/>
          <p14:tracePt t="71373" x="3443288" y="1284288"/>
          <p14:tracePt t="71401" x="3443288" y="1276350"/>
          <p14:tracePt t="71641" x="3443288" y="1284288"/>
          <p14:tracePt t="71649" x="3443288" y="1292225"/>
          <p14:tracePt t="71656" x="3443288" y="1316038"/>
          <p14:tracePt t="71664" x="3443288" y="1323975"/>
          <p14:tracePt t="71671" x="3443288" y="1347788"/>
          <p14:tracePt t="71679" x="3443288" y="1363663"/>
          <p14:tracePt t="71686" x="3443288" y="1379538"/>
          <p14:tracePt t="71694" x="3443288" y="1387475"/>
          <p14:tracePt t="71702" x="3443288" y="1403350"/>
          <p14:tracePt t="71709" x="3443288" y="1411288"/>
          <p14:tracePt t="71717" x="3443288" y="1419225"/>
          <p14:tracePt t="71859" x="3451225" y="1419225"/>
          <p14:tracePt t="78665" x="0" y="0"/>
        </p14:tracePtLst>
        <p14:tracePtLst>
          <p14:tracePt t="79519" x="4759325" y="1116013"/>
          <p14:tracePt t="80042" x="4759325" y="1108075"/>
          <p14:tracePt t="80051" x="4759325" y="1100138"/>
          <p14:tracePt t="80057" x="4759325" y="1092200"/>
          <p14:tracePt t="80065" x="4767263" y="1084263"/>
          <p14:tracePt t="80072" x="4767263" y="1076325"/>
          <p14:tracePt t="80080" x="4775200" y="1068388"/>
          <p14:tracePt t="80088" x="4783138" y="1044575"/>
          <p14:tracePt t="80094" x="4791075" y="1020763"/>
          <p14:tracePt t="80103" x="4799013" y="1004888"/>
          <p14:tracePt t="80109" x="4806950" y="989013"/>
          <p14:tracePt t="80120" x="4822825" y="973138"/>
          <p14:tracePt t="80124" x="4822825" y="965200"/>
          <p14:tracePt t="80133" x="4830763" y="957263"/>
          <p14:tracePt t="80147" x="4830763" y="949325"/>
          <p14:tracePt t="80155" x="4838700" y="941388"/>
          <p14:tracePt t="80162" x="4838700" y="933450"/>
          <p14:tracePt t="80185" x="4838700" y="925513"/>
          <p14:tracePt t="80192" x="4846638" y="917575"/>
          <p14:tracePt t="80200" x="4846638" y="909638"/>
          <p14:tracePt t="80215" x="4854575" y="893763"/>
          <p14:tracePt t="80222" x="4862513" y="885825"/>
          <p14:tracePt t="80230" x="4862513" y="869950"/>
          <p14:tracePt t="80237" x="4870450" y="862013"/>
          <p14:tracePt t="80245" x="4878388" y="852488"/>
          <p14:tracePt t="80252" x="4878388" y="836613"/>
          <p14:tracePt t="80259" x="4886325" y="836613"/>
          <p14:tracePt t="80269" x="4894263" y="820738"/>
          <p14:tracePt t="80274" x="4894263" y="804863"/>
          <p14:tracePt t="80283" x="4894263" y="796925"/>
          <p14:tracePt t="80290" x="4894263" y="788988"/>
          <p14:tracePt t="80297" x="4902200" y="781050"/>
          <p14:tracePt t="80312" x="4910138" y="773113"/>
          <p14:tracePt t="80320" x="4918075" y="765175"/>
          <p14:tracePt t="80335" x="4918075" y="757238"/>
          <p14:tracePt t="80342" x="4926013" y="757238"/>
          <p14:tracePt t="80349" x="4926013" y="749300"/>
          <p14:tracePt t="80374" x="4933950" y="749300"/>
          <p14:tracePt t="80379" x="4933950" y="741363"/>
          <p14:tracePt t="80387" x="4933950" y="733425"/>
          <p14:tracePt t="80395" x="4943475" y="733425"/>
          <p14:tracePt t="80410" x="4951413" y="733425"/>
          <p14:tracePt t="80417" x="4959350" y="725488"/>
          <p14:tracePt t="80432" x="4975225" y="717550"/>
          <p14:tracePt t="80440" x="4983163" y="717550"/>
          <p14:tracePt t="80447" x="4991100" y="709613"/>
          <p14:tracePt t="80455" x="5006975" y="709613"/>
          <p14:tracePt t="80462" x="5022850" y="709613"/>
          <p14:tracePt t="80469" x="5030788" y="709613"/>
          <p14:tracePt t="80477" x="5038725" y="709613"/>
          <p14:tracePt t="80485" x="5038725" y="701675"/>
          <p14:tracePt t="80492" x="5046663" y="701675"/>
          <p14:tracePt t="80499" x="5070475" y="693738"/>
          <p14:tracePt t="80515" x="5078413" y="693738"/>
          <p14:tracePt t="80522" x="5094288" y="693738"/>
          <p14:tracePt t="80529" x="5102225" y="693738"/>
          <p14:tracePt t="80537" x="5118100" y="693738"/>
          <p14:tracePt t="80545" x="5126038" y="693738"/>
          <p14:tracePt t="80553" x="5133975" y="693738"/>
          <p14:tracePt t="80560" x="5141913" y="685800"/>
          <p14:tracePt t="80568" x="5157788" y="685800"/>
          <p14:tracePt t="80574" x="5165725" y="685800"/>
          <p14:tracePt t="80590" x="5181600" y="685800"/>
          <p14:tracePt t="80597" x="5181600" y="677863"/>
          <p14:tracePt t="80604" x="5189538" y="677863"/>
          <p14:tracePt t="80619" x="5205413" y="677863"/>
          <p14:tracePt t="80627" x="5221288" y="677863"/>
          <p14:tracePt t="80635" x="5245100" y="677863"/>
          <p14:tracePt t="80642" x="5268913" y="677863"/>
          <p14:tracePt t="80650" x="5284788" y="685800"/>
          <p14:tracePt t="80657" x="5318125" y="693738"/>
          <p14:tracePt t="80665" x="5334000" y="693738"/>
          <p14:tracePt t="80672" x="5349875" y="701675"/>
          <p14:tracePt t="80680" x="5365750" y="709613"/>
          <p14:tracePt t="80687" x="5373688" y="709613"/>
          <p14:tracePt t="80695" x="5381625" y="709613"/>
          <p14:tracePt t="80733" x="5389563" y="709613"/>
          <p14:tracePt t="80740" x="5389563" y="717550"/>
          <p14:tracePt t="80755" x="5389563" y="725488"/>
          <p14:tracePt t="80769" x="5389563" y="733425"/>
          <p14:tracePt t="80785" x="5389563" y="741363"/>
          <p14:tracePt t="80799" x="5389563" y="749300"/>
          <p14:tracePt t="80816" x="5389563" y="757238"/>
          <p14:tracePt t="80822" x="5397500" y="765175"/>
          <p14:tracePt t="80860" x="5397500" y="773113"/>
          <p14:tracePt t="80972" x="5397500" y="781050"/>
          <p14:tracePt t="81009" x="5397500" y="788988"/>
          <p14:tracePt t="81024" x="5397500" y="796925"/>
          <p14:tracePt t="81047" x="5397500" y="804863"/>
          <p14:tracePt t="81167" x="5381625" y="804863"/>
          <p14:tracePt t="81174" x="5373688" y="804863"/>
          <p14:tracePt t="81182" x="5365750" y="804863"/>
          <p14:tracePt t="81190" x="5349875" y="804863"/>
          <p14:tracePt t="81198" x="5334000" y="812800"/>
          <p14:tracePt t="81204" x="5310188" y="828675"/>
          <p14:tracePt t="81213" x="5292725" y="828675"/>
          <p14:tracePt t="81219" x="5284788" y="836613"/>
          <p14:tracePt t="81227" x="5268913" y="844550"/>
          <p14:tracePt t="81235" x="5253038" y="844550"/>
          <p14:tracePt t="81242" x="5253038" y="852488"/>
          <p14:tracePt t="81249" x="5245100" y="852488"/>
          <p14:tracePt t="81265" x="5237163" y="852488"/>
          <p14:tracePt t="81272" x="5237163" y="862013"/>
          <p14:tracePt t="81279" x="5229225" y="862013"/>
          <p14:tracePt t="81294" x="5229225" y="869950"/>
          <p14:tracePt t="81325" x="5221288" y="869950"/>
          <p14:tracePt t="81549" x="5221288" y="877888"/>
          <p14:tracePt t="81557" x="5205413" y="901700"/>
          <p14:tracePt t="81565" x="5189538" y="925513"/>
          <p14:tracePt t="81572" x="5173663" y="941388"/>
          <p14:tracePt t="81579" x="5149850" y="981075"/>
          <p14:tracePt t="81587" x="5094288" y="1036638"/>
          <p14:tracePt t="81594" x="5054600" y="1084263"/>
          <p14:tracePt t="81602" x="4999038" y="1147763"/>
          <p14:tracePt t="81610" x="4933950" y="1204913"/>
          <p14:tracePt t="81618" x="4886325" y="1268413"/>
          <p14:tracePt t="81624" x="4846638" y="1308100"/>
          <p14:tracePt t="81632" x="4814888" y="1331913"/>
          <p14:tracePt t="81640" x="4806950" y="1347788"/>
          <p14:tracePt t="81648" x="4799013" y="1355725"/>
          <p14:tracePt t="81819" x="4799013" y="1347788"/>
          <p14:tracePt t="81835" x="4799013" y="1339850"/>
          <p14:tracePt t="81842" x="4799013" y="1331913"/>
          <p14:tracePt t="81850" x="4799013" y="1323975"/>
          <p14:tracePt t="81857" x="4806950" y="1308100"/>
          <p14:tracePt t="81872" x="4806950" y="1300163"/>
          <p14:tracePt t="81879" x="4814888" y="1292225"/>
          <p14:tracePt t="81887" x="4814888" y="1284288"/>
          <p14:tracePt t="81902" x="4814888" y="1276350"/>
          <p14:tracePt t="81918" x="4814888" y="1268413"/>
          <p14:tracePt t="81925" x="4814888" y="1260475"/>
          <p14:tracePt t="82202" x="4814888" y="1252538"/>
          <p14:tracePt t="82218" x="4814888" y="1244600"/>
          <p14:tracePt t="82241" x="4822825" y="1244600"/>
          <p14:tracePt t="82248" x="4822825" y="1236663"/>
          <p14:tracePt t="82255" x="4822825" y="1228725"/>
          <p14:tracePt t="82262" x="4822825" y="1220788"/>
          <p14:tracePt t="82270" x="4830763" y="1220788"/>
          <p14:tracePt t="82277" x="4838700" y="1204913"/>
          <p14:tracePt t="82292" x="4846638" y="1195388"/>
          <p14:tracePt t="82300" x="4854575" y="1179513"/>
          <p14:tracePt t="82307" x="4854575" y="1171575"/>
          <p14:tracePt t="82314" x="4862513" y="1155700"/>
          <p14:tracePt t="82322" x="4870450" y="1147763"/>
          <p14:tracePt t="82330" x="4878388" y="1123950"/>
          <p14:tracePt t="82337" x="4894263" y="1108075"/>
          <p14:tracePt t="82344" x="4894263" y="1092200"/>
          <p14:tracePt t="82352" x="4910138" y="1076325"/>
          <p14:tracePt t="82360" x="4933950" y="1044575"/>
          <p14:tracePt t="82368" x="4959350" y="1012825"/>
          <p14:tracePt t="82374" x="4975225" y="996950"/>
          <p14:tracePt t="82383" x="4999038" y="981075"/>
          <p14:tracePt t="82390" x="5022850" y="949325"/>
          <p14:tracePt t="82398" x="5054600" y="925513"/>
          <p14:tracePt t="82404" x="5062538" y="909638"/>
          <p14:tracePt t="82412" x="5078413" y="893763"/>
          <p14:tracePt t="82420" x="5102225" y="877888"/>
          <p14:tracePt t="82434" x="5118100" y="869950"/>
          <p14:tracePt t="82457" x="5126038" y="862013"/>
          <p14:tracePt t="82577" x="5133975" y="862013"/>
          <p14:tracePt t="82592" x="5141913" y="862013"/>
          <p14:tracePt t="82607" x="5149850" y="862013"/>
          <p14:tracePt t="82622" x="5157788" y="862013"/>
          <p14:tracePt t="82637" x="5165725" y="862013"/>
          <p14:tracePt t="82652" x="5173663" y="862013"/>
          <p14:tracePt t="82682" x="5181600" y="862013"/>
          <p14:tracePt t="82735" x="5189538" y="862013"/>
          <p14:tracePt t="82742" x="5197475" y="862013"/>
          <p14:tracePt t="82750" x="5205413" y="862013"/>
          <p14:tracePt t="82757" x="5213350" y="862013"/>
          <p14:tracePt t="82765" x="5237163" y="862013"/>
          <p14:tracePt t="82772" x="5245100" y="862013"/>
          <p14:tracePt t="82780" x="5260975" y="862013"/>
          <p14:tracePt t="82787" x="5276850" y="862013"/>
          <p14:tracePt t="82794" x="5292725" y="862013"/>
          <p14:tracePt t="82802" x="5310188" y="862013"/>
          <p14:tracePt t="82810" x="5341938" y="862013"/>
          <p14:tracePt t="82817" x="5365750" y="862013"/>
          <p14:tracePt t="82824" x="5381625" y="862013"/>
          <p14:tracePt t="82833" x="5397500" y="862013"/>
          <p14:tracePt t="82839" x="5405438" y="862013"/>
          <p14:tracePt t="82848" x="5413375" y="862013"/>
          <p14:tracePt t="82854" x="5421313" y="862013"/>
          <p14:tracePt t="82877" x="5429250" y="862013"/>
          <p14:tracePt t="82907" x="5437188" y="862013"/>
          <p14:tracePt t="82922" x="5445125" y="862013"/>
          <p14:tracePt t="82931" x="5445125" y="852488"/>
          <p14:tracePt t="82937" x="5453063" y="852488"/>
          <p14:tracePt t="82952" x="5461000" y="852488"/>
          <p14:tracePt t="82967" x="5468938" y="852488"/>
          <p14:tracePt t="84069" x="5476875" y="852488"/>
          <p14:tracePt t="84079" x="5476875" y="862013"/>
          <p14:tracePt t="84085" x="5484813" y="862013"/>
          <p14:tracePt t="84092" x="5484813" y="869950"/>
          <p14:tracePt t="84108" x="5492750" y="869950"/>
          <p14:tracePt t="84116" x="5500688" y="869950"/>
          <p14:tracePt t="84122" x="5500688" y="877888"/>
          <p14:tracePt t="84249" x="5508625" y="877888"/>
          <p14:tracePt t="84259" x="5516563" y="877888"/>
          <p14:tracePt t="84265" x="5524500" y="877888"/>
          <p14:tracePt t="84273" x="5540375" y="869950"/>
          <p14:tracePt t="84280" x="5556250" y="862013"/>
          <p14:tracePt t="84288" x="5572125" y="852488"/>
          <p14:tracePt t="84296" x="5595938" y="844550"/>
          <p14:tracePt t="84302" x="5619750" y="828675"/>
          <p14:tracePt t="84309" x="5635625" y="820738"/>
          <p14:tracePt t="84317" x="5643563" y="812800"/>
          <p14:tracePt t="84324" x="5651500" y="804863"/>
          <p14:tracePt t="84334" x="5659438" y="796925"/>
          <p14:tracePt t="84340" x="5667375" y="796925"/>
          <p14:tracePt t="84347" x="5676900" y="788988"/>
          <p14:tracePt t="84753" x="0" y="0"/>
        </p14:tracePtLst>
        <p14:tracePtLst>
          <p14:tracePt t="91864" x="3387725" y="1244600"/>
          <p14:tracePt t="91908" x="3379788" y="1244600"/>
          <p14:tracePt t="92035" x="3379788" y="1252538"/>
          <p14:tracePt t="92058" x="3387725" y="1252538"/>
          <p14:tracePt t="92066" x="3387725" y="1260475"/>
          <p14:tracePt t="92074" x="3395663" y="1260475"/>
          <p14:tracePt t="92088" x="3395663" y="1268413"/>
          <p14:tracePt t="92673" x="0" y="0"/>
        </p14:tracePtLst>
        <p14:tracePtLst>
          <p14:tracePt t="95284" x="5341938" y="836613"/>
          <p14:tracePt t="95515" x="5349875" y="836613"/>
          <p14:tracePt t="95523" x="5357813" y="836613"/>
          <p14:tracePt t="95531" x="5373688" y="836613"/>
          <p14:tracePt t="95538" x="5373688" y="844550"/>
          <p14:tracePt t="95545" x="5381625" y="844550"/>
          <p14:tracePt t="95555" x="5389563" y="844550"/>
          <p14:tracePt t="95560" x="5389563" y="852488"/>
          <p14:tracePt t="95569" x="5397500" y="862013"/>
          <p14:tracePt t="95575" x="5405438" y="862013"/>
          <p14:tracePt t="95672" x="5413375" y="862013"/>
          <p14:tracePt t="95718" x="5421313" y="862013"/>
          <p14:tracePt t="95740" x="5429250" y="862013"/>
          <p14:tracePt t="95800" x="5437188" y="862013"/>
          <p14:tracePt t="95846" x="5445125" y="862013"/>
          <p14:tracePt t="96077" x="5453063" y="862013"/>
          <p14:tracePt t="96085" x="5461000" y="862013"/>
          <p14:tracePt t="96092" x="5468938" y="862013"/>
          <p14:tracePt t="96100" x="5492750" y="862013"/>
          <p14:tracePt t="96109" x="5508625" y="862013"/>
          <p14:tracePt t="96115" x="5516563" y="862013"/>
          <p14:tracePt t="96125" x="5540375" y="862013"/>
          <p14:tracePt t="96130" x="5564188" y="862013"/>
          <p14:tracePt t="96138" x="5595938" y="852488"/>
          <p14:tracePt t="96147" x="5611813" y="852488"/>
          <p14:tracePt t="96156" x="5635625" y="852488"/>
          <p14:tracePt t="96160" x="5659438" y="852488"/>
          <p14:tracePt t="96170" x="5676900" y="852488"/>
          <p14:tracePt t="96176" x="5708650" y="844550"/>
          <p14:tracePt t="96183" x="5716588" y="844550"/>
          <p14:tracePt t="96191" x="5724525" y="844550"/>
          <p14:tracePt t="103281" x="5700713" y="844550"/>
          <p14:tracePt t="103282" x="5684838" y="844550"/>
          <p14:tracePt t="103285" x="5676900" y="844550"/>
          <p14:tracePt t="103286" x="5667375" y="844550"/>
          <p14:tracePt t="103301" x="5659438" y="844550"/>
          <p14:tracePt t="103316" x="5651500" y="844550"/>
          <p14:tracePt t="103323" x="5619750" y="852488"/>
          <p14:tracePt t="103331" x="5595938" y="852488"/>
          <p14:tracePt t="103339" x="5572125" y="862013"/>
          <p14:tracePt t="103346" x="5548313" y="862013"/>
          <p14:tracePt t="103353" x="5516563" y="862013"/>
          <p14:tracePt t="103360" x="5484813" y="869950"/>
          <p14:tracePt t="103368" x="5461000" y="869950"/>
          <p14:tracePt t="103376" x="5429250" y="869950"/>
          <p14:tracePt t="103384" x="5405438" y="869950"/>
          <p14:tracePt t="103391" x="5373688" y="869950"/>
          <p14:tracePt t="103398" x="5349875" y="869950"/>
          <p14:tracePt t="103406" x="5326063" y="877888"/>
          <p14:tracePt t="103414" x="5300663" y="877888"/>
          <p14:tracePt t="103421" x="5284788" y="877888"/>
          <p14:tracePt t="103428" x="5268913" y="877888"/>
          <p14:tracePt t="103436" x="5253038" y="877888"/>
          <p14:tracePt t="103443" x="5229225" y="885825"/>
          <p14:tracePt t="103451" x="5221288" y="885825"/>
          <p14:tracePt t="103459" x="5197475" y="885825"/>
          <p14:tracePt t="103466" x="5181600" y="885825"/>
          <p14:tracePt t="103473" x="5165725" y="885825"/>
          <p14:tracePt t="103481" x="5149850" y="885825"/>
          <p14:tracePt t="103488" x="5126038" y="893763"/>
          <p14:tracePt t="103497" x="5118100" y="893763"/>
          <p14:tracePt t="103503" x="5110163" y="901700"/>
          <p14:tracePt t="103511" x="5094288" y="901700"/>
          <p14:tracePt t="103518" x="5078413" y="901700"/>
          <p14:tracePt t="103526" x="5070475" y="909638"/>
          <p14:tracePt t="103533" x="5062538" y="917575"/>
          <p14:tracePt t="103541" x="5038725" y="917575"/>
          <p14:tracePt t="103549" x="5030788" y="925513"/>
          <p14:tracePt t="103556" x="5014913" y="933450"/>
          <p14:tracePt t="103564" x="4999038" y="933450"/>
          <p14:tracePt t="103571" x="4983163" y="941388"/>
          <p14:tracePt t="103578" x="4967288" y="941388"/>
          <p14:tracePt t="103586" x="4951413" y="941388"/>
          <p14:tracePt t="103593" x="4918075" y="949325"/>
          <p14:tracePt t="103601" x="4910138" y="957263"/>
          <p14:tracePt t="103608" x="4902200" y="957263"/>
          <p14:tracePt t="103616" x="4894263" y="957263"/>
          <p14:tracePt t="103750" x="4886325" y="957263"/>
          <p14:tracePt t="103810" x="4878388" y="965200"/>
          <p14:tracePt t="103849" x="4870450" y="965200"/>
          <p14:tracePt t="103878" x="4870450" y="973138"/>
          <p14:tracePt t="103886" x="4862513" y="973138"/>
          <p14:tracePt t="103893" x="4862513" y="981075"/>
          <p14:tracePt t="103901" x="4854575" y="981075"/>
          <p14:tracePt t="103916" x="4846638" y="981075"/>
          <p14:tracePt t="103923" x="4846638" y="989013"/>
          <p14:tracePt t="103933" x="4838700" y="989013"/>
          <p14:tracePt t="103938" x="4830763" y="996950"/>
          <p14:tracePt t="103948" x="4822825" y="996950"/>
          <p14:tracePt t="103953" x="4814888" y="1004888"/>
          <p14:tracePt t="103961" x="4806950" y="1004888"/>
          <p14:tracePt t="103968" x="4799013" y="1012825"/>
          <p14:tracePt t="103976" x="4791075" y="1020763"/>
          <p14:tracePt t="103983" x="4783138" y="1028700"/>
          <p14:tracePt t="103999" x="4775200" y="1028700"/>
          <p14:tracePt t="105019" x="0" y="0"/>
        </p14:tracePtLst>
        <p14:tracePtLst>
          <p14:tracePt t="133133" x="3619500" y="1212850"/>
          <p14:tracePt t="133738" x="3627438" y="1204913"/>
          <p14:tracePt t="133746" x="3635375" y="1204913"/>
          <p14:tracePt t="133769" x="3635375" y="1195388"/>
          <p14:tracePt t="133809" x="3643313" y="1195388"/>
          <p14:tracePt t="133874" x="3643313" y="1187450"/>
          <p14:tracePt t="133881" x="3643313" y="1179513"/>
          <p14:tracePt t="133889" x="3643313" y="1171575"/>
          <p14:tracePt t="133896" x="3651250" y="1147763"/>
          <p14:tracePt t="133903" x="3651250" y="1131888"/>
          <p14:tracePt t="133911" x="3651250" y="1116013"/>
          <p14:tracePt t="133919" x="3659188" y="1092200"/>
          <p14:tracePt t="133926" x="3675063" y="1068388"/>
          <p14:tracePt t="133933" x="3706813" y="1020763"/>
          <p14:tracePt t="133941" x="3738563" y="957263"/>
          <p14:tracePt t="133949" x="3786188" y="901700"/>
          <p14:tracePt t="133956" x="3843338" y="828675"/>
          <p14:tracePt t="133974" x="3978275" y="717550"/>
          <p14:tracePt t="133978" x="4041775" y="677863"/>
          <p14:tracePt t="133986" x="4089400" y="654050"/>
          <p14:tracePt t="133993" x="4152900" y="630238"/>
          <p14:tracePt t="134001" x="4217988" y="614363"/>
          <p14:tracePt t="134008" x="4297363" y="606425"/>
          <p14:tracePt t="134016" x="4360863" y="606425"/>
          <p14:tracePt t="134024" x="4432300" y="606425"/>
          <p14:tracePt t="134031" x="4487863" y="606425"/>
          <p14:tracePt t="134038" x="4559300" y="606425"/>
          <p14:tracePt t="134046" x="4624388" y="606425"/>
          <p14:tracePt t="134053" x="4679950" y="606425"/>
          <p14:tracePt t="134061" x="4719638" y="606425"/>
          <p14:tracePt t="134069" x="4767263" y="606425"/>
          <p14:tracePt t="134076" x="4783138" y="606425"/>
          <p14:tracePt t="134083" x="4806950" y="606425"/>
          <p14:tracePt t="134099" x="4814888" y="606425"/>
          <p14:tracePt t="134106" x="4822825" y="606425"/>
          <p14:tracePt t="134122" x="4830763" y="606425"/>
          <p14:tracePt t="134136" x="4846638" y="606425"/>
          <p14:tracePt t="134151" x="4870450" y="606425"/>
          <p14:tracePt t="134158" x="4886325" y="614363"/>
          <p14:tracePt t="134166" x="4918075" y="622300"/>
          <p14:tracePt t="134174" x="4951413" y="622300"/>
          <p14:tracePt t="134181" x="4991100" y="630238"/>
          <p14:tracePt t="134189" x="5014913" y="630238"/>
          <p14:tracePt t="134195" x="5038725" y="630238"/>
          <p14:tracePt t="134203" x="5078413" y="630238"/>
          <p14:tracePt t="134211" x="5126038" y="630238"/>
          <p14:tracePt t="134219" x="5181600" y="630238"/>
          <p14:tracePt t="134226" x="5245100" y="630238"/>
          <p14:tracePt t="134233" x="5300663" y="614363"/>
          <p14:tracePt t="134242" x="5357813" y="590550"/>
          <p14:tracePt t="134248" x="5397500" y="574675"/>
          <p14:tracePt t="134257" x="5429250" y="558800"/>
          <p14:tracePt t="134263" x="5461000" y="542925"/>
          <p14:tracePt t="134272" x="5476875" y="534988"/>
          <p14:tracePt t="134279" x="5484813" y="527050"/>
          <p14:tracePt t="134609" x="0" y="0"/>
        </p14:tracePtLst>
        <p14:tracePtLst>
          <p14:tracePt t="142995" x="5516563" y="844550"/>
          <p14:tracePt t="143121" x="5524500" y="844550"/>
          <p14:tracePt t="143136" x="5524500" y="836613"/>
          <p14:tracePt t="143143" x="5532438" y="836613"/>
          <p14:tracePt t="143159" x="5540375" y="836613"/>
          <p14:tracePt t="143175" x="5548313" y="828675"/>
          <p14:tracePt t="143189" x="5556250" y="820738"/>
          <p14:tracePt t="143203" x="5564188" y="812800"/>
          <p14:tracePt t="143213" x="5564188" y="804863"/>
          <p14:tracePt t="143220" x="5572125" y="781050"/>
          <p14:tracePt t="143226" x="5580063" y="781050"/>
          <p14:tracePt t="143234" x="5580063" y="765175"/>
          <p14:tracePt t="143242" x="5580063" y="757238"/>
          <p14:tracePt t="143250" x="5580063" y="749300"/>
          <p14:tracePt t="143256" x="5580063" y="741363"/>
          <p14:tracePt t="143267" x="5580063" y="733425"/>
          <p14:tracePt t="143271" x="5580063" y="725488"/>
          <p14:tracePt t="143278" x="5580063" y="717550"/>
          <p14:tracePt t="143295" x="5580063" y="709613"/>
          <p14:tracePt t="143318" x="5580063" y="701675"/>
          <p14:tracePt t="143338" x="5580063" y="693738"/>
          <p14:tracePt t="143347" x="5580063" y="685800"/>
          <p14:tracePt t="143376" x="5580063" y="677863"/>
          <p14:tracePt t="143391" x="5580063" y="669925"/>
          <p14:tracePt t="143406" x="5580063" y="661988"/>
          <p14:tracePt t="143414" x="5580063" y="654050"/>
          <p14:tracePt t="143421" x="5580063" y="646113"/>
          <p14:tracePt t="143429" x="5580063" y="630238"/>
          <p14:tracePt t="143436" x="5580063" y="622300"/>
          <p14:tracePt t="143443" x="5580063" y="614363"/>
          <p14:tracePt t="143451" x="5580063" y="606425"/>
          <p14:tracePt t="143467" x="5580063" y="598488"/>
          <p14:tracePt t="143473" x="5580063" y="590550"/>
          <p14:tracePt t="143497" x="5580063" y="582613"/>
          <p14:tracePt t="143549" x="5580063" y="574675"/>
          <p14:tracePt t="143616" x="5580063" y="582613"/>
          <p14:tracePt t="143624" x="5572125" y="582613"/>
          <p14:tracePt t="143811" x="5564188" y="590550"/>
          <p14:tracePt t="143818" x="5556250" y="598488"/>
          <p14:tracePt t="143826" x="5532438" y="606425"/>
          <p14:tracePt t="143834" x="5484813" y="630238"/>
          <p14:tracePt t="143841" x="5453063" y="646113"/>
          <p14:tracePt t="143849" x="5405438" y="669925"/>
          <p14:tracePt t="143856" x="5349875" y="693738"/>
          <p14:tracePt t="143864" x="5318125" y="717550"/>
          <p14:tracePt t="143871" x="5292725" y="725488"/>
          <p14:tracePt t="143879" x="5284788" y="741363"/>
          <p14:tracePt t="143887" x="5268913" y="757238"/>
          <p14:tracePt t="143901" x="5268913" y="773113"/>
          <p14:tracePt t="143908" x="5260975" y="773113"/>
          <p14:tracePt t="143917" x="5260975" y="781050"/>
          <p14:tracePt t="143931" x="5260975" y="788988"/>
          <p14:tracePt t="143947" x="5253038" y="796925"/>
          <p14:tracePt t="143967" x="5253038" y="804863"/>
          <p14:tracePt t="143976" x="5253038" y="812800"/>
          <p14:tracePt t="143984" x="5245100" y="812800"/>
          <p14:tracePt t="143991" x="5237163" y="812800"/>
          <p14:tracePt t="144006" x="5229225" y="812800"/>
          <p14:tracePt t="144014" x="5229225" y="820738"/>
          <p14:tracePt t="144021" x="5221288" y="820738"/>
          <p14:tracePt t="144036" x="5213350" y="820738"/>
          <p14:tracePt t="144043" x="5205413" y="828675"/>
          <p14:tracePt t="144051" x="5197475" y="836613"/>
          <p14:tracePt t="144058" x="5157788" y="844550"/>
          <p14:tracePt t="144067" x="5086350" y="877888"/>
          <p14:tracePt t="144073" x="5014913" y="885825"/>
          <p14:tracePt t="144081" x="4943475" y="893763"/>
          <p14:tracePt t="144090" x="4886325" y="901700"/>
          <p14:tracePt t="144097" x="4830763" y="909638"/>
          <p14:tracePt t="144103" x="4751388" y="917575"/>
          <p14:tracePt t="144111" x="4711700" y="925513"/>
          <p14:tracePt t="144118" x="4648200" y="933450"/>
          <p14:tracePt t="144126" x="4592638" y="933450"/>
          <p14:tracePt t="144134" x="4559300" y="933450"/>
          <p14:tracePt t="144141" x="4535488" y="933450"/>
          <p14:tracePt t="144149" x="4527550" y="933450"/>
          <p14:tracePt t="144156" x="4519613" y="933450"/>
          <p14:tracePt t="144246" x="4527550" y="933450"/>
          <p14:tracePt t="144253" x="4535488" y="933450"/>
          <p14:tracePt t="144261" x="4543425" y="933450"/>
          <p14:tracePt t="144269" x="4551363" y="925513"/>
          <p14:tracePt t="144276" x="4567238" y="925513"/>
          <p14:tracePt t="144284" x="4576763" y="917575"/>
          <p14:tracePt t="144291" x="4584700" y="917575"/>
          <p14:tracePt t="144299" x="4592638" y="917575"/>
          <p14:tracePt t="144307" x="4608513" y="917575"/>
          <p14:tracePt t="144314" x="4624388" y="917575"/>
          <p14:tracePt t="144321" x="4632325" y="917575"/>
          <p14:tracePt t="144328" x="4640263" y="917575"/>
          <p14:tracePt t="144337" x="4664075" y="917575"/>
          <p14:tracePt t="144343" x="4679950" y="917575"/>
          <p14:tracePt t="144351" x="4703763" y="917575"/>
          <p14:tracePt t="144359" x="4727575" y="933450"/>
          <p14:tracePt t="144367" x="4767263" y="941388"/>
          <p14:tracePt t="144374" x="4791075" y="941388"/>
          <p14:tracePt t="144382" x="4814888" y="957263"/>
          <p14:tracePt t="144389" x="4854575" y="981075"/>
          <p14:tracePt t="144397" x="4886325" y="996950"/>
          <p14:tracePt t="144403" x="4926013" y="1012825"/>
          <p14:tracePt t="144411" x="4975225" y="1028700"/>
          <p14:tracePt t="144418" x="4999038" y="1060450"/>
          <p14:tracePt t="144426" x="5014913" y="1076325"/>
          <p14:tracePt t="144434" x="5046663" y="1084263"/>
          <p14:tracePt t="144441" x="5062538" y="1100138"/>
          <p14:tracePt t="144450" x="5070475" y="1108075"/>
          <p14:tracePt t="144456" x="5078413" y="1108075"/>
          <p14:tracePt t="144538" x="5078413" y="1116013"/>
          <p14:tracePt t="144547" x="5070475" y="1116013"/>
          <p14:tracePt t="144553" x="5062538" y="1116013"/>
          <p14:tracePt t="144561" x="5046663" y="1116013"/>
          <p14:tracePt t="144568" x="5022850" y="1100138"/>
          <p14:tracePt t="144576" x="5006975" y="1100138"/>
          <p14:tracePt t="144584" x="4983163" y="1076325"/>
          <p14:tracePt t="144591" x="4967288" y="1068388"/>
          <p14:tracePt t="144599" x="4943475" y="1060450"/>
          <p14:tracePt t="144607" x="4926013" y="1044575"/>
          <p14:tracePt t="144613" x="4918075" y="1036638"/>
          <p14:tracePt t="144621" x="4902200" y="1028700"/>
          <p14:tracePt t="144629" x="4894263" y="1020763"/>
          <p14:tracePt t="144637" x="4886325" y="1012825"/>
          <p14:tracePt t="144643" x="4886325" y="1004888"/>
          <p14:tracePt t="144651" x="4886325" y="996950"/>
          <p14:tracePt t="144659" x="4878388" y="996950"/>
          <p14:tracePt t="144667" x="4878388" y="989013"/>
          <p14:tracePt t="144898" x="4878388" y="996950"/>
          <p14:tracePt t="144906" x="4878388" y="1004888"/>
          <p14:tracePt t="145101" x="4870450" y="1012825"/>
          <p14:tracePt t="145153" x="4862513" y="1012825"/>
          <p14:tracePt t="145423" x="4862513" y="1020763"/>
          <p14:tracePt t="145439" x="4862513" y="1036638"/>
          <p14:tracePt t="145446" x="4862513" y="1044575"/>
          <p14:tracePt t="145453" x="4862513" y="1060450"/>
          <p14:tracePt t="145462" x="4862513" y="1068388"/>
          <p14:tracePt t="145468" x="4862513" y="1084263"/>
          <p14:tracePt t="145476" x="4862513" y="1100138"/>
          <p14:tracePt t="145484" x="4862513" y="1123950"/>
          <p14:tracePt t="145491" x="4854575" y="1163638"/>
          <p14:tracePt t="145499" x="4838700" y="1220788"/>
          <p14:tracePt t="145506" x="4822825" y="1300163"/>
          <p14:tracePt t="145514" x="4806950" y="1395413"/>
          <p14:tracePt t="145521" x="4806950" y="1482725"/>
          <p14:tracePt t="145530" x="4806950" y="1627188"/>
          <p14:tracePt t="145536" x="4806950" y="1817688"/>
          <p14:tracePt t="145544" x="4806950" y="2081213"/>
          <p14:tracePt t="145551" x="4799013" y="2320925"/>
          <p14:tracePt t="145559" x="4767263" y="2616200"/>
          <p14:tracePt t="145566" x="4727575" y="2862263"/>
          <p14:tracePt t="145573" x="4695825" y="3014663"/>
          <p14:tracePt t="145582" x="4640263" y="3189288"/>
          <p14:tracePt t="145589" x="4600575" y="3341688"/>
          <p14:tracePt t="145596" x="4543425" y="3460750"/>
          <p14:tracePt t="145603" x="4511675" y="3556000"/>
          <p14:tracePt t="145611" x="4479925" y="3636963"/>
          <p14:tracePt t="145618" x="4448175" y="3724275"/>
          <p14:tracePt t="145626" x="4424363" y="3779838"/>
          <p14:tracePt t="145633" x="4392613" y="3867150"/>
          <p14:tracePt t="145641" x="4344988" y="3956050"/>
          <p14:tracePt t="145649" x="4305300" y="4051300"/>
          <p14:tracePt t="145656" x="4257675" y="4154488"/>
          <p14:tracePt t="145665" x="4225925" y="4217988"/>
          <p14:tracePt t="145671" x="4184650" y="4306888"/>
          <p14:tracePt t="145679" x="4144963" y="4394200"/>
          <p14:tracePt t="145686" x="4113213" y="4465638"/>
          <p14:tracePt t="145693" x="4065588" y="4545013"/>
          <p14:tracePt t="145702" x="4033838" y="4608513"/>
          <p14:tracePt t="145709" x="3986213" y="4689475"/>
          <p14:tracePt t="145716" x="3946525" y="4737100"/>
          <p14:tracePt t="145723" x="3914775" y="4784725"/>
          <p14:tracePt t="145732" x="3883025" y="4824413"/>
          <p14:tracePt t="145739" x="3851275" y="4864100"/>
          <p14:tracePt t="145746" x="3802063" y="4911725"/>
          <p14:tracePt t="145753" x="3770313" y="4951413"/>
          <p14:tracePt t="145762" x="3706813" y="5000625"/>
          <p14:tracePt t="145769" x="3643313" y="5048250"/>
          <p14:tracePt t="145776" x="3563938" y="5095875"/>
          <p14:tracePt t="145783" x="3484563" y="5151438"/>
          <p14:tracePt t="145791" x="3403600" y="5191125"/>
          <p14:tracePt t="145799" x="3324225" y="5238750"/>
          <p14:tracePt t="145806" x="3221038" y="5294313"/>
          <p14:tracePt t="145814" x="3100388" y="5359400"/>
          <p14:tracePt t="145821" x="2981325" y="5407025"/>
          <p14:tracePt t="145828" x="2838450" y="5470525"/>
          <p14:tracePt t="145836" x="2751138" y="5502275"/>
          <p14:tracePt t="145843" x="2638425" y="5549900"/>
          <p14:tracePt t="145851" x="2519363" y="5613400"/>
          <p14:tracePt t="145859" x="2400300" y="5662613"/>
          <p14:tracePt t="145866" x="2303463" y="5702300"/>
          <p14:tracePt t="145873" x="2216150" y="5741988"/>
          <p14:tracePt t="145881" x="2128838" y="5789613"/>
          <p14:tracePt t="145888" x="2049463" y="5821363"/>
          <p14:tracePt t="145896" x="2000250" y="5837238"/>
          <p14:tracePt t="145904" x="1952625" y="5868988"/>
          <p14:tracePt t="145911" x="1920875" y="5876925"/>
          <p14:tracePt t="145918" x="1881188" y="5900738"/>
          <p14:tracePt t="145926" x="1865313" y="5900738"/>
          <p14:tracePt t="145933" x="1857375" y="5900738"/>
          <p14:tracePt t="145949" x="1849438" y="5900738"/>
          <p14:tracePt t="145956" x="1849438" y="5908675"/>
          <p14:tracePt t="146106" x="1849438" y="5916613"/>
          <p14:tracePt t="146121" x="1849438" y="5924550"/>
          <p14:tracePt t="146136" x="1849438" y="5932488"/>
          <p14:tracePt t="146151" x="1849438" y="5948363"/>
          <p14:tracePt t="146159" x="1865313" y="5964238"/>
          <p14:tracePt t="146166" x="1881188" y="5980113"/>
          <p14:tracePt t="146173" x="1928813" y="5995988"/>
          <p14:tracePt t="146182" x="1984375" y="6013450"/>
          <p14:tracePt t="146189" x="2049463" y="6037263"/>
          <p14:tracePt t="146197" x="2112963" y="6053138"/>
          <p14:tracePt t="146203" x="2192338" y="6076950"/>
          <p14:tracePt t="146212" x="2279650" y="6108700"/>
          <p14:tracePt t="146218" x="2351088" y="6124575"/>
          <p14:tracePt t="146226" x="2424113" y="6140450"/>
          <p14:tracePt t="146233" x="2527300" y="6164263"/>
          <p14:tracePt t="146241" x="2638425" y="6180138"/>
          <p14:tracePt t="146249" x="2767013" y="6180138"/>
          <p14:tracePt t="146256" x="2878138" y="6188075"/>
          <p14:tracePt t="146265" x="2997200" y="6188075"/>
          <p14:tracePt t="146271" x="3084513" y="6188075"/>
          <p14:tracePt t="146279" x="3173413" y="6188075"/>
          <p14:tracePt t="146286" x="3268663" y="6188075"/>
          <p14:tracePt t="146293" x="3348038" y="6188075"/>
          <p14:tracePt t="146301" x="3427413" y="6188075"/>
          <p14:tracePt t="146308" x="3484563" y="6188075"/>
          <p14:tracePt t="146316" x="3540125" y="6188075"/>
          <p14:tracePt t="146323" x="3579813" y="6188075"/>
          <p14:tracePt t="146331" x="3627438" y="6188075"/>
          <p14:tracePt t="146339" x="3675063" y="6188075"/>
          <p14:tracePt t="146347" x="3722688" y="6188075"/>
          <p14:tracePt t="146353" x="3786188" y="6188075"/>
          <p14:tracePt t="146362" x="3851275" y="6188075"/>
          <p14:tracePt t="146368" x="3922713" y="6188075"/>
          <p14:tracePt t="146376" x="3978275" y="6188075"/>
          <p14:tracePt t="146383" x="4073525" y="6188075"/>
          <p14:tracePt t="146391" x="4152900" y="6188075"/>
          <p14:tracePt t="146398" x="4249738" y="6188075"/>
          <p14:tracePt t="146406" x="4337050" y="6188075"/>
          <p14:tracePt t="146414" x="4424363" y="6188075"/>
          <p14:tracePt t="146421" x="4503738" y="6188075"/>
          <p14:tracePt t="146429" x="4592638" y="6188075"/>
          <p14:tracePt t="146436" x="4632325" y="6188075"/>
          <p14:tracePt t="146443" x="4695825" y="6188075"/>
          <p14:tracePt t="146451" x="4751388" y="6188075"/>
          <p14:tracePt t="146458" x="4783138" y="6196013"/>
          <p14:tracePt t="146466" x="4822825" y="6196013"/>
          <p14:tracePt t="146473" x="4846638" y="6196013"/>
          <p14:tracePt t="146482" x="4862513" y="6196013"/>
          <p14:tracePt t="146488" x="4870450" y="6196013"/>
          <p14:tracePt t="146503" x="4878388" y="6196013"/>
          <p14:tracePt t="146512" x="4886325" y="6196013"/>
          <p14:tracePt t="146518" x="4894263" y="6196013"/>
          <p14:tracePt t="146533" x="4910138" y="6196013"/>
          <p14:tracePt t="146541" x="4918075" y="6188075"/>
          <p14:tracePt t="146548" x="4933950" y="6188075"/>
          <p14:tracePt t="146556" x="4951413" y="6180138"/>
          <p14:tracePt t="146564" x="4967288" y="6164263"/>
          <p14:tracePt t="146571" x="4975225" y="6164263"/>
          <p14:tracePt t="146578" x="4991100" y="6148388"/>
          <p14:tracePt t="146586" x="5014913" y="6140450"/>
          <p14:tracePt t="146601" x="5022850" y="6132513"/>
          <p14:tracePt t="146609" x="5038725" y="6132513"/>
          <p14:tracePt t="146616" x="5046663" y="6124575"/>
          <p14:tracePt t="146623" x="5062538" y="6116638"/>
          <p14:tracePt t="146631" x="5078413" y="6108700"/>
          <p14:tracePt t="146638" x="5086350" y="6108700"/>
          <p14:tracePt t="146647" x="5094288" y="6108700"/>
          <p14:tracePt t="146654" x="5118100" y="6100763"/>
          <p14:tracePt t="146661" x="5133975" y="6092825"/>
          <p14:tracePt t="146669" x="5157788" y="6092825"/>
          <p14:tracePt t="146676" x="5165725" y="6084888"/>
          <p14:tracePt t="146684" x="5189538" y="6069013"/>
          <p14:tracePt t="146691" x="5229225" y="6061075"/>
          <p14:tracePt t="146698" x="5253038" y="6061075"/>
          <p14:tracePt t="146706" x="5276850" y="6053138"/>
          <p14:tracePt t="146714" x="5326063" y="6037263"/>
          <p14:tracePt t="146721" x="5341938" y="6029325"/>
          <p14:tracePt t="146728" x="5357813" y="6029325"/>
          <p14:tracePt t="146736" x="5381625" y="6029325"/>
          <p14:tracePt t="146744" x="5397500" y="6021388"/>
          <p14:tracePt t="146751" x="5413375" y="6021388"/>
          <p14:tracePt t="146759" x="5437188" y="6021388"/>
          <p14:tracePt t="146766" x="5476875" y="6021388"/>
          <p14:tracePt t="146773" x="5508625" y="6021388"/>
          <p14:tracePt t="146781" x="5540375" y="6021388"/>
          <p14:tracePt t="146789" x="5564188" y="6021388"/>
          <p14:tracePt t="146796" x="5580063" y="6021388"/>
          <p14:tracePt t="146803" x="5588000" y="6021388"/>
          <p14:tracePt t="146811" x="5603875" y="6021388"/>
          <p14:tracePt t="146819" x="5619750" y="6021388"/>
          <p14:tracePt t="146827" x="5627688" y="6021388"/>
          <p14:tracePt t="146833" x="5643563" y="6021388"/>
          <p14:tracePt t="146841" x="5651500" y="6021388"/>
          <p14:tracePt t="146848" x="5676900" y="6021388"/>
          <p14:tracePt t="146856" x="5684838" y="6021388"/>
          <p14:tracePt t="146864" x="5692775" y="6021388"/>
          <p14:tracePt t="146871" x="5716588" y="6029325"/>
          <p14:tracePt t="146878" x="5740400" y="6037263"/>
          <p14:tracePt t="146887" x="5756275" y="6037263"/>
          <p14:tracePt t="146897" x="5780088" y="6037263"/>
          <p14:tracePt t="146902" x="5803900" y="6037263"/>
          <p14:tracePt t="146909" x="5827713" y="6037263"/>
          <p14:tracePt t="146917" x="5851525" y="6037263"/>
          <p14:tracePt t="146923" x="5875338" y="6037263"/>
          <p14:tracePt t="146931" x="5899150" y="6037263"/>
          <p14:tracePt t="146939" x="5930900" y="6037263"/>
          <p14:tracePt t="146947" x="5962650" y="6037263"/>
          <p14:tracePt t="146963" x="6034088" y="6037263"/>
          <p14:tracePt t="146969" x="6059488" y="6037263"/>
          <p14:tracePt t="146977" x="6115050" y="6037263"/>
          <p14:tracePt t="146983" x="6170613" y="6037263"/>
          <p14:tracePt t="146991" x="6218238" y="6037263"/>
          <p14:tracePt t="146998" x="6265863" y="6045200"/>
          <p14:tracePt t="147006" x="6337300" y="6045200"/>
          <p14:tracePt t="147014" x="6392863" y="6045200"/>
          <p14:tracePt t="147021" x="6442075" y="6045200"/>
          <p14:tracePt t="147029" x="6513513" y="6045200"/>
          <p14:tracePt t="147036" x="6569075" y="6045200"/>
          <p14:tracePt t="147043" x="6632575" y="6045200"/>
          <p14:tracePt t="147051" x="6680200" y="6045200"/>
          <p14:tracePt t="147059" x="6743700" y="6045200"/>
          <p14:tracePt t="147066" x="6792913" y="6045200"/>
          <p14:tracePt t="147073" x="6824663" y="6045200"/>
          <p14:tracePt t="147081" x="6856413" y="6045200"/>
          <p14:tracePt t="147089" x="6888163" y="6045200"/>
          <p14:tracePt t="147097" x="6911975" y="6045200"/>
          <p14:tracePt t="147103" x="6927850" y="6045200"/>
          <p14:tracePt t="147111" x="6951663" y="6045200"/>
          <p14:tracePt t="147119" x="6967538" y="6045200"/>
          <p14:tracePt t="147127" x="6975475" y="6045200"/>
          <p14:tracePt t="147134" x="6991350" y="6045200"/>
          <p14:tracePt t="147141" x="6999288" y="6045200"/>
          <p14:tracePt t="147148" x="7015163" y="6045200"/>
          <p14:tracePt t="147156" x="7038975" y="6045200"/>
          <p14:tracePt t="147164" x="7062788" y="6045200"/>
          <p14:tracePt t="147171" x="7086600" y="6045200"/>
          <p14:tracePt t="147178" x="7110413" y="6045200"/>
          <p14:tracePt t="147186" x="7143750" y="6045200"/>
          <p14:tracePt t="147194" x="7175500" y="6045200"/>
          <p14:tracePt t="147201" x="7207250" y="6045200"/>
          <p14:tracePt t="147209" x="7231063" y="6045200"/>
          <p14:tracePt t="147216" x="7254875" y="6045200"/>
          <p14:tracePt t="147223" x="7278688" y="6045200"/>
          <p14:tracePt t="147231" x="7294563" y="6045200"/>
          <p14:tracePt t="147239" x="7310438" y="6045200"/>
          <p14:tracePt t="147247" x="7318375" y="6045200"/>
          <p14:tracePt t="147253" x="7334250" y="6045200"/>
          <p14:tracePt t="147268" x="7342188" y="6045200"/>
          <p14:tracePt t="148185" x="0" y="0"/>
        </p14:tracePtLst>
        <p14:tracePtLst>
          <p14:tracePt t="161625" x="5453063" y="925513"/>
          <p14:tracePt t="164048" x="5468938" y="917575"/>
          <p14:tracePt t="164050" x="5476875" y="909638"/>
          <p14:tracePt t="164065" x="5484813" y="909638"/>
          <p14:tracePt t="164069" x="5484813" y="901700"/>
          <p14:tracePt t="164084" x="5492750" y="901700"/>
          <p14:tracePt t="164100" x="5492750" y="893763"/>
          <p14:tracePt t="164108" x="5508625" y="893763"/>
          <p14:tracePt t="164129" x="5516563" y="893763"/>
          <p14:tracePt t="164144" x="5516563" y="885825"/>
          <p14:tracePt t="164151" x="5524500" y="885825"/>
          <p14:tracePt t="164173" x="5524500" y="877888"/>
          <p14:tracePt t="164181" x="5532438" y="877888"/>
          <p14:tracePt t="164211" x="5540375" y="877888"/>
          <p14:tracePt t="164218" x="5540375" y="869950"/>
          <p14:tracePt t="164227" x="5548313" y="869950"/>
          <p14:tracePt t="164234" x="5556250" y="869950"/>
          <p14:tracePt t="164241" x="5564188" y="869950"/>
          <p14:tracePt t="164249" x="5572125" y="862013"/>
          <p14:tracePt t="164271" x="5580063" y="862013"/>
          <p14:tracePt t="164301" x="5588000" y="862013"/>
          <p14:tracePt t="172466" x="5524500" y="933450"/>
          <p14:tracePt t="172467" x="5365750" y="1052513"/>
          <p14:tracePt t="172468" x="5260975" y="1139825"/>
          <p14:tracePt t="172470" x="5213350" y="1179513"/>
          <p14:tracePt t="172471" x="5165725" y="1212850"/>
          <p14:tracePt t="172477" x="5126038" y="1244600"/>
          <p14:tracePt t="172484" x="5094288" y="1260475"/>
          <p14:tracePt t="172493" x="5062538" y="1284288"/>
          <p14:tracePt t="172500" x="5046663" y="1292225"/>
          <p14:tracePt t="172507" x="5022850" y="1308100"/>
          <p14:tracePt t="172514" x="5006975" y="1316038"/>
          <p14:tracePt t="172522" x="4991100" y="1339850"/>
          <p14:tracePt t="172529" x="4967288" y="1355725"/>
          <p14:tracePt t="172537" x="4951413" y="1371600"/>
          <p14:tracePt t="172544" x="4926013" y="1395413"/>
          <p14:tracePt t="172552" x="4894263" y="1419225"/>
          <p14:tracePt t="172560" x="4870450" y="1435100"/>
          <p14:tracePt t="172567" x="4846638" y="1458913"/>
          <p14:tracePt t="172575" x="4822825" y="1482725"/>
          <p14:tracePt t="172582" x="4791075" y="1506538"/>
          <p14:tracePt t="172590" x="4767263" y="1522413"/>
          <p14:tracePt t="172597" x="4735513" y="1547813"/>
          <p14:tracePt t="172604" x="4711700" y="1571625"/>
          <p14:tracePt t="172612" x="4695825" y="1587500"/>
          <p14:tracePt t="172621" x="4672013" y="1595438"/>
          <p14:tracePt t="172628" x="4648200" y="1619250"/>
          <p14:tracePt t="172634" x="4632325" y="1627188"/>
          <p14:tracePt t="172643" x="4616450" y="1643063"/>
          <p14:tracePt t="172650" x="4584700" y="1651000"/>
          <p14:tracePt t="172657" x="4576763" y="1658938"/>
          <p14:tracePt t="172666" x="4567238" y="1666875"/>
          <p14:tracePt t="172739" x="4567238" y="1643063"/>
          <p14:tracePt t="172748" x="4567238" y="1627188"/>
          <p14:tracePt t="172755" x="4567238" y="1603375"/>
          <p14:tracePt t="172762" x="4567238" y="1579563"/>
          <p14:tracePt t="172771" x="4567238" y="1563688"/>
          <p14:tracePt t="172778" x="4567238" y="1538288"/>
          <p14:tracePt t="172786" x="4567238" y="1514475"/>
          <p14:tracePt t="172793" x="4567238" y="1482725"/>
          <p14:tracePt t="172800" x="4567238" y="1458913"/>
          <p14:tracePt t="172807" x="4576763" y="1435100"/>
          <p14:tracePt t="172815" x="4576763" y="1419225"/>
          <p14:tracePt t="172822" x="4576763" y="1403350"/>
          <p14:tracePt t="172830" x="4576763" y="1387475"/>
          <p14:tracePt t="172837" x="4576763" y="1363663"/>
          <p14:tracePt t="172844" x="4576763" y="1355725"/>
          <p14:tracePt t="172860" x="4576763" y="1339850"/>
          <p14:tracePt t="172867" x="4576763" y="1331913"/>
          <p14:tracePt t="172950" x="4567238" y="1331913"/>
          <p14:tracePt t="172957" x="4551363" y="1331913"/>
          <p14:tracePt t="172965" x="4543425" y="1339850"/>
          <p14:tracePt t="172973" x="4527550" y="1347788"/>
          <p14:tracePt t="172980" x="4519613" y="1363663"/>
          <p14:tracePt t="172987" x="4503738" y="1371600"/>
          <p14:tracePt t="172995" x="4503738" y="1379538"/>
          <p14:tracePt t="173002" x="4503738" y="1403350"/>
          <p14:tracePt t="173010" x="4503738" y="1419225"/>
          <p14:tracePt t="173017" x="4503738" y="1435100"/>
          <p14:tracePt t="173025" x="4503738" y="1443038"/>
          <p14:tracePt t="173032" x="4503738" y="1450975"/>
          <p14:tracePt t="173040" x="4503738" y="1466850"/>
          <p14:tracePt t="173047" x="4519613" y="1474788"/>
          <p14:tracePt t="173055" x="4535488" y="1482725"/>
          <p14:tracePt t="173062" x="4535488" y="1490663"/>
          <p14:tracePt t="173070" x="4559300" y="1498600"/>
          <p14:tracePt t="173077" x="4567238" y="1514475"/>
          <p14:tracePt t="173084" x="4576763" y="1514475"/>
          <p14:tracePt t="173092" x="4592638" y="1514475"/>
          <p14:tracePt t="173100" x="4600575" y="1514475"/>
          <p14:tracePt t="173107" x="4608513" y="1514475"/>
          <p14:tracePt t="173114" x="4624388" y="1514475"/>
          <p14:tracePt t="173130" x="4632325" y="1514475"/>
          <p14:tracePt t="173137" x="4648200" y="1514475"/>
          <p14:tracePt t="173145" x="4656138" y="1514475"/>
          <p14:tracePt t="173152" x="4664075" y="1514475"/>
          <p14:tracePt t="173160" x="4687888" y="1506538"/>
          <p14:tracePt t="173167" x="4703763" y="1498600"/>
          <p14:tracePt t="173175" x="4727575" y="1482725"/>
          <p14:tracePt t="173183" x="4743450" y="1466850"/>
          <p14:tracePt t="173190" x="4775200" y="1443038"/>
          <p14:tracePt t="173197" x="4791075" y="1427163"/>
          <p14:tracePt t="173205" x="4822825" y="1395413"/>
          <p14:tracePt t="173212" x="4838700" y="1371600"/>
          <p14:tracePt t="173220" x="4862513" y="1339850"/>
          <p14:tracePt t="173227" x="4870450" y="1323975"/>
          <p14:tracePt t="173235" x="4886325" y="1300163"/>
          <p14:tracePt t="173242" x="4894263" y="1276350"/>
          <p14:tracePt t="173250" x="4894263" y="1268413"/>
          <p14:tracePt t="173257" x="4902200" y="1260475"/>
          <p14:tracePt t="173265" x="4902200" y="1244600"/>
          <p14:tracePt t="173273" x="4902200" y="1236663"/>
          <p14:tracePt t="173279" x="4902200" y="1228725"/>
          <p14:tracePt t="173288" x="4910138" y="1212850"/>
          <p14:tracePt t="173302" x="4910138" y="1204913"/>
          <p14:tracePt t="173317" x="4902200" y="1204913"/>
          <p14:tracePt t="173325" x="4894263" y="1204913"/>
          <p14:tracePt t="173333" x="4886325" y="1204913"/>
          <p14:tracePt t="173340" x="4878388" y="1204913"/>
          <p14:tracePt t="173347" x="4854575" y="1195388"/>
          <p14:tracePt t="173355" x="4830763" y="1195388"/>
          <p14:tracePt t="173362" x="4806950" y="1195388"/>
          <p14:tracePt t="173370" x="4783138" y="1195388"/>
          <p14:tracePt t="173377" x="4759325" y="1195388"/>
          <p14:tracePt t="173384" x="4735513" y="1195388"/>
          <p14:tracePt t="173393" x="4711700" y="1195388"/>
          <p14:tracePt t="173400" x="4687888" y="1204913"/>
          <p14:tracePt t="173407" x="4664075" y="1204913"/>
          <p14:tracePt t="173414" x="4640263" y="1212850"/>
          <p14:tracePt t="173423" x="4632325" y="1220788"/>
          <p14:tracePt t="173430" x="4608513" y="1220788"/>
          <p14:tracePt t="173437" x="4584700" y="1236663"/>
          <p14:tracePt t="173444" x="4559300" y="1252538"/>
          <p14:tracePt t="173452" x="4543425" y="1260475"/>
          <p14:tracePt t="173460" x="4519613" y="1276350"/>
          <p14:tracePt t="173467" x="4503738" y="1284288"/>
          <p14:tracePt t="173475" x="4487863" y="1300163"/>
          <p14:tracePt t="173482" x="4479925" y="1308100"/>
          <p14:tracePt t="173489" x="4464050" y="1323975"/>
          <p14:tracePt t="173498" x="4456113" y="1331913"/>
          <p14:tracePt t="173506" x="4448175" y="1347788"/>
          <p14:tracePt t="173512" x="4440238" y="1363663"/>
          <p14:tracePt t="173520" x="4440238" y="1379538"/>
          <p14:tracePt t="173527" x="4440238" y="1403350"/>
          <p14:tracePt t="173534" x="4440238" y="1427163"/>
          <p14:tracePt t="173542" x="4440238" y="1450975"/>
          <p14:tracePt t="173550" x="4440238" y="1490663"/>
          <p14:tracePt t="173557" x="4448175" y="1506538"/>
          <p14:tracePt t="173566" x="4456113" y="1514475"/>
          <p14:tracePt t="173572" x="4479925" y="1530350"/>
          <p14:tracePt t="173580" x="4495800" y="1547813"/>
          <p14:tracePt t="173587" x="4511675" y="1563688"/>
          <p14:tracePt t="173595" x="4535488" y="1571625"/>
          <p14:tracePt t="173602" x="4567238" y="1587500"/>
          <p14:tracePt t="173610" x="4592638" y="1595438"/>
          <p14:tracePt t="173617" x="4624388" y="1603375"/>
          <p14:tracePt t="173625" x="4648200" y="1611313"/>
          <p14:tracePt t="173632" x="4672013" y="1619250"/>
          <p14:tracePt t="173639" x="4703763" y="1627188"/>
          <p14:tracePt t="173647" x="4727575" y="1627188"/>
          <p14:tracePt t="173655" x="4751388" y="1627188"/>
          <p14:tracePt t="173662" x="4767263" y="1627188"/>
          <p14:tracePt t="173670" x="4783138" y="1627188"/>
          <p14:tracePt t="173677" x="4806950" y="1627188"/>
          <p14:tracePt t="173684" x="4822825" y="1619250"/>
          <p14:tracePt t="173692" x="4854575" y="1603375"/>
          <p14:tracePt t="173700" x="4886325" y="1587500"/>
          <p14:tracePt t="173708" x="4926013" y="1555750"/>
          <p14:tracePt t="173715" x="4951413" y="1514475"/>
          <p14:tracePt t="173723" x="4975225" y="1482725"/>
          <p14:tracePt t="173730" x="4999038" y="1443038"/>
          <p14:tracePt t="173737" x="5006975" y="1419225"/>
          <p14:tracePt t="173745" x="5014913" y="1379538"/>
          <p14:tracePt t="173752" x="5014913" y="1347788"/>
          <p14:tracePt t="173760" x="5014913" y="1331913"/>
          <p14:tracePt t="173767" x="5014913" y="1308100"/>
          <p14:tracePt t="173775" x="5014913" y="1284288"/>
          <p14:tracePt t="173782" x="5006975" y="1260475"/>
          <p14:tracePt t="173790" x="5006975" y="1252538"/>
          <p14:tracePt t="173797" x="4983163" y="1220788"/>
          <p14:tracePt t="173806" x="4967288" y="1212850"/>
          <p14:tracePt t="173812" x="4951413" y="1204913"/>
          <p14:tracePt t="173820" x="4910138" y="1187450"/>
          <p14:tracePt t="173827" x="4886325" y="1187450"/>
          <p14:tracePt t="173834" x="4862513" y="1187450"/>
          <p14:tracePt t="173842" x="4838700" y="1187450"/>
          <p14:tracePt t="173850" x="4814888" y="1187450"/>
          <p14:tracePt t="173857" x="4783138" y="1187450"/>
          <p14:tracePt t="173864" x="4743450" y="1187450"/>
          <p14:tracePt t="173873" x="4695825" y="1195388"/>
          <p14:tracePt t="173880" x="4664075" y="1195388"/>
          <p14:tracePt t="173887" x="4624388" y="1204913"/>
          <p14:tracePt t="173895" x="4600575" y="1220788"/>
          <p14:tracePt t="173902" x="4576763" y="1228725"/>
          <p14:tracePt t="173910" x="4551363" y="1236663"/>
          <p14:tracePt t="173917" x="4519613" y="1252538"/>
          <p14:tracePt t="173926" x="4503738" y="1260475"/>
          <p14:tracePt t="173932" x="4479925" y="1276350"/>
          <p14:tracePt t="173939" x="4464050" y="1292225"/>
          <p14:tracePt t="173958" x="4440238" y="1308100"/>
          <p14:tracePt t="173962" x="4432300" y="1323975"/>
          <p14:tracePt t="173970" x="4424363" y="1339850"/>
          <p14:tracePt t="173977" x="4408488" y="1347788"/>
          <p14:tracePt t="173984" x="4408488" y="1363663"/>
          <p14:tracePt t="173992" x="4400550" y="1387475"/>
          <p14:tracePt t="174000" x="4400550" y="1403350"/>
          <p14:tracePt t="174008" x="4400550" y="1411288"/>
          <p14:tracePt t="174014" x="4400550" y="1419225"/>
          <p14:tracePt t="174022" x="4400550" y="1435100"/>
          <p14:tracePt t="174030" x="4400550" y="1450975"/>
          <p14:tracePt t="174038" x="4392613" y="1450975"/>
          <p14:tracePt t="174052" x="4392613" y="1458913"/>
          <p14:tracePt t="174059" x="4392613" y="1466850"/>
          <p14:tracePt t="174067" x="4392613" y="1474788"/>
          <p14:tracePt t="174075" x="4392613" y="1482725"/>
          <p14:tracePt t="174082" x="4392613" y="1490663"/>
          <p14:tracePt t="174090" x="4400550" y="1506538"/>
          <p14:tracePt t="174097" x="4400550" y="1514475"/>
          <p14:tracePt t="174105" x="4400550" y="1522413"/>
          <p14:tracePt t="174112" x="4408488" y="1538288"/>
          <p14:tracePt t="174120" x="4424363" y="1547813"/>
          <p14:tracePt t="174127" x="4424363" y="1563688"/>
          <p14:tracePt t="174134" x="4432300" y="1579563"/>
          <p14:tracePt t="174142" x="4440238" y="1587500"/>
          <p14:tracePt t="174150" x="4448175" y="1595438"/>
          <p14:tracePt t="174158" x="4464050" y="1611313"/>
          <p14:tracePt t="174164" x="4464050" y="1619250"/>
          <p14:tracePt t="174172" x="4479925" y="1635125"/>
          <p14:tracePt t="174180" x="4479925" y="1643063"/>
          <p14:tracePt t="174187" x="4487863" y="1651000"/>
          <p14:tracePt t="174194" x="4495800" y="1666875"/>
          <p14:tracePt t="174202" x="4503738" y="1674813"/>
          <p14:tracePt t="174210" x="4511675" y="1682750"/>
          <p14:tracePt t="174217" x="4519613" y="1690688"/>
          <p14:tracePt t="174225" x="4535488" y="1698625"/>
          <p14:tracePt t="174232" x="4543425" y="1706563"/>
          <p14:tracePt t="174240" x="4551363" y="1714500"/>
          <p14:tracePt t="174247" x="4567238" y="1722438"/>
          <p14:tracePt t="174255" x="4567238" y="1730375"/>
          <p14:tracePt t="174262" x="4576763" y="1730375"/>
          <p14:tracePt t="174270" x="4584700" y="1738313"/>
          <p14:tracePt t="174277" x="4584700" y="1746250"/>
          <p14:tracePt t="174284" x="4600575" y="1746250"/>
          <p14:tracePt t="174292" x="4608513" y="1754188"/>
          <p14:tracePt t="174300" x="4616450" y="1754188"/>
          <p14:tracePt t="174307" x="4624388" y="1762125"/>
          <p14:tracePt t="174314" x="4624388" y="1770063"/>
          <p14:tracePt t="174322" x="4640263" y="1770063"/>
          <p14:tracePt t="174329" x="4640263" y="1778000"/>
          <p14:tracePt t="174338" x="4648200" y="1778000"/>
          <p14:tracePt t="174345" x="4664075" y="1785938"/>
          <p14:tracePt t="174359" x="4679950" y="1793875"/>
          <p14:tracePt t="174375" x="4695825" y="1793875"/>
          <p14:tracePt t="174382" x="4711700" y="1801813"/>
          <p14:tracePt t="174390" x="4727575" y="1809750"/>
          <p14:tracePt t="174397" x="4735513" y="1809750"/>
          <p14:tracePt t="174406" x="4751388" y="1817688"/>
          <p14:tracePt t="174412" x="4767263" y="1817688"/>
          <p14:tracePt t="174420" x="4791075" y="1817688"/>
          <p14:tracePt t="174427" x="4806950" y="1817688"/>
          <p14:tracePt t="174435" x="4830763" y="1817688"/>
          <p14:tracePt t="174442" x="4846638" y="1817688"/>
          <p14:tracePt t="174450" x="4870450" y="1817688"/>
          <p14:tracePt t="174458" x="4902200" y="1817688"/>
          <p14:tracePt t="174465" x="4926013" y="1809750"/>
          <p14:tracePt t="174472" x="4951413" y="1793875"/>
          <p14:tracePt t="174480" x="4983163" y="1785938"/>
          <p14:tracePt t="174488" x="4999038" y="1770063"/>
          <p14:tracePt t="174494" x="5022850" y="1754188"/>
          <p14:tracePt t="174502" x="5046663" y="1722438"/>
          <p14:tracePt t="174509" x="5062538" y="1698625"/>
          <p14:tracePt t="174518" x="5078413" y="1666875"/>
          <p14:tracePt t="174525" x="5094288" y="1643063"/>
          <p14:tracePt t="174532" x="5094288" y="1619250"/>
          <p14:tracePt t="174540" x="5102225" y="1595438"/>
          <p14:tracePt t="174547" x="5110163" y="1579563"/>
          <p14:tracePt t="174555" x="5110163" y="1563688"/>
          <p14:tracePt t="174562" x="5110163" y="1538288"/>
          <p14:tracePt t="174569" x="5110163" y="1522413"/>
          <p14:tracePt t="174577" x="5110163" y="1514475"/>
          <p14:tracePt t="174584" x="5110163" y="1506538"/>
          <p14:tracePt t="174592" x="5110163" y="1490663"/>
          <p14:tracePt t="174608" x="5102225" y="1482725"/>
          <p14:tracePt t="174615" x="5094288" y="1466850"/>
          <p14:tracePt t="174630" x="5086350" y="1458913"/>
          <p14:tracePt t="174638" x="5078413" y="1458913"/>
          <p14:tracePt t="174645" x="5070475" y="1450975"/>
          <p14:tracePt t="174652" x="5070475" y="1443038"/>
          <p14:tracePt t="174659" x="5062538" y="1443038"/>
          <p14:tracePt t="174667" x="5046663" y="1435100"/>
          <p14:tracePt t="174682" x="5030788" y="1427163"/>
          <p14:tracePt t="174691" x="5014913" y="1419225"/>
          <p14:tracePt t="174697" x="4999038" y="1411288"/>
          <p14:tracePt t="174705" x="4983163" y="1411288"/>
          <p14:tracePt t="174712" x="4967288" y="1403350"/>
          <p14:tracePt t="174720" x="4943475" y="1387475"/>
          <p14:tracePt t="174727" x="4926013" y="1387475"/>
          <p14:tracePt t="174734" x="4910138" y="1387475"/>
          <p14:tracePt t="174742" x="4878388" y="1379538"/>
          <p14:tracePt t="174750" x="4862513" y="1371600"/>
          <p14:tracePt t="174757" x="4854575" y="1371600"/>
          <p14:tracePt t="174764" x="4830763" y="1371600"/>
          <p14:tracePt t="174773" x="4814888" y="1371600"/>
          <p14:tracePt t="174780" x="4806950" y="1371600"/>
          <p14:tracePt t="174788" x="4791075" y="1371600"/>
          <p14:tracePt t="174794" x="4775200" y="1371600"/>
          <p14:tracePt t="174802" x="4743450" y="1387475"/>
          <p14:tracePt t="174809" x="4727575" y="1387475"/>
          <p14:tracePt t="174817" x="4711700" y="1403350"/>
          <p14:tracePt t="174825" x="4679950" y="1411288"/>
          <p14:tracePt t="174832" x="4656138" y="1427163"/>
          <p14:tracePt t="174841" x="4624388" y="1450975"/>
          <p14:tracePt t="174847" x="4608513" y="1458913"/>
          <p14:tracePt t="174855" x="4592638" y="1474788"/>
          <p14:tracePt t="174862" x="4576763" y="1482725"/>
          <p14:tracePt t="174870" x="4567238" y="1490663"/>
          <p14:tracePt t="174877" x="4551363" y="1498600"/>
          <p14:tracePt t="174885" x="4551363" y="1506538"/>
          <p14:tracePt t="174892" x="4535488" y="1514475"/>
          <p14:tracePt t="174900" x="4535488" y="1522413"/>
          <p14:tracePt t="174907" x="4527550" y="1522413"/>
          <p14:tracePt t="174914" x="4527550" y="1530350"/>
          <p14:tracePt t="174922" x="4527550" y="1538288"/>
          <p14:tracePt t="174930" x="4527550" y="1547813"/>
          <p14:tracePt t="174938" x="4519613" y="1555750"/>
          <p14:tracePt t="174952" x="4519613" y="1563688"/>
          <p14:tracePt t="174967" x="4519613" y="1579563"/>
          <p14:tracePt t="174982" x="4519613" y="1587500"/>
          <p14:tracePt t="174997" x="4519613" y="1595438"/>
          <p14:tracePt t="175005" x="4519613" y="1603375"/>
          <p14:tracePt t="175012" x="4519613" y="1611313"/>
          <p14:tracePt t="175027" x="4519613" y="1627188"/>
          <p14:tracePt t="175042" x="4527550" y="1635125"/>
          <p14:tracePt t="175050" x="4535488" y="1643063"/>
          <p14:tracePt t="175058" x="4543425" y="1651000"/>
          <p14:tracePt t="175072" x="4551363" y="1658938"/>
          <p14:tracePt t="175079" x="4559300" y="1658938"/>
          <p14:tracePt t="175088" x="4567238" y="1674813"/>
          <p14:tracePt t="175102" x="4576763" y="1674813"/>
          <p14:tracePt t="175110" x="4576763" y="1682750"/>
          <p14:tracePt t="175125" x="4584700" y="1682750"/>
          <p14:tracePt t="175342" x="4592638" y="1682750"/>
          <p14:tracePt t="175358" x="4600575" y="1682750"/>
          <p14:tracePt t="175365" x="4600575" y="1674813"/>
          <p14:tracePt t="175373" x="4616450" y="1666875"/>
          <p14:tracePt t="175379" x="4624388" y="1651000"/>
          <p14:tracePt t="175388" x="4640263" y="1635125"/>
          <p14:tracePt t="175394" x="4640263" y="1627188"/>
          <p14:tracePt t="175402" x="4648200" y="1611313"/>
          <p14:tracePt t="175410" x="4656138" y="1603375"/>
          <p14:tracePt t="175417" x="4656138" y="1587500"/>
          <p14:tracePt t="175425" x="4664075" y="1571625"/>
          <p14:tracePt t="175432" x="4672013" y="1563688"/>
          <p14:tracePt t="175441" x="4672013" y="1555750"/>
          <p14:tracePt t="175447" x="4672013" y="1547813"/>
          <p14:tracePt t="175529" x="4672013" y="1555750"/>
          <p14:tracePt t="175538" x="4664075" y="1555750"/>
          <p14:tracePt t="175582" x="4664075" y="1563688"/>
          <p14:tracePt t="175627" x="4664075" y="1571625"/>
          <p14:tracePt t="175658" x="4672013" y="1571625"/>
          <p14:tracePt t="175664" x="4687888" y="1571625"/>
          <p14:tracePt t="175672" x="4703763" y="1571625"/>
          <p14:tracePt t="175680" x="4735513" y="1563688"/>
          <p14:tracePt t="175688" x="4775200" y="1547813"/>
          <p14:tracePt t="175694" x="4799013" y="1538288"/>
          <p14:tracePt t="175702" x="4838700" y="1530350"/>
          <p14:tracePt t="175710" x="4854575" y="1522413"/>
          <p14:tracePt t="175717" x="4870450" y="1514475"/>
          <p14:tracePt t="175725" x="4878388" y="1514475"/>
          <p14:tracePt t="175732" x="4886325" y="1514475"/>
          <p14:tracePt t="175747" x="4886325" y="1506538"/>
          <p14:tracePt t="175964" x="4886325" y="1514475"/>
          <p14:tracePt t="175973" x="4886325" y="1530350"/>
          <p14:tracePt t="175980" x="4878388" y="1555750"/>
          <p14:tracePt t="175988" x="4862513" y="1595438"/>
          <p14:tracePt t="175994" x="4854575" y="1635125"/>
          <p14:tracePt t="176005" x="4838700" y="1674813"/>
          <p14:tracePt t="176012" x="4830763" y="1714500"/>
          <p14:tracePt t="176018" x="4822825" y="1762125"/>
          <p14:tracePt t="176024" x="4814888" y="1801813"/>
          <p14:tracePt t="176032" x="4806950" y="1825625"/>
          <p14:tracePt t="176040" x="4799013" y="1841500"/>
          <p14:tracePt t="176047" x="4791075" y="1857375"/>
          <p14:tracePt t="176055" x="4791075" y="1865313"/>
          <p14:tracePt t="176078" x="4791075" y="1873250"/>
          <p14:tracePt t="176287" x="4791075" y="1881188"/>
          <p14:tracePt t="176294" x="4783138" y="1881188"/>
          <p14:tracePt t="176302" x="4783138" y="1890713"/>
          <p14:tracePt t="176309" x="4783138" y="1898650"/>
          <p14:tracePt t="176317" x="4775200" y="1914525"/>
          <p14:tracePt t="176325" x="4767263" y="1922463"/>
          <p14:tracePt t="176332" x="4767263" y="1938338"/>
          <p14:tracePt t="176340" x="4759325" y="1962150"/>
          <p14:tracePt t="176347" x="4743450" y="1993900"/>
          <p14:tracePt t="176356" x="4727575" y="2025650"/>
          <p14:tracePt t="176362" x="4719638" y="2065338"/>
          <p14:tracePt t="176370" x="4703763" y="2089150"/>
          <p14:tracePt t="176377" x="4695825" y="2112963"/>
          <p14:tracePt t="176385" x="4695825" y="2120900"/>
          <p14:tracePt t="176392" x="4695825" y="2128838"/>
          <p14:tracePt t="177802" x="4695825" y="2120900"/>
          <p14:tracePt t="177869" x="4695825" y="2112963"/>
          <p14:tracePt t="177893" x="4703763" y="2105025"/>
          <p14:tracePt t="179362" x="4695825" y="2105025"/>
          <p14:tracePt t="179371" x="4679950" y="2105025"/>
          <p14:tracePt t="179377" x="4672013" y="2105025"/>
          <p14:tracePt t="179384" x="4664075" y="2105025"/>
          <p14:tracePt t="179393" x="4656138" y="2105025"/>
          <p14:tracePt t="179407" x="4648200" y="2105025"/>
          <p14:tracePt t="179669" x="4640263" y="2105025"/>
          <p14:tracePt t="179684" x="4624388" y="2105025"/>
          <p14:tracePt t="179692" x="4608513" y="2105025"/>
          <p14:tracePt t="179700" x="4576763" y="2105025"/>
          <p14:tracePt t="179707" x="4559300" y="2105025"/>
          <p14:tracePt t="179715" x="4543425" y="2105025"/>
          <p14:tracePt t="179722" x="4527550" y="2097088"/>
          <p14:tracePt t="179730" x="4511675" y="2089150"/>
          <p14:tracePt t="179737" x="4495800" y="2081213"/>
          <p14:tracePt t="179744" x="4471988" y="2081213"/>
          <p14:tracePt t="179760" x="4456113" y="2073275"/>
          <p14:tracePt t="179768" x="4448175" y="2073275"/>
          <p14:tracePt t="179774" x="4440238" y="2065338"/>
          <p14:tracePt t="179782" x="4432300" y="2065338"/>
          <p14:tracePt t="179789" x="4424363" y="2065338"/>
          <p14:tracePt t="179797" x="4416425" y="2065338"/>
          <p14:tracePt t="179806" x="4400550" y="2065338"/>
          <p14:tracePt t="179814" x="4376738" y="2049463"/>
          <p14:tracePt t="179821" x="4352925" y="2041525"/>
          <p14:tracePt t="179828" x="4337050" y="2041525"/>
          <p14:tracePt t="179836" x="4305300" y="2025650"/>
          <p14:tracePt t="179842" x="4281488" y="2017713"/>
          <p14:tracePt t="179850" x="4249738" y="2009775"/>
          <p14:tracePt t="179857" x="4217988" y="2001838"/>
          <p14:tracePt t="179865" x="4192588" y="1993900"/>
          <p14:tracePt t="179874" x="4176713" y="1985963"/>
          <p14:tracePt t="179880" x="4160838" y="1985963"/>
          <p14:tracePt t="179887" x="4144963" y="1978025"/>
          <p14:tracePt t="179894" x="4137025" y="1962150"/>
          <p14:tracePt t="179903" x="4121150" y="1962150"/>
          <p14:tracePt t="179910" x="4105275" y="1954213"/>
          <p14:tracePt t="179917" x="4097338" y="1946275"/>
          <p14:tracePt t="179925" x="4081463" y="1946275"/>
          <p14:tracePt t="179932" x="4081463" y="1938338"/>
          <p14:tracePt t="179940" x="4073525" y="1930400"/>
          <p14:tracePt t="179947" x="4049713" y="1930400"/>
          <p14:tracePt t="179954" x="4033838" y="1922463"/>
          <p14:tracePt t="179971" x="4010025" y="1906588"/>
          <p14:tracePt t="179977" x="3986213" y="1898650"/>
          <p14:tracePt t="179985" x="3986213" y="1890713"/>
          <p14:tracePt t="179992" x="3970338" y="1890713"/>
          <p14:tracePt t="180000" x="3954463" y="1881188"/>
          <p14:tracePt t="180007" x="3938588" y="1873250"/>
          <p14:tracePt t="180015" x="3930650" y="1857375"/>
          <p14:tracePt t="180022" x="3914775" y="1849438"/>
          <p14:tracePt t="180030" x="3890963" y="1841500"/>
          <p14:tracePt t="180037" x="3875088" y="1833563"/>
          <p14:tracePt t="180045" x="3867150" y="1833563"/>
          <p14:tracePt t="180053" x="3851275" y="1817688"/>
          <p14:tracePt t="180060" x="3833813" y="1809750"/>
          <p14:tracePt t="180068" x="3825875" y="1809750"/>
          <p14:tracePt t="180074" x="3810000" y="1801813"/>
          <p14:tracePt t="180082" x="3802063" y="1793875"/>
          <p14:tracePt t="180097" x="3786188" y="1785938"/>
          <p14:tracePt t="180104" x="3778250" y="1778000"/>
          <p14:tracePt t="180112" x="3770313" y="1778000"/>
          <p14:tracePt t="180120" x="3754438" y="1762125"/>
          <p14:tracePt t="180127" x="3738563" y="1754188"/>
          <p14:tracePt t="180136" x="3722688" y="1738313"/>
          <p14:tracePt t="180142" x="3698875" y="1722438"/>
          <p14:tracePt t="180150" x="3683000" y="1706563"/>
          <p14:tracePt t="180157" x="3659188" y="1690688"/>
          <p14:tracePt t="180165" x="3627438" y="1658938"/>
          <p14:tracePt t="180172" x="3603625" y="1651000"/>
          <p14:tracePt t="180180" x="3571875" y="1627188"/>
          <p14:tracePt t="180187" x="3548063" y="1611313"/>
          <p14:tracePt t="180195" x="3532188" y="1595438"/>
          <p14:tracePt t="180203" x="3508375" y="1587500"/>
          <p14:tracePt t="180210" x="3500438" y="1579563"/>
          <p14:tracePt t="180217" x="3492500" y="1571625"/>
          <p14:tracePt t="180225" x="3484563" y="1571625"/>
          <p14:tracePt t="182070" x="3484563" y="1563688"/>
          <p14:tracePt t="182086" x="3484563" y="1555750"/>
          <p14:tracePt t="182100" x="3484563" y="1547813"/>
          <p14:tracePt t="182109" x="3484563" y="1538288"/>
          <p14:tracePt t="182116" x="3484563" y="1530350"/>
          <p14:tracePt t="182122" x="3484563" y="1514475"/>
          <p14:tracePt t="182131" x="3484563" y="1506538"/>
          <p14:tracePt t="182138" x="3484563" y="1490663"/>
          <p14:tracePt t="182160" x="3484563" y="1482725"/>
          <p14:tracePt t="182234" x="3484563" y="1474788"/>
          <p14:tracePt t="182257" x="3484563" y="1466850"/>
          <p14:tracePt t="183128" x="0" y="0"/>
        </p14:tracePtLst>
      </p14:laserTraceLst>
    </p:ext>
    <p:ext uri="{E180D4A7-C9FB-4DFB-919C-405C955672EB}">
      <p14:showEvtLst xmlns:p14="http://schemas.microsoft.com/office/powerpoint/2010/main">
        <p14:playEvt time="230" objId="40"/>
        <p14:stopEvt time="185454" objId="40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F4EE4-4D68-44CB-8BF1-EED21F0CA4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EED664-597F-4C5D-A15B-67CBCD19F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50">
            <a:hlinkClick r:id="" action="ppaction://media"/>
            <a:extLst>
              <a:ext uri="{FF2B5EF4-FFF2-40B4-BE49-F238E27FC236}">
                <a16:creationId xmlns:a16="http://schemas.microsoft.com/office/drawing/2014/main" id="{43BF28C4-7596-40B8-8CB1-62563FD40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2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13"/>
    </mc:Choice>
    <mc:Fallback>
      <p:transition spd="slow" advTm="5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21" x="1770063" y="4233863"/>
          <p14:tracePt t="9542" x="1778000" y="4233863"/>
          <p14:tracePt t="9549" x="1785938" y="4233863"/>
          <p14:tracePt t="9557" x="1793875" y="4233863"/>
          <p14:tracePt t="9565" x="1801813" y="4233863"/>
          <p14:tracePt t="9573" x="1817688" y="4225925"/>
          <p14:tracePt t="9580" x="1825625" y="4225925"/>
          <p14:tracePt t="9587" x="1857375" y="4225925"/>
          <p14:tracePt t="9597" x="1889125" y="4217988"/>
          <p14:tracePt t="9602" x="1936750" y="4217988"/>
          <p14:tracePt t="9613" x="1992313" y="4217988"/>
          <p14:tracePt t="9617" x="2041525" y="4217988"/>
          <p14:tracePt t="9625" x="2105025" y="4217988"/>
          <p14:tracePt t="9633" x="2160588" y="4217988"/>
          <p14:tracePt t="9639" x="2232025" y="4217988"/>
          <p14:tracePt t="9649" x="2319338" y="4217988"/>
          <p14:tracePt t="9656" x="2408238" y="4217988"/>
          <p14:tracePt t="9663" x="2503488" y="4217988"/>
          <p14:tracePt t="9669" x="2582863" y="4217988"/>
          <p14:tracePt t="9681" x="2670175" y="4217988"/>
          <p14:tracePt t="9685" x="2751138" y="4217988"/>
          <p14:tracePt t="9692" x="2806700" y="4217988"/>
          <p14:tracePt t="9701" x="2894013" y="4217988"/>
          <p14:tracePt t="9708" x="2965450" y="4217988"/>
          <p14:tracePt t="9716" x="3036888" y="4217988"/>
          <p14:tracePt t="9722" x="3100388" y="4217988"/>
          <p14:tracePt t="9730" x="3165475" y="4217988"/>
          <p14:tracePt t="9737" x="3213100" y="4217988"/>
          <p14:tracePt t="9744" x="3268663" y="4217988"/>
          <p14:tracePt t="9752" x="3332163" y="4217988"/>
          <p14:tracePt t="9760" x="3371850" y="4217988"/>
          <p14:tracePt t="9767" x="3427413" y="4217988"/>
          <p14:tracePt t="9775" x="3467100" y="4217988"/>
          <p14:tracePt t="9782" x="3516313" y="4217988"/>
          <p14:tracePt t="9790" x="3579813" y="4217988"/>
          <p14:tracePt t="9797" x="3619500" y="4217988"/>
          <p14:tracePt t="9804" x="3683000" y="4217988"/>
          <p14:tracePt t="9812" x="3746500" y="4217988"/>
          <p14:tracePt t="9819" x="3817938" y="4217988"/>
          <p14:tracePt t="9828" x="3898900" y="4217988"/>
          <p14:tracePt t="9835" x="3978275" y="4217988"/>
          <p14:tracePt t="9842" x="4033838" y="4217988"/>
          <p14:tracePt t="9850" x="4121150" y="4217988"/>
          <p14:tracePt t="9857" x="4200525" y="4217988"/>
          <p14:tracePt t="9865" x="4297363" y="4217988"/>
          <p14:tracePt t="9872" x="4384675" y="4217988"/>
          <p14:tracePt t="9881" x="4471988" y="4217988"/>
          <p14:tracePt t="9887" x="4551363" y="4217988"/>
          <p14:tracePt t="9894" x="4640263" y="4217988"/>
          <p14:tracePt t="9914" x="4767263" y="4217988"/>
          <p14:tracePt t="9917" x="4838700" y="4217988"/>
          <p14:tracePt t="9924" x="4918075" y="4217988"/>
          <p14:tracePt t="9932" x="4991100" y="4217988"/>
          <p14:tracePt t="9939" x="5062538" y="4217988"/>
          <p14:tracePt t="9947" x="5133975" y="4217988"/>
          <p14:tracePt t="9955" x="5189538" y="4217988"/>
          <p14:tracePt t="9962" x="5268913" y="4217988"/>
          <p14:tracePt t="9969" x="5341938" y="4217988"/>
          <p14:tracePt t="9977" x="5405438" y="4217988"/>
          <p14:tracePt t="9985" x="5468938" y="4217988"/>
          <p14:tracePt t="9992" x="5508625" y="4217988"/>
          <p14:tracePt t="9999" x="5556250" y="4217988"/>
          <p14:tracePt t="10007" x="5580063" y="4217988"/>
          <p14:tracePt t="10014" x="5611813" y="4217988"/>
          <p14:tracePt t="10022" x="5635625" y="4217988"/>
          <p14:tracePt t="10030" x="5643563" y="4217988"/>
          <p14:tracePt t="10038" x="5651500" y="4217988"/>
          <p14:tracePt t="10044" x="5667375" y="4217988"/>
          <p14:tracePt t="10052" x="5684838" y="4217988"/>
          <p14:tracePt t="10060" x="5692775" y="4217988"/>
          <p14:tracePt t="10067" x="5700713" y="4217988"/>
          <p14:tracePt t="10075" x="5716588" y="4217988"/>
          <p14:tracePt t="10082" x="5724525" y="4210050"/>
          <p14:tracePt t="10089" x="5732463" y="4210050"/>
          <p14:tracePt t="10097" x="5732463" y="4202113"/>
          <p14:tracePt t="10105" x="5748338" y="4202113"/>
          <p14:tracePt t="10112" x="5756275" y="4194175"/>
          <p14:tracePt t="10127" x="5764213" y="4194175"/>
          <p14:tracePt t="10135" x="5764213" y="4186238"/>
          <p14:tracePt t="10142" x="5780088" y="4178300"/>
          <p14:tracePt t="10150" x="5803900" y="4170363"/>
          <p14:tracePt t="10157" x="5827713" y="4154488"/>
          <p14:tracePt t="10164" x="5851525" y="4154488"/>
          <p14:tracePt t="10172" x="5867400" y="4146550"/>
          <p14:tracePt t="10180" x="5891213" y="4138613"/>
          <p14:tracePt t="10187" x="5907088" y="4130675"/>
          <p14:tracePt t="10194" x="5922963" y="4130675"/>
          <p14:tracePt t="10202" x="5938838" y="4130675"/>
          <p14:tracePt t="10211" x="5962650" y="4130675"/>
          <p14:tracePt t="10217" x="5970588" y="4130675"/>
          <p14:tracePt t="10225" x="5978525" y="4122738"/>
          <p14:tracePt t="10232" x="6002338" y="4122738"/>
          <p14:tracePt t="10239" x="6018213" y="4122738"/>
          <p14:tracePt t="10247" x="6034088" y="4122738"/>
          <p14:tracePt t="10255" x="6059488" y="4122738"/>
          <p14:tracePt t="10263" x="6083300" y="4122738"/>
          <p14:tracePt t="10270" x="6099175" y="4122738"/>
          <p14:tracePt t="10277" x="6107113" y="4122738"/>
          <p14:tracePt t="10284" x="6130925" y="4122738"/>
          <p14:tracePt t="10292" x="6146800" y="4122738"/>
          <p14:tracePt t="10299" x="6170613" y="4122738"/>
          <p14:tracePt t="10307" x="6178550" y="4122738"/>
          <p14:tracePt t="10314" x="6186488" y="4122738"/>
          <p14:tracePt t="10337" x="6194425" y="4122738"/>
          <p14:tracePt t="10712" x="6202363" y="4122738"/>
          <p14:tracePt t="10719" x="6226175" y="4122738"/>
          <p14:tracePt t="10727" x="6242050" y="4122738"/>
          <p14:tracePt t="10735" x="6273800" y="4122738"/>
          <p14:tracePt t="10742" x="6321425" y="4122738"/>
          <p14:tracePt t="10749" x="6384925" y="4122738"/>
          <p14:tracePt t="10757" x="6457950" y="4122738"/>
          <p14:tracePt t="10764" x="6521450" y="4122738"/>
          <p14:tracePt t="10772" x="6592888" y="4130675"/>
          <p14:tracePt t="10780" x="6656388" y="4130675"/>
          <p14:tracePt t="10787" x="6719888" y="4138613"/>
          <p14:tracePt t="10796" x="6769100" y="4146550"/>
          <p14:tracePt t="10802" x="6800850" y="4146550"/>
          <p14:tracePt t="10810" x="6824663" y="4154488"/>
          <p14:tracePt t="10817" x="6840538" y="4154488"/>
          <p14:tracePt t="10825" x="6856413" y="4154488"/>
          <p14:tracePt t="10869" x="6864350" y="4154488"/>
          <p14:tracePt t="10896" x="6872288" y="4154488"/>
          <p14:tracePt t="10915" x="6880225" y="4154488"/>
          <p14:tracePt t="10922" x="6888163" y="4154488"/>
          <p14:tracePt t="10938" x="6896100" y="4154488"/>
          <p14:tracePt t="10945" x="6911975" y="4154488"/>
          <p14:tracePt t="10952" x="6919913" y="4154488"/>
          <p14:tracePt t="10960" x="6935788" y="4154488"/>
          <p14:tracePt t="10967" x="6943725" y="4154488"/>
          <p14:tracePt t="10975" x="6959600" y="4154488"/>
          <p14:tracePt t="10982" x="6983413" y="4154488"/>
          <p14:tracePt t="10990" x="6999288" y="4154488"/>
          <p14:tracePt t="10997" x="7015163" y="4154488"/>
          <p14:tracePt t="11005" x="7038975" y="4154488"/>
          <p14:tracePt t="11013" x="7054850" y="4154488"/>
          <p14:tracePt t="11020" x="7078663" y="4154488"/>
          <p14:tracePt t="11027" x="7102475" y="4154488"/>
          <p14:tracePt t="11034" x="7135813" y="4154488"/>
          <p14:tracePt t="11042" x="7159625" y="4154488"/>
          <p14:tracePt t="11050" x="7183438" y="4154488"/>
          <p14:tracePt t="11058" x="7215188" y="4154488"/>
          <p14:tracePt t="11065" x="7246938" y="4154488"/>
          <p14:tracePt t="11073" x="7270750" y="4154488"/>
          <p14:tracePt t="11080" x="7286625" y="4154488"/>
          <p14:tracePt t="11088" x="7326313" y="4154488"/>
          <p14:tracePt t="11095" x="7342188" y="4154488"/>
          <p14:tracePt t="11103" x="7350125" y="4154488"/>
          <p14:tracePt t="11117" x="7358063" y="4154488"/>
          <p14:tracePt t="11125" x="7366000" y="4154488"/>
          <p14:tracePt t="11139" x="7373938" y="4146550"/>
          <p14:tracePt t="11147" x="7389813" y="4146550"/>
          <p14:tracePt t="11155" x="7397750" y="4146550"/>
          <p14:tracePt t="11162" x="7413625" y="4146550"/>
          <p14:tracePt t="11169" x="7429500" y="4146550"/>
          <p14:tracePt t="11177" x="7453313" y="4146550"/>
          <p14:tracePt t="11184" x="7469188" y="4138613"/>
          <p14:tracePt t="11193" x="7493000" y="4138613"/>
          <p14:tracePt t="11200" x="7534275" y="4130675"/>
          <p14:tracePt t="11207" x="7558088" y="4130675"/>
          <p14:tracePt t="11215" x="7589838" y="4130675"/>
          <p14:tracePt t="11222" x="7613650" y="4122738"/>
          <p14:tracePt t="11229" x="7637463" y="4122738"/>
          <p14:tracePt t="11237" x="7661275" y="4122738"/>
          <p14:tracePt t="11245" x="7677150" y="4122738"/>
          <p14:tracePt t="11252" x="7693025" y="4122738"/>
          <p14:tracePt t="11260" x="7708900" y="4122738"/>
          <p14:tracePt t="11267" x="7732713" y="4122738"/>
          <p14:tracePt t="11274" x="7748588" y="4122738"/>
          <p14:tracePt t="11282" x="7764463" y="4122738"/>
          <p14:tracePt t="11290" x="7780338" y="4122738"/>
          <p14:tracePt t="11409" x="7788275" y="4122738"/>
          <p14:tracePt t="11426" x="7796213" y="4122738"/>
          <p14:tracePt t="11432" x="7820025" y="4122738"/>
          <p14:tracePt t="11440" x="7851775" y="4122738"/>
          <p14:tracePt t="11447" x="7900988" y="4122738"/>
          <p14:tracePt t="11455" x="7924800" y="4122738"/>
          <p14:tracePt t="11463" x="7964488" y="4122738"/>
          <p14:tracePt t="11469" x="8004175" y="4122738"/>
          <p14:tracePt t="11477" x="8051800" y="4122738"/>
          <p14:tracePt t="11484" x="8075613" y="4122738"/>
          <p14:tracePt t="11493" x="8099425" y="4122738"/>
          <p14:tracePt t="11499" x="8115300" y="4122738"/>
          <p14:tracePt t="11514" x="8123238" y="4122738"/>
          <p14:tracePt t="11837" x="8083550" y="4122738"/>
          <p14:tracePt t="11847" x="8012113" y="4122738"/>
          <p14:tracePt t="11852" x="7948613" y="4122738"/>
          <p14:tracePt t="11862" x="7877175" y="4130675"/>
          <p14:tracePt t="11867" x="7772400" y="4130675"/>
          <p14:tracePt t="11877" x="7661275" y="4130675"/>
          <p14:tracePt t="11883" x="7518400" y="4130675"/>
          <p14:tracePt t="11891" x="7342188" y="4130675"/>
          <p14:tracePt t="11911" x="7062788" y="4130675"/>
          <p14:tracePt t="11913" x="6911975" y="4130675"/>
          <p14:tracePt t="11921" x="6792913" y="4130675"/>
          <p14:tracePt t="11928" x="6696075" y="4130675"/>
          <p14:tracePt t="11936" x="6648450" y="4130675"/>
          <p14:tracePt t="11943" x="6592888" y="4130675"/>
          <p14:tracePt t="11949" x="6561138" y="4130675"/>
          <p14:tracePt t="11958" x="6537325" y="4130675"/>
          <p14:tracePt t="11965" x="6521450" y="4130675"/>
          <p14:tracePt t="11973" x="6505575" y="4130675"/>
          <p14:tracePt t="11980" x="6497638" y="4130675"/>
          <p14:tracePt t="11997" x="6489700" y="4130675"/>
          <p14:tracePt t="12182" x="6521450" y="4130675"/>
          <p14:tracePt t="12192" x="6616700" y="4130675"/>
          <p14:tracePt t="12198" x="6759575" y="4138613"/>
          <p14:tracePt t="12204" x="6967538" y="4162425"/>
          <p14:tracePt t="12212" x="7215188" y="4202113"/>
          <p14:tracePt t="12221" x="7389813" y="4233863"/>
          <p14:tracePt t="12228" x="7685088" y="4291013"/>
          <p14:tracePt t="12234" x="7956550" y="4338638"/>
          <p14:tracePt t="12245" x="8226425" y="4378325"/>
          <p14:tracePt t="12250" x="8474075" y="4402138"/>
          <p14:tracePt t="12259" x="8658225" y="4425950"/>
          <p14:tracePt t="12265" x="8801100" y="4441825"/>
          <p14:tracePt t="12273" x="8904288" y="4465638"/>
          <p14:tracePt t="12280" x="8943975" y="4465638"/>
          <p14:tracePt t="12288" x="8969375" y="4473575"/>
          <p14:tracePt t="12564" x="8959850" y="4473575"/>
          <p14:tracePt t="12617" x="8951913" y="4473575"/>
          <p14:tracePt t="12819" x="8943975" y="4473575"/>
          <p14:tracePt t="12828" x="8920163" y="4473575"/>
          <p14:tracePt t="12836" x="8896350" y="4473575"/>
          <p14:tracePt t="12843" x="8856663" y="4473575"/>
          <p14:tracePt t="12851" x="8801100" y="4473575"/>
          <p14:tracePt t="12859" x="8729663" y="4473575"/>
          <p14:tracePt t="12865" x="8634413" y="4473575"/>
          <p14:tracePt t="12874" x="8545513" y="4473575"/>
          <p14:tracePt t="12880" x="8418513" y="4473575"/>
          <p14:tracePt t="12887" x="8243888" y="4473575"/>
          <p14:tracePt t="12895" x="8043863" y="4473575"/>
          <p14:tracePt t="12903" x="7827963" y="4473575"/>
          <p14:tracePt t="12910" x="7589838" y="4473575"/>
          <p14:tracePt t="12918" x="7350125" y="4473575"/>
          <p14:tracePt t="12926" x="7110413" y="4473575"/>
          <p14:tracePt t="12933" x="6959600" y="4473575"/>
          <p14:tracePt t="12942" x="6743700" y="4473575"/>
          <p14:tracePt t="12947" x="6592888" y="4473575"/>
          <p14:tracePt t="12956" x="6442075" y="4473575"/>
          <p14:tracePt t="12963" x="6305550" y="4473575"/>
          <p14:tracePt t="12970" x="6210300" y="4473575"/>
          <p14:tracePt t="12978" x="6138863" y="4473575"/>
          <p14:tracePt t="12985" x="6091238" y="4473575"/>
          <p14:tracePt t="12994" x="6051550" y="4473575"/>
          <p14:tracePt t="13000" x="5994400" y="4473575"/>
          <p14:tracePt t="13007" x="5962650" y="4473575"/>
          <p14:tracePt t="13017" x="5938838" y="4473575"/>
          <p14:tracePt t="13022" x="5915025" y="4473575"/>
          <p14:tracePt t="13029" x="5891213" y="4481513"/>
          <p14:tracePt t="13038" x="5883275" y="4481513"/>
          <p14:tracePt t="13046" x="5867400" y="4481513"/>
          <p14:tracePt t="13052" x="5835650" y="4481513"/>
          <p14:tracePt t="13061" x="5811838" y="4481513"/>
          <p14:tracePt t="13069" x="5780088" y="4489450"/>
          <p14:tracePt t="13078" x="5740400" y="4489450"/>
          <p14:tracePt t="13082" x="5700713" y="4497388"/>
          <p14:tracePt t="13091" x="5651500" y="4497388"/>
          <p14:tracePt t="13097" x="5580063" y="4497388"/>
          <p14:tracePt t="13104" x="5508625" y="4497388"/>
          <p14:tracePt t="13112" x="5421313" y="4497388"/>
          <p14:tracePt t="13121" x="5349875" y="4497388"/>
          <p14:tracePt t="13128" x="5276850" y="4497388"/>
          <p14:tracePt t="13136" x="5189538" y="4497388"/>
          <p14:tracePt t="13142" x="5126038" y="4497388"/>
          <p14:tracePt t="13149" x="5054600" y="4497388"/>
          <p14:tracePt t="13159" x="4975225" y="4497388"/>
          <p14:tracePt t="13165" x="4918075" y="4497388"/>
          <p14:tracePt t="13172" x="4846638" y="4497388"/>
          <p14:tracePt t="13181" x="4814888" y="4497388"/>
          <p14:tracePt t="13188" x="4791075" y="4497388"/>
          <p14:tracePt t="13195" x="4783138" y="4497388"/>
          <p14:tracePt t="13203" x="4767263" y="4497388"/>
          <p14:tracePt t="13212" x="4751388" y="4497388"/>
          <p14:tracePt t="13227" x="4743450" y="4497388"/>
          <p14:tracePt t="13234" x="4735513" y="4497388"/>
          <p14:tracePt t="13242" x="4727575" y="4497388"/>
          <p14:tracePt t="13280" x="4719638" y="4497388"/>
          <p14:tracePt t="13285" x="4711700" y="4497388"/>
          <p14:tracePt t="13294" x="4703763" y="4497388"/>
          <p14:tracePt t="13300" x="4695825" y="4497388"/>
          <p14:tracePt t="13311" x="4672013" y="4497388"/>
          <p14:tracePt t="13315" x="4664075" y="4497388"/>
          <p14:tracePt t="13322" x="4640263" y="4497388"/>
          <p14:tracePt t="13331" x="4608513" y="4497388"/>
          <p14:tracePt t="13338" x="4576763" y="4497388"/>
          <p14:tracePt t="13345" x="4551363" y="4497388"/>
          <p14:tracePt t="13353" x="4503738" y="4497388"/>
          <p14:tracePt t="13361" x="4456113" y="4497388"/>
          <p14:tracePt t="13367" x="4416425" y="4497388"/>
          <p14:tracePt t="13375" x="4337050" y="4481513"/>
          <p14:tracePt t="13382" x="4273550" y="4481513"/>
          <p14:tracePt t="13389" x="4192588" y="4481513"/>
          <p14:tracePt t="13397" x="4113213" y="4481513"/>
          <p14:tracePt t="13404" x="4033838" y="4481513"/>
          <p14:tracePt t="13412" x="3946525" y="4481513"/>
          <p14:tracePt t="13419" x="3883025" y="4481513"/>
          <p14:tracePt t="13428" x="3794125" y="4481513"/>
          <p14:tracePt t="13435" x="3714750" y="4481513"/>
          <p14:tracePt t="13442" x="3635375" y="4481513"/>
          <p14:tracePt t="13450" x="3563938" y="4481513"/>
          <p14:tracePt t="13458" x="3492500" y="4481513"/>
          <p14:tracePt t="13465" x="3435350" y="4481513"/>
          <p14:tracePt t="13472" x="3395663" y="4481513"/>
          <p14:tracePt t="13479" x="3316288" y="4481513"/>
          <p14:tracePt t="13487" x="3276600" y="4481513"/>
          <p14:tracePt t="13495" x="3244850" y="4481513"/>
          <p14:tracePt t="13502" x="3213100" y="4481513"/>
          <p14:tracePt t="13511" x="3189288" y="4481513"/>
          <p14:tracePt t="13517" x="3165475" y="4481513"/>
          <p14:tracePt t="13525" x="3149600" y="4481513"/>
          <p14:tracePt t="13532" x="3125788" y="4481513"/>
          <p14:tracePt t="13539" x="3117850" y="4481513"/>
          <p14:tracePt t="13547" x="3109913" y="4481513"/>
          <p14:tracePt t="13555" x="3100388" y="4481513"/>
          <p14:tracePt t="13562" x="3084513" y="4481513"/>
          <p14:tracePt t="13578" x="3076575" y="4481513"/>
          <p14:tracePt t="13584" x="3060700" y="4481513"/>
          <p14:tracePt t="13592" x="3052763" y="4481513"/>
          <p14:tracePt t="13600" x="3044825" y="4481513"/>
          <p14:tracePt t="13609" x="3028950" y="4481513"/>
          <p14:tracePt t="13615" x="3013075" y="4481513"/>
          <p14:tracePt t="13622" x="2989263" y="4481513"/>
          <p14:tracePt t="13629" x="2973388" y="4481513"/>
          <p14:tracePt t="13637" x="2957513" y="4481513"/>
          <p14:tracePt t="13644" x="2901950" y="4481513"/>
          <p14:tracePt t="13652" x="2846388" y="4481513"/>
          <p14:tracePt t="13660" x="2782888" y="4481513"/>
          <p14:tracePt t="13667" x="2741613" y="4481513"/>
          <p14:tracePt t="13675" x="2670175" y="4481513"/>
          <p14:tracePt t="13682" x="2622550" y="4481513"/>
          <p14:tracePt t="13690" x="2559050" y="4481513"/>
          <p14:tracePt t="13697" x="2495550" y="4481513"/>
          <p14:tracePt t="13705" x="2432050" y="4481513"/>
          <p14:tracePt t="13712" x="2374900" y="4481513"/>
          <p14:tracePt t="13720" x="2319338" y="4489450"/>
          <p14:tracePt t="13727" x="2279650" y="4489450"/>
          <p14:tracePt t="13735" x="2239963" y="4497388"/>
          <p14:tracePt t="13742" x="2224088" y="4497388"/>
          <p14:tracePt t="13750" x="2208213" y="4497388"/>
          <p14:tracePt t="13758" x="2200275" y="4497388"/>
          <p14:tracePt t="13765" x="2192338" y="4497388"/>
          <p14:tracePt t="13787" x="2184400" y="4497388"/>
          <p14:tracePt t="16460" x="0" y="0"/>
        </p14:tracePtLst>
        <p14:tracePtLst>
          <p14:tracePt t="34189" x="4592638" y="1666875"/>
          <p14:tracePt t="34367" x="4600575" y="1666875"/>
          <p14:tracePt t="34375" x="4616450" y="1666875"/>
          <p14:tracePt t="34382" x="4616450" y="1658938"/>
          <p14:tracePt t="34392" x="4624388" y="1658938"/>
          <p14:tracePt t="34397" x="4640263" y="1651000"/>
          <p14:tracePt t="34405" x="4648200" y="1635125"/>
          <p14:tracePt t="34412" x="4664075" y="1635125"/>
          <p14:tracePt t="34419" x="4695825" y="1611313"/>
          <p14:tracePt t="34427" x="4711700" y="1595438"/>
          <p14:tracePt t="34435" x="4727575" y="1579563"/>
          <p14:tracePt t="34443" x="4743450" y="1555750"/>
          <p14:tracePt t="34450" x="4751388" y="1530350"/>
          <p14:tracePt t="34457" x="4751388" y="1506538"/>
          <p14:tracePt t="34465" x="4759325" y="1482725"/>
          <p14:tracePt t="34473" x="4759325" y="1458913"/>
          <p14:tracePt t="34480" x="4759325" y="1435100"/>
          <p14:tracePt t="34487" x="4759325" y="1395413"/>
          <p14:tracePt t="34494" x="4751388" y="1371600"/>
          <p14:tracePt t="34502" x="4751388" y="1347788"/>
          <p14:tracePt t="34510" x="4727575" y="1316038"/>
          <p14:tracePt t="34517" x="4719638" y="1300163"/>
          <p14:tracePt t="34526" x="4703763" y="1284288"/>
          <p14:tracePt t="34533" x="4679950" y="1268413"/>
          <p14:tracePt t="34540" x="4648200" y="1252538"/>
          <p14:tracePt t="34547" x="4624388" y="1244600"/>
          <p14:tracePt t="34555" x="4592638" y="1236663"/>
          <p14:tracePt t="34562" x="4543425" y="1228725"/>
          <p14:tracePt t="34570" x="4519613" y="1220788"/>
          <p14:tracePt t="34578" x="4495800" y="1220788"/>
          <p14:tracePt t="34585" x="4464050" y="1220788"/>
          <p14:tracePt t="34593" x="4456113" y="1220788"/>
          <p14:tracePt t="34600" x="4448175" y="1220788"/>
          <p14:tracePt t="34607" x="4440238" y="1220788"/>
          <p14:tracePt t="34615" x="4432300" y="1220788"/>
          <p14:tracePt t="34623" x="4424363" y="1220788"/>
          <p14:tracePt t="34645" x="4416425" y="1220788"/>
          <p14:tracePt t="34652" x="4416425" y="1228725"/>
          <p14:tracePt t="34667" x="4416425" y="1236663"/>
          <p14:tracePt t="34674" x="4416425" y="1244600"/>
          <p14:tracePt t="34682" x="4416425" y="1260475"/>
          <p14:tracePt t="34691" x="4416425" y="1276350"/>
          <p14:tracePt t="34698" x="4416425" y="1292225"/>
          <p14:tracePt t="34705" x="4416425" y="1316038"/>
          <p14:tracePt t="34712" x="4424363" y="1323975"/>
          <p14:tracePt t="34720" x="4440238" y="1355725"/>
          <p14:tracePt t="34727" x="4464050" y="1371600"/>
          <p14:tracePt t="34735" x="4487863" y="1403350"/>
          <p14:tracePt t="34743" x="4511675" y="1403350"/>
          <p14:tracePt t="34750" x="4543425" y="1419225"/>
          <p14:tracePt t="34757" x="4559300" y="1427163"/>
          <p14:tracePt t="34764" x="4576763" y="1427163"/>
          <p14:tracePt t="34772" x="4584700" y="1435100"/>
          <p14:tracePt t="34779" x="4592638" y="1443038"/>
          <p14:tracePt t="34787" x="4600575" y="1443038"/>
          <p14:tracePt t="34847" x="4592638" y="1443038"/>
          <p14:tracePt t="34855" x="4567238" y="1435100"/>
          <p14:tracePt t="34862" x="4535488" y="1435100"/>
          <p14:tracePt t="34870" x="4495800" y="1427163"/>
          <p14:tracePt t="34877" x="4432300" y="1419225"/>
          <p14:tracePt t="34884" x="4368800" y="1419225"/>
          <p14:tracePt t="34893" x="4313238" y="1419225"/>
          <p14:tracePt t="34899" x="4241800" y="1419225"/>
          <p14:tracePt t="34907" x="4152900" y="1419225"/>
          <p14:tracePt t="34915" x="4081463" y="1419225"/>
          <p14:tracePt t="34923" x="4010025" y="1419225"/>
          <p14:tracePt t="34930" x="3922713" y="1419225"/>
          <p14:tracePt t="34937" x="3867150" y="1419225"/>
          <p14:tracePt t="34944" x="3825875" y="1419225"/>
          <p14:tracePt t="34952" x="3770313" y="1419225"/>
          <p14:tracePt t="34960" x="3730625" y="1419225"/>
          <p14:tracePt t="34967" x="3690938" y="1419225"/>
          <p14:tracePt t="34975" x="3659188" y="1419225"/>
          <p14:tracePt t="34982" x="3619500" y="1427163"/>
          <p14:tracePt t="34990" x="3587750" y="1427163"/>
          <p14:tracePt t="34998" x="3524250" y="1427163"/>
          <p14:tracePt t="35005" x="3476625" y="1427163"/>
          <p14:tracePt t="35012" x="3419475" y="1427163"/>
          <p14:tracePt t="35020" x="3379788" y="1427163"/>
          <p14:tracePt t="35027" x="3316288" y="1427163"/>
          <p14:tracePt t="35035" x="3268663" y="1427163"/>
          <p14:tracePt t="35043" x="3236913" y="1435100"/>
          <p14:tracePt t="35050" x="3205163" y="1435100"/>
          <p14:tracePt t="35057" x="3181350" y="1435100"/>
          <p14:tracePt t="35065" x="3157538" y="1435100"/>
          <p14:tracePt t="35072" x="3133725" y="1435100"/>
          <p14:tracePt t="35080" x="3109913" y="1435100"/>
          <p14:tracePt t="35087" x="3100388" y="1435100"/>
          <p14:tracePt t="35095" x="3084513" y="1435100"/>
          <p14:tracePt t="35102" x="3068638" y="1435100"/>
          <p14:tracePt t="35260" x="3076575" y="1435100"/>
          <p14:tracePt t="35267" x="3100388" y="1435100"/>
          <p14:tracePt t="35275" x="3133725" y="1443038"/>
          <p14:tracePt t="35282" x="3213100" y="1458913"/>
          <p14:tracePt t="35290" x="3300413" y="1490663"/>
          <p14:tracePt t="35298" x="3403600" y="1506538"/>
          <p14:tracePt t="35304" x="3500438" y="1530350"/>
          <p14:tracePt t="35312" x="3619500" y="1547813"/>
          <p14:tracePt t="35320" x="3698875" y="1571625"/>
          <p14:tracePt t="35327" x="3786188" y="1587500"/>
          <p14:tracePt t="35335" x="3843338" y="1603375"/>
          <p14:tracePt t="35343" x="3906838" y="1611313"/>
          <p14:tracePt t="35350" x="3922713" y="1619250"/>
          <p14:tracePt t="35357" x="3930650" y="1619250"/>
          <p14:tracePt t="35403" x="3922713" y="1619250"/>
          <p14:tracePt t="35409" x="3906838" y="1619250"/>
          <p14:tracePt t="35417" x="3890963" y="1611313"/>
          <p14:tracePt t="35425" x="3867150" y="1603375"/>
          <p14:tracePt t="35432" x="3833813" y="1595438"/>
          <p14:tracePt t="35440" x="3802063" y="1587500"/>
          <p14:tracePt t="35447" x="3754438" y="1579563"/>
          <p14:tracePt t="35454" x="3706813" y="1563688"/>
          <p14:tracePt t="35462" x="3651250" y="1547813"/>
          <p14:tracePt t="35470" x="3603625" y="1538288"/>
          <p14:tracePt t="35477" x="3556000" y="1522413"/>
          <p14:tracePt t="35485" x="3516313" y="1514475"/>
          <p14:tracePt t="35492" x="3484563" y="1506538"/>
          <p14:tracePt t="35500" x="3467100" y="1498600"/>
          <p14:tracePt t="35507" x="3435350" y="1498600"/>
          <p14:tracePt t="35515" x="3419475" y="1498600"/>
          <p14:tracePt t="35523" x="3411538" y="1498600"/>
          <p14:tracePt t="35936" x="0" y="0"/>
        </p14:tracePtLst>
        <p14:tracePtLst>
          <p14:tracePt t="42941" x="1292225" y="5135563"/>
          <p14:tracePt t="42970" x="1300163" y="5135563"/>
          <p14:tracePt t="42977" x="1323975" y="5135563"/>
          <p14:tracePt t="42987" x="1339850" y="5135563"/>
          <p14:tracePt t="42992" x="1355725" y="5135563"/>
          <p14:tracePt t="43001" x="1363663" y="5135563"/>
          <p14:tracePt t="43007" x="1371600" y="5135563"/>
          <p14:tracePt t="43014" x="1395413" y="5135563"/>
          <p14:tracePt t="43023" x="1411288" y="5135563"/>
          <p14:tracePt t="43030" x="1427163" y="5135563"/>
          <p14:tracePt t="43038" x="1450975" y="5135563"/>
          <p14:tracePt t="43045" x="1474788" y="5135563"/>
          <p14:tracePt t="43052" x="1498600" y="5135563"/>
          <p14:tracePt t="43061" x="1514475" y="5135563"/>
          <p14:tracePt t="43068" x="1585913" y="5135563"/>
          <p14:tracePt t="43075" x="1641475" y="5135563"/>
          <p14:tracePt t="43082" x="1706563" y="5127625"/>
          <p14:tracePt t="43090" x="1738313" y="5127625"/>
          <p14:tracePt t="43097" x="1817688" y="5127625"/>
          <p14:tracePt t="43104" x="1889125" y="5127625"/>
          <p14:tracePt t="43112" x="1976438" y="5127625"/>
          <p14:tracePt t="43120" x="2049463" y="5127625"/>
          <p14:tracePt t="43127" x="2136775" y="5127625"/>
          <p14:tracePt t="43135" x="2200275" y="5127625"/>
          <p14:tracePt t="43142" x="2271713" y="5127625"/>
          <p14:tracePt t="43150" x="2335213" y="5127625"/>
          <p14:tracePt t="43157" x="2400300" y="5127625"/>
          <p14:tracePt t="43165" x="2439988" y="5127625"/>
          <p14:tracePt t="43174" x="2487613" y="5127625"/>
          <p14:tracePt t="43181" x="2511425" y="5127625"/>
          <p14:tracePt t="43189" x="2535238" y="5127625"/>
          <p14:tracePt t="43195" x="2551113" y="5127625"/>
          <p14:tracePt t="43204" x="2566988" y="5127625"/>
          <p14:tracePt t="43210" x="2582863" y="5127625"/>
          <p14:tracePt t="43217" x="2590800" y="5127625"/>
          <p14:tracePt t="43224" x="2614613" y="5127625"/>
          <p14:tracePt t="43233" x="2638425" y="5127625"/>
          <p14:tracePt t="43240" x="2662238" y="5127625"/>
          <p14:tracePt t="43247" x="2693988" y="5127625"/>
          <p14:tracePt t="43254" x="2717800" y="5127625"/>
          <p14:tracePt t="43262" x="2759075" y="5127625"/>
          <p14:tracePt t="43270" x="2798763" y="5127625"/>
          <p14:tracePt t="43277" x="2838450" y="5127625"/>
          <p14:tracePt t="43285" x="2886075" y="5127625"/>
          <p14:tracePt t="43292" x="2925763" y="5127625"/>
          <p14:tracePt t="43300" x="2973388" y="5127625"/>
          <p14:tracePt t="43307" x="2989263" y="5127625"/>
          <p14:tracePt t="43315" x="2997200" y="5127625"/>
          <p14:tracePt t="43322" x="3005138" y="5127625"/>
          <p14:tracePt t="44889" x="2957513" y="5095875"/>
          <p14:tracePt t="44901" x="2894013" y="5064125"/>
          <p14:tracePt t="44905" x="2830513" y="5024438"/>
          <p14:tracePt t="44912" x="2741613" y="5000625"/>
          <p14:tracePt t="44920" x="2654300" y="4984750"/>
          <p14:tracePt t="44927" x="2574925" y="4959350"/>
          <p14:tracePt t="44935" x="2495550" y="4935538"/>
          <p14:tracePt t="44942" x="2424113" y="4927600"/>
          <p14:tracePt t="44951" x="2392363" y="4919663"/>
          <p14:tracePt t="44957" x="2374900" y="4911725"/>
          <p14:tracePt t="44967" x="2359025" y="4911725"/>
          <p14:tracePt t="44972" x="2359025" y="4903788"/>
          <p14:tracePt t="44995" x="2374900" y="4903788"/>
          <p14:tracePt t="45003" x="2392363" y="4903788"/>
          <p14:tracePt t="45011" x="2400300" y="4903788"/>
          <p14:tracePt t="45025" x="2408238" y="4903788"/>
          <p14:tracePt t="45129" x="2400300" y="4903788"/>
          <p14:tracePt t="45137" x="2392363" y="4903788"/>
          <p14:tracePt t="45145" x="2392363" y="4895850"/>
          <p14:tracePt t="45159" x="2392363" y="4887913"/>
          <p14:tracePt t="45168" x="2392363" y="4879975"/>
          <p14:tracePt t="45175" x="2392363" y="4872038"/>
          <p14:tracePt t="45184" x="2400300" y="4864100"/>
          <p14:tracePt t="45190" x="2408238" y="4848225"/>
          <p14:tracePt t="45197" x="2416175" y="4848225"/>
          <p14:tracePt t="45204" x="2424113" y="4832350"/>
          <p14:tracePt t="45212" x="2432050" y="4824413"/>
          <p14:tracePt t="45220" x="2439988" y="4816475"/>
          <p14:tracePt t="45227" x="2447925" y="4808538"/>
          <p14:tracePt t="45235" x="2455863" y="4800600"/>
          <p14:tracePt t="45251" x="2463800" y="4800600"/>
          <p14:tracePt t="45257" x="2471738" y="4792663"/>
          <p14:tracePt t="45265" x="2479675" y="4792663"/>
          <p14:tracePt t="45272" x="2495550" y="4792663"/>
          <p14:tracePt t="45280" x="2519363" y="4792663"/>
          <p14:tracePt t="45287" x="2559050" y="4792663"/>
          <p14:tracePt t="45294" x="2606675" y="4792663"/>
          <p14:tracePt t="45302" x="2646363" y="4792663"/>
          <p14:tracePt t="45310" x="2693988" y="4792663"/>
          <p14:tracePt t="45317" x="2741613" y="4792663"/>
          <p14:tracePt t="45325" x="2767013" y="4792663"/>
          <p14:tracePt t="45333" x="2798763" y="4792663"/>
          <p14:tracePt t="45340" x="2822575" y="4792663"/>
          <p14:tracePt t="45347" x="2838450" y="4792663"/>
          <p14:tracePt t="45362" x="2846388" y="4792663"/>
          <p14:tracePt t="45602" x="2854325" y="4792663"/>
          <p14:tracePt t="45610" x="2870200" y="4792663"/>
          <p14:tracePt t="45617" x="2894013" y="4792663"/>
          <p14:tracePt t="45624" x="2933700" y="4792663"/>
          <p14:tracePt t="45632" x="2965450" y="4792663"/>
          <p14:tracePt t="45640" x="3013075" y="4800600"/>
          <p14:tracePt t="45648" x="3044825" y="4800600"/>
          <p14:tracePt t="45656" x="3084513" y="4808538"/>
          <p14:tracePt t="45662" x="3133725" y="4808538"/>
          <p14:tracePt t="45670" x="3165475" y="4808538"/>
          <p14:tracePt t="45677" x="3189288" y="4808538"/>
          <p14:tracePt t="45685" x="3213100" y="4816475"/>
          <p14:tracePt t="45692" x="3221038" y="4816475"/>
          <p14:tracePt t="45894" x="3228975" y="4816475"/>
          <p14:tracePt t="45955" x="3236913" y="4816475"/>
          <p14:tracePt t="45992" x="3236913" y="4808538"/>
          <p14:tracePt t="46007" x="3236913" y="4792663"/>
          <p14:tracePt t="46322" x="3260725" y="4784725"/>
          <p14:tracePt t="46330" x="3300413" y="4776788"/>
          <p14:tracePt t="46337" x="3355975" y="4776788"/>
          <p14:tracePt t="46345" x="3419475" y="4776788"/>
          <p14:tracePt t="46352" x="3484563" y="4784725"/>
          <p14:tracePt t="46360" x="3563938" y="4792663"/>
          <p14:tracePt t="46367" x="3651250" y="4800600"/>
          <p14:tracePt t="46374" x="3754438" y="4816475"/>
          <p14:tracePt t="46383" x="3851275" y="4824413"/>
          <p14:tracePt t="46390" x="4010025" y="4824413"/>
          <p14:tracePt t="46397" x="4144963" y="4840288"/>
          <p14:tracePt t="46405" x="4321175" y="4840288"/>
          <p14:tracePt t="46412" x="4479925" y="4848225"/>
          <p14:tracePt t="46419" x="4600575" y="4848225"/>
          <p14:tracePt t="46427" x="4703763" y="4848225"/>
          <p14:tracePt t="46434" x="4806950" y="4856163"/>
          <p14:tracePt t="46442" x="4886325" y="4856163"/>
          <p14:tracePt t="46450" x="4959350" y="4856163"/>
          <p14:tracePt t="46457" x="5022850" y="4856163"/>
          <p14:tracePt t="46465" x="5054600" y="4856163"/>
          <p14:tracePt t="46472" x="5078413" y="4856163"/>
          <p14:tracePt t="46480" x="5094288" y="4856163"/>
          <p14:tracePt t="46487" x="5102225" y="4856163"/>
          <p14:tracePt t="46495" x="5110163" y="4856163"/>
          <p14:tracePt t="46502" x="5118100" y="4856163"/>
          <p14:tracePt t="46517" x="5126038" y="4856163"/>
          <p14:tracePt t="46524" x="5141913" y="4856163"/>
          <p14:tracePt t="46532" x="5149850" y="4856163"/>
          <p14:tracePt t="46539" x="5157788" y="4856163"/>
          <p14:tracePt t="46549" x="5173663" y="4856163"/>
          <p14:tracePt t="46555" x="5197475" y="4856163"/>
          <p14:tracePt t="46570" x="5205413" y="4856163"/>
          <p14:tracePt t="46637" x="5213350" y="4856163"/>
          <p14:tracePt t="46644" x="5221288" y="4856163"/>
          <p14:tracePt t="46652" x="5229225" y="4856163"/>
          <p14:tracePt t="46660" x="5245100" y="4856163"/>
          <p14:tracePt t="46674" x="5253038" y="4856163"/>
          <p14:tracePt t="46682" x="5260975" y="4856163"/>
          <p14:tracePt t="46690" x="5268913" y="4856163"/>
          <p14:tracePt t="47717" x="5276850" y="4856163"/>
          <p14:tracePt t="47725" x="5318125" y="4856163"/>
          <p14:tracePt t="47733" x="5405438" y="4856163"/>
          <p14:tracePt t="47739" x="5484813" y="4864100"/>
          <p14:tracePt t="47747" x="5603875" y="4864100"/>
          <p14:tracePt t="47755" x="5740400" y="4872038"/>
          <p14:tracePt t="47763" x="5907088" y="4872038"/>
          <p14:tracePt t="47769" x="6083300" y="4872038"/>
          <p14:tracePt t="47777" x="6242050" y="4887913"/>
          <p14:tracePt t="47784" x="6376988" y="4887913"/>
          <p14:tracePt t="47792" x="6481763" y="4887913"/>
          <p14:tracePt t="47800" x="6569075" y="4895850"/>
          <p14:tracePt t="47807" x="6640513" y="4895850"/>
          <p14:tracePt t="47815" x="6672263" y="4895850"/>
          <p14:tracePt t="47822" x="6680200" y="4895850"/>
          <p14:tracePt t="47831" x="6688138" y="4895850"/>
          <p14:tracePt t="48167" x="6719888" y="4895850"/>
          <p14:tracePt t="48175" x="6743700" y="4895850"/>
          <p14:tracePt t="48182" x="6777038" y="4895850"/>
          <p14:tracePt t="48189" x="6808788" y="4895850"/>
          <p14:tracePt t="48197" x="6856413" y="4895850"/>
          <p14:tracePt t="48205" x="6888163" y="4895850"/>
          <p14:tracePt t="48212" x="6927850" y="4887913"/>
          <p14:tracePt t="48220" x="6967538" y="4887913"/>
          <p14:tracePt t="48227" x="6991350" y="4887913"/>
          <p14:tracePt t="48235" x="7015163" y="4879975"/>
          <p14:tracePt t="48242" x="7023100" y="4879975"/>
          <p14:tracePt t="48257" x="7031038" y="4879975"/>
          <p14:tracePt t="48310" x="7038975" y="4879975"/>
          <p14:tracePt t="48325" x="7046913" y="4879975"/>
          <p14:tracePt t="48340" x="7054850" y="4879975"/>
          <p14:tracePt t="48347" x="7062788" y="4879975"/>
          <p14:tracePt t="48355" x="7086600" y="4879975"/>
          <p14:tracePt t="48363" x="7110413" y="4872038"/>
          <p14:tracePt t="48369" x="7159625" y="4872038"/>
          <p14:tracePt t="48378" x="7191375" y="4872038"/>
          <p14:tracePt t="48384" x="7223125" y="4872038"/>
          <p14:tracePt t="48392" x="7262813" y="4872038"/>
          <p14:tracePt t="48399" x="7318375" y="4872038"/>
          <p14:tracePt t="48407" x="7373938" y="4872038"/>
          <p14:tracePt t="48415" x="7413625" y="4872038"/>
          <p14:tracePt t="48422" x="7453313" y="4872038"/>
          <p14:tracePt t="48429" x="7477125" y="4872038"/>
          <p14:tracePt t="48437" x="7502525" y="4872038"/>
          <p14:tracePt t="48445" x="7534275" y="4872038"/>
          <p14:tracePt t="48452" x="7566025" y="4872038"/>
          <p14:tracePt t="48459" x="7597775" y="4872038"/>
          <p14:tracePt t="48467" x="7629525" y="4872038"/>
          <p14:tracePt t="48474" x="7653338" y="4872038"/>
          <p14:tracePt t="48483" x="7661275" y="4872038"/>
          <p14:tracePt t="48490" x="7693025" y="4872038"/>
          <p14:tracePt t="48498" x="7724775" y="4872038"/>
          <p14:tracePt t="48504" x="7748588" y="4872038"/>
          <p14:tracePt t="48513" x="7780338" y="4872038"/>
          <p14:tracePt t="48519" x="7796213" y="4872038"/>
          <p14:tracePt t="48528" x="7820025" y="4872038"/>
          <p14:tracePt t="48535" x="7827963" y="4872038"/>
          <p14:tracePt t="49382" x="7835900" y="4872038"/>
          <p14:tracePt t="49390" x="7851775" y="4872038"/>
          <p14:tracePt t="49398" x="7885113" y="4872038"/>
          <p14:tracePt t="49405" x="7916863" y="4872038"/>
          <p14:tracePt t="49412" x="7972425" y="4872038"/>
          <p14:tracePt t="49420" x="8012113" y="4872038"/>
          <p14:tracePt t="49427" x="8067675" y="4872038"/>
          <p14:tracePt t="49435" x="8123238" y="4872038"/>
          <p14:tracePt t="49442" x="8162925" y="4872038"/>
          <p14:tracePt t="49449" x="8210550" y="4872038"/>
          <p14:tracePt t="49457" x="8243888" y="4872038"/>
          <p14:tracePt t="49465" x="8267700" y="4872038"/>
          <p14:tracePt t="49472" x="8283575" y="4872038"/>
          <p14:tracePt t="49480" x="8291513" y="4872038"/>
          <p14:tracePt t="50695" x="0" y="0"/>
        </p14:tracePtLst>
      </p14:laserTraceLst>
    </p:ext>
    <p:ext uri="{E180D4A7-C9FB-4DFB-919C-405C955672EB}">
      <p14:showEvtLst xmlns:p14="http://schemas.microsoft.com/office/powerpoint/2010/main">
        <p14:playEvt time="10" objId="4"/>
        <p14:stopEvt time="51810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D9BCD-4F4D-41BD-8FC0-F4C86D8AC7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8237D4-3830-4F40-B13E-BFCDFC835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51">
            <a:hlinkClick r:id="" action="ppaction://media"/>
            <a:extLst>
              <a:ext uri="{FF2B5EF4-FFF2-40B4-BE49-F238E27FC236}">
                <a16:creationId xmlns:a16="http://schemas.microsoft.com/office/drawing/2014/main" id="{6A10E539-7EE3-4D4B-9F78-34A39F2E5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30D91265-5779-445B-BAF2-7D919452BB36}"/>
                  </a:ext>
                </a:extLst>
              </p14:cNvPr>
              <p14:cNvContentPartPr/>
              <p14:nvPr/>
            </p14:nvContentPartPr>
            <p14:xfrm>
              <a:off x="1165166" y="1367709"/>
              <a:ext cx="304200" cy="903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30D91265-5779-445B-BAF2-7D919452BB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7166" y="1349709"/>
                <a:ext cx="3398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7DA8141-D726-4CF5-A619-20E35BDCEB95}"/>
                  </a:ext>
                </a:extLst>
              </p14:cNvPr>
              <p14:cNvContentPartPr/>
              <p14:nvPr/>
            </p14:nvContentPartPr>
            <p14:xfrm>
              <a:off x="1556486" y="1208229"/>
              <a:ext cx="846360" cy="333720"/>
            </p14:xfrm>
          </p:contentPart>
        </mc:Choice>
        <mc:Fallback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7DA8141-D726-4CF5-A619-20E35BDCEB9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8846" y="1190589"/>
                <a:ext cx="882000" cy="36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068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16"/>
    </mc:Choice>
    <mc:Fallback>
      <p:transition spd="slow" advTm="4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87" x="1163638" y="1100138"/>
          <p14:tracePt t="8867" x="1179513" y="1100138"/>
          <p14:tracePt t="8875" x="1187450" y="1100138"/>
          <p14:tracePt t="8882" x="1203325" y="1100138"/>
          <p14:tracePt t="8899" x="1266825" y="1116013"/>
          <p14:tracePt t="8905" x="1292225" y="1123950"/>
          <p14:tracePt t="8913" x="1323975" y="1131888"/>
          <p14:tracePt t="8919" x="1371600" y="1139825"/>
          <p14:tracePt t="8929" x="1411288" y="1147763"/>
          <p14:tracePt t="8935" x="1450975" y="1147763"/>
          <p14:tracePt t="8942" x="1482725" y="1147763"/>
          <p14:tracePt t="8950" x="1506538" y="1147763"/>
          <p14:tracePt t="8957" x="1538288" y="1147763"/>
          <p14:tracePt t="8965" x="1562100" y="1147763"/>
          <p14:tracePt t="8973" x="1593850" y="1147763"/>
          <p14:tracePt t="8981" x="1617663" y="1147763"/>
          <p14:tracePt t="8987" x="1625600" y="1147763"/>
          <p14:tracePt t="8996" x="1633538" y="1147763"/>
          <p14:tracePt t="9002" x="1641475" y="1147763"/>
          <p14:tracePt t="9010" x="1651000" y="1147763"/>
          <p14:tracePt t="9055" x="1658938" y="1147763"/>
          <p14:tracePt t="9069" x="1674813" y="1147763"/>
          <p14:tracePt t="9078" x="1690688" y="1147763"/>
          <p14:tracePt t="9085" x="1706563" y="1147763"/>
          <p14:tracePt t="9093" x="1738313" y="1139825"/>
          <p14:tracePt t="9100" x="1770063" y="1131888"/>
          <p14:tracePt t="9108" x="1809750" y="1123950"/>
          <p14:tracePt t="9115" x="1841500" y="1116013"/>
          <p14:tracePt t="9123" x="1865313" y="1108075"/>
          <p14:tracePt t="9131" x="1905000" y="1092200"/>
          <p14:tracePt t="9137" x="1936750" y="1084263"/>
          <p14:tracePt t="9145" x="1968500" y="1076325"/>
          <p14:tracePt t="9152" x="1992313" y="1076325"/>
          <p14:tracePt t="9160" x="2017713" y="1076325"/>
          <p14:tracePt t="9167" x="2033588" y="1076325"/>
          <p14:tracePt t="9175" x="2041525" y="1076325"/>
          <p14:tracePt t="9182" x="2049463" y="1076325"/>
          <p14:tracePt t="9190" x="2057400" y="1076325"/>
          <p14:tracePt t="9205" x="2073275" y="1076325"/>
          <p14:tracePt t="9220" x="2081213" y="1076325"/>
          <p14:tracePt t="9234" x="2089150" y="1076325"/>
          <p14:tracePt t="9243" x="2097088" y="1076325"/>
          <p14:tracePt t="9250" x="2105025" y="1076325"/>
          <p14:tracePt t="9257" x="2128838" y="1076325"/>
          <p14:tracePt t="9272" x="2144713" y="1076325"/>
          <p14:tracePt t="9280" x="2152650" y="1076325"/>
          <p14:tracePt t="9288" x="2168525" y="1076325"/>
          <p14:tracePt t="9295" x="2184400" y="1076325"/>
          <p14:tracePt t="9303" x="2192338" y="1076325"/>
          <p14:tracePt t="9310" x="2200275" y="1076325"/>
          <p14:tracePt t="9318" x="2216150" y="1076325"/>
          <p14:tracePt t="9332" x="2224088" y="1076325"/>
          <p14:tracePt t="9348" x="2232025" y="1076325"/>
          <p14:tracePt t="9362" x="2239963" y="1076325"/>
          <p14:tracePt t="9370" x="2247900" y="1076325"/>
          <p14:tracePt t="9400" x="2255838" y="1076325"/>
          <p14:tracePt t="9422" x="2263775" y="1076325"/>
          <p14:tracePt t="9462" x="2271713" y="1076325"/>
          <p14:tracePt t="9491" x="2279650" y="1076325"/>
          <p14:tracePt t="9520" x="2287588" y="1076325"/>
          <p14:tracePt t="9565" x="2295525" y="1076325"/>
          <p14:tracePt t="12358" x="2287588" y="1100138"/>
          <p14:tracePt t="12360" x="2025650" y="1371600"/>
          <p14:tracePt t="12362" x="1960563" y="1403350"/>
          <p14:tracePt t="12363" x="1905000" y="1419225"/>
          <p14:tracePt t="12371" x="1825625" y="1435100"/>
          <p14:tracePt t="12379" x="1770063" y="1450975"/>
          <p14:tracePt t="12386" x="1706563" y="1458913"/>
          <p14:tracePt t="12394" x="1651000" y="1466850"/>
          <p14:tracePt t="12400" x="1593850" y="1474788"/>
          <p14:tracePt t="12409" x="1554163" y="1474788"/>
          <p14:tracePt t="12415" x="1522413" y="1482725"/>
          <p14:tracePt t="12424" x="1482725" y="1482725"/>
          <p14:tracePt t="12430" x="1450975" y="1482725"/>
          <p14:tracePt t="12439" x="1427163" y="1490663"/>
          <p14:tracePt t="12446" x="1403350" y="1490663"/>
          <p14:tracePt t="12454" x="1371600" y="1490663"/>
          <p14:tracePt t="12461" x="1347788" y="1498600"/>
          <p14:tracePt t="12469" x="1316038" y="1506538"/>
          <p14:tracePt t="12477" x="1274763" y="1522413"/>
          <p14:tracePt t="12483" x="1235075" y="1530350"/>
          <p14:tracePt t="12492" x="1195388" y="1547813"/>
          <p14:tracePt t="12498" x="1147763" y="1555750"/>
          <p14:tracePt t="12506" x="1116013" y="1563688"/>
          <p14:tracePt t="12515" x="1092200" y="1563688"/>
          <p14:tracePt t="12520" x="1076325" y="1571625"/>
          <p14:tracePt t="12529" x="1052513" y="1571625"/>
          <p14:tracePt t="12535" x="1036638" y="1579563"/>
          <p14:tracePt t="12545" x="1020763" y="1579563"/>
          <p14:tracePt t="12550" x="1004888" y="1587500"/>
          <p14:tracePt t="12560" x="981075" y="1595438"/>
          <p14:tracePt t="12565" x="965200" y="1603375"/>
          <p14:tracePt t="12573" x="949325" y="1603375"/>
          <p14:tracePt t="12580" x="917575" y="1619250"/>
          <p14:tracePt t="12588" x="900113" y="1627188"/>
          <p14:tracePt t="12595" x="876300" y="1635125"/>
          <p14:tracePt t="12604" x="860425" y="1635125"/>
          <p14:tracePt t="12610" x="852488" y="1643063"/>
          <p14:tracePt t="12619" x="836613" y="1643063"/>
          <p14:tracePt t="12626" x="836613" y="1651000"/>
          <p14:tracePt t="12632" x="820738" y="1651000"/>
          <p14:tracePt t="12642" x="812800" y="1651000"/>
          <p14:tracePt t="12648" x="796925" y="1658938"/>
          <p14:tracePt t="12658" x="788988" y="1666875"/>
          <p14:tracePt t="12663" x="773113" y="1666875"/>
          <p14:tracePt t="12671" x="749300" y="1682750"/>
          <p14:tracePt t="12679" x="733425" y="1682750"/>
          <p14:tracePt t="12687" x="725488" y="1690688"/>
          <p14:tracePt t="12693" x="701675" y="1698625"/>
          <p14:tracePt t="12700" x="677863" y="1714500"/>
          <p14:tracePt t="12710" x="654050" y="1714500"/>
          <p14:tracePt t="12715" x="646113" y="1714500"/>
          <p14:tracePt t="12724" x="638175" y="1722438"/>
          <p14:tracePt t="12730" x="630238" y="1722438"/>
          <p14:tracePt t="12738" x="622300" y="1730375"/>
          <p14:tracePt t="12745" x="614363" y="1730375"/>
          <p14:tracePt t="12768" x="606425" y="1730375"/>
          <p14:tracePt t="12790" x="598488" y="1730375"/>
          <p14:tracePt t="12805" x="590550" y="1730375"/>
          <p14:tracePt t="12828" x="582613" y="1730375"/>
          <p14:tracePt t="12843" x="574675" y="1730375"/>
          <p14:tracePt t="12865" x="566738" y="1730375"/>
          <p14:tracePt t="12977" x="582613" y="1730375"/>
          <p14:tracePt t="12985" x="606425" y="1730375"/>
          <p14:tracePt t="12992" x="638175" y="1730375"/>
          <p14:tracePt t="13000" x="654050" y="1730375"/>
          <p14:tracePt t="13008" x="693738" y="1730375"/>
          <p14:tracePt t="13015" x="733425" y="1730375"/>
          <p14:tracePt t="13023" x="788988" y="1730375"/>
          <p14:tracePt t="13030" x="844550" y="1730375"/>
          <p14:tracePt t="13038" x="908050" y="1730375"/>
          <p14:tracePt t="13045" x="965200" y="1730375"/>
          <p14:tracePt t="13053" x="1028700" y="1730375"/>
          <p14:tracePt t="13060" x="1060450" y="1730375"/>
          <p14:tracePt t="13068" x="1100138" y="1730375"/>
          <p14:tracePt t="13076" x="1131888" y="1730375"/>
          <p14:tracePt t="13083" x="1163638" y="1730375"/>
          <p14:tracePt t="13091" x="1187450" y="1730375"/>
          <p14:tracePt t="13098" x="1203325" y="1730375"/>
          <p14:tracePt t="13106" x="1227138" y="1730375"/>
          <p14:tracePt t="13112" x="1250950" y="1730375"/>
          <p14:tracePt t="13120" x="1274763" y="1730375"/>
          <p14:tracePt t="13128" x="1300163" y="1730375"/>
          <p14:tracePt t="13135" x="1323975" y="1730375"/>
          <p14:tracePt t="13142" x="1355725" y="1730375"/>
          <p14:tracePt t="13150" x="1379538" y="1730375"/>
          <p14:tracePt t="13159" x="1411288" y="1730375"/>
          <p14:tracePt t="13165" x="1435100" y="1730375"/>
          <p14:tracePt t="13173" x="1458913" y="1730375"/>
          <p14:tracePt t="13180" x="1490663" y="1730375"/>
          <p14:tracePt t="13188" x="1506538" y="1730375"/>
          <p14:tracePt t="13195" x="1530350" y="1730375"/>
          <p14:tracePt t="13203" x="1554163" y="1730375"/>
          <p14:tracePt t="13210" x="1570038" y="1730375"/>
          <p14:tracePt t="13218" x="1585913" y="1730375"/>
          <p14:tracePt t="13228" x="1593850" y="1730375"/>
          <p14:tracePt t="13233" x="1609725" y="1730375"/>
          <p14:tracePt t="13241" x="1625600" y="1730375"/>
          <p14:tracePt t="13248" x="1633538" y="1730375"/>
          <p14:tracePt t="13262" x="1641475" y="1730375"/>
          <p14:tracePt t="13285" x="1651000" y="1730375"/>
          <p14:tracePt t="13532" x="1666875" y="1730375"/>
          <p14:tracePt t="13540" x="1698625" y="1730375"/>
          <p14:tracePt t="13548" x="1730375" y="1730375"/>
          <p14:tracePt t="13555" x="1778000" y="1730375"/>
          <p14:tracePt t="13562" x="1825625" y="1730375"/>
          <p14:tracePt t="13570" x="1881188" y="1730375"/>
          <p14:tracePt t="13578" x="1936750" y="1730375"/>
          <p14:tracePt t="13585" x="2000250" y="1730375"/>
          <p14:tracePt t="13592" x="2057400" y="1730375"/>
          <p14:tracePt t="13600" x="2128838" y="1730375"/>
          <p14:tracePt t="13608" x="2192338" y="1730375"/>
          <p14:tracePt t="13615" x="2263775" y="1730375"/>
          <p14:tracePt t="13623" x="2327275" y="1730375"/>
          <p14:tracePt t="13630" x="2392363" y="1730375"/>
          <p14:tracePt t="13637" x="2447925" y="1730375"/>
          <p14:tracePt t="13645" x="2487613" y="1730375"/>
          <p14:tracePt t="13652" x="2551113" y="1730375"/>
          <p14:tracePt t="13660" x="2606675" y="1730375"/>
          <p14:tracePt t="13668" x="2670175" y="1730375"/>
          <p14:tracePt t="13675" x="2725738" y="1730375"/>
          <p14:tracePt t="13683" x="2790825" y="1722438"/>
          <p14:tracePt t="13691" x="2838450" y="1722438"/>
          <p14:tracePt t="13698" x="2878138" y="1722438"/>
          <p14:tracePt t="13705" x="2909888" y="1722438"/>
          <p14:tracePt t="13712" x="2941638" y="1722438"/>
          <p14:tracePt t="13720" x="2973388" y="1722438"/>
          <p14:tracePt t="13728" x="2997200" y="1722438"/>
          <p14:tracePt t="13735" x="3013075" y="1722438"/>
          <p14:tracePt t="13742" x="3028950" y="1722438"/>
          <p14:tracePt t="13937" x="3044825" y="1722438"/>
          <p14:tracePt t="13945" x="3060700" y="1722438"/>
          <p14:tracePt t="13953" x="3092450" y="1722438"/>
          <p14:tracePt t="13960" x="3117850" y="1730375"/>
          <p14:tracePt t="13968" x="3141663" y="1730375"/>
          <p14:tracePt t="13975" x="3165475" y="1730375"/>
          <p14:tracePt t="13983" x="3213100" y="1730375"/>
          <p14:tracePt t="13990" x="3244850" y="1730375"/>
          <p14:tracePt t="13997" x="3268663" y="1730375"/>
          <p14:tracePt t="14005" x="3300413" y="1730375"/>
          <p14:tracePt t="14012" x="3332163" y="1730375"/>
          <p14:tracePt t="14020" x="3348038" y="1730375"/>
          <p14:tracePt t="14028" x="3363913" y="1730375"/>
          <p14:tracePt t="14035" x="3379788" y="1730375"/>
          <p14:tracePt t="14043" x="3395663" y="1730375"/>
          <p14:tracePt t="14050" x="3427413" y="1730375"/>
          <p14:tracePt t="14058" x="3435350" y="1730375"/>
          <p14:tracePt t="14132" x="3443288" y="1730375"/>
          <p14:tracePt t="14140" x="3451225" y="1730375"/>
          <p14:tracePt t="14147" x="3459163" y="1730375"/>
          <p14:tracePt t="14155" x="3467100" y="1730375"/>
          <p14:tracePt t="14163" x="3476625" y="1730375"/>
          <p14:tracePt t="14170" x="3492500" y="1730375"/>
          <p14:tracePt t="14177" x="3500438" y="1730375"/>
          <p14:tracePt t="14185" x="3516313" y="1730375"/>
          <p14:tracePt t="14193" x="3524250" y="1722438"/>
          <p14:tracePt t="14200" x="3548063" y="1722438"/>
          <p14:tracePt t="14208" x="3563938" y="1722438"/>
          <p14:tracePt t="14215" x="3579813" y="1722438"/>
          <p14:tracePt t="14223" x="3595688" y="1722438"/>
          <p14:tracePt t="14230" x="3611563" y="1722438"/>
          <p14:tracePt t="14238" x="3627438" y="1722438"/>
          <p14:tracePt t="14245" x="3651250" y="1722438"/>
          <p14:tracePt t="14253" x="3683000" y="1722438"/>
          <p14:tracePt t="14261" x="3706813" y="1722438"/>
          <p14:tracePt t="14268" x="3738563" y="1722438"/>
          <p14:tracePt t="14275" x="3770313" y="1722438"/>
          <p14:tracePt t="14283" x="3817938" y="1722438"/>
          <p14:tracePt t="14291" x="3859213" y="1722438"/>
          <p14:tracePt t="14298" x="3946525" y="1722438"/>
          <p14:tracePt t="14305" x="4017963" y="1722438"/>
          <p14:tracePt t="14313" x="4089400" y="1722438"/>
          <p14:tracePt t="14320" x="4168775" y="1722438"/>
          <p14:tracePt t="14327" x="4241800" y="1722438"/>
          <p14:tracePt t="14335" x="4329113" y="1722438"/>
          <p14:tracePt t="14343" x="4408488" y="1722438"/>
          <p14:tracePt t="14350" x="4471988" y="1722438"/>
          <p14:tracePt t="14357" x="4559300" y="1722438"/>
          <p14:tracePt t="14365" x="4632325" y="1722438"/>
          <p14:tracePt t="14373" x="4711700" y="1722438"/>
          <p14:tracePt t="14380" x="4775200" y="1722438"/>
          <p14:tracePt t="14387" x="4838700" y="1722438"/>
          <p14:tracePt t="14395" x="4878388" y="1722438"/>
          <p14:tracePt t="14402" x="4910138" y="1722438"/>
          <p14:tracePt t="14410" x="4959350" y="1722438"/>
          <p14:tracePt t="14417" x="4999038" y="1722438"/>
          <p14:tracePt t="14425" x="5030788" y="1722438"/>
          <p14:tracePt t="14433" x="5062538" y="1722438"/>
          <p14:tracePt t="14440" x="5086350" y="1722438"/>
          <p14:tracePt t="14448" x="5110163" y="1722438"/>
          <p14:tracePt t="14455" x="5126038" y="1722438"/>
          <p14:tracePt t="14463" x="5149850" y="1722438"/>
          <p14:tracePt t="14470" x="5173663" y="1722438"/>
          <p14:tracePt t="14478" x="5197475" y="1722438"/>
          <p14:tracePt t="14485" x="5205413" y="1714500"/>
          <p14:tracePt t="14493" x="5221288" y="1714500"/>
          <p14:tracePt t="14500" x="5229225" y="1714500"/>
          <p14:tracePt t="14507" x="5237163" y="1714500"/>
          <p14:tracePt t="14515" x="5245100" y="1714500"/>
          <p14:tracePt t="14524" x="5253038" y="1714500"/>
          <p14:tracePt t="14538" x="5260975" y="1714500"/>
          <p14:tracePt t="14553" x="5268913" y="1714500"/>
          <p14:tracePt t="14568" x="5276850" y="1714500"/>
          <p14:tracePt t="14590" x="5284788" y="1714500"/>
          <p14:tracePt t="14620" x="5292725" y="1714500"/>
          <p14:tracePt t="14627" x="5310188" y="1714500"/>
          <p14:tracePt t="14636" x="5318125" y="1714500"/>
          <p14:tracePt t="14643" x="5326063" y="1714500"/>
          <p14:tracePt t="14650" x="5341938" y="1714500"/>
          <p14:tracePt t="14658" x="5357813" y="1714500"/>
          <p14:tracePt t="14665" x="5381625" y="1714500"/>
          <p14:tracePt t="14674" x="5397500" y="1714500"/>
          <p14:tracePt t="14680" x="5429250" y="1714500"/>
          <p14:tracePt t="14687" x="5453063" y="1714500"/>
          <p14:tracePt t="14695" x="5492750" y="1714500"/>
          <p14:tracePt t="14702" x="5532438" y="1714500"/>
          <p14:tracePt t="14710" x="5580063" y="1714500"/>
          <p14:tracePt t="14718" x="5684838" y="1714500"/>
          <p14:tracePt t="14725" x="5740400" y="1714500"/>
          <p14:tracePt t="14733" x="5811838" y="1714500"/>
          <p14:tracePt t="14740" x="5899150" y="1714500"/>
          <p14:tracePt t="14747" x="5962650" y="1714500"/>
          <p14:tracePt t="14755" x="6034088" y="1714500"/>
          <p14:tracePt t="14763" x="6107113" y="1714500"/>
          <p14:tracePt t="14770" x="6170613" y="1714500"/>
          <p14:tracePt t="14778" x="6234113" y="1714500"/>
          <p14:tracePt t="14784" x="6281738" y="1714500"/>
          <p14:tracePt t="14793" x="6353175" y="1714500"/>
          <p14:tracePt t="14799" x="6410325" y="1714500"/>
          <p14:tracePt t="14808" x="6473825" y="1714500"/>
          <p14:tracePt t="14815" x="6513513" y="1714500"/>
          <p14:tracePt t="14823" x="6545263" y="1714500"/>
          <p14:tracePt t="14830" x="6569075" y="1714500"/>
          <p14:tracePt t="14838" x="6584950" y="1714500"/>
          <p14:tracePt t="14845" x="6600825" y="1706563"/>
          <p14:tracePt t="14854" x="6608763" y="1706563"/>
          <p14:tracePt t="15407" x="6600825" y="1706563"/>
          <p14:tracePt t="15415" x="6561138" y="1714500"/>
          <p14:tracePt t="15424" x="6529388" y="1722438"/>
          <p14:tracePt t="15430" x="6473825" y="1738313"/>
          <p14:tracePt t="15438" x="6392863" y="1762125"/>
          <p14:tracePt t="15445" x="6305550" y="1785938"/>
          <p14:tracePt t="15453" x="6202363" y="1817688"/>
          <p14:tracePt t="15460" x="6059488" y="1841500"/>
          <p14:tracePt t="15468" x="5891213" y="1881188"/>
          <p14:tracePt t="15475" x="5724525" y="1922463"/>
          <p14:tracePt t="15483" x="5532438" y="1946275"/>
          <p14:tracePt t="15490" x="5373688" y="1970088"/>
          <p14:tracePt t="15497" x="5229225" y="1993900"/>
          <p14:tracePt t="15507" x="5126038" y="2001838"/>
          <p14:tracePt t="15513" x="5030788" y="2001838"/>
          <p14:tracePt t="15520" x="4933950" y="2009775"/>
          <p14:tracePt t="15527" x="4870450" y="2017713"/>
          <p14:tracePt t="15535" x="4814888" y="2017713"/>
          <p14:tracePt t="15543" x="4783138" y="2017713"/>
          <p14:tracePt t="15550" x="4767263" y="2017713"/>
          <p14:tracePt t="15558" x="4751388" y="2017713"/>
          <p14:tracePt t="15573" x="4751388" y="2009775"/>
          <p14:tracePt t="15580" x="4743450" y="2009775"/>
          <p14:tracePt t="15663" x="4735513" y="2009775"/>
          <p14:tracePt t="15670" x="4727575" y="2009775"/>
          <p14:tracePt t="15685" x="4719638" y="2009775"/>
          <p14:tracePt t="15724" x="4711700" y="2009775"/>
          <p14:tracePt t="16735" x="4703763" y="2009775"/>
          <p14:tracePt t="16742" x="4687888" y="2001838"/>
          <p14:tracePt t="16750" x="4664075" y="1985963"/>
          <p14:tracePt t="16759" x="4632325" y="1985963"/>
          <p14:tracePt t="16765" x="4600575" y="1985963"/>
          <p14:tracePt t="16772" x="4543425" y="1985963"/>
          <p14:tracePt t="16781" x="4495800" y="2009775"/>
          <p14:tracePt t="16790" x="4424363" y="2041525"/>
          <p14:tracePt t="16796" x="4344988" y="2081213"/>
          <p14:tracePt t="16802" x="4273550" y="2120900"/>
          <p14:tracePt t="16810" x="4152900" y="2176463"/>
          <p14:tracePt t="16819" x="4010025" y="2257425"/>
          <p14:tracePt t="16829" x="3851275" y="2312988"/>
          <p14:tracePt t="16832" x="3627438" y="2392363"/>
          <p14:tracePt t="16841" x="3435350" y="2439988"/>
          <p14:tracePt t="16847" x="3244850" y="2471738"/>
          <p14:tracePt t="16855" x="3092450" y="2487613"/>
          <p14:tracePt t="16862" x="2909888" y="2495550"/>
          <p14:tracePt t="16869" x="2759075" y="2495550"/>
          <p14:tracePt t="16879" x="2606675" y="2495550"/>
          <p14:tracePt t="16885" x="2463800" y="2495550"/>
          <p14:tracePt t="16893" x="2327275" y="2487613"/>
          <p14:tracePt t="16901" x="2224088" y="2463800"/>
          <p14:tracePt t="16909" x="2128838" y="2439988"/>
          <p14:tracePt t="16916" x="2049463" y="2416175"/>
          <p14:tracePt t="16924" x="1992313" y="2400300"/>
          <p14:tracePt t="16931" x="1936750" y="2384425"/>
          <p14:tracePt t="16938" x="1897063" y="2368550"/>
          <p14:tracePt t="16945" x="1881188" y="2360613"/>
          <p14:tracePt t="16952" x="1873250" y="2360613"/>
          <p14:tracePt t="16960" x="1857375" y="2352675"/>
          <p14:tracePt t="16969" x="1849438" y="2344738"/>
          <p14:tracePt t="16982" x="1841500" y="2336800"/>
          <p14:tracePt t="16991" x="1825625" y="2328863"/>
          <p14:tracePt t="16999" x="1809750" y="2328863"/>
          <p14:tracePt t="17006" x="1785938" y="2328863"/>
          <p14:tracePt t="17013" x="1762125" y="2328863"/>
          <p14:tracePt t="17020" x="1746250" y="2328863"/>
          <p14:tracePt t="17029" x="1714500" y="2328863"/>
          <p14:tracePt t="17036" x="1682750" y="2328863"/>
          <p14:tracePt t="17043" x="1641475" y="2328863"/>
          <p14:tracePt t="17050" x="1585913" y="2328863"/>
          <p14:tracePt t="17059" x="1546225" y="2328863"/>
          <p14:tracePt t="17066" x="1498600" y="2328863"/>
          <p14:tracePt t="17073" x="1435100" y="2320925"/>
          <p14:tracePt t="17081" x="1379538" y="2320925"/>
          <p14:tracePt t="17089" x="1316038" y="2320925"/>
          <p14:tracePt t="17095" x="1258888" y="2312988"/>
          <p14:tracePt t="17103" x="1211263" y="2312988"/>
          <p14:tracePt t="17110" x="1163638" y="2312988"/>
          <p14:tracePt t="17118" x="1131888" y="2312988"/>
          <p14:tracePt t="17125" x="1100138" y="2312988"/>
          <p14:tracePt t="17133" x="1076325" y="2312988"/>
          <p14:tracePt t="17140" x="1052513" y="2312988"/>
          <p14:tracePt t="17148" x="1044575" y="2312988"/>
          <p14:tracePt t="17156" x="1028700" y="2312988"/>
          <p14:tracePt t="17170" x="1020763" y="2312988"/>
          <p14:tracePt t="17260" x="1036638" y="2312988"/>
          <p14:tracePt t="17267" x="1052513" y="2312988"/>
          <p14:tracePt t="17275" x="1076325" y="2312988"/>
          <p14:tracePt t="17283" x="1100138" y="2312988"/>
          <p14:tracePt t="17290" x="1139825" y="2312988"/>
          <p14:tracePt t="17297" x="1195388" y="2312988"/>
          <p14:tracePt t="17304" x="1258888" y="2312988"/>
          <p14:tracePt t="17312" x="1331913" y="2312988"/>
          <p14:tracePt t="17320" x="1395413" y="2312988"/>
          <p14:tracePt t="17328" x="1482725" y="2312988"/>
          <p14:tracePt t="17335" x="1577975" y="2312988"/>
          <p14:tracePt t="17342" x="1651000" y="2312988"/>
          <p14:tracePt t="17350" x="1746250" y="2312988"/>
          <p14:tracePt t="17358" x="1841500" y="2312988"/>
          <p14:tracePt t="17365" x="1920875" y="2312988"/>
          <p14:tracePt t="17373" x="2008188" y="2312988"/>
          <p14:tracePt t="17380" x="2073275" y="2312988"/>
          <p14:tracePt t="17388" x="2112963" y="2312988"/>
          <p14:tracePt t="17395" x="2168525" y="2312988"/>
          <p14:tracePt t="17403" x="2192338" y="2312988"/>
          <p14:tracePt t="17410" x="2224088" y="2312988"/>
          <p14:tracePt t="17425" x="2232025" y="2312988"/>
          <p14:tracePt t="17657" x="2239963" y="2312988"/>
          <p14:tracePt t="17673" x="2247900" y="2312988"/>
          <p14:tracePt t="17695" x="2255838" y="2312988"/>
          <p14:tracePt t="17703" x="2263775" y="2312988"/>
          <p14:tracePt t="17710" x="2271713" y="2312988"/>
          <p14:tracePt t="17725" x="2287588" y="2312988"/>
          <p14:tracePt t="17733" x="2295525" y="2312988"/>
          <p14:tracePt t="17748" x="2311400" y="2312988"/>
          <p14:tracePt t="17763" x="2319338" y="2312988"/>
          <p14:tracePt t="17778" x="2327275" y="2312988"/>
          <p14:tracePt t="17785" x="2335213" y="2312988"/>
          <p14:tracePt t="17808" x="2343150" y="2312988"/>
          <p14:tracePt t="17905" x="2335213" y="2320925"/>
          <p14:tracePt t="17912" x="2327275" y="2320925"/>
          <p14:tracePt t="17920" x="2311400" y="2328863"/>
          <p14:tracePt t="17927" x="2295525" y="2336800"/>
          <p14:tracePt t="17935" x="2271713" y="2344738"/>
          <p14:tracePt t="17943" x="2247900" y="2344738"/>
          <p14:tracePt t="17950" x="2216150" y="2352675"/>
          <p14:tracePt t="17958" x="2200275" y="2360613"/>
          <p14:tracePt t="17967" x="2168525" y="2360613"/>
          <p14:tracePt t="17974" x="2136775" y="2360613"/>
          <p14:tracePt t="17980" x="2097088" y="2360613"/>
          <p14:tracePt t="17988" x="2049463" y="2360613"/>
          <p14:tracePt t="17995" x="1992313" y="2360613"/>
          <p14:tracePt t="18003" x="1920875" y="2360613"/>
          <p14:tracePt t="18010" x="1849438" y="2360613"/>
          <p14:tracePt t="18017" x="1770063" y="2360613"/>
          <p14:tracePt t="18025" x="1698625" y="2360613"/>
          <p14:tracePt t="18033" x="1641475" y="2360613"/>
          <p14:tracePt t="18040" x="1562100" y="2360613"/>
          <p14:tracePt t="18048" x="1498600" y="2360613"/>
          <p14:tracePt t="18055" x="1411288" y="2360613"/>
          <p14:tracePt t="18062" x="1355725" y="2360613"/>
          <p14:tracePt t="18070" x="1292225" y="2360613"/>
          <p14:tracePt t="18078" x="1243013" y="2360613"/>
          <p14:tracePt t="18085" x="1187450" y="2360613"/>
          <p14:tracePt t="18093" x="1139825" y="2360613"/>
          <p14:tracePt t="18100" x="1100138" y="2368550"/>
          <p14:tracePt t="18108" x="1044575" y="2384425"/>
          <p14:tracePt t="18115" x="1020763" y="2392363"/>
          <p14:tracePt t="18123" x="996950" y="2392363"/>
          <p14:tracePt t="18130" x="973138" y="2400300"/>
          <p14:tracePt t="18138" x="973138" y="2408238"/>
          <p14:tracePt t="18145" x="965200" y="2408238"/>
          <p14:tracePt t="18220" x="957263" y="2408238"/>
          <p14:tracePt t="18235" x="941388" y="2408238"/>
          <p14:tracePt t="18243" x="933450" y="2408238"/>
          <p14:tracePt t="18257" x="925513" y="2408238"/>
          <p14:tracePt t="18265" x="917575" y="2408238"/>
          <p14:tracePt t="18340" x="925513" y="2408238"/>
          <p14:tracePt t="18356" x="933450" y="2408238"/>
          <p14:tracePt t="18363" x="957263" y="2408238"/>
          <p14:tracePt t="18371" x="1004888" y="2408238"/>
          <p14:tracePt t="18378" x="1068388" y="2408238"/>
          <p14:tracePt t="18385" x="1131888" y="2408238"/>
          <p14:tracePt t="18393" x="1227138" y="2408238"/>
          <p14:tracePt t="18400" x="1323975" y="2408238"/>
          <p14:tracePt t="18407" x="1411288" y="2408238"/>
          <p14:tracePt t="18415" x="1546225" y="2408238"/>
          <p14:tracePt t="18423" x="1674813" y="2408238"/>
          <p14:tracePt t="18430" x="1809750" y="2408238"/>
          <p14:tracePt t="18438" x="1905000" y="2408238"/>
          <p14:tracePt t="18446" x="2008188" y="2408238"/>
          <p14:tracePt t="18454" x="2089150" y="2408238"/>
          <p14:tracePt t="18460" x="2168525" y="2408238"/>
          <p14:tracePt t="18468" x="2208213" y="2408238"/>
          <p14:tracePt t="18475" x="2255838" y="2408238"/>
          <p14:tracePt t="18483" x="2287588" y="2408238"/>
          <p14:tracePt t="18490" x="2311400" y="2408238"/>
          <p14:tracePt t="18498" x="2327275" y="2408238"/>
          <p14:tracePt t="18505" x="2335213" y="2408238"/>
          <p14:tracePt t="18513" x="2351088" y="2408238"/>
          <p14:tracePt t="18520" x="2359025" y="2416175"/>
          <p14:tracePt t="18528" x="2366963" y="2416175"/>
          <p14:tracePt t="18543" x="2374900" y="2416175"/>
          <p14:tracePt t="18594" x="2384425" y="2416175"/>
          <p14:tracePt t="18610" x="2392363" y="2416175"/>
          <p14:tracePt t="18625" x="2400300" y="2416175"/>
          <p14:tracePt t="18640" x="2408238" y="2416175"/>
          <p14:tracePt t="27494" x="2319338" y="2376488"/>
          <p14:tracePt t="27496" x="2152650" y="2312988"/>
          <p14:tracePt t="27498" x="2128838" y="2312988"/>
          <p14:tracePt t="27499" x="2112963" y="2305050"/>
          <p14:tracePt t="27507" x="2089150" y="2289175"/>
          <p14:tracePt t="27521" x="2081213" y="2281238"/>
          <p14:tracePt t="27536" x="2073275" y="2281238"/>
          <p14:tracePt t="27543" x="2073275" y="2273300"/>
          <p14:tracePt t="27560" x="2073275" y="2257425"/>
          <p14:tracePt t="27568" x="2065338" y="2257425"/>
          <p14:tracePt t="27574" x="2065338" y="2241550"/>
          <p14:tracePt t="27581" x="2057400" y="2233613"/>
          <p14:tracePt t="27588" x="2057400" y="2208213"/>
          <p14:tracePt t="27596" x="2057400" y="2184400"/>
          <p14:tracePt t="27603" x="2049463" y="2168525"/>
          <p14:tracePt t="27611" x="2041525" y="2144713"/>
          <p14:tracePt t="27618" x="2033588" y="2120900"/>
          <p14:tracePt t="27625" x="2033588" y="2105025"/>
          <p14:tracePt t="27633" x="2025650" y="2081213"/>
          <p14:tracePt t="27641" x="2017713" y="2041525"/>
          <p14:tracePt t="27649" x="2008188" y="2017713"/>
          <p14:tracePt t="27657" x="2000250" y="1993900"/>
          <p14:tracePt t="27663" x="2000250" y="1970088"/>
          <p14:tracePt t="27671" x="1984375" y="1946275"/>
          <p14:tracePt t="27681" x="1976438" y="1922463"/>
          <p14:tracePt t="27686" x="1968500" y="1906588"/>
          <p14:tracePt t="27694" x="1960563" y="1873250"/>
          <p14:tracePt t="27701" x="1952625" y="1849438"/>
          <p14:tracePt t="27708" x="1952625" y="1841500"/>
          <p14:tracePt t="27716" x="1936750" y="1809750"/>
          <p14:tracePt t="27724" x="1920875" y="1793875"/>
          <p14:tracePt t="27732" x="1912938" y="1762125"/>
          <p14:tracePt t="27739" x="1897063" y="1746250"/>
          <p14:tracePt t="27746" x="1889125" y="1730375"/>
          <p14:tracePt t="27754" x="1873250" y="1714500"/>
          <p14:tracePt t="27761" x="1873250" y="1706563"/>
          <p14:tracePt t="27768" x="1873250" y="1698625"/>
          <p14:tracePt t="27776" x="1865313" y="1698625"/>
          <p14:tracePt t="27783" x="1865313" y="1690688"/>
          <p14:tracePt t="27843" x="1865313" y="1682750"/>
          <p14:tracePt t="27858" x="1865313" y="1674813"/>
          <p14:tracePt t="27866" x="1865313" y="1666875"/>
          <p14:tracePt t="27873" x="1865313" y="1658938"/>
          <p14:tracePt t="27881" x="1865313" y="1635125"/>
          <p14:tracePt t="27888" x="1865313" y="1619250"/>
          <p14:tracePt t="27897" x="1865313" y="1595438"/>
          <p14:tracePt t="27904" x="1881188" y="1579563"/>
          <p14:tracePt t="27911" x="1881188" y="1555750"/>
          <p14:tracePt t="27919" x="1897063" y="1530350"/>
          <p14:tracePt t="27926" x="1905000" y="1514475"/>
          <p14:tracePt t="27933" x="1905000" y="1498600"/>
          <p14:tracePt t="27941" x="1920875" y="1490663"/>
          <p14:tracePt t="27949" x="1928813" y="1474788"/>
          <p14:tracePt t="27956" x="1928813" y="1458913"/>
          <p14:tracePt t="27963" x="1936750" y="1450975"/>
          <p14:tracePt t="28068" x="1936750" y="1443038"/>
          <p14:tracePt t="28091" x="1944688" y="1443038"/>
          <p14:tracePt t="28166" x="1952625" y="1443038"/>
          <p14:tracePt t="28188" x="1952625" y="1435100"/>
          <p14:tracePt t="28615" x="1960563" y="1435100"/>
          <p14:tracePt t="28624" x="1960563" y="1427163"/>
          <p14:tracePt t="28638" x="1960563" y="1419225"/>
          <p14:tracePt t="28645" x="1968500" y="1419225"/>
          <p14:tracePt t="30342" x="1976438" y="1419225"/>
          <p14:tracePt t="30348" x="1992313" y="1419225"/>
          <p14:tracePt t="30357" x="2017713" y="1435100"/>
          <p14:tracePt t="30364" x="2033588" y="1450975"/>
          <p14:tracePt t="30372" x="2065338" y="1474788"/>
          <p14:tracePt t="30379" x="2120900" y="1506538"/>
          <p14:tracePt t="30386" x="2176463" y="1547813"/>
          <p14:tracePt t="30395" x="2287588" y="1563688"/>
          <p14:tracePt t="30401" x="2374900" y="1603375"/>
          <p14:tracePt t="30408" x="2503488" y="1658938"/>
          <p14:tracePt t="30417" x="2646363" y="1730375"/>
          <p14:tracePt t="30423" x="2806700" y="1785938"/>
          <p14:tracePt t="30431" x="2941638" y="1833563"/>
          <p14:tracePt t="30438" x="3092450" y="1881188"/>
          <p14:tracePt t="30447" x="3213100" y="1930400"/>
          <p14:tracePt t="30453" x="3348038" y="1970088"/>
          <p14:tracePt t="30461" x="3443288" y="2001838"/>
          <p14:tracePt t="30468" x="3540125" y="2041525"/>
          <p14:tracePt t="30476" x="3651250" y="2073275"/>
          <p14:tracePt t="30483" x="3786188" y="2120900"/>
          <p14:tracePt t="30491" x="3890963" y="2144713"/>
          <p14:tracePt t="30498" x="4033838" y="2184400"/>
          <p14:tracePt t="30506" x="4160838" y="2224088"/>
          <p14:tracePt t="30514" x="4289425" y="2257425"/>
          <p14:tracePt t="30521" x="4400550" y="2281238"/>
          <p14:tracePt t="30530" x="4456113" y="2305050"/>
          <p14:tracePt t="30536" x="4479925" y="2328863"/>
          <p14:tracePt t="30544" x="4495800" y="2336800"/>
          <p14:tracePt t="30551" x="4503738" y="2336800"/>
          <p14:tracePt t="30566" x="4503738" y="2344738"/>
          <p14:tracePt t="30573" x="4511675" y="2344738"/>
          <p14:tracePt t="30588" x="4519613" y="2344738"/>
          <p14:tracePt t="30604" x="4535488" y="2360613"/>
          <p14:tracePt t="30611" x="4551363" y="2368550"/>
          <p14:tracePt t="30618" x="4576763" y="2392363"/>
          <p14:tracePt t="30626" x="4592638" y="2408238"/>
          <p14:tracePt t="30634" x="4624388" y="2432050"/>
          <p14:tracePt t="30641" x="4648200" y="2447925"/>
          <p14:tracePt t="30649" x="4672013" y="2463800"/>
          <p14:tracePt t="30656" x="4687888" y="2479675"/>
          <p14:tracePt t="30663" x="4711700" y="2495550"/>
          <p14:tracePt t="30671" x="4743450" y="2511425"/>
          <p14:tracePt t="30680" x="4775200" y="2527300"/>
          <p14:tracePt t="30686" x="4822825" y="2543175"/>
          <p14:tracePt t="30694" x="4878388" y="2559050"/>
          <p14:tracePt t="30701" x="4918075" y="2584450"/>
          <p14:tracePt t="30708" x="4959350" y="2600325"/>
          <p14:tracePt t="30716" x="4991100" y="2608263"/>
          <p14:tracePt t="30723" x="5022850" y="2624138"/>
          <p14:tracePt t="30731" x="5030788" y="2632075"/>
          <p14:tracePt t="30738" x="5054600" y="2632075"/>
          <p14:tracePt t="30746" x="5054600" y="2640013"/>
          <p14:tracePt t="30754" x="5062538" y="2640013"/>
          <p14:tracePt t="30806" x="5054600" y="2632075"/>
          <p14:tracePt t="30813" x="5046663" y="2632075"/>
          <p14:tracePt t="30829" x="5038725" y="2632075"/>
          <p14:tracePt t="30836" x="5038725" y="2624138"/>
          <p14:tracePt t="30888" x="5038725" y="2616200"/>
          <p14:tracePt t="30904" x="5054600" y="2608263"/>
          <p14:tracePt t="30911" x="5070475" y="2600325"/>
          <p14:tracePt t="30918" x="5110163" y="2592388"/>
          <p14:tracePt t="30927" x="5157788" y="2576513"/>
          <p14:tracePt t="30933" x="5221288" y="2566988"/>
          <p14:tracePt t="30941" x="5268913" y="2566988"/>
          <p14:tracePt t="30949" x="5349875" y="2566988"/>
          <p14:tracePt t="30956" x="5461000" y="2559050"/>
          <p14:tracePt t="30964" x="5572125" y="2559050"/>
          <p14:tracePt t="30971" x="5764213" y="2559050"/>
          <p14:tracePt t="30979" x="5922963" y="2559050"/>
          <p14:tracePt t="30986" x="6122988" y="2559050"/>
          <p14:tracePt t="30995" x="6313488" y="2559050"/>
          <p14:tracePt t="31001" x="6457950" y="2566988"/>
          <p14:tracePt t="31008" x="6648450" y="2566988"/>
          <p14:tracePt t="31016" x="6824663" y="2566988"/>
          <p14:tracePt t="31023" x="6975475" y="2566988"/>
          <p14:tracePt t="31031" x="7094538" y="2566988"/>
          <p14:tracePt t="31038" x="7207250" y="2566988"/>
          <p14:tracePt t="31046" x="7270750" y="2566988"/>
          <p14:tracePt t="31054" x="7334250" y="2566988"/>
          <p14:tracePt t="31061" x="7413625" y="2566988"/>
          <p14:tracePt t="31068" x="7485063" y="2566988"/>
          <p14:tracePt t="31077" x="7526338" y="2566988"/>
          <p14:tracePt t="31084" x="7558088" y="2566988"/>
          <p14:tracePt t="31091" x="7581900" y="2566988"/>
          <p14:tracePt t="31098" x="7605713" y="2566988"/>
          <p14:tracePt t="31106" x="7613650" y="2566988"/>
          <p14:tracePt t="31113" x="7629525" y="2566988"/>
          <p14:tracePt t="31121" x="7637463" y="2566988"/>
          <p14:tracePt t="31129" x="7645400" y="2566988"/>
          <p14:tracePt t="31144" x="7653338" y="2566988"/>
          <p14:tracePt t="31163" x="7661275" y="2566988"/>
          <p14:tracePt t="31166" x="7669213" y="2566988"/>
          <p14:tracePt t="31181" x="7677150" y="2566988"/>
          <p14:tracePt t="31188" x="7685088" y="2566988"/>
          <p14:tracePt t="31197" x="7700963" y="2566988"/>
          <p14:tracePt t="31204" x="7708900" y="2566988"/>
          <p14:tracePt t="31211" x="7724775" y="2566988"/>
          <p14:tracePt t="31218" x="7740650" y="2566988"/>
          <p14:tracePt t="31227" x="7748588" y="2566988"/>
          <p14:tracePt t="31234" x="7764463" y="2559050"/>
          <p14:tracePt t="31241" x="7772400" y="2559050"/>
          <p14:tracePt t="31346" x="7788275" y="2559050"/>
          <p14:tracePt t="31353" x="7812088" y="2566988"/>
          <p14:tracePt t="31361" x="7843838" y="2584450"/>
          <p14:tracePt t="31368" x="7893050" y="2608263"/>
          <p14:tracePt t="31377" x="7948613" y="2624138"/>
          <p14:tracePt t="31383" x="8004175" y="2647950"/>
          <p14:tracePt t="31391" x="8075613" y="2663825"/>
          <p14:tracePt t="31398" x="8123238" y="2687638"/>
          <p14:tracePt t="31406" x="8154988" y="2703513"/>
          <p14:tracePt t="31413" x="8178800" y="2711450"/>
          <p14:tracePt t="31421" x="8194675" y="2711450"/>
          <p14:tracePt t="31430" x="8194675" y="2719388"/>
          <p14:tracePt t="31436" x="8202613" y="2719388"/>
          <p14:tracePt t="31511" x="8194675" y="2719388"/>
          <p14:tracePt t="31518" x="8178800" y="2719388"/>
          <p14:tracePt t="31534" x="8162925" y="2719388"/>
          <p14:tracePt t="31541" x="8139113" y="2719388"/>
          <p14:tracePt t="31548" x="8131175" y="2719388"/>
          <p14:tracePt t="31556" x="8107363" y="2719388"/>
          <p14:tracePt t="31563" x="8083550" y="2719388"/>
          <p14:tracePt t="31571" x="8027988" y="2719388"/>
          <p14:tracePt t="31579" x="7972425" y="2719388"/>
          <p14:tracePt t="31586" x="7932738" y="2719388"/>
          <p14:tracePt t="31594" x="7869238" y="2719388"/>
          <p14:tracePt t="31601" x="7788275" y="2719388"/>
          <p14:tracePt t="31608" x="7716838" y="2719388"/>
          <p14:tracePt t="31616" x="7629525" y="2719388"/>
          <p14:tracePt t="31623" x="7558088" y="2719388"/>
          <p14:tracePt t="31631" x="7469188" y="2719388"/>
          <p14:tracePt t="31638" x="7421563" y="2719388"/>
          <p14:tracePt t="31646" x="7334250" y="2719388"/>
          <p14:tracePt t="31653" x="7239000" y="2719388"/>
          <p14:tracePt t="31662" x="7183438" y="2719388"/>
          <p14:tracePt t="31668" x="7110413" y="2727325"/>
          <p14:tracePt t="31677" x="7031038" y="2743200"/>
          <p14:tracePt t="31683" x="6959600" y="2751138"/>
          <p14:tracePt t="31691" x="6896100" y="2759075"/>
          <p14:tracePt t="31698" x="6784975" y="2782888"/>
          <p14:tracePt t="31706" x="6680200" y="2798763"/>
          <p14:tracePt t="31713" x="6537325" y="2822575"/>
          <p14:tracePt t="31721" x="6402388" y="2838450"/>
          <p14:tracePt t="31729" x="6218238" y="2862263"/>
          <p14:tracePt t="31736" x="6043613" y="2870200"/>
          <p14:tracePt t="31743" x="5922963" y="2878138"/>
          <p14:tracePt t="31751" x="5724525" y="2894013"/>
          <p14:tracePt t="31759" x="5508625" y="2894013"/>
          <p14:tracePt t="31766" x="5284788" y="2901950"/>
          <p14:tracePt t="31773" x="5086350" y="2919413"/>
          <p14:tracePt t="31781" x="4862513" y="2927350"/>
          <p14:tracePt t="31788" x="4687888" y="2935288"/>
          <p14:tracePt t="31796" x="4551363" y="2951163"/>
          <p14:tracePt t="31803" x="4329113" y="2959100"/>
          <p14:tracePt t="31812" x="4144963" y="2974975"/>
          <p14:tracePt t="31818" x="3970338" y="2974975"/>
          <p14:tracePt t="31827" x="3817938" y="2982913"/>
          <p14:tracePt t="31834" x="3683000" y="2982913"/>
          <p14:tracePt t="31841" x="3579813" y="2990850"/>
          <p14:tracePt t="31848" x="3516313" y="2990850"/>
          <p14:tracePt t="31856" x="3419475" y="2990850"/>
          <p14:tracePt t="31863" x="3348038" y="2990850"/>
          <p14:tracePt t="31871" x="3276600" y="2998788"/>
          <p14:tracePt t="31879" x="3213100" y="2998788"/>
          <p14:tracePt t="31886" x="3149600" y="3006725"/>
          <p14:tracePt t="31893" x="3084513" y="3014663"/>
          <p14:tracePt t="31914" x="2989263" y="3046413"/>
          <p14:tracePt t="31916" x="2933700" y="3062288"/>
          <p14:tracePt t="31924" x="2894013" y="3078163"/>
          <p14:tracePt t="31931" x="2854325" y="3094038"/>
          <p14:tracePt t="31938" x="2830513" y="3101975"/>
          <p14:tracePt t="31946" x="2806700" y="3109913"/>
          <p14:tracePt t="31954" x="2790825" y="3117850"/>
          <p14:tracePt t="31962" x="2782888" y="3125788"/>
          <p14:tracePt t="31968" x="2774950" y="3125788"/>
          <p14:tracePt t="31984" x="2767013" y="3125788"/>
          <p14:tracePt t="32006" x="2767013" y="3133725"/>
          <p14:tracePt t="32013" x="2759075" y="3133725"/>
          <p14:tracePt t="32029" x="2751138" y="3133725"/>
          <p14:tracePt t="32036" x="2741613" y="3133725"/>
          <p14:tracePt t="32052" x="2733675" y="3141663"/>
          <p14:tracePt t="32059" x="2725738" y="3141663"/>
          <p14:tracePt t="32073" x="2709863" y="3141663"/>
          <p14:tracePt t="32081" x="2709863" y="3149600"/>
          <p14:tracePt t="32088" x="2701925" y="3149600"/>
          <p14:tracePt t="32096" x="2693988" y="3157538"/>
          <p14:tracePt t="32103" x="2686050" y="3157538"/>
          <p14:tracePt t="32118" x="2678113" y="3157538"/>
          <p14:tracePt t="32133" x="2670175" y="3157538"/>
          <p14:tracePt t="32148" x="2654300" y="3157538"/>
          <p14:tracePt t="32268" x="2646363" y="3157538"/>
          <p14:tracePt t="32290" x="2630488" y="3157538"/>
          <p14:tracePt t="32298" x="2606675" y="3149600"/>
          <p14:tracePt t="32306" x="2582863" y="3141663"/>
          <p14:tracePt t="32313" x="2543175" y="3141663"/>
          <p14:tracePt t="32321" x="2487613" y="3141663"/>
          <p14:tracePt t="32329" x="2424113" y="3133725"/>
          <p14:tracePt t="32336" x="2384425" y="3133725"/>
          <p14:tracePt t="32344" x="2295525" y="3133725"/>
          <p14:tracePt t="32351" x="2224088" y="3133725"/>
          <p14:tracePt t="32359" x="2128838" y="3133725"/>
          <p14:tracePt t="32366" x="2033588" y="3133725"/>
          <p14:tracePt t="32374" x="1928813" y="3133725"/>
          <p14:tracePt t="32381" x="1849438" y="3133725"/>
          <p14:tracePt t="32388" x="1754188" y="3133725"/>
          <p14:tracePt t="32396" x="1674813" y="3133725"/>
          <p14:tracePt t="32404" x="1593850" y="3133725"/>
          <p14:tracePt t="32411" x="1530350" y="3133725"/>
          <p14:tracePt t="32418" x="1490663" y="3133725"/>
          <p14:tracePt t="32426" x="1458913" y="3133725"/>
          <p14:tracePt t="32434" x="1443038" y="3133725"/>
          <p14:tracePt t="32441" x="1435100" y="3133725"/>
          <p14:tracePt t="32479" x="1427163" y="3133725"/>
          <p14:tracePt t="32651" x="1427163" y="3125788"/>
          <p14:tracePt t="32659" x="1435100" y="3125788"/>
          <p14:tracePt t="32673" x="1435100" y="3117850"/>
          <p14:tracePt t="32681" x="1443038" y="3117850"/>
          <p14:tracePt t="32688" x="1450975" y="3109913"/>
          <p14:tracePt t="32695" x="1458913" y="3101975"/>
          <p14:tracePt t="32703" x="1458913" y="3094038"/>
          <p14:tracePt t="32711" x="1458913" y="3086100"/>
          <p14:tracePt t="32718" x="1466850" y="3086100"/>
          <p14:tracePt t="32725" x="1474788" y="3078163"/>
          <p14:tracePt t="32741" x="1474788" y="3070225"/>
          <p14:tracePt t="32779" x="1482725" y="3070225"/>
          <p14:tracePt t="32816" x="1482725" y="3062288"/>
          <p14:tracePt t="33078" x="1490663" y="3062288"/>
          <p14:tracePt t="33101" x="1498600" y="3062288"/>
          <p14:tracePt t="33108" x="1506538" y="3062288"/>
          <p14:tracePt t="33124" x="1514475" y="3054350"/>
          <p14:tracePt t="33131" x="1522413" y="3054350"/>
          <p14:tracePt t="33138" x="1530350" y="3046413"/>
          <p14:tracePt t="33145" x="1546225" y="3046413"/>
          <p14:tracePt t="33154" x="1562100" y="3038475"/>
          <p14:tracePt t="33161" x="1585913" y="3038475"/>
          <p14:tracePt t="33168" x="1609725" y="3022600"/>
          <p14:tracePt t="33175" x="1633538" y="3014663"/>
          <p14:tracePt t="33184" x="1658938" y="3006725"/>
          <p14:tracePt t="33191" x="1706563" y="2998788"/>
          <p14:tracePt t="33198" x="1738313" y="2998788"/>
          <p14:tracePt t="33207" x="1770063" y="2998788"/>
          <p14:tracePt t="33213" x="1825625" y="2998788"/>
          <p14:tracePt t="33222" x="1881188" y="2998788"/>
          <p14:tracePt t="33228" x="1928813" y="2998788"/>
          <p14:tracePt t="33237" x="1992313" y="2998788"/>
          <p14:tracePt t="33243" x="2049463" y="2998788"/>
          <p14:tracePt t="33251" x="2112963" y="2998788"/>
          <p14:tracePt t="33259" x="2168525" y="2998788"/>
          <p14:tracePt t="33266" x="2200275" y="2998788"/>
          <p14:tracePt t="33274" x="2263775" y="2998788"/>
          <p14:tracePt t="33281" x="2303463" y="2998788"/>
          <p14:tracePt t="33288" x="2359025" y="2998788"/>
          <p14:tracePt t="33295" x="2416175" y="2998788"/>
          <p14:tracePt t="33304" x="2455863" y="2998788"/>
          <p14:tracePt t="33311" x="2479675" y="2998788"/>
          <p14:tracePt t="33318" x="2519363" y="2998788"/>
          <p14:tracePt t="33326" x="2551113" y="2998788"/>
          <p14:tracePt t="33334" x="2574925" y="2998788"/>
          <p14:tracePt t="33342" x="2606675" y="2998788"/>
          <p14:tracePt t="33348" x="2638425" y="2998788"/>
          <p14:tracePt t="33356" x="2670175" y="2998788"/>
          <p14:tracePt t="33363" x="2709863" y="2998788"/>
          <p14:tracePt t="33371" x="2733675" y="2998788"/>
          <p14:tracePt t="33378" x="2774950" y="2998788"/>
          <p14:tracePt t="33386" x="2806700" y="2998788"/>
          <p14:tracePt t="33394" x="2854325" y="2998788"/>
          <p14:tracePt t="33400" x="2886075" y="2998788"/>
          <p14:tracePt t="33410" x="2917825" y="2998788"/>
          <p14:tracePt t="33415" x="2949575" y="2998788"/>
          <p14:tracePt t="33423" x="2981325" y="2990850"/>
          <p14:tracePt t="33431" x="3005138" y="2990850"/>
          <p14:tracePt t="33439" x="3021013" y="2990850"/>
          <p14:tracePt t="33445" x="3044825" y="2990850"/>
          <p14:tracePt t="33454" x="3060700" y="2982913"/>
          <p14:tracePt t="33461" x="3084513" y="2982913"/>
          <p14:tracePt t="33468" x="3092450" y="2982913"/>
          <p14:tracePt t="33476" x="3100388" y="2982913"/>
          <p14:tracePt t="33484" x="3125788" y="2982913"/>
          <p14:tracePt t="33492" x="3133725" y="2982913"/>
          <p14:tracePt t="33499" x="3149600" y="2982913"/>
          <p14:tracePt t="33506" x="3157538" y="2982913"/>
          <p14:tracePt t="33513" x="3165475" y="2982913"/>
          <p14:tracePt t="33521" x="3173413" y="2982913"/>
          <p14:tracePt t="33528" x="3181350" y="2982913"/>
          <p14:tracePt t="33544" x="3189288" y="2982913"/>
          <p14:tracePt t="33551" x="3205163" y="2974975"/>
          <p14:tracePt t="33566" x="3213100" y="2974975"/>
          <p14:tracePt t="33581" x="3228975" y="2974975"/>
          <p14:tracePt t="33588" x="3244850" y="2974975"/>
          <p14:tracePt t="33604" x="3252788" y="2974975"/>
          <p14:tracePt t="33612" x="3260725" y="2974975"/>
          <p14:tracePt t="33633" x="3268663" y="2974975"/>
          <p14:tracePt t="33694" x="3276600" y="2974975"/>
          <p14:tracePt t="33701" x="3292475" y="2974975"/>
          <p14:tracePt t="33708" x="3300413" y="2982913"/>
          <p14:tracePt t="33716" x="3316288" y="2982913"/>
          <p14:tracePt t="33725" x="3332163" y="2990850"/>
          <p14:tracePt t="33731" x="3355975" y="2990850"/>
          <p14:tracePt t="33738" x="3379788" y="2990850"/>
          <p14:tracePt t="33746" x="3403600" y="2990850"/>
          <p14:tracePt t="33753" x="3427413" y="2990850"/>
          <p14:tracePt t="33761" x="3435350" y="2990850"/>
          <p14:tracePt t="33768" x="3467100" y="2990850"/>
          <p14:tracePt t="33776" x="3500438" y="2990850"/>
          <p14:tracePt t="33784" x="3524250" y="2990850"/>
          <p14:tracePt t="33792" x="3556000" y="2990850"/>
          <p14:tracePt t="33798" x="3587750" y="2990850"/>
          <p14:tracePt t="33806" x="3603625" y="2990850"/>
          <p14:tracePt t="33813" x="3635375" y="2990850"/>
          <p14:tracePt t="33821" x="3659188" y="2990850"/>
          <p14:tracePt t="33828" x="3683000" y="2990850"/>
          <p14:tracePt t="33836" x="3706813" y="2990850"/>
          <p14:tracePt t="33844" x="3730625" y="2990850"/>
          <p14:tracePt t="33851" x="3754438" y="2990850"/>
          <p14:tracePt t="33858" x="3770313" y="2990850"/>
          <p14:tracePt t="33866" x="3794125" y="2990850"/>
          <p14:tracePt t="33876" x="3859213" y="2990850"/>
          <p14:tracePt t="33881" x="3898900" y="2998788"/>
          <p14:tracePt t="33894" x="3954463" y="2998788"/>
          <p14:tracePt t="33895" x="4017963" y="2998788"/>
          <p14:tracePt t="33905" x="4065588" y="3006725"/>
          <p14:tracePt t="33911" x="4137025" y="3006725"/>
          <p14:tracePt t="33918" x="4176713" y="3006725"/>
          <p14:tracePt t="33926" x="4233863" y="3006725"/>
          <p14:tracePt t="33935" x="4297363" y="3006725"/>
          <p14:tracePt t="33941" x="4337050" y="3006725"/>
          <p14:tracePt t="33948" x="4392613" y="3006725"/>
          <p14:tracePt t="33955" x="4440238" y="3006725"/>
          <p14:tracePt t="33963" x="4464050" y="3006725"/>
          <p14:tracePt t="33971" x="4503738" y="3006725"/>
          <p14:tracePt t="33978" x="4519613" y="3006725"/>
          <p14:tracePt t="33986" x="4535488" y="3006725"/>
          <p14:tracePt t="33994" x="4543425" y="3006725"/>
          <p14:tracePt t="34001" x="4559300" y="3006725"/>
          <p14:tracePt t="34008" x="4576763" y="3006725"/>
          <p14:tracePt t="34016" x="4584700" y="3006725"/>
          <p14:tracePt t="34031" x="4600575" y="3006725"/>
          <p14:tracePt t="34038" x="4616450" y="3006725"/>
          <p14:tracePt t="34045" x="4632325" y="3006725"/>
          <p14:tracePt t="34054" x="4648200" y="3014663"/>
          <p14:tracePt t="34061" x="4679950" y="3022600"/>
          <p14:tracePt t="34068" x="4711700" y="3022600"/>
          <p14:tracePt t="34076" x="4751388" y="3030538"/>
          <p14:tracePt t="34084" x="4783138" y="3030538"/>
          <p14:tracePt t="34092" x="4822825" y="3030538"/>
          <p14:tracePt t="34098" x="4870450" y="3030538"/>
          <p14:tracePt t="34106" x="4886325" y="3038475"/>
          <p14:tracePt t="34114" x="4926013" y="3038475"/>
          <p14:tracePt t="34121" x="4967288" y="3038475"/>
          <p14:tracePt t="34128" x="5006975" y="3038475"/>
          <p14:tracePt t="34136" x="5030788" y="3038475"/>
          <p14:tracePt t="34144" x="5062538" y="3038475"/>
          <p14:tracePt t="34151" x="5094288" y="3046413"/>
          <p14:tracePt t="34158" x="5126038" y="3046413"/>
          <p14:tracePt t="34166" x="5157788" y="3046413"/>
          <p14:tracePt t="34174" x="5173663" y="3054350"/>
          <p14:tracePt t="34181" x="5181600" y="3054350"/>
          <p14:tracePt t="34924" x="5189538" y="3054350"/>
          <p14:tracePt t="34931" x="5197475" y="3054350"/>
          <p14:tracePt t="34946" x="5205413" y="3054350"/>
          <p14:tracePt t="34961" x="5213350" y="3054350"/>
          <p14:tracePt t="34968" x="5221288" y="3054350"/>
          <p14:tracePt t="34977" x="5229225" y="3054350"/>
          <p14:tracePt t="34984" x="5237163" y="3054350"/>
          <p14:tracePt t="34991" x="5245100" y="3054350"/>
          <p14:tracePt t="34998" x="5253038" y="3054350"/>
          <p14:tracePt t="35006" x="5253038" y="3046413"/>
          <p14:tracePt t="35014" x="5260975" y="3046413"/>
          <p14:tracePt t="35029" x="5276850" y="3046413"/>
          <p14:tracePt t="35036" x="5276850" y="3038475"/>
          <p14:tracePt t="35043" x="5284788" y="3038475"/>
          <p14:tracePt t="35059" x="5292725" y="3038475"/>
          <p14:tracePt t="35479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43316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AA168-A44C-4380-8C85-8900C2D9B6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FC2E61-D24B-458D-9011-6572AE13E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7" name="s52">
            <a:hlinkClick r:id="" action="ppaction://media"/>
            <a:extLst>
              <a:ext uri="{FF2B5EF4-FFF2-40B4-BE49-F238E27FC236}">
                <a16:creationId xmlns:a16="http://schemas.microsoft.com/office/drawing/2014/main" id="{43F0605F-A958-4BD0-96D9-B8FC9913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E9350C5D-26F4-4288-9C22-74F94CAB5ACA}"/>
                  </a:ext>
                </a:extLst>
              </p14:cNvPr>
              <p14:cNvContentPartPr/>
              <p14:nvPr/>
            </p14:nvContentPartPr>
            <p14:xfrm>
              <a:off x="1323566" y="435309"/>
              <a:ext cx="374040" cy="19116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E9350C5D-26F4-4288-9C22-74F94CAB5A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5566" y="417309"/>
                <a:ext cx="40968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C6EDFFB9-40CE-47B5-91D7-CC3C7518C78D}"/>
                  </a:ext>
                </a:extLst>
              </p14:cNvPr>
              <p14:cNvContentPartPr/>
              <p14:nvPr/>
            </p14:nvContentPartPr>
            <p14:xfrm>
              <a:off x="1847006" y="350349"/>
              <a:ext cx="812160" cy="474840"/>
            </p14:xfrm>
          </p:contentPart>
        </mc:Choice>
        <mc:Fallback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C6EDFFB9-40CE-47B5-91D7-CC3C7518C7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29358" y="332709"/>
                <a:ext cx="847816" cy="51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188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29"/>
    </mc:Choice>
    <mc:Fallback>
      <p:transition spd="slow" advTm="66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67" x="509588" y="917575"/>
          <p14:tracePt t="6913" x="517525" y="917575"/>
          <p14:tracePt t="6924" x="533400" y="917575"/>
          <p14:tracePt t="6928" x="541338" y="917575"/>
          <p14:tracePt t="6938" x="550863" y="917575"/>
          <p14:tracePt t="6943" x="558800" y="917575"/>
          <p14:tracePt t="6953" x="582613" y="917575"/>
          <p14:tracePt t="6958" x="606425" y="917575"/>
          <p14:tracePt t="6967" x="622300" y="917575"/>
          <p14:tracePt t="6973" x="638175" y="917575"/>
          <p14:tracePt t="6981" x="669925" y="917575"/>
          <p14:tracePt t="6988" x="693738" y="917575"/>
          <p14:tracePt t="6997" x="725488" y="917575"/>
          <p14:tracePt t="7004" x="757238" y="917575"/>
          <p14:tracePt t="7012" x="796925" y="917575"/>
          <p14:tracePt t="7018" x="844550" y="917575"/>
          <p14:tracePt t="7026" x="884238" y="917575"/>
          <p14:tracePt t="7035" x="933450" y="909638"/>
          <p14:tracePt t="7041" x="989013" y="909638"/>
          <p14:tracePt t="7048" x="1028700" y="909638"/>
          <p14:tracePt t="7056" x="1060450" y="901700"/>
          <p14:tracePt t="7063" x="1092200" y="901700"/>
          <p14:tracePt t="7071" x="1116013" y="901700"/>
          <p14:tracePt t="7078" x="1147763" y="901700"/>
          <p14:tracePt t="7086" x="1171575" y="901700"/>
          <p14:tracePt t="7093" x="1195388" y="901700"/>
          <p14:tracePt t="7101" x="1203325" y="901700"/>
          <p14:tracePt t="7108" x="1219200" y="901700"/>
          <p14:tracePt t="7116" x="1227138" y="901700"/>
          <p14:tracePt t="7123" x="1243013" y="901700"/>
          <p14:tracePt t="7130" x="1266825" y="901700"/>
          <p14:tracePt t="7138" x="1292225" y="901700"/>
          <p14:tracePt t="7146" x="1316038" y="901700"/>
          <p14:tracePt t="7155" x="1331913" y="901700"/>
          <p14:tracePt t="7161" x="1363663" y="901700"/>
          <p14:tracePt t="7168" x="1395413" y="901700"/>
          <p14:tracePt t="7176" x="1419225" y="901700"/>
          <p14:tracePt t="7183" x="1458913" y="901700"/>
          <p14:tracePt t="7190" x="1490663" y="901700"/>
          <p14:tracePt t="7198" x="1546225" y="901700"/>
          <p14:tracePt t="7206" x="1593850" y="901700"/>
          <p14:tracePt t="7213" x="1641475" y="901700"/>
          <p14:tracePt t="7221" x="1706563" y="909638"/>
          <p14:tracePt t="7228" x="1762125" y="909638"/>
          <p14:tracePt t="7236" x="1825625" y="909638"/>
          <p14:tracePt t="7243" x="1857375" y="909638"/>
          <p14:tracePt t="7251" x="1897063" y="909638"/>
          <p14:tracePt t="7258" x="1928813" y="909638"/>
          <p14:tracePt t="7266" x="1952625" y="909638"/>
          <p14:tracePt t="7273" x="1976438" y="909638"/>
          <p14:tracePt t="7280" x="1984375" y="909638"/>
          <p14:tracePt t="7288" x="1992313" y="909638"/>
          <p14:tracePt t="7761" x="0" y="0"/>
        </p14:tracePtLst>
        <p14:tracePtLst>
          <p14:tracePt t="12667" x="3221038" y="1187450"/>
          <p14:tracePt t="12778" x="3228975" y="1187450"/>
          <p14:tracePt t="12785" x="3244850" y="1187450"/>
          <p14:tracePt t="12802" x="3252788" y="1187450"/>
          <p14:tracePt t="12809" x="3268663" y="1187450"/>
          <p14:tracePt t="12816" x="3276600" y="1187450"/>
          <p14:tracePt t="12824" x="3284538" y="1187450"/>
          <p14:tracePt t="12830" x="3300413" y="1187450"/>
          <p14:tracePt t="12839" x="3316288" y="1187450"/>
          <p14:tracePt t="12847" x="3324225" y="1187450"/>
          <p14:tracePt t="12853" x="3332163" y="1187450"/>
          <p14:tracePt t="12862" x="3340100" y="1187450"/>
          <p14:tracePt t="12928" x="3332163" y="1187450"/>
          <p14:tracePt t="12935" x="3308350" y="1195388"/>
          <p14:tracePt t="12943" x="3268663" y="1204913"/>
          <p14:tracePt t="12951" x="3221038" y="1212850"/>
          <p14:tracePt t="12958" x="3149600" y="1220788"/>
          <p14:tracePt t="12966" x="3084513" y="1228725"/>
          <p14:tracePt t="12973" x="3005138" y="1228725"/>
          <p14:tracePt t="12981" x="2949575" y="1228725"/>
          <p14:tracePt t="12988" x="2901950" y="1228725"/>
          <p14:tracePt t="12996" x="2854325" y="1228725"/>
          <p14:tracePt t="13003" x="2806700" y="1228725"/>
          <p14:tracePt t="13010" x="2774950" y="1228725"/>
          <p14:tracePt t="13018" x="2751138" y="1228725"/>
          <p14:tracePt t="13032" x="2733675" y="1228725"/>
          <p14:tracePt t="13033" x="2725738" y="1228725"/>
          <p14:tracePt t="13041" x="2709863" y="1220788"/>
          <p14:tracePt t="13056" x="2701925" y="1220788"/>
          <p14:tracePt t="13063" x="2693988" y="1220788"/>
          <p14:tracePt t="13071" x="2686050" y="1220788"/>
          <p14:tracePt t="13079" x="2678113" y="1220788"/>
          <p14:tracePt t="13086" x="2670175" y="1212850"/>
          <p14:tracePt t="13093" x="2662238" y="1212850"/>
          <p14:tracePt t="13108" x="2654300" y="1212850"/>
          <p14:tracePt t="13116" x="2646363" y="1212850"/>
          <p14:tracePt t="13146" x="2638425" y="1212850"/>
          <p14:tracePt t="13205" x="2646363" y="1212850"/>
          <p14:tracePt t="13213" x="2670175" y="1212850"/>
          <p14:tracePt t="13221" x="2693988" y="1204913"/>
          <p14:tracePt t="13229" x="2751138" y="1204913"/>
          <p14:tracePt t="13235" x="2806700" y="1204913"/>
          <p14:tracePt t="13243" x="2870200" y="1204913"/>
          <p14:tracePt t="13251" x="2901950" y="1204913"/>
          <p14:tracePt t="13258" x="2965450" y="1204913"/>
          <p14:tracePt t="13266" x="3036888" y="1204913"/>
          <p14:tracePt t="13273" x="3100388" y="1204913"/>
          <p14:tracePt t="13280" x="3165475" y="1204913"/>
          <p14:tracePt t="13288" x="3221038" y="1204913"/>
          <p14:tracePt t="13296" x="3260725" y="1204913"/>
          <p14:tracePt t="13303" x="3300413" y="1204913"/>
          <p14:tracePt t="13311" x="3316288" y="1204913"/>
          <p14:tracePt t="13746" x="3324225" y="1204913"/>
          <p14:tracePt t="13753" x="3348038" y="1204913"/>
          <p14:tracePt t="13762" x="3379788" y="1204913"/>
          <p14:tracePt t="13768" x="3427413" y="1195388"/>
          <p14:tracePt t="13776" x="3484563" y="1195388"/>
          <p14:tracePt t="13783" x="3548063" y="1195388"/>
          <p14:tracePt t="13790" x="3611563" y="1195388"/>
          <p14:tracePt t="13799" x="3690938" y="1195388"/>
          <p14:tracePt t="13806" x="3778250" y="1187450"/>
          <p14:tracePt t="13813" x="3867150" y="1187450"/>
          <p14:tracePt t="13820" x="3962400" y="1187450"/>
          <p14:tracePt t="13829" x="4041775" y="1187450"/>
          <p14:tracePt t="13835" x="4121150" y="1179513"/>
          <p14:tracePt t="13843" x="4176713" y="1179513"/>
          <p14:tracePt t="13851" x="4225925" y="1179513"/>
          <p14:tracePt t="13858" x="4257675" y="1179513"/>
          <p14:tracePt t="13866" x="4297363" y="1179513"/>
          <p14:tracePt t="13873" x="4313238" y="1179513"/>
          <p14:tracePt t="13881" x="4329113" y="1179513"/>
          <p14:tracePt t="13888" x="4337050" y="1179513"/>
          <p14:tracePt t="13896" x="4344988" y="1179513"/>
          <p14:tracePt t="13903" x="4360863" y="1179513"/>
          <p14:tracePt t="13911" x="4368800" y="1179513"/>
          <p14:tracePt t="13918" x="4376738" y="1179513"/>
          <p14:tracePt t="13925" x="4384675" y="1179513"/>
          <p14:tracePt t="13933" x="4400550" y="1179513"/>
          <p14:tracePt t="13941" x="4416425" y="1171575"/>
          <p14:tracePt t="13948" x="4432300" y="1163638"/>
          <p14:tracePt t="13955" x="4440238" y="1163638"/>
          <p14:tracePt t="13963" x="4464050" y="1155700"/>
          <p14:tracePt t="13970" x="4479925" y="1155700"/>
          <p14:tracePt t="13980" x="4495800" y="1155700"/>
          <p14:tracePt t="13986" x="4519613" y="1147763"/>
          <p14:tracePt t="13993" x="4543425" y="1147763"/>
          <p14:tracePt t="14001" x="4559300" y="1147763"/>
          <p14:tracePt t="14008" x="4584700" y="1139825"/>
          <p14:tracePt t="14016" x="4616450" y="1139825"/>
          <p14:tracePt t="14023" x="4648200" y="1139825"/>
          <p14:tracePt t="14031" x="4695825" y="1139825"/>
          <p14:tracePt t="14038" x="4751388" y="1139825"/>
          <p14:tracePt t="14047" x="4814888" y="1139825"/>
          <p14:tracePt t="14053" x="4878388" y="1139825"/>
          <p14:tracePt t="14061" x="4926013" y="1139825"/>
          <p14:tracePt t="14068" x="5006975" y="1139825"/>
          <p14:tracePt t="14075" x="5086350" y="1139825"/>
          <p14:tracePt t="14083" x="5173663" y="1139825"/>
          <p14:tracePt t="14091" x="5260975" y="1139825"/>
          <p14:tracePt t="14098" x="5341938" y="1139825"/>
          <p14:tracePt t="14105" x="5429250" y="1139825"/>
          <p14:tracePt t="14113" x="5508625" y="1139825"/>
          <p14:tracePt t="14121" x="5580063" y="1139825"/>
          <p14:tracePt t="14129" x="5659438" y="1139825"/>
          <p14:tracePt t="14135" x="5732463" y="1139825"/>
          <p14:tracePt t="14143" x="5811838" y="1139825"/>
          <p14:tracePt t="14151" x="5875338" y="1139825"/>
          <p14:tracePt t="14158" x="5930900" y="1139825"/>
          <p14:tracePt t="14165" x="5962650" y="1139825"/>
          <p14:tracePt t="14173" x="6002338" y="1139825"/>
          <p14:tracePt t="14181" x="6034088" y="1139825"/>
          <p14:tracePt t="14188" x="6067425" y="1139825"/>
          <p14:tracePt t="14195" x="6083300" y="1139825"/>
          <p14:tracePt t="14203" x="6099175" y="1139825"/>
          <p14:tracePt t="14211" x="6107113" y="1139825"/>
          <p14:tracePt t="14218" x="6115050" y="1139825"/>
          <p14:tracePt t="14248" x="6122988" y="1139825"/>
          <p14:tracePt t="14278" x="6130925" y="1139825"/>
          <p14:tracePt t="14293" x="6138863" y="1139825"/>
          <p14:tracePt t="14308" x="6146800" y="1139825"/>
          <p14:tracePt t="14735" x="6178550" y="1139825"/>
          <p14:tracePt t="14743" x="6210300" y="1139825"/>
          <p14:tracePt t="14751" x="6249988" y="1139825"/>
          <p14:tracePt t="14758" x="6297613" y="1147763"/>
          <p14:tracePt t="14766" x="6345238" y="1155700"/>
          <p14:tracePt t="14773" x="6392863" y="1155700"/>
          <p14:tracePt t="14781" x="6442075" y="1163638"/>
          <p14:tracePt t="14788" x="6473825" y="1171575"/>
          <p14:tracePt t="14796" x="6513513" y="1179513"/>
          <p14:tracePt t="14803" x="6537325" y="1179513"/>
          <p14:tracePt t="14812" x="6553200" y="1179513"/>
          <p14:tracePt t="14820" x="6561138" y="1179513"/>
          <p14:tracePt t="15013" x="6569075" y="1179513"/>
          <p14:tracePt t="15021" x="6577013" y="1179513"/>
          <p14:tracePt t="15028" x="6584950" y="1179513"/>
          <p14:tracePt t="15035" x="6600825" y="1179513"/>
          <p14:tracePt t="15045" x="6616700" y="1179513"/>
          <p14:tracePt t="15051" x="6640513" y="1179513"/>
          <p14:tracePt t="15058" x="6664325" y="1171575"/>
          <p14:tracePt t="15065" x="6696075" y="1171575"/>
          <p14:tracePt t="15073" x="6727825" y="1163638"/>
          <p14:tracePt t="15081" x="6769100" y="1163638"/>
          <p14:tracePt t="15088" x="6816725" y="1163638"/>
          <p14:tracePt t="15096" x="6856413" y="1163638"/>
          <p14:tracePt t="15103" x="6888163" y="1163638"/>
          <p14:tracePt t="15111" x="6951663" y="1163638"/>
          <p14:tracePt t="15117" x="7007225" y="1163638"/>
          <p14:tracePt t="15125" x="7070725" y="1163638"/>
          <p14:tracePt t="15133" x="7126288" y="1163638"/>
          <p14:tracePt t="15141" x="7207250" y="1171575"/>
          <p14:tracePt t="15148" x="7246938" y="1171575"/>
          <p14:tracePt t="15155" x="7334250" y="1171575"/>
          <p14:tracePt t="15164" x="7461250" y="1179513"/>
          <p14:tracePt t="15170" x="7526338" y="1179513"/>
          <p14:tracePt t="15178" x="7581900" y="1179513"/>
          <p14:tracePt t="15185" x="7613650" y="1179513"/>
          <p14:tracePt t="15193" x="7669213" y="1179513"/>
          <p14:tracePt t="15201" x="7700963" y="1179513"/>
          <p14:tracePt t="15208" x="7724775" y="1179513"/>
          <p14:tracePt t="15216" x="7748588" y="1179513"/>
          <p14:tracePt t="15223" x="7756525" y="1179513"/>
          <p14:tracePt t="15343" x="7764463" y="1179513"/>
          <p14:tracePt t="15358" x="7772400" y="1179513"/>
          <p14:tracePt t="15366" x="7780338" y="1179513"/>
          <p14:tracePt t="15373" x="7788275" y="1179513"/>
          <p14:tracePt t="15381" x="7796213" y="1179513"/>
          <p14:tracePt t="15388" x="7804150" y="1171575"/>
          <p14:tracePt t="15396" x="7812088" y="1163638"/>
          <p14:tracePt t="15411" x="7820025" y="1163638"/>
          <p14:tracePt t="15418" x="7827963" y="1163638"/>
          <p14:tracePt t="15425" x="7827963" y="1155700"/>
          <p14:tracePt t="15463" x="7835900" y="1155700"/>
          <p14:tracePt t="18689" x="0" y="0"/>
        </p14:tracePtLst>
        <p14:tracePtLst>
          <p14:tracePt t="48750" x="485775" y="862013"/>
          <p14:tracePt t="48823" x="501650" y="862013"/>
          <p14:tracePt t="48831" x="517525" y="862013"/>
          <p14:tracePt t="48838" x="541338" y="862013"/>
          <p14:tracePt t="48846" x="550863" y="862013"/>
          <p14:tracePt t="48853" x="574675" y="862013"/>
          <p14:tracePt t="48862" x="590550" y="862013"/>
          <p14:tracePt t="48868" x="614363" y="862013"/>
          <p14:tracePt t="48876" x="646113" y="862013"/>
          <p14:tracePt t="48884" x="677863" y="852488"/>
          <p14:tracePt t="48890" x="701675" y="852488"/>
          <p14:tracePt t="48900" x="725488" y="852488"/>
          <p14:tracePt t="48906" x="757238" y="852488"/>
          <p14:tracePt t="48914" x="796925" y="852488"/>
          <p14:tracePt t="48922" x="836613" y="852488"/>
          <p14:tracePt t="48929" x="876300" y="852488"/>
          <p14:tracePt t="48937" x="908050" y="852488"/>
          <p14:tracePt t="48943" x="941388" y="852488"/>
          <p14:tracePt t="48950" x="965200" y="852488"/>
          <p14:tracePt t="48958" x="996950" y="852488"/>
          <p14:tracePt t="48966" x="1028700" y="852488"/>
          <p14:tracePt t="48973" x="1036638" y="852488"/>
          <p14:tracePt t="49821" x="0" y="0"/>
        </p14:tracePtLst>
        <p14:tracePtLst>
          <p14:tracePt t="59752" x="3340100" y="3787775"/>
          <p14:tracePt t="59833" x="3348038" y="3787775"/>
          <p14:tracePt t="59848" x="3355975" y="3787775"/>
          <p14:tracePt t="59856" x="3371850" y="3779838"/>
          <p14:tracePt t="59863" x="3387725" y="3779838"/>
          <p14:tracePt t="59871" x="3411538" y="3779838"/>
          <p14:tracePt t="59878" x="3427413" y="3779838"/>
          <p14:tracePt t="59887" x="3476625" y="3779838"/>
          <p14:tracePt t="59894" x="3540125" y="3779838"/>
          <p14:tracePt t="59900" x="3619500" y="3779838"/>
          <p14:tracePt t="59910" x="3690938" y="3803650"/>
          <p14:tracePt t="59915" x="3786188" y="3803650"/>
          <p14:tracePt t="59924" x="3906838" y="3811588"/>
          <p14:tracePt t="59930" x="4017963" y="3819525"/>
          <p14:tracePt t="59938" x="4129088" y="3819525"/>
          <p14:tracePt t="59946" x="4273550" y="3827463"/>
          <p14:tracePt t="59953" x="4456113" y="3835400"/>
          <p14:tracePt t="59962" x="4608513" y="3835400"/>
          <p14:tracePt t="59969" x="4783138" y="3835400"/>
          <p14:tracePt t="59976" x="4933950" y="3835400"/>
          <p14:tracePt t="59983" x="5030788" y="3835400"/>
          <p14:tracePt t="59992" x="5141913" y="3835400"/>
          <p14:tracePt t="59999" x="5253038" y="3835400"/>
          <p14:tracePt t="60007" x="5341938" y="3835400"/>
          <p14:tracePt t="60015" x="5421313" y="3835400"/>
          <p14:tracePt t="60022" x="5484813" y="3835400"/>
          <p14:tracePt t="60046" x="5580063" y="3835400"/>
          <p14:tracePt t="60050" x="5603875" y="3835400"/>
          <p14:tracePt t="60062" x="5611813" y="3835400"/>
          <p14:tracePt t="60065" x="5619750" y="3835400"/>
          <p14:tracePt t="60076" x="5627688" y="3843338"/>
          <p14:tracePt t="60081" x="5651500" y="3843338"/>
          <p14:tracePt t="60095" x="5659438" y="3843338"/>
          <p14:tracePt t="60104" x="5676900" y="3843338"/>
          <p14:tracePt t="60111" x="5692775" y="3843338"/>
          <p14:tracePt t="60117" x="5708650" y="3843338"/>
          <p14:tracePt t="60127" x="5748338" y="3843338"/>
          <p14:tracePt t="60134" x="5803900" y="3843338"/>
          <p14:tracePt t="60141" x="5883275" y="3843338"/>
          <p14:tracePt t="60148" x="5946775" y="3843338"/>
          <p14:tracePt t="60157" x="6043613" y="3843338"/>
          <p14:tracePt t="60163" x="6162675" y="3843338"/>
          <p14:tracePt t="60171" x="6305550" y="3843338"/>
          <p14:tracePt t="60178" x="6434138" y="3843338"/>
          <p14:tracePt t="60188" x="6608763" y="3843338"/>
          <p14:tracePt t="60194" x="6769100" y="3843338"/>
          <p14:tracePt t="60202" x="6896100" y="3843338"/>
          <p14:tracePt t="60208" x="6991350" y="3843338"/>
          <p14:tracePt t="60215" x="7094538" y="3835400"/>
          <p14:tracePt t="60224" x="7183438" y="3835400"/>
          <p14:tracePt t="60231" x="7254875" y="3835400"/>
          <p14:tracePt t="60239" x="7286625" y="3835400"/>
          <p14:tracePt t="60246" x="7310438" y="3835400"/>
          <p14:tracePt t="60254" x="7318375" y="3835400"/>
          <p14:tracePt t="60268" x="7326313" y="3835400"/>
          <p14:tracePt t="60568" x="0" y="0"/>
        </p14:tracePtLst>
      </p14:laserTraceLst>
    </p:ext>
    <p:ext uri="{E180D4A7-C9FB-4DFB-919C-405C955672EB}">
      <p14:showEvtLst xmlns:p14="http://schemas.microsoft.com/office/powerpoint/2010/main">
        <p14:playEvt time="14" objId="7"/>
        <p14:stopEvt time="66279" objId="7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0B34EC-AEB1-4EBF-81EF-36F8E5D2CD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E253AB-E97C-4F69-8E3F-766F07F24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5" name="s53">
            <a:hlinkClick r:id="" action="ppaction://media"/>
            <a:extLst>
              <a:ext uri="{FF2B5EF4-FFF2-40B4-BE49-F238E27FC236}">
                <a16:creationId xmlns:a16="http://schemas.microsoft.com/office/drawing/2014/main" id="{AA8187EF-6C39-42A8-B36A-D12EECE0E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7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76"/>
    </mc:Choice>
    <mc:Fallback>
      <p:transition spd="slow" advTm="7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91" x="1219200" y="1244600"/>
          <p14:tracePt t="8771" x="1227138" y="1244600"/>
          <p14:tracePt t="8780" x="1235075" y="1236663"/>
          <p14:tracePt t="8787" x="1250950" y="1236663"/>
          <p14:tracePt t="8796" x="1266825" y="1236663"/>
          <p14:tracePt t="8801" x="1284288" y="1236663"/>
          <p14:tracePt t="8811" x="1300163" y="1236663"/>
          <p14:tracePt t="8817" x="1316038" y="1236663"/>
          <p14:tracePt t="8824" x="1339850" y="1236663"/>
          <p14:tracePt t="8831" x="1371600" y="1236663"/>
          <p14:tracePt t="8839" x="1411288" y="1244600"/>
          <p14:tracePt t="8847" x="1450975" y="1244600"/>
          <p14:tracePt t="8854" x="1506538" y="1252538"/>
          <p14:tracePt t="8861" x="1570038" y="1260475"/>
          <p14:tracePt t="8869" x="1633538" y="1268413"/>
          <p14:tracePt t="8877" x="1714500" y="1268413"/>
          <p14:tracePt t="8884" x="1785938" y="1268413"/>
          <p14:tracePt t="8891" x="1857375" y="1268413"/>
          <p14:tracePt t="8899" x="1920875" y="1268413"/>
          <p14:tracePt t="8907" x="2000250" y="1268413"/>
          <p14:tracePt t="8914" x="2065338" y="1268413"/>
          <p14:tracePt t="8921" x="2105025" y="1268413"/>
          <p14:tracePt t="8929" x="2160588" y="1268413"/>
          <p14:tracePt t="8936" x="2200275" y="1268413"/>
          <p14:tracePt t="8944" x="2247900" y="1268413"/>
          <p14:tracePt t="8951" x="2295525" y="1268413"/>
          <p14:tracePt t="8959" x="2343150" y="1268413"/>
          <p14:tracePt t="8967" x="2384425" y="1268413"/>
          <p14:tracePt t="8974" x="2439988" y="1268413"/>
          <p14:tracePt t="8981" x="2495550" y="1260475"/>
          <p14:tracePt t="8989" x="2543175" y="1252538"/>
          <p14:tracePt t="8996" x="2598738" y="1236663"/>
          <p14:tracePt t="9004" x="2638425" y="1228725"/>
          <p14:tracePt t="9012" x="2693988" y="1204913"/>
          <p14:tracePt t="9019" x="2751138" y="1187450"/>
          <p14:tracePt t="9027" x="2798763" y="1187450"/>
          <p14:tracePt t="9034" x="2854325" y="1179513"/>
          <p14:tracePt t="9041" x="2886075" y="1179513"/>
          <p14:tracePt t="9049" x="2917825" y="1171575"/>
          <p14:tracePt t="9056" x="2965450" y="1171575"/>
          <p14:tracePt t="9064" x="3005138" y="1163638"/>
          <p14:tracePt t="9071" x="3052763" y="1163638"/>
          <p14:tracePt t="9079" x="3084513" y="1163638"/>
          <p14:tracePt t="9086" x="3109913" y="1163638"/>
          <p14:tracePt t="9093" x="3141663" y="1163638"/>
          <p14:tracePt t="9101" x="3173413" y="1163638"/>
          <p14:tracePt t="9109" x="3197225" y="1163638"/>
          <p14:tracePt t="9116" x="3236913" y="1163638"/>
          <p14:tracePt t="9124" x="3252788" y="1155700"/>
          <p14:tracePt t="9132" x="3268663" y="1155700"/>
          <p14:tracePt t="9139" x="3268663" y="1147763"/>
          <p14:tracePt t="9146" x="3276600" y="1147763"/>
          <p14:tracePt t="9394" x="3292475" y="1147763"/>
          <p14:tracePt t="9401" x="3316288" y="1147763"/>
          <p14:tracePt t="9409" x="3340100" y="1155700"/>
          <p14:tracePt t="9416" x="3363913" y="1163638"/>
          <p14:tracePt t="9424" x="3395663" y="1171575"/>
          <p14:tracePt t="9431" x="3435350" y="1187450"/>
          <p14:tracePt t="9440" x="3467100" y="1195388"/>
          <p14:tracePt t="9448" x="3516313" y="1204913"/>
          <p14:tracePt t="9454" x="3548063" y="1220788"/>
          <p14:tracePt t="9462" x="3595688" y="1228725"/>
          <p14:tracePt t="9469" x="3627438" y="1236663"/>
          <p14:tracePt t="9477" x="3651250" y="1236663"/>
          <p14:tracePt t="9484" x="3675063" y="1236663"/>
          <p14:tracePt t="9492" x="3683000" y="1236663"/>
          <p14:tracePt t="9499" x="3690938" y="1244600"/>
          <p14:tracePt t="9506" x="3706813" y="1244600"/>
          <p14:tracePt t="9514" x="3722688" y="1244600"/>
          <p14:tracePt t="9521" x="3730625" y="1244600"/>
          <p14:tracePt t="9536" x="3746500" y="1244600"/>
          <p14:tracePt t="9544" x="3754438" y="1244600"/>
          <p14:tracePt t="9551" x="3762375" y="1244600"/>
          <p14:tracePt t="9560" x="3770313" y="1244600"/>
          <p14:tracePt t="9566" x="3778250" y="1244600"/>
          <p14:tracePt t="9574" x="3786188" y="1244600"/>
          <p14:tracePt t="9581" x="3802063" y="1244600"/>
          <p14:tracePt t="9589" x="3810000" y="1244600"/>
          <p14:tracePt t="9596" x="3817938" y="1244600"/>
          <p14:tracePt t="9612" x="3833813" y="1244600"/>
          <p14:tracePt t="9619" x="3843338" y="1244600"/>
          <p14:tracePt t="9626" x="3851275" y="1244600"/>
          <p14:tracePt t="9641" x="3867150" y="1244600"/>
          <p14:tracePt t="9649" x="3883025" y="1244600"/>
          <p14:tracePt t="9657" x="3906838" y="1244600"/>
          <p14:tracePt t="9664" x="3922713" y="1244600"/>
          <p14:tracePt t="9671" x="3946525" y="1244600"/>
          <p14:tracePt t="9679" x="3962400" y="1244600"/>
          <p14:tracePt t="9687" x="3978275" y="1244600"/>
          <p14:tracePt t="9696" x="4010025" y="1244600"/>
          <p14:tracePt t="9701" x="4025900" y="1244600"/>
          <p14:tracePt t="9709" x="4049713" y="1244600"/>
          <p14:tracePt t="9717" x="4073525" y="1244600"/>
          <p14:tracePt t="9724" x="4081463" y="1244600"/>
          <p14:tracePt t="9731" x="4089400" y="1244600"/>
          <p14:tracePt t="9739" x="4097338" y="1244600"/>
          <p14:tracePt t="9746" x="4105275" y="1244600"/>
          <p14:tracePt t="9762" x="4113213" y="1244600"/>
          <p14:tracePt t="9769" x="4121150" y="1244600"/>
          <p14:tracePt t="9776" x="4129088" y="1244600"/>
          <p14:tracePt t="9784" x="4144963" y="1244600"/>
          <p14:tracePt t="9799" x="4168775" y="1244600"/>
          <p14:tracePt t="9806" x="4184650" y="1236663"/>
          <p14:tracePt t="9814" x="4210050" y="1236663"/>
          <p14:tracePt t="9821" x="4233863" y="1236663"/>
          <p14:tracePt t="9829" x="4265613" y="1228725"/>
          <p14:tracePt t="9836" x="4305300" y="1220788"/>
          <p14:tracePt t="9844" x="4337050" y="1220788"/>
          <p14:tracePt t="9852" x="4376738" y="1212850"/>
          <p14:tracePt t="9860" x="4424363" y="1212850"/>
          <p14:tracePt t="9868" x="4487863" y="1212850"/>
          <p14:tracePt t="9874" x="4551363" y="1212850"/>
          <p14:tracePt t="9881" x="4624388" y="1212850"/>
          <p14:tracePt t="9889" x="4703763" y="1212850"/>
          <p14:tracePt t="9896" x="4783138" y="1212850"/>
          <p14:tracePt t="9904" x="4854575" y="1212850"/>
          <p14:tracePt t="9912" x="4902200" y="1212850"/>
          <p14:tracePt t="9919" x="4967288" y="1212850"/>
          <p14:tracePt t="9927" x="5006975" y="1212850"/>
          <p14:tracePt t="9934" x="5054600" y="1212850"/>
          <p14:tracePt t="9942" x="5070475" y="1212850"/>
          <p14:tracePt t="9948" x="5086350" y="1212850"/>
          <p14:tracePt t="9956" x="5094288" y="1204913"/>
          <p14:tracePt t="10473" x="5197475" y="1204913"/>
          <p14:tracePt t="10482" x="5300663" y="1212850"/>
          <p14:tracePt t="10490" x="5397500" y="1236663"/>
          <p14:tracePt t="10498" x="5508625" y="1244600"/>
          <p14:tracePt t="10504" x="5611813" y="1252538"/>
          <p14:tracePt t="10512" x="5724525" y="1252538"/>
          <p14:tracePt t="10520" x="5835650" y="1260475"/>
          <p14:tracePt t="10527" x="5930900" y="1260475"/>
          <p14:tracePt t="10534" x="6010275" y="1260475"/>
          <p14:tracePt t="10544" x="6099175" y="1260475"/>
          <p14:tracePt t="10549" x="6170613" y="1260475"/>
          <p14:tracePt t="10556" x="6257925" y="1260475"/>
          <p14:tracePt t="10566" x="6329363" y="1260475"/>
          <p14:tracePt t="10573" x="6384925" y="1260475"/>
          <p14:tracePt t="10580" x="6450013" y="1260475"/>
          <p14:tracePt t="10586" x="6505575" y="1260475"/>
          <p14:tracePt t="10596" x="6545263" y="1260475"/>
          <p14:tracePt t="10602" x="6577013" y="1260475"/>
          <p14:tracePt t="10611" x="6600825" y="1260475"/>
          <p14:tracePt t="10616" x="6624638" y="1252538"/>
          <p14:tracePt t="10773" x="6632575" y="1252538"/>
          <p14:tracePt t="10781" x="6672263" y="1252538"/>
          <p14:tracePt t="10790" x="6704013" y="1268413"/>
          <p14:tracePt t="10798" x="6751638" y="1284288"/>
          <p14:tracePt t="10804" x="6816725" y="1292225"/>
          <p14:tracePt t="10812" x="6896100" y="1308100"/>
          <p14:tracePt t="10820" x="6967538" y="1316038"/>
          <p14:tracePt t="10827" x="7031038" y="1316038"/>
          <p14:tracePt t="10834" x="7102475" y="1323975"/>
          <p14:tracePt t="10843" x="7199313" y="1323975"/>
          <p14:tracePt t="10849" x="7262813" y="1323975"/>
          <p14:tracePt t="10858" x="7350125" y="1323975"/>
          <p14:tracePt t="10864" x="7421563" y="1323975"/>
          <p14:tracePt t="10871" x="7502525" y="1323975"/>
          <p14:tracePt t="10879" x="7550150" y="1323975"/>
          <p14:tracePt t="10886" x="7589838" y="1323975"/>
          <p14:tracePt t="10894" x="7629525" y="1323975"/>
          <p14:tracePt t="10902" x="7653338" y="1323975"/>
          <p14:tracePt t="10909" x="7685088" y="1316038"/>
          <p14:tracePt t="10917" x="7700963" y="1316038"/>
          <p14:tracePt t="10924" x="7716838" y="1316038"/>
          <p14:tracePt t="10931" x="7724775" y="1308100"/>
          <p14:tracePt t="10939" x="7740650" y="1300163"/>
          <p14:tracePt t="10946" x="7764463" y="1300163"/>
          <p14:tracePt t="10954" x="7788275" y="1284288"/>
          <p14:tracePt t="10962" x="7812088" y="1276350"/>
          <p14:tracePt t="10969" x="7835900" y="1268413"/>
          <p14:tracePt t="10977" x="7869238" y="1260475"/>
          <p14:tracePt t="10984" x="7893050" y="1252538"/>
          <p14:tracePt t="10992" x="7908925" y="1252538"/>
          <p14:tracePt t="10999" x="7924800" y="1252538"/>
          <p14:tracePt t="11006" x="7940675" y="1252538"/>
          <p14:tracePt t="11014" x="7956550" y="1252538"/>
          <p14:tracePt t="11021" x="7972425" y="1252538"/>
          <p14:tracePt t="11029" x="8004175" y="1252538"/>
          <p14:tracePt t="11036" x="8035925" y="1268413"/>
          <p14:tracePt t="11044" x="8067675" y="1284288"/>
          <p14:tracePt t="11051" x="8115300" y="1300163"/>
          <p14:tracePt t="11058" x="8139113" y="1308100"/>
          <p14:tracePt t="11066" x="8186738" y="1308100"/>
          <p14:tracePt t="11074" x="8218488" y="1308100"/>
          <p14:tracePt t="11081" x="8251825" y="1316038"/>
          <p14:tracePt t="11089" x="8291513" y="1323975"/>
          <p14:tracePt t="11096" x="8323263" y="1323975"/>
          <p14:tracePt t="11104" x="8331200" y="1331913"/>
          <p14:tracePt t="11164" x="8315325" y="1339850"/>
          <p14:tracePt t="11171" x="8299450" y="1347788"/>
          <p14:tracePt t="11179" x="8283575" y="1355725"/>
          <p14:tracePt t="11193" x="8259763" y="1363663"/>
          <p14:tracePt t="11196" x="8210550" y="1363663"/>
          <p14:tracePt t="11201" x="8178800" y="1371600"/>
          <p14:tracePt t="11209" x="8131175" y="1379538"/>
          <p14:tracePt t="11217" x="8067675" y="1387475"/>
          <p14:tracePt t="11224" x="7980363" y="1387475"/>
          <p14:tracePt t="11231" x="7885113" y="1387475"/>
          <p14:tracePt t="11239" x="7772400" y="1387475"/>
          <p14:tracePt t="11246" x="7645400" y="1387475"/>
          <p14:tracePt t="11254" x="7445375" y="1387475"/>
          <p14:tracePt t="11262" x="7231063" y="1387475"/>
          <p14:tracePt t="11269" x="6991350" y="1387475"/>
          <p14:tracePt t="11276" x="6727825" y="1387475"/>
          <p14:tracePt t="11284" x="6450013" y="1387475"/>
          <p14:tracePt t="11292" x="6146800" y="1387475"/>
          <p14:tracePt t="11299" x="5867400" y="1387475"/>
          <p14:tracePt t="11306" x="5667375" y="1387475"/>
          <p14:tracePt t="11314" x="5405438" y="1387475"/>
          <p14:tracePt t="11321" x="5149850" y="1387475"/>
          <p14:tracePt t="11328" x="4910138" y="1387475"/>
          <p14:tracePt t="11336" x="4735513" y="1387475"/>
          <p14:tracePt t="11344" x="4584700" y="1387475"/>
          <p14:tracePt t="11352" x="4464050" y="1387475"/>
          <p14:tracePt t="11359" x="4360863" y="1387475"/>
          <p14:tracePt t="11367" x="4297363" y="1387475"/>
          <p14:tracePt t="11375" x="4225925" y="1395413"/>
          <p14:tracePt t="11381" x="4129088" y="1403350"/>
          <p14:tracePt t="11388" x="4041775" y="1427163"/>
          <p14:tracePt t="11396" x="3954463" y="1443038"/>
          <p14:tracePt t="11404" x="3890963" y="1458913"/>
          <p14:tracePt t="11412" x="3833813" y="1474788"/>
          <p14:tracePt t="11419" x="3762375" y="1498600"/>
          <p14:tracePt t="11426" x="3706813" y="1522413"/>
          <p14:tracePt t="11434" x="3643313" y="1547813"/>
          <p14:tracePt t="11442" x="3595688" y="1563688"/>
          <p14:tracePt t="11448" x="3540125" y="1587500"/>
          <p14:tracePt t="11456" x="3484563" y="1603375"/>
          <p14:tracePt t="11464" x="3435350" y="1619250"/>
          <p14:tracePt t="11471" x="3403600" y="1627188"/>
          <p14:tracePt t="11479" x="3355975" y="1627188"/>
          <p14:tracePt t="11487" x="3300413" y="1643063"/>
          <p14:tracePt t="11494" x="3236913" y="1651000"/>
          <p14:tracePt t="11501" x="3173413" y="1651000"/>
          <p14:tracePt t="11510" x="3117850" y="1651000"/>
          <p14:tracePt t="11516" x="3060700" y="1651000"/>
          <p14:tracePt t="11524" x="2989263" y="1651000"/>
          <p14:tracePt t="11531" x="2925763" y="1651000"/>
          <p14:tracePt t="11539" x="2854325" y="1651000"/>
          <p14:tracePt t="11546" x="2798763" y="1651000"/>
          <p14:tracePt t="11553" x="2733675" y="1651000"/>
          <p14:tracePt t="11561" x="2678113" y="1651000"/>
          <p14:tracePt t="11569" x="2630488" y="1651000"/>
          <p14:tracePt t="11576" x="2590800" y="1651000"/>
          <p14:tracePt t="11584" x="2559050" y="1651000"/>
          <p14:tracePt t="11592" x="2519363" y="1651000"/>
          <p14:tracePt t="11599" x="2487613" y="1651000"/>
          <p14:tracePt t="11606" x="2471738" y="1651000"/>
          <p14:tracePt t="11614" x="2439988" y="1651000"/>
          <p14:tracePt t="11621" x="2392363" y="1651000"/>
          <p14:tracePt t="11629" x="2359025" y="1651000"/>
          <p14:tracePt t="11636" x="2319338" y="1651000"/>
          <p14:tracePt t="11648" x="2263775" y="1643063"/>
          <p14:tracePt t="11652" x="2216150" y="1643063"/>
          <p14:tracePt t="11658" x="2152650" y="1643063"/>
          <p14:tracePt t="11666" x="2112963" y="1643063"/>
          <p14:tracePt t="11674" x="2017713" y="1643063"/>
          <p14:tracePt t="11681" x="1992313" y="1643063"/>
          <p14:tracePt t="11688" x="1968500" y="1643063"/>
          <p14:tracePt t="11696" x="1960563" y="1643063"/>
          <p14:tracePt t="11704" x="1944688" y="1643063"/>
          <p14:tracePt t="11840" x="0" y="0"/>
        </p14:tracePtLst>
        <p14:tracePtLst>
          <p14:tracePt t="14630" x="1674813" y="2344738"/>
          <p14:tracePt t="14658" x="1682750" y="2344738"/>
          <p14:tracePt t="14667" x="1698625" y="2336800"/>
          <p14:tracePt t="14675" x="1730375" y="2336800"/>
          <p14:tracePt t="14681" x="1754188" y="2328863"/>
          <p14:tracePt t="14691" x="1793875" y="2328863"/>
          <p14:tracePt t="14697" x="1857375" y="2328863"/>
          <p14:tracePt t="14706" x="1920875" y="2328863"/>
          <p14:tracePt t="14712" x="2008188" y="2328863"/>
          <p14:tracePt t="14719" x="2105025" y="2328863"/>
          <p14:tracePt t="14727" x="2176463" y="2328863"/>
          <p14:tracePt t="14735" x="2303463" y="2328863"/>
          <p14:tracePt t="14743" x="2455863" y="2328863"/>
          <p14:tracePt t="14750" x="2614613" y="2336800"/>
          <p14:tracePt t="14757" x="2798763" y="2344738"/>
          <p14:tracePt t="14764" x="2989263" y="2344738"/>
          <p14:tracePt t="14774" x="3165475" y="2344738"/>
          <p14:tracePt t="14779" x="3340100" y="2344738"/>
          <p14:tracePt t="14787" x="3459163" y="2344738"/>
          <p14:tracePt t="14794" x="3603625" y="2344738"/>
          <p14:tracePt t="14803" x="3730625" y="2344738"/>
          <p14:tracePt t="14810" x="3843338" y="2344738"/>
          <p14:tracePt t="14818" x="3938588" y="2344738"/>
          <p14:tracePt t="14824" x="4010025" y="2344738"/>
          <p14:tracePt t="14831" x="4057650" y="2336800"/>
          <p14:tracePt t="14839" x="4097338" y="2328863"/>
          <p14:tracePt t="14847" x="4129088" y="2328863"/>
          <p14:tracePt t="14854" x="4144963" y="2328863"/>
          <p14:tracePt t="14863" x="4152900" y="2328863"/>
          <p14:tracePt t="14877" x="4160838" y="2320925"/>
          <p14:tracePt t="15071" x="4168775" y="2320925"/>
          <p14:tracePt t="15079" x="4184650" y="2320925"/>
          <p14:tracePt t="15086" x="4210050" y="2320925"/>
          <p14:tracePt t="15094" x="4257675" y="2320925"/>
          <p14:tracePt t="15102" x="4297363" y="2320925"/>
          <p14:tracePt t="15109" x="4352925" y="2320925"/>
          <p14:tracePt t="15116" x="4424363" y="2320925"/>
          <p14:tracePt t="15124" x="4519613" y="2328863"/>
          <p14:tracePt t="15131" x="4616450" y="2336800"/>
          <p14:tracePt t="15139" x="4735513" y="2344738"/>
          <p14:tracePt t="15146" x="4854575" y="2344738"/>
          <p14:tracePt t="15154" x="4951413" y="2344738"/>
          <p14:tracePt t="15161" x="5046663" y="2352675"/>
          <p14:tracePt t="15169" x="5133975" y="2352675"/>
          <p14:tracePt t="15176" x="5221288" y="2352675"/>
          <p14:tracePt t="15184" x="5310188" y="2352675"/>
          <p14:tracePt t="15192" x="5373688" y="2352675"/>
          <p14:tracePt t="15207" x="5468938" y="2352675"/>
          <p14:tracePt t="15213" x="5500688" y="2352675"/>
          <p14:tracePt t="15222" x="5524500" y="2352675"/>
          <p14:tracePt t="15229" x="5532438" y="2352675"/>
          <p14:tracePt t="15326" x="5540375" y="2352675"/>
          <p14:tracePt t="15334" x="5556250" y="2352675"/>
          <p14:tracePt t="15342" x="5580063" y="2352675"/>
          <p14:tracePt t="15349" x="5603875" y="2352675"/>
          <p14:tracePt t="15356" x="5627688" y="2352675"/>
          <p14:tracePt t="15363" x="5667375" y="2352675"/>
          <p14:tracePt t="15372" x="5692775" y="2360613"/>
          <p14:tracePt t="15379" x="5748338" y="2360613"/>
          <p14:tracePt t="15387" x="5795963" y="2360613"/>
          <p14:tracePt t="15394" x="5843588" y="2368550"/>
          <p14:tracePt t="15401" x="5907088" y="2368550"/>
          <p14:tracePt t="15409" x="5946775" y="2368550"/>
          <p14:tracePt t="15417" x="5994400" y="2368550"/>
          <p14:tracePt t="15424" x="6018213" y="2368550"/>
          <p14:tracePt t="15431" x="6051550" y="2368550"/>
          <p14:tracePt t="15438" x="6067425" y="2368550"/>
          <p14:tracePt t="15446" x="6075363" y="2368550"/>
          <p14:tracePt t="15454" x="6083300" y="2368550"/>
          <p14:tracePt t="15530" x="0" y="0"/>
        </p14:tracePtLst>
        <p14:tracePtLst>
          <p14:tracePt t="20038" x="1443038" y="1220788"/>
          <p14:tracePt t="20081" x="1450975" y="1212850"/>
          <p14:tracePt t="20096" x="1458913" y="1212850"/>
          <p14:tracePt t="20107" x="1482725" y="1204913"/>
          <p14:tracePt t="20112" x="1498600" y="1204913"/>
          <p14:tracePt t="20120" x="1514475" y="1195388"/>
          <p14:tracePt t="20126" x="1530350" y="1195388"/>
          <p14:tracePt t="20135" x="1554163" y="1187450"/>
          <p14:tracePt t="20143" x="1570038" y="1187450"/>
          <p14:tracePt t="20151" x="1585913" y="1187450"/>
          <p14:tracePt t="20157" x="1593850" y="1187450"/>
          <p14:tracePt t="20164" x="1601788" y="1187450"/>
          <p14:tracePt t="20172" x="1617663" y="1187450"/>
          <p14:tracePt t="20180" x="1641475" y="1187450"/>
          <p14:tracePt t="20208" x="1746250" y="1187450"/>
          <p14:tracePt t="20209" x="1785938" y="1187450"/>
          <p14:tracePt t="20216" x="1849438" y="1187450"/>
          <p14:tracePt t="20225" x="1928813" y="1187450"/>
          <p14:tracePt t="20233" x="2008188" y="1187450"/>
          <p14:tracePt t="20239" x="2089150" y="1187450"/>
          <p14:tracePt t="20248" x="2168525" y="1187450"/>
          <p14:tracePt t="20255" x="2255838" y="1187450"/>
          <p14:tracePt t="20264" x="2319338" y="1187450"/>
          <p14:tracePt t="20269" x="2392363" y="1187450"/>
          <p14:tracePt t="20279" x="2479675" y="1179513"/>
          <p14:tracePt t="20285" x="2574925" y="1171575"/>
          <p14:tracePt t="20293" x="2662238" y="1171575"/>
          <p14:tracePt t="20299" x="2733675" y="1155700"/>
          <p14:tracePt t="20309" x="2798763" y="1155700"/>
          <p14:tracePt t="20314" x="2878138" y="1131888"/>
          <p14:tracePt t="20324" x="2909888" y="1131888"/>
          <p14:tracePt t="20329" x="2933700" y="1131888"/>
          <p14:tracePt t="20340" x="2957513" y="1131888"/>
          <p14:tracePt t="20344" x="2965450" y="1131888"/>
          <p14:tracePt t="20354" x="2973388" y="1131888"/>
          <p14:tracePt t="20359" x="2989263" y="1131888"/>
          <p14:tracePt t="20374" x="2997200" y="1131888"/>
          <p14:tracePt t="20383" x="3005138" y="1131888"/>
          <p14:tracePt t="20389" x="3013075" y="1131888"/>
          <p14:tracePt t="20398" x="3028950" y="1131888"/>
          <p14:tracePt t="20406" x="3036888" y="1131888"/>
          <p14:tracePt t="20412" x="3052763" y="1131888"/>
          <p14:tracePt t="20419" x="3060700" y="1131888"/>
          <p14:tracePt t="20428" x="3068638" y="1131888"/>
          <p14:tracePt t="20435" x="3092450" y="1131888"/>
          <p14:tracePt t="20443" x="3109913" y="1131888"/>
          <p14:tracePt t="20451" x="3125788" y="1131888"/>
          <p14:tracePt t="20457" x="3133725" y="1131888"/>
          <p14:tracePt t="20466" x="3141663" y="1131888"/>
          <p14:tracePt t="20472" x="3149600" y="1131888"/>
          <p14:tracePt t="20481" x="3157538" y="1131888"/>
          <p14:tracePt t="20726" x="3157538" y="1139825"/>
          <p14:tracePt t="20741" x="3149600" y="1139825"/>
          <p14:tracePt t="20749" x="3149600" y="1147763"/>
          <p14:tracePt t="20756" x="3133725" y="1155700"/>
          <p14:tracePt t="20763" x="3133725" y="1163638"/>
          <p14:tracePt t="20771" x="3125788" y="1163638"/>
          <p14:tracePt t="20779" x="3117850" y="1171575"/>
          <p14:tracePt t="20787" x="3100388" y="1171575"/>
          <p14:tracePt t="20794" x="3092450" y="1179513"/>
          <p14:tracePt t="20801" x="3076575" y="1195388"/>
          <p14:tracePt t="20808" x="3036888" y="1195388"/>
          <p14:tracePt t="20817" x="3013075" y="1204913"/>
          <p14:tracePt t="20824" x="2973388" y="1212850"/>
          <p14:tracePt t="20832" x="2933700" y="1220788"/>
          <p14:tracePt t="20839" x="2901950" y="1228725"/>
          <p14:tracePt t="20846" x="2870200" y="1236663"/>
          <p14:tracePt t="20854" x="2830513" y="1244600"/>
          <p14:tracePt t="20861" x="2798763" y="1244600"/>
          <p14:tracePt t="20871" x="2774950" y="1244600"/>
          <p14:tracePt t="20877" x="2741613" y="1244600"/>
          <p14:tracePt t="20884" x="2717800" y="1244600"/>
          <p14:tracePt t="20891" x="2701925" y="1252538"/>
          <p14:tracePt t="20899" x="2678113" y="1252538"/>
          <p14:tracePt t="20907" x="2654300" y="1252538"/>
          <p14:tracePt t="20914" x="2638425" y="1252538"/>
          <p14:tracePt t="20921" x="2614613" y="1252538"/>
          <p14:tracePt t="20929" x="2590800" y="1252538"/>
          <p14:tracePt t="20937" x="2566988" y="1252538"/>
          <p14:tracePt t="20944" x="2551113" y="1252538"/>
          <p14:tracePt t="20951" x="2519363" y="1252538"/>
          <p14:tracePt t="20959" x="2495550" y="1252538"/>
          <p14:tracePt t="20967" x="2471738" y="1252538"/>
          <p14:tracePt t="20973" x="2439988" y="1252538"/>
          <p14:tracePt t="20982" x="2408238" y="1252538"/>
          <p14:tracePt t="20989" x="2359025" y="1252538"/>
          <p14:tracePt t="20996" x="2327275" y="1252538"/>
          <p14:tracePt t="21004" x="2287588" y="1252538"/>
          <p14:tracePt t="21011" x="2239963" y="1252538"/>
          <p14:tracePt t="21019" x="2216150" y="1260475"/>
          <p14:tracePt t="21027" x="2160588" y="1268413"/>
          <p14:tracePt t="21033" x="2120900" y="1268413"/>
          <p14:tracePt t="21041" x="2073275" y="1276350"/>
          <p14:tracePt t="21049" x="2041525" y="1276350"/>
          <p14:tracePt t="21057" x="1984375" y="1292225"/>
          <p14:tracePt t="21064" x="1936750" y="1300163"/>
          <p14:tracePt t="21071" x="1905000" y="1308100"/>
          <p14:tracePt t="21079" x="1849438" y="1316038"/>
          <p14:tracePt t="21087" x="1809750" y="1323975"/>
          <p14:tracePt t="21094" x="1738313" y="1347788"/>
          <p14:tracePt t="21102" x="1682750" y="1355725"/>
          <p14:tracePt t="21109" x="1625600" y="1371600"/>
          <p14:tracePt t="21117" x="1585913" y="1379538"/>
          <p14:tracePt t="21124" x="1546225" y="1379538"/>
          <p14:tracePt t="21131" x="1490663" y="1387475"/>
          <p14:tracePt t="21139" x="1458913" y="1395413"/>
          <p14:tracePt t="21147" x="1427163" y="1403350"/>
          <p14:tracePt t="21154" x="1395413" y="1403350"/>
          <p14:tracePt t="21161" x="1371600" y="1403350"/>
          <p14:tracePt t="21169" x="1347788" y="1411288"/>
          <p14:tracePt t="21177" x="1331913" y="1411288"/>
          <p14:tracePt t="21184" x="1308100" y="1411288"/>
          <p14:tracePt t="21191" x="1300163" y="1411288"/>
          <p14:tracePt t="21201" x="1284288" y="1411288"/>
          <p14:tracePt t="21219" x="1266825" y="1411288"/>
          <p14:tracePt t="21221" x="1258888" y="1411288"/>
          <p14:tracePt t="21237" x="1250950" y="1411288"/>
          <p14:tracePt t="21244" x="1243013" y="1411288"/>
          <p14:tracePt t="21259" x="1235075" y="1411288"/>
          <p14:tracePt t="21267" x="1227138" y="1411288"/>
          <p14:tracePt t="21686" x="1227138" y="1403350"/>
          <p14:tracePt t="21702" x="1227138" y="1387475"/>
          <p14:tracePt t="21716" x="1227138" y="1371600"/>
          <p14:tracePt t="21724" x="1227138" y="1347788"/>
          <p14:tracePt t="21732" x="1227138" y="1331913"/>
          <p14:tracePt t="21739" x="1227138" y="1308100"/>
          <p14:tracePt t="21747" x="1227138" y="1292225"/>
          <p14:tracePt t="21754" x="1227138" y="1268413"/>
          <p14:tracePt t="21762" x="1227138" y="1244600"/>
          <p14:tracePt t="21769" x="1227138" y="1228725"/>
          <p14:tracePt t="21777" x="1227138" y="1220788"/>
          <p14:tracePt t="21784" x="1235075" y="1212850"/>
          <p14:tracePt t="22039" x="1243013" y="1212850"/>
          <p14:tracePt t="22047" x="1250950" y="1212850"/>
          <p14:tracePt t="22061" x="1258888" y="1212850"/>
          <p14:tracePt t="22076" x="1266825" y="1212850"/>
          <p14:tracePt t="22106" x="1274763" y="1212850"/>
          <p14:tracePt t="22114" x="1284288" y="1212850"/>
          <p14:tracePt t="22153" x="1292225" y="1212850"/>
          <p14:tracePt t="22166" x="1300163" y="1212850"/>
          <p14:tracePt t="22174" x="1316038" y="1212850"/>
          <p14:tracePt t="22189" x="1331913" y="1212850"/>
          <p14:tracePt t="22204" x="1339850" y="1212850"/>
          <p14:tracePt t="22219" x="1355725" y="1212850"/>
          <p14:tracePt t="22227" x="1363663" y="1212850"/>
          <p14:tracePt t="22234" x="1371600" y="1212850"/>
          <p14:tracePt t="22241" x="1379538" y="1220788"/>
          <p14:tracePt t="22253" x="1395413" y="1220788"/>
          <p14:tracePt t="22257" x="1403350" y="1220788"/>
          <p14:tracePt t="22264" x="1411288" y="1220788"/>
          <p14:tracePt t="22271" x="1427163" y="1228725"/>
          <p14:tracePt t="22279" x="1443038" y="1228725"/>
          <p14:tracePt t="22286" x="1450975" y="1228725"/>
          <p14:tracePt t="22294" x="1466850" y="1228725"/>
          <p14:tracePt t="22302" x="1482725" y="1228725"/>
          <p14:tracePt t="22309" x="1514475" y="1228725"/>
          <p14:tracePt t="22316" x="1530350" y="1228725"/>
          <p14:tracePt t="22324" x="1554163" y="1236663"/>
          <p14:tracePt t="22332" x="1570038" y="1244600"/>
          <p14:tracePt t="22339" x="1585913" y="1244600"/>
          <p14:tracePt t="22347" x="1617663" y="1252538"/>
          <p14:tracePt t="22354" x="1651000" y="1252538"/>
          <p14:tracePt t="22361" x="1698625" y="1252538"/>
          <p14:tracePt t="22369" x="1730375" y="1252538"/>
          <p14:tracePt t="22377" x="1793875" y="1252538"/>
          <p14:tracePt t="22385" x="1849438" y="1252538"/>
          <p14:tracePt t="22391" x="1897063" y="1252538"/>
          <p14:tracePt t="22400" x="1960563" y="1252538"/>
          <p14:tracePt t="22407" x="2025650" y="1252538"/>
          <p14:tracePt t="22416" x="2073275" y="1252538"/>
          <p14:tracePt t="22421" x="2128838" y="1260475"/>
          <p14:tracePt t="22429" x="2176463" y="1260475"/>
          <p14:tracePt t="22436" x="2232025" y="1260475"/>
          <p14:tracePt t="22444" x="2279650" y="1260475"/>
          <p14:tracePt t="22452" x="2311400" y="1260475"/>
          <p14:tracePt t="22459" x="2343150" y="1260475"/>
          <p14:tracePt t="22466" x="2374900" y="1260475"/>
          <p14:tracePt t="22474" x="2384425" y="1260475"/>
          <p14:tracePt t="22482" x="2400300" y="1260475"/>
          <p14:tracePt t="22489" x="2424113" y="1260475"/>
          <p14:tracePt t="22497" x="2439988" y="1260475"/>
          <p14:tracePt t="22504" x="2463800" y="1260475"/>
          <p14:tracePt t="22512" x="2479675" y="1260475"/>
          <p14:tracePt t="22519" x="2495550" y="1260475"/>
          <p14:tracePt t="22526" x="2503488" y="1260475"/>
          <p14:tracePt t="22534" x="2527300" y="1268413"/>
          <p14:tracePt t="22541" x="2551113" y="1268413"/>
          <p14:tracePt t="22549" x="2574925" y="1268413"/>
          <p14:tracePt t="22556" x="2590800" y="1276350"/>
          <p14:tracePt t="22564" x="2614613" y="1276350"/>
          <p14:tracePt t="22572" x="2638425" y="1276350"/>
          <p14:tracePt t="22579" x="2654300" y="1276350"/>
          <p14:tracePt t="22586" x="2670175" y="1276350"/>
          <p14:tracePt t="22594" x="2678113" y="1276350"/>
          <p14:tracePt t="22602" x="2693988" y="1276350"/>
          <p14:tracePt t="22609" x="2709863" y="1276350"/>
          <p14:tracePt t="22976" x="2717800" y="1276350"/>
          <p14:tracePt t="22985" x="2733675" y="1276350"/>
          <p14:tracePt t="22991" x="2767013" y="1276350"/>
          <p14:tracePt t="22999" x="2798763" y="1276350"/>
          <p14:tracePt t="23006" x="2838450" y="1276350"/>
          <p14:tracePt t="23015" x="2894013" y="1276350"/>
          <p14:tracePt t="23022" x="2957513" y="1276350"/>
          <p14:tracePt t="23029" x="3021013" y="1276350"/>
          <p14:tracePt t="23036" x="3092450" y="1276350"/>
          <p14:tracePt t="23044" x="3173413" y="1276350"/>
          <p14:tracePt t="23052" x="3236913" y="1276350"/>
          <p14:tracePt t="23059" x="3284538" y="1276350"/>
          <p14:tracePt t="23066" x="3332163" y="1276350"/>
          <p14:tracePt t="23073" x="3363913" y="1276350"/>
          <p14:tracePt t="23082" x="3379788" y="1276350"/>
          <p14:tracePt t="23089" x="3395663" y="1276350"/>
          <p14:tracePt t="23105" x="3403600" y="1276350"/>
          <p14:tracePt t="23817" x="0" y="0"/>
        </p14:tracePtLst>
      </p14:laserTraceLst>
    </p:ext>
    <p:ext uri="{E180D4A7-C9FB-4DFB-919C-405C955672EB}">
      <p14:showEvtLst xmlns:p14="http://schemas.microsoft.com/office/powerpoint/2010/main">
        <p14:playEvt time="13" objId="5"/>
        <p14:stopEvt time="70276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6E2D44-CCD3-41D6-8989-63C1D6D18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9CDB14-9517-4E54-B437-266137067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43AE5BE5-B65F-483D-986D-DE2AE5CC9E48}"/>
                  </a:ext>
                </a:extLst>
              </p14:cNvPr>
              <p14:cNvContentPartPr/>
              <p14:nvPr/>
            </p14:nvContentPartPr>
            <p14:xfrm>
              <a:off x="644780" y="6101369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43AE5BE5-B65F-483D-986D-DE2AE5CC9E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6780" y="60837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FB9560B7-E7B0-4A38-B12A-9C553D7E483F}"/>
                  </a:ext>
                </a:extLst>
              </p14:cNvPr>
              <p14:cNvContentPartPr/>
              <p14:nvPr/>
            </p14:nvContentPartPr>
            <p14:xfrm>
              <a:off x="3090620" y="5380649"/>
              <a:ext cx="402840" cy="11628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FB9560B7-E7B0-4A38-B12A-9C553D7E48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72964" y="5362649"/>
                <a:ext cx="438512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D93455BB-FF6E-4A26-AB57-FB44E61C06F8}"/>
                  </a:ext>
                </a:extLst>
              </p14:cNvPr>
              <p14:cNvContentPartPr/>
              <p14:nvPr/>
            </p14:nvContentPartPr>
            <p14:xfrm>
              <a:off x="1457660" y="3557249"/>
              <a:ext cx="180000" cy="40680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D93455BB-FF6E-4A26-AB57-FB44E61C06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9660" y="3539249"/>
                <a:ext cx="21564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810F7540-6C4F-4891-AE96-F9A835612C63}"/>
                  </a:ext>
                </a:extLst>
              </p14:cNvPr>
              <p14:cNvContentPartPr/>
              <p14:nvPr/>
            </p14:nvContentPartPr>
            <p14:xfrm>
              <a:off x="198740" y="5851889"/>
              <a:ext cx="356040" cy="47016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810F7540-6C4F-4891-AE96-F9A835612C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1100" y="5833889"/>
                <a:ext cx="39168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A1F738D2-0CEA-40CE-B797-2F5A20BA9C32}"/>
                  </a:ext>
                </a:extLst>
              </p14:cNvPr>
              <p14:cNvContentPartPr/>
              <p14:nvPr/>
            </p14:nvContentPartPr>
            <p14:xfrm>
              <a:off x="3292580" y="5022809"/>
              <a:ext cx="270720" cy="19080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A1F738D2-0CEA-40CE-B797-2F5A20BA9C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74580" y="5004809"/>
                <a:ext cx="30636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9D067C18-E766-44F2-94B3-4587D43C6028}"/>
                  </a:ext>
                </a:extLst>
              </p14:cNvPr>
              <p14:cNvContentPartPr/>
              <p14:nvPr/>
            </p14:nvContentPartPr>
            <p14:xfrm>
              <a:off x="1420220" y="3227129"/>
              <a:ext cx="253440" cy="26784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9D067C18-E766-44F2-94B3-4587D43C602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02580" y="3209489"/>
                <a:ext cx="289080" cy="303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s31">
            <a:hlinkClick r:id="" action="ppaction://media"/>
            <a:extLst>
              <a:ext uri="{FF2B5EF4-FFF2-40B4-BE49-F238E27FC236}">
                <a16:creationId xmlns:a16="http://schemas.microsoft.com/office/drawing/2014/main" id="{79D66582-A6D4-4D23-A8E1-BB8E3D074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28480" y="5712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2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742"/>
    </mc:Choice>
    <mc:Fallback>
      <p:transition spd="slow" advTm="20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186" x="1100138" y="1563688"/>
          <p14:tracePt t="24304" x="1108075" y="1563688"/>
          <p14:tracePt t="24311" x="1116013" y="1563688"/>
          <p14:tracePt t="24327" x="1123950" y="1563688"/>
          <p14:tracePt t="24342" x="1131888" y="1563688"/>
          <p14:tracePt t="24349" x="1147763" y="1563688"/>
          <p14:tracePt t="24357" x="1155700" y="1563688"/>
          <p14:tracePt t="24365" x="1163638" y="1563688"/>
          <p14:tracePt t="24373" x="1171575" y="1563688"/>
          <p14:tracePt t="24379" x="1179513" y="1563688"/>
          <p14:tracePt t="24387" x="1195388" y="1563688"/>
          <p14:tracePt t="24394" x="1211263" y="1563688"/>
          <p14:tracePt t="24401" x="1235075" y="1563688"/>
          <p14:tracePt t="24409" x="1266825" y="1563688"/>
          <p14:tracePt t="24417" x="1292225" y="1563688"/>
          <p14:tracePt t="24424" x="1323975" y="1563688"/>
          <p14:tracePt t="24431" x="1347788" y="1563688"/>
          <p14:tracePt t="24439" x="1387475" y="1563688"/>
          <p14:tracePt t="24447" x="1450975" y="1563688"/>
          <p14:tracePt t="24454" x="1522413" y="1579563"/>
          <p14:tracePt t="24461" x="1601788" y="1579563"/>
          <p14:tracePt t="24469" x="1682750" y="1587500"/>
          <p14:tracePt t="24477" x="1770063" y="1587500"/>
          <p14:tracePt t="24484" x="1833563" y="1587500"/>
          <p14:tracePt t="24492" x="1920875" y="1587500"/>
          <p14:tracePt t="24499" x="1992313" y="1587500"/>
          <p14:tracePt t="24508" x="2081213" y="1587500"/>
          <p14:tracePt t="24514" x="2160588" y="1587500"/>
          <p14:tracePt t="24521" x="2239963" y="1587500"/>
          <p14:tracePt t="24529" x="2311400" y="1587500"/>
          <p14:tracePt t="24537" x="2366963" y="1587500"/>
          <p14:tracePt t="24544" x="2432050" y="1595438"/>
          <p14:tracePt t="24551" x="2479675" y="1595438"/>
          <p14:tracePt t="24559" x="2535238" y="1603375"/>
          <p14:tracePt t="24567" x="2582863" y="1603375"/>
          <p14:tracePt t="24574" x="2614613" y="1603375"/>
          <p14:tracePt t="24581" x="2654300" y="1603375"/>
          <p14:tracePt t="24590" x="2670175" y="1603375"/>
          <p14:tracePt t="24597" x="2693988" y="1603375"/>
          <p14:tracePt t="24604" x="2725738" y="1603375"/>
          <p14:tracePt t="24611" x="2767013" y="1603375"/>
          <p14:tracePt t="24620" x="2790825" y="1603375"/>
          <p14:tracePt t="24627" x="2822575" y="1603375"/>
          <p14:tracePt t="24634" x="2854325" y="1603375"/>
          <p14:tracePt t="24641" x="2886075" y="1603375"/>
          <p14:tracePt t="24650" x="2925763" y="1603375"/>
          <p14:tracePt t="24657" x="2973388" y="1603375"/>
          <p14:tracePt t="24664" x="3013075" y="1603375"/>
          <p14:tracePt t="24671" x="3060700" y="1595438"/>
          <p14:tracePt t="24680" x="3117850" y="1587500"/>
          <p14:tracePt t="24687" x="3157538" y="1579563"/>
          <p14:tracePt t="24694" x="3197225" y="1571625"/>
          <p14:tracePt t="24701" x="3252788" y="1563688"/>
          <p14:tracePt t="24710" x="3300413" y="1555750"/>
          <p14:tracePt t="24717" x="3387725" y="1547813"/>
          <p14:tracePt t="24724" x="3419475" y="1547813"/>
          <p14:tracePt t="24731" x="3443288" y="1547813"/>
          <p14:tracePt t="24740" x="3467100" y="1547813"/>
          <p14:tracePt t="24747" x="3484563" y="1547813"/>
          <p14:tracePt t="24754" x="3500438" y="1547813"/>
          <p14:tracePt t="24761" x="3524250" y="1547813"/>
          <p14:tracePt t="24769" x="3556000" y="1547813"/>
          <p14:tracePt t="24777" x="3587750" y="1547813"/>
          <p14:tracePt t="24784" x="3619500" y="1547813"/>
          <p14:tracePt t="24792" x="3651250" y="1547813"/>
          <p14:tracePt t="24799" x="3698875" y="1547813"/>
          <p14:tracePt t="24807" x="3762375" y="1555750"/>
          <p14:tracePt t="24814" x="3817938" y="1563688"/>
          <p14:tracePt t="24821" x="3883025" y="1571625"/>
          <p14:tracePt t="24829" x="3930650" y="1579563"/>
          <p14:tracePt t="24837" x="3994150" y="1587500"/>
          <p14:tracePt t="24844" x="4025900" y="1587500"/>
          <p14:tracePt t="24851" x="4073525" y="1595438"/>
          <p14:tracePt t="24859" x="4129088" y="1603375"/>
          <p14:tracePt t="24866" x="4160838" y="1611313"/>
          <p14:tracePt t="24874" x="4192588" y="1619250"/>
          <p14:tracePt t="24882" x="4225925" y="1635125"/>
          <p14:tracePt t="24890" x="4241800" y="1635125"/>
          <p14:tracePt t="24897" x="4265613" y="1635125"/>
          <p14:tracePt t="24904" x="4289425" y="1643063"/>
          <p14:tracePt t="24912" x="4313238" y="1651000"/>
          <p14:tracePt t="24919" x="4337050" y="1651000"/>
          <p14:tracePt t="24927" x="4344988" y="1651000"/>
          <p14:tracePt t="24934" x="4352925" y="1651000"/>
          <p14:tracePt t="24942" x="4368800" y="1658938"/>
          <p14:tracePt t="24957" x="4384675" y="1658938"/>
          <p14:tracePt t="24964" x="4392613" y="1658938"/>
          <p14:tracePt t="24979" x="4400550" y="1658938"/>
          <p14:tracePt t="24987" x="4408488" y="1658938"/>
          <p14:tracePt t="25001" x="4416425" y="1658938"/>
          <p14:tracePt t="25017" x="4424363" y="1658938"/>
          <p14:tracePt t="25031" x="4432300" y="1658938"/>
          <p14:tracePt t="25040" x="4440238" y="1651000"/>
          <p14:tracePt t="25061" x="4448175" y="1651000"/>
          <p14:tracePt t="25077" x="4456113" y="1651000"/>
          <p14:tracePt t="25084" x="4456113" y="1643063"/>
          <p14:tracePt t="25092" x="4464050" y="1643063"/>
          <p14:tracePt t="25107" x="4471988" y="1643063"/>
          <p14:tracePt t="25114" x="4479925" y="1635125"/>
          <p14:tracePt t="25141" x="4487863" y="1635125"/>
          <p14:tracePt t="25144" x="4495800" y="1635125"/>
          <p14:tracePt t="25167" x="4503738" y="1635125"/>
          <p14:tracePt t="25174" x="4511675" y="1635125"/>
          <p14:tracePt t="25181" x="4511675" y="1627188"/>
          <p14:tracePt t="25190" x="4519613" y="1627188"/>
          <p14:tracePt t="25204" x="4519613" y="1619250"/>
          <p14:tracePt t="25257" x="4527550" y="1619250"/>
          <p14:tracePt t="25331" x="4535488" y="1619250"/>
          <p14:tracePt t="25340" x="4543425" y="1619250"/>
          <p14:tracePt t="25347" x="4551363" y="1619250"/>
          <p14:tracePt t="25354" x="4551363" y="1611313"/>
          <p14:tracePt t="25362" x="4559300" y="1611313"/>
          <p14:tracePt t="25370" x="4567238" y="1611313"/>
          <p14:tracePt t="25377" x="4584700" y="1595438"/>
          <p14:tracePt t="25384" x="4608513" y="1595438"/>
          <p14:tracePt t="25392" x="4624388" y="1579563"/>
          <p14:tracePt t="25399" x="4632325" y="1571625"/>
          <p14:tracePt t="25407" x="4648200" y="1563688"/>
          <p14:tracePt t="25414" x="4656138" y="1547813"/>
          <p14:tracePt t="25421" x="4664075" y="1547813"/>
          <p14:tracePt t="25429" x="4672013" y="1538288"/>
          <p14:tracePt t="25451" x="4672013" y="1530350"/>
          <p14:tracePt t="25460" x="4672013" y="1522413"/>
          <p14:tracePt t="25467" x="4648200" y="1522413"/>
          <p14:tracePt t="25475" x="4616450" y="1522413"/>
          <p14:tracePt t="25481" x="4567238" y="1522413"/>
          <p14:tracePt t="25490" x="4503738" y="1522413"/>
          <p14:tracePt t="25497" x="4424363" y="1522413"/>
          <p14:tracePt t="25504" x="4344988" y="1530350"/>
          <p14:tracePt t="25511" x="4265613" y="1547813"/>
          <p14:tracePt t="25519" x="4160838" y="1563688"/>
          <p14:tracePt t="25527" x="4065588" y="1571625"/>
          <p14:tracePt t="25534" x="3970338" y="1571625"/>
          <p14:tracePt t="25542" x="3875088" y="1571625"/>
          <p14:tracePt t="25549" x="3762375" y="1571625"/>
          <p14:tracePt t="25556" x="3675063" y="1571625"/>
          <p14:tracePt t="25564" x="3587750" y="1571625"/>
          <p14:tracePt t="25571" x="3467100" y="1571625"/>
          <p14:tracePt t="25579" x="3363913" y="1571625"/>
          <p14:tracePt t="25587" x="3252788" y="1571625"/>
          <p14:tracePt t="25594" x="3141663" y="1571625"/>
          <p14:tracePt t="25602" x="3028950" y="1571625"/>
          <p14:tracePt t="25609" x="2933700" y="1571625"/>
          <p14:tracePt t="25617" x="2862263" y="1571625"/>
          <p14:tracePt t="25624" x="2767013" y="1579563"/>
          <p14:tracePt t="25632" x="2678113" y="1579563"/>
          <p14:tracePt t="25640" x="2590800" y="1579563"/>
          <p14:tracePt t="25647" x="2511425" y="1579563"/>
          <p14:tracePt t="25654" x="2432050" y="1579563"/>
          <p14:tracePt t="25662" x="2384425" y="1587500"/>
          <p14:tracePt t="25669" x="2343150" y="1595438"/>
          <p14:tracePt t="25679" x="2287588" y="1611313"/>
          <p14:tracePt t="25684" x="2255838" y="1619250"/>
          <p14:tracePt t="25693" x="2208213" y="1635125"/>
          <p14:tracePt t="25699" x="2184400" y="1651000"/>
          <p14:tracePt t="25706" x="2152650" y="1658938"/>
          <p14:tracePt t="25714" x="2136775" y="1666875"/>
          <p14:tracePt t="25722" x="2128838" y="1674813"/>
          <p14:tracePt t="25729" x="2120900" y="1674813"/>
          <p14:tracePt t="25737" x="2105025" y="1682750"/>
          <p14:tracePt t="25744" x="2105025" y="1690688"/>
          <p14:tracePt t="25751" x="2097088" y="1690688"/>
          <p14:tracePt t="25759" x="2089150" y="1690688"/>
          <p14:tracePt t="25781" x="2081213" y="1690688"/>
          <p14:tracePt t="25789" x="2073275" y="1698625"/>
          <p14:tracePt t="25804" x="2057400" y="1698625"/>
          <p14:tracePt t="25812" x="2057400" y="1706563"/>
          <p14:tracePt t="25819" x="2049463" y="1714500"/>
          <p14:tracePt t="25826" x="2041525" y="1714500"/>
          <p14:tracePt t="25834" x="2033588" y="1714500"/>
          <p14:tracePt t="25842" x="2025650" y="1714500"/>
          <p14:tracePt t="25849" x="2008188" y="1714500"/>
          <p14:tracePt t="25856" x="1992313" y="1722438"/>
          <p14:tracePt t="25864" x="1976438" y="1730375"/>
          <p14:tracePt t="25872" x="1960563" y="1730375"/>
          <p14:tracePt t="25880" x="1936750" y="1746250"/>
          <p14:tracePt t="25888" x="1912938" y="1754188"/>
          <p14:tracePt t="25894" x="1889125" y="1762125"/>
          <p14:tracePt t="25901" x="1865313" y="1770063"/>
          <p14:tracePt t="25909" x="1841500" y="1778000"/>
          <p14:tracePt t="25917" x="1817688" y="1778000"/>
          <p14:tracePt t="25925" x="1801813" y="1785938"/>
          <p14:tracePt t="25931" x="1778000" y="1785938"/>
          <p14:tracePt t="25939" x="1754188" y="1785938"/>
          <p14:tracePt t="25947" x="1722438" y="1785938"/>
          <p14:tracePt t="25954" x="1698625" y="1785938"/>
          <p14:tracePt t="25961" x="1674813" y="1785938"/>
          <p14:tracePt t="25969" x="1651000" y="1793875"/>
          <p14:tracePt t="25976" x="1641475" y="1801813"/>
          <p14:tracePt t="25984" x="1633538" y="1801813"/>
          <p14:tracePt t="25999" x="1625600" y="1809750"/>
          <p14:tracePt t="26007" x="1617663" y="1809750"/>
          <p14:tracePt t="26051" x="1609725" y="1809750"/>
          <p14:tracePt t="26067" x="1601788" y="1817688"/>
          <p14:tracePt t="26074" x="1585913" y="1817688"/>
          <p14:tracePt t="26081" x="1577975" y="1833563"/>
          <p14:tracePt t="26089" x="1562100" y="1833563"/>
          <p14:tracePt t="26097" x="1546225" y="1849438"/>
          <p14:tracePt t="26104" x="1538288" y="1857375"/>
          <p14:tracePt t="26111" x="1522413" y="1865313"/>
          <p14:tracePt t="26119" x="1514475" y="1865313"/>
          <p14:tracePt t="26126" x="1506538" y="1873250"/>
          <p14:tracePt t="26143" x="1498600" y="1873250"/>
          <p14:tracePt t="26156" x="1498600" y="1881188"/>
          <p14:tracePt t="26187" x="1490663" y="1881188"/>
          <p14:tracePt t="26254" x="1506538" y="1881188"/>
          <p14:tracePt t="26261" x="1522413" y="1873250"/>
          <p14:tracePt t="26270" x="1546225" y="1873250"/>
          <p14:tracePt t="26276" x="1577975" y="1865313"/>
          <p14:tracePt t="26284" x="1601788" y="1865313"/>
          <p14:tracePt t="26292" x="1633538" y="1857375"/>
          <p14:tracePt t="26299" x="1666875" y="1849438"/>
          <p14:tracePt t="26307" x="1714500" y="1841500"/>
          <p14:tracePt t="26314" x="1746250" y="1841500"/>
          <p14:tracePt t="26322" x="1778000" y="1833563"/>
          <p14:tracePt t="26329" x="1817688" y="1833563"/>
          <p14:tracePt t="26337" x="1841500" y="1833563"/>
          <p14:tracePt t="26344" x="1865313" y="1825625"/>
          <p14:tracePt t="26351" x="1897063" y="1825625"/>
          <p14:tracePt t="26359" x="1928813" y="1817688"/>
          <p14:tracePt t="26367" x="1952625" y="1809750"/>
          <p14:tracePt t="26375" x="1984375" y="1809750"/>
          <p14:tracePt t="26381" x="2000250" y="1809750"/>
          <p14:tracePt t="26389" x="2017713" y="1809750"/>
          <p14:tracePt t="26396" x="2033588" y="1801813"/>
          <p14:tracePt t="26407" x="2041525" y="1801813"/>
          <p14:tracePt t="26414" x="2057400" y="1801813"/>
          <p14:tracePt t="26442" x="2065338" y="1801813"/>
          <p14:tracePt t="26472" x="2081213" y="1801813"/>
          <p14:tracePt t="26487" x="2089150" y="1801813"/>
          <p14:tracePt t="26494" x="2097088" y="1801813"/>
          <p14:tracePt t="26509" x="2112963" y="1801813"/>
          <p14:tracePt t="26524" x="2120900" y="1801813"/>
          <p14:tracePt t="26539" x="2128838" y="1801813"/>
          <p14:tracePt t="26554" x="2136775" y="1801813"/>
          <p14:tracePt t="26608" x="2144713" y="1801813"/>
          <p14:tracePt t="26666" x="2152650" y="1801813"/>
          <p14:tracePt t="26726" x="2160588" y="1801813"/>
          <p14:tracePt t="26764" x="2168525" y="1801813"/>
          <p14:tracePt t="26959" x="2176463" y="1801813"/>
          <p14:tracePt t="27004" x="2184400" y="1801813"/>
          <p14:tracePt t="27011" x="2200275" y="1801813"/>
          <p14:tracePt t="27019" x="2216150" y="1801813"/>
          <p14:tracePt t="27027" x="2239963" y="1785938"/>
          <p14:tracePt t="27034" x="2271713" y="1778000"/>
          <p14:tracePt t="27042" x="2311400" y="1762125"/>
          <p14:tracePt t="27049" x="2343150" y="1754188"/>
          <p14:tracePt t="27057" x="2374900" y="1738313"/>
          <p14:tracePt t="27064" x="2400300" y="1730375"/>
          <p14:tracePt t="27072" x="2424113" y="1722438"/>
          <p14:tracePt t="27079" x="2447925" y="1722438"/>
          <p14:tracePt t="27087" x="2471738" y="1722438"/>
          <p14:tracePt t="27094" x="2479675" y="1714500"/>
          <p14:tracePt t="27109" x="2495550" y="1714500"/>
          <p14:tracePt t="27159" x="2503488" y="1714500"/>
          <p14:tracePt t="27282" x="2511425" y="1714500"/>
          <p14:tracePt t="27290" x="2527300" y="1714500"/>
          <p14:tracePt t="27297" x="2535238" y="1714500"/>
          <p14:tracePt t="27305" x="2551113" y="1714500"/>
          <p14:tracePt t="27311" x="2582863" y="1714500"/>
          <p14:tracePt t="27319" x="2598738" y="1714500"/>
          <p14:tracePt t="27326" x="2630488" y="1714500"/>
          <p14:tracePt t="27334" x="2678113" y="1714500"/>
          <p14:tracePt t="27342" x="2717800" y="1714500"/>
          <p14:tracePt t="27349" x="2782888" y="1714500"/>
          <p14:tracePt t="27357" x="2838450" y="1714500"/>
          <p14:tracePt t="27364" x="2894013" y="1714500"/>
          <p14:tracePt t="27372" x="2965450" y="1714500"/>
          <p14:tracePt t="27381" x="3052763" y="1714500"/>
          <p14:tracePt t="27389" x="3125788" y="1698625"/>
          <p14:tracePt t="27396" x="3213100" y="1690688"/>
          <p14:tracePt t="27402" x="3284538" y="1682750"/>
          <p14:tracePt t="27409" x="3355975" y="1666875"/>
          <p14:tracePt t="27417" x="3395663" y="1658938"/>
          <p14:tracePt t="27425" x="3451225" y="1643063"/>
          <p14:tracePt t="27432" x="3492500" y="1635125"/>
          <p14:tracePt t="27440" x="3508375" y="1627188"/>
          <p14:tracePt t="27447" x="3516313" y="1627188"/>
          <p14:tracePt t="27455" x="3524250" y="1627188"/>
          <p14:tracePt t="27461" x="3532188" y="1627188"/>
          <p14:tracePt t="27551" x="3540125" y="1627188"/>
          <p14:tracePt t="27566" x="3548063" y="1627188"/>
          <p14:tracePt t="27574" x="3556000" y="1635125"/>
          <p14:tracePt t="27582" x="3563938" y="1635125"/>
          <p14:tracePt t="27597" x="3571875" y="1643063"/>
          <p14:tracePt t="27611" x="3579813" y="1643063"/>
          <p14:tracePt t="27619" x="3587750" y="1651000"/>
          <p14:tracePt t="27627" x="3595688" y="1651000"/>
          <p14:tracePt t="27641" x="3603625" y="1651000"/>
          <p14:tracePt t="27649" x="3619500" y="1651000"/>
          <p14:tracePt t="27679" x="3627438" y="1651000"/>
          <p14:tracePt t="27694" x="3627438" y="1643063"/>
          <p14:tracePt t="27701" x="3635375" y="1635125"/>
          <p14:tracePt t="27717" x="3643313" y="1627188"/>
          <p14:tracePt t="27724" x="3643313" y="1619250"/>
          <p14:tracePt t="28834" x="3651250" y="1619250"/>
          <p14:tracePt t="28841" x="3667125" y="1619250"/>
          <p14:tracePt t="28850" x="3675063" y="1619250"/>
          <p14:tracePt t="28858" x="3698875" y="1619250"/>
          <p14:tracePt t="28866" x="3722688" y="1619250"/>
          <p14:tracePt t="28872" x="3762375" y="1627188"/>
          <p14:tracePt t="28882" x="3810000" y="1635125"/>
          <p14:tracePt t="28888" x="3859213" y="1635125"/>
          <p14:tracePt t="28895" x="3922713" y="1651000"/>
          <p14:tracePt t="28903" x="3986213" y="1651000"/>
          <p14:tracePt t="28909" x="4057650" y="1666875"/>
          <p14:tracePt t="28918" x="4144963" y="1674813"/>
          <p14:tracePt t="28925" x="4233863" y="1682750"/>
          <p14:tracePt t="28933" x="4337050" y="1690688"/>
          <p14:tracePt t="28942" x="4432300" y="1690688"/>
          <p14:tracePt t="28947" x="4527550" y="1706563"/>
          <p14:tracePt t="28956" x="4624388" y="1706563"/>
          <p14:tracePt t="28962" x="4727575" y="1706563"/>
          <p14:tracePt t="28971" x="4822825" y="1706563"/>
          <p14:tracePt t="28977" x="4933950" y="1706563"/>
          <p14:tracePt t="28984" x="5014913" y="1706563"/>
          <p14:tracePt t="28991" x="5094288" y="1706563"/>
          <p14:tracePt t="28999" x="5157788" y="1706563"/>
          <p14:tracePt t="29006" x="5237163" y="1706563"/>
          <p14:tracePt t="29015" x="5284788" y="1706563"/>
          <p14:tracePt t="29022" x="5341938" y="1706563"/>
          <p14:tracePt t="29030" x="5397500" y="1706563"/>
          <p14:tracePt t="29038" x="5437188" y="1706563"/>
          <p14:tracePt t="29044" x="5484813" y="1706563"/>
          <p14:tracePt t="29052" x="5524500" y="1706563"/>
          <p14:tracePt t="29059" x="5556250" y="1706563"/>
          <p14:tracePt t="29066" x="5588000" y="1706563"/>
          <p14:tracePt t="29074" x="5611813" y="1706563"/>
          <p14:tracePt t="29081" x="5643563" y="1706563"/>
          <p14:tracePt t="29089" x="5676900" y="1698625"/>
          <p14:tracePt t="29096" x="5708650" y="1682750"/>
          <p14:tracePt t="29103" x="5764213" y="1674813"/>
          <p14:tracePt t="29111" x="5780088" y="1674813"/>
          <p14:tracePt t="29120" x="5788025" y="1666875"/>
          <p14:tracePt t="29127" x="5795963" y="1666875"/>
          <p14:tracePt t="29134" x="5803900" y="1658938"/>
          <p14:tracePt t="29141" x="5811838" y="1658938"/>
          <p14:tracePt t="29157" x="5819775" y="1658938"/>
          <p14:tracePt t="29164" x="5819775" y="1651000"/>
          <p14:tracePt t="29172" x="5827713" y="1643063"/>
          <p14:tracePt t="29179" x="5843588" y="1643063"/>
          <p14:tracePt t="29187" x="5859463" y="1635125"/>
          <p14:tracePt t="29194" x="5867400" y="1627188"/>
          <p14:tracePt t="29201" x="5891213" y="1627188"/>
          <p14:tracePt t="29209" x="5907088" y="1619250"/>
          <p14:tracePt t="29217" x="5922963" y="1611313"/>
          <p14:tracePt t="29224" x="5938838" y="1603375"/>
          <p14:tracePt t="29231" x="5962650" y="1595438"/>
          <p14:tracePt t="29239" x="5994400" y="1579563"/>
          <p14:tracePt t="29247" x="6010275" y="1571625"/>
          <p14:tracePt t="29255" x="6034088" y="1555750"/>
          <p14:tracePt t="29261" x="6051550" y="1547813"/>
          <p14:tracePt t="29269" x="6067425" y="1547813"/>
          <p14:tracePt t="29277" x="6107113" y="1530350"/>
          <p14:tracePt t="29284" x="6138863" y="1522413"/>
          <p14:tracePt t="29291" x="6178550" y="1506538"/>
          <p14:tracePt t="29299" x="6210300" y="1498600"/>
          <p14:tracePt t="29307" x="6242050" y="1498600"/>
          <p14:tracePt t="29314" x="6281738" y="1482725"/>
          <p14:tracePt t="29322" x="6305550" y="1474788"/>
          <p14:tracePt t="29329" x="6329363" y="1466850"/>
          <p14:tracePt t="29337" x="6345238" y="1466850"/>
          <p14:tracePt t="29344" x="6369050" y="1458913"/>
          <p14:tracePt t="29352" x="6376988" y="1458913"/>
          <p14:tracePt t="29832" x="6376988" y="1450975"/>
          <p14:tracePt t="29839" x="6384925" y="1450975"/>
          <p14:tracePt t="29854" x="6392863" y="1435100"/>
          <p14:tracePt t="29861" x="6402388" y="1435100"/>
          <p14:tracePt t="29877" x="6410325" y="1427163"/>
          <p14:tracePt t="43683" x="6353175" y="1466850"/>
          <p14:tracePt t="43684" x="6305550" y="1490663"/>
          <p14:tracePt t="43686" x="6281738" y="1514475"/>
          <p14:tracePt t="43695" x="6257925" y="1530350"/>
          <p14:tracePt t="43709" x="6242050" y="1538288"/>
          <p14:tracePt t="43716" x="6234113" y="1547813"/>
          <p14:tracePt t="43731" x="6218238" y="1555750"/>
          <p14:tracePt t="43739" x="6218238" y="1563688"/>
          <p14:tracePt t="43746" x="6210300" y="1563688"/>
          <p14:tracePt t="43963" x="6210300" y="1555750"/>
          <p14:tracePt t="43985" x="6210300" y="1547813"/>
          <p14:tracePt t="44001" x="6202363" y="1547813"/>
          <p14:tracePt t="44083" x="6194425" y="1547813"/>
          <p14:tracePt t="44121" x="6186488" y="1547813"/>
          <p14:tracePt t="44128" x="6186488" y="1538288"/>
          <p14:tracePt t="44143" x="6178550" y="1530350"/>
          <p14:tracePt t="44159" x="6162675" y="1514475"/>
          <p14:tracePt t="44166" x="6146800" y="1506538"/>
          <p14:tracePt t="44174" x="6130925" y="1498600"/>
          <p14:tracePt t="44180" x="6115050" y="1482725"/>
          <p14:tracePt t="44188" x="6091238" y="1474788"/>
          <p14:tracePt t="44196" x="6067425" y="1466850"/>
          <p14:tracePt t="44203" x="6051550" y="1458913"/>
          <p14:tracePt t="44211" x="6018213" y="1458913"/>
          <p14:tracePt t="44218" x="5978525" y="1450975"/>
          <p14:tracePt t="44227" x="5922963" y="1435100"/>
          <p14:tracePt t="44233" x="5875338" y="1435100"/>
          <p14:tracePt t="44241" x="5788025" y="1427163"/>
          <p14:tracePt t="44248" x="5748338" y="1427163"/>
          <p14:tracePt t="44256" x="5692775" y="1427163"/>
          <p14:tracePt t="44263" x="5643563" y="1427163"/>
          <p14:tracePt t="44271" x="5595938" y="1427163"/>
          <p14:tracePt t="44278" x="5532438" y="1427163"/>
          <p14:tracePt t="44286" x="5476875" y="1427163"/>
          <p14:tracePt t="44294" x="5429250" y="1427163"/>
          <p14:tracePt t="44301" x="5381625" y="1427163"/>
          <p14:tracePt t="44308" x="5326063" y="1427163"/>
          <p14:tracePt t="44316" x="5284788" y="1427163"/>
          <p14:tracePt t="44324" x="5229225" y="1427163"/>
          <p14:tracePt t="44331" x="5181600" y="1427163"/>
          <p14:tracePt t="44338" x="5126038" y="1427163"/>
          <p14:tracePt t="44346" x="5078413" y="1427163"/>
          <p14:tracePt t="44353" x="5030788" y="1427163"/>
          <p14:tracePt t="44361" x="4975225" y="1419225"/>
          <p14:tracePt t="44368" x="4910138" y="1411288"/>
          <p14:tracePt t="44376" x="4854575" y="1395413"/>
          <p14:tracePt t="44383" x="4799013" y="1387475"/>
          <p14:tracePt t="44391" x="4743450" y="1379538"/>
          <p14:tracePt t="44398" x="4687888" y="1363663"/>
          <p14:tracePt t="44406" x="4656138" y="1363663"/>
          <p14:tracePt t="44414" x="4616450" y="1355725"/>
          <p14:tracePt t="44420" x="4584700" y="1347788"/>
          <p14:tracePt t="44428" x="4559300" y="1347788"/>
          <p14:tracePt t="44436" x="4543425" y="1347788"/>
          <p14:tracePt t="44444" x="4535488" y="1347788"/>
          <p14:tracePt t="44585" x="4527550" y="1347788"/>
          <p14:tracePt t="44594" x="4519613" y="1347788"/>
          <p14:tracePt t="44600" x="4511675" y="1355725"/>
          <p14:tracePt t="44609" x="4511675" y="1363663"/>
          <p14:tracePt t="44616" x="4503738" y="1371600"/>
          <p14:tracePt t="44631" x="4495800" y="1379538"/>
          <p14:tracePt t="44638" x="4487863" y="1387475"/>
          <p14:tracePt t="44676" x="4487863" y="1395413"/>
          <p14:tracePt t="44810" x="4487863" y="1403350"/>
          <p14:tracePt t="44818" x="4495800" y="1403350"/>
          <p14:tracePt t="44826" x="4519613" y="1411288"/>
          <p14:tracePt t="44833" x="4535488" y="1419225"/>
          <p14:tracePt t="44840" x="4559300" y="1427163"/>
          <p14:tracePt t="44848" x="4608513" y="1443038"/>
          <p14:tracePt t="44856" x="4640263" y="1450975"/>
          <p14:tracePt t="44863" x="4687888" y="1458913"/>
          <p14:tracePt t="44871" x="4711700" y="1458913"/>
          <p14:tracePt t="44878" x="4743450" y="1466850"/>
          <p14:tracePt t="44885" x="4775200" y="1474788"/>
          <p14:tracePt t="44894" x="4814888" y="1482725"/>
          <p14:tracePt t="44901" x="4838700" y="1482725"/>
          <p14:tracePt t="44908" x="4846638" y="1482725"/>
          <p14:tracePt t="44917" x="4854575" y="1482725"/>
          <p14:tracePt t="44924" x="4862513" y="1482725"/>
          <p14:tracePt t="44946" x="4870450" y="1482725"/>
          <p14:tracePt t="45853" x="4870450" y="1490663"/>
          <p14:tracePt t="45861" x="4870450" y="1506538"/>
          <p14:tracePt t="45876" x="4862513" y="1522413"/>
          <p14:tracePt t="45883" x="4862513" y="1538288"/>
          <p14:tracePt t="45891" x="4862513" y="1547813"/>
          <p14:tracePt t="45898" x="4854575" y="1571625"/>
          <p14:tracePt t="45906" x="4846638" y="1579563"/>
          <p14:tracePt t="45913" x="4846638" y="1595438"/>
          <p14:tracePt t="45921" x="4846638" y="1603375"/>
          <p14:tracePt t="45928" x="4838700" y="1619250"/>
          <p14:tracePt t="45936" x="4830763" y="1627188"/>
          <p14:tracePt t="46048" x="4830763" y="1635125"/>
          <p14:tracePt t="46078" x="4830763" y="1643063"/>
          <p14:tracePt t="46116" x="4830763" y="1651000"/>
          <p14:tracePt t="46123" x="4830763" y="1658938"/>
          <p14:tracePt t="46141" x="4830763" y="1666875"/>
          <p14:tracePt t="46146" x="4830763" y="1674813"/>
          <p14:tracePt t="46153" x="4830763" y="1682750"/>
          <p14:tracePt t="46160" x="4830763" y="1698625"/>
          <p14:tracePt t="46168" x="4830763" y="1706563"/>
          <p14:tracePt t="46176" x="4830763" y="1714500"/>
          <p14:tracePt t="46183" x="4822825" y="1730375"/>
          <p14:tracePt t="46191" x="4822825" y="1738313"/>
          <p14:tracePt t="46199" x="4814888" y="1738313"/>
          <p14:tracePt t="46206" x="4814888" y="1754188"/>
          <p14:tracePt t="46221" x="4806950" y="1762125"/>
          <p14:tracePt t="46236" x="4806950" y="1770063"/>
          <p14:tracePt t="46243" x="4799013" y="1770063"/>
          <p14:tracePt t="46259" x="4783138" y="1778000"/>
          <p14:tracePt t="46266" x="4767263" y="1778000"/>
          <p14:tracePt t="46273" x="4759325" y="1778000"/>
          <p14:tracePt t="46281" x="4735513" y="1778000"/>
          <p14:tracePt t="46288" x="4711700" y="1778000"/>
          <p14:tracePt t="46296" x="4687888" y="1778000"/>
          <p14:tracePt t="46303" x="4672013" y="1778000"/>
          <p14:tracePt t="46310" x="4632325" y="1778000"/>
          <p14:tracePt t="46318" x="4600575" y="1778000"/>
          <p14:tracePt t="46326" x="4551363" y="1778000"/>
          <p14:tracePt t="46333" x="4519613" y="1778000"/>
          <p14:tracePt t="46341" x="4479925" y="1778000"/>
          <p14:tracePt t="46348" x="4440238" y="1778000"/>
          <p14:tracePt t="46356" x="4416425" y="1778000"/>
          <p14:tracePt t="46363" x="4384675" y="1778000"/>
          <p14:tracePt t="46370" x="4352925" y="1778000"/>
          <p14:tracePt t="46378" x="4337050" y="1778000"/>
          <p14:tracePt t="46385" x="4313238" y="1785938"/>
          <p14:tracePt t="46393" x="4297363" y="1793875"/>
          <p14:tracePt t="46401" x="4281488" y="1793875"/>
          <p14:tracePt t="46409" x="4273550" y="1801813"/>
          <p14:tracePt t="46416" x="4265613" y="1801813"/>
          <p14:tracePt t="46424" x="4257675" y="1801813"/>
          <p14:tracePt t="46431" x="4249738" y="1801813"/>
          <p14:tracePt t="46440" x="4241800" y="1801813"/>
          <p14:tracePt t="46446" x="4233863" y="1801813"/>
          <p14:tracePt t="46453" x="4217988" y="1801813"/>
          <p14:tracePt t="46461" x="4210050" y="1809750"/>
          <p14:tracePt t="46468" x="4192588" y="1809750"/>
          <p14:tracePt t="46476" x="4168775" y="1809750"/>
          <p14:tracePt t="46483" x="4152900" y="1809750"/>
          <p14:tracePt t="46491" x="4129088" y="1817688"/>
          <p14:tracePt t="46498" x="4113213" y="1817688"/>
          <p14:tracePt t="46506" x="4081463" y="1817688"/>
          <p14:tracePt t="46513" x="4065588" y="1817688"/>
          <p14:tracePt t="46521" x="4049713" y="1817688"/>
          <p14:tracePt t="46528" x="4025900" y="1817688"/>
          <p14:tracePt t="46536" x="3994150" y="1817688"/>
          <p14:tracePt t="46543" x="3970338" y="1817688"/>
          <p14:tracePt t="46551" x="3954463" y="1817688"/>
          <p14:tracePt t="46559" x="3938588" y="1817688"/>
          <p14:tracePt t="46566" x="3914775" y="1817688"/>
          <p14:tracePt t="46574" x="3906838" y="1817688"/>
          <p14:tracePt t="46581" x="3883025" y="1825625"/>
          <p14:tracePt t="46588" x="3867150" y="1825625"/>
          <p14:tracePt t="46596" x="3859213" y="1833563"/>
          <p14:tracePt t="46603" x="3851275" y="1833563"/>
          <p14:tracePt t="46618" x="3843338" y="1833563"/>
          <p14:tracePt t="46768" x="3851275" y="1833563"/>
          <p14:tracePt t="46776" x="3867150" y="1833563"/>
          <p14:tracePt t="46783" x="3883025" y="1833563"/>
          <p14:tracePt t="46791" x="3914775" y="1833563"/>
          <p14:tracePt t="46798" x="3946525" y="1833563"/>
          <p14:tracePt t="46806" x="3986213" y="1833563"/>
          <p14:tracePt t="46813" x="4025900" y="1833563"/>
          <p14:tracePt t="46823" x="4073525" y="1833563"/>
          <p14:tracePt t="46828" x="4137025" y="1833563"/>
          <p14:tracePt t="46836" x="4200525" y="1833563"/>
          <p14:tracePt t="46843" x="4281488" y="1833563"/>
          <p14:tracePt t="46851" x="4352925" y="1833563"/>
          <p14:tracePt t="46859" x="4440238" y="1833563"/>
          <p14:tracePt t="46866" x="4511675" y="1833563"/>
          <p14:tracePt t="46874" x="4576763" y="1833563"/>
          <p14:tracePt t="46881" x="4648200" y="1833563"/>
          <p14:tracePt t="46889" x="4727575" y="1833563"/>
          <p14:tracePt t="46896" x="4799013" y="1833563"/>
          <p14:tracePt t="46903" x="4854575" y="1833563"/>
          <p14:tracePt t="46910" x="4918075" y="1841500"/>
          <p14:tracePt t="46918" x="4951413" y="1841500"/>
          <p14:tracePt t="46925" x="5006975" y="1841500"/>
          <p14:tracePt t="46933" x="5046663" y="1841500"/>
          <p14:tracePt t="46941" x="5078413" y="1841500"/>
          <p14:tracePt t="46948" x="5126038" y="1841500"/>
          <p14:tracePt t="46956" x="5149850" y="1841500"/>
          <p14:tracePt t="46963" x="5173663" y="1841500"/>
          <p14:tracePt t="46972" x="5181600" y="1841500"/>
          <p14:tracePt t="46978" x="5197475" y="1841500"/>
          <p14:tracePt t="46986" x="5213350" y="1841500"/>
          <p14:tracePt t="46993" x="5221288" y="1841500"/>
          <p14:tracePt t="47001" x="5245100" y="1841500"/>
          <p14:tracePt t="47009" x="5260975" y="1841500"/>
          <p14:tracePt t="47016" x="5276850" y="1841500"/>
          <p14:tracePt t="47025" x="5300663" y="1841500"/>
          <p14:tracePt t="47031" x="5318125" y="1841500"/>
          <p14:tracePt t="47038" x="5341938" y="1841500"/>
          <p14:tracePt t="47046" x="5365750" y="1841500"/>
          <p14:tracePt t="47053" x="5389563" y="1841500"/>
          <p14:tracePt t="47060" x="5421313" y="1841500"/>
          <p14:tracePt t="47068" x="5445125" y="1841500"/>
          <p14:tracePt t="47075" x="5468938" y="1841500"/>
          <p14:tracePt t="47083" x="5500688" y="1841500"/>
          <p14:tracePt t="47091" x="5540375" y="1841500"/>
          <p14:tracePt t="47098" x="5564188" y="1841500"/>
          <p14:tracePt t="47105" x="5588000" y="1841500"/>
          <p14:tracePt t="47113" x="5619750" y="1841500"/>
          <p14:tracePt t="47122" x="5667375" y="1841500"/>
          <p14:tracePt t="47128" x="5692775" y="1841500"/>
          <p14:tracePt t="47136" x="5724525" y="1841500"/>
          <p14:tracePt t="47143" x="5748338" y="1841500"/>
          <p14:tracePt t="47159" x="5803900" y="1841500"/>
          <p14:tracePt t="47166" x="5819775" y="1841500"/>
          <p14:tracePt t="47173" x="5835650" y="1841500"/>
          <p14:tracePt t="47181" x="5843588" y="1841500"/>
          <p14:tracePt t="47189" x="5867400" y="1841500"/>
          <p14:tracePt t="47196" x="5875338" y="1841500"/>
          <p14:tracePt t="47203" x="5899150" y="1841500"/>
          <p14:tracePt t="47211" x="5907088" y="1841500"/>
          <p14:tracePt t="47218" x="5922963" y="1841500"/>
          <p14:tracePt t="47226" x="5930900" y="1841500"/>
          <p14:tracePt t="47242" x="5938838" y="1841500"/>
          <p14:tracePt t="47248" x="5946775" y="1841500"/>
          <p14:tracePt t="47256" x="5954713" y="1841500"/>
          <p14:tracePt t="47271" x="5962650" y="1841500"/>
          <p14:tracePt t="47286" x="5970588" y="1841500"/>
          <p14:tracePt t="47293" x="5978525" y="1841500"/>
          <p14:tracePt t="47301" x="5986463" y="1841500"/>
          <p14:tracePt t="47338" x="5994400" y="1841500"/>
          <p14:tracePt t="49860" x="6002338" y="1841500"/>
          <p14:tracePt t="50390" x="6010275" y="1841500"/>
          <p14:tracePt t="50400" x="6018213" y="1841500"/>
          <p14:tracePt t="50414" x="6026150" y="1841500"/>
          <p14:tracePt t="50421" x="6043613" y="1841500"/>
          <p14:tracePt t="50428" x="6059488" y="1841500"/>
          <p14:tracePt t="50437" x="6075363" y="1841500"/>
          <p14:tracePt t="50444" x="6091238" y="1841500"/>
          <p14:tracePt t="50453" x="6107113" y="1841500"/>
          <p14:tracePt t="50460" x="6138863" y="1841500"/>
          <p14:tracePt t="50466" x="6186488" y="1841500"/>
          <p14:tracePt t="50473" x="6234113" y="1841500"/>
          <p14:tracePt t="50481" x="6297613" y="1841500"/>
          <p14:tracePt t="50489" x="6361113" y="1849438"/>
          <p14:tracePt t="50495" x="6442075" y="1849438"/>
          <p14:tracePt t="50505" x="6505575" y="1849438"/>
          <p14:tracePt t="50511" x="6569075" y="1849438"/>
          <p14:tracePt t="50521" x="6624638" y="1849438"/>
          <p14:tracePt t="50526" x="6672263" y="1849438"/>
          <p14:tracePt t="50534" x="6696075" y="1849438"/>
          <p14:tracePt t="50541" x="6719888" y="1849438"/>
          <p14:tracePt t="50549" x="6735763" y="1849438"/>
          <p14:tracePt t="50557" x="6743700" y="1849438"/>
          <p14:tracePt t="50564" x="6751638" y="1849438"/>
          <p14:tracePt t="53995" x="6784975" y="1801813"/>
          <p14:tracePt t="53999" x="6792913" y="1793875"/>
          <p14:tracePt t="54005" x="6800850" y="1778000"/>
          <p14:tracePt t="54021" x="6808788" y="1762125"/>
          <p14:tracePt t="54028" x="6816725" y="1746250"/>
          <p14:tracePt t="54044" x="6816725" y="1722438"/>
          <p14:tracePt t="54052" x="6824663" y="1714500"/>
          <p14:tracePt t="54058" x="6824663" y="1690688"/>
          <p14:tracePt t="54066" x="6832600" y="1682750"/>
          <p14:tracePt t="54074" x="6832600" y="1674813"/>
          <p14:tracePt t="54088" x="6832600" y="1666875"/>
          <p14:tracePt t="54269" x="6832600" y="1658938"/>
          <p14:tracePt t="54291" x="6832600" y="1651000"/>
          <p14:tracePt t="54299" x="6832600" y="1643063"/>
          <p14:tracePt t="54306" x="6832600" y="1635125"/>
          <p14:tracePt t="54313" x="6840538" y="1619250"/>
          <p14:tracePt t="54321" x="6840538" y="1611313"/>
          <p14:tracePt t="54328" x="6840538" y="1595438"/>
          <p14:tracePt t="54336" x="6848475" y="1587500"/>
          <p14:tracePt t="54343" x="6848475" y="1571625"/>
          <p14:tracePt t="54358" x="6848475" y="1555750"/>
          <p14:tracePt t="54365" x="6848475" y="1538288"/>
          <p14:tracePt t="54374" x="6848475" y="1522413"/>
          <p14:tracePt t="54381" x="6848475" y="1490663"/>
          <p14:tracePt t="54388" x="6848475" y="1482725"/>
          <p14:tracePt t="54404" x="6848475" y="1474788"/>
          <p14:tracePt t="54411" x="6848475" y="1466850"/>
          <p14:tracePt t="54441" x="6848475" y="1458913"/>
          <p14:tracePt t="55491" x="6816725" y="1450975"/>
          <p14:tracePt t="55498" x="6777038" y="1450975"/>
          <p14:tracePt t="55507" x="6735763" y="1443038"/>
          <p14:tracePt t="55514" x="6680200" y="1435100"/>
          <p14:tracePt t="55521" x="6616700" y="1435100"/>
          <p14:tracePt t="55529" x="6545263" y="1435100"/>
          <p14:tracePt t="55536" x="6457950" y="1435100"/>
          <p14:tracePt t="55545" x="6376988" y="1443038"/>
          <p14:tracePt t="55551" x="6297613" y="1458913"/>
          <p14:tracePt t="55558" x="6210300" y="1474788"/>
          <p14:tracePt t="55567" x="6115050" y="1498600"/>
          <p14:tracePt t="55574" x="6018213" y="1538288"/>
          <p14:tracePt t="55581" x="5915025" y="1571625"/>
          <p14:tracePt t="55588" x="5827713" y="1611313"/>
          <p14:tracePt t="55596" x="5732463" y="1643063"/>
          <p14:tracePt t="55603" x="5643563" y="1682750"/>
          <p14:tracePt t="55612" x="5556250" y="1714500"/>
          <p14:tracePt t="55620" x="5468938" y="1738313"/>
          <p14:tracePt t="55626" x="5381625" y="1778000"/>
          <p14:tracePt t="55634" x="5300663" y="1801813"/>
          <p14:tracePt t="55641" x="5213350" y="1825625"/>
          <p14:tracePt t="55648" x="5141913" y="1841500"/>
          <p14:tracePt t="55656" x="5078413" y="1865313"/>
          <p14:tracePt t="55664" x="5006975" y="1881188"/>
          <p14:tracePt t="55671" x="4943475" y="1890713"/>
          <p14:tracePt t="55678" x="4886325" y="1898650"/>
          <p14:tracePt t="55686" x="4838700" y="1898650"/>
          <p14:tracePt t="55694" x="4783138" y="1906588"/>
          <p14:tracePt t="55701" x="4727575" y="1914525"/>
          <p14:tracePt t="55708" x="4672013" y="1914525"/>
          <p14:tracePt t="55716" x="4616450" y="1914525"/>
          <p14:tracePt t="55724" x="4567238" y="1914525"/>
          <p14:tracePt t="55731" x="4503738" y="1914525"/>
          <p14:tracePt t="55738" x="4448175" y="1914525"/>
          <p14:tracePt t="55746" x="4400550" y="1914525"/>
          <p14:tracePt t="55753" x="4368800" y="1914525"/>
          <p14:tracePt t="55760" x="4337050" y="1914525"/>
          <p14:tracePt t="55768" x="4305300" y="1914525"/>
          <p14:tracePt t="55776" x="4265613" y="1914525"/>
          <p14:tracePt t="55784" x="4233863" y="1914525"/>
          <p14:tracePt t="55791" x="4184650" y="1914525"/>
          <p14:tracePt t="55799" x="4129088" y="1914525"/>
          <p14:tracePt t="55806" x="4065588" y="1914525"/>
          <p14:tracePt t="55814" x="4017963" y="1914525"/>
          <p14:tracePt t="55821" x="3938588" y="1914525"/>
          <p14:tracePt t="55828" x="3859213" y="1914525"/>
          <p14:tracePt t="55836" x="3762375" y="1914525"/>
          <p14:tracePt t="55843" x="3667125" y="1914525"/>
          <p14:tracePt t="55851" x="3548063" y="1914525"/>
          <p14:tracePt t="55858" x="3467100" y="1914525"/>
          <p14:tracePt t="55866" x="3371850" y="1914525"/>
          <p14:tracePt t="55873" x="3252788" y="1906588"/>
          <p14:tracePt t="55885" x="3157538" y="1906588"/>
          <p14:tracePt t="55889" x="3052763" y="1898650"/>
          <p14:tracePt t="55896" x="2957513" y="1898650"/>
          <p14:tracePt t="55903" x="2862263" y="1898650"/>
          <p14:tracePt t="55911" x="2767013" y="1890713"/>
          <p14:tracePt t="55918" x="2693988" y="1890713"/>
          <p14:tracePt t="55926" x="2598738" y="1890713"/>
          <p14:tracePt t="55934" x="2511425" y="1890713"/>
          <p14:tracePt t="55941" x="2416175" y="1890713"/>
          <p14:tracePt t="55949" x="2335213" y="1890713"/>
          <p14:tracePt t="55956" x="2255838" y="1890713"/>
          <p14:tracePt t="55966" x="2216150" y="1890713"/>
          <p14:tracePt t="55971" x="2160588" y="1890713"/>
          <p14:tracePt t="55978" x="2105025" y="1881188"/>
          <p14:tracePt t="55986" x="2065338" y="1881188"/>
          <p14:tracePt t="55994" x="2017713" y="1873250"/>
          <p14:tracePt t="56001" x="1984375" y="1865313"/>
          <p14:tracePt t="56008" x="1936750" y="1857375"/>
          <p14:tracePt t="56016" x="1920875" y="1857375"/>
          <p14:tracePt t="56023" x="1889125" y="1857375"/>
          <p14:tracePt t="56031" x="1841500" y="1849438"/>
          <p14:tracePt t="56038" x="1801813" y="1849438"/>
          <p14:tracePt t="56046" x="1770063" y="1841500"/>
          <p14:tracePt t="56053" x="1738313" y="1841500"/>
          <p14:tracePt t="56060" x="1690688" y="1833563"/>
          <p14:tracePt t="56068" x="1666875" y="1825625"/>
          <p14:tracePt t="56076" x="1617663" y="1817688"/>
          <p14:tracePt t="56084" x="1585913" y="1809750"/>
          <p14:tracePt t="56091" x="1554163" y="1801813"/>
          <p14:tracePt t="56098" x="1506538" y="1785938"/>
          <p14:tracePt t="56105" x="1466850" y="1778000"/>
          <p14:tracePt t="56114" x="1435100" y="1762125"/>
          <p14:tracePt t="56121" x="1387475" y="1746250"/>
          <p14:tracePt t="56128" x="1339850" y="1730375"/>
          <p14:tracePt t="56136" x="1292225" y="1706563"/>
          <p14:tracePt t="56152" x="1219200" y="1674813"/>
          <p14:tracePt t="56158" x="1187450" y="1674813"/>
          <p14:tracePt t="56166" x="1163638" y="1651000"/>
          <p14:tracePt t="56173" x="1139825" y="1643063"/>
          <p14:tracePt t="56181" x="1116013" y="1635125"/>
          <p14:tracePt t="56188" x="1108075" y="1627188"/>
          <p14:tracePt t="56196" x="1100138" y="1619250"/>
          <p14:tracePt t="56211" x="1100138" y="1611313"/>
          <p14:tracePt t="56218" x="1092200" y="1611313"/>
          <p14:tracePt t="56226" x="1092200" y="1603375"/>
          <p14:tracePt t="56241" x="1092200" y="1595438"/>
          <p14:tracePt t="56248" x="1092200" y="1587500"/>
          <p14:tracePt t="56264" x="1092200" y="1579563"/>
          <p14:tracePt t="56271" x="1092200" y="1571625"/>
          <p14:tracePt t="56278" x="1092200" y="1555750"/>
          <p14:tracePt t="56286" x="1092200" y="1547813"/>
          <p14:tracePt t="56293" x="1092200" y="1530350"/>
          <p14:tracePt t="56301" x="1092200" y="1514475"/>
          <p14:tracePt t="56309" x="1092200" y="1498600"/>
          <p14:tracePt t="56324" x="1092200" y="1482725"/>
          <p14:tracePt t="56331" x="1092200" y="1466850"/>
          <p14:tracePt t="56339" x="1092200" y="1458913"/>
          <p14:tracePt t="56346" x="1100138" y="1443038"/>
          <p14:tracePt t="56354" x="1100138" y="1435100"/>
          <p14:tracePt t="56361" x="1100138" y="1427163"/>
          <p14:tracePt t="56368" x="1108075" y="1419225"/>
          <p14:tracePt t="56376" x="1116013" y="1411288"/>
          <p14:tracePt t="56384" x="1131888" y="1403350"/>
          <p14:tracePt t="56391" x="1131888" y="1395413"/>
          <p14:tracePt t="56398" x="1139825" y="1395413"/>
          <p14:tracePt t="56405" x="1155700" y="1387475"/>
          <p14:tracePt t="56414" x="1163638" y="1387475"/>
          <p14:tracePt t="56421" x="1171575" y="1387475"/>
          <p14:tracePt t="56428" x="1179513" y="1387475"/>
          <p14:tracePt t="56435" x="1219200" y="1379538"/>
          <p14:tracePt t="56444" x="1235075" y="1379538"/>
          <p14:tracePt t="56451" x="1258888" y="1379538"/>
          <p14:tracePt t="56458" x="1274763" y="1379538"/>
          <p14:tracePt t="56467" x="1292225" y="1379538"/>
          <p14:tracePt t="56473" x="1316038" y="1379538"/>
          <p14:tracePt t="56485" x="1323975" y="1379538"/>
          <p14:tracePt t="56489" x="1331913" y="1379538"/>
          <p14:tracePt t="56498" x="1339850" y="1379538"/>
          <p14:tracePt t="56503" x="1363663" y="1379538"/>
          <p14:tracePt t="56518" x="1379538" y="1379538"/>
          <p14:tracePt t="56720" x="1379538" y="1387475"/>
          <p14:tracePt t="56729" x="1371600" y="1419225"/>
          <p14:tracePt t="56736" x="1347788" y="1443038"/>
          <p14:tracePt t="56744" x="1316038" y="1498600"/>
          <p14:tracePt t="56751" x="1274763" y="1563688"/>
          <p14:tracePt t="56760" x="1211263" y="1619250"/>
          <p14:tracePt t="56766" x="1163638" y="1690688"/>
          <p14:tracePt t="56774" x="1100138" y="1746250"/>
          <p14:tracePt t="56781" x="1044575" y="1801813"/>
          <p14:tracePt t="56788" x="1004888" y="1833563"/>
          <p14:tracePt t="56797" x="965200" y="1857375"/>
          <p14:tracePt t="56803" x="941388" y="1873250"/>
          <p14:tracePt t="56811" x="925513" y="1890713"/>
          <p14:tracePt t="56818" x="908050" y="1890713"/>
          <p14:tracePt t="57051" x="917575" y="1881188"/>
          <p14:tracePt t="57066" x="917575" y="1873250"/>
          <p14:tracePt t="57073" x="925513" y="1873250"/>
          <p14:tracePt t="57088" x="933450" y="1865313"/>
          <p14:tracePt t="57126" x="941388" y="1857375"/>
          <p14:tracePt t="57149" x="949325" y="1857375"/>
          <p14:tracePt t="57201" x="957263" y="1857375"/>
          <p14:tracePt t="57224" x="965200" y="1849438"/>
          <p14:tracePt t="57238" x="973138" y="1841500"/>
          <p14:tracePt t="57254" x="981075" y="1841500"/>
          <p14:tracePt t="57260" x="996950" y="1841500"/>
          <p14:tracePt t="57268" x="1004888" y="1833563"/>
          <p14:tracePt t="57276" x="1028700" y="1825625"/>
          <p14:tracePt t="57284" x="1052513" y="1825625"/>
          <p14:tracePt t="57291" x="1076325" y="1825625"/>
          <p14:tracePt t="57299" x="1108075" y="1825625"/>
          <p14:tracePt t="57306" x="1131888" y="1825625"/>
          <p14:tracePt t="57313" x="1155700" y="1825625"/>
          <p14:tracePt t="57322" x="1195388" y="1825625"/>
          <p14:tracePt t="57328" x="1235075" y="1817688"/>
          <p14:tracePt t="57336" x="1292225" y="1817688"/>
          <p14:tracePt t="57343" x="1339850" y="1817688"/>
          <p14:tracePt t="57351" x="1387475" y="1817688"/>
          <p14:tracePt t="57358" x="1427163" y="1817688"/>
          <p14:tracePt t="57366" x="1490663" y="1817688"/>
          <p14:tracePt t="57374" x="1546225" y="1817688"/>
          <p14:tracePt t="57381" x="1601788" y="1817688"/>
          <p14:tracePt t="57388" x="1641475" y="1817688"/>
          <p14:tracePt t="57397" x="1690688" y="1825625"/>
          <p14:tracePt t="57403" x="1722438" y="1825625"/>
          <p14:tracePt t="57411" x="1738313" y="1825625"/>
          <p14:tracePt t="57418" x="1785938" y="1825625"/>
          <p14:tracePt t="57426" x="1801813" y="1825625"/>
          <p14:tracePt t="57433" x="1809750" y="1833563"/>
          <p14:tracePt t="57441" x="1817688" y="1833563"/>
          <p14:tracePt t="57590" x="1825625" y="1833563"/>
          <p14:tracePt t="57605" x="1833563" y="1833563"/>
          <p14:tracePt t="57622" x="1841500" y="1833563"/>
          <p14:tracePt t="57629" x="1849438" y="1833563"/>
          <p14:tracePt t="57637" x="1857375" y="1833563"/>
          <p14:tracePt t="57651" x="1865313" y="1833563"/>
          <p14:tracePt t="57660" x="1873250" y="1833563"/>
          <p14:tracePt t="57667" x="1881188" y="1833563"/>
          <p14:tracePt t="57682" x="1889125" y="1833563"/>
          <p14:tracePt t="57696" x="1897063" y="1833563"/>
          <p14:tracePt t="61899" x="1841500" y="1833563"/>
          <p14:tracePt t="61901" x="1570038" y="1922463"/>
          <p14:tracePt t="61902" x="1498600" y="1962150"/>
          <p14:tracePt t="61904" x="1427163" y="2001838"/>
          <p14:tracePt t="61905" x="1347788" y="2049463"/>
          <p14:tracePt t="61911" x="1292225" y="2089150"/>
          <p14:tracePt t="61918" x="1227138" y="2128838"/>
          <p14:tracePt t="61928" x="1195388" y="2160588"/>
          <p14:tracePt t="61934" x="1155700" y="2192338"/>
          <p14:tracePt t="61941" x="1123950" y="2224088"/>
          <p14:tracePt t="61950" x="1108075" y="2249488"/>
          <p14:tracePt t="61956" x="1076325" y="2297113"/>
          <p14:tracePt t="61963" x="1052513" y="2344738"/>
          <p14:tracePt t="61972" x="1028700" y="2400300"/>
          <p14:tracePt t="61980" x="996950" y="2471738"/>
          <p14:tracePt t="61988" x="981075" y="2566988"/>
          <p14:tracePt t="61995" x="965200" y="2663825"/>
          <p14:tracePt t="62001" x="949325" y="2782888"/>
          <p14:tracePt t="62013" x="925513" y="2901950"/>
          <p14:tracePt t="62017" x="908050" y="3046413"/>
          <p14:tracePt t="62024" x="876300" y="3213100"/>
          <p14:tracePt t="62032" x="852488" y="3341688"/>
          <p14:tracePt t="62041" x="836613" y="3444875"/>
          <p14:tracePt t="62048" x="836613" y="3532188"/>
          <p14:tracePt t="62054" x="828675" y="3613150"/>
          <p14:tracePt t="62062" x="820738" y="3668713"/>
          <p14:tracePt t="62068" x="820738" y="3716338"/>
          <p14:tracePt t="62076" x="820738" y="3756025"/>
          <p14:tracePt t="62085" x="828675" y="3779838"/>
          <p14:tracePt t="62092" x="836613" y="3819525"/>
          <p14:tracePt t="62098" x="852488" y="3843338"/>
          <p14:tracePt t="62107" x="860425" y="3859213"/>
          <p14:tracePt t="62114" x="868363" y="3890963"/>
          <p14:tracePt t="62121" x="868363" y="3914775"/>
          <p14:tracePt t="62129" x="868363" y="3930650"/>
          <p14:tracePt t="62145" x="884238" y="3956050"/>
          <p14:tracePt t="62151" x="884238" y="3971925"/>
          <p14:tracePt t="62160" x="884238" y="3979863"/>
          <p14:tracePt t="62166" x="892175" y="3979863"/>
          <p14:tracePt t="62173" x="892175" y="3987800"/>
          <p14:tracePt t="62181" x="892175" y="3995738"/>
          <p14:tracePt t="62188" x="900113" y="4003675"/>
          <p14:tracePt t="62196" x="900113" y="4011613"/>
          <p14:tracePt t="62204" x="900113" y="4019550"/>
          <p14:tracePt t="62212" x="900113" y="4043363"/>
          <p14:tracePt t="62219" x="908050" y="4059238"/>
          <p14:tracePt t="62226" x="908050" y="4075113"/>
          <p14:tracePt t="62233" x="917575" y="4098925"/>
          <p14:tracePt t="62242" x="925513" y="4130675"/>
          <p14:tracePt t="62249" x="925513" y="4170363"/>
          <p14:tracePt t="62256" x="925513" y="4202113"/>
          <p14:tracePt t="62263" x="925513" y="4225925"/>
          <p14:tracePt t="62271" x="925513" y="4249738"/>
          <p14:tracePt t="62279" x="925513" y="4273550"/>
          <p14:tracePt t="62286" x="925513" y="4298950"/>
          <p14:tracePt t="62294" x="925513" y="4322763"/>
          <p14:tracePt t="62301" x="925513" y="4346575"/>
          <p14:tracePt t="62310" x="925513" y="4378325"/>
          <p14:tracePt t="62316" x="925513" y="4394200"/>
          <p14:tracePt t="62324" x="925513" y="4410075"/>
          <p14:tracePt t="62331" x="908050" y="4441825"/>
          <p14:tracePt t="62338" x="900113" y="4481513"/>
          <p14:tracePt t="62346" x="892175" y="4505325"/>
          <p14:tracePt t="62354" x="876300" y="4537075"/>
          <p14:tracePt t="62361" x="852488" y="4576763"/>
          <p14:tracePt t="62369" x="844550" y="4608513"/>
          <p14:tracePt t="62376" x="820738" y="4673600"/>
          <p14:tracePt t="62384" x="812800" y="4689475"/>
          <p14:tracePt t="62399" x="804863" y="4697413"/>
          <p14:tracePt t="62406" x="804863" y="4705350"/>
          <p14:tracePt t="62429" x="804863" y="4713288"/>
          <p14:tracePt t="62444" x="804863" y="4721225"/>
          <p14:tracePt t="62459" x="804863" y="4729163"/>
          <p14:tracePt t="62466" x="804863" y="4737100"/>
          <p14:tracePt t="62474" x="804863" y="4745038"/>
          <p14:tracePt t="62489" x="804863" y="4752975"/>
          <p14:tracePt t="62541" x="796925" y="4752975"/>
          <p14:tracePt t="62563" x="788988" y="4752975"/>
          <p14:tracePt t="62586" x="781050" y="4752975"/>
          <p14:tracePt t="62594" x="781050" y="4760913"/>
          <p14:tracePt t="62638" x="773113" y="4760913"/>
          <p14:tracePt t="62676" x="773113" y="4768850"/>
          <p14:tracePt t="62706" x="765175" y="4776788"/>
          <p14:tracePt t="62721" x="757238" y="4776788"/>
          <p14:tracePt t="62729" x="757238" y="4784725"/>
          <p14:tracePt t="62751" x="757238" y="4792663"/>
          <p14:tracePt t="63126" x="757238" y="4784725"/>
          <p14:tracePt t="63134" x="765175" y="4776788"/>
          <p14:tracePt t="63142" x="773113" y="4768850"/>
          <p14:tracePt t="63162" x="796925" y="4752975"/>
          <p14:tracePt t="63163" x="804863" y="4737100"/>
          <p14:tracePt t="63171" x="820738" y="4729163"/>
          <p14:tracePt t="63178" x="844550" y="4713288"/>
          <p14:tracePt t="63187" x="868363" y="4705350"/>
          <p14:tracePt t="63195" x="884238" y="4689475"/>
          <p14:tracePt t="63201" x="908050" y="4673600"/>
          <p14:tracePt t="63210" x="941388" y="4665663"/>
          <p14:tracePt t="63216" x="965200" y="4649788"/>
          <p14:tracePt t="63223" x="989013" y="4633913"/>
          <p14:tracePt t="63231" x="1028700" y="4633913"/>
          <p14:tracePt t="63238" x="1044575" y="4624388"/>
          <p14:tracePt t="63246" x="1068388" y="4624388"/>
          <p14:tracePt t="63253" x="1084263" y="4616450"/>
          <p14:tracePt t="63262" x="1108075" y="4608513"/>
          <p14:tracePt t="63268" x="1131888" y="4608513"/>
          <p14:tracePt t="63277" x="1139825" y="4608513"/>
          <p14:tracePt t="63285" x="1163638" y="4600575"/>
          <p14:tracePt t="63294" x="1171575" y="4592638"/>
          <p14:tracePt t="63299" x="1179513" y="4592638"/>
          <p14:tracePt t="63307" x="1195388" y="4584700"/>
          <p14:tracePt t="63314" x="1203325" y="4584700"/>
          <p14:tracePt t="63322" x="1211263" y="4576763"/>
          <p14:tracePt t="63329" x="1227138" y="4576763"/>
          <p14:tracePt t="63336" x="1235075" y="4568825"/>
          <p14:tracePt t="63344" x="1243013" y="4568825"/>
          <p14:tracePt t="63351" x="1258888" y="4560888"/>
          <p14:tracePt t="63368" x="1266825" y="4560888"/>
          <p14:tracePt t="63374" x="1274763" y="4552950"/>
          <p14:tracePt t="63381" x="1284288" y="4552950"/>
          <p14:tracePt t="63388" x="1284288" y="4545013"/>
          <p14:tracePt t="63689" x="1243013" y="4545013"/>
          <p14:tracePt t="63696" x="1195388" y="4545013"/>
          <p14:tracePt t="63705" x="1139825" y="4545013"/>
          <p14:tracePt t="63712" x="1092200" y="4545013"/>
          <p14:tracePt t="63720" x="1060450" y="4552950"/>
          <p14:tracePt t="63727" x="1028700" y="4560888"/>
          <p14:tracePt t="63733" x="996950" y="4568825"/>
          <p14:tracePt t="63743" x="989013" y="4576763"/>
          <p14:tracePt t="63749" x="973138" y="4576763"/>
          <p14:tracePt t="63758" x="965200" y="4584700"/>
          <p14:tracePt t="64101" x="957263" y="4584700"/>
          <p14:tracePt t="64117" x="941388" y="4592638"/>
          <p14:tracePt t="64147" x="933450" y="4592638"/>
          <p14:tracePt t="64191" x="933450" y="4584700"/>
          <p14:tracePt t="64210" x="933450" y="4576763"/>
          <p14:tracePt t="64230" x="933450" y="4568825"/>
          <p14:tracePt t="64611" x="949325" y="4568825"/>
          <p14:tracePt t="64618" x="973138" y="4560888"/>
          <p14:tracePt t="64628" x="1004888" y="4560888"/>
          <p14:tracePt t="64634" x="1028700" y="4552950"/>
          <p14:tracePt t="64643" x="1060450" y="4552950"/>
          <p14:tracePt t="64649" x="1092200" y="4545013"/>
          <p14:tracePt t="64657" x="1139825" y="4545013"/>
          <p14:tracePt t="64664" x="1171575" y="4537075"/>
          <p14:tracePt t="64675" x="1219200" y="4537075"/>
          <p14:tracePt t="64680" x="1250950" y="4529138"/>
          <p14:tracePt t="64688" x="1292225" y="4529138"/>
          <p14:tracePt t="64696" x="1339850" y="4529138"/>
          <p14:tracePt t="64701" x="1371600" y="4529138"/>
          <p14:tracePt t="64709" x="1403350" y="4529138"/>
          <p14:tracePt t="64717" x="1435100" y="4529138"/>
          <p14:tracePt t="64726" x="1482725" y="4529138"/>
          <p14:tracePt t="64733" x="1514475" y="4521200"/>
          <p14:tracePt t="64739" x="1562100" y="4521200"/>
          <p14:tracePt t="64747" x="1601788" y="4513263"/>
          <p14:tracePt t="64754" x="1651000" y="4505325"/>
          <p14:tracePt t="64761" x="1690688" y="4497388"/>
          <p14:tracePt t="64771" x="1730375" y="4489450"/>
          <p14:tracePt t="64777" x="1762125" y="4481513"/>
          <p14:tracePt t="64785" x="1801813" y="4465638"/>
          <p14:tracePt t="64794" x="1825625" y="4457700"/>
          <p14:tracePt t="64799" x="1841500" y="4441825"/>
          <p14:tracePt t="64809" x="1857375" y="4433888"/>
          <p14:tracePt t="64815" x="1889125" y="4410075"/>
          <p14:tracePt t="64822" x="1920875" y="4394200"/>
          <p14:tracePt t="64829" x="1968500" y="4378325"/>
          <p14:tracePt t="64836" x="2025650" y="4362450"/>
          <p14:tracePt t="64844" x="2089150" y="4346575"/>
          <p14:tracePt t="64853" x="2168525" y="4330700"/>
          <p14:tracePt t="64859" x="2224088" y="4322763"/>
          <p14:tracePt t="64868" x="2279650" y="4322763"/>
          <p14:tracePt t="64878" x="2319338" y="4314825"/>
          <p14:tracePt t="64881" x="2343150" y="4314825"/>
          <p14:tracePt t="64888" x="2374900" y="4314825"/>
          <p14:tracePt t="64896" x="2424113" y="4314825"/>
          <p14:tracePt t="64905" x="2463800" y="4314825"/>
          <p14:tracePt t="64912" x="2519363" y="4314825"/>
          <p14:tracePt t="64920" x="2559050" y="4322763"/>
          <p14:tracePt t="64927" x="2582863" y="4322763"/>
          <p14:tracePt t="64934" x="2630488" y="4338638"/>
          <p14:tracePt t="64941" x="2662238" y="4346575"/>
          <p14:tracePt t="64949" x="2693988" y="4354513"/>
          <p14:tracePt t="64957" x="2717800" y="4362450"/>
          <p14:tracePt t="64963" x="2733675" y="4370388"/>
          <p14:tracePt t="64974" x="2733675" y="4378325"/>
          <p14:tracePt t="64979" x="2741613" y="4378325"/>
          <p14:tracePt t="64987" x="2751138" y="4378325"/>
          <p14:tracePt t="65009" x="2751138" y="4386263"/>
          <p14:tracePt t="65026" x="2759075" y="4394200"/>
          <p14:tracePt t="65033" x="2759075" y="4410075"/>
          <p14:tracePt t="65039" x="2767013" y="4418013"/>
          <p14:tracePt t="65048" x="2774950" y="4433888"/>
          <p14:tracePt t="65054" x="2782888" y="4449763"/>
          <p14:tracePt t="65061" x="2798763" y="4465638"/>
          <p14:tracePt t="65068" x="2806700" y="4481513"/>
          <p14:tracePt t="65076" x="2822575" y="4497388"/>
          <p14:tracePt t="65083" x="2830513" y="4513263"/>
          <p14:tracePt t="65095" x="2846388" y="4529138"/>
          <p14:tracePt t="65099" x="2862263" y="4552950"/>
          <p14:tracePt t="65106" x="2878138" y="4576763"/>
          <p14:tracePt t="65115" x="2909888" y="4592638"/>
          <p14:tracePt t="65122" x="2925763" y="4616450"/>
          <p14:tracePt t="65129" x="2949575" y="4641850"/>
          <p14:tracePt t="65136" x="2965450" y="4665663"/>
          <p14:tracePt t="65162" x="3021013" y="4713288"/>
          <p14:tracePt t="65168" x="3036888" y="4721225"/>
          <p14:tracePt t="65176" x="3052763" y="4729163"/>
          <p14:tracePt t="65191" x="3060700" y="4745038"/>
          <p14:tracePt t="65206" x="3068638" y="4745038"/>
          <p14:tracePt t="65218" x="3068638" y="4752975"/>
          <p14:tracePt t="65227" x="3076575" y="4752975"/>
          <p14:tracePt t="65241" x="3076575" y="4760913"/>
          <p14:tracePt t="65249" x="3076575" y="4768850"/>
          <p14:tracePt t="65257" x="3076575" y="4776788"/>
          <p14:tracePt t="65263" x="3076575" y="4808538"/>
          <p14:tracePt t="65271" x="3068638" y="4840288"/>
          <p14:tracePt t="65279" x="3052763" y="4887913"/>
          <p14:tracePt t="65286" x="3036888" y="4919663"/>
          <p14:tracePt t="65294" x="3013075" y="4967288"/>
          <p14:tracePt t="65301" x="2997200" y="5016500"/>
          <p14:tracePt t="65310" x="2965450" y="5064125"/>
          <p14:tracePt t="65316" x="2949575" y="5103813"/>
          <p14:tracePt t="65324" x="2917825" y="5151438"/>
          <p14:tracePt t="65331" x="2901950" y="5191125"/>
          <p14:tracePt t="65339" x="2886075" y="5222875"/>
          <p14:tracePt t="65346" x="2862263" y="5262563"/>
          <p14:tracePt t="65354" x="2846388" y="5286375"/>
          <p14:tracePt t="65361" x="2838450" y="5302250"/>
          <p14:tracePt t="65369" x="2830513" y="5319713"/>
          <p14:tracePt t="65377" x="2814638" y="5343525"/>
          <p14:tracePt t="65384" x="2814638" y="5351463"/>
          <p14:tracePt t="65392" x="2806700" y="5359400"/>
          <p14:tracePt t="65399" x="2806700" y="5367338"/>
          <p14:tracePt t="65413" x="2798763" y="5375275"/>
          <p14:tracePt t="65421" x="2798763" y="5383213"/>
          <p14:tracePt t="65481" x="2798763" y="5391150"/>
          <p14:tracePt t="66148" x="2798763" y="5383213"/>
          <p14:tracePt t="66156" x="2798763" y="5375275"/>
          <p14:tracePt t="66163" x="2798763" y="5359400"/>
          <p14:tracePt t="66171" x="2798763" y="5343525"/>
          <p14:tracePt t="66178" x="2798763" y="5327650"/>
          <p14:tracePt t="66186" x="2798763" y="5310188"/>
          <p14:tracePt t="66194" x="2798763" y="5294313"/>
          <p14:tracePt t="66201" x="2798763" y="5278438"/>
          <p14:tracePt t="66209" x="2798763" y="5270500"/>
          <p14:tracePt t="66216" x="2798763" y="5246688"/>
          <p14:tracePt t="66231" x="2798763" y="5230813"/>
          <p14:tracePt t="66239" x="2798763" y="5222875"/>
          <p14:tracePt t="66246" x="2798763" y="5214938"/>
          <p14:tracePt t="66254" x="2798763" y="5207000"/>
          <p14:tracePt t="66261" x="2798763" y="5199063"/>
          <p14:tracePt t="66283" x="2798763" y="5191125"/>
          <p14:tracePt t="66343" x="2790825" y="5191125"/>
          <p14:tracePt t="66360" x="2790825" y="5183188"/>
          <p14:tracePt t="66368" x="2782888" y="5183188"/>
          <p14:tracePt t="66373" x="2782888" y="5175250"/>
          <p14:tracePt t="66389" x="2774950" y="5175250"/>
          <p14:tracePt t="66396" x="2759075" y="5175250"/>
          <p14:tracePt t="66403" x="2741613" y="5175250"/>
          <p14:tracePt t="66411" x="2725738" y="5175250"/>
          <p14:tracePt t="66419" x="2701925" y="5175250"/>
          <p14:tracePt t="66426" x="2670175" y="5175250"/>
          <p14:tracePt t="66433" x="2630488" y="5175250"/>
          <p14:tracePt t="66442" x="2582863" y="5175250"/>
          <p14:tracePt t="66449" x="2551113" y="5175250"/>
          <p14:tracePt t="66456" x="2495550" y="5175250"/>
          <p14:tracePt t="66463" x="2447925" y="5175250"/>
          <p14:tracePt t="66472" x="2392363" y="5175250"/>
          <p14:tracePt t="66479" x="2343150" y="5175250"/>
          <p14:tracePt t="66486" x="2303463" y="5175250"/>
          <p14:tracePt t="66494" x="2279650" y="5175250"/>
          <p14:tracePt t="66501" x="2247900" y="5175250"/>
          <p14:tracePt t="66509" x="2232025" y="5175250"/>
          <p14:tracePt t="66516" x="2216150" y="5175250"/>
          <p14:tracePt t="66525" x="2200275" y="5175250"/>
          <p14:tracePt t="66531" x="2184400" y="5175250"/>
          <p14:tracePt t="66539" x="2176463" y="5175250"/>
          <p14:tracePt t="66561" x="2168525" y="5175250"/>
          <p14:tracePt t="66563" x="2160588" y="5175250"/>
          <p14:tracePt t="66629" x="2152650" y="5175250"/>
          <p14:tracePt t="66643" x="2136775" y="5167313"/>
          <p14:tracePt t="66651" x="2120900" y="5159375"/>
          <p14:tracePt t="66659" x="2097088" y="5159375"/>
          <p14:tracePt t="66666" x="2073275" y="5151438"/>
          <p14:tracePt t="66675" x="2057400" y="5151438"/>
          <p14:tracePt t="66681" x="2025650" y="5143500"/>
          <p14:tracePt t="66689" x="1992313" y="5143500"/>
          <p14:tracePt t="66696" x="1960563" y="5143500"/>
          <p14:tracePt t="66704" x="1936750" y="5135563"/>
          <p14:tracePt t="66711" x="1912938" y="5135563"/>
          <p14:tracePt t="66719" x="1881188" y="5135563"/>
          <p14:tracePt t="66727" x="1865313" y="5135563"/>
          <p14:tracePt t="66734" x="1825625" y="5135563"/>
          <p14:tracePt t="66742" x="1801813" y="5135563"/>
          <p14:tracePt t="66749" x="1770063" y="5135563"/>
          <p14:tracePt t="66756" x="1754188" y="5135563"/>
          <p14:tracePt t="66764" x="1738313" y="5135563"/>
          <p14:tracePt t="66772" x="1714500" y="5135563"/>
          <p14:tracePt t="66779" x="1690688" y="5135563"/>
          <p14:tracePt t="66787" x="1666875" y="5135563"/>
          <p14:tracePt t="66794" x="1658938" y="5135563"/>
          <p14:tracePt t="66801" x="1625600" y="5135563"/>
          <p14:tracePt t="66809" x="1609725" y="5135563"/>
          <p14:tracePt t="66816" x="1593850" y="5135563"/>
          <p14:tracePt t="66824" x="1585913" y="5135563"/>
          <p14:tracePt t="66831" x="1570038" y="5135563"/>
          <p14:tracePt t="66839" x="1562100" y="5135563"/>
          <p14:tracePt t="66846" x="1538288" y="5135563"/>
          <p14:tracePt t="66854" x="1522413" y="5127625"/>
          <p14:tracePt t="66861" x="1490663" y="5119688"/>
          <p14:tracePt t="66869" x="1458913" y="5103813"/>
          <p14:tracePt t="66876" x="1411288" y="5095875"/>
          <p14:tracePt t="66884" x="1379538" y="5080000"/>
          <p14:tracePt t="66892" x="1323975" y="5080000"/>
          <p14:tracePt t="66899" x="1274763" y="5064125"/>
          <p14:tracePt t="66906" x="1243013" y="5048250"/>
          <p14:tracePt t="66913" x="1195388" y="5032375"/>
          <p14:tracePt t="66922" x="1131888" y="5016500"/>
          <p14:tracePt t="66929" x="1084263" y="5000625"/>
          <p14:tracePt t="66936" x="1028700" y="4984750"/>
          <p14:tracePt t="66943" x="989013" y="4976813"/>
          <p14:tracePt t="66951" x="965200" y="4967288"/>
          <p14:tracePt t="66960" x="941388" y="4967288"/>
          <p14:tracePt t="66966" x="925513" y="4959350"/>
          <p14:tracePt t="66974" x="908050" y="4959350"/>
          <p14:tracePt t="66981" x="892175" y="4959350"/>
          <p14:tracePt t="66989" x="884238" y="4959350"/>
          <p14:tracePt t="66996" x="868363" y="4959350"/>
          <p14:tracePt t="67004" x="868363" y="4951413"/>
          <p14:tracePt t="67011" x="860425" y="4951413"/>
          <p14:tracePt t="67019" x="852488" y="4951413"/>
          <p14:tracePt t="67026" x="844550" y="4951413"/>
          <p14:tracePt t="67042" x="836613" y="4951413"/>
          <p14:tracePt t="67056" x="828675" y="4951413"/>
          <p14:tracePt t="67079" x="820738" y="4951413"/>
          <p14:tracePt t="67094" x="812800" y="4951413"/>
          <p14:tracePt t="67153" x="804863" y="4951413"/>
          <p14:tracePt t="67243" x="796925" y="4951413"/>
          <p14:tracePt t="67528" x="796925" y="4943475"/>
          <p14:tracePt t="67545" x="788988" y="4935538"/>
          <p14:tracePt t="67551" x="781050" y="4935538"/>
          <p14:tracePt t="67558" x="781050" y="4927600"/>
          <p14:tracePt t="67566" x="773113" y="4919663"/>
          <p14:tracePt t="67581" x="773113" y="4903788"/>
          <p14:tracePt t="67589" x="773113" y="4887913"/>
          <p14:tracePt t="67597" x="773113" y="4879975"/>
          <p14:tracePt t="67604" x="773113" y="4864100"/>
          <p14:tracePt t="67612" x="773113" y="4848225"/>
          <p14:tracePt t="67619" x="773113" y="4832350"/>
          <p14:tracePt t="67626" x="773113" y="4816475"/>
          <p14:tracePt t="67634" x="773113" y="4808538"/>
          <p14:tracePt t="67642" x="781050" y="4800600"/>
          <p14:tracePt t="67649" x="781050" y="4792663"/>
          <p14:tracePt t="67656" x="781050" y="4784725"/>
          <p14:tracePt t="67851" x="773113" y="4784725"/>
          <p14:tracePt t="67859" x="765175" y="4784725"/>
          <p14:tracePt t="67874" x="757238" y="4784725"/>
          <p14:tracePt t="67889" x="741363" y="4784725"/>
          <p14:tracePt t="67904" x="733425" y="4784725"/>
          <p14:tracePt t="68001" x="725488" y="4784725"/>
          <p14:tracePt t="71116" x="725488" y="4776788"/>
          <p14:tracePt t="71122" x="725488" y="4768850"/>
          <p14:tracePt t="71143" x="733425" y="4768850"/>
          <p14:tracePt t="71151" x="741363" y="4752975"/>
          <p14:tracePt t="71159" x="749300" y="4752975"/>
          <p14:tracePt t="71166" x="765175" y="4737100"/>
          <p14:tracePt t="71174" x="781050" y="4729163"/>
          <p14:tracePt t="71182" x="796925" y="4713288"/>
          <p14:tracePt t="71189" x="812800" y="4697413"/>
          <p14:tracePt t="71196" x="836613" y="4673600"/>
          <p14:tracePt t="71204" x="868363" y="4657725"/>
          <p14:tracePt t="71212" x="892175" y="4633913"/>
          <p14:tracePt t="71219" x="933450" y="4616450"/>
          <p14:tracePt t="71227" x="957263" y="4608513"/>
          <p14:tracePt t="71234" x="981075" y="4592638"/>
          <p14:tracePt t="71242" x="1004888" y="4584700"/>
          <p14:tracePt t="71249" x="1036638" y="4576763"/>
          <p14:tracePt t="71257" x="1060450" y="4568825"/>
          <p14:tracePt t="71263" x="1084263" y="4568825"/>
          <p14:tracePt t="71272" x="1108075" y="4560888"/>
          <p14:tracePt t="71279" x="1131888" y="4552950"/>
          <p14:tracePt t="71287" x="1147763" y="4552950"/>
          <p14:tracePt t="71294" x="1163638" y="4552950"/>
          <p14:tracePt t="71302" x="1187450" y="4552950"/>
          <p14:tracePt t="71309" x="1211263" y="4552950"/>
          <p14:tracePt t="71317" x="1227138" y="4552950"/>
          <p14:tracePt t="71324" x="1250950" y="4552950"/>
          <p14:tracePt t="71331" x="1266825" y="4552950"/>
          <p14:tracePt t="71339" x="1292225" y="4552950"/>
          <p14:tracePt t="71346" x="1316038" y="4552950"/>
          <p14:tracePt t="71354" x="1331913" y="4552950"/>
          <p14:tracePt t="71361" x="1355725" y="4552950"/>
          <p14:tracePt t="71369" x="1387475" y="4552950"/>
          <p14:tracePt t="71377" x="1419225" y="4552950"/>
          <p14:tracePt t="71384" x="1466850" y="4545013"/>
          <p14:tracePt t="71391" x="1530350" y="4545013"/>
          <p14:tracePt t="71399" x="1585913" y="4537075"/>
          <p14:tracePt t="71406" x="1658938" y="4529138"/>
          <p14:tracePt t="71414" x="1722438" y="4521200"/>
          <p14:tracePt t="71421" x="1778000" y="4505325"/>
          <p14:tracePt t="71429" x="1841500" y="4497388"/>
          <p14:tracePt t="71437" x="1912938" y="4481513"/>
          <p14:tracePt t="71444" x="1952625" y="4481513"/>
          <p14:tracePt t="71452" x="2000250" y="4473575"/>
          <p14:tracePt t="71459" x="2041525" y="4465638"/>
          <p14:tracePt t="71466" x="2089150" y="4465638"/>
          <p14:tracePt t="71474" x="2120900" y="4457700"/>
          <p14:tracePt t="71481" x="2152650" y="4449763"/>
          <p14:tracePt t="71489" x="2192338" y="4441825"/>
          <p14:tracePt t="71496" x="2224088" y="4433888"/>
          <p14:tracePt t="71504" x="2247900" y="4425950"/>
          <p14:tracePt t="71511" x="2287588" y="4418013"/>
          <p14:tracePt t="71518" x="2319338" y="4402138"/>
          <p14:tracePt t="71526" x="2343150" y="4394200"/>
          <p14:tracePt t="71533" x="2366963" y="4386263"/>
          <p14:tracePt t="71541" x="2392363" y="4378325"/>
          <p14:tracePt t="71549" x="2408238" y="4370388"/>
          <p14:tracePt t="71556" x="2432050" y="4354513"/>
          <p14:tracePt t="71564" x="2463800" y="4354513"/>
          <p14:tracePt t="71572" x="2495550" y="4338638"/>
          <p14:tracePt t="71579" x="2519363" y="4330700"/>
          <p14:tracePt t="71587" x="2543175" y="4322763"/>
          <p14:tracePt t="71594" x="2566988" y="4322763"/>
          <p14:tracePt t="71602" x="2582863" y="4314825"/>
          <p14:tracePt t="71609" x="2606675" y="4298950"/>
          <p14:tracePt t="71616" x="2646363" y="4291013"/>
          <p14:tracePt t="71624" x="2670175" y="4291013"/>
          <p14:tracePt t="71631" x="2693988" y="4291013"/>
          <p14:tracePt t="71639" x="2717800" y="4281488"/>
          <p14:tracePt t="71646" x="2733675" y="4281488"/>
          <p14:tracePt t="71654" x="2767013" y="4281488"/>
          <p14:tracePt t="71661" x="2790825" y="4273550"/>
          <p14:tracePt t="71668" x="2806700" y="4273550"/>
          <p14:tracePt t="71677" x="2846388" y="4257675"/>
          <p14:tracePt t="71685" x="2870200" y="4257675"/>
          <p14:tracePt t="71691" x="2886075" y="4241800"/>
          <p14:tracePt t="71699" x="2901950" y="4233863"/>
          <p14:tracePt t="71706" x="2917825" y="4217988"/>
          <p14:tracePt t="71714" x="2933700" y="4210050"/>
          <p14:tracePt t="71721" x="2949575" y="4194175"/>
          <p14:tracePt t="71729" x="2957513" y="4186238"/>
          <p14:tracePt t="71736" x="2973388" y="4170363"/>
          <p14:tracePt t="71743" x="2981325" y="4162425"/>
          <p14:tracePt t="71752" x="2997200" y="4154488"/>
          <p14:tracePt t="71759" x="3005138" y="4138613"/>
          <p14:tracePt t="71767" x="3013075" y="4130675"/>
          <p14:tracePt t="71774" x="3013075" y="4122738"/>
          <p14:tracePt t="71781" x="3021013" y="4122738"/>
          <p14:tracePt t="71788" x="3021013" y="4114800"/>
          <p14:tracePt t="71916" x="3021013" y="4122738"/>
          <p14:tracePt t="71924" x="3013075" y="4122738"/>
          <p14:tracePt t="71931" x="3013075" y="4138613"/>
          <p14:tracePt t="71938" x="2997200" y="4154488"/>
          <p14:tracePt t="71954" x="2965450" y="4194175"/>
          <p14:tracePt t="71961" x="2957513" y="4210050"/>
          <p14:tracePt t="71969" x="2933700" y="4233863"/>
          <p14:tracePt t="71976" x="2909888" y="4273550"/>
          <p14:tracePt t="71985" x="2878138" y="4322763"/>
          <p14:tracePt t="71991" x="2830513" y="4370388"/>
          <p14:tracePt t="71999" x="2782888" y="4418013"/>
          <p14:tracePt t="72006" x="2741613" y="4481513"/>
          <p14:tracePt t="72014" x="2725738" y="4505325"/>
          <p14:tracePt t="72021" x="2686050" y="4552950"/>
          <p14:tracePt t="72029" x="2638425" y="4600575"/>
          <p14:tracePt t="72037" x="2598738" y="4649788"/>
          <p14:tracePt t="72043" x="2559050" y="4697413"/>
          <p14:tracePt t="72054" x="2527300" y="4737100"/>
          <p14:tracePt t="72059" x="2495550" y="4784725"/>
          <p14:tracePt t="72068" x="2495550" y="4800600"/>
          <p14:tracePt t="72074" x="2463800" y="4832350"/>
          <p14:tracePt t="72081" x="2439988" y="4872038"/>
          <p14:tracePt t="72088" x="2432050" y="4903788"/>
          <p14:tracePt t="72096" x="2408238" y="4943475"/>
          <p14:tracePt t="72104" x="2392363" y="4976813"/>
          <p14:tracePt t="72111" x="2374900" y="5016500"/>
          <p14:tracePt t="72118" x="2366963" y="5032375"/>
          <p14:tracePt t="72127" x="2359025" y="5056188"/>
          <p14:tracePt t="72135" x="2335213" y="5095875"/>
          <p14:tracePt t="72141" x="2327275" y="5111750"/>
          <p14:tracePt t="72154" x="2327275" y="5127625"/>
          <p14:tracePt t="72156" x="2311400" y="5143500"/>
          <p14:tracePt t="72163" x="2311400" y="5151438"/>
          <p14:tracePt t="72171" x="2303463" y="5167313"/>
          <p14:tracePt t="72179" x="2295525" y="5183188"/>
          <p14:tracePt t="72187" x="2287588" y="5199063"/>
          <p14:tracePt t="72193" x="2271713" y="5214938"/>
          <p14:tracePt t="72201" x="2255838" y="5238750"/>
          <p14:tracePt t="72209" x="2255838" y="5262563"/>
          <p14:tracePt t="72217" x="2239963" y="5286375"/>
          <p14:tracePt t="72224" x="2224088" y="5319713"/>
          <p14:tracePt t="72231" x="2216150" y="5343525"/>
          <p14:tracePt t="72239" x="2200275" y="5383213"/>
          <p14:tracePt t="72246" x="2184400" y="5414963"/>
          <p14:tracePt t="72254" x="2168525" y="5446713"/>
          <p14:tracePt t="72261" x="2152650" y="5478463"/>
          <p14:tracePt t="72269" x="2136775" y="5510213"/>
          <p14:tracePt t="72276" x="2120900" y="5534025"/>
          <p14:tracePt t="72284" x="2105025" y="5573713"/>
          <p14:tracePt t="72291" x="2089150" y="5605463"/>
          <p14:tracePt t="72299" x="2073275" y="5645150"/>
          <p14:tracePt t="72306" x="2049463" y="5670550"/>
          <p14:tracePt t="72313" x="2041525" y="5694363"/>
          <p14:tracePt t="72321" x="2025650" y="5726113"/>
          <p14:tracePt t="72329" x="2017713" y="5757863"/>
          <p14:tracePt t="72337" x="2000250" y="5781675"/>
          <p14:tracePt t="72344" x="1992313" y="5813425"/>
          <p14:tracePt t="72351" x="1984375" y="5837238"/>
          <p14:tracePt t="72359" x="1976438" y="5845175"/>
          <p14:tracePt t="72367" x="1976438" y="5853113"/>
          <p14:tracePt t="72375" x="1968500" y="5868988"/>
          <p14:tracePt t="72390" x="1960563" y="5884863"/>
          <p14:tracePt t="72404" x="1960563" y="5892800"/>
          <p14:tracePt t="72478" x="1960563" y="5900738"/>
          <p14:tracePt t="72493" x="1960563" y="5908675"/>
          <p14:tracePt t="72501" x="1960563" y="5916613"/>
          <p14:tracePt t="72517" x="1960563" y="5924550"/>
          <p14:tracePt t="72531" x="1968500" y="5932488"/>
          <p14:tracePt t="72538" x="1968500" y="5940425"/>
          <p14:tracePt t="72546" x="1968500" y="5948363"/>
          <p14:tracePt t="72554" x="1968500" y="5956300"/>
          <p14:tracePt t="72569" x="1968500" y="5972175"/>
          <p14:tracePt t="72584" x="1968500" y="5980113"/>
          <p14:tracePt t="72591" x="1968500" y="5988050"/>
          <p14:tracePt t="72606" x="1968500" y="5995988"/>
          <p14:tracePt t="72681" x="1960563" y="5995988"/>
          <p14:tracePt t="72689" x="1936750" y="5980113"/>
          <p14:tracePt t="72696" x="1912938" y="5964238"/>
          <p14:tracePt t="72704" x="1865313" y="5932488"/>
          <p14:tracePt t="72711" x="1801813" y="5876925"/>
          <p14:tracePt t="72719" x="1746250" y="5837238"/>
          <p14:tracePt t="72727" x="1674813" y="5789613"/>
          <p14:tracePt t="72734" x="1609725" y="5726113"/>
          <p14:tracePt t="72741" x="1538288" y="5662613"/>
          <p14:tracePt t="72749" x="1490663" y="5621338"/>
          <p14:tracePt t="72756" x="1419225" y="5573713"/>
          <p14:tracePt t="72764" x="1363663" y="5518150"/>
          <p14:tracePt t="72771" x="1308100" y="5478463"/>
          <p14:tracePt t="72779" x="1274763" y="5438775"/>
          <p14:tracePt t="72787" x="1219200" y="5399088"/>
          <p14:tracePt t="72794" x="1203325" y="5383213"/>
          <p14:tracePt t="72801" x="1171575" y="5351463"/>
          <p14:tracePt t="72809" x="1155700" y="5343525"/>
          <p14:tracePt t="72817" x="1139825" y="5310188"/>
          <p14:tracePt t="72823" x="1116013" y="5286375"/>
          <p14:tracePt t="72831" x="1100138" y="5254625"/>
          <p14:tracePt t="72839" x="1076325" y="5230813"/>
          <p14:tracePt t="72846" x="1060450" y="5191125"/>
          <p14:tracePt t="72854" x="1044575" y="5167313"/>
          <p14:tracePt t="72861" x="1012825" y="5135563"/>
          <p14:tracePt t="72869" x="996950" y="5111750"/>
          <p14:tracePt t="72876" x="965200" y="5072063"/>
          <p14:tracePt t="72884" x="941388" y="5048250"/>
          <p14:tracePt t="72891" x="908050" y="5016500"/>
          <p14:tracePt t="72899" x="892175" y="5000625"/>
          <p14:tracePt t="72906" x="876300" y="4976813"/>
          <p14:tracePt t="72913" x="836613" y="4951413"/>
          <p14:tracePt t="72921" x="804863" y="4927600"/>
          <p14:tracePt t="72929" x="765175" y="4895850"/>
          <p14:tracePt t="72937" x="757238" y="4887913"/>
          <p14:tracePt t="72943" x="733425" y="4864100"/>
          <p14:tracePt t="72951" x="717550" y="4856163"/>
          <p14:tracePt t="72958" x="709613" y="4840288"/>
          <p14:tracePt t="72967" x="693738" y="4832350"/>
          <p14:tracePt t="72974" x="693738" y="4824413"/>
          <p14:tracePt t="72981" x="677863" y="4808538"/>
          <p14:tracePt t="72997" x="669925" y="4800600"/>
          <p14:tracePt t="73004" x="669925" y="4792663"/>
          <p14:tracePt t="73027" x="669925" y="4784725"/>
          <p14:tracePt t="73987" x="0" y="0"/>
        </p14:tracePtLst>
        <p14:tracePtLst>
          <p14:tracePt t="74880" x="622300" y="4745038"/>
          <p14:tracePt t="74983" x="622300" y="4752975"/>
          <p14:tracePt t="74992" x="622300" y="4768850"/>
          <p14:tracePt t="75001" x="622300" y="4776788"/>
          <p14:tracePt t="75007" x="622300" y="4784725"/>
          <p14:tracePt t="75014" x="630238" y="4800600"/>
          <p14:tracePt t="75021" x="630238" y="4808538"/>
          <p14:tracePt t="75029" x="646113" y="4824413"/>
          <p14:tracePt t="75037" x="654050" y="4832350"/>
          <p14:tracePt t="75044" x="669925" y="4840288"/>
          <p14:tracePt t="75053" x="685800" y="4848225"/>
          <p14:tracePt t="75059" x="701675" y="4864100"/>
          <p14:tracePt t="75066" x="717550" y="4872038"/>
          <p14:tracePt t="75073" x="733425" y="4887913"/>
          <p14:tracePt t="75081" x="765175" y="4903788"/>
          <p14:tracePt t="75089" x="788988" y="4927600"/>
          <p14:tracePt t="75096" x="812800" y="4935538"/>
          <p14:tracePt t="75103" x="844550" y="4959350"/>
          <p14:tracePt t="75111" x="852488" y="4967288"/>
          <p14:tracePt t="75119" x="884238" y="4984750"/>
          <p14:tracePt t="75127" x="908050" y="5008563"/>
          <p14:tracePt t="75135" x="925513" y="5016500"/>
          <p14:tracePt t="75151" x="973138" y="5048250"/>
          <p14:tracePt t="75157" x="989013" y="5064125"/>
          <p14:tracePt t="75164" x="996950" y="5064125"/>
          <p14:tracePt t="75171" x="1020763" y="5080000"/>
          <p14:tracePt t="75179" x="1036638" y="5087938"/>
          <p14:tracePt t="75186" x="1044575" y="5103813"/>
          <p14:tracePt t="75193" x="1060450" y="5103813"/>
          <p14:tracePt t="75202" x="1076325" y="5127625"/>
          <p14:tracePt t="75209" x="1084263" y="5127625"/>
          <p14:tracePt t="75217" x="1084263" y="5135563"/>
          <p14:tracePt t="75223" x="1108075" y="5143500"/>
          <p14:tracePt t="75232" x="1116013" y="5159375"/>
          <p14:tracePt t="75239" x="1131888" y="5159375"/>
          <p14:tracePt t="75246" x="1139825" y="5167313"/>
          <p14:tracePt t="75253" x="1155700" y="5175250"/>
          <p14:tracePt t="75261" x="1163638" y="5183188"/>
          <p14:tracePt t="75269" x="1171575" y="5191125"/>
          <p14:tracePt t="75284" x="1179513" y="5191125"/>
          <p14:tracePt t="75299" x="1187450" y="5191125"/>
          <p14:tracePt t="75307" x="1187450" y="5199063"/>
          <p14:tracePt t="75314" x="1195388" y="5199063"/>
          <p14:tracePt t="75478" x="1203325" y="5199063"/>
          <p14:tracePt t="75667" x="1211263" y="5199063"/>
          <p14:tracePt t="75682" x="1219200" y="5207000"/>
          <p14:tracePt t="75689" x="1227138" y="5207000"/>
          <p14:tracePt t="75697" x="1227138" y="5214938"/>
          <p14:tracePt t="75704" x="1235075" y="5214938"/>
          <p14:tracePt t="75719" x="1243013" y="5214938"/>
          <p14:tracePt t="75735" x="1250950" y="5214938"/>
          <p14:tracePt t="75741" x="1258888" y="5222875"/>
          <p14:tracePt t="75757" x="1266825" y="5222875"/>
          <p14:tracePt t="75764" x="1274763" y="5230813"/>
          <p14:tracePt t="75771" x="1284288" y="5230813"/>
          <p14:tracePt t="75786" x="1292225" y="5238750"/>
          <p14:tracePt t="75801" x="1300163" y="5246688"/>
          <p14:tracePt t="75817" x="1308100" y="5246688"/>
          <p14:tracePt t="75824" x="1316038" y="5254625"/>
          <p14:tracePt t="75832" x="1323975" y="5254625"/>
          <p14:tracePt t="75839" x="1331913" y="5254625"/>
          <p14:tracePt t="75847" x="1339850" y="5262563"/>
          <p14:tracePt t="75853" x="1355725" y="5270500"/>
          <p14:tracePt t="75861" x="1371600" y="5278438"/>
          <p14:tracePt t="75869" x="1371600" y="5286375"/>
          <p14:tracePt t="75877" x="1387475" y="5286375"/>
          <p14:tracePt t="75884" x="1387475" y="5294313"/>
          <p14:tracePt t="75891" x="1395413" y="5294313"/>
          <p14:tracePt t="75899" x="1395413" y="5302250"/>
          <p14:tracePt t="75906" x="1403350" y="5302250"/>
          <p14:tracePt t="75914" x="1403350" y="5310188"/>
          <p14:tracePt t="75921" x="1411288" y="5319713"/>
          <p14:tracePt t="75929" x="1411288" y="5327650"/>
          <p14:tracePt t="75936" x="1419225" y="5327650"/>
          <p14:tracePt t="75943" x="1419225" y="5335588"/>
          <p14:tracePt t="75951" x="1419225" y="5343525"/>
          <p14:tracePt t="75959" x="1427163" y="5343525"/>
          <p14:tracePt t="75973" x="1435100" y="5351463"/>
          <p14:tracePt t="76027" x="1443038" y="5351463"/>
          <p14:tracePt t="76041" x="1450975" y="5351463"/>
          <p14:tracePt t="76049" x="1450975" y="5359400"/>
          <p14:tracePt t="76064" x="1458913" y="5359400"/>
          <p14:tracePt t="76086" x="1466850" y="5359400"/>
          <p14:tracePt t="76124" x="1474788" y="5359400"/>
          <p14:tracePt t="76169" x="1482725" y="5359400"/>
          <p14:tracePt t="76483" x="1490663" y="5359400"/>
          <p14:tracePt t="76491" x="1506538" y="5359400"/>
          <p14:tracePt t="76498" x="1514475" y="5351463"/>
          <p14:tracePt t="76507" x="1530350" y="5343525"/>
          <p14:tracePt t="76514" x="1538288" y="5335588"/>
          <p14:tracePt t="76521" x="1554163" y="5327650"/>
          <p14:tracePt t="76529" x="1570038" y="5310188"/>
          <p14:tracePt t="76536" x="1577975" y="5310188"/>
          <p14:tracePt t="76544" x="1593850" y="5294313"/>
          <p14:tracePt t="76551" x="1609725" y="5286375"/>
          <p14:tracePt t="76559" x="1617663" y="5278438"/>
          <p14:tracePt t="76567" x="1625600" y="5270500"/>
          <p14:tracePt t="76574" x="1625600" y="5262563"/>
          <p14:tracePt t="76581" x="1633538" y="5262563"/>
          <p14:tracePt t="76589" x="1641475" y="5246688"/>
          <p14:tracePt t="76597" x="1651000" y="5238750"/>
          <p14:tracePt t="76604" x="1658938" y="5230813"/>
          <p14:tracePt t="76611" x="1666875" y="5222875"/>
          <p14:tracePt t="76618" x="1666875" y="5214938"/>
          <p14:tracePt t="76627" x="1682750" y="5199063"/>
          <p14:tracePt t="76634" x="1690688" y="5183188"/>
          <p14:tracePt t="76641" x="1706563" y="5175250"/>
          <p14:tracePt t="76651" x="1722438" y="5151438"/>
          <p14:tracePt t="76656" x="1730375" y="5135563"/>
          <p14:tracePt t="76664" x="1746250" y="5127625"/>
          <p14:tracePt t="76671" x="1754188" y="5111750"/>
          <p14:tracePt t="76679" x="1778000" y="5095875"/>
          <p14:tracePt t="76686" x="1793875" y="5080000"/>
          <p14:tracePt t="76694" x="1801813" y="5064125"/>
          <p14:tracePt t="76701" x="1825625" y="5040313"/>
          <p14:tracePt t="76708" x="1841500" y="5024438"/>
          <p14:tracePt t="76717" x="1857375" y="5000625"/>
          <p14:tracePt t="76723" x="1881188" y="4984750"/>
          <p14:tracePt t="76731" x="1897063" y="4976813"/>
          <p14:tracePt t="76738" x="1920875" y="4951413"/>
          <p14:tracePt t="76748" x="1952625" y="4927600"/>
          <p14:tracePt t="76754" x="1976438" y="4903788"/>
          <p14:tracePt t="76761" x="2017713" y="4879975"/>
          <p14:tracePt t="76769" x="2049463" y="4856163"/>
          <p14:tracePt t="76776" x="2065338" y="4848225"/>
          <p14:tracePt t="76784" x="2081213" y="4832350"/>
          <p14:tracePt t="76791" x="2097088" y="4808538"/>
          <p14:tracePt t="76799" x="2128838" y="4792663"/>
          <p14:tracePt t="76806" x="2144713" y="4768850"/>
          <p14:tracePt t="76814" x="2176463" y="4752975"/>
          <p14:tracePt t="76821" x="2208213" y="4729163"/>
          <p14:tracePt t="76829" x="2247900" y="4705350"/>
          <p14:tracePt t="76836" x="2271713" y="4689475"/>
          <p14:tracePt t="76844" x="2311400" y="4665663"/>
          <p14:tracePt t="76852" x="2351088" y="4649788"/>
          <p14:tracePt t="76859" x="2374900" y="4616450"/>
          <p14:tracePt t="76867" x="2416175" y="4608513"/>
          <p14:tracePt t="76874" x="2447925" y="4584700"/>
          <p14:tracePt t="76881" x="2479675" y="4568825"/>
          <p14:tracePt t="76889" x="2503488" y="4552950"/>
          <p14:tracePt t="76897" x="2535238" y="4537075"/>
          <p14:tracePt t="76903" x="2566988" y="4521200"/>
          <p14:tracePt t="76911" x="2590800" y="4505325"/>
          <p14:tracePt t="76918" x="2622550" y="4497388"/>
          <p14:tracePt t="76926" x="2646363" y="4481513"/>
          <p14:tracePt t="76934" x="2662238" y="4473575"/>
          <p14:tracePt t="76941" x="2678113" y="4465638"/>
          <p14:tracePt t="76950" x="2709863" y="4449763"/>
          <p14:tracePt t="76956" x="2733675" y="4433888"/>
          <p14:tracePt t="76964" x="2759075" y="4418013"/>
          <p14:tracePt t="76971" x="2790825" y="4394200"/>
          <p14:tracePt t="76979" x="2814638" y="4378325"/>
          <p14:tracePt t="76987" x="2838450" y="4362450"/>
          <p14:tracePt t="76993" x="2870200" y="4346575"/>
          <p14:tracePt t="77001" x="2894013" y="4322763"/>
          <p14:tracePt t="77009" x="2925763" y="4306888"/>
          <p14:tracePt t="77017" x="2941638" y="4291013"/>
          <p14:tracePt t="77023" x="2965450" y="4273550"/>
          <p14:tracePt t="77031" x="2981325" y="4265613"/>
          <p14:tracePt t="77039" x="3005138" y="4257675"/>
          <p14:tracePt t="77047" x="3021013" y="4241800"/>
          <p14:tracePt t="77054" x="3036888" y="4225925"/>
          <p14:tracePt t="77061" x="3060700" y="4210050"/>
          <p14:tracePt t="77069" x="3076575" y="4202113"/>
          <p14:tracePt t="77077" x="3092450" y="4186238"/>
          <p14:tracePt t="77084" x="3100388" y="4178300"/>
          <p14:tracePt t="77091" x="3117850" y="4170363"/>
          <p14:tracePt t="77106" x="3133725" y="4162425"/>
          <p14:tracePt t="77114" x="3133725" y="4154488"/>
          <p14:tracePt t="77121" x="3141663" y="4154488"/>
          <p14:tracePt t="77150" x="3149600" y="4146550"/>
          <p14:tracePt t="77338" x="3133725" y="4146550"/>
          <p14:tracePt t="77347" x="3109913" y="4146550"/>
          <p14:tracePt t="77353" x="3084513" y="4146550"/>
          <p14:tracePt t="77361" x="3052763" y="4146550"/>
          <p14:tracePt t="77368" x="3013075" y="4146550"/>
          <p14:tracePt t="77376" x="2989263" y="4146550"/>
          <p14:tracePt t="77385" x="2957513" y="4146550"/>
          <p14:tracePt t="77394" x="2925763" y="4146550"/>
          <p14:tracePt t="77401" x="2894013" y="4146550"/>
          <p14:tracePt t="77407" x="2854325" y="4146550"/>
          <p14:tracePt t="77415" x="2822575" y="4146550"/>
          <p14:tracePt t="77421" x="2790825" y="4146550"/>
          <p14:tracePt t="77429" x="2767013" y="4154488"/>
          <p14:tracePt t="77436" x="2741613" y="4162425"/>
          <p14:tracePt t="77444" x="2717800" y="4170363"/>
          <p14:tracePt t="77451" x="2701925" y="4170363"/>
          <p14:tracePt t="77459" x="2678113" y="4170363"/>
          <p14:tracePt t="77467" x="2654300" y="4178300"/>
          <p14:tracePt t="77474" x="2622550" y="4178300"/>
          <p14:tracePt t="77481" x="2590800" y="4178300"/>
          <p14:tracePt t="77489" x="2566988" y="4178300"/>
          <p14:tracePt t="77497" x="2535238" y="4178300"/>
          <p14:tracePt t="77504" x="2519363" y="4178300"/>
          <p14:tracePt t="77511" x="2495550" y="4178300"/>
          <p14:tracePt t="77518" x="2463800" y="4186238"/>
          <p14:tracePt t="77526" x="2432050" y="4186238"/>
          <p14:tracePt t="77534" x="2384425" y="4194175"/>
          <p14:tracePt t="77541" x="2351088" y="4202113"/>
          <p14:tracePt t="77549" x="2311400" y="4210050"/>
          <p14:tracePt t="77558" x="2279650" y="4217988"/>
          <p14:tracePt t="77563" x="2255838" y="4225925"/>
          <p14:tracePt t="77571" x="2216150" y="4241800"/>
          <p14:tracePt t="77579" x="2184400" y="4257675"/>
          <p14:tracePt t="77586" x="2144713" y="4281488"/>
          <p14:tracePt t="77594" x="2112963" y="4298950"/>
          <p14:tracePt t="77601" x="2073275" y="4314825"/>
          <p14:tracePt t="77609" x="2033588" y="4330700"/>
          <p14:tracePt t="77617" x="2000250" y="4354513"/>
          <p14:tracePt t="77624" x="1960563" y="4378325"/>
          <p14:tracePt t="77632" x="1912938" y="4402138"/>
          <p14:tracePt t="77639" x="1873250" y="4418013"/>
          <p14:tracePt t="77647" x="1817688" y="4433888"/>
          <p14:tracePt t="77654" x="1762125" y="4465638"/>
          <p14:tracePt t="77661" x="1722438" y="4473575"/>
          <p14:tracePt t="77668" x="1674813" y="4489450"/>
          <p14:tracePt t="77678" x="1617663" y="4513263"/>
          <p14:tracePt t="77684" x="1570038" y="4529138"/>
          <p14:tracePt t="77691" x="1514475" y="4545013"/>
          <p14:tracePt t="77699" x="1466850" y="4560888"/>
          <p14:tracePt t="77707" x="1435100" y="4568825"/>
          <p14:tracePt t="77714" x="1395413" y="4576763"/>
          <p14:tracePt t="77721" x="1363663" y="4576763"/>
          <p14:tracePt t="77729" x="1331913" y="4584700"/>
          <p14:tracePt t="77737" x="1300163" y="4584700"/>
          <p14:tracePt t="77743" x="1266825" y="4584700"/>
          <p14:tracePt t="77751" x="1243013" y="4592638"/>
          <p14:tracePt t="77759" x="1203325" y="4592638"/>
          <p14:tracePt t="77767" x="1179513" y="4592638"/>
          <p14:tracePt t="77774" x="1155700" y="4592638"/>
          <p14:tracePt t="77782" x="1131888" y="4600575"/>
          <p14:tracePt t="77789" x="1108075" y="4600575"/>
          <p14:tracePt t="77797" x="1076325" y="4616450"/>
          <p14:tracePt t="77803" x="1052513" y="4624388"/>
          <p14:tracePt t="77811" x="1020763" y="4633913"/>
          <p14:tracePt t="77818" x="989013" y="4641850"/>
          <p14:tracePt t="77827" x="973138" y="4649788"/>
          <p14:tracePt t="77834" x="941388" y="4657725"/>
          <p14:tracePt t="77841" x="917575" y="4665663"/>
          <p14:tracePt t="77849" x="892175" y="4665663"/>
          <p14:tracePt t="77856" x="884238" y="4665663"/>
          <p14:tracePt t="77864" x="860425" y="4673600"/>
          <p14:tracePt t="77871" x="844550" y="4673600"/>
          <p14:tracePt t="77880" x="836613" y="4673600"/>
          <p14:tracePt t="77886" x="820738" y="4673600"/>
          <p14:tracePt t="77893" x="812800" y="4673600"/>
          <p14:tracePt t="77901" x="796925" y="4673600"/>
          <p14:tracePt t="77916" x="788988" y="4673600"/>
          <p14:tracePt t="77924" x="781050" y="4673600"/>
          <p14:tracePt t="77931" x="773113" y="4673600"/>
          <p14:tracePt t="77947" x="765175" y="4673600"/>
          <p14:tracePt t="77962" x="757238" y="4673600"/>
          <p14:tracePt t="78285" x="0" y="0"/>
        </p14:tracePtLst>
        <p14:tracePtLst>
          <p14:tracePt t="79643" x="1435100" y="4043363"/>
          <p14:tracePt t="80068" x="1435100" y="4051300"/>
          <p14:tracePt t="80078" x="1435100" y="4059238"/>
          <p14:tracePt t="80084" x="1435100" y="4067175"/>
          <p14:tracePt t="80091" x="1435100" y="4090988"/>
          <p14:tracePt t="80098" x="1435100" y="4106863"/>
          <p14:tracePt t="80107" x="1419225" y="4130675"/>
          <p14:tracePt t="80116" x="1411288" y="4154488"/>
          <p14:tracePt t="80123" x="1403350" y="4178300"/>
          <p14:tracePt t="80130" x="1395413" y="4202113"/>
          <p14:tracePt t="80149" x="1371600" y="4217988"/>
          <p14:tracePt t="80153" x="1371600" y="4225925"/>
          <p14:tracePt t="80158" x="1363663" y="4225925"/>
          <p14:tracePt t="80166" x="1363663" y="4233863"/>
          <p14:tracePt t="80173" x="1363663" y="4241800"/>
          <p14:tracePt t="80182" x="1355725" y="4241800"/>
          <p14:tracePt t="80190" x="1355725" y="4249738"/>
          <p14:tracePt t="80205" x="1355725" y="4257675"/>
          <p14:tracePt t="80214" x="1347788" y="4257675"/>
          <p14:tracePt t="80219" x="1347788" y="4265613"/>
          <p14:tracePt t="80228" x="1347788" y="4273550"/>
          <p14:tracePt t="80234" x="1347788" y="4281488"/>
          <p14:tracePt t="80241" x="1339850" y="4281488"/>
          <p14:tracePt t="80248" x="1339850" y="4298950"/>
          <p14:tracePt t="80257" x="1339850" y="4314825"/>
          <p14:tracePt t="80264" x="1339850" y="4322763"/>
          <p14:tracePt t="80272" x="1339850" y="4330700"/>
          <p14:tracePt t="80279" x="1331913" y="4354513"/>
          <p14:tracePt t="80286" x="1323975" y="4370388"/>
          <p14:tracePt t="80295" x="1323975" y="4394200"/>
          <p14:tracePt t="80301" x="1316038" y="4410075"/>
          <p14:tracePt t="80309" x="1308100" y="4433888"/>
          <p14:tracePt t="80318" x="1292225" y="4473575"/>
          <p14:tracePt t="80324" x="1266825" y="4513263"/>
          <p14:tracePt t="80333" x="1243013" y="4576763"/>
          <p14:tracePt t="80340" x="1219200" y="4624388"/>
          <p14:tracePt t="80347" x="1203325" y="4665663"/>
          <p14:tracePt t="80355" x="1163638" y="4729163"/>
          <p14:tracePt t="80363" x="1131888" y="4776788"/>
          <p14:tracePt t="80369" x="1108075" y="4800600"/>
          <p14:tracePt t="80376" x="1076325" y="4848225"/>
          <p14:tracePt t="80387" x="1052513" y="4887913"/>
          <p14:tracePt t="80391" x="1036638" y="4903788"/>
          <p14:tracePt t="80398" x="1012825" y="4943475"/>
          <p14:tracePt t="80407" x="989013" y="4967288"/>
          <p14:tracePt t="80414" x="981075" y="5000625"/>
          <p14:tracePt t="80421" x="965200" y="5016500"/>
          <p14:tracePt t="80430" x="949325" y="5040313"/>
          <p14:tracePt t="80437" x="941388" y="5056188"/>
          <p14:tracePt t="80444" x="933450" y="5080000"/>
          <p14:tracePt t="80453" x="933450" y="5095875"/>
          <p14:tracePt t="80461" x="917575" y="5111750"/>
          <p14:tracePt t="80467" x="908050" y="5127625"/>
          <p14:tracePt t="80473" x="908050" y="5151438"/>
          <p14:tracePt t="80481" x="892175" y="5167313"/>
          <p14:tracePt t="80488" x="884238" y="5183188"/>
          <p14:tracePt t="80497" x="868363" y="5199063"/>
          <p14:tracePt t="80503" x="860425" y="5214938"/>
          <p14:tracePt t="80511" x="860425" y="5230813"/>
          <p14:tracePt t="80526" x="844550" y="5246688"/>
          <p14:tracePt t="80533" x="836613" y="5270500"/>
          <p14:tracePt t="80541" x="828675" y="5278438"/>
          <p14:tracePt t="80548" x="820738" y="5294313"/>
          <p14:tracePt t="80557" x="820738" y="5310188"/>
          <p14:tracePt t="80564" x="804863" y="5327650"/>
          <p14:tracePt t="80571" x="796925" y="5351463"/>
          <p14:tracePt t="80579" x="788988" y="5383213"/>
          <p14:tracePt t="80587" x="773113" y="5414963"/>
          <p14:tracePt t="80594" x="757238" y="5438775"/>
          <p14:tracePt t="80601" x="757238" y="5462588"/>
          <p14:tracePt t="80609" x="741363" y="5486400"/>
          <p14:tracePt t="80617" x="725488" y="5518150"/>
          <p14:tracePt t="80624" x="725488" y="5534025"/>
          <p14:tracePt t="80631" x="709613" y="5549900"/>
          <p14:tracePt t="80639" x="693738" y="5573713"/>
          <p14:tracePt t="80647" x="685800" y="5605463"/>
          <p14:tracePt t="80655" x="669925" y="5629275"/>
          <p14:tracePt t="80663" x="661988" y="5645150"/>
          <p14:tracePt t="80669" x="646113" y="5662613"/>
          <p14:tracePt t="80680" x="630238" y="5702300"/>
          <p14:tracePt t="80686" x="630238" y="5710238"/>
          <p14:tracePt t="80691" x="614363" y="5741988"/>
          <p14:tracePt t="80698" x="598488" y="5765800"/>
          <p14:tracePt t="80706" x="582613" y="5797550"/>
          <p14:tracePt t="80714" x="574675" y="5821363"/>
          <p14:tracePt t="80721" x="558800" y="5845175"/>
          <p14:tracePt t="80729" x="550863" y="5868988"/>
          <p14:tracePt t="80736" x="541338" y="5884863"/>
          <p14:tracePt t="80744" x="533400" y="5908675"/>
          <p14:tracePt t="80751" x="533400" y="5916613"/>
          <p14:tracePt t="80759" x="533400" y="5924550"/>
          <p14:tracePt t="80767" x="533400" y="5932488"/>
          <p14:tracePt t="80774" x="533400" y="5940425"/>
          <p14:tracePt t="80781" x="533400" y="5948363"/>
          <p14:tracePt t="80797" x="525463" y="5956300"/>
          <p14:tracePt t="80804" x="525463" y="5964238"/>
          <p14:tracePt t="80811" x="525463" y="5972175"/>
          <p14:tracePt t="80833" x="525463" y="5980113"/>
          <p14:tracePt t="80848" x="525463" y="5988050"/>
          <p14:tracePt t="80857" x="525463" y="5995988"/>
          <p14:tracePt t="80871" x="525463" y="6005513"/>
          <p14:tracePt t="80894" x="525463" y="6013450"/>
          <p14:tracePt t="80909" x="525463" y="6021388"/>
          <p14:tracePt t="80916" x="533400" y="6029325"/>
          <p14:tracePt t="80931" x="533400" y="6037263"/>
          <p14:tracePt t="80938" x="541338" y="6037263"/>
          <p14:tracePt t="80947" x="550863" y="6045200"/>
          <p14:tracePt t="80961" x="550863" y="6053138"/>
          <p14:tracePt t="80969" x="550863" y="6061075"/>
          <p14:tracePt t="81022" x="558800" y="6069013"/>
          <p14:tracePt t="81133" x="574675" y="6061075"/>
          <p14:tracePt t="81141" x="590550" y="6053138"/>
          <p14:tracePt t="81149" x="590550" y="6045200"/>
          <p14:tracePt t="81157" x="614363" y="6029325"/>
          <p14:tracePt t="81164" x="630238" y="6021388"/>
          <p14:tracePt t="81171" x="654050" y="6005513"/>
          <p14:tracePt t="81180" x="669925" y="5995988"/>
          <p14:tracePt t="81187" x="677863" y="5980113"/>
          <p14:tracePt t="81194" x="693738" y="5972175"/>
          <p14:tracePt t="81201" x="701675" y="5964238"/>
          <p14:tracePt t="81208" x="709613" y="5964238"/>
          <p14:tracePt t="81217" x="709613" y="5956300"/>
          <p14:tracePt t="81223" x="717550" y="5948363"/>
          <p14:tracePt t="81246" x="725488" y="5948363"/>
          <p14:tracePt t="81254" x="733425" y="5940425"/>
          <p14:tracePt t="81277" x="741363" y="5940425"/>
          <p14:tracePt t="81284" x="741363" y="5932488"/>
          <p14:tracePt t="81291" x="757238" y="5932488"/>
          <p14:tracePt t="81299" x="757238" y="5924550"/>
          <p14:tracePt t="81307" x="773113" y="5916613"/>
          <p14:tracePt t="81314" x="781050" y="5916613"/>
          <p14:tracePt t="81321" x="804863" y="5908675"/>
          <p14:tracePt t="81329" x="828675" y="5900738"/>
          <p14:tracePt t="81337" x="852488" y="5892800"/>
          <p14:tracePt t="81344" x="884238" y="5884863"/>
          <p14:tracePt t="81351" x="917575" y="5868988"/>
          <p14:tracePt t="81359" x="941388" y="5861050"/>
          <p14:tracePt t="81366" x="973138" y="5845175"/>
          <p14:tracePt t="81374" x="1012825" y="5837238"/>
          <p14:tracePt t="81381" x="1044575" y="5821363"/>
          <p14:tracePt t="81389" x="1084263" y="5805488"/>
          <p14:tracePt t="81396" x="1116013" y="5789613"/>
          <p14:tracePt t="81404" x="1187450" y="5757863"/>
          <p14:tracePt t="81411" x="1235075" y="5734050"/>
          <p14:tracePt t="81419" x="1292225" y="5702300"/>
          <p14:tracePt t="81427" x="1347788" y="5670550"/>
          <p14:tracePt t="81434" x="1395413" y="5637213"/>
          <p14:tracePt t="81442" x="1466850" y="5597525"/>
          <p14:tracePt t="81449" x="1522413" y="5565775"/>
          <p14:tracePt t="81457" x="1562100" y="5541963"/>
          <p14:tracePt t="81463" x="1617663" y="5502275"/>
          <p14:tracePt t="81471" x="1658938" y="5478463"/>
          <p14:tracePt t="81479" x="1682750" y="5470525"/>
          <p14:tracePt t="81487" x="1698625" y="5454650"/>
          <p14:tracePt t="81494" x="1722438" y="5446713"/>
          <p14:tracePt t="81501" x="1722438" y="5438775"/>
          <p14:tracePt t="81510" x="1730375" y="5438775"/>
          <p14:tracePt t="81517" x="1738313" y="5430838"/>
          <p14:tracePt t="81539" x="1738313" y="5422900"/>
          <p14:tracePt t="81547" x="1746250" y="5422900"/>
          <p14:tracePt t="81614" x="1754188" y="5422900"/>
          <p14:tracePt t="81621" x="1754188" y="5414963"/>
          <p14:tracePt t="81629" x="1762125" y="5414963"/>
          <p14:tracePt t="81646" x="1778000" y="5407025"/>
          <p14:tracePt t="81651" x="1801813" y="5399088"/>
          <p14:tracePt t="81659" x="1825625" y="5391150"/>
          <p14:tracePt t="81667" x="1849438" y="5375275"/>
          <p14:tracePt t="81674" x="1889125" y="5359400"/>
          <p14:tracePt t="81681" x="1920875" y="5343525"/>
          <p14:tracePt t="81689" x="1944688" y="5335588"/>
          <p14:tracePt t="81697" x="1984375" y="5310188"/>
          <p14:tracePt t="81704" x="2000250" y="5294313"/>
          <p14:tracePt t="81711" x="2041525" y="5270500"/>
          <p14:tracePt t="81719" x="2081213" y="5238750"/>
          <p14:tracePt t="81727" x="2120900" y="5199063"/>
          <p14:tracePt t="81734" x="2160588" y="5167313"/>
          <p14:tracePt t="81741" x="2192338" y="5135563"/>
          <p14:tracePt t="81749" x="2224088" y="5111750"/>
          <p14:tracePt t="81756" x="2255838" y="5080000"/>
          <p14:tracePt t="81763" x="2271713" y="5064125"/>
          <p14:tracePt t="81771" x="2295525" y="5032375"/>
          <p14:tracePt t="81780" x="2295525" y="5024438"/>
          <p14:tracePt t="81787" x="2303463" y="5016500"/>
          <p14:tracePt t="81794" x="2303463" y="5008563"/>
          <p14:tracePt t="81801" x="2311400" y="5000625"/>
          <p14:tracePt t="81810" x="2311400" y="4992688"/>
          <p14:tracePt t="81824" x="2311400" y="4984750"/>
          <p14:tracePt t="81831" x="2311400" y="4976813"/>
          <p14:tracePt t="81839" x="2311400" y="4967288"/>
          <p14:tracePt t="81854" x="2311400" y="4959350"/>
          <p14:tracePt t="81878" x="2311400" y="4951413"/>
          <p14:tracePt t="81936" x="2311400" y="4943475"/>
          <p14:tracePt t="81943" x="2311400" y="4935538"/>
          <p14:tracePt t="81959" x="2311400" y="4927600"/>
          <p14:tracePt t="81967" x="2311400" y="4919663"/>
          <p14:tracePt t="81974" x="2303463" y="4911725"/>
          <p14:tracePt t="81981" x="2303463" y="4887913"/>
          <p14:tracePt t="81989" x="2287588" y="4872038"/>
          <p14:tracePt t="81996" x="2279650" y="4856163"/>
          <p14:tracePt t="82003" x="2255838" y="4832350"/>
          <p14:tracePt t="82012" x="2239963" y="4800600"/>
          <p14:tracePt t="82019" x="2224088" y="4776788"/>
          <p14:tracePt t="82027" x="2200275" y="4745038"/>
          <p14:tracePt t="82034" x="2176463" y="4713288"/>
          <p14:tracePt t="82041" x="2152650" y="4673600"/>
          <p14:tracePt t="82048" x="2112963" y="4633913"/>
          <p14:tracePt t="82056" x="2081213" y="4584700"/>
          <p14:tracePt t="82064" x="2057400" y="4560888"/>
          <p14:tracePt t="82071" x="2017713" y="4505325"/>
          <p14:tracePt t="82079" x="1976438" y="4457700"/>
          <p14:tracePt t="82086" x="1944688" y="4433888"/>
          <p14:tracePt t="82094" x="1897063" y="4394200"/>
          <p14:tracePt t="82101" x="1857375" y="4362450"/>
          <p14:tracePt t="82110" x="1809750" y="4322763"/>
          <p14:tracePt t="82116" x="1762125" y="4298950"/>
          <p14:tracePt t="82128" x="1738313" y="4273550"/>
          <p14:tracePt t="82133" x="1698625" y="4241800"/>
          <p14:tracePt t="82139" x="1674813" y="4233863"/>
          <p14:tracePt t="82147" x="1625600" y="4202113"/>
          <p14:tracePt t="82154" x="1585913" y="4194175"/>
          <p14:tracePt t="82162" x="1554163" y="4170363"/>
          <p14:tracePt t="82169" x="1522413" y="4154488"/>
          <p14:tracePt t="82177" x="1490663" y="4138613"/>
          <p14:tracePt t="82183" x="1450975" y="4130675"/>
          <p14:tracePt t="82192" x="1435100" y="4122738"/>
          <p14:tracePt t="82199" x="1411288" y="4114800"/>
          <p14:tracePt t="82206" x="1395413" y="4106863"/>
          <p14:tracePt t="82214" x="1379538" y="4106863"/>
          <p14:tracePt t="82221" x="1371600" y="4098925"/>
          <p14:tracePt t="82229" x="1363663" y="4098925"/>
          <p14:tracePt t="82236" x="1355725" y="4090988"/>
          <p14:tracePt t="82244" x="1347788" y="4090988"/>
          <p14:tracePt t="82259" x="1339850" y="4090988"/>
          <p14:tracePt t="82318" x="1339850" y="4083050"/>
          <p14:tracePt t="82326" x="1331913" y="4083050"/>
          <p14:tracePt t="82514" x="0" y="0"/>
        </p14:tracePtLst>
        <p14:tracePtLst>
          <p14:tracePt t="83047" x="1458913" y="4059238"/>
          <p14:tracePt t="83099" x="1466850" y="4059238"/>
          <p14:tracePt t="83107" x="1474788" y="4059238"/>
          <p14:tracePt t="83114" x="1482725" y="4059238"/>
          <p14:tracePt t="83122" x="1482725" y="4067175"/>
          <p14:tracePt t="83149" x="1498600" y="4083050"/>
          <p14:tracePt t="83151" x="1514475" y="4098925"/>
          <p14:tracePt t="83161" x="1522413" y="4122738"/>
          <p14:tracePt t="83166" x="1538288" y="4138613"/>
          <p14:tracePt t="83176" x="1562100" y="4170363"/>
          <p14:tracePt t="83181" x="1585913" y="4194175"/>
          <p14:tracePt t="83188" x="1609725" y="4225925"/>
          <p14:tracePt t="83198" x="1633538" y="4241800"/>
          <p14:tracePt t="83205" x="1658938" y="4273550"/>
          <p14:tracePt t="83212" x="1666875" y="4291013"/>
          <p14:tracePt t="83218" x="1690688" y="4314825"/>
          <p14:tracePt t="83229" x="1714500" y="4346575"/>
          <p14:tracePt t="83234" x="1738313" y="4370388"/>
          <p14:tracePt t="83244" x="1762125" y="4402138"/>
          <p14:tracePt t="83249" x="1793875" y="4441825"/>
          <p14:tracePt t="83259" x="1833563" y="4473575"/>
          <p14:tracePt t="83264" x="1857375" y="4497388"/>
          <p14:tracePt t="83272" x="1889125" y="4521200"/>
          <p14:tracePt t="83280" x="1912938" y="4529138"/>
          <p14:tracePt t="83286" x="1928813" y="4545013"/>
          <p14:tracePt t="83294" x="1960563" y="4568825"/>
          <p14:tracePt t="83303" x="1976438" y="4576763"/>
          <p14:tracePt t="83312" x="1984375" y="4576763"/>
          <p14:tracePt t="83316" x="1992313" y="4576763"/>
          <p14:tracePt t="83346" x="2000250" y="4576763"/>
          <p14:tracePt t="83369" x="2000250" y="4584700"/>
          <p14:tracePt t="83384" x="2008188" y="4592638"/>
          <p14:tracePt t="83392" x="2008188" y="4600575"/>
          <p14:tracePt t="83399" x="2017713" y="4608513"/>
          <p14:tracePt t="83406" x="2025650" y="4624388"/>
          <p14:tracePt t="83413" x="2033588" y="4633913"/>
          <p14:tracePt t="83421" x="2049463" y="4649788"/>
          <p14:tracePt t="83429" x="2057400" y="4673600"/>
          <p14:tracePt t="83436" x="2081213" y="4705350"/>
          <p14:tracePt t="83444" x="2097088" y="4729163"/>
          <p14:tracePt t="83451" x="2120900" y="4760913"/>
          <p14:tracePt t="83459" x="2136775" y="4776788"/>
          <p14:tracePt t="83466" x="2152650" y="4792663"/>
          <p14:tracePt t="83474" x="2152650" y="4800600"/>
          <p14:tracePt t="83489" x="2152650" y="4808538"/>
          <p14:tracePt t="83496" x="2160588" y="4816475"/>
          <p14:tracePt t="83512" x="2160588" y="4824413"/>
          <p14:tracePt t="83676" x="2152650" y="4824413"/>
          <p14:tracePt t="83721" x="2144713" y="4832350"/>
          <p14:tracePt t="83728" x="2136775" y="4832350"/>
          <p14:tracePt t="83744" x="2136775" y="4840288"/>
          <p14:tracePt t="83751" x="2128838" y="4840288"/>
          <p14:tracePt t="83758" x="2128838" y="4848225"/>
          <p14:tracePt t="83775" x="2120900" y="4856163"/>
          <p14:tracePt t="83789" x="2112963" y="4864100"/>
          <p14:tracePt t="83803" x="2112963" y="4872038"/>
          <p14:tracePt t="83812" x="2105025" y="4879975"/>
          <p14:tracePt t="83819" x="2105025" y="4887913"/>
          <p14:tracePt t="83833" x="2105025" y="4903788"/>
          <p14:tracePt t="83849" x="2097088" y="4911725"/>
          <p14:tracePt t="83856" x="2097088" y="4927600"/>
          <p14:tracePt t="83863" x="2097088" y="4935538"/>
          <p14:tracePt t="83871" x="2097088" y="4943475"/>
          <p14:tracePt t="83879" x="2097088" y="4959350"/>
          <p14:tracePt t="83887" x="2105025" y="4984750"/>
          <p14:tracePt t="83894" x="2105025" y="5000625"/>
          <p14:tracePt t="83901" x="2120900" y="5016500"/>
          <p14:tracePt t="83908" x="2128838" y="5040313"/>
          <p14:tracePt t="83916" x="2144713" y="5064125"/>
          <p14:tracePt t="83924" x="2152650" y="5080000"/>
          <p14:tracePt t="83931" x="2168525" y="5095875"/>
          <p14:tracePt t="83939" x="2176463" y="5103813"/>
          <p14:tracePt t="83946" x="2200275" y="5119688"/>
          <p14:tracePt t="83954" x="2208213" y="5127625"/>
          <p14:tracePt t="83961" x="2216150" y="5143500"/>
          <p14:tracePt t="83969" x="2232025" y="5143500"/>
          <p14:tracePt t="83977" x="2239963" y="5159375"/>
          <p14:tracePt t="83984" x="2255838" y="5167313"/>
          <p14:tracePt t="83999" x="2263775" y="5175250"/>
          <p14:tracePt t="84006" x="2287588" y="5191125"/>
          <p14:tracePt t="84014" x="2295525" y="5199063"/>
          <p14:tracePt t="84021" x="2311400" y="5207000"/>
          <p14:tracePt t="84029" x="2327275" y="5222875"/>
          <p14:tracePt t="84036" x="2335213" y="5230813"/>
          <p14:tracePt t="84044" x="2351088" y="5246688"/>
          <p14:tracePt t="84052" x="2374900" y="5246688"/>
          <p14:tracePt t="84058" x="2392363" y="5262563"/>
          <p14:tracePt t="84067" x="2400300" y="5262563"/>
          <p14:tracePt t="84074" x="2416175" y="5278438"/>
          <p14:tracePt t="84081" x="2424113" y="5286375"/>
          <p14:tracePt t="84089" x="2432050" y="5294313"/>
          <p14:tracePt t="84096" x="2439988" y="5302250"/>
          <p14:tracePt t="84104" x="2455863" y="5310188"/>
          <p14:tracePt t="84111" x="2471738" y="5319713"/>
          <p14:tracePt t="84119" x="2487613" y="5335588"/>
          <p14:tracePt t="84127" x="2511425" y="5343525"/>
          <p14:tracePt t="84133" x="2527300" y="5351463"/>
          <p14:tracePt t="84141" x="2535238" y="5359400"/>
          <p14:tracePt t="84161" x="2574925" y="5375275"/>
          <p14:tracePt t="84164" x="2590800" y="5383213"/>
          <p14:tracePt t="84171" x="2606675" y="5383213"/>
          <p14:tracePt t="84179" x="2622550" y="5391150"/>
          <p14:tracePt t="84186" x="2630488" y="5399088"/>
          <p14:tracePt t="84194" x="2638425" y="5399088"/>
          <p14:tracePt t="84201" x="2646363" y="5399088"/>
          <p14:tracePt t="84209" x="2646363" y="5407025"/>
          <p14:tracePt t="84216" x="2662238" y="5414963"/>
          <p14:tracePt t="84224" x="2670175" y="5422900"/>
          <p14:tracePt t="84231" x="2678113" y="5430838"/>
          <p14:tracePt t="84239" x="2686050" y="5430838"/>
          <p14:tracePt t="84246" x="2693988" y="5446713"/>
          <p14:tracePt t="84254" x="2709863" y="5446713"/>
          <p14:tracePt t="84269" x="2725738" y="5454650"/>
          <p14:tracePt t="84277" x="2733675" y="5454650"/>
          <p14:tracePt t="84284" x="2741613" y="5462588"/>
          <p14:tracePt t="84291" x="2751138" y="5462588"/>
          <p14:tracePt t="84299" x="2759075" y="5470525"/>
          <p14:tracePt t="84307" x="2767013" y="5470525"/>
          <p14:tracePt t="84321" x="2774950" y="5470525"/>
          <p14:tracePt t="84329" x="2782888" y="5470525"/>
          <p14:tracePt t="84351" x="2782888" y="5478463"/>
          <p14:tracePt t="84359" x="2790825" y="5478463"/>
          <p14:tracePt t="84418" x="2798763" y="5478463"/>
          <p14:tracePt t="84643" x="2806700" y="5478463"/>
          <p14:tracePt t="84839" x="2806700" y="5470525"/>
          <p14:tracePt t="84846" x="2806700" y="5462588"/>
          <p14:tracePt t="84863" x="2806700" y="5454650"/>
          <p14:tracePt t="84877" x="2806700" y="5438775"/>
          <p14:tracePt t="84884" x="2806700" y="5430838"/>
          <p14:tracePt t="84892" x="2798763" y="5422900"/>
          <p14:tracePt t="84899" x="2790825" y="5407025"/>
          <p14:tracePt t="84907" x="2790825" y="5391150"/>
          <p14:tracePt t="84913" x="2774950" y="5383213"/>
          <p14:tracePt t="84921" x="2767013" y="5367338"/>
          <p14:tracePt t="84929" x="2751138" y="5351463"/>
          <p14:tracePt t="84936" x="2741613" y="5335588"/>
          <p14:tracePt t="84944" x="2725738" y="5319713"/>
          <p14:tracePt t="84951" x="2709863" y="5302250"/>
          <p14:tracePt t="84959" x="2701925" y="5286375"/>
          <p14:tracePt t="84967" x="2686050" y="5270500"/>
          <p14:tracePt t="84974" x="2678113" y="5254625"/>
          <p14:tracePt t="84981" x="2662238" y="5238750"/>
          <p14:tracePt t="84988" x="2654300" y="5230813"/>
          <p14:tracePt t="84997" x="2638425" y="5214938"/>
          <p14:tracePt t="85004" x="2638425" y="5207000"/>
          <p14:tracePt t="85011" x="2622550" y="5191125"/>
          <p14:tracePt t="85027" x="2622550" y="5183188"/>
          <p14:tracePt t="85033" x="2614613" y="5175250"/>
          <p14:tracePt t="85041" x="2606675" y="5167313"/>
          <p14:tracePt t="85058" x="2598738" y="5159375"/>
          <p14:tracePt t="85064" x="2598738" y="5143500"/>
          <p14:tracePt t="85071" x="2582863" y="5135563"/>
          <p14:tracePt t="85079" x="2574925" y="5119688"/>
          <p14:tracePt t="85086" x="2551113" y="5103813"/>
          <p14:tracePt t="85094" x="2527300" y="5072063"/>
          <p14:tracePt t="85101" x="2503488" y="5056188"/>
          <p14:tracePt t="85109" x="2479675" y="5032375"/>
          <p14:tracePt t="85116" x="2447925" y="5000625"/>
          <p14:tracePt t="85125" x="2408238" y="4959350"/>
          <p14:tracePt t="85131" x="2384425" y="4935538"/>
          <p14:tracePt t="85139" x="2343150" y="4895850"/>
          <p14:tracePt t="85159" x="2287588" y="4840288"/>
          <p14:tracePt t="85161" x="2247900" y="4808538"/>
          <p14:tracePt t="85174" x="2208213" y="4768850"/>
          <p14:tracePt t="85177" x="2168525" y="4737100"/>
          <p14:tracePt t="85184" x="2144713" y="4713288"/>
          <p14:tracePt t="85191" x="2105025" y="4673600"/>
          <p14:tracePt t="85199" x="2073275" y="4641850"/>
          <p14:tracePt t="85208" x="2033588" y="4608513"/>
          <p14:tracePt t="85214" x="2008188" y="4576763"/>
          <p14:tracePt t="85221" x="1968500" y="4537075"/>
          <p14:tracePt t="85228" x="1936750" y="4505325"/>
          <p14:tracePt t="85237" x="1912938" y="4489450"/>
          <p14:tracePt t="85244" x="1881188" y="4457700"/>
          <p14:tracePt t="85251" x="1849438" y="4441825"/>
          <p14:tracePt t="85259" x="1825625" y="4410075"/>
          <p14:tracePt t="85267" x="1809750" y="4402138"/>
          <p14:tracePt t="85274" x="1785938" y="4370388"/>
          <p14:tracePt t="85281" x="1778000" y="4362450"/>
          <p14:tracePt t="85289" x="1770063" y="4354513"/>
          <p14:tracePt t="85297" x="1754188" y="4338638"/>
          <p14:tracePt t="85304" x="1754188" y="4322763"/>
          <p14:tracePt t="85311" x="1746250" y="4322763"/>
          <p14:tracePt t="85319" x="1746250" y="4314825"/>
          <p14:tracePt t="85327" x="1738313" y="4298950"/>
          <p14:tracePt t="85333" x="1722438" y="4291013"/>
          <p14:tracePt t="85341" x="1722438" y="4281488"/>
          <p14:tracePt t="85349" x="1714500" y="4273550"/>
          <p14:tracePt t="85357" x="1714500" y="4265613"/>
          <p14:tracePt t="85363" x="1698625" y="4241800"/>
          <p14:tracePt t="85371" x="1690688" y="4233863"/>
          <p14:tracePt t="85378" x="1682750" y="4225925"/>
          <p14:tracePt t="85386" x="1682750" y="4210050"/>
          <p14:tracePt t="85394" x="1674813" y="4202113"/>
          <p14:tracePt t="85401" x="1674813" y="4194175"/>
          <p14:tracePt t="85411" x="1666875" y="4178300"/>
          <p14:tracePt t="85417" x="1666875" y="4170363"/>
          <p14:tracePt t="85424" x="1658938" y="4162425"/>
          <p14:tracePt t="85431" x="1658938" y="4146550"/>
          <p14:tracePt t="85440" x="1651000" y="4138613"/>
          <p14:tracePt t="85446" x="1641475" y="4122738"/>
          <p14:tracePt t="85461" x="1633538" y="4114800"/>
          <p14:tracePt t="85469" x="1625600" y="4098925"/>
          <p14:tracePt t="85477" x="1617663" y="4090988"/>
          <p14:tracePt t="85483" x="1609725" y="4083050"/>
          <p14:tracePt t="85499" x="1601788" y="4067175"/>
          <p14:tracePt t="85507" x="1593850" y="4067175"/>
          <p14:tracePt t="85514" x="1593850" y="4059238"/>
          <p14:tracePt t="85529" x="1585913" y="4059238"/>
          <p14:tracePt t="85536" x="1585913" y="4051300"/>
          <p14:tracePt t="85762" x="0" y="0"/>
        </p14:tracePtLst>
        <p14:tracePtLst>
          <p14:tracePt t="106666" x="661988" y="4760913"/>
          <p14:tracePt t="106814" x="677863" y="4752975"/>
          <p14:tracePt t="106823" x="693738" y="4745038"/>
          <p14:tracePt t="106829" x="701675" y="4745038"/>
          <p14:tracePt t="106837" x="725488" y="4729163"/>
          <p14:tracePt t="106844" x="757238" y="4713288"/>
          <p14:tracePt t="106851" x="788988" y="4713288"/>
          <p14:tracePt t="106859" x="828675" y="4697413"/>
          <p14:tracePt t="106866" x="860425" y="4689475"/>
          <p14:tracePt t="106875" x="892175" y="4681538"/>
          <p14:tracePt t="106881" x="941388" y="4657725"/>
          <p14:tracePt t="106891" x="989013" y="4649788"/>
          <p14:tracePt t="106896" x="1044575" y="4633913"/>
          <p14:tracePt t="106904" x="1076325" y="4616450"/>
          <p14:tracePt t="106911" x="1139825" y="4608513"/>
          <p14:tracePt t="106918" x="1211263" y="4600575"/>
          <p14:tracePt t="106926" x="1258888" y="4592638"/>
          <p14:tracePt t="106933" x="1316038" y="4584700"/>
          <p14:tracePt t="106943" x="1371600" y="4576763"/>
          <p14:tracePt t="106949" x="1419225" y="4568825"/>
          <p14:tracePt t="106956" x="1450975" y="4568825"/>
          <p14:tracePt t="106963" x="1506538" y="4552950"/>
          <p14:tracePt t="106971" x="1546225" y="4545013"/>
          <p14:tracePt t="106978" x="1577975" y="4529138"/>
          <p14:tracePt t="106986" x="1617663" y="4513263"/>
          <p14:tracePt t="106994" x="1633538" y="4505325"/>
          <p14:tracePt t="107001" x="1666875" y="4497388"/>
          <p14:tracePt t="107009" x="1682750" y="4489450"/>
          <p14:tracePt t="107016" x="1722438" y="4465638"/>
          <p14:tracePt t="107025" x="1754188" y="4457700"/>
          <p14:tracePt t="107031" x="1793875" y="4433888"/>
          <p14:tracePt t="107039" x="1825625" y="4418013"/>
          <p14:tracePt t="107047" x="1865313" y="4386263"/>
          <p14:tracePt t="107054" x="1889125" y="4370388"/>
          <p14:tracePt t="107061" x="1928813" y="4362450"/>
          <p14:tracePt t="107069" x="1976438" y="4338638"/>
          <p14:tracePt t="107076" x="2008188" y="4322763"/>
          <p14:tracePt t="107083" x="2049463" y="4298950"/>
          <p14:tracePt t="107092" x="2073275" y="4291013"/>
          <p14:tracePt t="107099" x="2112963" y="4265613"/>
          <p14:tracePt t="107106" x="2144713" y="4265613"/>
          <p14:tracePt t="107113" x="2168525" y="4257675"/>
          <p14:tracePt t="107123" x="2192338" y="4249738"/>
          <p14:tracePt t="107129" x="2216150" y="4241800"/>
          <p14:tracePt t="107142" x="2255838" y="4233863"/>
          <p14:tracePt t="107143" x="2279650" y="4233863"/>
          <p14:tracePt t="107151" x="2303463" y="4225925"/>
          <p14:tracePt t="107159" x="2327275" y="4217988"/>
          <p14:tracePt t="107166" x="2335213" y="4210050"/>
          <p14:tracePt t="107175" x="2351088" y="4210050"/>
          <p14:tracePt t="107181" x="2359025" y="4202113"/>
          <p14:tracePt t="107189" x="2366963" y="4194175"/>
          <p14:tracePt t="107196" x="2384425" y="4186238"/>
          <p14:tracePt t="107204" x="2400300" y="4178300"/>
          <p14:tracePt t="107211" x="2408238" y="4170363"/>
          <p14:tracePt t="107219" x="2432050" y="4162425"/>
          <p14:tracePt t="107227" x="2447925" y="4154488"/>
          <p14:tracePt t="107234" x="2463800" y="4138613"/>
          <p14:tracePt t="107242" x="2479675" y="4130675"/>
          <p14:tracePt t="107249" x="2503488" y="4122738"/>
          <p14:tracePt t="107256" x="2503488" y="4114800"/>
          <p14:tracePt t="107264" x="2511425" y="4114800"/>
          <p14:tracePt t="107421" x="2519363" y="4114800"/>
          <p14:tracePt t="107429" x="2566988" y="4114800"/>
          <p14:tracePt t="107436" x="2598738" y="4114800"/>
          <p14:tracePt t="107443" x="2654300" y="4122738"/>
          <p14:tracePt t="107451" x="2709863" y="4130675"/>
          <p14:tracePt t="107459" x="2759075" y="4130675"/>
          <p14:tracePt t="107466" x="2830513" y="4130675"/>
          <p14:tracePt t="107474" x="2846388" y="4130675"/>
          <p14:tracePt t="107481" x="2878138" y="4130675"/>
          <p14:tracePt t="107489" x="2901950" y="4130675"/>
          <p14:tracePt t="107496" x="2909888" y="4130675"/>
          <p14:tracePt t="107714" x="2909888" y="4138613"/>
          <p14:tracePt t="107721" x="2901950" y="4146550"/>
          <p14:tracePt t="107737" x="2894013" y="4154488"/>
          <p14:tracePt t="107744" x="2886075" y="4178300"/>
          <p14:tracePt t="107751" x="2886075" y="4194175"/>
          <p14:tracePt t="107759" x="2878138" y="4210050"/>
          <p14:tracePt t="107766" x="2870200" y="4233863"/>
          <p14:tracePt t="107775" x="2862263" y="4257675"/>
          <p14:tracePt t="107781" x="2846388" y="4298950"/>
          <p14:tracePt t="107789" x="2838450" y="4322763"/>
          <p14:tracePt t="107796" x="2830513" y="4354513"/>
          <p14:tracePt t="107803" x="2814638" y="4402138"/>
          <p14:tracePt t="107811" x="2798763" y="4457700"/>
          <p14:tracePt t="107819" x="2774950" y="4521200"/>
          <p14:tracePt t="107826" x="2751138" y="4584700"/>
          <p14:tracePt t="107834" x="2733675" y="4641850"/>
          <p14:tracePt t="107841" x="2693988" y="4713288"/>
          <p14:tracePt t="107849" x="2678113" y="4784725"/>
          <p14:tracePt t="107856" x="2646363" y="4848225"/>
          <p14:tracePt t="107863" x="2630488" y="4895850"/>
          <p14:tracePt t="107873" x="2606675" y="4951413"/>
          <p14:tracePt t="107879" x="2590800" y="5000625"/>
          <p14:tracePt t="107887" x="2566988" y="5048250"/>
          <p14:tracePt t="107893" x="2559050" y="5072063"/>
          <p14:tracePt t="107901" x="2543175" y="5111750"/>
          <p14:tracePt t="107909" x="2535238" y="5127625"/>
          <p14:tracePt t="107916" x="2519363" y="5159375"/>
          <p14:tracePt t="107924" x="2503488" y="5199063"/>
          <p14:tracePt t="107931" x="2487613" y="5222875"/>
          <p14:tracePt t="107938" x="2479675" y="5238750"/>
          <p14:tracePt t="107946" x="2463800" y="5270500"/>
          <p14:tracePt t="107954" x="2447925" y="5302250"/>
          <p14:tracePt t="107961" x="2424113" y="5327650"/>
          <p14:tracePt t="107969" x="2424113" y="5343525"/>
          <p14:tracePt t="107976" x="2400300" y="5375275"/>
          <p14:tracePt t="107983" x="2392363" y="5407025"/>
          <p14:tracePt t="107992" x="2374900" y="5438775"/>
          <p14:tracePt t="107998" x="2366963" y="5446713"/>
          <p14:tracePt t="108007" x="2351088" y="5462588"/>
          <p14:tracePt t="108013" x="2343150" y="5486400"/>
          <p14:tracePt t="108022" x="2327275" y="5510213"/>
          <p14:tracePt t="108030" x="2319338" y="5534025"/>
          <p14:tracePt t="108036" x="2311400" y="5549900"/>
          <p14:tracePt t="108043" x="2287588" y="5581650"/>
          <p14:tracePt t="108051" x="2279650" y="5613400"/>
          <p14:tracePt t="108058" x="2263775" y="5637213"/>
          <p14:tracePt t="108066" x="2255838" y="5662613"/>
          <p14:tracePt t="108075" x="2247900" y="5686425"/>
          <p14:tracePt t="108081" x="2239963" y="5702300"/>
          <p14:tracePt t="108089" x="2224088" y="5734050"/>
          <p14:tracePt t="108096" x="2224088" y="5749925"/>
          <p14:tracePt t="108104" x="2216150" y="5765800"/>
          <p14:tracePt t="108111" x="2200275" y="5789613"/>
          <p14:tracePt t="108119" x="2200275" y="5797550"/>
          <p14:tracePt t="108126" x="2200275" y="5821363"/>
          <p14:tracePt t="108134" x="2192338" y="5821363"/>
          <p14:tracePt t="108142" x="2192338" y="5837238"/>
          <p14:tracePt t="108149" x="2184400" y="5853113"/>
          <p14:tracePt t="108157" x="2184400" y="5861050"/>
          <p14:tracePt t="108163" x="2184400" y="5868988"/>
          <p14:tracePt t="108172" x="2184400" y="5884863"/>
          <p14:tracePt t="108178" x="2176463" y="5900738"/>
          <p14:tracePt t="108186" x="2176463" y="5908675"/>
          <p14:tracePt t="108194" x="2168525" y="5932488"/>
          <p14:tracePt t="108201" x="2160588" y="5940425"/>
          <p14:tracePt t="108208" x="2160588" y="5964238"/>
          <p14:tracePt t="108216" x="2152650" y="5988050"/>
          <p14:tracePt t="108224" x="2144713" y="5995988"/>
          <p14:tracePt t="108231" x="2144713" y="6005513"/>
          <p14:tracePt t="108358" x="2136775" y="6005513"/>
          <p14:tracePt t="108366" x="2128838" y="6005513"/>
          <p14:tracePt t="108374" x="2120900" y="6005513"/>
          <p14:tracePt t="108381" x="2105025" y="6005513"/>
          <p14:tracePt t="108388" x="2089150" y="6005513"/>
          <p14:tracePt t="108396" x="2065338" y="6005513"/>
          <p14:tracePt t="108404" x="2049463" y="6005513"/>
          <p14:tracePt t="108411" x="2041525" y="6005513"/>
          <p14:tracePt t="108419" x="2025650" y="6005513"/>
          <p14:tracePt t="108426" x="2008188" y="6005513"/>
          <p14:tracePt t="108433" x="1984375" y="6005513"/>
          <p14:tracePt t="108441" x="1968500" y="5995988"/>
          <p14:tracePt t="108449" x="1960563" y="5988050"/>
          <p14:tracePt t="108456" x="1952625" y="5988050"/>
          <p14:tracePt t="108464" x="1936750" y="5988050"/>
          <p14:tracePt t="108472" x="1928813" y="5980113"/>
          <p14:tracePt t="108479" x="1912938" y="5972175"/>
          <p14:tracePt t="108487" x="1881188" y="5948363"/>
          <p14:tracePt t="108493" x="1865313" y="5932488"/>
          <p14:tracePt t="108501" x="1841500" y="5892800"/>
          <p14:tracePt t="108508" x="1825625" y="5868988"/>
          <p14:tracePt t="108516" x="1793875" y="5821363"/>
          <p14:tracePt t="108524" x="1770063" y="5781675"/>
          <p14:tracePt t="108531" x="1730375" y="5726113"/>
          <p14:tracePt t="108538" x="1682750" y="5670550"/>
          <p14:tracePt t="108546" x="1641475" y="5605463"/>
          <p14:tracePt t="108554" x="1593850" y="5541963"/>
          <p14:tracePt t="108561" x="1562100" y="5510213"/>
          <p14:tracePt t="108569" x="1498600" y="5438775"/>
          <p14:tracePt t="108576" x="1450975" y="5391150"/>
          <p14:tracePt t="108583" x="1395413" y="5335588"/>
          <p14:tracePt t="108591" x="1331913" y="5286375"/>
          <p14:tracePt t="108599" x="1274763" y="5246688"/>
          <p14:tracePt t="108608" x="1235075" y="5214938"/>
          <p14:tracePt t="108613" x="1211263" y="5199063"/>
          <p14:tracePt t="108622" x="1163638" y="5167313"/>
          <p14:tracePt t="108629" x="1139825" y="5151438"/>
          <p14:tracePt t="108637" x="1123950" y="5135563"/>
          <p14:tracePt t="108643" x="1116013" y="5127625"/>
          <p14:tracePt t="108651" x="1108075" y="5119688"/>
          <p14:tracePt t="108658" x="1100138" y="5111750"/>
          <p14:tracePt t="108667" x="1100138" y="5103813"/>
          <p14:tracePt t="108674" x="1092200" y="5103813"/>
          <p14:tracePt t="108681" x="1084263" y="5095875"/>
          <p14:tracePt t="108689" x="1068388" y="5080000"/>
          <p14:tracePt t="108697" x="1052513" y="5072063"/>
          <p14:tracePt t="108704" x="1036638" y="5056188"/>
          <p14:tracePt t="108711" x="1020763" y="5048250"/>
          <p14:tracePt t="108719" x="1004888" y="5048250"/>
          <p14:tracePt t="108726" x="989013" y="5040313"/>
          <p14:tracePt t="108734" x="973138" y="5032375"/>
          <p14:tracePt t="108741" x="949325" y="5032375"/>
          <p14:tracePt t="108749" x="941388" y="5024438"/>
          <p14:tracePt t="108757" x="925513" y="5016500"/>
          <p14:tracePt t="108763" x="917575" y="5016500"/>
          <p14:tracePt t="108771" x="908050" y="5016500"/>
          <p14:tracePt t="109476" x="908050" y="5008563"/>
          <p14:tracePt t="109485" x="892175" y="4992688"/>
          <p14:tracePt t="109492" x="876300" y="4976813"/>
          <p14:tracePt t="109498" x="860425" y="4959350"/>
          <p14:tracePt t="109507" x="836613" y="4951413"/>
          <p14:tracePt t="109514" x="820738" y="4943475"/>
          <p14:tracePt t="109521" x="812800" y="4927600"/>
          <p14:tracePt t="109529" x="796925" y="4927600"/>
          <p14:tracePt t="109536" x="773113" y="4919663"/>
          <p14:tracePt t="109544" x="757238" y="4911725"/>
          <p14:tracePt t="109551" x="749300" y="4895850"/>
          <p14:tracePt t="109559" x="741363" y="4887913"/>
          <p14:tracePt t="109566" x="733425" y="4872038"/>
          <p14:tracePt t="109574" x="733425" y="4856163"/>
          <p14:tracePt t="109581" x="733425" y="4848225"/>
          <p14:tracePt t="109590" x="733425" y="4840288"/>
          <p14:tracePt t="109619" x="741363" y="4840288"/>
          <p14:tracePt t="109626" x="749300" y="4848225"/>
          <p14:tracePt t="109633" x="773113" y="4848225"/>
          <p14:tracePt t="109641" x="796925" y="4848225"/>
          <p14:tracePt t="109649" x="820738" y="4840288"/>
          <p14:tracePt t="109657" x="836613" y="4832350"/>
          <p14:tracePt t="109664" x="852488" y="4824413"/>
          <p14:tracePt t="109671" x="876300" y="4808538"/>
          <p14:tracePt t="109678" x="900113" y="4800600"/>
          <p14:tracePt t="109687" x="917575" y="4776788"/>
          <p14:tracePt t="109695" x="933450" y="4760913"/>
          <p14:tracePt t="109701" x="949325" y="4745038"/>
          <p14:tracePt t="109708" x="949325" y="4729163"/>
          <p14:tracePt t="109716" x="965200" y="4705350"/>
          <p14:tracePt t="109724" x="965200" y="4681538"/>
          <p14:tracePt t="109731" x="973138" y="4665663"/>
          <p14:tracePt t="109746" x="996950" y="4633913"/>
          <p14:tracePt t="109754" x="1004888" y="4616450"/>
          <p14:tracePt t="109761" x="1012825" y="4592638"/>
          <p14:tracePt t="109769" x="1028700" y="4584700"/>
          <p14:tracePt t="109776" x="1044575" y="4568825"/>
          <p14:tracePt t="109783" x="1044575" y="4560888"/>
          <p14:tracePt t="109791" x="1060450" y="4552950"/>
          <p14:tracePt t="109807" x="1068388" y="4552950"/>
          <p14:tracePt t="109986" x="1060450" y="4552950"/>
          <p14:tracePt t="109987" x="1052513" y="4552950"/>
          <p14:tracePt t="109994" x="1052513" y="4560888"/>
          <p14:tracePt t="110001" x="1044575" y="4560888"/>
          <p14:tracePt t="110009" x="1044575" y="4568825"/>
          <p14:tracePt t="110025" x="1036638" y="4568825"/>
          <p14:tracePt t="110031" x="1028700" y="4584700"/>
          <p14:tracePt t="110046" x="1020763" y="4592638"/>
          <p14:tracePt t="110061" x="1020763" y="4600575"/>
          <p14:tracePt t="110084" x="1012825" y="4608513"/>
          <p14:tracePt t="110114" x="1012825" y="4616450"/>
          <p14:tracePt t="110122" x="1012825" y="4624388"/>
          <p14:tracePt t="110129" x="1004888" y="4624388"/>
          <p14:tracePt t="110140" x="1004888" y="4633913"/>
          <p14:tracePt t="110144" x="996950" y="4641850"/>
          <p14:tracePt t="110151" x="996950" y="4649788"/>
          <p14:tracePt t="110159" x="996950" y="4665663"/>
          <p14:tracePt t="110174" x="989013" y="4673600"/>
          <p14:tracePt t="110174" x="989013" y="4681538"/>
          <p14:tracePt t="110182" x="981075" y="4705350"/>
          <p14:tracePt t="110189" x="981075" y="4713288"/>
          <p14:tracePt t="110197" x="973138" y="4729163"/>
          <p14:tracePt t="110203" x="973138" y="4737100"/>
          <p14:tracePt t="110211" x="965200" y="4760913"/>
          <p14:tracePt t="110219" x="957263" y="4776788"/>
          <p14:tracePt t="110226" x="957263" y="4784725"/>
          <p14:tracePt t="110233" x="949325" y="4792663"/>
          <p14:tracePt t="110241" x="941388" y="4808538"/>
          <p14:tracePt t="110250" x="941388" y="4816475"/>
          <p14:tracePt t="110258" x="933450" y="4824413"/>
          <p14:tracePt t="110271" x="933450" y="4832350"/>
          <p14:tracePt t="110287" x="933450" y="4840288"/>
          <p14:tracePt t="110308" x="933450" y="4848225"/>
          <p14:tracePt t="110355" x="933450" y="4856163"/>
          <p14:tracePt t="110608" x="933450" y="4864100"/>
          <p14:tracePt t="110653" x="925513" y="4864100"/>
          <p14:tracePt t="110706" x="925513" y="4872038"/>
          <p14:tracePt t="111036" x="925513" y="4864100"/>
          <p14:tracePt t="111051" x="925513" y="4856163"/>
          <p14:tracePt t="111066" x="925513" y="4848225"/>
          <p14:tracePt t="111074" x="925513" y="4840288"/>
          <p14:tracePt t="111089" x="925513" y="4832350"/>
          <p14:tracePt t="111111" x="925513" y="4824413"/>
          <p14:tracePt t="111133" x="925513" y="4816475"/>
          <p14:tracePt t="111149" x="925513" y="4808538"/>
          <p14:tracePt t="111216" x="925513" y="4800600"/>
          <p14:tracePt t="111246" x="925513" y="4792663"/>
          <p14:tracePt t="111261" x="925513" y="4784725"/>
          <p14:tracePt t="111269" x="925513" y="4776788"/>
          <p14:tracePt t="111284" x="925513" y="4768850"/>
          <p14:tracePt t="111306" x="925513" y="4760913"/>
          <p14:tracePt t="111658" x="925513" y="4752975"/>
          <p14:tracePt t="111674" x="925513" y="4745038"/>
          <p14:tracePt t="111684" x="933450" y="4745038"/>
          <p14:tracePt t="111690" x="933450" y="4737100"/>
          <p14:tracePt t="111698" x="941388" y="4729163"/>
          <p14:tracePt t="111704" x="949325" y="4721225"/>
          <p14:tracePt t="111712" x="965200" y="4713288"/>
          <p14:tracePt t="111719" x="981075" y="4705350"/>
          <p14:tracePt t="111726" x="1012825" y="4689475"/>
          <p14:tracePt t="111733" x="1036638" y="4673600"/>
          <p14:tracePt t="111743" x="1084263" y="4649788"/>
          <p14:tracePt t="111750" x="1139825" y="4624388"/>
          <p14:tracePt t="111757" x="1203325" y="4600575"/>
          <p14:tracePt t="111763" x="1266825" y="4568825"/>
          <p14:tracePt t="111774" x="1323975" y="4537075"/>
          <p14:tracePt t="111780" x="1387475" y="4505325"/>
          <p14:tracePt t="111786" x="1458913" y="4465638"/>
          <p14:tracePt t="111793" x="1490663" y="4457700"/>
          <p14:tracePt t="111804" x="1554163" y="4433888"/>
          <p14:tracePt t="111809" x="1609725" y="4394200"/>
          <p14:tracePt t="111818" x="1641475" y="4394200"/>
          <p14:tracePt t="111824" x="1698625" y="4362450"/>
          <p14:tracePt t="111832" x="1770063" y="4330700"/>
          <p14:tracePt t="111840" x="1825625" y="4298950"/>
          <p14:tracePt t="111847" x="1865313" y="4281488"/>
          <p14:tracePt t="111855" x="1897063" y="4265613"/>
          <p14:tracePt t="111861" x="1920875" y="4265613"/>
          <p14:tracePt t="111871" x="1936750" y="4257675"/>
          <p14:tracePt t="111876" x="1944688" y="4249738"/>
          <p14:tracePt t="112018" x="1928813" y="4249738"/>
          <p14:tracePt t="112027" x="1912938" y="4249738"/>
          <p14:tracePt t="112035" x="1897063" y="4257675"/>
          <p14:tracePt t="112041" x="1865313" y="4265613"/>
          <p14:tracePt t="112048" x="1809750" y="4281488"/>
          <p14:tracePt t="112058" x="1754188" y="4306888"/>
          <p14:tracePt t="112063" x="1682750" y="4330700"/>
          <p14:tracePt t="112072" x="1585913" y="4346575"/>
          <p14:tracePt t="112078" x="1474788" y="4394200"/>
          <p14:tracePt t="112087" x="1363663" y="4433888"/>
          <p14:tracePt t="112094" x="1274763" y="4473575"/>
          <p14:tracePt t="112104" x="1171575" y="4521200"/>
          <p14:tracePt t="112109" x="1100138" y="4560888"/>
          <p14:tracePt t="112116" x="1028700" y="4584700"/>
          <p14:tracePt t="112125" x="981075" y="4616450"/>
          <p14:tracePt t="112131" x="949325" y="4641850"/>
          <p14:tracePt t="112139" x="917575" y="4657725"/>
          <p14:tracePt t="112160" x="892175" y="4681538"/>
          <p14:tracePt t="112168" x="884238" y="4697413"/>
          <p14:tracePt t="112184" x="876300" y="4705350"/>
          <p14:tracePt t="112191" x="860425" y="4721225"/>
          <p14:tracePt t="112199" x="852488" y="4729163"/>
          <p14:tracePt t="112207" x="844550" y="4745038"/>
          <p14:tracePt t="112214" x="820738" y="4745038"/>
          <p14:tracePt t="112222" x="804863" y="4760913"/>
          <p14:tracePt t="112229" x="788988" y="4768850"/>
          <p14:tracePt t="112238" x="765175" y="4776788"/>
          <p14:tracePt t="112244" x="757238" y="4784725"/>
          <p14:tracePt t="112252" x="725488" y="4792663"/>
          <p14:tracePt t="112259" x="701675" y="4792663"/>
          <p14:tracePt t="112267" x="693738" y="4792663"/>
          <p14:tracePt t="112274" x="661988" y="4792663"/>
          <p14:tracePt t="112281" x="646113" y="4792663"/>
          <p14:tracePt t="112288" x="622300" y="4800600"/>
          <p14:tracePt t="112297" x="614363" y="4808538"/>
          <p14:tracePt t="112304" x="590550" y="4808538"/>
          <p14:tracePt t="112311" x="574675" y="4816475"/>
          <p14:tracePt t="112393" x="582613" y="4824413"/>
          <p14:tracePt t="112402" x="590550" y="4824413"/>
          <p14:tracePt t="112417" x="598488" y="4832350"/>
          <p14:tracePt t="112424" x="606425" y="4840288"/>
          <p14:tracePt t="112431" x="622300" y="4856163"/>
          <p14:tracePt t="112439" x="646113" y="4879975"/>
          <p14:tracePt t="112446" x="661988" y="4911725"/>
          <p14:tracePt t="112455" x="701675" y="4959350"/>
          <p14:tracePt t="112461" x="733425" y="5016500"/>
          <p14:tracePt t="112468" x="765175" y="5064125"/>
          <p14:tracePt t="112476" x="796925" y="5111750"/>
          <p14:tracePt t="112484" x="844550" y="5183188"/>
          <p14:tracePt t="112491" x="892175" y="5238750"/>
          <p14:tracePt t="112499" x="925513" y="5294313"/>
          <p14:tracePt t="112506" x="957263" y="5351463"/>
          <p14:tracePt t="112513" x="1004888" y="5407025"/>
          <p14:tracePt t="112521" x="1028700" y="5454650"/>
          <p14:tracePt t="112529" x="1052513" y="5478463"/>
          <p14:tracePt t="112537" x="1084263" y="5518150"/>
          <p14:tracePt t="112544" x="1108075" y="5541963"/>
          <p14:tracePt t="112552" x="1123950" y="5581650"/>
          <p14:tracePt t="112559" x="1155700" y="5621338"/>
          <p14:tracePt t="112567" x="1187450" y="5662613"/>
          <p14:tracePt t="112573" x="1211263" y="5686425"/>
          <p14:tracePt t="112581" x="1243013" y="5726113"/>
          <p14:tracePt t="112588" x="1266825" y="5765800"/>
          <p14:tracePt t="112596" x="1292225" y="5797550"/>
          <p14:tracePt t="112604" x="1323975" y="5829300"/>
          <p14:tracePt t="112611" x="1355725" y="5868988"/>
          <p14:tracePt t="112619" x="1403350" y="5908675"/>
          <p14:tracePt t="112626" x="1419225" y="5924550"/>
          <p14:tracePt t="112634" x="1435100" y="5940425"/>
          <p14:tracePt t="112641" x="1458913" y="5956300"/>
          <p14:tracePt t="112649" x="1482725" y="5980113"/>
          <p14:tracePt t="112656" x="1506538" y="6005513"/>
          <p14:tracePt t="112664" x="1530350" y="6029325"/>
          <p14:tracePt t="112672" x="1546225" y="6037263"/>
          <p14:tracePt t="112679" x="1562100" y="6045200"/>
          <p14:tracePt t="112687" x="1570038" y="6053138"/>
          <p14:tracePt t="112693" x="1577975" y="6053138"/>
          <p14:tracePt t="112709" x="1585913" y="6061075"/>
          <p14:tracePt t="112799" x="1585913" y="6037263"/>
          <p14:tracePt t="112807" x="1562100" y="5972175"/>
          <p14:tracePt t="112814" x="1538288" y="5900738"/>
          <p14:tracePt t="112821" x="1506538" y="5813425"/>
          <p14:tracePt t="112829" x="1450975" y="5718175"/>
          <p14:tracePt t="112837" x="1395413" y="5613400"/>
          <p14:tracePt t="112843" x="1316038" y="5462588"/>
          <p14:tracePt t="112851" x="1235075" y="5351463"/>
          <p14:tracePt t="112858" x="1155700" y="5222875"/>
          <p14:tracePt t="112867" x="1092200" y="5119688"/>
          <p14:tracePt t="112874" x="1020763" y="5008563"/>
          <p14:tracePt t="112881" x="981075" y="4919663"/>
          <p14:tracePt t="112889" x="933450" y="4856163"/>
          <p14:tracePt t="112896" x="900113" y="4768850"/>
          <p14:tracePt t="112904" x="868363" y="4705350"/>
          <p14:tracePt t="112911" x="836613" y="4641850"/>
          <p14:tracePt t="112918" x="836613" y="4608513"/>
          <p14:tracePt t="112926" x="836613" y="4592638"/>
          <p14:tracePt t="112938" x="836613" y="4568825"/>
          <p14:tracePt t="112941" x="836613" y="4552950"/>
          <p14:tracePt t="112949" x="836613" y="4537075"/>
          <p14:tracePt t="112956" x="836613" y="4513263"/>
          <p14:tracePt t="112964" x="836613" y="4497388"/>
          <p14:tracePt t="112971" x="836613" y="4473575"/>
          <p14:tracePt t="112979" x="836613" y="4457700"/>
          <p14:tracePt t="112987" x="836613" y="4441825"/>
          <p14:tracePt t="112993" x="844550" y="4425950"/>
          <p14:tracePt t="113001" x="852488" y="4418013"/>
          <p14:tracePt t="113009" x="852488" y="4410075"/>
          <p14:tracePt t="113017" x="860425" y="4394200"/>
          <p14:tracePt t="113023" x="868363" y="4386263"/>
          <p14:tracePt t="113031" x="868363" y="4370388"/>
          <p14:tracePt t="113039" x="884238" y="4362450"/>
          <p14:tracePt t="113046" x="884238" y="4346575"/>
          <p14:tracePt t="113054" x="908050" y="4330700"/>
          <p14:tracePt t="113061" x="925513" y="4298950"/>
          <p14:tracePt t="113076" x="949325" y="4273550"/>
          <p14:tracePt t="113076" x="981075" y="4233863"/>
          <p14:tracePt t="113084" x="996950" y="4202113"/>
          <p14:tracePt t="113091" x="1028700" y="4178300"/>
          <p14:tracePt t="113099" x="1044575" y="4162425"/>
          <p14:tracePt t="113106" x="1060450" y="4154488"/>
          <p14:tracePt t="113114" x="1068388" y="4154488"/>
          <p14:tracePt t="113122" x="1076325" y="4146550"/>
          <p14:tracePt t="113154" x="1084263" y="4146550"/>
          <p14:tracePt t="113158" x="1092200" y="4146550"/>
          <p14:tracePt t="113167" x="1116013" y="4154488"/>
          <p14:tracePt t="113174" x="1139825" y="4162425"/>
          <p14:tracePt t="113181" x="1163638" y="4178300"/>
          <p14:tracePt t="113189" x="1195388" y="4186238"/>
          <p14:tracePt t="113196" x="1227138" y="4186238"/>
          <p14:tracePt t="113204" x="1266825" y="4194175"/>
          <p14:tracePt t="113211" x="1316038" y="4194175"/>
          <p14:tracePt t="113219" x="1355725" y="4202113"/>
          <p14:tracePt t="113226" x="1403350" y="4210050"/>
          <p14:tracePt t="113234" x="1435100" y="4210050"/>
          <p14:tracePt t="113241" x="1490663" y="4217988"/>
          <p14:tracePt t="113249" x="1530350" y="4217988"/>
          <p14:tracePt t="113256" x="1593850" y="4217988"/>
          <p14:tracePt t="113263" x="1674813" y="4217988"/>
          <p14:tracePt t="113271" x="1754188" y="4217988"/>
          <p14:tracePt t="113278" x="1825625" y="4217988"/>
          <p14:tracePt t="113287" x="1912938" y="4217988"/>
          <p14:tracePt t="113294" x="2000250" y="4217988"/>
          <p14:tracePt t="113301" x="2057400" y="4202113"/>
          <p14:tracePt t="113308" x="2128838" y="4186238"/>
          <p14:tracePt t="113317" x="2208213" y="4162425"/>
          <p14:tracePt t="113324" x="2255838" y="4146550"/>
          <p14:tracePt t="113331" x="2303463" y="4122738"/>
          <p14:tracePt t="113338" x="2327275" y="4106863"/>
          <p14:tracePt t="113346" x="2343150" y="4106863"/>
          <p14:tracePt t="113354" x="2351088" y="4098925"/>
          <p14:tracePt t="113369" x="2351088" y="4090988"/>
          <p14:tracePt t="113376" x="2359025" y="4090988"/>
          <p14:tracePt t="113593" x="2359025" y="4098925"/>
          <p14:tracePt t="113601" x="2359025" y="4106863"/>
          <p14:tracePt t="113609" x="2359025" y="4130675"/>
          <p14:tracePt t="113617" x="2359025" y="4154488"/>
          <p14:tracePt t="113623" x="2359025" y="4194175"/>
          <p14:tracePt t="113631" x="2359025" y="4273550"/>
          <p14:tracePt t="113639" x="2359025" y="4338638"/>
          <p14:tracePt t="113646" x="2359025" y="4433888"/>
          <p14:tracePt t="113654" x="2359025" y="4529138"/>
          <p14:tracePt t="113661" x="2359025" y="4657725"/>
          <p14:tracePt t="113669" x="2351088" y="4745038"/>
          <p14:tracePt t="113676" x="2327275" y="4864100"/>
          <p14:tracePt t="113685" x="2303463" y="4992688"/>
          <p14:tracePt t="113691" x="2295525" y="5087938"/>
          <p14:tracePt t="113699" x="2263775" y="5199063"/>
          <p14:tracePt t="113707" x="2247900" y="5278438"/>
          <p14:tracePt t="113715" x="2239963" y="5351463"/>
          <p14:tracePt t="113721" x="2216150" y="5422900"/>
          <p14:tracePt t="113729" x="2200275" y="5502275"/>
          <p14:tracePt t="113736" x="2184400" y="5549900"/>
          <p14:tracePt t="113744" x="2176463" y="5573713"/>
          <p14:tracePt t="113751" x="2168525" y="5589588"/>
          <p14:tracePt t="113759" x="2168525" y="5605463"/>
          <p14:tracePt t="113767" x="2160588" y="5613400"/>
          <p14:tracePt t="113774" x="2152650" y="5629275"/>
          <p14:tracePt t="113789" x="2152650" y="5637213"/>
          <p14:tracePt t="113811" x="2152650" y="5645150"/>
          <p14:tracePt t="113826" x="2152650" y="5653088"/>
          <p14:tracePt t="113849" x="2152650" y="5662613"/>
          <p14:tracePt t="113871" x="2152650" y="5670550"/>
          <p14:tracePt t="113887" x="2152650" y="5678488"/>
          <p14:tracePt t="113894" x="2152650" y="5686425"/>
          <p14:tracePt t="113901" x="2144713" y="5686425"/>
          <p14:tracePt t="113909" x="2144713" y="5694363"/>
          <p14:tracePt t="113918" x="2144713" y="5702300"/>
          <p14:tracePt t="113924" x="2144713" y="5710238"/>
          <p14:tracePt t="113931" x="2136775" y="5734050"/>
          <p14:tracePt t="113939" x="2136775" y="5757863"/>
          <p14:tracePt t="113946" x="2128838" y="5781675"/>
          <p14:tracePt t="113953" x="2120900" y="5805488"/>
          <p14:tracePt t="113961" x="2120900" y="5829300"/>
          <p14:tracePt t="113969" x="2120900" y="5853113"/>
          <p14:tracePt t="113976" x="2120900" y="5876925"/>
          <p14:tracePt t="113983" x="2120900" y="5884863"/>
          <p14:tracePt t="113991" x="2120900" y="5908675"/>
          <p14:tracePt t="113998" x="2120900" y="5916613"/>
          <p14:tracePt t="114006" x="2120900" y="5924550"/>
          <p14:tracePt t="114013" x="2120900" y="5940425"/>
          <p14:tracePt t="114021" x="2120900" y="5956300"/>
          <p14:tracePt t="114036" x="2120900" y="5964238"/>
          <p14:tracePt t="114043" x="2120900" y="5972175"/>
          <p14:tracePt t="114149" x="2120900" y="5964238"/>
          <p14:tracePt t="114156" x="2128838" y="5940425"/>
          <p14:tracePt t="114164" x="2144713" y="5916613"/>
          <p14:tracePt t="114171" x="2160588" y="5876925"/>
          <p14:tracePt t="114179" x="2184400" y="5829300"/>
          <p14:tracePt t="114187" x="2192338" y="5805488"/>
          <p14:tracePt t="114194" x="2224088" y="5741988"/>
          <p14:tracePt t="114202" x="2263775" y="5678488"/>
          <p14:tracePt t="114209" x="2295525" y="5613400"/>
          <p14:tracePt t="114217" x="2327275" y="5557838"/>
          <p14:tracePt t="114223" x="2374900" y="5478463"/>
          <p14:tracePt t="114231" x="2408238" y="5407025"/>
          <p14:tracePt t="114239" x="2439988" y="5351463"/>
          <p14:tracePt t="114247" x="2479675" y="5278438"/>
          <p14:tracePt t="114253" x="2503488" y="5207000"/>
          <p14:tracePt t="114261" x="2551113" y="5127625"/>
          <p14:tracePt t="114269" x="2582863" y="5056188"/>
          <p14:tracePt t="114277" x="2622550" y="4984750"/>
          <p14:tracePt t="114288" x="2654300" y="4911725"/>
          <p14:tracePt t="114293" x="2678113" y="4872038"/>
          <p14:tracePt t="114299" x="2709863" y="4816475"/>
          <p14:tracePt t="114307" x="2733675" y="4776788"/>
          <p14:tracePt t="114313" x="2751138" y="4745038"/>
          <p14:tracePt t="114321" x="2767013" y="4705350"/>
          <p14:tracePt t="114329" x="2782888" y="4689475"/>
          <p14:tracePt t="114336" x="2798763" y="4673600"/>
          <p14:tracePt t="114343" x="2806700" y="4649788"/>
          <p14:tracePt t="114352" x="2822575" y="4633913"/>
          <p14:tracePt t="114359" x="2830513" y="4616450"/>
          <p14:tracePt t="114367" x="2846388" y="4608513"/>
          <p14:tracePt t="114373" x="2854325" y="4592638"/>
          <p14:tracePt t="114383" x="2862263" y="4584700"/>
          <p14:tracePt t="114390" x="2870200" y="4576763"/>
          <p14:tracePt t="114403" x="2870200" y="4568825"/>
          <p14:tracePt t="114411" x="2878138" y="4568825"/>
          <p14:tracePt t="114426" x="2878138" y="4560888"/>
          <p14:tracePt t="114449" x="2878138" y="4552950"/>
          <p14:tracePt t="114486" x="2886075" y="4552950"/>
          <p14:tracePt t="114505" x="2886075" y="4545013"/>
          <p14:tracePt t="114727" x="0" y="0"/>
        </p14:tracePtLst>
        <p14:tracePtLst>
          <p14:tracePt t="138219" x="1076325" y="2112963"/>
          <p14:tracePt t="138435" x="1092200" y="2112963"/>
          <p14:tracePt t="138442" x="1108075" y="2112963"/>
          <p14:tracePt t="138450" x="1131888" y="2112963"/>
          <p14:tracePt t="138457" x="1163638" y="2112963"/>
          <p14:tracePt t="138466" x="1195388" y="2112963"/>
          <p14:tracePt t="138473" x="1243013" y="2112963"/>
          <p14:tracePt t="138481" x="1292225" y="2112963"/>
          <p14:tracePt t="138488" x="1371600" y="2112963"/>
          <p14:tracePt t="138496" x="1435100" y="2112963"/>
          <p14:tracePt t="138503" x="1498600" y="2112963"/>
          <p14:tracePt t="138510" x="1562100" y="2112963"/>
          <p14:tracePt t="138518" x="1641475" y="2112963"/>
          <p14:tracePt t="138525" x="1706563" y="2112963"/>
          <p14:tracePt t="138533" x="1770063" y="2112963"/>
          <p14:tracePt t="138540" x="1833563" y="2112963"/>
          <p14:tracePt t="138548" x="1889125" y="2112963"/>
          <p14:tracePt t="138555" x="1944688" y="2112963"/>
          <p14:tracePt t="138563" x="2000250" y="2112963"/>
          <p14:tracePt t="138571" x="2049463" y="2112963"/>
          <p14:tracePt t="138578" x="2112963" y="2112963"/>
          <p14:tracePt t="138585" x="2168525" y="2112963"/>
          <p14:tracePt t="138593" x="2232025" y="2112963"/>
          <p14:tracePt t="138600" x="2295525" y="2112963"/>
          <p14:tracePt t="138608" x="2374900" y="2105025"/>
          <p14:tracePt t="138617" x="2424113" y="2097088"/>
          <p14:tracePt t="138623" x="2495550" y="2073275"/>
          <p14:tracePt t="138630" x="2559050" y="2065338"/>
          <p14:tracePt t="138638" x="2614613" y="2049463"/>
          <p14:tracePt t="138646" x="2670175" y="2041525"/>
          <p14:tracePt t="138653" x="2725738" y="2041525"/>
          <p14:tracePt t="138660" x="2751138" y="2033588"/>
          <p14:tracePt t="138668" x="2774950" y="2033588"/>
          <p14:tracePt t="138683" x="2782888" y="2033588"/>
          <p14:tracePt t="138788" x="2774950" y="2033588"/>
          <p14:tracePt t="138796" x="2751138" y="2033588"/>
          <p14:tracePt t="138803" x="2733675" y="2033588"/>
          <p14:tracePt t="138811" x="2709863" y="2033588"/>
          <p14:tracePt t="138818" x="2670175" y="2033588"/>
          <p14:tracePt t="138825" x="2638425" y="2033588"/>
          <p14:tracePt t="138833" x="2582863" y="2041525"/>
          <p14:tracePt t="138841" x="2535238" y="2049463"/>
          <p14:tracePt t="138848" x="2495550" y="2057400"/>
          <p14:tracePt t="138855" x="2471738" y="2057400"/>
          <p14:tracePt t="138863" x="2439988" y="2057400"/>
          <p14:tracePt t="138872" x="2384425" y="2057400"/>
          <p14:tracePt t="138878" x="2335213" y="2057400"/>
          <p14:tracePt t="138885" x="2295525" y="2057400"/>
          <p14:tracePt t="138893" x="2255838" y="2057400"/>
          <p14:tracePt t="138900" x="2200275" y="2057400"/>
          <p14:tracePt t="138907" x="2168525" y="2057400"/>
          <p14:tracePt t="138916" x="2120900" y="2049463"/>
          <p14:tracePt t="138923" x="2089150" y="2049463"/>
          <p14:tracePt t="138930" x="2041525" y="2041525"/>
          <p14:tracePt t="138939" x="1992313" y="2025650"/>
          <p14:tracePt t="138945" x="1952625" y="2025650"/>
          <p14:tracePt t="138952" x="1920875" y="2025650"/>
          <p14:tracePt t="138960" x="1881188" y="2017713"/>
          <p14:tracePt t="138968" x="1857375" y="2017713"/>
          <p14:tracePt t="138975" x="1825625" y="2009775"/>
          <p14:tracePt t="138983" x="1793875" y="2009775"/>
          <p14:tracePt t="138990" x="1762125" y="2009775"/>
          <p14:tracePt t="138998" x="1730375" y="2009775"/>
          <p14:tracePt t="139005" x="1706563" y="2009775"/>
          <p14:tracePt t="139013" x="1682750" y="2009775"/>
          <p14:tracePt t="139020" x="1658938" y="2009775"/>
          <p14:tracePt t="139028" x="1625600" y="2009775"/>
          <p14:tracePt t="139035" x="1601788" y="2009775"/>
          <p14:tracePt t="139043" x="1570038" y="2009775"/>
          <p14:tracePt t="139050" x="1546225" y="2009775"/>
          <p14:tracePt t="139058" x="1522413" y="2009775"/>
          <p14:tracePt t="139066" x="1506538" y="2009775"/>
          <p14:tracePt t="139073" x="1490663" y="2009775"/>
          <p14:tracePt t="139080" x="1466850" y="2009775"/>
          <p14:tracePt t="139088" x="1443038" y="2009775"/>
          <p14:tracePt t="139096" x="1411288" y="2017713"/>
          <p14:tracePt t="139102" x="1395413" y="2017713"/>
          <p14:tracePt t="139110" x="1363663" y="2017713"/>
          <p14:tracePt t="139119" x="1339850" y="2017713"/>
          <p14:tracePt t="139125" x="1300163" y="2025650"/>
          <p14:tracePt t="139132" x="1266825" y="2025650"/>
          <p14:tracePt t="139140" x="1235075" y="2033588"/>
          <p14:tracePt t="139149" x="1203325" y="2041525"/>
          <p14:tracePt t="139155" x="1163638" y="2049463"/>
          <p14:tracePt t="139163" x="1131888" y="2049463"/>
          <p14:tracePt t="139170" x="1116013" y="2049463"/>
          <p14:tracePt t="139177" x="1084263" y="2065338"/>
          <p14:tracePt t="139186" x="1060450" y="2065338"/>
          <p14:tracePt t="139193" x="1052513" y="2073275"/>
          <p14:tracePt t="139207" x="1044575" y="2073275"/>
          <p14:tracePt t="139402" x="1076325" y="2073275"/>
          <p14:tracePt t="139410" x="1108075" y="2073275"/>
          <p14:tracePt t="139418" x="1147763" y="2073275"/>
          <p14:tracePt t="139425" x="1203325" y="2073275"/>
          <p14:tracePt t="139433" x="1243013" y="2073275"/>
          <p14:tracePt t="139441" x="1323975" y="2073275"/>
          <p14:tracePt t="139449" x="1395413" y="2073275"/>
          <p14:tracePt t="139455" x="1466850" y="2073275"/>
          <p14:tracePt t="139463" x="1554163" y="2073275"/>
          <p14:tracePt t="139470" x="1625600" y="2073275"/>
          <p14:tracePt t="139478" x="1706563" y="2073275"/>
          <p14:tracePt t="139485" x="1754188" y="2073275"/>
          <p14:tracePt t="139493" x="1833563" y="2081213"/>
          <p14:tracePt t="139500" x="1905000" y="2089150"/>
          <p14:tracePt t="139508" x="1984375" y="2105025"/>
          <p14:tracePt t="139515" x="2049463" y="2105025"/>
          <p14:tracePt t="139523" x="2112963" y="2112963"/>
          <p14:tracePt t="139531" x="2152650" y="2112963"/>
          <p14:tracePt t="139537" x="2176463" y="2112963"/>
          <p14:tracePt t="139546" x="2200275" y="2112963"/>
          <p14:tracePt t="139552" x="2208213" y="2112963"/>
          <p14:tracePt t="139567" x="2216150" y="2112963"/>
          <p14:tracePt t="139642" x="2192338" y="2112963"/>
          <p14:tracePt t="139651" x="2168525" y="2105025"/>
          <p14:tracePt t="139658" x="2144713" y="2105025"/>
          <p14:tracePt t="139666" x="2112963" y="2105025"/>
          <p14:tracePt t="139673" x="2065338" y="2097088"/>
          <p14:tracePt t="139680" x="2017713" y="2097088"/>
          <p14:tracePt t="139687" x="1976438" y="2097088"/>
          <p14:tracePt t="139696" x="1897063" y="2097088"/>
          <p14:tracePt t="139703" x="1833563" y="2097088"/>
          <p14:tracePt t="139710" x="1762125" y="2105025"/>
          <p14:tracePt t="139718" x="1698625" y="2112963"/>
          <p14:tracePt t="139725" x="1625600" y="2120900"/>
          <p14:tracePt t="139732" x="1585913" y="2120900"/>
          <p14:tracePt t="139740" x="1530350" y="2128838"/>
          <p14:tracePt t="139748" x="1506538" y="2128838"/>
          <p14:tracePt t="139755" x="1474788" y="2128838"/>
          <p14:tracePt t="139764" x="1443038" y="2128838"/>
          <p14:tracePt t="139770" x="1427163" y="2128838"/>
          <p14:tracePt t="139778" x="1419225" y="2128838"/>
          <p14:tracePt t="139785" x="1403350" y="2128838"/>
          <p14:tracePt t="139800" x="1395413" y="2128838"/>
          <p14:tracePt t="139868" x="1387475" y="2128838"/>
          <p14:tracePt t="139882" x="1379538" y="2128838"/>
          <p14:tracePt t="139890" x="1371600" y="2128838"/>
          <p14:tracePt t="139898" x="1355725" y="2128838"/>
          <p14:tracePt t="139905" x="1339850" y="2128838"/>
          <p14:tracePt t="139913" x="1316038" y="2128838"/>
          <p14:tracePt t="139921" x="1292225" y="2128838"/>
          <p14:tracePt t="139928" x="1266825" y="2128838"/>
          <p14:tracePt t="139936" x="1235075" y="2128838"/>
          <p14:tracePt t="139943" x="1203325" y="2128838"/>
          <p14:tracePt t="139950" x="1171575" y="2128838"/>
          <p14:tracePt t="139957" x="1139825" y="2136775"/>
          <p14:tracePt t="139966" x="1108075" y="2136775"/>
          <p14:tracePt t="139973" x="1076325" y="2136775"/>
          <p14:tracePt t="139981" x="1020763" y="2144713"/>
          <p14:tracePt t="139988" x="1012825" y="2144713"/>
          <p14:tracePt t="139996" x="1004888" y="2144713"/>
          <p14:tracePt t="140100" x="1012825" y="2144713"/>
          <p14:tracePt t="140115" x="1020763" y="2144713"/>
          <p14:tracePt t="140124" x="1036638" y="2136775"/>
          <p14:tracePt t="140131" x="1052513" y="2136775"/>
          <p14:tracePt t="140137" x="1068388" y="2136775"/>
          <p14:tracePt t="140147" x="1092200" y="2128838"/>
          <p14:tracePt t="140152" x="1123950" y="2128838"/>
          <p14:tracePt t="140160" x="1147763" y="2120900"/>
          <p14:tracePt t="140167" x="1171575" y="2120900"/>
          <p14:tracePt t="140175" x="1211263" y="2112963"/>
          <p14:tracePt t="140182" x="1243013" y="2112963"/>
          <p14:tracePt t="140190" x="1274763" y="2112963"/>
          <p14:tracePt t="140198" x="1308100" y="2112963"/>
          <p14:tracePt t="140205" x="1339850" y="2112963"/>
          <p14:tracePt t="140213" x="1355725" y="2112963"/>
          <p14:tracePt t="140220" x="1379538" y="2112963"/>
          <p14:tracePt t="140228" x="1411288" y="2112963"/>
          <p14:tracePt t="140235" x="1443038" y="2112963"/>
          <p14:tracePt t="140243" x="1466850" y="2112963"/>
          <p14:tracePt t="140250" x="1482725" y="2112963"/>
          <p14:tracePt t="140258" x="1506538" y="2112963"/>
          <p14:tracePt t="140265" x="1522413" y="2112963"/>
          <p14:tracePt t="140273" x="1538288" y="2112963"/>
          <p14:tracePt t="140280" x="1562100" y="2112963"/>
          <p14:tracePt t="140288" x="1577975" y="2112963"/>
          <p14:tracePt t="140295" x="1609725" y="2112963"/>
          <p14:tracePt t="140303" x="1674813" y="2112963"/>
          <p14:tracePt t="140310" x="1730375" y="2112963"/>
          <p14:tracePt t="140318" x="1770063" y="2112963"/>
          <p14:tracePt t="140325" x="1857375" y="2112963"/>
          <p14:tracePt t="140333" x="1920875" y="2112963"/>
          <p14:tracePt t="140340" x="2025650" y="2112963"/>
          <p14:tracePt t="140348" x="2128838" y="2112963"/>
          <p14:tracePt t="140355" x="2247900" y="2120900"/>
          <p14:tracePt t="140363" x="2359025" y="2120900"/>
          <p14:tracePt t="140370" x="2447925" y="2120900"/>
          <p14:tracePt t="140378" x="2543175" y="2128838"/>
          <p14:tracePt t="140385" x="2638425" y="2128838"/>
          <p14:tracePt t="140393" x="2709863" y="2128838"/>
          <p14:tracePt t="140400" x="2774950" y="2128838"/>
          <p14:tracePt t="140408" x="2822575" y="2128838"/>
          <p14:tracePt t="140415" x="2862263" y="2128838"/>
          <p14:tracePt t="140422" x="2886075" y="2128838"/>
          <p14:tracePt t="140431" x="2901950" y="2128838"/>
          <p14:tracePt t="140438" x="2917825" y="2128838"/>
          <p14:tracePt t="140445" x="2925763" y="2128838"/>
          <p14:tracePt t="140452" x="2933700" y="2128838"/>
          <p14:tracePt t="140475" x="2941638" y="2128838"/>
          <p14:tracePt t="140490" x="2949575" y="2128838"/>
          <p14:tracePt t="140505" x="2957513" y="2128838"/>
          <p14:tracePt t="140513" x="2965450" y="2128838"/>
          <p14:tracePt t="140529" x="2973388" y="2120900"/>
          <p14:tracePt t="140700" x="2997200" y="2120900"/>
          <p14:tracePt t="140708" x="3036888" y="2120900"/>
          <p14:tracePt t="140716" x="3060700" y="2120900"/>
          <p14:tracePt t="140722" x="3117850" y="2120900"/>
          <p14:tracePt t="140731" x="3181350" y="2120900"/>
          <p14:tracePt t="140738" x="3244850" y="2120900"/>
          <p14:tracePt t="140745" x="3324225" y="2120900"/>
          <p14:tracePt t="140752" x="3419475" y="2120900"/>
          <p14:tracePt t="140762" x="3516313" y="2120900"/>
          <p14:tracePt t="140767" x="3611563" y="2128838"/>
          <p14:tracePt t="140775" x="3706813" y="2136775"/>
          <p14:tracePt t="140783" x="3778250" y="2152650"/>
          <p14:tracePt t="140790" x="3867150" y="2152650"/>
          <p14:tracePt t="140798" x="3946525" y="2152650"/>
          <p14:tracePt t="140805" x="4025900" y="2152650"/>
          <p14:tracePt t="140813" x="4073525" y="2152650"/>
          <p14:tracePt t="140820" x="4129088" y="2152650"/>
          <p14:tracePt t="140828" x="4160838" y="2152650"/>
          <p14:tracePt t="140835" x="4184650" y="2152650"/>
          <p14:tracePt t="140843" x="4200525" y="2152650"/>
          <p14:tracePt t="143081" x="4184650" y="2152650"/>
          <p14:tracePt t="143082" x="4144963" y="2152650"/>
          <p14:tracePt t="143086" x="4137025" y="2152650"/>
          <p14:tracePt t="146839" x="4168775" y="2273300"/>
          <p14:tracePt t="146841" x="4337050" y="2535238"/>
          <p14:tracePt t="146841" x="4448175" y="2655888"/>
          <p14:tracePt t="146843" x="4695825" y="2959100"/>
          <p14:tracePt t="146852" x="4870450" y="3157538"/>
          <p14:tracePt t="146859" x="4983163" y="3294063"/>
          <p14:tracePt t="146867" x="5118100" y="3460750"/>
          <p14:tracePt t="146874" x="5253038" y="3595688"/>
          <p14:tracePt t="146880" x="5357813" y="3716338"/>
          <p14:tracePt t="146889" x="5437188" y="3811588"/>
          <p14:tracePt t="146896" x="5508625" y="3883025"/>
          <p14:tracePt t="146903" x="5548313" y="3938588"/>
          <p14:tracePt t="146910" x="5580063" y="3979863"/>
          <p14:tracePt t="146919" x="5595938" y="4011613"/>
          <p14:tracePt t="146926" x="5595938" y="4027488"/>
          <p14:tracePt t="146934" x="5603875" y="4027488"/>
          <p14:tracePt t="147038" x="5603875" y="4051300"/>
          <p14:tracePt t="147046" x="5603875" y="4067175"/>
          <p14:tracePt t="147053" x="5603875" y="4083050"/>
          <p14:tracePt t="147060" x="5603875" y="4098925"/>
          <p14:tracePt t="147068" x="5603875" y="4130675"/>
          <p14:tracePt t="147076" x="5603875" y="4154488"/>
          <p14:tracePt t="147083" x="5603875" y="4186238"/>
          <p14:tracePt t="147090" x="5603875" y="4233863"/>
          <p14:tracePt t="147098" x="5611813" y="4291013"/>
          <p14:tracePt t="147107" x="5611813" y="4338638"/>
          <p14:tracePt t="147113" x="5611813" y="4418013"/>
          <p14:tracePt t="147121" x="5611813" y="4465638"/>
          <p14:tracePt t="147128" x="5611813" y="4545013"/>
          <p14:tracePt t="147143" x="5611813" y="4624388"/>
          <p14:tracePt t="147143" x="5619750" y="4713288"/>
          <p14:tracePt t="147150" x="5619750" y="4800600"/>
          <p14:tracePt t="147158" x="5619750" y="4879975"/>
          <p14:tracePt t="147166" x="5619750" y="4943475"/>
          <p14:tracePt t="147173" x="5619750" y="5008563"/>
          <p14:tracePt t="147181" x="5619750" y="5064125"/>
          <p14:tracePt t="147188" x="5619750" y="5103813"/>
          <p14:tracePt t="147196" x="5619750" y="5143500"/>
          <p14:tracePt t="147203" x="5619750" y="5175250"/>
          <p14:tracePt t="147210" x="5619750" y="5191125"/>
          <p14:tracePt t="147218" x="5611813" y="5199063"/>
          <p14:tracePt t="147226" x="5603875" y="5230813"/>
          <p14:tracePt t="147233" x="5588000" y="5254625"/>
          <p14:tracePt t="147241" x="5580063" y="5278438"/>
          <p14:tracePt t="147248" x="5572125" y="5302250"/>
          <p14:tracePt t="147256" x="5548313" y="5343525"/>
          <p14:tracePt t="147263" x="5532438" y="5383213"/>
          <p14:tracePt t="147270" x="5524500" y="5407025"/>
          <p14:tracePt t="147278" x="5508625" y="5430838"/>
          <p14:tracePt t="147286" x="5492750" y="5454650"/>
          <p14:tracePt t="147293" x="5476875" y="5486400"/>
          <p14:tracePt t="147301" x="5461000" y="5510213"/>
          <p14:tracePt t="147308" x="5445125" y="5526088"/>
          <p14:tracePt t="147316" x="5437188" y="5549900"/>
          <p14:tracePt t="147323" x="5421313" y="5557838"/>
          <p14:tracePt t="147330" x="5405438" y="5581650"/>
          <p14:tracePt t="147338" x="5389563" y="5597525"/>
          <p14:tracePt t="147346" x="5373688" y="5605463"/>
          <p14:tracePt t="147353" x="5365750" y="5629275"/>
          <p14:tracePt t="147361" x="5349875" y="5637213"/>
          <p14:tracePt t="147368" x="5326063" y="5653088"/>
          <p14:tracePt t="147376" x="5318125" y="5653088"/>
          <p14:tracePt t="147383" x="5300663" y="5670550"/>
          <p14:tracePt t="147390" x="5284788" y="5670550"/>
          <p14:tracePt t="147398" x="5276850" y="5678488"/>
          <p14:tracePt t="147406" x="5268913" y="5678488"/>
          <p14:tracePt t="147413" x="5253038" y="5686425"/>
          <p14:tracePt t="147428" x="5245100" y="5686425"/>
          <p14:tracePt t="147556" x="5237163" y="5686425"/>
          <p14:tracePt t="147563" x="5229225" y="5686425"/>
          <p14:tracePt t="147571" x="5221288" y="5678488"/>
          <p14:tracePt t="147578" x="5221288" y="5670550"/>
          <p14:tracePt t="147587" x="5213350" y="5670550"/>
          <p14:tracePt t="147593" x="5205413" y="5670550"/>
          <p14:tracePt t="147601" x="5197475" y="5670550"/>
          <p14:tracePt t="147616" x="5189538" y="5670550"/>
          <p14:tracePt t="147653" x="5181600" y="5670550"/>
          <p14:tracePt t="147803" x="5181600" y="5662613"/>
          <p14:tracePt t="147811" x="5173663" y="5662613"/>
          <p14:tracePt t="147826" x="5165725" y="5653088"/>
          <p14:tracePt t="147833" x="5157788" y="5653088"/>
          <p14:tracePt t="147840" x="5141913" y="5645150"/>
          <p14:tracePt t="147848" x="5126038" y="5645150"/>
          <p14:tracePt t="147856" x="5110163" y="5645150"/>
          <p14:tracePt t="147863" x="5078413" y="5637213"/>
          <p14:tracePt t="147872" x="5046663" y="5637213"/>
          <p14:tracePt t="147878" x="4999038" y="5629275"/>
          <p14:tracePt t="147886" x="4967288" y="5621338"/>
          <p14:tracePt t="147893" x="4933950" y="5613400"/>
          <p14:tracePt t="147900" x="4886325" y="5613400"/>
          <p14:tracePt t="147908" x="4854575" y="5613400"/>
          <p14:tracePt t="147915" x="4799013" y="5605463"/>
          <p14:tracePt t="147923" x="4775200" y="5605463"/>
          <p14:tracePt t="147930" x="4743450" y="5605463"/>
          <p14:tracePt t="147939" x="4719638" y="5605463"/>
          <p14:tracePt t="147945" x="4695825" y="5605463"/>
          <p14:tracePt t="147953" x="4679950" y="5605463"/>
          <p14:tracePt t="147961" x="4664075" y="5605463"/>
          <p14:tracePt t="147968" x="4648200" y="5605463"/>
          <p14:tracePt t="147976" x="4640263" y="5605463"/>
          <p14:tracePt t="147983" x="4632325" y="5605463"/>
          <p14:tracePt t="147998" x="4624388" y="5605463"/>
          <p14:tracePt t="148006" x="4616450" y="5605463"/>
          <p14:tracePt t="148021" x="4608513" y="5605463"/>
          <p14:tracePt t="148036" x="4600575" y="5605463"/>
          <p14:tracePt t="148080" x="4592638" y="5605463"/>
          <p14:tracePt t="148103" x="4584700" y="5613400"/>
          <p14:tracePt t="148200" x="4592638" y="5613400"/>
          <p14:tracePt t="148209" x="4600575" y="5613400"/>
          <p14:tracePt t="148216" x="4600575" y="5621338"/>
          <p14:tracePt t="148223" x="4616450" y="5629275"/>
          <p14:tracePt t="148238" x="4624388" y="5637213"/>
          <p14:tracePt t="148253" x="4632325" y="5645150"/>
          <p14:tracePt t="148260" x="4632325" y="5653088"/>
          <p14:tracePt t="148418" x="4624388" y="5653088"/>
          <p14:tracePt t="149085" x="4616450" y="5653088"/>
          <p14:tracePt t="149093" x="4608513" y="5653088"/>
          <p14:tracePt t="149100" x="4600575" y="5653088"/>
          <p14:tracePt t="149109" x="4576763" y="5653088"/>
          <p14:tracePt t="149116" x="4551363" y="5653088"/>
          <p14:tracePt t="149124" x="4527550" y="5653088"/>
          <p14:tracePt t="149130" x="4503738" y="5653088"/>
          <p14:tracePt t="149140" x="4479925" y="5653088"/>
          <p14:tracePt t="149145" x="4471988" y="5653088"/>
          <p14:tracePt t="149153" x="4464050" y="5653088"/>
          <p14:tracePt t="149161" x="4456113" y="5653088"/>
          <p14:tracePt t="149288" x="4464050" y="5653088"/>
          <p14:tracePt t="149295" x="4487863" y="5645150"/>
          <p14:tracePt t="149304" x="4511675" y="5637213"/>
          <p14:tracePt t="149310" x="4543425" y="5637213"/>
          <p14:tracePt t="149318" x="4567238" y="5637213"/>
          <p14:tracePt t="149325" x="4592638" y="5629275"/>
          <p14:tracePt t="149333" x="4624388" y="5621338"/>
          <p14:tracePt t="149341" x="4640263" y="5621338"/>
          <p14:tracePt t="149348" x="4672013" y="5613400"/>
          <p14:tracePt t="149356" x="4703763" y="5613400"/>
          <p14:tracePt t="149363" x="4735513" y="5613400"/>
          <p14:tracePt t="149372" x="4783138" y="5613400"/>
          <p14:tracePt t="149378" x="4822825" y="5613400"/>
          <p14:tracePt t="149387" x="4846638" y="5613400"/>
          <p14:tracePt t="149393" x="4870450" y="5613400"/>
          <p14:tracePt t="149400" x="4902200" y="5613400"/>
          <p14:tracePt t="149408" x="4933950" y="5613400"/>
          <p14:tracePt t="149415" x="4991100" y="5613400"/>
          <p14:tracePt t="149424" x="4999038" y="5613400"/>
          <p14:tracePt t="149610" x="5006975" y="5613400"/>
          <p14:tracePt t="149625" x="5022850" y="5613400"/>
          <p14:tracePt t="149633" x="5030788" y="5613400"/>
          <p14:tracePt t="149641" x="5046663" y="5613400"/>
          <p14:tracePt t="149648" x="5054600" y="5613400"/>
          <p14:tracePt t="149656" x="5070475" y="5613400"/>
          <p14:tracePt t="149664" x="5078413" y="5613400"/>
          <p14:tracePt t="149671" x="5094288" y="5613400"/>
          <p14:tracePt t="149678" x="5110163" y="5613400"/>
          <p14:tracePt t="149686" x="5118100" y="5613400"/>
          <p14:tracePt t="149693" x="5149850" y="5621338"/>
          <p14:tracePt t="149701" x="5165725" y="5621338"/>
          <p14:tracePt t="149708" x="5189538" y="5621338"/>
          <p14:tracePt t="149716" x="5221288" y="5621338"/>
          <p14:tracePt t="149724" x="5253038" y="5629275"/>
          <p14:tracePt t="149731" x="5276850" y="5637213"/>
          <p14:tracePt t="149738" x="5310188" y="5637213"/>
          <p14:tracePt t="149745" x="5341938" y="5645150"/>
          <p14:tracePt t="149753" x="5357813" y="5645150"/>
          <p14:tracePt t="149760" x="5373688" y="5645150"/>
          <p14:tracePt t="149768" x="5397500" y="5653088"/>
          <p14:tracePt t="149776" x="5413375" y="5653088"/>
          <p14:tracePt t="149783" x="5429250" y="5662613"/>
          <p14:tracePt t="149791" x="5453063" y="5670550"/>
          <p14:tracePt t="149798" x="5476875" y="5670550"/>
          <p14:tracePt t="149813" x="5500688" y="5670550"/>
          <p14:tracePt t="149821" x="5508625" y="5670550"/>
          <p14:tracePt t="149828" x="5524500" y="5678488"/>
          <p14:tracePt t="149837" x="5532438" y="5678488"/>
          <p14:tracePt t="149843" x="5548313" y="5678488"/>
          <p14:tracePt t="149851" x="5556250" y="5678488"/>
          <p14:tracePt t="149858" x="5564188" y="5678488"/>
          <p14:tracePt t="149874" x="5572125" y="5678488"/>
          <p14:tracePt t="149888" x="5580063" y="5678488"/>
          <p14:tracePt t="149895" x="5588000" y="5678488"/>
          <p14:tracePt t="149903" x="5603875" y="5678488"/>
          <p14:tracePt t="149911" x="5611813" y="5678488"/>
          <p14:tracePt t="149918" x="5635625" y="5678488"/>
          <p14:tracePt t="149925" x="5667375" y="5678488"/>
          <p14:tracePt t="149933" x="5708650" y="5678488"/>
          <p14:tracePt t="149941" x="5740400" y="5678488"/>
          <p14:tracePt t="149948" x="5780088" y="5678488"/>
          <p14:tracePt t="149956" x="5803900" y="5678488"/>
          <p14:tracePt t="149963" x="5827713" y="5678488"/>
          <p14:tracePt t="149971" x="5851525" y="5678488"/>
          <p14:tracePt t="149978" x="5883275" y="5670550"/>
          <p14:tracePt t="149986" x="5907088" y="5670550"/>
          <p14:tracePt t="149993" x="5930900" y="5662613"/>
          <p14:tracePt t="150001" x="5946775" y="5662613"/>
          <p14:tracePt t="150008" x="5962650" y="5653088"/>
          <p14:tracePt t="150016" x="5970588" y="5653088"/>
          <p14:tracePt t="150023" x="5986463" y="5653088"/>
          <p14:tracePt t="150031" x="6010275" y="5645150"/>
          <p14:tracePt t="150038" x="6026150" y="5645150"/>
          <p14:tracePt t="150045" x="6051550" y="5645150"/>
          <p14:tracePt t="150054" x="6059488" y="5637213"/>
          <p14:tracePt t="150061" x="6075363" y="5629275"/>
          <p14:tracePt t="150068" x="6099175" y="5629275"/>
          <p14:tracePt t="150076" x="6115050" y="5629275"/>
          <p14:tracePt t="150083" x="6122988" y="5621338"/>
          <p14:tracePt t="150091" x="6130925" y="5613400"/>
          <p14:tracePt t="150098" x="6138863" y="5613400"/>
          <p14:tracePt t="150106" x="6146800" y="5613400"/>
          <p14:tracePt t="150533" x="6146800" y="5605463"/>
          <p14:tracePt t="150540" x="6146800" y="5597525"/>
          <p14:tracePt t="150548" x="6138863" y="5581650"/>
          <p14:tracePt t="150556" x="6130925" y="5573713"/>
          <p14:tracePt t="150563" x="6107113" y="5557838"/>
          <p14:tracePt t="150570" x="6091238" y="5541963"/>
          <p14:tracePt t="150578" x="6067425" y="5534025"/>
          <p14:tracePt t="150589" x="6034088" y="5510213"/>
          <p14:tracePt t="150593" x="6010275" y="5486400"/>
          <p14:tracePt t="150602" x="5978525" y="5470525"/>
          <p14:tracePt t="150608" x="5962650" y="5454650"/>
          <p14:tracePt t="150616" x="5946775" y="5438775"/>
          <p14:tracePt t="150624" x="5930900" y="5430838"/>
          <p14:tracePt t="150630" x="5915025" y="5422900"/>
          <p14:tracePt t="150639" x="5915025" y="5414963"/>
          <p14:tracePt t="150646" x="5907088" y="5414963"/>
          <p14:tracePt t="150660" x="5899150" y="5399088"/>
          <p14:tracePt t="150669" x="5899150" y="5391150"/>
          <p14:tracePt t="150675" x="5891213" y="5383213"/>
          <p14:tracePt t="150684" x="5891213" y="5375275"/>
          <p14:tracePt t="150691" x="5883275" y="5375275"/>
          <p14:tracePt t="150698" x="5883275" y="5367338"/>
          <p14:tracePt t="150706" x="5875338" y="5367338"/>
          <p14:tracePt t="150714" x="5867400" y="5367338"/>
          <p14:tracePt t="150722" x="5867400" y="5359400"/>
          <p14:tracePt t="150728" x="5859463" y="5359400"/>
          <p14:tracePt t="150745" x="5851525" y="5359400"/>
          <p14:tracePt t="150893" x="5883275" y="5359400"/>
          <p14:tracePt t="150900" x="5915025" y="5351463"/>
          <p14:tracePt t="150908" x="5946775" y="5351463"/>
          <p14:tracePt t="150915" x="5994400" y="5343525"/>
          <p14:tracePt t="150923" x="6059488" y="5327650"/>
          <p14:tracePt t="150930" x="6115050" y="5319713"/>
          <p14:tracePt t="150938" x="6178550" y="5294313"/>
          <p14:tracePt t="150945" x="6257925" y="5278438"/>
          <p14:tracePt t="150953" x="6313488" y="5262563"/>
          <p14:tracePt t="150961" x="6392863" y="5238750"/>
          <p14:tracePt t="150968" x="6481763" y="5214938"/>
          <p14:tracePt t="150975" x="6553200" y="5199063"/>
          <p14:tracePt t="150983" x="6616700" y="5191125"/>
          <p14:tracePt t="150991" x="6688138" y="5175250"/>
          <p14:tracePt t="150998" x="6727825" y="5175250"/>
          <p14:tracePt t="151006" x="6759575" y="5167313"/>
          <p14:tracePt t="151013" x="6792913" y="5167313"/>
          <p14:tracePt t="151020" x="6816725" y="5167313"/>
          <p14:tracePt t="151028" x="6840538" y="5167313"/>
          <p14:tracePt t="151036" x="6856413" y="5167313"/>
          <p14:tracePt t="151043" x="6872288" y="5167313"/>
          <p14:tracePt t="151051" x="6880225" y="5167313"/>
          <p14:tracePt t="151058" x="6888163" y="5167313"/>
          <p14:tracePt t="151066" x="6904038" y="5167313"/>
          <p14:tracePt t="151081" x="6911975" y="5167313"/>
          <p14:tracePt t="151140" x="6919913" y="5167313"/>
          <p14:tracePt t="151245" x="6919913" y="5175250"/>
          <p14:tracePt t="151261" x="6927850" y="5183188"/>
          <p14:tracePt t="151268" x="6935788" y="5191125"/>
          <p14:tracePt t="151276" x="6935788" y="5199063"/>
          <p14:tracePt t="151283" x="6943725" y="5207000"/>
          <p14:tracePt t="151298" x="6951663" y="5214938"/>
          <p14:tracePt t="151313" x="6959600" y="5222875"/>
          <p14:tracePt t="151336" x="6959600" y="5230813"/>
          <p14:tracePt t="152175" x="6959600" y="5222875"/>
          <p14:tracePt t="152183" x="6943725" y="5207000"/>
          <p14:tracePt t="152191" x="6935788" y="5191125"/>
          <p14:tracePt t="152199" x="6919913" y="5175250"/>
          <p14:tracePt t="152206" x="6888163" y="5143500"/>
          <p14:tracePt t="152213" x="6856413" y="5095875"/>
          <p14:tracePt t="152220" x="6816725" y="5056188"/>
          <p14:tracePt t="152228" x="6777038" y="5000625"/>
          <p14:tracePt t="152235" x="6727825" y="4951413"/>
          <p14:tracePt t="152243" x="6664325" y="4887913"/>
          <p14:tracePt t="152251" x="6616700" y="4840288"/>
          <p14:tracePt t="152258" x="6577013" y="4792663"/>
          <p14:tracePt t="152266" x="6537325" y="4729163"/>
          <p14:tracePt t="152273" x="6489700" y="4681538"/>
          <p14:tracePt t="152281" x="6473825" y="4649788"/>
          <p14:tracePt t="152288" x="6457950" y="4600575"/>
          <p14:tracePt t="152296" x="6442075" y="4560888"/>
          <p14:tracePt t="152304" x="6434138" y="4537075"/>
          <p14:tracePt t="152310" x="6434138" y="4513263"/>
          <p14:tracePt t="152318" x="6434138" y="4497388"/>
          <p14:tracePt t="152326" x="6434138" y="4481513"/>
          <p14:tracePt t="152334" x="6434138" y="4473575"/>
          <p14:tracePt t="152341" x="6434138" y="4457700"/>
          <p14:tracePt t="152348" x="6434138" y="4449763"/>
          <p14:tracePt t="152543" x="6434138" y="4441825"/>
          <p14:tracePt t="152551" x="6418263" y="4425950"/>
          <p14:tracePt t="152558" x="6392863" y="4410075"/>
          <p14:tracePt t="152567" x="6369050" y="4394200"/>
          <p14:tracePt t="152574" x="6321425" y="4362450"/>
          <p14:tracePt t="152580" x="6273800" y="4338638"/>
          <p14:tracePt t="152588" x="6226175" y="4306888"/>
          <p14:tracePt t="152596" x="6162675" y="4273550"/>
          <p14:tracePt t="152604" x="6083300" y="4225925"/>
          <p14:tracePt t="152611" x="6002338" y="4178300"/>
          <p14:tracePt t="152618" x="5915025" y="4122738"/>
          <p14:tracePt t="152626" x="5811838" y="4067175"/>
          <p14:tracePt t="152633" x="5724525" y="4011613"/>
          <p14:tracePt t="152641" x="5643563" y="3971925"/>
          <p14:tracePt t="152648" x="5540375" y="3906838"/>
          <p14:tracePt t="152655" x="5429250" y="3835400"/>
          <p14:tracePt t="152664" x="5381625" y="3787775"/>
          <p14:tracePt t="152671" x="5341938" y="3748088"/>
          <p14:tracePt t="152678" x="5326063" y="3716338"/>
          <p14:tracePt t="152685" x="5310188" y="3700463"/>
          <p14:tracePt t="152693" x="5300663" y="3692525"/>
          <p14:tracePt t="152702" x="5292725" y="3668713"/>
          <p14:tracePt t="152708" x="5284788" y="3668713"/>
          <p14:tracePt t="152715" x="5284788" y="3660775"/>
          <p14:tracePt t="152730" x="5276850" y="3652838"/>
          <p14:tracePt t="152754" x="5276850" y="3644900"/>
          <p14:tracePt t="152768" x="5276850" y="3636963"/>
          <p14:tracePt t="152791" x="5276850" y="3629025"/>
          <p14:tracePt t="152806" x="5276850" y="3605213"/>
          <p14:tracePt t="152813" x="5276850" y="3595688"/>
          <p14:tracePt t="152821" x="5268913" y="3571875"/>
          <p14:tracePt t="152828" x="5260975" y="3556000"/>
          <p14:tracePt t="152835" x="5253038" y="3540125"/>
          <p14:tracePt t="152843" x="5253038" y="3524250"/>
          <p14:tracePt t="152851" x="5245100" y="3500438"/>
          <p14:tracePt t="152858" x="5245100" y="3476625"/>
          <p14:tracePt t="152866" x="5237163" y="3460750"/>
          <p14:tracePt t="152873" x="5237163" y="3444875"/>
          <p14:tracePt t="152880" x="5237163" y="3429000"/>
          <p14:tracePt t="152888" x="5237163" y="3421063"/>
          <p14:tracePt t="152896" x="5229225" y="3405188"/>
          <p14:tracePt t="152903" x="5229225" y="3389313"/>
          <p14:tracePt t="152911" x="5229225" y="3373438"/>
          <p14:tracePt t="152918" x="5221288" y="3357563"/>
          <p14:tracePt t="152925" x="5221288" y="3341688"/>
          <p14:tracePt t="152933" x="5221288" y="3309938"/>
          <p14:tracePt t="152940" x="5213350" y="3302000"/>
          <p14:tracePt t="152948" x="5213350" y="3286125"/>
          <p14:tracePt t="152963" x="5213350" y="3278188"/>
          <p14:tracePt t="153045" x="5205413" y="3286125"/>
          <p14:tracePt t="153054" x="5181600" y="3317875"/>
          <p14:tracePt t="153061" x="5149850" y="3357563"/>
          <p14:tracePt t="153070" x="5118100" y="3405188"/>
          <p14:tracePt t="153076" x="5094288" y="3444875"/>
          <p14:tracePt t="153083" x="5086350" y="3460750"/>
          <p14:tracePt t="153908" x="5086350" y="3468688"/>
          <p14:tracePt t="153915" x="5102225" y="3476625"/>
          <p14:tracePt t="153924" x="5110163" y="3484563"/>
          <p14:tracePt t="153931" x="5126038" y="3484563"/>
          <p14:tracePt t="153938" x="5141913" y="3476625"/>
          <p14:tracePt t="153946" x="5149850" y="3460750"/>
          <p14:tracePt t="153953" x="5157788" y="3452813"/>
          <p14:tracePt t="153961" x="5165725" y="3444875"/>
          <p14:tracePt t="153968" x="5173663" y="3436938"/>
          <p14:tracePt t="153976" x="5173663" y="3429000"/>
          <p14:tracePt t="154103" x="5173663" y="3421063"/>
          <p14:tracePt t="154118" x="5173663" y="3413125"/>
          <p14:tracePt t="154126" x="5165725" y="3413125"/>
          <p14:tracePt t="154137" x="5165725" y="3405188"/>
          <p14:tracePt t="154141" x="5157788" y="3405188"/>
          <p14:tracePt t="154148" x="5149850" y="3389313"/>
          <p14:tracePt t="154156" x="5133975" y="3373438"/>
          <p14:tracePt t="154163" x="5126038" y="3365500"/>
          <p14:tracePt t="154171" x="5110163" y="3349625"/>
          <p14:tracePt t="154178" x="5094288" y="3341688"/>
          <p14:tracePt t="154186" x="5078413" y="3325813"/>
          <p14:tracePt t="154193" x="5062538" y="3317875"/>
          <p14:tracePt t="154201" x="5038725" y="3294063"/>
          <p14:tracePt t="154208" x="5014913" y="3278188"/>
          <p14:tracePt t="154216" x="4999038" y="3262313"/>
          <p14:tracePt t="154223" x="4975225" y="3252788"/>
          <p14:tracePt t="154231" x="4951413" y="3236913"/>
          <p14:tracePt t="154238" x="4918075" y="3213100"/>
          <p14:tracePt t="154245" x="4886325" y="3205163"/>
          <p14:tracePt t="154254" x="4862513" y="3181350"/>
          <p14:tracePt t="154261" x="4846638" y="3173413"/>
          <p14:tracePt t="154268" x="4814888" y="3157538"/>
          <p14:tracePt t="154276" x="4799013" y="3149600"/>
          <p14:tracePt t="154283" x="4791075" y="3149600"/>
          <p14:tracePt t="154291" x="4783138" y="3141663"/>
          <p14:tracePt t="154306" x="4775200" y="3141663"/>
          <p14:tracePt t="154313" x="4767263" y="3133725"/>
          <p14:tracePt t="154560" x="4767263" y="3125788"/>
          <p14:tracePt t="154568" x="4751388" y="3117850"/>
          <p14:tracePt t="154575" x="4719638" y="3086100"/>
          <p14:tracePt t="154584" x="4679950" y="3070225"/>
          <p14:tracePt t="154591" x="4632325" y="3038475"/>
          <p14:tracePt t="154598" x="4559300" y="2990850"/>
          <p14:tracePt t="154606" x="4440238" y="2927350"/>
          <p14:tracePt t="154613" x="4305300" y="2854325"/>
          <p14:tracePt t="154620" x="4176713" y="2798763"/>
          <p14:tracePt t="154628" x="4065588" y="2759075"/>
          <p14:tracePt t="154636" x="3986213" y="2727325"/>
          <p14:tracePt t="154643" x="3930650" y="2703513"/>
          <p14:tracePt t="154650" x="3875088" y="2663825"/>
          <p14:tracePt t="154658" x="3817938" y="2640013"/>
          <p14:tracePt t="154666" x="3778250" y="2632075"/>
          <p14:tracePt t="154673" x="3770313" y="2616200"/>
          <p14:tracePt t="154680" x="3762375" y="2616200"/>
          <p14:tracePt t="154770" x="3770313" y="2616200"/>
          <p14:tracePt t="154786" x="3778250" y="2616200"/>
          <p14:tracePt t="154800" x="3786188" y="2616200"/>
          <p14:tracePt t="154808" x="3786188" y="2608263"/>
          <p14:tracePt t="154816" x="3794125" y="2608263"/>
          <p14:tracePt t="154823" x="3802063" y="2608263"/>
          <p14:tracePt t="154831" x="3810000" y="2608263"/>
          <p14:tracePt t="154838" x="3817938" y="2600325"/>
          <p14:tracePt t="154846" x="3825875" y="2600325"/>
          <p14:tracePt t="154854" x="3833813" y="2600325"/>
          <p14:tracePt t="154861" x="3859213" y="2592388"/>
          <p14:tracePt t="154868" x="3867150" y="2584450"/>
          <p14:tracePt t="154876" x="3875088" y="2584450"/>
          <p14:tracePt t="154884" x="3883025" y="2584450"/>
          <p14:tracePt t="154890" x="3898900" y="2584450"/>
          <p14:tracePt t="154906" x="3906838" y="2584450"/>
          <p14:tracePt t="154957" x="3914775" y="2584450"/>
          <p14:tracePt t="154966" x="3922713" y="2584450"/>
          <p14:tracePt t="154988" x="3930650" y="2584450"/>
          <p14:tracePt t="155063" x="3938588" y="2584450"/>
          <p14:tracePt t="155288" x="3946525" y="2584450"/>
          <p14:tracePt t="155295" x="3954463" y="2584450"/>
          <p14:tracePt t="155319" x="3962400" y="2584450"/>
          <p14:tracePt t="155348" x="3970338" y="2584450"/>
          <p14:tracePt t="156345" x="3962400" y="2576513"/>
          <p14:tracePt t="156353" x="3938588" y="2559050"/>
          <p14:tracePt t="156361" x="3922713" y="2551113"/>
          <p14:tracePt t="156370" x="3898900" y="2535238"/>
          <p14:tracePt t="156375" x="3883025" y="2519363"/>
          <p14:tracePt t="156384" x="3843338" y="2495550"/>
          <p14:tracePt t="156392" x="3810000" y="2471738"/>
          <p14:tracePt t="156403" x="3770313" y="2447925"/>
          <p14:tracePt t="156406" x="3738563" y="2424113"/>
          <p14:tracePt t="156413" x="3714750" y="2408238"/>
          <p14:tracePt t="156420" x="3675063" y="2384425"/>
          <p14:tracePt t="156429" x="3651250" y="2368550"/>
          <p14:tracePt t="156438" x="3635375" y="2368550"/>
          <p14:tracePt t="156444" x="3619500" y="2360613"/>
          <p14:tracePt t="156451" x="3611563" y="2352675"/>
          <p14:tracePt t="156638" x="3603625" y="2360613"/>
          <p14:tracePt t="156645" x="3603625" y="2368550"/>
          <p14:tracePt t="156653" x="3595688" y="2376488"/>
          <p14:tracePt t="156661" x="3587750" y="2392363"/>
          <p14:tracePt t="156669" x="3571875" y="2408238"/>
          <p14:tracePt t="156675" x="3563938" y="2424113"/>
          <p14:tracePt t="156684" x="3548063" y="2439988"/>
          <p14:tracePt t="156692" x="3540125" y="2463800"/>
          <p14:tracePt t="156699" x="3532188" y="2471738"/>
          <p14:tracePt t="156705" x="3524250" y="2479675"/>
          <p14:tracePt t="156713" x="3516313" y="2495550"/>
          <p14:tracePt t="156720" x="3500438" y="2511425"/>
          <p14:tracePt t="156729" x="3492500" y="2519363"/>
          <p14:tracePt t="156736" x="3484563" y="2535238"/>
          <p14:tracePt t="156744" x="3467100" y="2543175"/>
          <p14:tracePt t="156751" x="3451225" y="2566988"/>
          <p14:tracePt t="156758" x="3443288" y="2584450"/>
          <p14:tracePt t="156768" x="3427413" y="2600325"/>
          <p14:tracePt t="156773" x="3411538" y="2616200"/>
          <p14:tracePt t="156782" x="3403600" y="2632075"/>
          <p14:tracePt t="156789" x="3371850" y="2655888"/>
          <p14:tracePt t="156795" x="3363913" y="2663825"/>
          <p14:tracePt t="156803" x="3348038" y="2679700"/>
          <p14:tracePt t="156812" x="3340100" y="2687638"/>
          <p14:tracePt t="156820" x="3332163" y="2687638"/>
          <p14:tracePt t="156825" x="3324225" y="2703513"/>
          <p14:tracePt t="156840" x="3316288" y="2703513"/>
          <p14:tracePt t="156848" x="3316288" y="2711450"/>
          <p14:tracePt t="156855" x="3308350" y="2711450"/>
          <p14:tracePt t="156871" x="3300413" y="2719388"/>
          <p14:tracePt t="156908" x="3300413" y="2727325"/>
          <p14:tracePt t="156946" x="3300413" y="2735263"/>
          <p14:tracePt t="156968" x="3308350" y="2735263"/>
          <p14:tracePt t="156976" x="3308350" y="2743200"/>
          <p14:tracePt t="156984" x="3316288" y="2743200"/>
          <p14:tracePt t="156990" x="3324225" y="2751138"/>
          <p14:tracePt t="156998" x="3332163" y="2759075"/>
          <p14:tracePt t="157005" x="3348038" y="2767013"/>
          <p14:tracePt t="157013" x="3363913" y="2774950"/>
          <p14:tracePt t="157020" x="3387725" y="2790825"/>
          <p14:tracePt t="157028" x="3403600" y="2806700"/>
          <p14:tracePt t="157035" x="3443288" y="2822575"/>
          <p14:tracePt t="157043" x="3492500" y="2838450"/>
          <p14:tracePt t="157052" x="3516313" y="2854325"/>
          <p14:tracePt t="157058" x="3540125" y="2862263"/>
          <p14:tracePt t="157067" x="3556000" y="2870200"/>
          <p14:tracePt t="157073" x="3571875" y="2886075"/>
          <p14:tracePt t="157082" x="3587750" y="2894013"/>
          <p14:tracePt t="157088" x="3595688" y="2894013"/>
          <p14:tracePt t="157096" x="3603625" y="2901950"/>
          <p14:tracePt t="157111" x="3611563" y="2901950"/>
          <p14:tracePt t="157118" x="3611563" y="2909888"/>
          <p14:tracePt t="157523" x="3619500" y="2909888"/>
          <p14:tracePt t="157533" x="3627438" y="2909888"/>
          <p14:tracePt t="157538" x="3643313" y="2909888"/>
          <p14:tracePt t="157546" x="3651250" y="2909888"/>
          <p14:tracePt t="157553" x="3667125" y="2909888"/>
          <p14:tracePt t="157562" x="3690938" y="2909888"/>
          <p14:tracePt t="157570" x="3722688" y="2909888"/>
          <p14:tracePt t="157575" x="3754438" y="2919413"/>
          <p14:tracePt t="157585" x="3810000" y="2935288"/>
          <p14:tracePt t="157591" x="3875088" y="2951163"/>
          <p14:tracePt t="157600" x="3938588" y="2974975"/>
          <p14:tracePt t="157606" x="4002088" y="2998788"/>
          <p14:tracePt t="157615" x="4073525" y="3022600"/>
          <p14:tracePt t="157622" x="4129088" y="3054350"/>
          <p14:tracePt t="157628" x="4176713" y="3070225"/>
          <p14:tracePt t="157635" x="4200525" y="3086100"/>
          <p14:tracePt t="157644" x="4217988" y="3101975"/>
          <p14:tracePt t="157651" x="4241800" y="3117850"/>
          <p14:tracePt t="157666" x="4249738" y="3133725"/>
          <p14:tracePt t="157682" x="4249738" y="3141663"/>
          <p14:tracePt t="157688" x="4249738" y="3149600"/>
          <p14:tracePt t="157695" x="4249738" y="3157538"/>
          <p14:tracePt t="157703" x="4249738" y="3165475"/>
          <p14:tracePt t="157719" x="4249738" y="3173413"/>
          <p14:tracePt t="157735" x="4249738" y="3181350"/>
          <p14:tracePt t="157749" x="4249738" y="3189288"/>
          <p14:tracePt t="157755" x="4249738" y="3205163"/>
          <p14:tracePt t="157770" x="4249738" y="3213100"/>
          <p14:tracePt t="157779" x="4241800" y="3221038"/>
          <p14:tracePt t="157786" x="4241800" y="3228975"/>
          <p14:tracePt t="157794" x="4233863" y="3236913"/>
          <p14:tracePt t="157801" x="4233863" y="3252788"/>
          <p14:tracePt t="157808" x="4233863" y="3262313"/>
          <p14:tracePt t="157818" x="4225925" y="3278188"/>
          <p14:tracePt t="157823" x="4225925" y="3294063"/>
          <p14:tracePt t="157831" x="4225925" y="3302000"/>
          <p14:tracePt t="157839" x="4225925" y="3309938"/>
          <p14:tracePt t="157846" x="4217988" y="3325813"/>
          <p14:tracePt t="157862" x="4217988" y="3333750"/>
          <p14:tracePt t="157869" x="4210050" y="3349625"/>
          <p14:tracePt t="157878" x="4200525" y="3349625"/>
          <p14:tracePt t="157884" x="4200525" y="3357563"/>
          <p14:tracePt t="157891" x="4200525" y="3365500"/>
          <p14:tracePt t="157905" x="4192588" y="3365500"/>
          <p14:tracePt t="157914" x="4192588" y="3373438"/>
          <p14:tracePt t="157920" x="4184650" y="3373438"/>
          <p14:tracePt t="157928" x="4176713" y="3373438"/>
          <p14:tracePt t="157935" x="4168775" y="3381375"/>
          <p14:tracePt t="157951" x="4160838" y="3381375"/>
          <p14:tracePt t="157958" x="4152900" y="3389313"/>
          <p14:tracePt t="157967" x="4144963" y="3389313"/>
          <p14:tracePt t="157973" x="4144963" y="3397250"/>
          <p14:tracePt t="157981" x="4137025" y="3397250"/>
          <p14:tracePt t="157987" x="4129088" y="3397250"/>
          <p14:tracePt t="158011" x="4121150" y="3397250"/>
          <p14:tracePt t="158018" x="4121150" y="3405188"/>
          <p14:tracePt t="158138" x="4129088" y="3405188"/>
          <p14:tracePt t="158250" x="4129088" y="3397250"/>
          <p14:tracePt t="158266" x="4129088" y="3389313"/>
          <p14:tracePt t="158280" x="4129088" y="3381375"/>
          <p14:tracePt t="158302" x="4129088" y="3373438"/>
          <p14:tracePt t="158326" x="4129088" y="3365500"/>
          <p14:tracePt t="158334" x="4137025" y="3357563"/>
          <p14:tracePt t="158341" x="4144963" y="3357563"/>
          <p14:tracePt t="158347" x="4152900" y="3349625"/>
          <p14:tracePt t="158363" x="4168775" y="3349625"/>
          <p14:tracePt t="158378" x="4176713" y="3349625"/>
          <p14:tracePt t="158393" x="4184650" y="3349625"/>
          <p14:tracePt t="158408" x="4192588" y="3349625"/>
          <p14:tracePt t="158416" x="4200525" y="3349625"/>
          <p14:tracePt t="158430" x="4210050" y="3349625"/>
          <p14:tracePt t="158453" x="4217988" y="3349625"/>
          <p14:tracePt t="158461" x="4217988" y="3357563"/>
          <p14:tracePt t="158468" x="4233863" y="3357563"/>
          <p14:tracePt t="158483" x="4241800" y="3357563"/>
          <p14:tracePt t="158491" x="4249738" y="3357563"/>
          <p14:tracePt t="158498" x="4257675" y="3357563"/>
          <p14:tracePt t="158505" x="4265613" y="3357563"/>
          <p14:tracePt t="158514" x="4281488" y="3357563"/>
          <p14:tracePt t="158520" x="4289425" y="3357563"/>
          <p14:tracePt t="158528" x="4305300" y="3341688"/>
          <p14:tracePt t="158535" x="4321175" y="3325813"/>
          <p14:tracePt t="158543" x="4337050" y="3302000"/>
          <p14:tracePt t="158550" x="4352925" y="3278188"/>
          <p14:tracePt t="158558" x="4392613" y="3197225"/>
          <p14:tracePt t="158566" x="4408488" y="3149600"/>
          <p14:tracePt t="158573" x="4424363" y="3125788"/>
          <p14:tracePt t="158580" x="4432300" y="3101975"/>
          <p14:tracePt t="158588" x="4432300" y="3078163"/>
          <p14:tracePt t="158596" x="4440238" y="3062288"/>
          <p14:tracePt t="158603" x="4448175" y="3038475"/>
          <p14:tracePt t="158618" x="4448175" y="3030538"/>
          <p14:tracePt t="158626" x="4456113" y="3022600"/>
          <p14:tracePt t="158664" x="4456113" y="3014663"/>
          <p14:tracePt t="158700" x="4456113" y="3006725"/>
          <p14:tracePt t="158730" x="4456113" y="2998788"/>
          <p14:tracePt t="158753" x="4464050" y="2990850"/>
          <p14:tracePt t="158761" x="4464050" y="2982913"/>
          <p14:tracePt t="158768" x="4479925" y="2974975"/>
          <p14:tracePt t="158776" x="4479925" y="2967038"/>
          <p14:tracePt t="158783" x="4503738" y="2951163"/>
          <p14:tracePt t="158791" x="4519613" y="2943225"/>
          <p14:tracePt t="158799" x="4543425" y="2909888"/>
          <p14:tracePt t="158806" x="4576763" y="2901950"/>
          <p14:tracePt t="158813" x="4600575" y="2870200"/>
          <p14:tracePt t="158821" x="4616450" y="2862263"/>
          <p14:tracePt t="158828" x="4640263" y="2846388"/>
          <p14:tracePt t="158835" x="4672013" y="2814638"/>
          <p14:tracePt t="158843" x="4687888" y="2806700"/>
          <p14:tracePt t="158850" x="4695825" y="2798763"/>
          <p14:tracePt t="158858" x="4695825" y="2790825"/>
          <p14:tracePt t="158866" x="4695825" y="2782888"/>
          <p14:tracePt t="158880" x="4695825" y="2774950"/>
          <p14:tracePt t="158911" x="4679950" y="2774950"/>
          <p14:tracePt t="158918" x="4664075" y="2774950"/>
          <p14:tracePt t="158926" x="4640263" y="2782888"/>
          <p14:tracePt t="158933" x="4624388" y="2782888"/>
          <p14:tracePt t="158941" x="4600575" y="2790825"/>
          <p14:tracePt t="158948" x="4576763" y="2806700"/>
          <p14:tracePt t="158956" x="4559300" y="2814638"/>
          <p14:tracePt t="158964" x="4543425" y="2814638"/>
          <p14:tracePt t="158971" x="4527550" y="2814638"/>
          <p14:tracePt t="158978" x="4511675" y="2822575"/>
          <p14:tracePt t="158985" x="4503738" y="2822575"/>
          <p14:tracePt t="158993" x="4495800" y="2822575"/>
          <p14:tracePt t="159000" x="4487863" y="2830513"/>
          <p14:tracePt t="159016" x="4479925" y="2830513"/>
          <p14:tracePt t="159150" x="4495800" y="2830513"/>
          <p14:tracePt t="159158" x="4503738" y="2830513"/>
          <p14:tracePt t="159166" x="4527550" y="2830513"/>
          <p14:tracePt t="159173" x="4543425" y="2830513"/>
          <p14:tracePt t="159180" x="4559300" y="2822575"/>
          <p14:tracePt t="159187" x="4584700" y="2822575"/>
          <p14:tracePt t="159197" x="4600575" y="2814638"/>
          <p14:tracePt t="159203" x="4624388" y="2814638"/>
          <p14:tracePt t="159210" x="4640263" y="2806700"/>
          <p14:tracePt t="159339" x="4632325" y="2806700"/>
          <p14:tracePt t="159360" x="4624388" y="2806700"/>
          <p14:tracePt t="159368" x="4616450" y="2806700"/>
          <p14:tracePt t="159720" x="4624388" y="2798763"/>
          <p14:tracePt t="159728" x="4640263" y="2798763"/>
          <p14:tracePt t="159736" x="4656138" y="2798763"/>
          <p14:tracePt t="159743" x="4672013" y="2782888"/>
          <p14:tracePt t="159750" x="4687888" y="2782888"/>
          <p14:tracePt t="159758" x="4719638" y="2767013"/>
          <p14:tracePt t="159766" x="4735513" y="2767013"/>
          <p14:tracePt t="159773" x="4775200" y="2759075"/>
          <p14:tracePt t="159781" x="4799013" y="2751138"/>
          <p14:tracePt t="159788" x="4814888" y="2743200"/>
          <p14:tracePt t="159796" x="4830763" y="2743200"/>
          <p14:tracePt t="159803" x="4846638" y="2743200"/>
          <p14:tracePt t="159811" x="4862513" y="2743200"/>
          <p14:tracePt t="159818" x="4878388" y="2743200"/>
          <p14:tracePt t="159825" x="4894263" y="2743200"/>
          <p14:tracePt t="159833" x="4910138" y="2743200"/>
          <p14:tracePt t="159841" x="4918075" y="2743200"/>
          <p14:tracePt t="159848" x="4926013" y="2743200"/>
          <p14:tracePt t="159856" x="4943475" y="2743200"/>
          <p14:tracePt t="159870" x="4951413" y="2743200"/>
          <p14:tracePt t="159878" x="4959350" y="2759075"/>
          <p14:tracePt t="159886" x="4975225" y="2767013"/>
          <p14:tracePt t="159893" x="4991100" y="2774950"/>
          <p14:tracePt t="159900" x="5014913" y="2790825"/>
          <p14:tracePt t="159908" x="5038725" y="2806700"/>
          <p14:tracePt t="159916" x="5062538" y="2814638"/>
          <p14:tracePt t="159923" x="5078413" y="2814638"/>
          <p14:tracePt t="159932" x="5086350" y="2822575"/>
          <p14:tracePt t="159938" x="5102225" y="2830513"/>
          <p14:tracePt t="159946" x="5110163" y="2830513"/>
          <p14:tracePt t="166639" x="5126038" y="2830513"/>
          <p14:tracePt t="166640" x="5133975" y="2822575"/>
          <p14:tracePt t="166641" x="5141913" y="2806700"/>
          <p14:tracePt t="166643" x="5149850" y="2798763"/>
          <p14:tracePt t="166644" x="5157788" y="2798763"/>
          <p14:tracePt t="166651" x="5165725" y="2790825"/>
          <p14:tracePt t="166659" x="5165725" y="2782888"/>
          <p14:tracePt t="166682" x="5173663" y="2782888"/>
          <p14:tracePt t="166764" x="5181600" y="2782888"/>
          <p14:tracePt t="166771" x="5181600" y="2774950"/>
          <p14:tracePt t="166778" x="5189538" y="2767013"/>
          <p14:tracePt t="166786" x="5197475" y="2759075"/>
          <p14:tracePt t="166796" x="5213350" y="2759075"/>
          <p14:tracePt t="166801" x="5229225" y="2743200"/>
          <p14:tracePt t="166809" x="5245100" y="2727325"/>
          <p14:tracePt t="166817" x="5268913" y="2711450"/>
          <p14:tracePt t="166825" x="5284788" y="2695575"/>
          <p14:tracePt t="166831" x="5310188" y="2679700"/>
          <p14:tracePt t="166839" x="5334000" y="2663825"/>
          <p14:tracePt t="166847" x="5373688" y="2647950"/>
          <p14:tracePt t="166854" x="5397500" y="2624138"/>
          <p14:tracePt t="166861" x="5429250" y="2616200"/>
          <p14:tracePt t="166869" x="5437188" y="2608263"/>
          <p14:tracePt t="166876" x="5461000" y="2600325"/>
          <p14:tracePt t="166883" x="5476875" y="2584450"/>
          <p14:tracePt t="166892" x="5484813" y="2576513"/>
          <p14:tracePt t="166898" x="5492750" y="2576513"/>
          <p14:tracePt t="166907" x="5500688" y="2566988"/>
          <p14:tracePt t="166913" x="5508625" y="2566988"/>
          <p14:tracePt t="167026" x="5516563" y="2566988"/>
          <p14:tracePt t="167048" x="5524500" y="2566988"/>
          <p14:tracePt t="167056" x="5524500" y="2559050"/>
          <p14:tracePt t="167063" x="5532438" y="2551113"/>
          <p14:tracePt t="167071" x="5540375" y="2551113"/>
          <p14:tracePt t="167079" x="5548313" y="2543175"/>
          <p14:tracePt t="167094" x="5564188" y="2543175"/>
          <p14:tracePt t="167101" x="5564188" y="2535238"/>
          <p14:tracePt t="167109" x="5572125" y="2527300"/>
          <p14:tracePt t="167116" x="5580063" y="2519363"/>
          <p14:tracePt t="167124" x="5588000" y="2511425"/>
          <p14:tracePt t="167131" x="5595938" y="2511425"/>
          <p14:tracePt t="167139" x="5603875" y="2503488"/>
          <p14:tracePt t="167159" x="5611813" y="2487613"/>
          <p14:tracePt t="167161" x="5619750" y="2487613"/>
          <p14:tracePt t="167169" x="5619750" y="2479675"/>
          <p14:tracePt t="167177" x="5627688" y="2479675"/>
          <p14:tracePt t="167184" x="5635625" y="2479675"/>
          <p14:tracePt t="167221" x="5643563" y="2479675"/>
          <p14:tracePt t="167228" x="5643563" y="2471738"/>
          <p14:tracePt t="167244" x="5651500" y="2471738"/>
          <p14:tracePt t="167260" x="5659438" y="2471738"/>
          <p14:tracePt t="167266" x="5667375" y="2471738"/>
          <p14:tracePt t="167281" x="5676900" y="2471738"/>
          <p14:tracePt t="167290" x="5684838" y="2471738"/>
          <p14:tracePt t="167296" x="5692775" y="2471738"/>
          <p14:tracePt t="167304" x="5700713" y="2471738"/>
          <p14:tracePt t="167311" x="5716588" y="2471738"/>
          <p14:tracePt t="167319" x="5732463" y="2471738"/>
          <p14:tracePt t="167326" x="5748338" y="2471738"/>
          <p14:tracePt t="167333" x="5772150" y="2471738"/>
          <p14:tracePt t="167342" x="5780088" y="2471738"/>
          <p14:tracePt t="167349" x="5811838" y="2471738"/>
          <p14:tracePt t="167356" x="5835650" y="2471738"/>
          <p14:tracePt t="167363" x="5859463" y="2471738"/>
          <p14:tracePt t="167371" x="5875338" y="2471738"/>
          <p14:tracePt t="167768" x="5883275" y="2471738"/>
          <p14:tracePt t="167776" x="5891213" y="2471738"/>
          <p14:tracePt t="167785" x="5891213" y="2463800"/>
          <p14:tracePt t="167792" x="5899150" y="2455863"/>
          <p14:tracePt t="167798" x="5907088" y="2455863"/>
          <p14:tracePt t="167808" x="5922963" y="2455863"/>
          <p14:tracePt t="167813" x="5922963" y="2447925"/>
          <p14:tracePt t="167825" x="5930900" y="2447925"/>
          <p14:tracePt t="167829" x="5946775" y="2447925"/>
          <p14:tracePt t="167837" x="5962650" y="2447925"/>
          <p14:tracePt t="167844" x="5978525" y="2439988"/>
          <p14:tracePt t="167852" x="5994400" y="2439988"/>
          <p14:tracePt t="167859" x="6010275" y="2439988"/>
          <p14:tracePt t="167866" x="6034088" y="2432050"/>
          <p14:tracePt t="167873" x="6059488" y="2432050"/>
          <p14:tracePt t="167881" x="6083300" y="2424113"/>
          <p14:tracePt t="167889" x="6107113" y="2424113"/>
          <p14:tracePt t="167896" x="6138863" y="2424113"/>
          <p14:tracePt t="167903" x="6170613" y="2424113"/>
          <p14:tracePt t="167911" x="6194425" y="2424113"/>
          <p14:tracePt t="167919" x="6226175" y="2424113"/>
          <p14:tracePt t="167926" x="6249988" y="2424113"/>
          <p14:tracePt t="167934" x="6273800" y="2424113"/>
          <p14:tracePt t="167942" x="6289675" y="2424113"/>
          <p14:tracePt t="167948" x="6305550" y="2424113"/>
          <p14:tracePt t="167956" x="6321425" y="2424113"/>
          <p14:tracePt t="167963" x="6329363" y="2424113"/>
          <p14:tracePt t="167979" x="6337300" y="2424113"/>
          <p14:tracePt t="168016" x="6345238" y="2424113"/>
          <p14:tracePt t="168024" x="6353175" y="2432050"/>
          <p14:tracePt t="168031" x="6361113" y="2432050"/>
          <p14:tracePt t="168040" x="6369050" y="2432050"/>
          <p14:tracePt t="168046" x="6384925" y="2432050"/>
          <p14:tracePt t="168053" x="6402388" y="2432050"/>
          <p14:tracePt t="168061" x="6418263" y="2432050"/>
          <p14:tracePt t="168069" x="6442075" y="2432050"/>
          <p14:tracePt t="168076" x="6465888" y="2439988"/>
          <p14:tracePt t="168083" x="6473825" y="2439988"/>
          <p14:tracePt t="168092" x="6489700" y="2439988"/>
          <p14:tracePt t="168099" x="6497638" y="2447925"/>
          <p14:tracePt t="168107" x="6521450" y="2447925"/>
          <p14:tracePt t="168122" x="6529388" y="2447925"/>
          <p14:tracePt t="168129" x="6537325" y="2447925"/>
          <p14:tracePt t="168142" x="6545263" y="2447925"/>
          <p14:tracePt t="168151" x="6553200" y="2447925"/>
          <p14:tracePt t="168159" x="6561138" y="2447925"/>
          <p14:tracePt t="168174" x="6569075" y="2447925"/>
          <p14:tracePt t="168190" x="6577013" y="2447925"/>
          <p14:tracePt t="168204" x="6584950" y="2447925"/>
          <p14:tracePt t="168219" x="6600825" y="2447925"/>
          <p14:tracePt t="168234" x="6608763" y="2447925"/>
          <p14:tracePt t="168242" x="6616700" y="2447925"/>
          <p14:tracePt t="168256" x="6632575" y="2447925"/>
          <p14:tracePt t="168264" x="6640513" y="2447925"/>
          <p14:tracePt t="168273" x="6648450" y="2447925"/>
          <p14:tracePt t="168286" x="6656388" y="2447925"/>
          <p14:tracePt t="168301" x="6664325" y="2447925"/>
          <p14:tracePt t="168309" x="6672263" y="2447925"/>
          <p14:tracePt t="168316" x="6680200" y="2447925"/>
          <p14:tracePt t="168324" x="6696075" y="2447925"/>
          <p14:tracePt t="168339" x="6704013" y="2447925"/>
          <p14:tracePt t="168346" x="6711950" y="2447925"/>
          <p14:tracePt t="168354" x="6719888" y="2447925"/>
          <p14:tracePt t="168361" x="6727825" y="2447925"/>
          <p14:tracePt t="168369" x="6743700" y="2447925"/>
          <p14:tracePt t="168376" x="6751638" y="2447925"/>
          <p14:tracePt t="168383" x="6759575" y="2447925"/>
          <p14:tracePt t="168391" x="6777038" y="2447925"/>
          <p14:tracePt t="168398" x="6784975" y="2447925"/>
          <p14:tracePt t="168405" x="6792913" y="2447925"/>
          <p14:tracePt t="168414" x="6808788" y="2455863"/>
          <p14:tracePt t="168422" x="6816725" y="2455863"/>
          <p14:tracePt t="168429" x="6832600" y="2455863"/>
          <p14:tracePt t="168436" x="6840538" y="2455863"/>
          <p14:tracePt t="168443" x="6848475" y="2455863"/>
          <p14:tracePt t="168451" x="6856413" y="2455863"/>
          <p14:tracePt t="168459" x="6864350" y="2455863"/>
          <p14:tracePt t="168466" x="6872288" y="2463800"/>
          <p14:tracePt t="168474" x="6888163" y="2463800"/>
          <p14:tracePt t="168481" x="6896100" y="2471738"/>
          <p14:tracePt t="168489" x="6911975" y="2471738"/>
          <p14:tracePt t="168496" x="6927850" y="2471738"/>
          <p14:tracePt t="168504" x="6935788" y="2471738"/>
          <p14:tracePt t="168511" x="6951663" y="2471738"/>
          <p14:tracePt t="168519" x="6967538" y="2471738"/>
          <p14:tracePt t="168526" x="6991350" y="2471738"/>
          <p14:tracePt t="168533" x="7015163" y="2471738"/>
          <p14:tracePt t="168541" x="7031038" y="2471738"/>
          <p14:tracePt t="168549" x="7046913" y="2471738"/>
          <p14:tracePt t="168556" x="7054850" y="2471738"/>
          <p14:tracePt t="168563" x="7078663" y="2471738"/>
          <p14:tracePt t="168572" x="7094538" y="2471738"/>
          <p14:tracePt t="168579" x="7118350" y="2471738"/>
          <p14:tracePt t="168586" x="7135813" y="2471738"/>
          <p14:tracePt t="168593" x="7151688" y="2471738"/>
          <p14:tracePt t="168601" x="7167563" y="2471738"/>
          <p14:tracePt t="168609" x="7183438" y="2471738"/>
          <p14:tracePt t="168616" x="7207250" y="2471738"/>
          <p14:tracePt t="168624" x="7215188" y="2471738"/>
          <p14:tracePt t="168631" x="7231063" y="2471738"/>
          <p14:tracePt t="168639" x="7246938" y="2471738"/>
          <p14:tracePt t="168647" x="7254875" y="2471738"/>
          <p14:tracePt t="168661" x="7262813" y="2471738"/>
          <p14:tracePt t="168669" x="7270750" y="2471738"/>
          <p14:tracePt t="168676" x="7278688" y="2471738"/>
          <p14:tracePt t="168691" x="7286625" y="2471738"/>
          <p14:tracePt t="168713" x="7294563" y="2471738"/>
          <p14:tracePt t="168729" x="7302500" y="2471738"/>
          <p14:tracePt t="168751" x="7310438" y="2471738"/>
          <p14:tracePt t="168758" x="7318375" y="2471738"/>
          <p14:tracePt t="168766" x="7326313" y="2471738"/>
          <p14:tracePt t="168781" x="7334250" y="2471738"/>
          <p14:tracePt t="168796" x="7342188" y="2471738"/>
          <p14:tracePt t="168812" x="7350125" y="2471738"/>
          <p14:tracePt t="168819" x="7358063" y="2471738"/>
          <p14:tracePt t="168826" x="7366000" y="2471738"/>
          <p14:tracePt t="168834" x="7373938" y="2471738"/>
          <p14:tracePt t="168841" x="7381875" y="2471738"/>
          <p14:tracePt t="168849" x="7389813" y="2471738"/>
          <p14:tracePt t="168856" x="7397750" y="2471738"/>
          <p14:tracePt t="168863" x="7405688" y="2471738"/>
          <p14:tracePt t="168872" x="7413625" y="2471738"/>
          <p14:tracePt t="168894" x="7421563" y="2471738"/>
          <p14:tracePt t="168916" x="7429500" y="2471738"/>
          <p14:tracePt t="171589" x="7405688" y="2479675"/>
          <p14:tracePt t="171591" x="7358063" y="2495550"/>
          <p14:tracePt t="171594" x="7326313" y="2503488"/>
          <p14:tracePt t="171594" x="7310438" y="2511425"/>
          <p14:tracePt t="171604" x="7286625" y="2519363"/>
          <p14:tracePt t="171609" x="7262813" y="2527300"/>
          <p14:tracePt t="171616" x="7223125" y="2535238"/>
          <p14:tracePt t="171623" x="7191375" y="2543175"/>
          <p14:tracePt t="171632" x="7135813" y="2543175"/>
          <p14:tracePt t="171640" x="7086600" y="2559050"/>
          <p14:tracePt t="171647" x="7015163" y="2566988"/>
          <p14:tracePt t="171654" x="6951663" y="2584450"/>
          <p14:tracePt t="171662" x="6864350" y="2608263"/>
          <p14:tracePt t="171671" x="6784975" y="2632075"/>
          <p14:tracePt t="171676" x="6688138" y="2671763"/>
          <p14:tracePt t="171683" x="6592888" y="2703513"/>
          <p14:tracePt t="171691" x="6481763" y="2743200"/>
          <p14:tracePt t="171699" x="6376988" y="2767013"/>
          <p14:tracePt t="171706" x="6281738" y="2814638"/>
          <p14:tracePt t="171713" x="6194425" y="2846388"/>
          <p14:tracePt t="171722" x="6107113" y="2870200"/>
          <p14:tracePt t="171729" x="6010275" y="2901950"/>
          <p14:tracePt t="171736" x="5922963" y="2927350"/>
          <p14:tracePt t="171743" x="5827713" y="2959100"/>
          <p14:tracePt t="171752" x="5716588" y="2990850"/>
          <p14:tracePt t="171759" x="5619750" y="3006725"/>
          <p14:tracePt t="171766" x="5461000" y="3062288"/>
          <p14:tracePt t="171773" x="5389563" y="3078163"/>
          <p14:tracePt t="171781" x="5292725" y="3094038"/>
          <p14:tracePt t="171789" x="5213350" y="3101975"/>
          <p14:tracePt t="171796" x="5149850" y="3117850"/>
          <p14:tracePt t="171804" x="5062538" y="3133725"/>
          <p14:tracePt t="171811" x="4991100" y="3141663"/>
          <p14:tracePt t="171819" x="4933950" y="3157538"/>
          <p14:tracePt t="171826" x="4862513" y="3173413"/>
          <p14:tracePt t="171833" x="4806950" y="3181350"/>
          <p14:tracePt t="171841" x="4743450" y="3197225"/>
          <p14:tracePt t="171849" x="4695825" y="3205163"/>
          <p14:tracePt t="171856" x="4624388" y="3213100"/>
          <p14:tracePt t="171863" x="4567238" y="3228975"/>
          <p14:tracePt t="171872" x="4511675" y="3236913"/>
          <p14:tracePt t="171879" x="4479925" y="3244850"/>
          <p14:tracePt t="171886" x="4424363" y="3262313"/>
          <p14:tracePt t="171893" x="4368800" y="3270250"/>
          <p14:tracePt t="171902" x="4305300" y="3286125"/>
          <p14:tracePt t="171909" x="4249738" y="3294063"/>
          <p14:tracePt t="171916" x="4192588" y="3309938"/>
          <p14:tracePt t="171923" x="4160838" y="3309938"/>
          <p14:tracePt t="171931" x="4113213" y="3317875"/>
          <p14:tracePt t="171939" x="4073525" y="3317875"/>
          <p14:tracePt t="171946" x="4033838" y="3317875"/>
          <p14:tracePt t="171954" x="4002088" y="3325813"/>
          <p14:tracePt t="171962" x="3994150" y="3325813"/>
          <p14:tracePt t="171969" x="3970338" y="3325813"/>
          <p14:tracePt t="171977" x="3946525" y="3325813"/>
          <p14:tracePt t="171983" x="3930650" y="3333750"/>
          <p14:tracePt t="171991" x="3898900" y="3333750"/>
          <p14:tracePt t="171999" x="3875088" y="3333750"/>
          <p14:tracePt t="172006" x="3851275" y="3341688"/>
          <p14:tracePt t="172014" x="3825875" y="3341688"/>
          <p14:tracePt t="172021" x="3794125" y="3341688"/>
          <p14:tracePt t="172029" x="3778250" y="3341688"/>
          <p14:tracePt t="172036" x="3738563" y="3349625"/>
          <p14:tracePt t="172044" x="3690938" y="3349625"/>
          <p14:tracePt t="172052" x="3651250" y="3349625"/>
          <p14:tracePt t="172059" x="3548063" y="3349625"/>
          <p14:tracePt t="172066" x="3467100" y="3349625"/>
          <p14:tracePt t="172073" x="3395663" y="3349625"/>
          <p14:tracePt t="172081" x="3332163" y="3349625"/>
          <p14:tracePt t="172089" x="3268663" y="3349625"/>
          <p14:tracePt t="172096" x="3205163" y="3349625"/>
          <p14:tracePt t="172104" x="3133725" y="3349625"/>
          <p14:tracePt t="172111" x="3068638" y="3349625"/>
          <p14:tracePt t="172119" x="3013075" y="3357563"/>
          <p14:tracePt t="172126" x="2965450" y="3357563"/>
          <p14:tracePt t="172133" x="2925763" y="3365500"/>
          <p14:tracePt t="172141" x="2886075" y="3373438"/>
          <p14:tracePt t="172153" x="2846388" y="3373438"/>
          <p14:tracePt t="172156" x="2814638" y="3389313"/>
          <p14:tracePt t="172165" x="2782888" y="3397250"/>
          <p14:tracePt t="172171" x="2751138" y="3397250"/>
          <p14:tracePt t="172179" x="2725738" y="3405188"/>
          <p14:tracePt t="172186" x="2709863" y="3421063"/>
          <p14:tracePt t="172193" x="2686050" y="3421063"/>
          <p14:tracePt t="172202" x="2654300" y="3436938"/>
          <p14:tracePt t="172208" x="2622550" y="3444875"/>
          <p14:tracePt t="172216" x="2598738" y="3460750"/>
          <p14:tracePt t="172223" x="2574925" y="3460750"/>
          <p14:tracePt t="172231" x="2543175" y="3476625"/>
          <p14:tracePt t="172239" x="2519363" y="3484563"/>
          <p14:tracePt t="172246" x="2495550" y="3492500"/>
          <p14:tracePt t="172254" x="2479675" y="3492500"/>
          <p14:tracePt t="172261" x="2463800" y="3500438"/>
          <p14:tracePt t="172269" x="2447925" y="3508375"/>
          <p14:tracePt t="172276" x="2424113" y="3516313"/>
          <p14:tracePt t="172291" x="2416175" y="3516313"/>
          <p14:tracePt t="172299" x="2408238" y="3516313"/>
          <p14:tracePt t="172306" x="2400300" y="3516313"/>
          <p14:tracePt t="172314" x="2392363" y="3516313"/>
          <p14:tracePt t="172329" x="2384425" y="3516313"/>
          <p14:tracePt t="173393" x="2384425" y="3508375"/>
          <p14:tracePt t="173409" x="2400300" y="3508375"/>
          <p14:tracePt t="173417" x="2400300" y="3500438"/>
          <p14:tracePt t="173423" x="2408238" y="3500438"/>
          <p14:tracePt t="173431" x="2416175" y="3500438"/>
          <p14:tracePt t="173446" x="2432050" y="3492500"/>
          <p14:tracePt t="173454" x="2455863" y="3492500"/>
          <p14:tracePt t="173462" x="2479675" y="3492500"/>
          <p14:tracePt t="173468" x="2503488" y="3492500"/>
          <p14:tracePt t="173477" x="2543175" y="3492500"/>
          <p14:tracePt t="173484" x="2590800" y="3492500"/>
          <p14:tracePt t="173491" x="2646363" y="3492500"/>
          <p14:tracePt t="173499" x="2701925" y="3492500"/>
          <p14:tracePt t="173506" x="2767013" y="3492500"/>
          <p14:tracePt t="173514" x="2830513" y="3492500"/>
          <p14:tracePt t="173521" x="2894013" y="3492500"/>
          <p14:tracePt t="173529" x="2957513" y="3492500"/>
          <p14:tracePt t="173536" x="3013075" y="3492500"/>
          <p14:tracePt t="173543" x="3060700" y="3492500"/>
          <p14:tracePt t="173551" x="3125788" y="3492500"/>
          <p14:tracePt t="173559" x="3181350" y="3492500"/>
          <p14:tracePt t="173567" x="3228975" y="3492500"/>
          <p14:tracePt t="173573" x="3276600" y="3492500"/>
          <p14:tracePt t="173581" x="3324225" y="3484563"/>
          <p14:tracePt t="173589" x="3387725" y="3476625"/>
          <p14:tracePt t="173596" x="3451225" y="3468688"/>
          <p14:tracePt t="173604" x="3516313" y="3460750"/>
          <p14:tracePt t="173611" x="3571875" y="3452813"/>
          <p14:tracePt t="173619" x="3627438" y="3436938"/>
          <p14:tracePt t="173626" x="3683000" y="3429000"/>
          <p14:tracePt t="173634" x="3714750" y="3429000"/>
          <p14:tracePt t="173641" x="3762375" y="3421063"/>
          <p14:tracePt t="173649" x="3794125" y="3421063"/>
          <p14:tracePt t="173656" x="3833813" y="3421063"/>
          <p14:tracePt t="173664" x="3859213" y="3421063"/>
          <p14:tracePt t="173671" x="3883025" y="3421063"/>
          <p14:tracePt t="173679" x="3914775" y="3421063"/>
          <p14:tracePt t="173687" x="3954463" y="3421063"/>
          <p14:tracePt t="173694" x="3994150" y="3421063"/>
          <p14:tracePt t="173702" x="4033838" y="3421063"/>
          <p14:tracePt t="173709" x="4065588" y="3421063"/>
          <p14:tracePt t="173717" x="4113213" y="3421063"/>
          <p14:tracePt t="173723" x="4160838" y="3413125"/>
          <p14:tracePt t="173731" x="4192588" y="3413125"/>
          <p14:tracePt t="173738" x="4217988" y="3413125"/>
          <p14:tracePt t="173746" x="4249738" y="3413125"/>
          <p14:tracePt t="173754" x="4273550" y="3413125"/>
          <p14:tracePt t="173761" x="4297363" y="3413125"/>
          <p14:tracePt t="173769" x="4321175" y="3413125"/>
          <p14:tracePt t="173776" x="4344988" y="3413125"/>
          <p14:tracePt t="173791" x="4352925" y="3413125"/>
          <p14:tracePt t="174759" x="4352925" y="3405188"/>
          <p14:tracePt t="174769" x="4352925" y="3389313"/>
          <p14:tracePt t="174774" x="4352925" y="3373438"/>
          <p14:tracePt t="174781" x="4352925" y="3357563"/>
          <p14:tracePt t="174789" x="4352925" y="3341688"/>
          <p14:tracePt t="174796" x="4360863" y="3317875"/>
          <p14:tracePt t="174804" x="4368800" y="3294063"/>
          <p14:tracePt t="174812" x="4376738" y="3278188"/>
          <p14:tracePt t="174820" x="4392613" y="3262313"/>
          <p14:tracePt t="174827" x="4400550" y="3244850"/>
          <p14:tracePt t="174835" x="4416425" y="3228975"/>
          <p14:tracePt t="174841" x="4424363" y="3221038"/>
          <p14:tracePt t="174848" x="4424363" y="3213100"/>
          <p14:tracePt t="174856" x="4432300" y="3213100"/>
          <p14:tracePt t="174865" x="4432300" y="3197225"/>
          <p14:tracePt t="174871" x="4440238" y="3197225"/>
          <p14:tracePt t="175546" x="4416425" y="3197225"/>
          <p14:tracePt t="175553" x="4400550" y="3197225"/>
          <p14:tracePt t="175561" x="4376738" y="3197225"/>
          <p14:tracePt t="175569" x="4352925" y="3197225"/>
          <p14:tracePt t="175576" x="4329113" y="3197225"/>
          <p14:tracePt t="175583" x="4313238" y="3197225"/>
          <p14:tracePt t="175591" x="4289425" y="3197225"/>
          <p14:tracePt t="175599" x="4273550" y="3197225"/>
          <p14:tracePt t="175606" x="4257675" y="3197225"/>
          <p14:tracePt t="175613" x="4233863" y="3197225"/>
          <p14:tracePt t="175621" x="4225925" y="3205163"/>
          <p14:tracePt t="175629" x="4200525" y="3213100"/>
          <p14:tracePt t="175637" x="4184650" y="3221038"/>
          <p14:tracePt t="175644" x="4176713" y="3236913"/>
          <p14:tracePt t="175652" x="4152900" y="3244850"/>
          <p14:tracePt t="175659" x="4137025" y="3262313"/>
          <p14:tracePt t="175668" x="4113213" y="3286125"/>
          <p14:tracePt t="175673" x="4089400" y="3302000"/>
          <p14:tracePt t="175682" x="4057650" y="3325813"/>
          <p14:tracePt t="175688" x="4033838" y="3341688"/>
          <p14:tracePt t="175696" x="3994150" y="3365500"/>
          <p14:tracePt t="175703" x="3970338" y="3373438"/>
          <p14:tracePt t="175711" x="3930650" y="3397250"/>
          <p14:tracePt t="175719" x="3906838" y="3405188"/>
          <p14:tracePt t="175727" x="3883025" y="3413125"/>
          <p14:tracePt t="175734" x="3859213" y="3421063"/>
          <p14:tracePt t="175741" x="3833813" y="3421063"/>
          <p14:tracePt t="175750" x="3810000" y="3421063"/>
          <p14:tracePt t="175756" x="3794125" y="3421063"/>
          <p14:tracePt t="175763" x="3778250" y="3421063"/>
          <p14:tracePt t="175771" x="3770313" y="3421063"/>
          <p14:tracePt t="175779" x="3746500" y="3421063"/>
          <p14:tracePt t="175786" x="3738563" y="3421063"/>
          <p14:tracePt t="175793" x="3722688" y="3421063"/>
          <p14:tracePt t="175801" x="3714750" y="3421063"/>
          <p14:tracePt t="175809" x="3698875" y="3421063"/>
          <p14:tracePt t="175818" x="3690938" y="3421063"/>
          <p14:tracePt t="175824" x="3675063" y="3421063"/>
          <p14:tracePt t="175832" x="3667125" y="3421063"/>
          <p14:tracePt t="175839" x="3659188" y="3421063"/>
          <p14:tracePt t="175846" x="3651250" y="3421063"/>
          <p14:tracePt t="175853" x="3643313" y="3421063"/>
          <p14:tracePt t="175861" x="3635375" y="3421063"/>
          <p14:tracePt t="175870" x="3627438" y="3421063"/>
          <p14:tracePt t="175876" x="3611563" y="3421063"/>
          <p14:tracePt t="175884" x="3603625" y="3421063"/>
          <p14:tracePt t="175891" x="3587750" y="3421063"/>
          <p14:tracePt t="175900" x="3579813" y="3421063"/>
          <p14:tracePt t="175913" x="3571875" y="3421063"/>
          <p14:tracePt t="175921" x="3563938" y="3421063"/>
          <p14:tracePt t="175929" x="3556000" y="3421063"/>
          <p14:tracePt t="175973" x="3548063" y="3421063"/>
          <p14:tracePt t="176056" x="3540125" y="3421063"/>
          <p14:tracePt t="176063" x="3524250" y="3413125"/>
          <p14:tracePt t="176071" x="3500438" y="3413125"/>
          <p14:tracePt t="176079" x="3476625" y="3405188"/>
          <p14:tracePt t="176086" x="3427413" y="3397250"/>
          <p14:tracePt t="176093" x="3371850" y="3389313"/>
          <p14:tracePt t="176102" x="3332163" y="3381375"/>
          <p14:tracePt t="176109" x="3300413" y="3373438"/>
          <p14:tracePt t="176116" x="3276600" y="3373438"/>
          <p14:tracePt t="176123" x="3252788" y="3373438"/>
          <p14:tracePt t="176132" x="3228975" y="3373438"/>
          <p14:tracePt t="176150" x="3205163" y="3373438"/>
          <p14:tracePt t="176153" x="3197225" y="3373438"/>
          <p14:tracePt t="176199" x="3213100" y="3373438"/>
          <p14:tracePt t="176206" x="3252788" y="3373438"/>
          <p14:tracePt t="176213" x="3268663" y="3381375"/>
          <p14:tracePt t="176221" x="3300413" y="3389313"/>
          <p14:tracePt t="176229" x="3332163" y="3389313"/>
          <p14:tracePt t="176236" x="3379788" y="3389313"/>
          <p14:tracePt t="176244" x="3411538" y="3397250"/>
          <p14:tracePt t="176252" x="3476625" y="3405188"/>
          <p14:tracePt t="176259" x="3532188" y="3413125"/>
          <p14:tracePt t="176266" x="3563938" y="3413125"/>
          <p14:tracePt t="176274" x="3611563" y="3413125"/>
          <p14:tracePt t="176283" x="3659188" y="3413125"/>
          <p14:tracePt t="176289" x="3706813" y="3413125"/>
          <p14:tracePt t="176296" x="3738563" y="3413125"/>
          <p14:tracePt t="176303" x="3762375" y="3413125"/>
          <p14:tracePt t="176311" x="3778250" y="3413125"/>
          <p14:tracePt t="176319" x="3802063" y="3413125"/>
          <p14:tracePt t="176326" x="3810000" y="3413125"/>
          <p14:tracePt t="176334" x="3817938" y="3413125"/>
          <p14:tracePt t="176341" x="3825875" y="3413125"/>
          <p14:tracePt t="176349" x="3833813" y="3413125"/>
          <p14:tracePt t="176356" x="3843338" y="3413125"/>
          <p14:tracePt t="176378" x="3851275" y="3413125"/>
          <p14:tracePt t="176408" x="3859213" y="3413125"/>
          <p14:tracePt t="176468" x="3867150" y="3413125"/>
          <p14:tracePt t="176476" x="3875088" y="3413125"/>
          <p14:tracePt t="176484" x="3883025" y="3413125"/>
          <p14:tracePt t="176491" x="3906838" y="3413125"/>
          <p14:tracePt t="176499" x="3938588" y="3413125"/>
          <p14:tracePt t="176506" x="3978275" y="3413125"/>
          <p14:tracePt t="176514" x="4033838" y="3429000"/>
          <p14:tracePt t="176521" x="4073525" y="3444875"/>
          <p14:tracePt t="176528" x="4152900" y="3468688"/>
          <p14:tracePt t="176536" x="4217988" y="3492500"/>
          <p14:tracePt t="176543" x="4305300" y="3508375"/>
          <p14:tracePt t="176552" x="4368800" y="3524250"/>
          <p14:tracePt t="176560" x="4440238" y="3532188"/>
          <p14:tracePt t="176566" x="4479925" y="3540125"/>
          <p14:tracePt t="176574" x="4495800" y="3540125"/>
          <p14:tracePt t="176582" x="4511675" y="3540125"/>
          <p14:tracePt t="176590" x="4519613" y="3540125"/>
          <p14:tracePt t="176596" x="4527550" y="3540125"/>
          <p14:tracePt t="176621" x="4527550" y="3532188"/>
          <p14:tracePt t="176626" x="4527550" y="3524250"/>
          <p14:tracePt t="176634" x="4527550" y="3508375"/>
          <p14:tracePt t="176641" x="4527550" y="3492500"/>
          <p14:tracePt t="176649" x="4527550" y="3429000"/>
          <p14:tracePt t="176656" x="4527550" y="3381375"/>
          <p14:tracePt t="176663" x="4527550" y="3309938"/>
          <p14:tracePt t="176671" x="4543425" y="3244850"/>
          <p14:tracePt t="176678" x="4551363" y="3189288"/>
          <p14:tracePt t="176686" x="4567238" y="3125788"/>
          <p14:tracePt t="176693" x="4592638" y="3046413"/>
          <p14:tracePt t="176702" x="4616450" y="2974975"/>
          <p14:tracePt t="176708" x="4640263" y="2909888"/>
          <p14:tracePt t="176717" x="4664075" y="2854325"/>
          <p14:tracePt t="176723" x="4703763" y="2790825"/>
          <p14:tracePt t="176731" x="4719638" y="2751138"/>
          <p14:tracePt t="176739" x="4759325" y="2703513"/>
          <p14:tracePt t="176746" x="4799013" y="2655888"/>
          <p14:tracePt t="176753" x="4814888" y="2632075"/>
          <p14:tracePt t="176762" x="4846638" y="2600325"/>
          <p14:tracePt t="176769" x="4854575" y="2584450"/>
          <p14:tracePt t="176777" x="4870450" y="2576513"/>
          <p14:tracePt t="176784" x="4870450" y="2566988"/>
          <p14:tracePt t="176956" x="4870450" y="2559050"/>
          <p14:tracePt t="176994" x="4870450" y="2551113"/>
          <p14:tracePt t="177017" x="4870450" y="2543175"/>
          <p14:tracePt t="177023" x="4870450" y="2535238"/>
          <p14:tracePt t="177046" x="4862513" y="2527300"/>
          <p14:tracePt t="177053" x="4854575" y="2527300"/>
          <p14:tracePt t="177061" x="4854575" y="2519363"/>
          <p14:tracePt t="177069" x="4846638" y="2519363"/>
          <p14:tracePt t="177084" x="4830763" y="2511425"/>
          <p14:tracePt t="177098" x="4814888" y="2511425"/>
          <p14:tracePt t="177107" x="4806950" y="2511425"/>
          <p14:tracePt t="177114" x="4791075" y="2511425"/>
          <p14:tracePt t="177121" x="4775200" y="2511425"/>
          <p14:tracePt t="177135" x="4759325" y="2511425"/>
          <p14:tracePt t="177136" x="4743450" y="2511425"/>
          <p14:tracePt t="177143" x="4727575" y="2511425"/>
          <p14:tracePt t="177152" x="4711700" y="2519363"/>
          <p14:tracePt t="177159" x="4703763" y="2535238"/>
          <p14:tracePt t="177167" x="4695825" y="2535238"/>
          <p14:tracePt t="177174" x="4679950" y="2551113"/>
          <p14:tracePt t="177182" x="4672013" y="2559050"/>
          <p14:tracePt t="177188" x="4672013" y="2566988"/>
          <p14:tracePt t="177196" x="4672013" y="2584450"/>
          <p14:tracePt t="177203" x="4664075" y="2592388"/>
          <p14:tracePt t="177211" x="4664075" y="2608263"/>
          <p14:tracePt t="177218" x="4664075" y="2616200"/>
          <p14:tracePt t="177226" x="4656138" y="2632075"/>
          <p14:tracePt t="177235" x="4656138" y="2640013"/>
          <p14:tracePt t="177241" x="4656138" y="2655888"/>
          <p14:tracePt t="177249" x="4648200" y="2663825"/>
          <p14:tracePt t="177256" x="4648200" y="2671763"/>
          <p14:tracePt t="177264" x="4648200" y="2679700"/>
          <p14:tracePt t="177271" x="4648200" y="2687638"/>
          <p14:tracePt t="177278" x="4648200" y="2703513"/>
          <p14:tracePt t="177294" x="4648200" y="2719388"/>
          <p14:tracePt t="177301" x="4656138" y="2727325"/>
          <p14:tracePt t="177317" x="4664075" y="2735263"/>
          <p14:tracePt t="177324" x="4664075" y="2743200"/>
          <p14:tracePt t="177331" x="4679950" y="2759075"/>
          <p14:tracePt t="177346" x="4695825" y="2767013"/>
          <p14:tracePt t="177354" x="4711700" y="2767013"/>
          <p14:tracePt t="177361" x="4719638" y="2774950"/>
          <p14:tracePt t="177368" x="4759325" y="2782888"/>
          <p14:tracePt t="177376" x="4806950" y="2782888"/>
          <p14:tracePt t="177384" x="4838700" y="2782888"/>
          <p14:tracePt t="177391" x="4870450" y="2782888"/>
          <p14:tracePt t="177399" x="4910138" y="2767013"/>
          <p14:tracePt t="177406" x="4951413" y="2751138"/>
          <p14:tracePt t="177414" x="4983163" y="2743200"/>
          <p14:tracePt t="177421" x="5014913" y="2719388"/>
          <p14:tracePt t="177428" x="5054600" y="2687638"/>
          <p14:tracePt t="177436" x="5086350" y="2663825"/>
          <p14:tracePt t="177443" x="5102225" y="2640013"/>
          <p14:tracePt t="177451" x="5133975" y="2616200"/>
          <p14:tracePt t="177459" x="5141913" y="2584450"/>
          <p14:tracePt t="177467" x="5157788" y="2559050"/>
          <p14:tracePt t="177474" x="5165725" y="2551113"/>
          <p14:tracePt t="177482" x="5173663" y="2527300"/>
          <p14:tracePt t="177489" x="5181600" y="2511425"/>
          <p14:tracePt t="177497" x="5181600" y="2503488"/>
          <p14:tracePt t="177503" x="5181600" y="2495550"/>
          <p14:tracePt t="177511" x="5181600" y="2487613"/>
          <p14:tracePt t="177534" x="5181600" y="2479675"/>
          <p14:tracePt t="177548" x="5181600" y="2471738"/>
          <p14:tracePt t="177556" x="5173663" y="2471738"/>
          <p14:tracePt t="177571" x="5173663" y="2463800"/>
          <p14:tracePt t="177579" x="5157788" y="2463800"/>
          <p14:tracePt t="177586" x="5157788" y="2447925"/>
          <p14:tracePt t="177594" x="5141913" y="2447925"/>
          <p14:tracePt t="177601" x="5126038" y="2432050"/>
          <p14:tracePt t="177609" x="5110163" y="2424113"/>
          <p14:tracePt t="177617" x="5078413" y="2400300"/>
          <p14:tracePt t="177624" x="5062538" y="2392363"/>
          <p14:tracePt t="177631" x="5038725" y="2376488"/>
          <p14:tracePt t="177639" x="5006975" y="2368550"/>
          <p14:tracePt t="177647" x="4967288" y="2360613"/>
          <p14:tracePt t="177654" x="4943475" y="2352675"/>
          <p14:tracePt t="177661" x="4918075" y="2352675"/>
          <p14:tracePt t="177668" x="4894263" y="2352675"/>
          <p14:tracePt t="177676" x="4862513" y="2352675"/>
          <p14:tracePt t="177684" x="4838700" y="2352675"/>
          <p14:tracePt t="177691" x="4814888" y="2352675"/>
          <p14:tracePt t="177698" x="4791075" y="2352675"/>
          <p14:tracePt t="177706" x="4775200" y="2352675"/>
          <p14:tracePt t="177715" x="4735513" y="2352675"/>
          <p14:tracePt t="177721" x="4711700" y="2360613"/>
          <p14:tracePt t="177729" x="4687888" y="2368550"/>
          <p14:tracePt t="177736" x="4672013" y="2376488"/>
          <p14:tracePt t="177743" x="4648200" y="2400300"/>
          <p14:tracePt t="177751" x="4624388" y="2408238"/>
          <p14:tracePt t="177758" x="4592638" y="2432050"/>
          <p14:tracePt t="177767" x="4576763" y="2447925"/>
          <p14:tracePt t="177774" x="4559300" y="2455863"/>
          <p14:tracePt t="177782" x="4551363" y="2463800"/>
          <p14:tracePt t="177789" x="4535488" y="2479675"/>
          <p14:tracePt t="177797" x="4519613" y="2487613"/>
          <p14:tracePt t="177804" x="4503738" y="2495550"/>
          <p14:tracePt t="177812" x="4495800" y="2503488"/>
          <p14:tracePt t="177818" x="4479925" y="2519363"/>
          <p14:tracePt t="177826" x="4464050" y="2527300"/>
          <p14:tracePt t="177834" x="4456113" y="2535238"/>
          <p14:tracePt t="177841" x="4440238" y="2551113"/>
          <p14:tracePt t="177848" x="4432300" y="2559050"/>
          <p14:tracePt t="177856" x="4416425" y="2566988"/>
          <p14:tracePt t="177868" x="4408488" y="2576513"/>
          <p14:tracePt t="177873" x="4400550" y="2584450"/>
          <p14:tracePt t="177879" x="4400550" y="2592388"/>
          <p14:tracePt t="177886" x="4392613" y="2600325"/>
          <p14:tracePt t="177893" x="4392613" y="2616200"/>
          <p14:tracePt t="177909" x="4392613" y="2624138"/>
          <p14:tracePt t="177917" x="4392613" y="2640013"/>
          <p14:tracePt t="177923" x="4392613" y="2655888"/>
          <p14:tracePt t="177931" x="4392613" y="2663825"/>
          <p14:tracePt t="177939" x="4392613" y="2671763"/>
          <p14:tracePt t="177947" x="4400550" y="2695575"/>
          <p14:tracePt t="177953" x="4416425" y="2703513"/>
          <p14:tracePt t="177961" x="4424363" y="2719388"/>
          <p14:tracePt t="177968" x="4440238" y="2735263"/>
          <p14:tracePt t="177976" x="4456113" y="2743200"/>
          <p14:tracePt t="177985" x="4464050" y="2751138"/>
          <p14:tracePt t="177991" x="4487863" y="2759075"/>
          <p14:tracePt t="177998" x="4503738" y="2774950"/>
          <p14:tracePt t="178006" x="4519613" y="2782888"/>
          <p14:tracePt t="178015" x="4535488" y="2790825"/>
          <p14:tracePt t="178021" x="4576763" y="2798763"/>
          <p14:tracePt t="178029" x="4600575" y="2806700"/>
          <p14:tracePt t="178036" x="4624388" y="2806700"/>
          <p14:tracePt t="178044" x="4656138" y="2814638"/>
          <p14:tracePt t="178051" x="4687888" y="2814638"/>
          <p14:tracePt t="178059" x="4711700" y="2814638"/>
          <p14:tracePt t="178067" x="4735513" y="2814638"/>
          <p14:tracePt t="178073" x="4759325" y="2814638"/>
          <p14:tracePt t="178081" x="4791075" y="2814638"/>
          <p14:tracePt t="178089" x="4814888" y="2806700"/>
          <p14:tracePt t="178096" x="4846638" y="2798763"/>
          <p14:tracePt t="178104" x="4870450" y="2790825"/>
          <p14:tracePt t="178111" x="4894263" y="2767013"/>
          <p14:tracePt t="178118" x="4918075" y="2751138"/>
          <p14:tracePt t="178133" x="4943475" y="2735263"/>
          <p14:tracePt t="178135" x="4951413" y="2719388"/>
          <p14:tracePt t="178141" x="4967288" y="2703513"/>
          <p14:tracePt t="178149" x="4975225" y="2679700"/>
          <p14:tracePt t="178156" x="4983163" y="2647950"/>
          <p14:tracePt t="178164" x="4991100" y="2624138"/>
          <p14:tracePt t="178171" x="4991100" y="2608263"/>
          <p14:tracePt t="178179" x="4991100" y="2592388"/>
          <p14:tracePt t="178186" x="4991100" y="2566988"/>
          <p14:tracePt t="178194" x="4991100" y="2559050"/>
          <p14:tracePt t="178201" x="4991100" y="2535238"/>
          <p14:tracePt t="178209" x="4991100" y="2519363"/>
          <p14:tracePt t="178217" x="4975225" y="2503488"/>
          <p14:tracePt t="178223" x="4967288" y="2495550"/>
          <p14:tracePt t="178231" x="4951413" y="2471738"/>
          <p14:tracePt t="178239" x="4943475" y="2471738"/>
          <p14:tracePt t="178248" x="4933950" y="2455863"/>
          <p14:tracePt t="178253" x="4902200" y="2447925"/>
          <p14:tracePt t="178261" x="4886325" y="2439988"/>
          <p14:tracePt t="178268" x="4862513" y="2439988"/>
          <p14:tracePt t="178276" x="4838700" y="2439988"/>
          <p14:tracePt t="178284" x="4814888" y="2439988"/>
          <p14:tracePt t="178291" x="4799013" y="2439988"/>
          <p14:tracePt t="178299" x="4783138" y="2439988"/>
          <p14:tracePt t="178306" x="4767263" y="2439988"/>
          <p14:tracePt t="178314" x="4751388" y="2439988"/>
          <p14:tracePt t="178321" x="4735513" y="2439988"/>
          <p14:tracePt t="178329" x="4719638" y="2439988"/>
          <p14:tracePt t="178336" x="4703763" y="2439988"/>
          <p14:tracePt t="178343" x="4695825" y="2447925"/>
          <p14:tracePt t="178351" x="4679950" y="2447925"/>
          <p14:tracePt t="178359" x="4672013" y="2455863"/>
          <p14:tracePt t="178367" x="4664075" y="2455863"/>
          <p14:tracePt t="178374" x="4656138" y="2463800"/>
          <p14:tracePt t="178381" x="4648200" y="2471738"/>
          <p14:tracePt t="178389" x="4640263" y="2479675"/>
          <p14:tracePt t="178397" x="4632325" y="2487613"/>
          <p14:tracePt t="178403" x="4624388" y="2487613"/>
          <p14:tracePt t="178411" x="4624388" y="2495550"/>
          <p14:tracePt t="178418" x="4616450" y="2503488"/>
          <p14:tracePt t="178426" x="4608513" y="2511425"/>
          <p14:tracePt t="178435" x="4600575" y="2527300"/>
          <p14:tracePt t="178441" x="4600575" y="2535238"/>
          <p14:tracePt t="178449" x="4600575" y="2543175"/>
          <p14:tracePt t="178456" x="4592638" y="2551113"/>
          <p14:tracePt t="178465" x="4592638" y="2566988"/>
          <p14:tracePt t="178471" x="4584700" y="2576513"/>
          <p14:tracePt t="178479" x="4584700" y="2584450"/>
          <p14:tracePt t="178494" x="4584700" y="2600325"/>
          <p14:tracePt t="178501" x="4584700" y="2608263"/>
          <p14:tracePt t="178516" x="4584700" y="2624138"/>
          <p14:tracePt t="178531" x="4584700" y="2632075"/>
          <p14:tracePt t="178538" x="4584700" y="2640013"/>
          <p14:tracePt t="178554" x="4584700" y="2647950"/>
          <p14:tracePt t="178561" x="4584700" y="2655888"/>
          <p14:tracePt t="178568" x="4584700" y="2663825"/>
          <p14:tracePt t="178576" x="4592638" y="2663825"/>
          <p14:tracePt t="178584" x="4600575" y="2671763"/>
          <p14:tracePt t="178591" x="4608513" y="2679700"/>
          <p14:tracePt t="178809" x="4608513" y="2687638"/>
          <p14:tracePt t="178823" x="4608513" y="2695575"/>
          <p14:tracePt t="178839" x="4608513" y="2703513"/>
          <p14:tracePt t="178847" x="4608513" y="2711450"/>
          <p14:tracePt t="178854" x="4608513" y="2719388"/>
          <p14:tracePt t="178869" x="4608513" y="2727325"/>
          <p14:tracePt t="178876" x="4600575" y="2727325"/>
          <p14:tracePt t="178884" x="4600575" y="2735263"/>
          <p14:tracePt t="178906" x="4592638" y="2735263"/>
          <p14:tracePt t="179153" x="4592638" y="2743200"/>
          <p14:tracePt t="179176" x="4592638" y="2751138"/>
          <p14:tracePt t="179229" x="4592638" y="2759075"/>
          <p14:tracePt t="179236" x="4592638" y="2767013"/>
          <p14:tracePt t="179281" x="4592638" y="2774950"/>
          <p14:tracePt t="180211" x="4592638" y="2782888"/>
          <p14:tracePt t="180236" x="4592638" y="2790825"/>
          <p14:tracePt t="180242" x="4592638" y="2798763"/>
          <p14:tracePt t="180258" x="4592638" y="2806700"/>
          <p14:tracePt t="180721" x="4592638" y="2798763"/>
          <p14:tracePt t="180766" x="4592638" y="2790825"/>
          <p14:tracePt t="183102" x="4687888" y="2790825"/>
          <p14:tracePt t="183104" x="4846638" y="2798763"/>
          <p14:tracePt t="183106" x="4894263" y="2806700"/>
          <p14:tracePt t="183106" x="4926013" y="2806700"/>
          <p14:tracePt t="183113" x="4959350" y="2806700"/>
          <p14:tracePt t="183121" x="4975225" y="2806700"/>
          <p14:tracePt t="183129" x="4983163" y="2806700"/>
          <p14:tracePt t="183147" x="4991100" y="2806700"/>
          <p14:tracePt t="183160" x="4991100" y="2798763"/>
          <p14:tracePt t="183241" x="4999038" y="2798763"/>
          <p14:tracePt t="183248" x="4999038" y="2790825"/>
          <p14:tracePt t="183264" x="5006975" y="2790825"/>
          <p14:tracePt t="183272" x="5006975" y="2782888"/>
          <p14:tracePt t="183946" x="4975225" y="2790825"/>
          <p14:tracePt t="183954" x="4951413" y="2814638"/>
          <p14:tracePt t="183962" x="4902200" y="2838450"/>
          <p14:tracePt t="183970" x="4846638" y="2862263"/>
          <p14:tracePt t="183976" x="4775200" y="2894013"/>
          <p14:tracePt t="183985" x="4719638" y="2927350"/>
          <p14:tracePt t="183992" x="4632325" y="2967038"/>
          <p14:tracePt t="183999" x="4543425" y="3006725"/>
          <p14:tracePt t="184006" x="4448175" y="3046413"/>
          <p14:tracePt t="184013" x="4360863" y="3078163"/>
          <p14:tracePt t="184021" x="4273550" y="3117850"/>
          <p14:tracePt t="184029" x="4200525" y="3141663"/>
          <p14:tracePt t="184036" x="4113213" y="3173413"/>
          <p14:tracePt t="184044" x="4057650" y="3205163"/>
          <p14:tracePt t="184051" x="3994150" y="3244850"/>
          <p14:tracePt t="184060" x="3946525" y="3262313"/>
          <p14:tracePt t="184066" x="3898900" y="3294063"/>
          <p14:tracePt t="184074" x="3859213" y="3302000"/>
          <p14:tracePt t="184081" x="3825875" y="3325813"/>
          <p14:tracePt t="184089" x="3802063" y="3333750"/>
          <p14:tracePt t="184096" x="3786188" y="3341688"/>
          <p14:tracePt t="184103" x="3754438" y="3365500"/>
          <p14:tracePt t="184111" x="3730625" y="3373438"/>
          <p14:tracePt t="184118" x="3698875" y="3381375"/>
          <p14:tracePt t="184126" x="3683000" y="3397250"/>
          <p14:tracePt t="184144" x="3635375" y="3413125"/>
          <p14:tracePt t="184150" x="3619500" y="3421063"/>
          <p14:tracePt t="184157" x="3595688" y="3429000"/>
          <p14:tracePt t="184165" x="3579813" y="3429000"/>
          <p14:tracePt t="184171" x="3571875" y="3429000"/>
          <p14:tracePt t="184179" x="3563938" y="3429000"/>
          <p14:tracePt t="184186" x="3548063" y="3429000"/>
          <p14:tracePt t="184194" x="3532188" y="3429000"/>
          <p14:tracePt t="184201" x="3516313" y="3429000"/>
          <p14:tracePt t="184209" x="3492500" y="3436938"/>
          <p14:tracePt t="184216" x="3476625" y="3436938"/>
          <p14:tracePt t="184223" x="3443288" y="3444875"/>
          <p14:tracePt t="184231" x="3403600" y="3452813"/>
          <p14:tracePt t="184239" x="3379788" y="3460750"/>
          <p14:tracePt t="184246" x="3355975" y="3460750"/>
          <p14:tracePt t="184253" x="3324225" y="3476625"/>
          <p14:tracePt t="184262" x="3244850" y="3492500"/>
          <p14:tracePt t="184269" x="3221038" y="3508375"/>
          <p14:tracePt t="184276" x="3205163" y="3516313"/>
          <p14:tracePt t="184283" x="3197225" y="3516313"/>
          <p14:tracePt t="184329" x="3189288" y="3516313"/>
          <p14:tracePt t="184396" x="3181350" y="3516313"/>
          <p14:tracePt t="184433" x="3173413" y="3516313"/>
          <p14:tracePt t="184508" x="3181350" y="3516313"/>
          <p14:tracePt t="184516" x="3221038" y="3516313"/>
          <p14:tracePt t="184524" x="3244850" y="3516313"/>
          <p14:tracePt t="184531" x="3284538" y="3516313"/>
          <p14:tracePt t="184539" x="3332163" y="3516313"/>
          <p14:tracePt t="184546" x="3387725" y="3508375"/>
          <p14:tracePt t="184554" x="3451225" y="3508375"/>
          <p14:tracePt t="184561" x="3500438" y="3508375"/>
          <p14:tracePt t="184568" x="3571875" y="3508375"/>
          <p14:tracePt t="184577" x="3635375" y="3508375"/>
          <p14:tracePt t="184583" x="3698875" y="3508375"/>
          <p14:tracePt t="184592" x="3746500" y="3508375"/>
          <p14:tracePt t="184599" x="3778250" y="3508375"/>
          <p14:tracePt t="184606" x="3802063" y="3508375"/>
          <p14:tracePt t="184614" x="3817938" y="3508375"/>
          <p14:tracePt t="184621" x="3833813" y="3508375"/>
          <p14:tracePt t="184652" x="3843338" y="3508375"/>
          <p14:tracePt t="184659" x="3843338" y="3500438"/>
          <p14:tracePt t="184688" x="3851275" y="3500438"/>
          <p14:tracePt t="184733" x="3859213" y="3500438"/>
          <p14:tracePt t="185326" x="3890963" y="3500438"/>
          <p14:tracePt t="185333" x="4017963" y="3484563"/>
          <p14:tracePt t="185341" x="4137025" y="3484563"/>
          <p14:tracePt t="185349" x="4329113" y="3476625"/>
          <p14:tracePt t="185356" x="4632325" y="3476625"/>
          <p14:tracePt t="185363" x="4959350" y="3460750"/>
          <p14:tracePt t="185371" x="5334000" y="3460750"/>
          <p14:tracePt t="185378" x="5700713" y="3460750"/>
          <p14:tracePt t="185386" x="6002338" y="3460750"/>
          <p14:tracePt t="185394" x="6257925" y="3460750"/>
          <p14:tracePt t="185401" x="6457950" y="3468688"/>
          <p14:tracePt t="185408" x="6569075" y="3468688"/>
          <p14:tracePt t="185416" x="6640513" y="3476625"/>
          <p14:tracePt t="185424" x="6672263" y="3476625"/>
          <p14:tracePt t="185431" x="6680200" y="3476625"/>
          <p14:tracePt t="185551" x="6656388" y="3484563"/>
          <p14:tracePt t="185559" x="6640513" y="3492500"/>
          <p14:tracePt t="185566" x="6616700" y="3492500"/>
          <p14:tracePt t="185573" x="6584950" y="3508375"/>
          <p14:tracePt t="185581" x="6553200" y="3516313"/>
          <p14:tracePt t="185588" x="6521450" y="3524250"/>
          <p14:tracePt t="185596" x="6505575" y="3524250"/>
          <p14:tracePt t="185604" x="6457950" y="3524250"/>
          <p14:tracePt t="185611" x="6426200" y="3532188"/>
          <p14:tracePt t="185619" x="6384925" y="3532188"/>
          <p14:tracePt t="185627" x="6337300" y="3532188"/>
          <p14:tracePt t="185634" x="6289675" y="3532188"/>
          <p14:tracePt t="185641" x="6249988" y="3532188"/>
          <p14:tracePt t="185649" x="6218238" y="3532188"/>
          <p14:tracePt t="185657" x="6186488" y="3532188"/>
          <p14:tracePt t="185663" x="6146800" y="3532188"/>
          <p14:tracePt t="185671" x="6091238" y="3532188"/>
          <p14:tracePt t="185678" x="6043613" y="3532188"/>
          <p14:tracePt t="185686" x="6002338" y="3532188"/>
          <p14:tracePt t="185694" x="5962650" y="3532188"/>
          <p14:tracePt t="185701" x="5922963" y="3524250"/>
          <p14:tracePt t="185709" x="5867400" y="3516313"/>
          <p14:tracePt t="185716" x="5835650" y="3516313"/>
          <p14:tracePt t="185724" x="5780088" y="3516313"/>
          <p14:tracePt t="185731" x="5748338" y="3516313"/>
          <p14:tracePt t="185739" x="5700713" y="3516313"/>
          <p14:tracePt t="185746" x="5651500" y="3516313"/>
          <p14:tracePt t="185754" x="5611813" y="3516313"/>
          <p14:tracePt t="185761" x="5588000" y="3516313"/>
          <p14:tracePt t="185769" x="5556250" y="3516313"/>
          <p14:tracePt t="185777" x="5524500" y="3516313"/>
          <p14:tracePt t="185783" x="5500688" y="3516313"/>
          <p14:tracePt t="185791" x="5476875" y="3516313"/>
          <p14:tracePt t="185799" x="5461000" y="3516313"/>
          <p14:tracePt t="185807" x="5453063" y="3516313"/>
          <p14:tracePt t="185813" x="5445125" y="3516313"/>
          <p14:tracePt t="185821" x="5429250" y="3516313"/>
          <p14:tracePt t="185836" x="5421313" y="3516313"/>
          <p14:tracePt t="185844" x="5413375" y="3516313"/>
          <p14:tracePt t="185859" x="5405438" y="3516313"/>
          <p14:tracePt t="185978" x="5413375" y="3516313"/>
          <p14:tracePt t="185986" x="5429250" y="3516313"/>
          <p14:tracePt t="186001" x="5445125" y="3516313"/>
          <p14:tracePt t="186009" x="5453063" y="3516313"/>
          <p14:tracePt t="186016" x="5476875" y="3516313"/>
          <p14:tracePt t="186024" x="5500688" y="3516313"/>
          <p14:tracePt t="186031" x="5508625" y="3516313"/>
          <p14:tracePt t="186038" x="5532438" y="3516313"/>
          <p14:tracePt t="186046" x="5595938" y="3516313"/>
          <p14:tracePt t="186054" x="5643563" y="3516313"/>
          <p14:tracePt t="186061" x="5692775" y="3516313"/>
          <p14:tracePt t="186069" x="5748338" y="3516313"/>
          <p14:tracePt t="186077" x="5803900" y="3516313"/>
          <p14:tracePt t="186083" x="5867400" y="3516313"/>
          <p14:tracePt t="186091" x="5938838" y="3516313"/>
          <p14:tracePt t="186099" x="5994400" y="3516313"/>
          <p14:tracePt t="186107" x="6051550" y="3516313"/>
          <p14:tracePt t="186114" x="6099175" y="3516313"/>
          <p14:tracePt t="186121" x="6138863" y="3516313"/>
          <p14:tracePt t="186129" x="6162675" y="3516313"/>
          <p14:tracePt t="186144" x="6210300" y="3516313"/>
          <p14:tracePt t="186159" x="6226175" y="3516313"/>
          <p14:tracePt t="186166" x="6234113" y="3516313"/>
          <p14:tracePt t="186174" x="6249988" y="3516313"/>
          <p14:tracePt t="186181" x="6265863" y="3516313"/>
          <p14:tracePt t="186188" x="6273800" y="3516313"/>
          <p14:tracePt t="186196" x="6289675" y="3516313"/>
          <p14:tracePt t="186204" x="6305550" y="3516313"/>
          <p14:tracePt t="186211" x="6329363" y="3516313"/>
          <p14:tracePt t="186219" x="6345238" y="3516313"/>
          <p14:tracePt t="186227" x="6369050" y="3516313"/>
          <p14:tracePt t="186233" x="6392863" y="3508375"/>
          <p14:tracePt t="186241" x="6418263" y="3508375"/>
          <p14:tracePt t="186249" x="6442075" y="3508375"/>
          <p14:tracePt t="186259" x="6457950" y="3508375"/>
          <p14:tracePt t="186263" x="6481763" y="3508375"/>
          <p14:tracePt t="186271" x="6505575" y="3508375"/>
          <p14:tracePt t="186278" x="6529388" y="3508375"/>
          <p14:tracePt t="186286" x="6553200" y="3508375"/>
          <p14:tracePt t="186294" x="6577013" y="3508375"/>
          <p14:tracePt t="186301" x="6608763" y="3508375"/>
          <p14:tracePt t="186308" x="6640513" y="3508375"/>
          <p14:tracePt t="186316" x="6672263" y="3508375"/>
          <p14:tracePt t="186324" x="6711950" y="3508375"/>
          <p14:tracePt t="186331" x="6735763" y="3508375"/>
          <p14:tracePt t="186338" x="6784975" y="3508375"/>
          <p14:tracePt t="186346" x="6824663" y="3516313"/>
          <p14:tracePt t="186353" x="6872288" y="3516313"/>
          <p14:tracePt t="186361" x="6904038" y="3524250"/>
          <p14:tracePt t="186368" x="6959600" y="3532188"/>
          <p14:tracePt t="186376" x="6991350" y="3532188"/>
          <p14:tracePt t="186384" x="7015163" y="3540125"/>
          <p14:tracePt t="186391" x="7054850" y="3540125"/>
          <p14:tracePt t="186399" x="7094538" y="3540125"/>
          <p14:tracePt t="186407" x="7159625" y="3548063"/>
          <p14:tracePt t="186414" x="7175500" y="3548063"/>
          <p14:tracePt t="186421" x="7191375" y="3548063"/>
          <p14:tracePt t="186429" x="7199313" y="3548063"/>
          <p14:tracePt t="186451" x="7207250" y="3548063"/>
          <p14:tracePt t="186541" x="7199313" y="3548063"/>
          <p14:tracePt t="186548" x="7191375" y="3548063"/>
          <p14:tracePt t="186557" x="7175500" y="3548063"/>
          <p14:tracePt t="186563" x="7159625" y="3548063"/>
          <p14:tracePt t="186571" x="7135813" y="3548063"/>
          <p14:tracePt t="186579" x="7110413" y="3548063"/>
          <p14:tracePt t="186586" x="7078663" y="3548063"/>
          <p14:tracePt t="186594" x="7054850" y="3548063"/>
          <p14:tracePt t="186601" x="7023100" y="3548063"/>
          <p14:tracePt t="186609" x="6991350" y="3548063"/>
          <p14:tracePt t="186617" x="6959600" y="3548063"/>
          <p14:tracePt t="186625" x="6904038" y="3548063"/>
          <p14:tracePt t="186631" x="6856413" y="3548063"/>
          <p14:tracePt t="186638" x="6800850" y="3548063"/>
          <p14:tracePt t="186646" x="6759575" y="3548063"/>
          <p14:tracePt t="186654" x="6696075" y="3548063"/>
          <p14:tracePt t="186661" x="6632575" y="3548063"/>
          <p14:tracePt t="186669" x="6584950" y="3548063"/>
          <p14:tracePt t="186677" x="6545263" y="3548063"/>
          <p14:tracePt t="186683" x="6497638" y="3548063"/>
          <p14:tracePt t="186691" x="6465888" y="3548063"/>
          <p14:tracePt t="186699" x="6442075" y="3548063"/>
          <p14:tracePt t="186707" x="6402388" y="3548063"/>
          <p14:tracePt t="186714" x="6369050" y="3548063"/>
          <p14:tracePt t="186721" x="6353175" y="3548063"/>
          <p14:tracePt t="186729" x="6337300" y="3548063"/>
          <p14:tracePt t="186736" x="6313488" y="3548063"/>
          <p14:tracePt t="186744" x="6289675" y="3548063"/>
          <p14:tracePt t="186751" x="6273800" y="3548063"/>
          <p14:tracePt t="186759" x="6249988" y="3548063"/>
          <p14:tracePt t="186766" x="6226175" y="3548063"/>
          <p14:tracePt t="186774" x="6202363" y="3548063"/>
          <p14:tracePt t="186781" x="6170613" y="3548063"/>
          <p14:tracePt t="186789" x="6138863" y="3548063"/>
          <p14:tracePt t="186796" x="6115050" y="3548063"/>
          <p14:tracePt t="186803" x="6107113" y="3548063"/>
          <p14:tracePt t="186811" x="6075363" y="3548063"/>
          <p14:tracePt t="186819" x="6043613" y="3548063"/>
          <p14:tracePt t="186827" x="6018213" y="3548063"/>
          <p14:tracePt t="186834" x="5986463" y="3548063"/>
          <p14:tracePt t="186841" x="5954713" y="3548063"/>
          <p14:tracePt t="186849" x="5930900" y="3548063"/>
          <p14:tracePt t="186857" x="5907088" y="3548063"/>
          <p14:tracePt t="186863" x="5891213" y="3548063"/>
          <p14:tracePt t="186871" x="5851525" y="3548063"/>
          <p14:tracePt t="186879" x="5835650" y="3548063"/>
          <p14:tracePt t="186886" x="5811838" y="3540125"/>
          <p14:tracePt t="186894" x="5803900" y="3540125"/>
          <p14:tracePt t="186901" x="5780088" y="3540125"/>
          <p14:tracePt t="186909" x="5772150" y="3540125"/>
          <p14:tracePt t="186916" x="5748338" y="3540125"/>
          <p14:tracePt t="186923" x="5732463" y="3540125"/>
          <p14:tracePt t="186931" x="5724525" y="3532188"/>
          <p14:tracePt t="186938" x="5708650" y="3532188"/>
          <p14:tracePt t="186946" x="5700713" y="3532188"/>
          <p14:tracePt t="186953" x="5684838" y="3532188"/>
          <p14:tracePt t="186969" x="5676900" y="3532188"/>
          <p14:tracePt t="186977" x="5659438" y="3532188"/>
          <p14:tracePt t="186984" x="5651500" y="3532188"/>
          <p14:tracePt t="186991" x="5635625" y="3532188"/>
          <p14:tracePt t="187000" x="5611813" y="3532188"/>
          <p14:tracePt t="187006" x="5603875" y="3532188"/>
          <p14:tracePt t="187013" x="5603875" y="3524250"/>
          <p14:tracePt t="187149" x="5603875" y="3516313"/>
          <p14:tracePt t="187193" x="5603875" y="3508375"/>
          <p14:tracePt t="187216" x="5603875" y="3500438"/>
          <p14:tracePt t="187231" x="5603875" y="3492500"/>
          <p14:tracePt t="187269" x="5603875" y="3484563"/>
          <p14:tracePt t="187307" x="5603875" y="3476625"/>
          <p14:tracePt t="187359" x="5595938" y="3476625"/>
          <p14:tracePt t="187486" x="5595938" y="3468688"/>
          <p14:tracePt t="187531" x="5595938" y="3460750"/>
          <p14:tracePt t="189783" x="5595938" y="3452813"/>
          <p14:tracePt t="190148" x="5603875" y="3452813"/>
          <p14:tracePt t="190171" x="5611813" y="3452813"/>
          <p14:tracePt t="190178" x="5619750" y="3452813"/>
          <p14:tracePt t="190188" x="5619750" y="3460750"/>
          <p14:tracePt t="190194" x="5627688" y="3460750"/>
          <p14:tracePt t="190202" x="5627688" y="3468688"/>
          <p14:tracePt t="190239" x="5627688" y="3476625"/>
          <p14:tracePt t="190246" x="5643563" y="3476625"/>
          <p14:tracePt t="190254" x="5651500" y="3476625"/>
          <p14:tracePt t="190261" x="5659438" y="3492500"/>
          <p14:tracePt t="190269" x="5676900" y="3492500"/>
          <p14:tracePt t="190276" x="5684838" y="3500438"/>
          <p14:tracePt t="190283" x="5700713" y="3508375"/>
          <p14:tracePt t="190291" x="5716588" y="3516313"/>
          <p14:tracePt t="190299" x="5748338" y="3524250"/>
          <p14:tracePt t="190306" x="5772150" y="3540125"/>
          <p14:tracePt t="190313" x="5795963" y="3548063"/>
          <p14:tracePt t="190321" x="5827713" y="3556000"/>
          <p14:tracePt t="190328" x="5867400" y="3563938"/>
          <p14:tracePt t="190337" x="5891213" y="3571875"/>
          <p14:tracePt t="190343" x="5915025" y="3587750"/>
          <p14:tracePt t="190351" x="5938838" y="3595688"/>
          <p14:tracePt t="190359" x="5962650" y="3595688"/>
          <p14:tracePt t="190366" x="5986463" y="3605213"/>
          <p14:tracePt t="190374" x="6010275" y="3605213"/>
          <p14:tracePt t="190381" x="6034088" y="3605213"/>
          <p14:tracePt t="190389" x="6059488" y="3605213"/>
          <p14:tracePt t="190396" x="6075363" y="3605213"/>
          <p14:tracePt t="190404" x="6099175" y="3605213"/>
          <p14:tracePt t="190411" x="6115050" y="3605213"/>
          <p14:tracePt t="190418" x="6130925" y="3605213"/>
          <p14:tracePt t="190426" x="6154738" y="3605213"/>
          <p14:tracePt t="190434" x="6186488" y="3605213"/>
          <p14:tracePt t="190441" x="6210300" y="3605213"/>
          <p14:tracePt t="190449" x="6242050" y="3595688"/>
          <p14:tracePt t="190456" x="6257925" y="3587750"/>
          <p14:tracePt t="190464" x="6297613" y="3579813"/>
          <p14:tracePt t="190471" x="6321425" y="3579813"/>
          <p14:tracePt t="190478" x="6345238" y="3563938"/>
          <p14:tracePt t="190486" x="6361113" y="3563938"/>
          <p14:tracePt t="190493" x="6369050" y="3563938"/>
          <p14:tracePt t="190501" x="6376988" y="3563938"/>
          <p14:tracePt t="190509" x="6384925" y="3556000"/>
          <p14:tracePt t="190516" x="6392863" y="3548063"/>
          <p14:tracePt t="190524" x="6402388" y="3548063"/>
          <p14:tracePt t="190531" x="6410325" y="3548063"/>
          <p14:tracePt t="190540" x="6418263" y="3540125"/>
          <p14:tracePt t="190554" x="6418263" y="3532188"/>
          <p14:tracePt t="190561" x="6426200" y="3532188"/>
          <p14:tracePt t="190569" x="6426200" y="3524250"/>
          <p14:tracePt t="190576" x="6434138" y="3516313"/>
          <p14:tracePt t="190591" x="6434138" y="3508375"/>
          <p14:tracePt t="190607" x="6434138" y="3500438"/>
          <p14:tracePt t="190613" x="6442075" y="3500438"/>
          <p14:tracePt t="190681" x="6442075" y="3492500"/>
          <p14:tracePt t="190816" x="6442075" y="3484563"/>
          <p14:tracePt t="190831" x="6450013" y="3476625"/>
          <p14:tracePt t="190839" x="6457950" y="3476625"/>
          <p14:tracePt t="190846" x="6473825" y="3476625"/>
          <p14:tracePt t="190854" x="6489700" y="3468688"/>
          <p14:tracePt t="190861" x="6505575" y="3460750"/>
          <p14:tracePt t="190868" x="6521450" y="3452813"/>
          <p14:tracePt t="190876" x="6537325" y="3452813"/>
          <p14:tracePt t="190883" x="6561138" y="3452813"/>
          <p14:tracePt t="190891" x="6577013" y="3452813"/>
          <p14:tracePt t="190898" x="6600825" y="3452813"/>
          <p14:tracePt t="190907" x="6616700" y="3452813"/>
          <p14:tracePt t="190914" x="6632575" y="3452813"/>
          <p14:tracePt t="190921" x="6648450" y="3452813"/>
          <p14:tracePt t="190928" x="6672263" y="3452813"/>
          <p14:tracePt t="190937" x="6696075" y="3452813"/>
          <p14:tracePt t="190943" x="6719888" y="3452813"/>
          <p14:tracePt t="190952" x="6743700" y="3452813"/>
          <p14:tracePt t="190959" x="6769100" y="3452813"/>
          <p14:tracePt t="190966" x="6792913" y="3452813"/>
          <p14:tracePt t="190973" x="6816725" y="3452813"/>
          <p14:tracePt t="190981" x="6840538" y="3452813"/>
          <p14:tracePt t="190989" x="6864350" y="3452813"/>
          <p14:tracePt t="190996" x="6888163" y="3452813"/>
          <p14:tracePt t="191004" x="6911975" y="3452813"/>
          <p14:tracePt t="191011" x="6927850" y="3452813"/>
          <p14:tracePt t="191019" x="6935788" y="3452813"/>
          <p14:tracePt t="191026" x="6959600" y="3452813"/>
          <p14:tracePt t="191033" x="6967538" y="3452813"/>
          <p14:tracePt t="191041" x="6991350" y="3452813"/>
          <p14:tracePt t="191049" x="6999288" y="3452813"/>
          <p14:tracePt t="191056" x="7023100" y="3452813"/>
          <p14:tracePt t="191063" x="7046913" y="3452813"/>
          <p14:tracePt t="191071" x="7054850" y="3452813"/>
          <p14:tracePt t="191079" x="7078663" y="3452813"/>
          <p14:tracePt t="191087" x="7086600" y="3452813"/>
          <p14:tracePt t="191093" x="7110413" y="3452813"/>
          <p14:tracePt t="191101" x="7126288" y="3452813"/>
          <p14:tracePt t="191109" x="7143750" y="3452813"/>
          <p14:tracePt t="191116" x="7151688" y="3452813"/>
          <p14:tracePt t="191123" x="7159625" y="3452813"/>
          <p14:tracePt t="191141" x="7191375" y="3452813"/>
          <p14:tracePt t="191146" x="7199313" y="3452813"/>
          <p14:tracePt t="191154" x="7207250" y="3452813"/>
          <p14:tracePt t="191162" x="7223125" y="3452813"/>
          <p14:tracePt t="191169" x="7231063" y="3452813"/>
          <p14:tracePt t="191258" x="7223125" y="3452813"/>
          <p14:tracePt t="191267" x="7215188" y="3452813"/>
          <p14:tracePt t="191274" x="7207250" y="3460750"/>
          <p14:tracePt t="191282" x="7199313" y="3460750"/>
          <p14:tracePt t="191289" x="7183438" y="3460750"/>
          <p14:tracePt t="191296" x="7175500" y="3460750"/>
          <p14:tracePt t="191303" x="7118350" y="3468688"/>
          <p14:tracePt t="191311" x="7086600" y="3468688"/>
          <p14:tracePt t="191319" x="7046913" y="3476625"/>
          <p14:tracePt t="191326" x="7031038" y="3476625"/>
          <p14:tracePt t="191334" x="6991350" y="3484563"/>
          <p14:tracePt t="191341" x="6951663" y="3484563"/>
          <p14:tracePt t="191349" x="6927850" y="3484563"/>
          <p14:tracePt t="191356" x="6896100" y="3484563"/>
          <p14:tracePt t="191364" x="6872288" y="3484563"/>
          <p14:tracePt t="191371" x="6856413" y="3484563"/>
          <p14:tracePt t="191379" x="6848475" y="3484563"/>
          <p14:tracePt t="191387" x="6832600" y="3484563"/>
          <p14:tracePt t="191394" x="6824663" y="3484563"/>
          <p14:tracePt t="191409" x="6816725" y="3484563"/>
          <p14:tracePt t="191423" x="6808788" y="3484563"/>
          <p14:tracePt t="191439" x="6800850" y="3484563"/>
          <p14:tracePt t="191454" x="6792913" y="3484563"/>
          <p14:tracePt t="191461" x="6777038" y="3484563"/>
          <p14:tracePt t="191470" x="6751638" y="3484563"/>
          <p14:tracePt t="191476" x="6735763" y="3484563"/>
          <p14:tracePt t="191484" x="6719888" y="3484563"/>
          <p14:tracePt t="191491" x="6711950" y="3484563"/>
          <p14:tracePt t="191499" x="6688138" y="3484563"/>
          <p14:tracePt t="191506" x="6672263" y="3484563"/>
          <p14:tracePt t="191514" x="6648450" y="3484563"/>
          <p14:tracePt t="191521" x="6632575" y="3484563"/>
          <p14:tracePt t="191529" x="6624638" y="3484563"/>
          <p14:tracePt t="191536" x="6616700" y="3484563"/>
          <p14:tracePt t="191543" x="6600825" y="3484563"/>
          <p14:tracePt t="191559" x="6592888" y="3476625"/>
          <p14:tracePt t="191566" x="6584950" y="3468688"/>
          <p14:tracePt t="191573" x="6577013" y="3468688"/>
          <p14:tracePt t="191589" x="6569075" y="3468688"/>
          <p14:tracePt t="191596" x="6561138" y="3468688"/>
          <p14:tracePt t="191603" x="6553200" y="3460750"/>
          <p14:tracePt t="191708" x="6545263" y="3460750"/>
          <p14:tracePt t="191716" x="6537325" y="3460750"/>
          <p14:tracePt t="191723" x="6529388" y="3460750"/>
          <p14:tracePt t="191731" x="6513513" y="3468688"/>
          <p14:tracePt t="191746" x="6497638" y="3476625"/>
          <p14:tracePt t="191753" x="6489700" y="3476625"/>
          <p14:tracePt t="191761" x="6473825" y="3484563"/>
          <p14:tracePt t="191978" x="6489700" y="3484563"/>
          <p14:tracePt t="191986" x="6513513" y="3476625"/>
          <p14:tracePt t="191993" x="6537325" y="3468688"/>
          <p14:tracePt t="192001" x="6561138" y="3468688"/>
          <p14:tracePt t="192009" x="6592888" y="3460750"/>
          <p14:tracePt t="192016" x="6640513" y="3460750"/>
          <p14:tracePt t="192023" x="6696075" y="3460750"/>
          <p14:tracePt t="192031" x="6735763" y="3460750"/>
          <p14:tracePt t="192039" x="6800850" y="3460750"/>
          <p14:tracePt t="192046" x="6840538" y="3460750"/>
          <p14:tracePt t="192054" x="6896100" y="3460750"/>
          <p14:tracePt t="192062" x="6943725" y="3460750"/>
          <p14:tracePt t="192069" x="6975475" y="3460750"/>
          <p14:tracePt t="192078" x="7007225" y="3460750"/>
          <p14:tracePt t="192083" x="7031038" y="3460750"/>
          <p14:tracePt t="192092" x="7046913" y="3468688"/>
          <p14:tracePt t="195909" x="7046913" y="3476625"/>
          <p14:tracePt t="195918" x="7038975" y="3476625"/>
          <p14:tracePt t="195934" x="7031038" y="3476625"/>
          <p14:tracePt t="195948" x="7023100" y="3476625"/>
          <p14:tracePt t="195955" x="7023100" y="3484563"/>
          <p14:tracePt t="195970" x="7015163" y="3484563"/>
          <p14:tracePt t="196014" x="7007225" y="3484563"/>
          <p14:tracePt t="196224" x="6999288" y="3492500"/>
          <p14:tracePt t="196231" x="6991350" y="3500438"/>
          <p14:tracePt t="196239" x="6983413" y="3500438"/>
          <p14:tracePt t="196246" x="6975475" y="3508375"/>
          <p14:tracePt t="196254" x="6959600" y="3516313"/>
          <p14:tracePt t="196261" x="6935788" y="3524250"/>
          <p14:tracePt t="196269" x="6927850" y="3532188"/>
          <p14:tracePt t="196276" x="6904038" y="3540125"/>
          <p14:tracePt t="196284" x="6880225" y="3540125"/>
          <p14:tracePt t="196292" x="6856413" y="3548063"/>
          <p14:tracePt t="196299" x="6832600" y="3548063"/>
          <p14:tracePt t="196307" x="6792913" y="3556000"/>
          <p14:tracePt t="196313" x="6735763" y="3556000"/>
          <p14:tracePt t="196321" x="6688138" y="3556000"/>
          <p14:tracePt t="196329" x="6624638" y="3556000"/>
          <p14:tracePt t="196336" x="6553200" y="3556000"/>
          <p14:tracePt t="196343" x="6465888" y="3540125"/>
          <p14:tracePt t="196352" x="6369050" y="3524250"/>
          <p14:tracePt t="196358" x="6281738" y="3500438"/>
          <p14:tracePt t="196366" x="6194425" y="3484563"/>
          <p14:tracePt t="196373" x="6130925" y="3476625"/>
          <p14:tracePt t="196382" x="6051550" y="3452813"/>
          <p14:tracePt t="196389" x="6002338" y="3444875"/>
          <p14:tracePt t="196396" x="5930900" y="3429000"/>
          <p14:tracePt t="196404" x="5899150" y="3421063"/>
          <p14:tracePt t="196411" x="5883275" y="3413125"/>
          <p14:tracePt t="196420" x="5867400" y="3413125"/>
          <p14:tracePt t="196546" x="5859463" y="3413125"/>
          <p14:tracePt t="196561" x="5843588" y="3413125"/>
          <p14:tracePt t="196568" x="5835650" y="3421063"/>
          <p14:tracePt t="196576" x="5827713" y="3421063"/>
          <p14:tracePt t="196584" x="5811838" y="3421063"/>
          <p14:tracePt t="196592" x="5780088" y="3436938"/>
          <p14:tracePt t="196599" x="5764213" y="3444875"/>
          <p14:tracePt t="196606" x="5740400" y="3452813"/>
          <p14:tracePt t="196613" x="5716588" y="3452813"/>
          <p14:tracePt t="196622" x="5692775" y="3452813"/>
          <p14:tracePt t="196629" x="5667375" y="3460750"/>
          <p14:tracePt t="196637" x="5643563" y="3468688"/>
          <p14:tracePt t="196643" x="5619750" y="3468688"/>
          <p14:tracePt t="196653" x="5588000" y="3476625"/>
          <p14:tracePt t="196659" x="5572125" y="3476625"/>
          <p14:tracePt t="196666" x="5548313" y="3484563"/>
          <p14:tracePt t="196674" x="5532438" y="3484563"/>
          <p14:tracePt t="196682" x="5516563" y="3484563"/>
          <p14:tracePt t="196689" x="5508625" y="3492500"/>
          <p14:tracePt t="196697" x="5500688" y="3492500"/>
          <p14:tracePt t="196703" x="5492750" y="3492500"/>
          <p14:tracePt t="196711" x="5484813" y="3492500"/>
          <p14:tracePt t="196734" x="5476875" y="3492500"/>
          <p14:tracePt t="196913" x="5484813" y="3492500"/>
          <p14:tracePt t="196922" x="5500688" y="3492500"/>
          <p14:tracePt t="196929" x="5516563" y="3492500"/>
          <p14:tracePt t="196936" x="5556250" y="3492500"/>
          <p14:tracePt t="196944" x="5603875" y="3492500"/>
          <p14:tracePt t="196953" x="5643563" y="3492500"/>
          <p14:tracePt t="196960" x="5700713" y="3492500"/>
          <p14:tracePt t="196968" x="5764213" y="3492500"/>
          <p14:tracePt t="196974" x="5819775" y="3492500"/>
          <p14:tracePt t="196987" x="5891213" y="3492500"/>
          <p14:tracePt t="196989" x="5946775" y="3492500"/>
          <p14:tracePt t="196997" x="5986463" y="3492500"/>
          <p14:tracePt t="197003" x="6034088" y="3492500"/>
          <p14:tracePt t="197012" x="6051550" y="3492500"/>
          <p14:tracePt t="197020" x="6075363" y="3492500"/>
          <p14:tracePt t="197026" x="6083300" y="3492500"/>
          <p14:tracePt t="199129" x="5986463" y="3676650"/>
          <p14:tracePt t="199131" x="5819775" y="3971925"/>
          <p14:tracePt t="199131" x="5764213" y="4075113"/>
          <p14:tracePt t="199133" x="5732463" y="4162425"/>
          <p14:tracePt t="199135" x="5692775" y="4257675"/>
          <p14:tracePt t="199150" x="5651500" y="4378325"/>
          <p14:tracePt t="199156" x="5651500" y="4402138"/>
          <p14:tracePt t="199166" x="5651500" y="4410075"/>
          <p14:tracePt t="199381" x="5651500" y="4425950"/>
          <p14:tracePt t="199398" x="5684838" y="4449763"/>
          <p14:tracePt t="199404" x="5708650" y="4473575"/>
          <p14:tracePt t="199411" x="5756275" y="4505325"/>
          <p14:tracePt t="199420" x="5803900" y="4521200"/>
          <p14:tracePt t="199426" x="5867400" y="4552950"/>
          <p14:tracePt t="199437" x="5915025" y="4568825"/>
          <p14:tracePt t="199443" x="5970588" y="4576763"/>
          <p14:tracePt t="199450" x="6034088" y="4592638"/>
          <p14:tracePt t="199456" x="6083300" y="4600575"/>
          <p14:tracePt t="199467" x="6115050" y="4616450"/>
          <p14:tracePt t="199471" x="6146800" y="4616450"/>
          <p14:tracePt t="199482" x="6170613" y="4624388"/>
          <p14:tracePt t="199486" x="6178550" y="4624388"/>
          <p14:tracePt t="199496" x="6186488" y="4624388"/>
          <p14:tracePt t="199534" x="6194425" y="4624388"/>
          <p14:tracePt t="199549" x="6202363" y="4624388"/>
          <p14:tracePt t="199564" x="6218238" y="4633913"/>
          <p14:tracePt t="199569" x="6226175" y="4633913"/>
          <p14:tracePt t="199577" x="6242050" y="4641850"/>
          <p14:tracePt t="199584" x="6265863" y="4649788"/>
          <p14:tracePt t="199591" x="6281738" y="4649788"/>
          <p14:tracePt t="199599" x="6305550" y="4657725"/>
          <p14:tracePt t="199608" x="6345238" y="4665663"/>
          <p14:tracePt t="199614" x="6361113" y="4665663"/>
          <p14:tracePt t="199623" x="6402388" y="4673600"/>
          <p14:tracePt t="199632" x="6410325" y="4673600"/>
          <p14:tracePt t="200116" x="6402388" y="4705350"/>
          <p14:tracePt t="200123" x="6384925" y="4737100"/>
          <p14:tracePt t="200134" x="6369050" y="4792663"/>
          <p14:tracePt t="200151" x="6329363" y="4967288"/>
          <p14:tracePt t="200154" x="6297613" y="5095875"/>
          <p14:tracePt t="200164" x="6281738" y="5238750"/>
          <p14:tracePt t="200169" x="6257925" y="5399088"/>
          <p14:tracePt t="200176" x="6257925" y="5534025"/>
          <p14:tracePt t="200183" x="6257925" y="5645150"/>
          <p14:tracePt t="200192" x="6257925" y="5734050"/>
          <p14:tracePt t="200200" x="6297613" y="5797550"/>
          <p14:tracePt t="200207" x="6337300" y="5853113"/>
          <p14:tracePt t="200216" x="6376988" y="5868988"/>
          <p14:tracePt t="200223" x="6418263" y="5884863"/>
          <p14:tracePt t="200230" x="6450013" y="5900738"/>
          <p14:tracePt t="200236" x="6465888" y="5908675"/>
          <p14:tracePt t="200245" x="6481763" y="5908675"/>
          <p14:tracePt t="200394" x="6481763" y="5900738"/>
          <p14:tracePt t="200401" x="6481763" y="5892800"/>
          <p14:tracePt t="200409" x="6481763" y="5884863"/>
          <p14:tracePt t="200416" x="6481763" y="5876925"/>
          <p14:tracePt t="200423" x="6481763" y="5868988"/>
          <p14:tracePt t="200432" x="6481763" y="5853113"/>
          <p14:tracePt t="200439" x="6481763" y="5845175"/>
          <p14:tracePt t="200446" x="6481763" y="5829300"/>
          <p14:tracePt t="200454" x="6481763" y="5821363"/>
          <p14:tracePt t="200462" x="6481763" y="5805488"/>
          <p14:tracePt t="200469" x="6497638" y="5789613"/>
          <p14:tracePt t="200477" x="6497638" y="5781675"/>
          <p14:tracePt t="200484" x="6505575" y="5765800"/>
          <p14:tracePt t="200491" x="6513513" y="5749925"/>
          <p14:tracePt t="200498" x="6521450" y="5734050"/>
          <p14:tracePt t="200506" x="6529388" y="5726113"/>
          <p14:tracePt t="200515" x="6537325" y="5718175"/>
          <p14:tracePt t="200521" x="6553200" y="5710238"/>
          <p14:tracePt t="200529" x="6553200" y="5702300"/>
          <p14:tracePt t="200536" x="6569075" y="5702300"/>
          <p14:tracePt t="200543" x="6608763" y="5686425"/>
          <p14:tracePt t="200559" x="6624638" y="5678488"/>
          <p14:tracePt t="200566" x="6632575" y="5678488"/>
          <p14:tracePt t="200573" x="6640513" y="5678488"/>
          <p14:tracePt t="200582" x="6648450" y="5678488"/>
          <p14:tracePt t="200589" x="6656388" y="5678488"/>
          <p14:tracePt t="200603" x="6664325" y="5678488"/>
          <p14:tracePt t="200611" x="6672263" y="5670550"/>
          <p14:tracePt t="200618" x="6680200" y="5670550"/>
          <p14:tracePt t="200634" x="6688138" y="5662613"/>
          <p14:tracePt t="200650" x="6696075" y="5662613"/>
          <p14:tracePt t="200656" x="6704013" y="5662613"/>
          <p14:tracePt t="200665" x="6711950" y="5662613"/>
          <p14:tracePt t="200679" x="6719888" y="5662613"/>
          <p14:tracePt t="200694" x="6727825" y="5662613"/>
          <p14:tracePt t="200701" x="6735763" y="5662613"/>
          <p14:tracePt t="200709" x="6743700" y="5662613"/>
          <p14:tracePt t="200724" x="6759575" y="5653088"/>
          <p14:tracePt t="200739" x="6769100" y="5653088"/>
          <p14:tracePt t="200746" x="6784975" y="5645150"/>
          <p14:tracePt t="200753" x="6800850" y="5645150"/>
          <p14:tracePt t="200768" x="6816725" y="5645150"/>
          <p14:tracePt t="200777" x="6840538" y="5645150"/>
          <p14:tracePt t="200784" x="6864350" y="5645150"/>
          <p14:tracePt t="200791" x="6880225" y="5637213"/>
          <p14:tracePt t="200799" x="6888163" y="5637213"/>
          <p14:tracePt t="200806" x="6896100" y="5629275"/>
          <p14:tracePt t="200814" x="6911975" y="5629275"/>
          <p14:tracePt t="200821" x="6919913" y="5629275"/>
          <p14:tracePt t="200829" x="6927850" y="5629275"/>
          <p14:tracePt t="200836" x="6935788" y="5629275"/>
          <p14:tracePt t="200844" x="6943725" y="5629275"/>
          <p14:tracePt t="200852" x="6951663" y="5629275"/>
          <p14:tracePt t="200859" x="6967538" y="5629275"/>
          <p14:tracePt t="200866" x="6975475" y="5629275"/>
          <p14:tracePt t="200873" x="6983413" y="5629275"/>
          <p14:tracePt t="200881" x="6999288" y="5629275"/>
          <p14:tracePt t="200889" x="7015163" y="5629275"/>
          <p14:tracePt t="200896" x="7038975" y="5629275"/>
          <p14:tracePt t="200912" x="7062788" y="5629275"/>
          <p14:tracePt t="200919" x="7070725" y="5629275"/>
          <p14:tracePt t="200927" x="7078663" y="5621338"/>
          <p14:tracePt t="200934" x="7102475" y="5621338"/>
          <p14:tracePt t="200949" x="7110413" y="5621338"/>
          <p14:tracePt t="200957" x="7118350" y="5621338"/>
          <p14:tracePt t="200971" x="7126288" y="5621338"/>
          <p14:tracePt t="200978" x="7135813" y="5621338"/>
          <p14:tracePt t="200986" x="7135813" y="5613400"/>
          <p14:tracePt t="200993" x="7143750" y="5613400"/>
          <p14:tracePt t="201016" x="7151688" y="5613400"/>
          <p14:tracePt t="201032" x="7159625" y="5613400"/>
          <p14:tracePt t="201039" x="7167563" y="5613400"/>
          <p14:tracePt t="201054" x="7175500" y="5613400"/>
          <p14:tracePt t="201062" x="7183438" y="5613400"/>
          <p14:tracePt t="201069" x="7191375" y="5613400"/>
          <p14:tracePt t="201077" x="7207250" y="5613400"/>
          <p14:tracePt t="201083" x="7223125" y="5613400"/>
          <p14:tracePt t="201099" x="7231063" y="5613400"/>
          <p14:tracePt t="201107" x="7239000" y="5613400"/>
          <p14:tracePt t="201114" x="7246938" y="5613400"/>
          <p14:tracePt t="201121" x="7254875" y="5613400"/>
          <p14:tracePt t="201129" x="7262813" y="5613400"/>
          <p14:tracePt t="201137" x="7270750" y="5613400"/>
          <p14:tracePt t="201163" x="7278688" y="5613400"/>
          <p14:tracePt t="201166" x="7286625" y="5613400"/>
          <p14:tracePt t="201181" x="7294563" y="5613400"/>
          <p14:tracePt t="201197" x="7302500" y="5613400"/>
          <p14:tracePt t="201203" x="7310438" y="5613400"/>
          <p14:tracePt t="201212" x="7318375" y="5613400"/>
          <p14:tracePt t="201226" x="7334250" y="5613400"/>
          <p14:tracePt t="201242" x="7342188" y="5613400"/>
          <p14:tracePt t="201249" x="7358063" y="5613400"/>
          <p14:tracePt t="201282" x="7366000" y="5613400"/>
          <p14:tracePt t="201309" x="7373938" y="5613400"/>
          <p14:tracePt t="201421" x="7342188" y="5613400"/>
          <p14:tracePt t="201429" x="7294563" y="5613400"/>
          <p14:tracePt t="201437" x="7262813" y="5613400"/>
          <p14:tracePt t="201444" x="7223125" y="5613400"/>
          <p14:tracePt t="201451" x="7167563" y="5613400"/>
          <p14:tracePt t="201459" x="7110413" y="5613400"/>
          <p14:tracePt t="201466" x="7054850" y="5613400"/>
          <p14:tracePt t="201473" x="7015163" y="5613400"/>
          <p14:tracePt t="201481" x="6991350" y="5613400"/>
          <p14:tracePt t="201489" x="6959600" y="5613400"/>
          <p14:tracePt t="201497" x="6927850" y="5613400"/>
          <p14:tracePt t="201503" x="6911975" y="5613400"/>
          <p14:tracePt t="201512" x="6896100" y="5613400"/>
          <p14:tracePt t="201519" x="6880225" y="5613400"/>
          <p14:tracePt t="201527" x="6880225" y="5605463"/>
          <p14:tracePt t="201534" x="6872288" y="5605463"/>
          <p14:tracePt t="201541" x="6864350" y="5605463"/>
          <p14:tracePt t="201548" x="6856413" y="5605463"/>
          <p14:tracePt t="201564" x="6856413" y="5597525"/>
          <p14:tracePt t="201571" x="6848475" y="5597525"/>
          <p14:tracePt t="201587" x="6840538" y="5597525"/>
          <p14:tracePt t="201601" x="6824663" y="5597525"/>
          <p14:tracePt t="201616" x="6808788" y="5597525"/>
          <p14:tracePt t="201623" x="6800850" y="5597525"/>
          <p14:tracePt t="201639" x="6784975" y="5597525"/>
          <p14:tracePt t="201648" x="6769100" y="5597525"/>
          <p14:tracePt t="201655" x="6743700" y="5605463"/>
          <p14:tracePt t="201894" x="6751638" y="5605463"/>
          <p14:tracePt t="201909" x="6759575" y="5605463"/>
          <p14:tracePt t="201924" x="6769100" y="5605463"/>
          <p14:tracePt t="201939" x="6777038" y="5605463"/>
          <p14:tracePt t="201947" x="6784975" y="5605463"/>
          <p14:tracePt t="201954" x="6792913" y="5605463"/>
          <p14:tracePt t="201961" x="6800850" y="5605463"/>
          <p14:tracePt t="201969" x="6816725" y="5605463"/>
          <p14:tracePt t="201977" x="6824663" y="5605463"/>
          <p14:tracePt t="201983" x="6840538" y="5605463"/>
          <p14:tracePt t="201991" x="6864350" y="5605463"/>
          <p14:tracePt t="201999" x="6888163" y="5605463"/>
          <p14:tracePt t="202007" x="6911975" y="5605463"/>
          <p14:tracePt t="202014" x="6935788" y="5605463"/>
          <p14:tracePt t="202021" x="6951663" y="5605463"/>
          <p14:tracePt t="202029" x="6975475" y="5605463"/>
          <p14:tracePt t="202037" x="6999288" y="5605463"/>
          <p14:tracePt t="202044" x="7023100" y="5605463"/>
          <p14:tracePt t="202051" x="7046913" y="5605463"/>
          <p14:tracePt t="202059" x="7070725" y="5605463"/>
          <p14:tracePt t="202066" x="7078663" y="5605463"/>
          <p14:tracePt t="202073" x="7102475" y="5605463"/>
          <p14:tracePt t="202089" x="7110413" y="5605463"/>
          <p14:tracePt t="202097" x="7118350" y="5605463"/>
          <p14:tracePt t="202148" x="7126288" y="5605463"/>
          <p14:tracePt t="202149" x="7135813" y="5605463"/>
          <p14:tracePt t="202157" x="7143750" y="5605463"/>
          <p14:tracePt t="202165" x="7151688" y="5605463"/>
          <p14:tracePt t="202171" x="7159625" y="5605463"/>
          <p14:tracePt t="202179" x="7167563" y="5605463"/>
          <p14:tracePt t="202187" x="7183438" y="5605463"/>
          <p14:tracePt t="202195" x="7199313" y="5605463"/>
          <p14:tracePt t="202201" x="7215188" y="5605463"/>
          <p14:tracePt t="202209" x="7223125" y="5605463"/>
          <p14:tracePt t="202216" x="7231063" y="5605463"/>
          <p14:tracePt t="202223" x="7246938" y="5605463"/>
          <p14:tracePt t="202231" x="7254875" y="5605463"/>
          <p14:tracePt t="202239" x="7262813" y="5605463"/>
          <p14:tracePt t="202247" x="7278688" y="5605463"/>
          <p14:tracePt t="202253" x="7286625" y="5605463"/>
          <p14:tracePt t="202261" x="7294563" y="5597525"/>
          <p14:tracePt t="202269" x="7302500" y="5597525"/>
          <p14:tracePt t="202278" x="7318375" y="5597525"/>
          <p14:tracePt t="202291" x="7326313" y="5597525"/>
          <p14:tracePt t="202434" x="7310438" y="5597525"/>
          <p14:tracePt t="202441" x="7294563" y="5597525"/>
          <p14:tracePt t="202449" x="7286625" y="5597525"/>
          <p14:tracePt t="202456" x="7270750" y="5597525"/>
          <p14:tracePt t="202464" x="7254875" y="5597525"/>
          <p14:tracePt t="202471" x="7231063" y="5597525"/>
          <p14:tracePt t="202479" x="7207250" y="5597525"/>
          <p14:tracePt t="202487" x="7183438" y="5597525"/>
          <p14:tracePt t="202494" x="7175500" y="5597525"/>
          <p14:tracePt t="202501" x="7167563" y="5597525"/>
          <p14:tracePt t="202508" x="7159625" y="5605463"/>
          <p14:tracePt t="202517" x="7135813" y="5605463"/>
          <p14:tracePt t="202523" x="7126288" y="5605463"/>
          <p14:tracePt t="202531" x="7118350" y="5605463"/>
          <p14:tracePt t="202538" x="7110413" y="5605463"/>
          <p14:tracePt t="202554" x="7102475" y="5605463"/>
          <p14:tracePt t="202577" x="7094538" y="5605463"/>
          <p14:tracePt t="202584" x="7086600" y="5605463"/>
          <p14:tracePt t="202599" x="7086600" y="5613400"/>
          <p14:tracePt t="202711" x="7094538" y="5613400"/>
          <p14:tracePt t="202719" x="7102475" y="5613400"/>
          <p14:tracePt t="202726" x="7126288" y="5613400"/>
          <p14:tracePt t="202734" x="7143750" y="5613400"/>
          <p14:tracePt t="202741" x="7167563" y="5613400"/>
          <p14:tracePt t="202749" x="7207250" y="5613400"/>
          <p14:tracePt t="202757" x="7239000" y="5613400"/>
          <p14:tracePt t="202764" x="7270750" y="5613400"/>
          <p14:tracePt t="202771" x="7310438" y="5613400"/>
          <p14:tracePt t="202779" x="7358063" y="5613400"/>
          <p14:tracePt t="202787" x="7397750" y="5605463"/>
          <p14:tracePt t="202794" x="7437438" y="5605463"/>
          <p14:tracePt t="202801" x="7469188" y="5605463"/>
          <p14:tracePt t="202810" x="7502525" y="5605463"/>
          <p14:tracePt t="202817" x="7526338" y="5605463"/>
          <p14:tracePt t="202824" x="7542213" y="5605463"/>
          <p14:tracePt t="202831" x="7566025" y="5605463"/>
          <p14:tracePt t="202838" x="7581900" y="5605463"/>
          <p14:tracePt t="202847" x="7605713" y="5605463"/>
          <p14:tracePt t="202854" x="7621588" y="5605463"/>
          <p14:tracePt t="202861" x="7637463" y="5605463"/>
          <p14:tracePt t="202868" x="7653338" y="5605463"/>
          <p14:tracePt t="202877" x="7661275" y="5605463"/>
          <p14:tracePt t="202884" x="7685088" y="5605463"/>
          <p14:tracePt t="202891" x="7693025" y="5605463"/>
          <p14:tracePt t="202899" x="7708900" y="5605463"/>
          <p14:tracePt t="202906" x="7740650" y="5605463"/>
          <p14:tracePt t="202914" x="7772400" y="5605463"/>
          <p14:tracePt t="202921" x="7796213" y="5605463"/>
          <p14:tracePt t="202930" x="7827963" y="5605463"/>
          <p14:tracePt t="202936" x="7869238" y="5605463"/>
          <p14:tracePt t="202944" x="7916863" y="5605463"/>
          <p14:tracePt t="202951" x="7956550" y="5605463"/>
          <p14:tracePt t="202960" x="8004175" y="5605463"/>
          <p14:tracePt t="202967" x="8035925" y="5605463"/>
          <p14:tracePt t="202973" x="8091488" y="5597525"/>
          <p14:tracePt t="202981" x="8123238" y="5597525"/>
          <p14:tracePt t="202988" x="8162925" y="5597525"/>
          <p14:tracePt t="202997" x="8186738" y="5597525"/>
          <p14:tracePt t="203003" x="8218488" y="5597525"/>
          <p14:tracePt t="203011" x="8235950" y="5597525"/>
          <p14:tracePt t="203019" x="8259763" y="5597525"/>
          <p14:tracePt t="203027" x="8275638" y="5597525"/>
          <p14:tracePt t="203034" x="8283575" y="5589588"/>
          <p14:tracePt t="203041" x="8307388" y="5589588"/>
          <p14:tracePt t="203049" x="8315325" y="5589588"/>
          <p14:tracePt t="203056" x="8339138" y="5581650"/>
          <p14:tracePt t="203064" x="8347075" y="5581650"/>
          <p14:tracePt t="203071" x="8355013" y="5581650"/>
          <p14:tracePt t="203081" x="8370888" y="5573713"/>
          <p14:tracePt t="203088" x="8386763" y="5573713"/>
          <p14:tracePt t="203094" x="8402638" y="5573713"/>
          <p14:tracePt t="203102" x="8410575" y="5573713"/>
          <p14:tracePt t="203109" x="8418513" y="5573713"/>
          <p14:tracePt t="203118" x="8426450" y="5573713"/>
          <p14:tracePt t="203131" x="8434388" y="5573713"/>
          <p14:tracePt t="203139" x="8442325" y="5573713"/>
          <p14:tracePt t="203146" x="8450263" y="5573713"/>
          <p14:tracePt t="203169" x="8458200" y="5573713"/>
          <p14:tracePt t="203183" x="8466138" y="5573713"/>
          <p14:tracePt t="204002" x="0" y="0"/>
        </p14:tracePtLst>
      </p14:laserTraceLst>
    </p:ext>
    <p:ext uri="{E180D4A7-C9FB-4DFB-919C-405C955672EB}">
      <p14:showEvtLst xmlns:p14="http://schemas.microsoft.com/office/powerpoint/2010/main">
        <p14:playEvt time="13" objId="5"/>
        <p14:stopEvt time="205257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90642-4B2F-4C7F-9656-D8C75A959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924" y="611393"/>
            <a:ext cx="6734175" cy="57785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B5E605-002B-4CBC-B716-ECD97A8D0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BA650B11-F89C-41BC-A89B-936BDEB1DD38}"/>
                  </a:ext>
                </a:extLst>
              </p14:cNvPr>
              <p14:cNvContentPartPr/>
              <p14:nvPr/>
            </p14:nvContentPartPr>
            <p14:xfrm>
              <a:off x="399817" y="4569971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BA650B11-F89C-41BC-A89B-936BDEB1DD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817" y="455233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E9A5A8EF-99E5-4EB4-B0D3-3350F3D87FFB}"/>
                  </a:ext>
                </a:extLst>
              </p14:cNvPr>
              <p14:cNvContentPartPr/>
              <p14:nvPr/>
            </p14:nvContentPartPr>
            <p14:xfrm>
              <a:off x="2677877" y="3891196"/>
              <a:ext cx="402840" cy="1162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E9A5A8EF-99E5-4EB4-B0D3-3350F3D87F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60221" y="3873196"/>
                <a:ext cx="438512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FE6FB0BB-1395-423A-83BA-20590ECF088E}"/>
                  </a:ext>
                </a:extLst>
              </p14:cNvPr>
              <p14:cNvContentPartPr/>
              <p14:nvPr/>
            </p14:nvContentPartPr>
            <p14:xfrm>
              <a:off x="1187530" y="2109741"/>
              <a:ext cx="180000" cy="4068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FE6FB0BB-1395-423A-83BA-20590ECF08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9530" y="2091741"/>
                <a:ext cx="21564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24E37F82-A059-4F1B-A518-166562AB92B9}"/>
                  </a:ext>
                </a:extLst>
              </p14:cNvPr>
              <p14:cNvContentPartPr/>
              <p14:nvPr/>
            </p14:nvContentPartPr>
            <p14:xfrm>
              <a:off x="2879837" y="3533356"/>
              <a:ext cx="270720" cy="1908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24E37F82-A059-4F1B-A518-166562AB92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61837" y="3515356"/>
                <a:ext cx="30636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814085D2-1E1A-45C0-A54B-AD2771289C8A}"/>
                  </a:ext>
                </a:extLst>
              </p14:cNvPr>
              <p14:cNvContentPartPr/>
              <p14:nvPr/>
            </p14:nvContentPartPr>
            <p14:xfrm>
              <a:off x="1395230" y="2004134"/>
              <a:ext cx="253440" cy="2678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814085D2-1E1A-45C0-A54B-AD2771289C8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77590" y="1986494"/>
                <a:ext cx="2890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047E8395-2AF7-47E0-8A98-6B3C77524213}"/>
                  </a:ext>
                </a:extLst>
              </p14:cNvPr>
              <p14:cNvContentPartPr/>
              <p14:nvPr/>
            </p14:nvContentPartPr>
            <p14:xfrm>
              <a:off x="165260" y="4527809"/>
              <a:ext cx="386280" cy="4557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047E8395-2AF7-47E0-8A98-6B3C7752421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7620" y="4510155"/>
                <a:ext cx="421920" cy="491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929660D4-8C50-4569-9282-09D48FF57639}"/>
                  </a:ext>
                </a:extLst>
              </p14:cNvPr>
              <p14:cNvContentPartPr/>
              <p14:nvPr/>
            </p14:nvContentPartPr>
            <p14:xfrm>
              <a:off x="4056500" y="2276729"/>
              <a:ext cx="36720" cy="53676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929660D4-8C50-4569-9282-09D48FF5763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84860" y="2133089"/>
                <a:ext cx="180360" cy="8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8256B36F-F81D-4D79-B66C-06523B4E101C}"/>
                  </a:ext>
                </a:extLst>
              </p14:cNvPr>
              <p14:cNvContentPartPr/>
              <p14:nvPr/>
            </p14:nvContentPartPr>
            <p14:xfrm>
              <a:off x="4396700" y="2309849"/>
              <a:ext cx="30240" cy="51372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8256B36F-F81D-4D79-B66C-06523B4E101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25060" y="2165849"/>
                <a:ext cx="173880" cy="80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DC62132C-43BF-4319-B978-C79C19A8E0F4}"/>
                  </a:ext>
                </a:extLst>
              </p14:cNvPr>
              <p14:cNvContentPartPr/>
              <p14:nvPr/>
            </p14:nvContentPartPr>
            <p14:xfrm>
              <a:off x="4817540" y="2364209"/>
              <a:ext cx="12240" cy="42984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DC62132C-43BF-4319-B978-C79C19A8E0F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45540" y="2220209"/>
                <a:ext cx="155880" cy="71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B2B4683D-4358-4E38-80E7-40B661B3EE7A}"/>
                  </a:ext>
                </a:extLst>
              </p14:cNvPr>
              <p14:cNvContentPartPr/>
              <p14:nvPr/>
            </p14:nvContentPartPr>
            <p14:xfrm>
              <a:off x="4815380" y="2244329"/>
              <a:ext cx="18360" cy="23148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B2B4683D-4358-4E38-80E7-40B661B3EE7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43740" y="2100689"/>
                <a:ext cx="16200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78D873ED-6C81-4EFD-9E02-4ABD82BD9C44}"/>
                  </a:ext>
                </a:extLst>
              </p14:cNvPr>
              <p14:cNvContentPartPr/>
              <p14:nvPr/>
            </p14:nvContentPartPr>
            <p14:xfrm>
              <a:off x="5105540" y="2283569"/>
              <a:ext cx="115200" cy="50508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78D873ED-6C81-4EFD-9E02-4ABD82BD9C4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33900" y="2139929"/>
                <a:ext cx="258840" cy="7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6B12735F-7CC2-4DCD-8A19-D5A8D69563E5}"/>
                  </a:ext>
                </a:extLst>
              </p14:cNvPr>
              <p14:cNvContentPartPr/>
              <p14:nvPr/>
            </p14:nvContentPartPr>
            <p14:xfrm>
              <a:off x="5498300" y="2309849"/>
              <a:ext cx="115200" cy="50508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6B12735F-7CC2-4DCD-8A19-D5A8D69563E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426660" y="2166209"/>
                <a:ext cx="258840" cy="7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1F4C8656-EA65-4D34-9DC3-66D6FB4ADBE3}"/>
                  </a:ext>
                </a:extLst>
              </p14:cNvPr>
              <p14:cNvContentPartPr/>
              <p14:nvPr/>
            </p14:nvContentPartPr>
            <p14:xfrm>
              <a:off x="5879453" y="2283569"/>
              <a:ext cx="115200" cy="50508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1F4C8656-EA65-4D34-9DC3-66D6FB4ADB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07813" y="2139929"/>
                <a:ext cx="258840" cy="7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0C4D3FB9-8B17-4A3B-BA78-D7B61DB65C4B}"/>
                  </a:ext>
                </a:extLst>
              </p14:cNvPr>
              <p14:cNvContentPartPr/>
              <p14:nvPr/>
            </p14:nvContentPartPr>
            <p14:xfrm>
              <a:off x="6279500" y="2245409"/>
              <a:ext cx="33120" cy="43848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0C4D3FB9-8B17-4A3B-BA78-D7B61DB65C4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207500" y="2101769"/>
                <a:ext cx="176760" cy="72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0429A109-F709-42D7-BD68-222B459036CA}"/>
                  </a:ext>
                </a:extLst>
              </p14:cNvPr>
              <p14:cNvContentPartPr/>
              <p14:nvPr/>
            </p14:nvContentPartPr>
            <p14:xfrm>
              <a:off x="6640220" y="2245409"/>
              <a:ext cx="48600" cy="54216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0429A109-F709-42D7-BD68-222B459036C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68220" y="2101769"/>
                <a:ext cx="192240" cy="8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865D4716-25E2-4CE4-86A2-47800DB3FDD4}"/>
                  </a:ext>
                </a:extLst>
              </p14:cNvPr>
              <p14:cNvContentPartPr/>
              <p14:nvPr/>
            </p14:nvContentPartPr>
            <p14:xfrm>
              <a:off x="6720500" y="2293289"/>
              <a:ext cx="36360" cy="42912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865D4716-25E2-4CE4-86A2-47800DB3FDD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48500" y="2149289"/>
                <a:ext cx="180000" cy="71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7B203193-BE68-452D-AE53-986F264C61C4}"/>
                  </a:ext>
                </a:extLst>
              </p14:cNvPr>
              <p14:cNvContentPartPr/>
              <p14:nvPr/>
            </p14:nvContentPartPr>
            <p14:xfrm>
              <a:off x="7417460" y="2258729"/>
              <a:ext cx="47520" cy="48132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7B203193-BE68-452D-AE53-986F264C61C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345820" y="2114729"/>
                <a:ext cx="191160" cy="76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821E9750-C5CE-43F7-A34E-8DACB7BE02CD}"/>
                  </a:ext>
                </a:extLst>
              </p14:cNvPr>
              <p14:cNvContentPartPr/>
              <p14:nvPr/>
            </p14:nvContentPartPr>
            <p14:xfrm>
              <a:off x="7492340" y="2277809"/>
              <a:ext cx="47520" cy="48348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821E9750-C5CE-43F7-A34E-8DACB7BE02C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20340" y="2134169"/>
                <a:ext cx="19116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E37FC9B2-A2E7-4A95-A094-E05AFF0586F1}"/>
                  </a:ext>
                </a:extLst>
              </p14:cNvPr>
              <p14:cNvContentPartPr/>
              <p14:nvPr/>
            </p14:nvContentPartPr>
            <p14:xfrm>
              <a:off x="7765580" y="2241089"/>
              <a:ext cx="115920" cy="53172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E37FC9B2-A2E7-4A95-A094-E05AFF0586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693580" y="2097089"/>
                <a:ext cx="259560" cy="81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052BF92C-E2F2-42B2-AD63-95199E0F76A2}"/>
                  </a:ext>
                </a:extLst>
              </p14:cNvPr>
              <p14:cNvContentPartPr/>
              <p14:nvPr/>
            </p14:nvContentPartPr>
            <p14:xfrm>
              <a:off x="8141060" y="2202569"/>
              <a:ext cx="114120" cy="60804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052BF92C-E2F2-42B2-AD63-95199E0F76A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069420" y="2058929"/>
                <a:ext cx="257760" cy="89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49EC4741-5591-4DA7-B25D-D047210825B8}"/>
                  </a:ext>
                </a:extLst>
              </p14:cNvPr>
              <p14:cNvContentPartPr/>
              <p14:nvPr/>
            </p14:nvContentPartPr>
            <p14:xfrm>
              <a:off x="7047720" y="2271974"/>
              <a:ext cx="48600" cy="54216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49EC4741-5591-4DA7-B25D-D047210825B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975720" y="2128334"/>
                <a:ext cx="192240" cy="8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EDE32107-E205-4F6D-8F70-1A1B10CCE96B}"/>
                  </a:ext>
                </a:extLst>
              </p14:cNvPr>
              <p14:cNvContentPartPr/>
              <p14:nvPr/>
            </p14:nvContentPartPr>
            <p14:xfrm>
              <a:off x="7128000" y="2319854"/>
              <a:ext cx="36360" cy="42912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EDE32107-E205-4F6D-8F70-1A1B10CCE96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056000" y="2175854"/>
                <a:ext cx="180000" cy="71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346C1071-3EE0-4FA6-A276-E9E5ED6F8251}"/>
                  </a:ext>
                </a:extLst>
              </p14:cNvPr>
              <p14:cNvContentPartPr/>
              <p14:nvPr/>
            </p14:nvContentPartPr>
            <p14:xfrm>
              <a:off x="881660" y="5510249"/>
              <a:ext cx="69480" cy="5760"/>
            </p14:xfrm>
          </p:contentPart>
        </mc:Choice>
        <mc:Fallback xmlns=""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346C1071-3EE0-4FA6-A276-E9E5ED6F825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63660" y="5492249"/>
                <a:ext cx="1051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34B7A07C-04C9-4FD2-8399-B7A44ECB73E4}"/>
                  </a:ext>
                </a:extLst>
              </p14:cNvPr>
              <p14:cNvContentPartPr/>
              <p14:nvPr/>
            </p14:nvContentPartPr>
            <p14:xfrm>
              <a:off x="882740" y="5596289"/>
              <a:ext cx="94320" cy="1620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34B7A07C-04C9-4FD2-8399-B7A44ECB73E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64740" y="5578649"/>
                <a:ext cx="129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55C5B5D3-0CBA-457C-92A2-E6A07C1446E6}"/>
                  </a:ext>
                </a:extLst>
              </p14:cNvPr>
              <p14:cNvContentPartPr/>
              <p14:nvPr/>
            </p14:nvContentPartPr>
            <p14:xfrm>
              <a:off x="1140860" y="5310809"/>
              <a:ext cx="21960" cy="172800"/>
            </p14:xfrm>
          </p:contentPart>
        </mc:Choice>
        <mc:Fallback xmlns=""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55C5B5D3-0CBA-457C-92A2-E6A07C1446E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23220" y="5293169"/>
                <a:ext cx="5760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739C4396-BBB4-4BCD-A8D3-469F194DF5DA}"/>
                  </a:ext>
                </a:extLst>
              </p14:cNvPr>
              <p14:cNvContentPartPr/>
              <p14:nvPr/>
            </p14:nvContentPartPr>
            <p14:xfrm>
              <a:off x="1064180" y="5523209"/>
              <a:ext cx="172440" cy="864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739C4396-BBB4-4BCD-A8D3-469F194DF5D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46180" y="5505569"/>
                <a:ext cx="2080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085EDFF4-A82D-4391-9622-52977BD9DB95}"/>
                  </a:ext>
                </a:extLst>
              </p14:cNvPr>
              <p14:cNvContentPartPr/>
              <p14:nvPr/>
            </p14:nvContentPartPr>
            <p14:xfrm>
              <a:off x="1116380" y="5608889"/>
              <a:ext cx="121680" cy="131400"/>
            </p14:xfrm>
          </p:contentPart>
        </mc:Choice>
        <mc:Fallback xmlns=""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085EDFF4-A82D-4391-9622-52977BD9DB9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98380" y="5591249"/>
                <a:ext cx="1573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6D54A50E-85F7-4364-BAF2-2E7D4E02DBF2}"/>
                  </a:ext>
                </a:extLst>
              </p14:cNvPr>
              <p14:cNvContentPartPr/>
              <p14:nvPr/>
            </p14:nvContentPartPr>
            <p14:xfrm>
              <a:off x="471260" y="5499089"/>
              <a:ext cx="343800" cy="421920"/>
            </p14:xfrm>
          </p:contentPart>
        </mc:Choice>
        <mc:Fallback xmlns=""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6D54A50E-85F7-4364-BAF2-2E7D4E02DBF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3602" y="5481449"/>
                <a:ext cx="379477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133F0DD8-9540-418A-A2C2-2591AA93531C}"/>
                  </a:ext>
                </a:extLst>
              </p14:cNvPr>
              <p14:cNvContentPartPr/>
              <p14:nvPr/>
            </p14:nvContentPartPr>
            <p14:xfrm>
              <a:off x="2028620" y="5355809"/>
              <a:ext cx="160920" cy="166680"/>
            </p14:xfrm>
          </p:contentPart>
        </mc:Choice>
        <mc:Fallback xmlns=""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133F0DD8-9540-418A-A2C2-2591AA93531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010980" y="5338169"/>
                <a:ext cx="19656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6C096BFE-C09E-4AC3-9222-C8644F43B29D}"/>
                  </a:ext>
                </a:extLst>
              </p14:cNvPr>
              <p14:cNvContentPartPr/>
              <p14:nvPr/>
            </p14:nvContentPartPr>
            <p14:xfrm>
              <a:off x="1744580" y="5260769"/>
              <a:ext cx="149040" cy="486720"/>
            </p14:xfrm>
          </p:contentPart>
        </mc:Choice>
        <mc:Fallback xmlns=""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6C096BFE-C09E-4AC3-9222-C8644F43B29D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726580" y="5243129"/>
                <a:ext cx="184680" cy="5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0AD69A3B-8752-4291-B092-5371D4BE8316}"/>
                  </a:ext>
                </a:extLst>
              </p14:cNvPr>
              <p14:cNvContentPartPr/>
              <p14:nvPr/>
            </p14:nvContentPartPr>
            <p14:xfrm>
              <a:off x="1331300" y="5314049"/>
              <a:ext cx="335160" cy="301320"/>
            </p14:xfrm>
          </p:contentPart>
        </mc:Choice>
        <mc:Fallback xmlns=""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0AD69A3B-8752-4291-B092-5371D4BE83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313300" y="5296409"/>
                <a:ext cx="3708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0657E0F5-54A0-4EA6-8B2F-AE3F0CEA5448}"/>
                  </a:ext>
                </a:extLst>
              </p14:cNvPr>
              <p14:cNvContentPartPr/>
              <p14:nvPr/>
            </p14:nvContentPartPr>
            <p14:xfrm>
              <a:off x="2738540" y="5248169"/>
              <a:ext cx="94320" cy="34560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0657E0F5-54A0-4EA6-8B2F-AE3F0CEA544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720540" y="5230529"/>
                <a:ext cx="1299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1A154E5B-1F20-4751-9EC2-EE6673783560}"/>
                  </a:ext>
                </a:extLst>
              </p14:cNvPr>
              <p14:cNvContentPartPr/>
              <p14:nvPr/>
            </p14:nvContentPartPr>
            <p14:xfrm>
              <a:off x="2281700" y="5289569"/>
              <a:ext cx="360720" cy="46188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1A154E5B-1F20-4751-9EC2-EE667378356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264060" y="5271929"/>
                <a:ext cx="39636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BB419E4B-1AB7-4553-8571-F80E24AB4151}"/>
                  </a:ext>
                </a:extLst>
              </p14:cNvPr>
              <p14:cNvContentPartPr/>
              <p14:nvPr/>
            </p14:nvContentPartPr>
            <p14:xfrm>
              <a:off x="3405980" y="642659"/>
              <a:ext cx="208080" cy="213120"/>
            </p14:xfrm>
          </p:contentPart>
        </mc:Choice>
        <mc:Fallback xmlns=""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BB419E4B-1AB7-4553-8571-F80E24AB415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87980" y="624659"/>
                <a:ext cx="2437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933FF0C6-3EA9-426B-A8ED-031212417209}"/>
                  </a:ext>
                </a:extLst>
              </p14:cNvPr>
              <p14:cNvContentPartPr/>
              <p14:nvPr/>
            </p14:nvContentPartPr>
            <p14:xfrm>
              <a:off x="4158020" y="780179"/>
              <a:ext cx="162000" cy="87480"/>
            </p14:xfrm>
          </p:contentPart>
        </mc:Choice>
        <mc:Fallback xmlns=""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933FF0C6-3EA9-426B-A8ED-03121241720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140020" y="762539"/>
                <a:ext cx="1976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CC759891-ED26-4174-9DD1-F28972D3F046}"/>
                  </a:ext>
                </a:extLst>
              </p14:cNvPr>
              <p14:cNvContentPartPr/>
              <p14:nvPr/>
            </p14:nvContentPartPr>
            <p14:xfrm>
              <a:off x="4388420" y="564179"/>
              <a:ext cx="15840" cy="184680"/>
            </p14:xfrm>
          </p:contentPart>
        </mc:Choice>
        <mc:Fallback xmlns=""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CC759891-ED26-4174-9DD1-F28972D3F04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370780" y="546539"/>
                <a:ext cx="5148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2B61D8B3-E74C-4D63-87C7-024075BD6344}"/>
                  </a:ext>
                </a:extLst>
              </p14:cNvPr>
              <p14:cNvContentPartPr/>
              <p14:nvPr/>
            </p14:nvContentPartPr>
            <p14:xfrm>
              <a:off x="4466900" y="597299"/>
              <a:ext cx="118080" cy="15012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2B61D8B3-E74C-4D63-87C7-024075BD634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448900" y="579659"/>
                <a:ext cx="1537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433DA318-2E2A-4A8A-A926-2E8E134F5121}"/>
                  </a:ext>
                </a:extLst>
              </p14:cNvPr>
              <p14:cNvContentPartPr/>
              <p14:nvPr/>
            </p14:nvContentPartPr>
            <p14:xfrm>
              <a:off x="4647620" y="680099"/>
              <a:ext cx="4680" cy="74520"/>
            </p14:xfrm>
          </p:contentPart>
        </mc:Choice>
        <mc:Fallback xmlns=""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433DA318-2E2A-4A8A-A926-2E8E134F512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629980" y="662099"/>
                <a:ext cx="403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4A26E967-794F-46C7-B735-4405097C213F}"/>
                  </a:ext>
                </a:extLst>
              </p14:cNvPr>
              <p14:cNvContentPartPr/>
              <p14:nvPr/>
            </p14:nvContentPartPr>
            <p14:xfrm>
              <a:off x="4142540" y="479219"/>
              <a:ext cx="159120" cy="236520"/>
            </p14:xfrm>
          </p:contentPart>
        </mc:Choice>
        <mc:Fallback xmlns=""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4A26E967-794F-46C7-B735-4405097C213F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124540" y="461219"/>
                <a:ext cx="194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B021E369-F6B8-4DD6-848E-F349B2656360}"/>
                  </a:ext>
                </a:extLst>
              </p14:cNvPr>
              <p14:cNvContentPartPr/>
              <p14:nvPr/>
            </p14:nvContentPartPr>
            <p14:xfrm>
              <a:off x="3840500" y="649859"/>
              <a:ext cx="211320" cy="98640"/>
            </p14:xfrm>
          </p:contentPart>
        </mc:Choice>
        <mc:Fallback xmlns=""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B021E369-F6B8-4DD6-848E-F349B265636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22860" y="632219"/>
                <a:ext cx="2469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81A9AEB7-BEB9-495F-B83E-8C5CA7309F8D}"/>
                  </a:ext>
                </a:extLst>
              </p14:cNvPr>
              <p14:cNvContentPartPr/>
              <p14:nvPr/>
            </p14:nvContentPartPr>
            <p14:xfrm>
              <a:off x="3684980" y="740579"/>
              <a:ext cx="61560" cy="127440"/>
            </p14:xfrm>
          </p:contentPart>
        </mc:Choice>
        <mc:Fallback xmlns=""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81A9AEB7-BEB9-495F-B83E-8C5CA7309F8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667236" y="722528"/>
                <a:ext cx="97410" cy="163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21FEB4FC-65FD-4669-ABEA-8A7CA2536833}"/>
                  </a:ext>
                </a:extLst>
              </p14:cNvPr>
              <p14:cNvContentPartPr/>
              <p14:nvPr/>
            </p14:nvContentPartPr>
            <p14:xfrm>
              <a:off x="4710260" y="537179"/>
              <a:ext cx="79560" cy="235800"/>
            </p14:xfrm>
          </p:contentPart>
        </mc:Choice>
        <mc:Fallback xmlns=""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21FEB4FC-65FD-4669-ABEA-8A7CA253683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692620" y="519512"/>
                <a:ext cx="115200" cy="2714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08BB4B12-BD82-4041-ABE9-1ACDDC7A5F90}"/>
                  </a:ext>
                </a:extLst>
              </p14:cNvPr>
              <p14:cNvContentPartPr/>
              <p14:nvPr/>
            </p14:nvContentPartPr>
            <p14:xfrm>
              <a:off x="4911860" y="589379"/>
              <a:ext cx="142200" cy="154800"/>
            </p14:xfrm>
          </p:contentPart>
        </mc:Choice>
        <mc:Fallback xmlns=""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08BB4B12-BD82-4041-ABE9-1ACDDC7A5F9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894220" y="571739"/>
                <a:ext cx="17784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C3C10561-43AA-41BD-965F-239684E576E7}"/>
                  </a:ext>
                </a:extLst>
              </p14:cNvPr>
              <p14:cNvContentPartPr/>
              <p14:nvPr/>
            </p14:nvContentPartPr>
            <p14:xfrm>
              <a:off x="5123900" y="502259"/>
              <a:ext cx="368280" cy="335880"/>
            </p14:xfrm>
          </p:contentPart>
        </mc:Choice>
        <mc:Fallback xmlns=""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C3C10561-43AA-41BD-965F-239684E576E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105900" y="484259"/>
                <a:ext cx="40392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4" name="Freihand 103">
                <a:extLst>
                  <a:ext uri="{FF2B5EF4-FFF2-40B4-BE49-F238E27FC236}">
                    <a16:creationId xmlns:a16="http://schemas.microsoft.com/office/drawing/2014/main" id="{9DFC57AC-DAA0-4EDC-BFDB-954158530CBB}"/>
                  </a:ext>
                </a:extLst>
              </p14:cNvPr>
              <p14:cNvContentPartPr/>
              <p14:nvPr/>
            </p14:nvContentPartPr>
            <p14:xfrm>
              <a:off x="5609540" y="627899"/>
              <a:ext cx="86760" cy="16920"/>
            </p14:xfrm>
          </p:contentPart>
        </mc:Choice>
        <mc:Fallback xmlns="">
          <p:pic>
            <p:nvPicPr>
              <p:cNvPr id="104" name="Freihand 103">
                <a:extLst>
                  <a:ext uri="{FF2B5EF4-FFF2-40B4-BE49-F238E27FC236}">
                    <a16:creationId xmlns:a16="http://schemas.microsoft.com/office/drawing/2014/main" id="{9DFC57AC-DAA0-4EDC-BFDB-954158530CBB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591900" y="610259"/>
                <a:ext cx="1224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5" name="Freihand 104">
                <a:extLst>
                  <a:ext uri="{FF2B5EF4-FFF2-40B4-BE49-F238E27FC236}">
                    <a16:creationId xmlns:a16="http://schemas.microsoft.com/office/drawing/2014/main" id="{1425EBEC-21AC-4799-B4DE-CD7DBAA26578}"/>
                  </a:ext>
                </a:extLst>
              </p14:cNvPr>
              <p14:cNvContentPartPr/>
              <p14:nvPr/>
            </p14:nvContentPartPr>
            <p14:xfrm>
              <a:off x="5613500" y="696659"/>
              <a:ext cx="98640" cy="8280"/>
            </p14:xfrm>
          </p:contentPart>
        </mc:Choice>
        <mc:Fallback xmlns="">
          <p:pic>
            <p:nvPicPr>
              <p:cNvPr id="105" name="Freihand 104">
                <a:extLst>
                  <a:ext uri="{FF2B5EF4-FFF2-40B4-BE49-F238E27FC236}">
                    <a16:creationId xmlns:a16="http://schemas.microsoft.com/office/drawing/2014/main" id="{1425EBEC-21AC-4799-B4DE-CD7DBAA2657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595500" y="678659"/>
                <a:ext cx="1342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66488FC6-2DD7-4271-98B4-5BB4C2E04C25}"/>
                  </a:ext>
                </a:extLst>
              </p14:cNvPr>
              <p14:cNvContentPartPr/>
              <p14:nvPr/>
            </p14:nvContentPartPr>
            <p14:xfrm>
              <a:off x="6209300" y="652019"/>
              <a:ext cx="67320" cy="432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66488FC6-2DD7-4271-98B4-5BB4C2E04C2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91660" y="634379"/>
                <a:ext cx="1029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12" name="Freihand 111">
                <a:extLst>
                  <a:ext uri="{FF2B5EF4-FFF2-40B4-BE49-F238E27FC236}">
                    <a16:creationId xmlns:a16="http://schemas.microsoft.com/office/drawing/2014/main" id="{E85A5C1B-4637-4CE5-AB65-BA9C3AC2A014}"/>
                  </a:ext>
                </a:extLst>
              </p14:cNvPr>
              <p14:cNvContentPartPr/>
              <p14:nvPr/>
            </p14:nvContentPartPr>
            <p14:xfrm>
              <a:off x="6202100" y="713219"/>
              <a:ext cx="77400" cy="13680"/>
            </p14:xfrm>
          </p:contentPart>
        </mc:Choice>
        <mc:Fallback xmlns="">
          <p:pic>
            <p:nvPicPr>
              <p:cNvPr id="112" name="Freihand 111">
                <a:extLst>
                  <a:ext uri="{FF2B5EF4-FFF2-40B4-BE49-F238E27FC236}">
                    <a16:creationId xmlns:a16="http://schemas.microsoft.com/office/drawing/2014/main" id="{E85A5C1B-4637-4CE5-AB65-BA9C3AC2A01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184100" y="695219"/>
                <a:ext cx="11304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13" name="Freihand 112">
                <a:extLst>
                  <a:ext uri="{FF2B5EF4-FFF2-40B4-BE49-F238E27FC236}">
                    <a16:creationId xmlns:a16="http://schemas.microsoft.com/office/drawing/2014/main" id="{88017E24-6022-49BB-BFEF-2D5BF33A2AA9}"/>
                  </a:ext>
                </a:extLst>
              </p14:cNvPr>
              <p14:cNvContentPartPr/>
              <p14:nvPr/>
            </p14:nvContentPartPr>
            <p14:xfrm>
              <a:off x="5811500" y="560939"/>
              <a:ext cx="284040" cy="260640"/>
            </p14:xfrm>
          </p:contentPart>
        </mc:Choice>
        <mc:Fallback xmlns="">
          <p:pic>
            <p:nvPicPr>
              <p:cNvPr id="113" name="Freihand 112">
                <a:extLst>
                  <a:ext uri="{FF2B5EF4-FFF2-40B4-BE49-F238E27FC236}">
                    <a16:creationId xmlns:a16="http://schemas.microsoft.com/office/drawing/2014/main" id="{88017E24-6022-49BB-BFEF-2D5BF33A2AA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793500" y="543299"/>
                <a:ext cx="3196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05E91E5E-211E-49F7-89D9-7F9744B7DEA7}"/>
                  </a:ext>
                </a:extLst>
              </p14:cNvPr>
              <p14:cNvContentPartPr/>
              <p14:nvPr/>
            </p14:nvContentPartPr>
            <p14:xfrm>
              <a:off x="6407300" y="644459"/>
              <a:ext cx="77400" cy="1080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05E91E5E-211E-49F7-89D9-7F9744B7DEA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389300" y="626459"/>
                <a:ext cx="113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00CCA9F5-B928-4E32-B73C-2E011E66C261}"/>
                  </a:ext>
                </a:extLst>
              </p14:cNvPr>
              <p14:cNvContentPartPr/>
              <p14:nvPr/>
            </p14:nvContentPartPr>
            <p14:xfrm>
              <a:off x="6632660" y="502259"/>
              <a:ext cx="12600" cy="128880"/>
            </p14:xfrm>
          </p:contentPart>
        </mc:Choice>
        <mc:Fallback xmlns=""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00CCA9F5-B928-4E32-B73C-2E011E66C26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614660" y="484259"/>
                <a:ext cx="4824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20" name="Freihand 119">
                <a:extLst>
                  <a:ext uri="{FF2B5EF4-FFF2-40B4-BE49-F238E27FC236}">
                    <a16:creationId xmlns:a16="http://schemas.microsoft.com/office/drawing/2014/main" id="{D81FEC6D-68D0-4CDB-B84F-969D7C76DBEE}"/>
                  </a:ext>
                </a:extLst>
              </p14:cNvPr>
              <p14:cNvContentPartPr/>
              <p14:nvPr/>
            </p14:nvContentPartPr>
            <p14:xfrm>
              <a:off x="6537620" y="680819"/>
              <a:ext cx="196200" cy="216720"/>
            </p14:xfrm>
          </p:contentPart>
        </mc:Choice>
        <mc:Fallback xmlns="">
          <p:pic>
            <p:nvPicPr>
              <p:cNvPr id="120" name="Freihand 119">
                <a:extLst>
                  <a:ext uri="{FF2B5EF4-FFF2-40B4-BE49-F238E27FC236}">
                    <a16:creationId xmlns:a16="http://schemas.microsoft.com/office/drawing/2014/main" id="{D81FEC6D-68D0-4CDB-B84F-969D7C76DBE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19653" y="663150"/>
                <a:ext cx="231775" cy="2524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B181893E-5B12-48EB-BB77-A849E2DBDDF3}"/>
                  </a:ext>
                </a:extLst>
              </p14:cNvPr>
              <p14:cNvContentPartPr/>
              <p14:nvPr/>
            </p14:nvContentPartPr>
            <p14:xfrm>
              <a:off x="7237820" y="658139"/>
              <a:ext cx="109080" cy="11520"/>
            </p14:xfrm>
          </p:contentPart>
        </mc:Choice>
        <mc:Fallback xmlns=""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B181893E-5B12-48EB-BB77-A849E2DBDDF3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220180" y="640139"/>
                <a:ext cx="144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3" name="Freihand 132">
                <a:extLst>
                  <a:ext uri="{FF2B5EF4-FFF2-40B4-BE49-F238E27FC236}">
                    <a16:creationId xmlns:a16="http://schemas.microsoft.com/office/drawing/2014/main" id="{1E99BDCD-3553-4788-AA59-9D1586DB1102}"/>
                  </a:ext>
                </a:extLst>
              </p14:cNvPr>
              <p14:cNvContentPartPr/>
              <p14:nvPr/>
            </p14:nvContentPartPr>
            <p14:xfrm>
              <a:off x="7232420" y="721139"/>
              <a:ext cx="127080" cy="15480"/>
            </p14:xfrm>
          </p:contentPart>
        </mc:Choice>
        <mc:Fallback xmlns="">
          <p:pic>
            <p:nvPicPr>
              <p:cNvPr id="133" name="Freihand 132">
                <a:extLst>
                  <a:ext uri="{FF2B5EF4-FFF2-40B4-BE49-F238E27FC236}">
                    <a16:creationId xmlns:a16="http://schemas.microsoft.com/office/drawing/2014/main" id="{1E99BDCD-3553-4788-AA59-9D1586DB1102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214471" y="703079"/>
                <a:ext cx="162619" cy="519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2F682BF0-5566-43FB-BA09-393623D80E63}"/>
                  </a:ext>
                </a:extLst>
              </p14:cNvPr>
              <p14:cNvContentPartPr/>
              <p14:nvPr/>
            </p14:nvContentPartPr>
            <p14:xfrm>
              <a:off x="6824540" y="506219"/>
              <a:ext cx="223200" cy="349560"/>
            </p14:xfrm>
          </p:contentPart>
        </mc:Choice>
        <mc:Fallback xmlns=""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2F682BF0-5566-43FB-BA09-393623D80E6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806569" y="488238"/>
                <a:ext cx="258783" cy="385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37" name="Freihand 136">
                <a:extLst>
                  <a:ext uri="{FF2B5EF4-FFF2-40B4-BE49-F238E27FC236}">
                    <a16:creationId xmlns:a16="http://schemas.microsoft.com/office/drawing/2014/main" id="{67C406A8-1C08-4EAD-9531-F60718F401F7}"/>
                  </a:ext>
                </a:extLst>
              </p14:cNvPr>
              <p14:cNvContentPartPr/>
              <p14:nvPr/>
            </p14:nvContentPartPr>
            <p14:xfrm>
              <a:off x="7444820" y="468779"/>
              <a:ext cx="438120" cy="426240"/>
            </p14:xfrm>
          </p:contentPart>
        </mc:Choice>
        <mc:Fallback xmlns="">
          <p:pic>
            <p:nvPicPr>
              <p:cNvPr id="137" name="Freihand 136">
                <a:extLst>
                  <a:ext uri="{FF2B5EF4-FFF2-40B4-BE49-F238E27FC236}">
                    <a16:creationId xmlns:a16="http://schemas.microsoft.com/office/drawing/2014/main" id="{67C406A8-1C08-4EAD-9531-F60718F401F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426835" y="450779"/>
                <a:ext cx="473731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47" name="Freihand 146">
                <a:extLst>
                  <a:ext uri="{FF2B5EF4-FFF2-40B4-BE49-F238E27FC236}">
                    <a16:creationId xmlns:a16="http://schemas.microsoft.com/office/drawing/2014/main" id="{7CE62644-AFE8-4F62-B6ED-0AA127A21442}"/>
                  </a:ext>
                </a:extLst>
              </p14:cNvPr>
              <p14:cNvContentPartPr/>
              <p14:nvPr/>
            </p14:nvContentPartPr>
            <p14:xfrm>
              <a:off x="2594540" y="938219"/>
              <a:ext cx="360" cy="360"/>
            </p14:xfrm>
          </p:contentPart>
        </mc:Choice>
        <mc:Fallback xmlns="">
          <p:pic>
            <p:nvPicPr>
              <p:cNvPr id="147" name="Freihand 146">
                <a:extLst>
                  <a:ext uri="{FF2B5EF4-FFF2-40B4-BE49-F238E27FC236}">
                    <a16:creationId xmlns:a16="http://schemas.microsoft.com/office/drawing/2014/main" id="{7CE62644-AFE8-4F62-B6ED-0AA127A21442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576540" y="92021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55" name="Freihand 154">
                <a:extLst>
                  <a:ext uri="{FF2B5EF4-FFF2-40B4-BE49-F238E27FC236}">
                    <a16:creationId xmlns:a16="http://schemas.microsoft.com/office/drawing/2014/main" id="{8A75998D-9008-40AE-AF14-00D67AB89BFA}"/>
                  </a:ext>
                </a:extLst>
              </p14:cNvPr>
              <p14:cNvContentPartPr/>
              <p14:nvPr/>
            </p14:nvContentPartPr>
            <p14:xfrm>
              <a:off x="3263060" y="729419"/>
              <a:ext cx="5400" cy="25560"/>
            </p14:xfrm>
          </p:contentPart>
        </mc:Choice>
        <mc:Fallback xmlns="">
          <p:pic>
            <p:nvPicPr>
              <p:cNvPr id="155" name="Freihand 154">
                <a:extLst>
                  <a:ext uri="{FF2B5EF4-FFF2-40B4-BE49-F238E27FC236}">
                    <a16:creationId xmlns:a16="http://schemas.microsoft.com/office/drawing/2014/main" id="{8A75998D-9008-40AE-AF14-00D67AB89BF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245060" y="711779"/>
                <a:ext cx="41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56" name="Freihand 155">
                <a:extLst>
                  <a:ext uri="{FF2B5EF4-FFF2-40B4-BE49-F238E27FC236}">
                    <a16:creationId xmlns:a16="http://schemas.microsoft.com/office/drawing/2014/main" id="{09356A7C-0C3D-4B87-9ADF-D81C973BB9D9}"/>
                  </a:ext>
                </a:extLst>
              </p14:cNvPr>
              <p14:cNvContentPartPr/>
              <p14:nvPr/>
            </p14:nvContentPartPr>
            <p14:xfrm>
              <a:off x="3252980" y="823019"/>
              <a:ext cx="360" cy="360"/>
            </p14:xfrm>
          </p:contentPart>
        </mc:Choice>
        <mc:Fallback xmlns="">
          <p:pic>
            <p:nvPicPr>
              <p:cNvPr id="156" name="Freihand 155">
                <a:extLst>
                  <a:ext uri="{FF2B5EF4-FFF2-40B4-BE49-F238E27FC236}">
                    <a16:creationId xmlns:a16="http://schemas.microsoft.com/office/drawing/2014/main" id="{09356A7C-0C3D-4B87-9ADF-D81C973BB9D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235340" y="80501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57" name="Freihand 156">
                <a:extLst>
                  <a:ext uri="{FF2B5EF4-FFF2-40B4-BE49-F238E27FC236}">
                    <a16:creationId xmlns:a16="http://schemas.microsoft.com/office/drawing/2014/main" id="{51B6781C-3335-45C9-88A8-57D8B2292E8F}"/>
                  </a:ext>
                </a:extLst>
              </p14:cNvPr>
              <p14:cNvContentPartPr/>
              <p14:nvPr/>
            </p14:nvContentPartPr>
            <p14:xfrm>
              <a:off x="3071180" y="595499"/>
              <a:ext cx="64800" cy="217080"/>
            </p14:xfrm>
          </p:contentPart>
        </mc:Choice>
        <mc:Fallback xmlns="">
          <p:pic>
            <p:nvPicPr>
              <p:cNvPr id="157" name="Freihand 156">
                <a:extLst>
                  <a:ext uri="{FF2B5EF4-FFF2-40B4-BE49-F238E27FC236}">
                    <a16:creationId xmlns:a16="http://schemas.microsoft.com/office/drawing/2014/main" id="{51B6781C-3335-45C9-88A8-57D8B2292E8F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053180" y="577859"/>
                <a:ext cx="10044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8" name="Freihand 157">
                <a:extLst>
                  <a:ext uri="{FF2B5EF4-FFF2-40B4-BE49-F238E27FC236}">
                    <a16:creationId xmlns:a16="http://schemas.microsoft.com/office/drawing/2014/main" id="{9A986208-C86A-405D-BC26-C39E373DCBF2}"/>
                  </a:ext>
                </a:extLst>
              </p14:cNvPr>
              <p14:cNvContentPartPr/>
              <p14:nvPr/>
            </p14:nvContentPartPr>
            <p14:xfrm>
              <a:off x="2563580" y="547619"/>
              <a:ext cx="430920" cy="275400"/>
            </p14:xfrm>
          </p:contentPart>
        </mc:Choice>
        <mc:Fallback xmlns="">
          <p:pic>
            <p:nvPicPr>
              <p:cNvPr id="158" name="Freihand 157">
                <a:extLst>
                  <a:ext uri="{FF2B5EF4-FFF2-40B4-BE49-F238E27FC236}">
                    <a16:creationId xmlns:a16="http://schemas.microsoft.com/office/drawing/2014/main" id="{9A986208-C86A-405D-BC26-C39E373DCBF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545940" y="529979"/>
                <a:ext cx="46656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9" name="Freihand 158">
                <a:extLst>
                  <a:ext uri="{FF2B5EF4-FFF2-40B4-BE49-F238E27FC236}">
                    <a16:creationId xmlns:a16="http://schemas.microsoft.com/office/drawing/2014/main" id="{8F742A2C-72C1-451D-ADBB-50744D3376D0}"/>
                  </a:ext>
                </a:extLst>
              </p14:cNvPr>
              <p14:cNvContentPartPr/>
              <p14:nvPr/>
            </p14:nvContentPartPr>
            <p14:xfrm>
              <a:off x="3483246" y="1064490"/>
              <a:ext cx="227520" cy="177840"/>
            </p14:xfrm>
          </p:contentPart>
        </mc:Choice>
        <mc:Fallback xmlns="">
          <p:pic>
            <p:nvPicPr>
              <p:cNvPr id="159" name="Freihand 158">
                <a:extLst>
                  <a:ext uri="{FF2B5EF4-FFF2-40B4-BE49-F238E27FC236}">
                    <a16:creationId xmlns:a16="http://schemas.microsoft.com/office/drawing/2014/main" id="{8F742A2C-72C1-451D-ADBB-50744D3376D0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465246" y="1046490"/>
                <a:ext cx="26316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62" name="Freihand 161">
                <a:extLst>
                  <a:ext uri="{FF2B5EF4-FFF2-40B4-BE49-F238E27FC236}">
                    <a16:creationId xmlns:a16="http://schemas.microsoft.com/office/drawing/2014/main" id="{17ACCCEF-6DEF-49AC-B7A8-C0B3B81F0194}"/>
                  </a:ext>
                </a:extLst>
              </p14:cNvPr>
              <p14:cNvContentPartPr/>
              <p14:nvPr/>
            </p14:nvContentPartPr>
            <p14:xfrm>
              <a:off x="3965646" y="1114890"/>
              <a:ext cx="143280" cy="21240"/>
            </p14:xfrm>
          </p:contentPart>
        </mc:Choice>
        <mc:Fallback xmlns="">
          <p:pic>
            <p:nvPicPr>
              <p:cNvPr id="162" name="Freihand 161">
                <a:extLst>
                  <a:ext uri="{FF2B5EF4-FFF2-40B4-BE49-F238E27FC236}">
                    <a16:creationId xmlns:a16="http://schemas.microsoft.com/office/drawing/2014/main" id="{17ACCCEF-6DEF-49AC-B7A8-C0B3B81F0194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948006" y="1097250"/>
                <a:ext cx="1789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63" name="Freihand 162">
                <a:extLst>
                  <a:ext uri="{FF2B5EF4-FFF2-40B4-BE49-F238E27FC236}">
                    <a16:creationId xmlns:a16="http://schemas.microsoft.com/office/drawing/2014/main" id="{39DDEAF5-D2E7-4141-9470-A0C986632F2C}"/>
                  </a:ext>
                </a:extLst>
              </p14:cNvPr>
              <p14:cNvContentPartPr/>
              <p14:nvPr/>
            </p14:nvContentPartPr>
            <p14:xfrm>
              <a:off x="3997686" y="1188330"/>
              <a:ext cx="123480" cy="14040"/>
            </p14:xfrm>
          </p:contentPart>
        </mc:Choice>
        <mc:Fallback xmlns="">
          <p:pic>
            <p:nvPicPr>
              <p:cNvPr id="163" name="Freihand 162">
                <a:extLst>
                  <a:ext uri="{FF2B5EF4-FFF2-40B4-BE49-F238E27FC236}">
                    <a16:creationId xmlns:a16="http://schemas.microsoft.com/office/drawing/2014/main" id="{39DDEAF5-D2E7-4141-9470-A0C986632F2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980046" y="1170690"/>
                <a:ext cx="1591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66" name="Freihand 165">
                <a:extLst>
                  <a:ext uri="{FF2B5EF4-FFF2-40B4-BE49-F238E27FC236}">
                    <a16:creationId xmlns:a16="http://schemas.microsoft.com/office/drawing/2014/main" id="{1A11EDE3-86C4-42F0-B0FA-85A964FCBD6A}"/>
                  </a:ext>
                </a:extLst>
              </p14:cNvPr>
              <p14:cNvContentPartPr/>
              <p14:nvPr/>
            </p14:nvContentPartPr>
            <p14:xfrm>
              <a:off x="4207566" y="1233690"/>
              <a:ext cx="126000" cy="141840"/>
            </p14:xfrm>
          </p:contentPart>
        </mc:Choice>
        <mc:Fallback xmlns="">
          <p:pic>
            <p:nvPicPr>
              <p:cNvPr id="166" name="Freihand 165">
                <a:extLst>
                  <a:ext uri="{FF2B5EF4-FFF2-40B4-BE49-F238E27FC236}">
                    <a16:creationId xmlns:a16="http://schemas.microsoft.com/office/drawing/2014/main" id="{1A11EDE3-86C4-42F0-B0FA-85A964FCBD6A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189566" y="1215690"/>
                <a:ext cx="1616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72" name="Freihand 171">
                <a:extLst>
                  <a:ext uri="{FF2B5EF4-FFF2-40B4-BE49-F238E27FC236}">
                    <a16:creationId xmlns:a16="http://schemas.microsoft.com/office/drawing/2014/main" id="{D5E8D4A8-1026-43D8-81B4-08A2BC30D218}"/>
                  </a:ext>
                </a:extLst>
              </p14:cNvPr>
              <p14:cNvContentPartPr/>
              <p14:nvPr/>
            </p14:nvContentPartPr>
            <p14:xfrm>
              <a:off x="4432566" y="1034610"/>
              <a:ext cx="403920" cy="249120"/>
            </p14:xfrm>
          </p:contentPart>
        </mc:Choice>
        <mc:Fallback xmlns="">
          <p:pic>
            <p:nvPicPr>
              <p:cNvPr id="172" name="Freihand 171">
                <a:extLst>
                  <a:ext uri="{FF2B5EF4-FFF2-40B4-BE49-F238E27FC236}">
                    <a16:creationId xmlns:a16="http://schemas.microsoft.com/office/drawing/2014/main" id="{D5E8D4A8-1026-43D8-81B4-08A2BC30D21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414926" y="1016944"/>
                <a:ext cx="439560" cy="284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73" name="Freihand 172">
                <a:extLst>
                  <a:ext uri="{FF2B5EF4-FFF2-40B4-BE49-F238E27FC236}">
                    <a16:creationId xmlns:a16="http://schemas.microsoft.com/office/drawing/2014/main" id="{FAC9D5AF-B384-4F74-A920-AD74F9AD2D87}"/>
                  </a:ext>
                </a:extLst>
              </p14:cNvPr>
              <p14:cNvContentPartPr/>
              <p14:nvPr/>
            </p14:nvContentPartPr>
            <p14:xfrm>
              <a:off x="4181286" y="974850"/>
              <a:ext cx="191160" cy="192960"/>
            </p14:xfrm>
          </p:contentPart>
        </mc:Choice>
        <mc:Fallback xmlns="">
          <p:pic>
            <p:nvPicPr>
              <p:cNvPr id="173" name="Freihand 172">
                <a:extLst>
                  <a:ext uri="{FF2B5EF4-FFF2-40B4-BE49-F238E27FC236}">
                    <a16:creationId xmlns:a16="http://schemas.microsoft.com/office/drawing/2014/main" id="{FAC9D5AF-B384-4F74-A920-AD74F9AD2D87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163646" y="957210"/>
                <a:ext cx="22680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74" name="Freihand 173">
                <a:extLst>
                  <a:ext uri="{FF2B5EF4-FFF2-40B4-BE49-F238E27FC236}">
                    <a16:creationId xmlns:a16="http://schemas.microsoft.com/office/drawing/2014/main" id="{D83892BE-8449-497E-9EF3-2DE635C46E6A}"/>
                  </a:ext>
                </a:extLst>
              </p14:cNvPr>
              <p14:cNvContentPartPr/>
              <p14:nvPr/>
            </p14:nvContentPartPr>
            <p14:xfrm>
              <a:off x="3766926" y="1162410"/>
              <a:ext cx="140400" cy="102240"/>
            </p14:xfrm>
          </p:contentPart>
        </mc:Choice>
        <mc:Fallback xmlns="">
          <p:pic>
            <p:nvPicPr>
              <p:cNvPr id="174" name="Freihand 173">
                <a:extLst>
                  <a:ext uri="{FF2B5EF4-FFF2-40B4-BE49-F238E27FC236}">
                    <a16:creationId xmlns:a16="http://schemas.microsoft.com/office/drawing/2014/main" id="{D83892BE-8449-497E-9EF3-2DE635C46E6A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748926" y="1144770"/>
                <a:ext cx="17604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83" name="Freihand 182">
                <a:extLst>
                  <a:ext uri="{FF2B5EF4-FFF2-40B4-BE49-F238E27FC236}">
                    <a16:creationId xmlns:a16="http://schemas.microsoft.com/office/drawing/2014/main" id="{50608004-BBDB-4C8F-A03B-93E708B79985}"/>
                  </a:ext>
                </a:extLst>
              </p14:cNvPr>
              <p14:cNvContentPartPr/>
              <p14:nvPr/>
            </p14:nvContentPartPr>
            <p14:xfrm>
              <a:off x="5488086" y="1000050"/>
              <a:ext cx="94320" cy="281520"/>
            </p14:xfrm>
          </p:contentPart>
        </mc:Choice>
        <mc:Fallback xmlns="">
          <p:pic>
            <p:nvPicPr>
              <p:cNvPr id="183" name="Freihand 182">
                <a:extLst>
                  <a:ext uri="{FF2B5EF4-FFF2-40B4-BE49-F238E27FC236}">
                    <a16:creationId xmlns:a16="http://schemas.microsoft.com/office/drawing/2014/main" id="{50608004-BBDB-4C8F-A03B-93E708B79985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470154" y="982410"/>
                <a:ext cx="129824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84" name="Freihand 183">
                <a:extLst>
                  <a:ext uri="{FF2B5EF4-FFF2-40B4-BE49-F238E27FC236}">
                    <a16:creationId xmlns:a16="http://schemas.microsoft.com/office/drawing/2014/main" id="{BB815133-58EE-4099-92E1-B9ECF19A568F}"/>
                  </a:ext>
                </a:extLst>
              </p14:cNvPr>
              <p14:cNvContentPartPr/>
              <p14:nvPr/>
            </p14:nvContentPartPr>
            <p14:xfrm>
              <a:off x="5135646" y="996810"/>
              <a:ext cx="288360" cy="255600"/>
            </p14:xfrm>
          </p:contentPart>
        </mc:Choice>
        <mc:Fallback xmlns="">
          <p:pic>
            <p:nvPicPr>
              <p:cNvPr id="184" name="Freihand 183">
                <a:extLst>
                  <a:ext uri="{FF2B5EF4-FFF2-40B4-BE49-F238E27FC236}">
                    <a16:creationId xmlns:a16="http://schemas.microsoft.com/office/drawing/2014/main" id="{BB815133-58EE-4099-92E1-B9ECF19A568F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117646" y="979170"/>
                <a:ext cx="32400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85" name="Freihand 184">
                <a:extLst>
                  <a:ext uri="{FF2B5EF4-FFF2-40B4-BE49-F238E27FC236}">
                    <a16:creationId xmlns:a16="http://schemas.microsoft.com/office/drawing/2014/main" id="{BF6F1E50-9A93-4260-856D-16CBE118EA28}"/>
                  </a:ext>
                </a:extLst>
              </p14:cNvPr>
              <p14:cNvContentPartPr/>
              <p14:nvPr/>
            </p14:nvContentPartPr>
            <p14:xfrm>
              <a:off x="4907046" y="1073130"/>
              <a:ext cx="121680" cy="153720"/>
            </p14:xfrm>
          </p:contentPart>
        </mc:Choice>
        <mc:Fallback xmlns="">
          <p:pic>
            <p:nvPicPr>
              <p:cNvPr id="185" name="Freihand 184">
                <a:extLst>
                  <a:ext uri="{FF2B5EF4-FFF2-40B4-BE49-F238E27FC236}">
                    <a16:creationId xmlns:a16="http://schemas.microsoft.com/office/drawing/2014/main" id="{BF6F1E50-9A93-4260-856D-16CBE118EA28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889046" y="1055490"/>
                <a:ext cx="1573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32" name="Freihand 231">
                <a:extLst>
                  <a:ext uri="{FF2B5EF4-FFF2-40B4-BE49-F238E27FC236}">
                    <a16:creationId xmlns:a16="http://schemas.microsoft.com/office/drawing/2014/main" id="{8425D113-ECAF-4DB1-A58E-8B243FFEDF72}"/>
                  </a:ext>
                </a:extLst>
              </p14:cNvPr>
              <p14:cNvContentPartPr/>
              <p14:nvPr/>
            </p14:nvContentPartPr>
            <p14:xfrm>
              <a:off x="5685366" y="982410"/>
              <a:ext cx="734040" cy="369720"/>
            </p14:xfrm>
          </p:contentPart>
        </mc:Choice>
        <mc:Fallback xmlns="">
          <p:pic>
            <p:nvPicPr>
              <p:cNvPr id="232" name="Freihand 231">
                <a:extLst>
                  <a:ext uri="{FF2B5EF4-FFF2-40B4-BE49-F238E27FC236}">
                    <a16:creationId xmlns:a16="http://schemas.microsoft.com/office/drawing/2014/main" id="{8425D113-ECAF-4DB1-A58E-8B243FFEDF72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5667366" y="964770"/>
                <a:ext cx="769680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37" name="Freihand 236">
                <a:extLst>
                  <a:ext uri="{FF2B5EF4-FFF2-40B4-BE49-F238E27FC236}">
                    <a16:creationId xmlns:a16="http://schemas.microsoft.com/office/drawing/2014/main" id="{945B6058-3E68-4DF9-B564-DF3F680E3AE4}"/>
                  </a:ext>
                </a:extLst>
              </p14:cNvPr>
              <p14:cNvContentPartPr/>
              <p14:nvPr/>
            </p14:nvContentPartPr>
            <p14:xfrm>
              <a:off x="6982086" y="1111650"/>
              <a:ext cx="131040" cy="139680"/>
            </p14:xfrm>
          </p:contentPart>
        </mc:Choice>
        <mc:Fallback xmlns="">
          <p:pic>
            <p:nvPicPr>
              <p:cNvPr id="237" name="Freihand 236">
                <a:extLst>
                  <a:ext uri="{FF2B5EF4-FFF2-40B4-BE49-F238E27FC236}">
                    <a16:creationId xmlns:a16="http://schemas.microsoft.com/office/drawing/2014/main" id="{945B6058-3E68-4DF9-B564-DF3F680E3AE4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964086" y="1093650"/>
                <a:ext cx="16668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43" name="Freihand 242">
                <a:extLst>
                  <a:ext uri="{FF2B5EF4-FFF2-40B4-BE49-F238E27FC236}">
                    <a16:creationId xmlns:a16="http://schemas.microsoft.com/office/drawing/2014/main" id="{D0509DD6-D5D7-40AA-86B5-0D64ACD1103E}"/>
                  </a:ext>
                </a:extLst>
              </p14:cNvPr>
              <p14:cNvContentPartPr/>
              <p14:nvPr/>
            </p14:nvContentPartPr>
            <p14:xfrm>
              <a:off x="7232286" y="988530"/>
              <a:ext cx="227160" cy="433080"/>
            </p14:xfrm>
          </p:contentPart>
        </mc:Choice>
        <mc:Fallback xmlns="">
          <p:pic>
            <p:nvPicPr>
              <p:cNvPr id="243" name="Freihand 242">
                <a:extLst>
                  <a:ext uri="{FF2B5EF4-FFF2-40B4-BE49-F238E27FC236}">
                    <a16:creationId xmlns:a16="http://schemas.microsoft.com/office/drawing/2014/main" id="{D0509DD6-D5D7-40AA-86B5-0D64ACD1103E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214314" y="970890"/>
                <a:ext cx="262744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44" name="Freihand 243">
                <a:extLst>
                  <a:ext uri="{FF2B5EF4-FFF2-40B4-BE49-F238E27FC236}">
                    <a16:creationId xmlns:a16="http://schemas.microsoft.com/office/drawing/2014/main" id="{2914AFE8-18DE-49F4-9BEA-DF78ABDB3977}"/>
                  </a:ext>
                </a:extLst>
              </p14:cNvPr>
              <p14:cNvContentPartPr/>
              <p14:nvPr/>
            </p14:nvContentPartPr>
            <p14:xfrm>
              <a:off x="6533886" y="1153410"/>
              <a:ext cx="360" cy="360"/>
            </p14:xfrm>
          </p:contentPart>
        </mc:Choice>
        <mc:Fallback xmlns="">
          <p:pic>
            <p:nvPicPr>
              <p:cNvPr id="244" name="Freihand 243">
                <a:extLst>
                  <a:ext uri="{FF2B5EF4-FFF2-40B4-BE49-F238E27FC236}">
                    <a16:creationId xmlns:a16="http://schemas.microsoft.com/office/drawing/2014/main" id="{2914AFE8-18DE-49F4-9BEA-DF78ABDB397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516246" y="11354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45" name="Freihand 244">
                <a:extLst>
                  <a:ext uri="{FF2B5EF4-FFF2-40B4-BE49-F238E27FC236}">
                    <a16:creationId xmlns:a16="http://schemas.microsoft.com/office/drawing/2014/main" id="{499E89D4-CACE-453C-96E1-B1059FF45600}"/>
                  </a:ext>
                </a:extLst>
              </p14:cNvPr>
              <p14:cNvContentPartPr/>
              <p14:nvPr/>
            </p14:nvContentPartPr>
            <p14:xfrm>
              <a:off x="6640086" y="1110570"/>
              <a:ext cx="128520" cy="201960"/>
            </p14:xfrm>
          </p:contentPart>
        </mc:Choice>
        <mc:Fallback xmlns="">
          <p:pic>
            <p:nvPicPr>
              <p:cNvPr id="245" name="Freihand 244">
                <a:extLst>
                  <a:ext uri="{FF2B5EF4-FFF2-40B4-BE49-F238E27FC236}">
                    <a16:creationId xmlns:a16="http://schemas.microsoft.com/office/drawing/2014/main" id="{499E89D4-CACE-453C-96E1-B1059FF45600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622086" y="1092570"/>
                <a:ext cx="1641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55" name="Freihand 254">
                <a:extLst>
                  <a:ext uri="{FF2B5EF4-FFF2-40B4-BE49-F238E27FC236}">
                    <a16:creationId xmlns:a16="http://schemas.microsoft.com/office/drawing/2014/main" id="{C7F9E1D2-65FC-444B-B589-546B806ACA70}"/>
                  </a:ext>
                </a:extLst>
              </p14:cNvPr>
              <p14:cNvContentPartPr/>
              <p14:nvPr/>
            </p14:nvContentPartPr>
            <p14:xfrm>
              <a:off x="7547286" y="998610"/>
              <a:ext cx="411120" cy="483480"/>
            </p14:xfrm>
          </p:contentPart>
        </mc:Choice>
        <mc:Fallback xmlns="">
          <p:pic>
            <p:nvPicPr>
              <p:cNvPr id="255" name="Freihand 254">
                <a:extLst>
                  <a:ext uri="{FF2B5EF4-FFF2-40B4-BE49-F238E27FC236}">
                    <a16:creationId xmlns:a16="http://schemas.microsoft.com/office/drawing/2014/main" id="{C7F9E1D2-65FC-444B-B589-546B806ACA70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529302" y="980957"/>
                <a:ext cx="446729" cy="5191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56" name="Freihand 255">
                <a:extLst>
                  <a:ext uri="{FF2B5EF4-FFF2-40B4-BE49-F238E27FC236}">
                    <a16:creationId xmlns:a16="http://schemas.microsoft.com/office/drawing/2014/main" id="{38B17F41-0F79-4A59-813E-2AF32651FE3F}"/>
                  </a:ext>
                </a:extLst>
              </p14:cNvPr>
              <p14:cNvContentPartPr/>
              <p14:nvPr/>
            </p14:nvContentPartPr>
            <p14:xfrm>
              <a:off x="8110686" y="1150170"/>
              <a:ext cx="135720" cy="21240"/>
            </p14:xfrm>
          </p:contentPart>
        </mc:Choice>
        <mc:Fallback xmlns="">
          <p:pic>
            <p:nvPicPr>
              <p:cNvPr id="256" name="Freihand 255">
                <a:extLst>
                  <a:ext uri="{FF2B5EF4-FFF2-40B4-BE49-F238E27FC236}">
                    <a16:creationId xmlns:a16="http://schemas.microsoft.com/office/drawing/2014/main" id="{38B17F41-0F79-4A59-813E-2AF32651FE3F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8092686" y="1132170"/>
                <a:ext cx="171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57" name="Freihand 256">
                <a:extLst>
                  <a:ext uri="{FF2B5EF4-FFF2-40B4-BE49-F238E27FC236}">
                    <a16:creationId xmlns:a16="http://schemas.microsoft.com/office/drawing/2014/main" id="{F2FD58C5-5F6C-41BF-93D5-45BB03840214}"/>
                  </a:ext>
                </a:extLst>
              </p14:cNvPr>
              <p14:cNvContentPartPr/>
              <p14:nvPr/>
            </p14:nvContentPartPr>
            <p14:xfrm>
              <a:off x="8073246" y="1244130"/>
              <a:ext cx="132120" cy="7200"/>
            </p14:xfrm>
          </p:contentPart>
        </mc:Choice>
        <mc:Fallback xmlns="">
          <p:pic>
            <p:nvPicPr>
              <p:cNvPr id="257" name="Freihand 256">
                <a:extLst>
                  <a:ext uri="{FF2B5EF4-FFF2-40B4-BE49-F238E27FC236}">
                    <a16:creationId xmlns:a16="http://schemas.microsoft.com/office/drawing/2014/main" id="{F2FD58C5-5F6C-41BF-93D5-45BB0384021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8055246" y="1226130"/>
                <a:ext cx="1677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60" name="Freihand 259">
                <a:extLst>
                  <a:ext uri="{FF2B5EF4-FFF2-40B4-BE49-F238E27FC236}">
                    <a16:creationId xmlns:a16="http://schemas.microsoft.com/office/drawing/2014/main" id="{ACF7505C-BB50-46D2-8D91-7C095E45FAD3}"/>
                  </a:ext>
                </a:extLst>
              </p14:cNvPr>
              <p14:cNvContentPartPr/>
              <p14:nvPr/>
            </p14:nvContentPartPr>
            <p14:xfrm>
              <a:off x="8658606" y="946770"/>
              <a:ext cx="96120" cy="147600"/>
            </p14:xfrm>
          </p:contentPart>
        </mc:Choice>
        <mc:Fallback xmlns="">
          <p:pic>
            <p:nvPicPr>
              <p:cNvPr id="260" name="Freihand 259">
                <a:extLst>
                  <a:ext uri="{FF2B5EF4-FFF2-40B4-BE49-F238E27FC236}">
                    <a16:creationId xmlns:a16="http://schemas.microsoft.com/office/drawing/2014/main" id="{ACF7505C-BB50-46D2-8D91-7C095E45FAD3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8640966" y="929130"/>
                <a:ext cx="13176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61" name="Freihand 260">
                <a:extLst>
                  <a:ext uri="{FF2B5EF4-FFF2-40B4-BE49-F238E27FC236}">
                    <a16:creationId xmlns:a16="http://schemas.microsoft.com/office/drawing/2014/main" id="{35E1CD0E-88BB-48F9-BB8E-EED7F9122149}"/>
                  </a:ext>
                </a:extLst>
              </p14:cNvPr>
              <p14:cNvContentPartPr/>
              <p14:nvPr/>
            </p14:nvContentPartPr>
            <p14:xfrm>
              <a:off x="8572206" y="1155210"/>
              <a:ext cx="312480" cy="37080"/>
            </p14:xfrm>
          </p:contentPart>
        </mc:Choice>
        <mc:Fallback xmlns="">
          <p:pic>
            <p:nvPicPr>
              <p:cNvPr id="261" name="Freihand 260">
                <a:extLst>
                  <a:ext uri="{FF2B5EF4-FFF2-40B4-BE49-F238E27FC236}">
                    <a16:creationId xmlns:a16="http://schemas.microsoft.com/office/drawing/2014/main" id="{35E1CD0E-88BB-48F9-BB8E-EED7F9122149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554566" y="1137210"/>
                <a:ext cx="3481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66" name="Freihand 265">
                <a:extLst>
                  <a:ext uri="{FF2B5EF4-FFF2-40B4-BE49-F238E27FC236}">
                    <a16:creationId xmlns:a16="http://schemas.microsoft.com/office/drawing/2014/main" id="{A9BD461F-B7AD-4AA9-9D3A-4D6D73F52A1E}"/>
                  </a:ext>
                </a:extLst>
              </p14:cNvPr>
              <p14:cNvContentPartPr/>
              <p14:nvPr/>
            </p14:nvContentPartPr>
            <p14:xfrm>
              <a:off x="8601366" y="1244850"/>
              <a:ext cx="314640" cy="236520"/>
            </p14:xfrm>
          </p:contentPart>
        </mc:Choice>
        <mc:Fallback xmlns="">
          <p:pic>
            <p:nvPicPr>
              <p:cNvPr id="266" name="Freihand 265">
                <a:extLst>
                  <a:ext uri="{FF2B5EF4-FFF2-40B4-BE49-F238E27FC236}">
                    <a16:creationId xmlns:a16="http://schemas.microsoft.com/office/drawing/2014/main" id="{A9BD461F-B7AD-4AA9-9D3A-4D6D73F52A1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583726" y="1226850"/>
                <a:ext cx="35028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67" name="Freihand 266">
                <a:extLst>
                  <a:ext uri="{FF2B5EF4-FFF2-40B4-BE49-F238E27FC236}">
                    <a16:creationId xmlns:a16="http://schemas.microsoft.com/office/drawing/2014/main" id="{8F2106BD-62A9-4E88-9E59-946A96894369}"/>
                  </a:ext>
                </a:extLst>
              </p14:cNvPr>
              <p14:cNvContentPartPr/>
              <p14:nvPr/>
            </p14:nvContentPartPr>
            <p14:xfrm>
              <a:off x="8391846" y="1229370"/>
              <a:ext cx="101880" cy="6840"/>
            </p14:xfrm>
          </p:contentPart>
        </mc:Choice>
        <mc:Fallback xmlns="">
          <p:pic>
            <p:nvPicPr>
              <p:cNvPr id="267" name="Freihand 266">
                <a:extLst>
                  <a:ext uri="{FF2B5EF4-FFF2-40B4-BE49-F238E27FC236}">
                    <a16:creationId xmlns:a16="http://schemas.microsoft.com/office/drawing/2014/main" id="{8F2106BD-62A9-4E88-9E59-946A9689436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8373846" y="1211730"/>
                <a:ext cx="1375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328" name="Freihand 327">
                <a:extLst>
                  <a:ext uri="{FF2B5EF4-FFF2-40B4-BE49-F238E27FC236}">
                    <a16:creationId xmlns:a16="http://schemas.microsoft.com/office/drawing/2014/main" id="{C8D3D631-8BC0-48C6-8447-6BBB525B3FA9}"/>
                  </a:ext>
                </a:extLst>
              </p14:cNvPr>
              <p14:cNvContentPartPr/>
              <p14:nvPr/>
            </p14:nvContentPartPr>
            <p14:xfrm>
              <a:off x="-2223340" y="629009"/>
              <a:ext cx="360" cy="360"/>
            </p14:xfrm>
          </p:contentPart>
        </mc:Choice>
        <mc:Fallback xmlns="">
          <p:pic>
            <p:nvPicPr>
              <p:cNvPr id="328" name="Freihand 327">
                <a:extLst>
                  <a:ext uri="{FF2B5EF4-FFF2-40B4-BE49-F238E27FC236}">
                    <a16:creationId xmlns:a16="http://schemas.microsoft.com/office/drawing/2014/main" id="{C8D3D631-8BC0-48C6-8447-6BBB525B3FA9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-2241340" y="61100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388" name="Freihand 387">
                <a:extLst>
                  <a:ext uri="{FF2B5EF4-FFF2-40B4-BE49-F238E27FC236}">
                    <a16:creationId xmlns:a16="http://schemas.microsoft.com/office/drawing/2014/main" id="{0F3D96D7-AD4C-45D9-8587-D60681580263}"/>
                  </a:ext>
                </a:extLst>
              </p14:cNvPr>
              <p14:cNvContentPartPr/>
              <p14:nvPr/>
            </p14:nvContentPartPr>
            <p14:xfrm>
              <a:off x="707780" y="1605329"/>
              <a:ext cx="54720" cy="178200"/>
            </p14:xfrm>
          </p:contentPart>
        </mc:Choice>
        <mc:Fallback xmlns="">
          <p:pic>
            <p:nvPicPr>
              <p:cNvPr id="388" name="Freihand 387">
                <a:extLst>
                  <a:ext uri="{FF2B5EF4-FFF2-40B4-BE49-F238E27FC236}">
                    <a16:creationId xmlns:a16="http://schemas.microsoft.com/office/drawing/2014/main" id="{0F3D96D7-AD4C-45D9-8587-D60681580263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690140" y="1587329"/>
                <a:ext cx="9036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89" name="Freihand 388">
                <a:extLst>
                  <a:ext uri="{FF2B5EF4-FFF2-40B4-BE49-F238E27FC236}">
                    <a16:creationId xmlns:a16="http://schemas.microsoft.com/office/drawing/2014/main" id="{F04F9113-611E-4E75-9652-B4696DC8BDEC}"/>
                  </a:ext>
                </a:extLst>
              </p14:cNvPr>
              <p14:cNvContentPartPr/>
              <p14:nvPr/>
            </p14:nvContentPartPr>
            <p14:xfrm>
              <a:off x="830900" y="1728089"/>
              <a:ext cx="6480" cy="45000"/>
            </p14:xfrm>
          </p:contentPart>
        </mc:Choice>
        <mc:Fallback xmlns="">
          <p:pic>
            <p:nvPicPr>
              <p:cNvPr id="389" name="Freihand 388">
                <a:extLst>
                  <a:ext uri="{FF2B5EF4-FFF2-40B4-BE49-F238E27FC236}">
                    <a16:creationId xmlns:a16="http://schemas.microsoft.com/office/drawing/2014/main" id="{F04F9113-611E-4E75-9652-B4696DC8BDEC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813260" y="1710449"/>
                <a:ext cx="4212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392" name="Freihand 391">
                <a:extLst>
                  <a:ext uri="{FF2B5EF4-FFF2-40B4-BE49-F238E27FC236}">
                    <a16:creationId xmlns:a16="http://schemas.microsoft.com/office/drawing/2014/main" id="{7E5A34AD-4F20-4765-9F55-12C599A8AC64}"/>
                  </a:ext>
                </a:extLst>
              </p14:cNvPr>
              <p14:cNvContentPartPr/>
              <p14:nvPr/>
            </p14:nvContentPartPr>
            <p14:xfrm>
              <a:off x="912620" y="1586249"/>
              <a:ext cx="162000" cy="226080"/>
            </p14:xfrm>
          </p:contentPart>
        </mc:Choice>
        <mc:Fallback xmlns="">
          <p:pic>
            <p:nvPicPr>
              <p:cNvPr id="392" name="Freihand 391">
                <a:extLst>
                  <a:ext uri="{FF2B5EF4-FFF2-40B4-BE49-F238E27FC236}">
                    <a16:creationId xmlns:a16="http://schemas.microsoft.com/office/drawing/2014/main" id="{7E5A34AD-4F20-4765-9F55-12C599A8AC64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894980" y="1568581"/>
                <a:ext cx="197640" cy="261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393" name="Freihand 392">
                <a:extLst>
                  <a:ext uri="{FF2B5EF4-FFF2-40B4-BE49-F238E27FC236}">
                    <a16:creationId xmlns:a16="http://schemas.microsoft.com/office/drawing/2014/main" id="{B7B47627-353C-4288-A0D8-71121AA54AC6}"/>
                  </a:ext>
                </a:extLst>
              </p14:cNvPr>
              <p14:cNvContentPartPr/>
              <p14:nvPr/>
            </p14:nvContentPartPr>
            <p14:xfrm>
              <a:off x="355340" y="1608569"/>
              <a:ext cx="279720" cy="188280"/>
            </p14:xfrm>
          </p:contentPart>
        </mc:Choice>
        <mc:Fallback xmlns="">
          <p:pic>
            <p:nvPicPr>
              <p:cNvPr id="393" name="Freihand 392">
                <a:extLst>
                  <a:ext uri="{FF2B5EF4-FFF2-40B4-BE49-F238E27FC236}">
                    <a16:creationId xmlns:a16="http://schemas.microsoft.com/office/drawing/2014/main" id="{B7B47627-353C-4288-A0D8-71121AA54AC6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337700" y="1590569"/>
                <a:ext cx="3153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00" name="Freihand 399">
                <a:extLst>
                  <a:ext uri="{FF2B5EF4-FFF2-40B4-BE49-F238E27FC236}">
                    <a16:creationId xmlns:a16="http://schemas.microsoft.com/office/drawing/2014/main" id="{B84D9872-0781-4030-9F02-AE5F317540A3}"/>
                  </a:ext>
                </a:extLst>
              </p14:cNvPr>
              <p14:cNvContentPartPr/>
              <p14:nvPr/>
            </p14:nvContentPartPr>
            <p14:xfrm>
              <a:off x="1129340" y="1574009"/>
              <a:ext cx="179280" cy="202320"/>
            </p14:xfrm>
          </p:contentPart>
        </mc:Choice>
        <mc:Fallback xmlns="">
          <p:pic>
            <p:nvPicPr>
              <p:cNvPr id="400" name="Freihand 399">
                <a:extLst>
                  <a:ext uri="{FF2B5EF4-FFF2-40B4-BE49-F238E27FC236}">
                    <a16:creationId xmlns:a16="http://schemas.microsoft.com/office/drawing/2014/main" id="{B84D9872-0781-4030-9F02-AE5F317540A3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1111665" y="1556369"/>
                <a:ext cx="214992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404" name="Freihand 403">
                <a:extLst>
                  <a:ext uri="{FF2B5EF4-FFF2-40B4-BE49-F238E27FC236}">
                    <a16:creationId xmlns:a16="http://schemas.microsoft.com/office/drawing/2014/main" id="{AF073445-DC8F-4E65-BEF4-2519562A9D1C}"/>
                  </a:ext>
                </a:extLst>
              </p14:cNvPr>
              <p14:cNvContentPartPr/>
              <p14:nvPr/>
            </p14:nvContentPartPr>
            <p14:xfrm>
              <a:off x="1664300" y="1538729"/>
              <a:ext cx="228960" cy="230040"/>
            </p14:xfrm>
          </p:contentPart>
        </mc:Choice>
        <mc:Fallback xmlns="">
          <p:pic>
            <p:nvPicPr>
              <p:cNvPr id="404" name="Freihand 403">
                <a:extLst>
                  <a:ext uri="{FF2B5EF4-FFF2-40B4-BE49-F238E27FC236}">
                    <a16:creationId xmlns:a16="http://schemas.microsoft.com/office/drawing/2014/main" id="{AF073445-DC8F-4E65-BEF4-2519562A9D1C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1646660" y="1521089"/>
                <a:ext cx="2646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405" name="Freihand 404">
                <a:extLst>
                  <a:ext uri="{FF2B5EF4-FFF2-40B4-BE49-F238E27FC236}">
                    <a16:creationId xmlns:a16="http://schemas.microsoft.com/office/drawing/2014/main" id="{6FD17327-C5DC-421D-BDEE-300BD2F4B474}"/>
                  </a:ext>
                </a:extLst>
              </p14:cNvPr>
              <p14:cNvContentPartPr/>
              <p14:nvPr/>
            </p14:nvContentPartPr>
            <p14:xfrm>
              <a:off x="1405820" y="1725929"/>
              <a:ext cx="190800" cy="80280"/>
            </p14:xfrm>
          </p:contentPart>
        </mc:Choice>
        <mc:Fallback xmlns="">
          <p:pic>
            <p:nvPicPr>
              <p:cNvPr id="405" name="Freihand 404">
                <a:extLst>
                  <a:ext uri="{FF2B5EF4-FFF2-40B4-BE49-F238E27FC236}">
                    <a16:creationId xmlns:a16="http://schemas.microsoft.com/office/drawing/2014/main" id="{6FD17327-C5DC-421D-BDEE-300BD2F4B474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1388147" y="1708210"/>
                <a:ext cx="226507" cy="1160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406" name="Freihand 405">
                <a:extLst>
                  <a:ext uri="{FF2B5EF4-FFF2-40B4-BE49-F238E27FC236}">
                    <a16:creationId xmlns:a16="http://schemas.microsoft.com/office/drawing/2014/main" id="{2E0E16B5-9E0A-4CAB-971A-976A250D3A56}"/>
                  </a:ext>
                </a:extLst>
              </p14:cNvPr>
              <p14:cNvContentPartPr/>
              <p14:nvPr/>
            </p14:nvContentPartPr>
            <p14:xfrm>
              <a:off x="510297" y="945726"/>
              <a:ext cx="1032480" cy="542880"/>
            </p14:xfrm>
          </p:contentPart>
        </mc:Choice>
        <mc:Fallback xmlns="">
          <p:pic>
            <p:nvPicPr>
              <p:cNvPr id="406" name="Freihand 405">
                <a:extLst>
                  <a:ext uri="{FF2B5EF4-FFF2-40B4-BE49-F238E27FC236}">
                    <a16:creationId xmlns:a16="http://schemas.microsoft.com/office/drawing/2014/main" id="{2E0E16B5-9E0A-4CAB-971A-976A250D3A56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92297" y="927726"/>
                <a:ext cx="1068120" cy="5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412" name="Freihand 411">
                <a:extLst>
                  <a:ext uri="{FF2B5EF4-FFF2-40B4-BE49-F238E27FC236}">
                    <a16:creationId xmlns:a16="http://schemas.microsoft.com/office/drawing/2014/main" id="{EC5CBFC7-1425-4639-8A81-C952B34A43C7}"/>
                  </a:ext>
                </a:extLst>
              </p14:cNvPr>
              <p14:cNvContentPartPr/>
              <p14:nvPr/>
            </p14:nvContentPartPr>
            <p14:xfrm>
              <a:off x="445076" y="524704"/>
              <a:ext cx="961560" cy="681745"/>
            </p14:xfrm>
          </p:contentPart>
        </mc:Choice>
        <mc:Fallback xmlns="">
          <p:pic>
            <p:nvPicPr>
              <p:cNvPr id="412" name="Freihand 411">
                <a:extLst>
                  <a:ext uri="{FF2B5EF4-FFF2-40B4-BE49-F238E27FC236}">
                    <a16:creationId xmlns:a16="http://schemas.microsoft.com/office/drawing/2014/main" id="{EC5CBFC7-1425-4639-8A81-C952B34A43C7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27436" y="506716"/>
                <a:ext cx="997200" cy="717361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s32">
            <a:hlinkClick r:id="" action="ppaction://media"/>
            <a:extLst>
              <a:ext uri="{FF2B5EF4-FFF2-40B4-BE49-F238E27FC236}">
                <a16:creationId xmlns:a16="http://schemas.microsoft.com/office/drawing/2014/main" id="{47598813-9B6B-4BF7-A02F-94066C864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5"/>
          <a:stretch>
            <a:fillRect/>
          </a:stretch>
        </p:blipFill>
        <p:spPr>
          <a:xfrm>
            <a:off x="8401866" y="574748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0409E1DC-143B-48F5-914B-2669DEB72A91}"/>
                  </a:ext>
                </a:extLst>
              </p14:cNvPr>
              <p14:cNvContentPartPr/>
              <p14:nvPr/>
            </p14:nvContentPartPr>
            <p14:xfrm>
              <a:off x="987257" y="811509"/>
              <a:ext cx="94680" cy="9504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0409E1DC-143B-48F5-914B-2669DEB72A91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969257" y="793509"/>
                <a:ext cx="1303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1428C10F-F091-4EB4-A726-46FB4F89B505}"/>
                  </a:ext>
                </a:extLst>
              </p14:cNvPr>
              <p14:cNvContentPartPr/>
              <p14:nvPr/>
            </p14:nvContentPartPr>
            <p14:xfrm>
              <a:off x="621857" y="5319069"/>
              <a:ext cx="78480" cy="13176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1428C10F-F091-4EB4-A726-46FB4F89B505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03857" y="5301429"/>
                <a:ext cx="114120" cy="16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457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702"/>
    </mc:Choice>
    <mc:Fallback>
      <p:transition spd="slow" advTm="28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3" x="3786188" y="2057400"/>
          <p14:tracePt t="2384" x="3786188" y="2073275"/>
          <p14:tracePt t="2391" x="3786188" y="2089150"/>
          <p14:tracePt t="2399" x="3778250" y="2097088"/>
          <p14:tracePt t="2406" x="3770313" y="2128838"/>
          <p14:tracePt t="2415" x="3754438" y="2152650"/>
          <p14:tracePt t="2422" x="3746500" y="2176463"/>
          <p14:tracePt t="2428" x="3730625" y="2208213"/>
          <p14:tracePt t="2436" x="3722688" y="2249488"/>
          <p14:tracePt t="2443" x="3706813" y="2273300"/>
          <p14:tracePt t="2451" x="3698875" y="2320925"/>
          <p14:tracePt t="2458" x="3675063" y="2368550"/>
          <p14:tracePt t="2466" x="3659188" y="2400300"/>
          <p14:tracePt t="2473" x="3651250" y="2439988"/>
          <p14:tracePt t="2481" x="3643313" y="2471738"/>
          <p14:tracePt t="2488" x="3643313" y="2503488"/>
          <p14:tracePt t="2496" x="3627438" y="2535238"/>
          <p14:tracePt t="2505" x="3627438" y="2559050"/>
          <p14:tracePt t="2511" x="3619500" y="2576513"/>
          <p14:tracePt t="2519" x="3619500" y="2584450"/>
          <p14:tracePt t="2526" x="3619500" y="2592388"/>
          <p14:tracePt t="2534" x="3619500" y="2608263"/>
          <p14:tracePt t="2549" x="3619500" y="2616200"/>
          <p14:tracePt t="2586" x="3619500" y="2624138"/>
          <p14:tracePt t="2639" x="3619500" y="2632075"/>
          <p14:tracePt t="2669" x="3619500" y="2640013"/>
          <p14:tracePt t="2691" x="3619500" y="2647950"/>
          <p14:tracePt t="2706" x="3619500" y="2655888"/>
          <p14:tracePt t="2721" x="3619500" y="2663825"/>
          <p14:tracePt t="2728" x="3619500" y="2671763"/>
          <p14:tracePt t="2736" x="3619500" y="2687638"/>
          <p14:tracePt t="2753" x="3619500" y="2703513"/>
          <p14:tracePt t="2758" x="3619500" y="2711450"/>
          <p14:tracePt t="2766" x="3619500" y="2719388"/>
          <p14:tracePt t="2773" x="3619500" y="2727325"/>
          <p14:tracePt t="2781" x="3619500" y="2735263"/>
          <p14:tracePt t="2796" x="3619500" y="2743200"/>
          <p14:tracePt t="2804" x="3619500" y="2751138"/>
          <p14:tracePt t="2811" x="3619500" y="2759075"/>
          <p14:tracePt t="2819" x="3619500" y="2767013"/>
          <p14:tracePt t="2834" x="3619500" y="2774950"/>
          <p14:tracePt t="2841" x="3619500" y="2798763"/>
          <p14:tracePt t="2848" x="3619500" y="2822575"/>
          <p14:tracePt t="2864" x="3619500" y="2830513"/>
          <p14:tracePt t="2961" x="3627438" y="2830513"/>
          <p14:tracePt t="2969" x="3635375" y="2830513"/>
          <p14:tracePt t="2976" x="3643313" y="2830513"/>
          <p14:tracePt t="2984" x="3651250" y="2814638"/>
          <p14:tracePt t="2991" x="3659188" y="2798763"/>
          <p14:tracePt t="2998" x="3659188" y="2774950"/>
          <p14:tracePt t="3006" x="3667125" y="2743200"/>
          <p14:tracePt t="3013" x="3675063" y="2695575"/>
          <p14:tracePt t="3021" x="3675063" y="2647950"/>
          <p14:tracePt t="3028" x="3675063" y="2600325"/>
          <p14:tracePt t="3036" x="3675063" y="2566988"/>
          <p14:tracePt t="3044" x="3675063" y="2527300"/>
          <p14:tracePt t="3052" x="3675063" y="2487613"/>
          <p14:tracePt t="3058" x="3675063" y="2455863"/>
          <p14:tracePt t="3066" x="3675063" y="2439988"/>
          <p14:tracePt t="3073" x="3675063" y="2432050"/>
          <p14:tracePt t="3081" x="3675063" y="2424113"/>
          <p14:tracePt t="3089" x="3675063" y="2408238"/>
          <p14:tracePt t="3096" x="3675063" y="2400300"/>
          <p14:tracePt t="3104" x="3675063" y="2392363"/>
          <p14:tracePt t="3111" x="3667125" y="2392363"/>
          <p14:tracePt t="3119" x="3667125" y="2384425"/>
          <p14:tracePt t="3164" x="3667125" y="2376488"/>
          <p14:tracePt t="3194" x="3667125" y="2360613"/>
          <p14:tracePt t="3202" x="3667125" y="2344738"/>
          <p14:tracePt t="3208" x="3667125" y="2328863"/>
          <p14:tracePt t="3215" x="3675063" y="2305050"/>
          <p14:tracePt t="3223" x="3675063" y="2273300"/>
          <p14:tracePt t="3231" x="3675063" y="2249488"/>
          <p14:tracePt t="3238" x="3675063" y="2224088"/>
          <p14:tracePt t="3246" x="3675063" y="2200275"/>
          <p14:tracePt t="3254" x="3675063" y="2176463"/>
          <p14:tracePt t="3261" x="3675063" y="2152650"/>
          <p14:tracePt t="3268" x="3675063" y="2128838"/>
          <p14:tracePt t="3276" x="3675063" y="2112963"/>
          <p14:tracePt t="3285" x="3675063" y="2105025"/>
          <p14:tracePt t="3291" x="3675063" y="2089150"/>
          <p14:tracePt t="3298" x="3675063" y="2081213"/>
          <p14:tracePt t="3306" x="3675063" y="2073275"/>
          <p14:tracePt t="3321" x="3675063" y="2065338"/>
          <p14:tracePt t="3336" x="3675063" y="2057400"/>
          <p14:tracePt t="3373" x="3675063" y="2049463"/>
          <p14:tracePt t="3426" x="3675063" y="2041525"/>
          <p14:tracePt t="3831" x="3675063" y="2057400"/>
          <p14:tracePt t="3838" x="3675063" y="2081213"/>
          <p14:tracePt t="3846" x="3675063" y="2105025"/>
          <p14:tracePt t="3853" x="3675063" y="2136775"/>
          <p14:tracePt t="3861" x="3675063" y="2160588"/>
          <p14:tracePt t="3869" x="3675063" y="2192338"/>
          <p14:tracePt t="3876" x="3675063" y="2216150"/>
          <p14:tracePt t="3885" x="3675063" y="2249488"/>
          <p14:tracePt t="3905" x="3675063" y="2289175"/>
          <p14:tracePt t="3906" x="3675063" y="2297113"/>
          <p14:tracePt t="3914" x="3675063" y="2305050"/>
          <p14:tracePt t="3921" x="3675063" y="2312988"/>
          <p14:tracePt t="3936" x="3675063" y="2320925"/>
          <p14:tracePt t="4183" x="3675063" y="2328863"/>
          <p14:tracePt t="4191" x="3675063" y="2336800"/>
          <p14:tracePt t="4198" x="3675063" y="2344738"/>
          <p14:tracePt t="4206" x="3675063" y="2352675"/>
          <p14:tracePt t="4213" x="3675063" y="2376488"/>
          <p14:tracePt t="4220" x="3675063" y="2392363"/>
          <p14:tracePt t="4228" x="3675063" y="2408238"/>
          <p14:tracePt t="4236" x="3675063" y="2416175"/>
          <p14:tracePt t="4244" x="3667125" y="2432050"/>
          <p14:tracePt t="4258" x="3667125" y="2439988"/>
          <p14:tracePt t="4268" x="3667125" y="2447925"/>
          <p14:tracePt t="4274" x="3667125" y="2455863"/>
          <p14:tracePt t="4296" x="3667125" y="2463800"/>
          <p14:tracePt t="4663" x="3659188" y="2463800"/>
          <p14:tracePt t="4671" x="3643313" y="2463800"/>
          <p14:tracePt t="4678" x="3627438" y="2463800"/>
          <p14:tracePt t="4688" x="3611563" y="2463800"/>
          <p14:tracePt t="4701" x="3603625" y="2471738"/>
          <p14:tracePt t="5016" x="3611563" y="2471738"/>
          <p14:tracePt t="5031" x="3627438" y="2463800"/>
          <p14:tracePt t="5047" x="3635375" y="2463800"/>
          <p14:tracePt t="5054" x="3635375" y="2455863"/>
          <p14:tracePt t="5071" x="3643313" y="2447925"/>
          <p14:tracePt t="5091" x="3643313" y="2439988"/>
          <p14:tracePt t="5101" x="3651250" y="2439988"/>
          <p14:tracePt t="5129" x="3659188" y="2439988"/>
          <p14:tracePt t="5263" x="3659188" y="2455863"/>
          <p14:tracePt t="5271" x="3659188" y="2479675"/>
          <p14:tracePt t="5278" x="3659188" y="2495550"/>
          <p14:tracePt t="5286" x="3659188" y="2519363"/>
          <p14:tracePt t="5293" x="3659188" y="2543175"/>
          <p14:tracePt t="5301" x="3659188" y="2576513"/>
          <p14:tracePt t="5308" x="3659188" y="2600325"/>
          <p14:tracePt t="5317" x="3659188" y="2632075"/>
          <p14:tracePt t="5323" x="3659188" y="2655888"/>
          <p14:tracePt t="5331" x="3659188" y="2663825"/>
          <p14:tracePt t="5339" x="3659188" y="2679700"/>
          <p14:tracePt t="5346" x="3659188" y="2703513"/>
          <p14:tracePt t="5353" x="3659188" y="2719388"/>
          <p14:tracePt t="5360" x="3659188" y="2735263"/>
          <p14:tracePt t="5371" x="3659188" y="2767013"/>
          <p14:tracePt t="5376" x="3659188" y="2782888"/>
          <p14:tracePt t="5383" x="3659188" y="2798763"/>
          <p14:tracePt t="5391" x="3659188" y="2806700"/>
          <p14:tracePt t="5399" x="3659188" y="2830513"/>
          <p14:tracePt t="5406" x="3659188" y="2838450"/>
          <p14:tracePt t="5421" x="3659188" y="2846388"/>
          <p14:tracePt t="5428" x="3659188" y="2854325"/>
          <p14:tracePt t="5488" x="3659188" y="2862263"/>
          <p14:tracePt t="6253" x="3659188" y="2870200"/>
          <p14:tracePt t="6269" x="3667125" y="2886075"/>
          <p14:tracePt t="6284" x="3667125" y="2894013"/>
          <p14:tracePt t="6293" x="3675063" y="2909888"/>
          <p14:tracePt t="6308" x="3675063" y="2927350"/>
          <p14:tracePt t="6314" x="3683000" y="2927350"/>
          <p14:tracePt t="6321" x="3683000" y="2935288"/>
          <p14:tracePt t="6337" x="3690938" y="2943225"/>
          <p14:tracePt t="6576" x="3690938" y="2951163"/>
          <p14:tracePt t="6591" x="3690938" y="2967038"/>
          <p14:tracePt t="6606" x="3690938" y="2974975"/>
          <p14:tracePt t="6616" x="3690938" y="2982913"/>
          <p14:tracePt t="6622" x="3690938" y="2990850"/>
          <p14:tracePt t="6629" x="3690938" y="2998788"/>
          <p14:tracePt t="6636" x="3690938" y="3006725"/>
          <p14:tracePt t="6643" x="3690938" y="3014663"/>
          <p14:tracePt t="6652" x="3690938" y="3022600"/>
          <p14:tracePt t="6666" x="3690938" y="3030538"/>
          <p14:tracePt t="6673" x="3690938" y="3038475"/>
          <p14:tracePt t="6682" x="3690938" y="3046413"/>
          <p14:tracePt t="6688" x="3683000" y="3046413"/>
          <p14:tracePt t="6711" x="3683000" y="3054350"/>
          <p14:tracePt t="6756" x="3683000" y="3062288"/>
          <p14:tracePt t="6764" x="3683000" y="3070225"/>
          <p14:tracePt t="6808" x="3683000" y="3078163"/>
          <p14:tracePt t="6876" x="3683000" y="3086100"/>
          <p14:tracePt t="7619" x="3683000" y="3078163"/>
          <p14:tracePt t="7626" x="3683000" y="3070225"/>
          <p14:tracePt t="7633" x="3683000" y="3054350"/>
          <p14:tracePt t="7643" x="3690938" y="3030538"/>
          <p14:tracePt t="7649" x="3690938" y="3006725"/>
          <p14:tracePt t="7656" x="3690938" y="2982913"/>
          <p14:tracePt t="7665" x="3698875" y="2943225"/>
          <p14:tracePt t="7671" x="3698875" y="2909888"/>
          <p14:tracePt t="7678" x="3698875" y="2886075"/>
          <p14:tracePt t="7686" x="3706813" y="2862263"/>
          <p14:tracePt t="7693" x="3714750" y="2838450"/>
          <p14:tracePt t="7701" x="3722688" y="2822575"/>
          <p14:tracePt t="7708" x="3722688" y="2806700"/>
          <p14:tracePt t="7718" x="3730625" y="2790825"/>
          <p14:tracePt t="7724" x="3738563" y="2782888"/>
          <p14:tracePt t="7732" x="3746500" y="2774950"/>
          <p14:tracePt t="7738" x="3754438" y="2767013"/>
          <p14:tracePt t="7747" x="3762375" y="2751138"/>
          <p14:tracePt t="7754" x="3786188" y="2735263"/>
          <p14:tracePt t="7760" x="3794125" y="2727325"/>
          <p14:tracePt t="7768" x="3810000" y="2703513"/>
          <p14:tracePt t="7776" x="3833813" y="2695575"/>
          <p14:tracePt t="7784" x="3843338" y="2679700"/>
          <p14:tracePt t="7791" x="3859213" y="2663825"/>
          <p14:tracePt t="7798" x="3883025" y="2655888"/>
          <p14:tracePt t="7806" x="3890963" y="2647950"/>
          <p14:tracePt t="7815" x="3898900" y="2640013"/>
          <p14:tracePt t="7821" x="3898900" y="2632075"/>
          <p14:tracePt t="7828" x="3906838" y="2632075"/>
          <p14:tracePt t="8083" x="3898900" y="2632075"/>
          <p14:tracePt t="8090" x="3890963" y="2647950"/>
          <p14:tracePt t="8098" x="3883025" y="2647950"/>
          <p14:tracePt t="8106" x="3875088" y="2655888"/>
          <p14:tracePt t="8115" x="3867150" y="2663825"/>
          <p14:tracePt t="8121" x="3851275" y="2679700"/>
          <p14:tracePt t="8128" x="3843338" y="2679700"/>
          <p14:tracePt t="8144" x="3833813" y="2687638"/>
          <p14:tracePt t="8151" x="3825875" y="2695575"/>
          <p14:tracePt t="8166" x="3817938" y="2703513"/>
          <p14:tracePt t="8181" x="3810000" y="2703513"/>
          <p14:tracePt t="8188" x="3810000" y="2711450"/>
          <p14:tracePt t="8931" x="3810000" y="2703513"/>
          <p14:tracePt t="8938" x="3825875" y="2695575"/>
          <p14:tracePt t="8950" x="3833813" y="2671763"/>
          <p14:tracePt t="8953" x="3843338" y="2663825"/>
          <p14:tracePt t="8961" x="3851275" y="2655888"/>
          <p14:tracePt t="8977" x="3859213" y="2647950"/>
          <p14:tracePt t="8985" x="3867150" y="2632075"/>
          <p14:tracePt t="8991" x="3875088" y="2632075"/>
          <p14:tracePt t="8999" x="3875088" y="2616200"/>
          <p14:tracePt t="9007" x="3883025" y="2616200"/>
          <p14:tracePt t="9015" x="3890963" y="2600325"/>
          <p14:tracePt t="9043" x="3890963" y="2592388"/>
          <p14:tracePt t="9598" x="3890963" y="2600325"/>
          <p14:tracePt t="9608" x="3890963" y="2608263"/>
          <p14:tracePt t="9614" x="3890963" y="2616200"/>
          <p14:tracePt t="9630" x="3890963" y="2632075"/>
          <p14:tracePt t="9636" x="3890963" y="2647950"/>
          <p14:tracePt t="9644" x="3883025" y="2671763"/>
          <p14:tracePt t="9651" x="3875088" y="2695575"/>
          <p14:tracePt t="9659" x="3867150" y="2719388"/>
          <p14:tracePt t="9667" x="3859213" y="2751138"/>
          <p14:tracePt t="9675" x="3851275" y="2798763"/>
          <p14:tracePt t="9682" x="3843338" y="2862263"/>
          <p14:tracePt t="9688" x="3833813" y="2927350"/>
          <p14:tracePt t="9700" x="3825875" y="2982913"/>
          <p14:tracePt t="9703" x="3810000" y="3054350"/>
          <p14:tracePt t="9711" x="3802063" y="3101975"/>
          <p14:tracePt t="9718" x="3794125" y="3141663"/>
          <p14:tracePt t="9727" x="3778250" y="3189288"/>
          <p14:tracePt t="9734" x="3778250" y="3213100"/>
          <p14:tracePt t="9742" x="3770313" y="3221038"/>
          <p14:tracePt t="9750" x="3770313" y="3228975"/>
          <p14:tracePt t="9756" x="3770313" y="3236913"/>
          <p14:tracePt t="9771" x="3770313" y="3244850"/>
          <p14:tracePt t="9973" x="3770313" y="3236913"/>
          <p14:tracePt t="9982" x="3762375" y="3228975"/>
          <p14:tracePt t="9988" x="3754438" y="3213100"/>
          <p14:tracePt t="9996" x="3746500" y="3197225"/>
          <p14:tracePt t="10003" x="3738563" y="3181350"/>
          <p14:tracePt t="10011" x="3730625" y="3165475"/>
          <p14:tracePt t="10018" x="3714750" y="3149600"/>
          <p14:tracePt t="10026" x="3706813" y="3133725"/>
          <p14:tracePt t="10033" x="3706813" y="3125788"/>
          <p14:tracePt t="10041" x="3698875" y="3109913"/>
          <p14:tracePt t="10049" x="3690938" y="3109913"/>
          <p14:tracePt t="10057" x="3690938" y="3101975"/>
          <p14:tracePt t="10063" x="3690938" y="3094038"/>
          <p14:tracePt t="10071" x="3690938" y="3086100"/>
          <p14:tracePt t="10086" x="3690938" y="3078163"/>
          <p14:tracePt t="10101" x="3683000" y="3078163"/>
          <p14:tracePt t="10243" x="3683000" y="3086100"/>
          <p14:tracePt t="10250" x="3683000" y="3094038"/>
          <p14:tracePt t="10259" x="3683000" y="3101975"/>
          <p14:tracePt t="10273" x="3683000" y="3109913"/>
          <p14:tracePt t="10288" x="3683000" y="3117850"/>
          <p14:tracePt t="10296" x="3683000" y="3125788"/>
          <p14:tracePt t="10303" x="3683000" y="3133725"/>
          <p14:tracePt t="10318" x="3683000" y="3141663"/>
          <p14:tracePt t="10326" x="3683000" y="3149600"/>
          <p14:tracePt t="10333" x="3683000" y="3157538"/>
          <p14:tracePt t="10341" x="3683000" y="3165475"/>
          <p14:tracePt t="10349" x="3683000" y="3173413"/>
          <p14:tracePt t="10355" x="3683000" y="3181350"/>
          <p14:tracePt t="10363" x="3683000" y="3189288"/>
          <p14:tracePt t="10371" x="3683000" y="3197225"/>
          <p14:tracePt t="10380" x="3683000" y="3205163"/>
          <p14:tracePt t="10394" x="3683000" y="3213100"/>
          <p14:tracePt t="10401" x="3683000" y="3221038"/>
          <p14:tracePt t="10408" x="3683000" y="3228975"/>
          <p14:tracePt t="10416" x="3683000" y="3236913"/>
          <p14:tracePt t="10424" x="3683000" y="3244850"/>
          <p14:tracePt t="10432" x="3683000" y="3252788"/>
          <p14:tracePt t="10447" x="3683000" y="3262313"/>
          <p14:tracePt t="10461" x="3683000" y="3270250"/>
          <p14:tracePt t="10468" x="3683000" y="3278188"/>
          <p14:tracePt t="10483" x="3683000" y="3286125"/>
          <p14:tracePt t="10498" x="3683000" y="3294063"/>
          <p14:tracePt t="10521" x="3683000" y="3302000"/>
          <p14:tracePt t="10530" x="3683000" y="3309938"/>
          <p14:tracePt t="10544" x="3683000" y="3317875"/>
          <p14:tracePt t="10558" x="3683000" y="3325813"/>
          <p14:tracePt t="10566" x="3683000" y="3333750"/>
          <p14:tracePt t="10574" x="3683000" y="3341688"/>
          <p14:tracePt t="10581" x="3683000" y="3349625"/>
          <p14:tracePt t="10596" x="3683000" y="3357563"/>
          <p14:tracePt t="10603" x="3683000" y="3365500"/>
          <p14:tracePt t="10612" x="3683000" y="3373438"/>
          <p14:tracePt t="10626" x="3683000" y="3381375"/>
          <p14:tracePt t="10641" x="3683000" y="3389313"/>
          <p14:tracePt t="10649" x="3683000" y="3397250"/>
          <p14:tracePt t="10664" x="3683000" y="3405188"/>
          <p14:tracePt t="10681" x="3683000" y="3413125"/>
          <p14:tracePt t="10798" x="3683000" y="3421063"/>
          <p14:tracePt t="10821" x="3683000" y="3429000"/>
          <p14:tracePt t="10881" x="3683000" y="3436938"/>
          <p14:tracePt t="12734" x="3698875" y="3429000"/>
          <p14:tracePt t="12742" x="3706813" y="3421063"/>
          <p14:tracePt t="12749" x="3730625" y="3405188"/>
          <p14:tracePt t="12756" x="3746500" y="3389313"/>
          <p14:tracePt t="12764" x="3770313" y="3365500"/>
          <p14:tracePt t="12772" x="3810000" y="3341688"/>
          <p14:tracePt t="12781" x="3825875" y="3317875"/>
          <p14:tracePt t="12786" x="3859213" y="3302000"/>
          <p14:tracePt t="12797" x="3867150" y="3286125"/>
          <p14:tracePt t="12802" x="3883025" y="3270250"/>
          <p14:tracePt t="12809" x="3890963" y="3262313"/>
          <p14:tracePt t="12816" x="3906838" y="3244850"/>
          <p14:tracePt t="12824" x="3914775" y="3244850"/>
          <p14:tracePt t="12832" x="3922713" y="3228975"/>
          <p14:tracePt t="12848" x="3930650" y="3228975"/>
          <p14:tracePt t="12853" x="3930650" y="3221038"/>
          <p14:tracePt t="12868" x="3946525" y="3221038"/>
          <p14:tracePt t="12878" x="3946525" y="3213100"/>
          <p14:tracePt t="12883" x="3954463" y="3205163"/>
          <p14:tracePt t="12893" x="3970338" y="3197225"/>
          <p14:tracePt t="12901" x="3978275" y="3189288"/>
          <p14:tracePt t="12906" x="3994150" y="3181350"/>
          <p14:tracePt t="12913" x="4010025" y="3173413"/>
          <p14:tracePt t="12923" x="4025900" y="3165475"/>
          <p14:tracePt t="12930" x="4033838" y="3149600"/>
          <p14:tracePt t="12937" x="4057650" y="3141663"/>
          <p14:tracePt t="12945" x="4065588" y="3125788"/>
          <p14:tracePt t="12951" x="4073525" y="3125788"/>
          <p14:tracePt t="12958" x="4081463" y="3117850"/>
          <p14:tracePt t="12967" x="4105275" y="3101975"/>
          <p14:tracePt t="12973" x="4121150" y="3094038"/>
          <p14:tracePt t="12983" x="4129088" y="3078163"/>
          <p14:tracePt t="12997" x="4137025" y="3070225"/>
          <p14:tracePt t="13003" x="4144963" y="3070225"/>
          <p14:tracePt t="13029" x="4144963" y="3062288"/>
          <p14:tracePt t="13123" x="4144963" y="3070225"/>
          <p14:tracePt t="13131" x="4144963" y="3078163"/>
          <p14:tracePt t="13139" x="4144963" y="3086100"/>
          <p14:tracePt t="13146" x="4137025" y="3101975"/>
          <p14:tracePt t="13155" x="4137025" y="3117850"/>
          <p14:tracePt t="13162" x="4129088" y="3141663"/>
          <p14:tracePt t="13170" x="4129088" y="3165475"/>
          <p14:tracePt t="13179" x="4129088" y="3181350"/>
          <p14:tracePt t="13183" x="4121150" y="3213100"/>
          <p14:tracePt t="13191" x="4121150" y="3244850"/>
          <p14:tracePt t="13198" x="4113213" y="3278188"/>
          <p14:tracePt t="13206" x="4105275" y="3317875"/>
          <p14:tracePt t="13213" x="4105275" y="3333750"/>
          <p14:tracePt t="13221" x="4105275" y="3365500"/>
          <p14:tracePt t="13229" x="4105275" y="3373438"/>
          <p14:tracePt t="13236" x="4105275" y="3397250"/>
          <p14:tracePt t="13244" x="4105275" y="3413125"/>
          <p14:tracePt t="13251" x="4097338" y="3436938"/>
          <p14:tracePt t="13258" x="4097338" y="3452813"/>
          <p14:tracePt t="13265" x="4097338" y="3460750"/>
          <p14:tracePt t="13274" x="4097338" y="3484563"/>
          <p14:tracePt t="13288" x="4097338" y="3492500"/>
          <p14:tracePt t="13297" x="4097338" y="3500438"/>
          <p14:tracePt t="13341" x="4105275" y="3500438"/>
          <p14:tracePt t="13349" x="4113213" y="3500438"/>
          <p14:tracePt t="13356" x="4144963" y="3492500"/>
          <p14:tracePt t="13363" x="4168775" y="3468688"/>
          <p14:tracePt t="13371" x="4192588" y="3460750"/>
          <p14:tracePt t="13380" x="4241800" y="3436938"/>
          <p14:tracePt t="13386" x="4289425" y="3405188"/>
          <p14:tracePt t="13393" x="4329113" y="3381375"/>
          <p14:tracePt t="13401" x="4368800" y="3357563"/>
          <p14:tracePt t="13409" x="4392613" y="3349625"/>
          <p14:tracePt t="13416" x="4416425" y="3325813"/>
          <p14:tracePt t="13423" x="4440238" y="3309938"/>
          <p14:tracePt t="13431" x="4464050" y="3294063"/>
          <p14:tracePt t="13438" x="4479925" y="3278188"/>
          <p14:tracePt t="13446" x="4495800" y="3252788"/>
          <p14:tracePt t="13454" x="4503738" y="3244850"/>
          <p14:tracePt t="13461" x="4511675" y="3236913"/>
          <p14:tracePt t="13468" x="4511675" y="3228975"/>
          <p14:tracePt t="13477" x="4511675" y="3221038"/>
          <p14:tracePt t="13483" x="4519613" y="3213100"/>
          <p14:tracePt t="13566" x="4519613" y="3205163"/>
          <p14:tracePt t="13603" x="4519613" y="3189288"/>
          <p14:tracePt t="13618" x="4511675" y="3181350"/>
          <p14:tracePt t="13633" x="4511675" y="3173413"/>
          <p14:tracePt t="13641" x="4511675" y="3165475"/>
          <p14:tracePt t="13649" x="4503738" y="3165475"/>
          <p14:tracePt t="13656" x="4503738" y="3157538"/>
          <p14:tracePt t="13670" x="4495800" y="3157538"/>
          <p14:tracePt t="13679" x="4495800" y="3149600"/>
          <p14:tracePt t="13806" x="4495800" y="3157538"/>
          <p14:tracePt t="13813" x="4495800" y="3181350"/>
          <p14:tracePt t="13821" x="4495800" y="3189288"/>
          <p14:tracePt t="13829" x="4487863" y="3213100"/>
          <p14:tracePt t="13836" x="4487863" y="3252788"/>
          <p14:tracePt t="13843" x="4487863" y="3270250"/>
          <p14:tracePt t="13851" x="4487863" y="3302000"/>
          <p14:tracePt t="13859" x="4479925" y="3341688"/>
          <p14:tracePt t="13866" x="4479925" y="3365500"/>
          <p14:tracePt t="13874" x="4479925" y="3397250"/>
          <p14:tracePt t="13881" x="4479925" y="3429000"/>
          <p14:tracePt t="13888" x="4479925" y="3476625"/>
          <p14:tracePt t="13896" x="4487863" y="3508375"/>
          <p14:tracePt t="13904" x="4487863" y="3548063"/>
          <p14:tracePt t="13912" x="4495800" y="3571875"/>
          <p14:tracePt t="13918" x="4503738" y="3595688"/>
          <p14:tracePt t="13927" x="4511675" y="3621088"/>
          <p14:tracePt t="13934" x="4511675" y="3629025"/>
          <p14:tracePt t="13971" x="4519613" y="3629025"/>
          <p14:tracePt t="13979" x="4527550" y="3621088"/>
          <p14:tracePt t="13986" x="4543425" y="3613150"/>
          <p14:tracePt t="13993" x="4543425" y="3595688"/>
          <p14:tracePt t="14001" x="4567238" y="3563938"/>
          <p14:tracePt t="14009" x="4600575" y="3532188"/>
          <p14:tracePt t="14016" x="4624388" y="3500438"/>
          <p14:tracePt t="14024" x="4664075" y="3452813"/>
          <p14:tracePt t="14031" x="4703763" y="3405188"/>
          <p14:tracePt t="14038" x="4743450" y="3365500"/>
          <p14:tracePt t="14046" x="4775200" y="3325813"/>
          <p14:tracePt t="14053" x="4806950" y="3294063"/>
          <p14:tracePt t="14061" x="4838700" y="3262313"/>
          <p14:tracePt t="14068" x="4846638" y="3244850"/>
          <p14:tracePt t="14076" x="4854575" y="3236913"/>
          <p14:tracePt t="14083" x="4862513" y="3221038"/>
          <p14:tracePt t="14091" x="4870450" y="3213100"/>
          <p14:tracePt t="14098" x="4870450" y="3205163"/>
          <p14:tracePt t="14113" x="4870450" y="3197225"/>
          <p14:tracePt t="14263" x="4870450" y="3221038"/>
          <p14:tracePt t="14271" x="4870450" y="3228975"/>
          <p14:tracePt t="14279" x="4870450" y="3252788"/>
          <p14:tracePt t="14286" x="4870450" y="3286125"/>
          <p14:tracePt t="14294" x="4870450" y="3325813"/>
          <p14:tracePt t="14301" x="4870450" y="3357563"/>
          <p14:tracePt t="14311" x="4870450" y="3389313"/>
          <p14:tracePt t="14316" x="4862513" y="3421063"/>
          <p14:tracePt t="14324" x="4862513" y="3444875"/>
          <p14:tracePt t="14331" x="4862513" y="3492500"/>
          <p14:tracePt t="14338" x="4862513" y="3516313"/>
          <p14:tracePt t="14346" x="4862513" y="3524250"/>
          <p14:tracePt t="14354" x="4862513" y="3532188"/>
          <p14:tracePt t="16086" x="4854575" y="3524250"/>
          <p14:tracePt t="16094" x="4822825" y="3508375"/>
          <p14:tracePt t="16101" x="4799013" y="3492500"/>
          <p14:tracePt t="16109" x="4759325" y="3468688"/>
          <p14:tracePt t="16118" x="4727575" y="3452813"/>
          <p14:tracePt t="16131" x="4632325" y="3397250"/>
          <p14:tracePt t="16138" x="4584700" y="3349625"/>
          <p14:tracePt t="16146" x="4511675" y="3325813"/>
          <p14:tracePt t="16154" x="4464050" y="3302000"/>
          <p14:tracePt t="16162" x="4408488" y="3262313"/>
          <p14:tracePt t="16170" x="4368800" y="3244850"/>
          <p14:tracePt t="16177" x="4344988" y="3228975"/>
          <p14:tracePt t="16185" x="4337050" y="3213100"/>
          <p14:tracePt t="16193" x="4329113" y="3213100"/>
          <p14:tracePt t="16198" x="4321175" y="3197225"/>
          <p14:tracePt t="16208" x="4313238" y="3197225"/>
          <p14:tracePt t="16221" x="4305300" y="3197225"/>
          <p14:tracePt t="16228" x="4305300" y="3189288"/>
          <p14:tracePt t="16259" x="4297363" y="3189288"/>
          <p14:tracePt t="16281" x="4297363" y="3181350"/>
          <p14:tracePt t="16288" x="4289425" y="3181350"/>
          <p14:tracePt t="16304" x="4273550" y="3173413"/>
          <p14:tracePt t="16311" x="4265613" y="3173413"/>
          <p14:tracePt t="16318" x="4257675" y="3165475"/>
          <p14:tracePt t="16326" x="4241800" y="3165475"/>
          <p14:tracePt t="16334" x="4225925" y="3157538"/>
          <p14:tracePt t="16341" x="4217988" y="3149600"/>
          <p14:tracePt t="16348" x="4200525" y="3141663"/>
          <p14:tracePt t="16357" x="4184650" y="3141663"/>
          <p14:tracePt t="16363" x="4176713" y="3133725"/>
          <p14:tracePt t="16371" x="4168775" y="3125788"/>
          <p14:tracePt t="16378" x="4152900" y="3109913"/>
          <p14:tracePt t="16385" x="4137025" y="3094038"/>
          <p14:tracePt t="16395" x="4129088" y="3086100"/>
          <p14:tracePt t="16401" x="4121150" y="3062288"/>
          <p14:tracePt t="16409" x="4105275" y="3038475"/>
          <p14:tracePt t="16416" x="4097338" y="3022600"/>
          <p14:tracePt t="16425" x="4089400" y="2998788"/>
          <p14:tracePt t="16431" x="4081463" y="2982913"/>
          <p14:tracePt t="16438" x="4073525" y="2967038"/>
          <p14:tracePt t="16446" x="4073525" y="2959100"/>
          <p14:tracePt t="16454" x="4065588" y="2943225"/>
          <p14:tracePt t="16461" x="4065588" y="2927350"/>
          <p14:tracePt t="16468" x="4057650" y="2901950"/>
          <p14:tracePt t="16476" x="4057650" y="2894013"/>
          <p14:tracePt t="16484" x="4049713" y="2870200"/>
          <p14:tracePt t="16491" x="4049713" y="2862263"/>
          <p14:tracePt t="16498" x="4049713" y="2846388"/>
          <p14:tracePt t="16508" x="4049713" y="2830513"/>
          <p14:tracePt t="16514" x="4049713" y="2814638"/>
          <p14:tracePt t="16521" x="4049713" y="2798763"/>
          <p14:tracePt t="16528" x="4049713" y="2790825"/>
          <p14:tracePt t="16536" x="4049713" y="2774950"/>
          <p14:tracePt t="16543" x="4049713" y="2751138"/>
          <p14:tracePt t="16551" x="4049713" y="2735263"/>
          <p14:tracePt t="16558" x="4049713" y="2727325"/>
          <p14:tracePt t="16565" x="4057650" y="2711450"/>
          <p14:tracePt t="16574" x="4065588" y="2679700"/>
          <p14:tracePt t="16580" x="4073525" y="2663825"/>
          <p14:tracePt t="16588" x="4097338" y="2640013"/>
          <p14:tracePt t="16596" x="4105275" y="2616200"/>
          <p14:tracePt t="16603" x="4129088" y="2584450"/>
          <p14:tracePt t="16611" x="4144963" y="2559050"/>
          <p14:tracePt t="16618" x="4168775" y="2527300"/>
          <p14:tracePt t="16627" x="4192588" y="2503488"/>
          <p14:tracePt t="16634" x="4210050" y="2479675"/>
          <p14:tracePt t="16641" x="4225925" y="2463800"/>
          <p14:tracePt t="16648" x="4249738" y="2447925"/>
          <p14:tracePt t="16658" x="4257675" y="2432050"/>
          <p14:tracePt t="16664" x="4265613" y="2424113"/>
          <p14:tracePt t="16671" x="4281488" y="2416175"/>
          <p14:tracePt t="16678" x="4289425" y="2408238"/>
          <p14:tracePt t="16686" x="4297363" y="2408238"/>
          <p14:tracePt t="16693" x="4297363" y="2400300"/>
          <p14:tracePt t="16709" x="4305300" y="2400300"/>
          <p14:tracePt t="16784" x="4313238" y="2400300"/>
          <p14:tracePt t="16790" x="4321175" y="2400300"/>
          <p14:tracePt t="16808" x="4329113" y="2400300"/>
          <p14:tracePt t="16814" x="4344988" y="2400300"/>
          <p14:tracePt t="16821" x="4352925" y="2400300"/>
          <p14:tracePt t="16828" x="4368800" y="2400300"/>
          <p14:tracePt t="16836" x="4384675" y="2400300"/>
          <p14:tracePt t="16843" x="4408488" y="2400300"/>
          <p14:tracePt t="16851" x="4440238" y="2400300"/>
          <p14:tracePt t="16859" x="4464050" y="2400300"/>
          <p14:tracePt t="16866" x="4487863" y="2400300"/>
          <p14:tracePt t="16874" x="4511675" y="2400300"/>
          <p14:tracePt t="16881" x="4551363" y="2400300"/>
          <p14:tracePt t="16888" x="4584700" y="2400300"/>
          <p14:tracePt t="16910" x="4664075" y="2400300"/>
          <p14:tracePt t="16918" x="4687888" y="2400300"/>
          <p14:tracePt t="16926" x="4711700" y="2408238"/>
          <p14:tracePt t="16942" x="4711700" y="2416175"/>
          <p14:tracePt t="16948" x="4719638" y="2424113"/>
          <p14:tracePt t="16957" x="4719638" y="2439988"/>
          <p14:tracePt t="16963" x="4727575" y="2463800"/>
          <p14:tracePt t="16971" x="4727575" y="2479675"/>
          <p14:tracePt t="16978" x="4727575" y="2503488"/>
          <p14:tracePt t="16986" x="4727575" y="2527300"/>
          <p14:tracePt t="16993" x="4727575" y="2543175"/>
          <p14:tracePt t="17001" x="4727575" y="2551113"/>
          <p14:tracePt t="17009" x="4727575" y="2559050"/>
          <p14:tracePt t="17017" x="4727575" y="2576513"/>
          <p14:tracePt t="17031" x="4727575" y="2592388"/>
          <p14:tracePt t="17038" x="4727575" y="2600325"/>
          <p14:tracePt t="17053" x="4711700" y="2616200"/>
          <p14:tracePt t="17060" x="4687888" y="2632075"/>
          <p14:tracePt t="17068" x="4648200" y="2655888"/>
          <p14:tracePt t="17076" x="4608513" y="2679700"/>
          <p14:tracePt t="17083" x="4551363" y="2695575"/>
          <p14:tracePt t="17091" x="4495800" y="2711450"/>
          <p14:tracePt t="17098" x="4456113" y="2727325"/>
          <p14:tracePt t="17107" x="4384675" y="2743200"/>
          <p14:tracePt t="17113" x="4344988" y="2751138"/>
          <p14:tracePt t="17121" x="4305300" y="2759075"/>
          <p14:tracePt t="17129" x="4281488" y="2759075"/>
          <p14:tracePt t="17136" x="4265613" y="2759075"/>
          <p14:tracePt t="17144" x="4257675" y="2759075"/>
          <p14:tracePt t="17151" x="4249738" y="2759075"/>
          <p14:tracePt t="17166" x="4241800" y="2759075"/>
          <p14:tracePt t="17930" x="4281488" y="2759075"/>
          <p14:tracePt t="17939" x="4329113" y="2759075"/>
          <p14:tracePt t="17946" x="4368800" y="2759075"/>
          <p14:tracePt t="17955" x="4424363" y="2759075"/>
          <p14:tracePt t="17961" x="4487863" y="2759075"/>
          <p14:tracePt t="17970" x="4543425" y="2759075"/>
          <p14:tracePt t="17977" x="4592638" y="2759075"/>
          <p14:tracePt t="17985" x="4640263" y="2759075"/>
          <p14:tracePt t="17993" x="4687888" y="2751138"/>
          <p14:tracePt t="18000" x="4711700" y="2751138"/>
          <p14:tracePt t="18010" x="4735513" y="2751138"/>
          <p14:tracePt t="18013" x="4743450" y="2751138"/>
          <p14:tracePt t="18021" x="4759325" y="2751138"/>
          <p14:tracePt t="18111" x="4767263" y="2751138"/>
          <p14:tracePt t="18118" x="4783138" y="2751138"/>
          <p14:tracePt t="18126" x="4799013" y="2751138"/>
          <p14:tracePt t="18134" x="4814888" y="2751138"/>
          <p14:tracePt t="18142" x="4838700" y="2759075"/>
          <p14:tracePt t="18149" x="4862513" y="2759075"/>
          <p14:tracePt t="18159" x="4886325" y="2767013"/>
          <p14:tracePt t="18163" x="4918075" y="2774950"/>
          <p14:tracePt t="18176" x="4951413" y="2774950"/>
          <p14:tracePt t="18179" x="4983163" y="2774950"/>
          <p14:tracePt t="18186" x="5022850" y="2782888"/>
          <p14:tracePt t="18193" x="5038725" y="2782888"/>
          <p14:tracePt t="18201" x="5054600" y="2790825"/>
          <p14:tracePt t="18208" x="5078413" y="2790825"/>
          <p14:tracePt t="18216" x="5102225" y="2798763"/>
          <p14:tracePt t="18223" x="5126038" y="2798763"/>
          <p14:tracePt t="18231" x="5141913" y="2798763"/>
          <p14:tracePt t="18239" x="5165725" y="2798763"/>
          <p14:tracePt t="18246" x="5173663" y="2798763"/>
          <p14:tracePt t="18253" x="5189538" y="2806700"/>
          <p14:tracePt t="18260" x="5205413" y="2806700"/>
          <p14:tracePt t="18268" x="5213350" y="2806700"/>
          <p14:tracePt t="18463" x="5221288" y="2806700"/>
          <p14:tracePt t="18471" x="5237163" y="2806700"/>
          <p14:tracePt t="18478" x="5260975" y="2806700"/>
          <p14:tracePt t="18486" x="5276850" y="2806700"/>
          <p14:tracePt t="18493" x="5300663" y="2806700"/>
          <p14:tracePt t="18503" x="5334000" y="2806700"/>
          <p14:tracePt t="18508" x="5365750" y="2806700"/>
          <p14:tracePt t="18516" x="5421313" y="2806700"/>
          <p14:tracePt t="18523" x="5453063" y="2806700"/>
          <p14:tracePt t="18531" x="5508625" y="2806700"/>
          <p14:tracePt t="18539" x="5556250" y="2806700"/>
          <p14:tracePt t="18546" x="5603875" y="2798763"/>
          <p14:tracePt t="18553" x="5635625" y="2798763"/>
          <p14:tracePt t="18560" x="5659438" y="2798763"/>
          <p14:tracePt t="18568" x="5676900" y="2798763"/>
          <p14:tracePt t="18576" x="5700713" y="2790825"/>
          <p14:tracePt t="18591" x="5708650" y="2790825"/>
          <p14:tracePt t="18598" x="5716588" y="2790825"/>
          <p14:tracePt t="18606" x="5716588" y="2782888"/>
          <p14:tracePt t="18621" x="5724525" y="2782888"/>
          <p14:tracePt t="18846" x="5732463" y="2782888"/>
          <p14:tracePt t="18854" x="5748338" y="2782888"/>
          <p14:tracePt t="18861" x="5772150" y="2782888"/>
          <p14:tracePt t="18868" x="5795963" y="2782888"/>
          <p14:tracePt t="18876" x="5843588" y="2782888"/>
          <p14:tracePt t="18884" x="5891213" y="2774950"/>
          <p14:tracePt t="18891" x="5922963" y="2767013"/>
          <p14:tracePt t="18898" x="5970588" y="2767013"/>
          <p14:tracePt t="18906" x="6002338" y="2759075"/>
          <p14:tracePt t="18925" x="6075363" y="2751138"/>
          <p14:tracePt t="18928" x="6115050" y="2751138"/>
          <p14:tracePt t="18936" x="6138863" y="2751138"/>
          <p14:tracePt t="18943" x="6178550" y="2751138"/>
          <p14:tracePt t="18951" x="6210300" y="2751138"/>
          <p14:tracePt t="18959" x="6234113" y="2751138"/>
          <p14:tracePt t="18968" x="6265863" y="2751138"/>
          <p14:tracePt t="18975" x="6289675" y="2751138"/>
          <p14:tracePt t="18981" x="6329363" y="2751138"/>
          <p14:tracePt t="18989" x="6353175" y="2751138"/>
          <p14:tracePt t="18996" x="6376988" y="2759075"/>
          <p14:tracePt t="19003" x="6376988" y="2767013"/>
          <p14:tracePt t="19146" x="6384925" y="2767013"/>
          <p14:tracePt t="19161" x="6418263" y="2774950"/>
          <p14:tracePt t="19168" x="6442075" y="2782888"/>
          <p14:tracePt t="19176" x="6481763" y="2790825"/>
          <p14:tracePt t="19184" x="6545263" y="2798763"/>
          <p14:tracePt t="19191" x="6600825" y="2806700"/>
          <p14:tracePt t="19198" x="6648450" y="2806700"/>
          <p14:tracePt t="19207" x="6704013" y="2806700"/>
          <p14:tracePt t="19214" x="6777038" y="2806700"/>
          <p14:tracePt t="19222" x="6840538" y="2806700"/>
          <p14:tracePt t="19228" x="6896100" y="2814638"/>
          <p14:tracePt t="19237" x="6975475" y="2814638"/>
          <p14:tracePt t="19244" x="7015163" y="2814638"/>
          <p14:tracePt t="19251" x="7054850" y="2814638"/>
          <p14:tracePt t="19258" x="7094538" y="2814638"/>
          <p14:tracePt t="19267" x="7126288" y="2814638"/>
          <p14:tracePt t="19274" x="7143750" y="2814638"/>
          <p14:tracePt t="19289" x="7151688" y="2806700"/>
          <p14:tracePt t="19394" x="7159625" y="2806700"/>
          <p14:tracePt t="19408" x="7175500" y="2806700"/>
          <p14:tracePt t="19416" x="7191375" y="2806700"/>
          <p14:tracePt t="19424" x="7215188" y="2806700"/>
          <p14:tracePt t="19431" x="7262813" y="2806700"/>
          <p14:tracePt t="19439" x="7310438" y="2806700"/>
          <p14:tracePt t="19446" x="7389813" y="2814638"/>
          <p14:tracePt t="19456" x="7453313" y="2814638"/>
          <p14:tracePt t="19461" x="7550150" y="2822575"/>
          <p14:tracePt t="19468" x="7621588" y="2822575"/>
          <p14:tracePt t="19475" x="7708900" y="2822575"/>
          <p14:tracePt t="19486" x="7804150" y="2830513"/>
          <p14:tracePt t="19493" x="7877175" y="2830513"/>
          <p14:tracePt t="19498" x="7932738" y="2830513"/>
          <p14:tracePt t="19506" x="7972425" y="2830513"/>
          <p14:tracePt t="19514" x="7988300" y="2830513"/>
          <p14:tracePt t="19522" x="8004175" y="2830513"/>
          <p14:tracePt t="19551" x="8012113" y="2830513"/>
          <p14:tracePt t="20098" x="7988300" y="2830513"/>
          <p14:tracePt t="20108" x="7940675" y="2830513"/>
          <p14:tracePt t="20113" x="7908925" y="2838450"/>
          <p14:tracePt t="20122" x="7820025" y="2838450"/>
          <p14:tracePt t="20130" x="7756525" y="2846388"/>
          <p14:tracePt t="20138" x="7677150" y="2854325"/>
          <p14:tracePt t="20144" x="7589838" y="2854325"/>
          <p14:tracePt t="20151" x="7493000" y="2870200"/>
          <p14:tracePt t="20158" x="7429500" y="2870200"/>
          <p14:tracePt t="20167" x="7373938" y="2870200"/>
          <p14:tracePt t="20174" x="7350125" y="2870200"/>
          <p14:tracePt t="20182" x="7342188" y="2870200"/>
          <p14:tracePt t="20301" x="7334250" y="2878138"/>
          <p14:tracePt t="20308" x="7310438" y="2878138"/>
          <p14:tracePt t="20316" x="7278688" y="2878138"/>
          <p14:tracePt t="20324" x="7223125" y="2878138"/>
          <p14:tracePt t="20331" x="7143750" y="2878138"/>
          <p14:tracePt t="20338" x="7062788" y="2878138"/>
          <p14:tracePt t="20346" x="6983413" y="2854325"/>
          <p14:tracePt t="20355" x="6904038" y="2822575"/>
          <p14:tracePt t="20361" x="6840538" y="2814638"/>
          <p14:tracePt t="20368" x="6784975" y="2790825"/>
          <p14:tracePt t="20376" x="6719888" y="2782888"/>
          <p14:tracePt t="20384" x="6632575" y="2759075"/>
          <p14:tracePt t="20390" x="6537325" y="2735263"/>
          <p14:tracePt t="20398" x="6457950" y="2703513"/>
          <p14:tracePt t="20407" x="6329363" y="2655888"/>
          <p14:tracePt t="20413" x="6234113" y="2616200"/>
          <p14:tracePt t="20421" x="6122988" y="2576513"/>
          <p14:tracePt t="20428" x="6034088" y="2543175"/>
          <p14:tracePt t="20437" x="5946775" y="2503488"/>
          <p14:tracePt t="20445" x="5875338" y="2479675"/>
          <p14:tracePt t="20450" x="5811838" y="2455863"/>
          <p14:tracePt t="20458" x="5748338" y="2424113"/>
          <p14:tracePt t="20466" x="5708650" y="2408238"/>
          <p14:tracePt t="20474" x="5667375" y="2384425"/>
          <p14:tracePt t="20481" x="5643563" y="2368550"/>
          <p14:tracePt t="20488" x="5635625" y="2360613"/>
          <p14:tracePt t="20496" x="5627688" y="2352675"/>
          <p14:tracePt t="20506" x="5619750" y="2336800"/>
          <p14:tracePt t="20511" x="5611813" y="2320925"/>
          <p14:tracePt t="20518" x="5595938" y="2305050"/>
          <p14:tracePt t="20526" x="5580063" y="2281238"/>
          <p14:tracePt t="20534" x="5548313" y="2265363"/>
          <p14:tracePt t="20540" x="5508625" y="2241550"/>
          <p14:tracePt t="20548" x="5476875" y="2216150"/>
          <p14:tracePt t="20556" x="5421313" y="2184400"/>
          <p14:tracePt t="20564" x="5365750" y="2152650"/>
          <p14:tracePt t="20571" x="5284788" y="2120900"/>
          <p14:tracePt t="20578" x="5205413" y="2073275"/>
          <p14:tracePt t="20586" x="5126038" y="2025650"/>
          <p14:tracePt t="20594" x="5062538" y="1985963"/>
          <p14:tracePt t="20600" x="4999038" y="1962150"/>
          <p14:tracePt t="20608" x="4926013" y="1922463"/>
          <p14:tracePt t="20617" x="4878388" y="1898650"/>
          <p14:tracePt t="20623" x="4822825" y="1873250"/>
          <p14:tracePt t="20631" x="4783138" y="1849438"/>
          <p14:tracePt t="20639" x="4743450" y="1833563"/>
          <p14:tracePt t="20646" x="4727575" y="1825625"/>
          <p14:tracePt t="20655" x="4719638" y="1825625"/>
          <p14:tracePt t="20661" x="4711700" y="1817688"/>
          <p14:tracePt t="20676" x="4695825" y="1817688"/>
          <p14:tracePt t="20691" x="4687888" y="1817688"/>
          <p14:tracePt t="20698" x="4687888" y="1825625"/>
          <p14:tracePt t="20707" x="4672013" y="1833563"/>
          <p14:tracePt t="20713" x="4664075" y="1841500"/>
          <p14:tracePt t="20721" x="4648200" y="1857375"/>
          <p14:tracePt t="20728" x="4624388" y="1881188"/>
          <p14:tracePt t="20737" x="4608513" y="1898650"/>
          <p14:tracePt t="20743" x="4584700" y="1922463"/>
          <p14:tracePt t="20751" x="4576763" y="1946275"/>
          <p14:tracePt t="20758" x="4559300" y="1962150"/>
          <p14:tracePt t="20766" x="4551363" y="1978025"/>
          <p14:tracePt t="20774" x="4535488" y="1993900"/>
          <p14:tracePt t="20781" x="4519613" y="2025650"/>
          <p14:tracePt t="20789" x="4503738" y="2049463"/>
          <p14:tracePt t="20796" x="4495800" y="2073275"/>
          <p14:tracePt t="20805" x="4471988" y="2105025"/>
          <p14:tracePt t="20811" x="4456113" y="2120900"/>
          <p14:tracePt t="20819" x="4440238" y="2136775"/>
          <p14:tracePt t="20825" x="4432300" y="2144713"/>
          <p14:tracePt t="20834" x="4424363" y="2144713"/>
          <p14:tracePt t="20848" x="4416425" y="2144713"/>
          <p14:tracePt t="20863" x="4408488" y="2144713"/>
          <p14:tracePt t="20871" x="4392613" y="2136775"/>
          <p14:tracePt t="20878" x="4384675" y="2128838"/>
          <p14:tracePt t="20887" x="4360863" y="2128838"/>
          <p14:tracePt t="20894" x="4352925" y="2112963"/>
          <p14:tracePt t="20907" x="4344988" y="2112963"/>
          <p14:tracePt t="20908" x="4329113" y="2097088"/>
          <p14:tracePt t="20916" x="4321175" y="2089150"/>
          <p14:tracePt t="20923" x="4305300" y="2081213"/>
          <p14:tracePt t="20931" x="4297363" y="2073275"/>
          <p14:tracePt t="20938" x="4289425" y="2057400"/>
          <p14:tracePt t="20945" x="4265613" y="2049463"/>
          <p14:tracePt t="20954" x="4257675" y="2033588"/>
          <p14:tracePt t="20961" x="4249738" y="2033588"/>
          <p14:tracePt t="20968" x="4241800" y="2017713"/>
          <p14:tracePt t="20976" x="4233863" y="2009775"/>
          <p14:tracePt t="20983" x="4225925" y="2001838"/>
          <p14:tracePt t="20991" x="4217988" y="2001838"/>
          <p14:tracePt t="20998" x="4210050" y="1993900"/>
          <p14:tracePt t="21013" x="4200525" y="1985963"/>
          <p14:tracePt t="21038" x="4192588" y="1985963"/>
          <p14:tracePt t="21043" x="4184650" y="1978025"/>
          <p14:tracePt t="21058" x="4176713" y="1978025"/>
          <p14:tracePt t="21073" x="4168775" y="1978025"/>
          <p14:tracePt t="21089" x="4160838" y="1978025"/>
          <p14:tracePt t="21118" x="4152900" y="1978025"/>
          <p14:tracePt t="21253" x="4144963" y="1978025"/>
          <p14:tracePt t="21269" x="4137025" y="1978025"/>
          <p14:tracePt t="21284" x="4129088" y="1978025"/>
          <p14:tracePt t="21291" x="4121150" y="1978025"/>
          <p14:tracePt t="21808" x="4137025" y="1978025"/>
          <p14:tracePt t="21817" x="4144963" y="1978025"/>
          <p14:tracePt t="21824" x="4152900" y="1978025"/>
          <p14:tracePt t="21831" x="4160838" y="1978025"/>
          <p14:tracePt t="21839" x="4176713" y="1978025"/>
          <p14:tracePt t="21847" x="4184650" y="1978025"/>
          <p14:tracePt t="21854" x="4210050" y="1978025"/>
          <p14:tracePt t="21862" x="4217988" y="1978025"/>
          <p14:tracePt t="21873" x="4217988" y="1970088"/>
          <p14:tracePt t="21876" x="4233863" y="1970088"/>
          <p14:tracePt t="22086" x="4241800" y="1970088"/>
          <p14:tracePt t="22132" x="4241800" y="1962150"/>
          <p14:tracePt t="22139" x="4249738" y="1962150"/>
          <p14:tracePt t="22385" x="4257675" y="1962150"/>
          <p14:tracePt t="22402" x="4273550" y="1962150"/>
          <p14:tracePt t="22408" x="4289425" y="1962150"/>
          <p14:tracePt t="22415" x="4305300" y="1962150"/>
          <p14:tracePt t="22423" x="4337050" y="1962150"/>
          <p14:tracePt t="22431" x="4360863" y="1962150"/>
          <p14:tracePt t="22439" x="4400550" y="1962150"/>
          <p14:tracePt t="22446" x="4424363" y="1962150"/>
          <p14:tracePt t="22453" x="4464050" y="1962150"/>
          <p14:tracePt t="22460" x="4495800" y="1962150"/>
          <p14:tracePt t="22470" x="4519613" y="1962150"/>
          <p14:tracePt t="22476" x="4551363" y="1962150"/>
          <p14:tracePt t="22483" x="4592638" y="1962150"/>
          <p14:tracePt t="22491" x="4624388" y="1962150"/>
          <p14:tracePt t="22498" x="4648200" y="1962150"/>
          <p14:tracePt t="22506" x="4672013" y="1962150"/>
          <p14:tracePt t="22514" x="4695825" y="1962150"/>
          <p14:tracePt t="22521" x="4727575" y="1962150"/>
          <p14:tracePt t="22528" x="4759325" y="1962150"/>
          <p14:tracePt t="22537" x="4783138" y="1962150"/>
          <p14:tracePt t="22544" x="4814888" y="1962150"/>
          <p14:tracePt t="22552" x="4838700" y="1962150"/>
          <p14:tracePt t="22558" x="4870450" y="1962150"/>
          <p14:tracePt t="22566" x="4902200" y="1962150"/>
          <p14:tracePt t="22573" x="4933950" y="1962150"/>
          <p14:tracePt t="22581" x="4967288" y="1962150"/>
          <p14:tracePt t="22589" x="4991100" y="1962150"/>
          <p14:tracePt t="22595" x="5022850" y="1962150"/>
          <p14:tracePt t="22605" x="5054600" y="1962150"/>
          <p14:tracePt t="22610" x="5078413" y="1962150"/>
          <p14:tracePt t="22619" x="5110163" y="1962150"/>
          <p14:tracePt t="22626" x="5141913" y="1962150"/>
          <p14:tracePt t="22633" x="5165725" y="1962150"/>
          <p14:tracePt t="22641" x="5189538" y="1962150"/>
          <p14:tracePt t="22648" x="5229225" y="1962150"/>
          <p14:tracePt t="22655" x="5237163" y="1962150"/>
          <p14:tracePt t="22664" x="5253038" y="1962150"/>
          <p14:tracePt t="22671" x="5268913" y="1970088"/>
          <p14:tracePt t="22679" x="5284788" y="1970088"/>
          <p14:tracePt t="22686" x="5310188" y="1970088"/>
          <p14:tracePt t="22695" x="5318125" y="1970088"/>
          <p14:tracePt t="22702" x="5341938" y="1970088"/>
          <p14:tracePt t="22708" x="5357813" y="1970088"/>
          <p14:tracePt t="22716" x="5381625" y="1978025"/>
          <p14:tracePt t="22723" x="5397500" y="1978025"/>
          <p14:tracePt t="22731" x="5413375" y="1978025"/>
          <p14:tracePt t="22739" x="5437188" y="1978025"/>
          <p14:tracePt t="22746" x="5461000" y="1978025"/>
          <p14:tracePt t="22754" x="5476875" y="1978025"/>
          <p14:tracePt t="22761" x="5500688" y="1978025"/>
          <p14:tracePt t="22769" x="5524500" y="1978025"/>
          <p14:tracePt t="22776" x="5540375" y="1978025"/>
          <p14:tracePt t="22784" x="5564188" y="1978025"/>
          <p14:tracePt t="22790" x="5588000" y="1978025"/>
          <p14:tracePt t="22798" x="5627688" y="1978025"/>
          <p14:tracePt t="22806" x="5667375" y="1985963"/>
          <p14:tracePt t="22814" x="5708650" y="1985963"/>
          <p14:tracePt t="22821" x="5756275" y="1985963"/>
          <p14:tracePt t="22828" x="5819775" y="1985963"/>
          <p14:tracePt t="22836" x="5899150" y="1985963"/>
          <p14:tracePt t="22844" x="5970588" y="1985963"/>
          <p14:tracePt t="22851" x="6043613" y="1985963"/>
          <p14:tracePt t="22858" x="6122988" y="1985963"/>
          <p14:tracePt t="22867" x="6186488" y="1985963"/>
          <p14:tracePt t="22873" x="6249988" y="1985963"/>
          <p14:tracePt t="22881" x="6329363" y="1985963"/>
          <p14:tracePt t="22889" x="6384925" y="1985963"/>
          <p14:tracePt t="22896" x="6450013" y="1985963"/>
          <p14:tracePt t="22904" x="6505575" y="1985963"/>
          <p14:tracePt t="22911" x="6553200" y="1985963"/>
          <p14:tracePt t="22919" x="6592888" y="1985963"/>
          <p14:tracePt t="22926" x="6624638" y="1985963"/>
          <p14:tracePt t="22933" x="6656388" y="1985963"/>
          <p14:tracePt t="22941" x="6664325" y="1985963"/>
          <p14:tracePt t="22948" x="6680200" y="1985963"/>
          <p14:tracePt t="22956" x="6696075" y="1985963"/>
          <p14:tracePt t="22971" x="6704013" y="1985963"/>
          <p14:tracePt t="22979" x="6719888" y="1985963"/>
          <p14:tracePt t="22993" x="6727825" y="1985963"/>
          <p14:tracePt t="23003" x="6743700" y="1985963"/>
          <p14:tracePt t="23008" x="6751638" y="1985963"/>
          <p14:tracePt t="23016" x="6759575" y="1985963"/>
          <p14:tracePt t="23023" x="6777038" y="1985963"/>
          <p14:tracePt t="23031" x="6800850" y="1985963"/>
          <p14:tracePt t="23038" x="6816725" y="1985963"/>
          <p14:tracePt t="23046" x="6888163" y="1985963"/>
          <p14:tracePt t="23054" x="6935788" y="1985963"/>
          <p14:tracePt t="23061" x="7007225" y="1985963"/>
          <p14:tracePt t="23069" x="7046913" y="1978025"/>
          <p14:tracePt t="23076" x="7094538" y="1970088"/>
          <p14:tracePt t="23084" x="7159625" y="1962150"/>
          <p14:tracePt t="23091" x="7215188" y="1954213"/>
          <p14:tracePt t="23099" x="7254875" y="1946275"/>
          <p14:tracePt t="23106" x="7294563" y="1938338"/>
          <p14:tracePt t="23114" x="7334250" y="1938338"/>
          <p14:tracePt t="23121" x="7350125" y="1938338"/>
          <p14:tracePt t="23129" x="7389813" y="1938338"/>
          <p14:tracePt t="23136" x="7413625" y="1938338"/>
          <p14:tracePt t="23144" x="7445375" y="1938338"/>
          <p14:tracePt t="23152" x="7469188" y="1938338"/>
          <p14:tracePt t="23158" x="7493000" y="1930400"/>
          <p14:tracePt t="23166" x="7518400" y="1930400"/>
          <p14:tracePt t="23174" x="7534275" y="1930400"/>
          <p14:tracePt t="23181" x="7550150" y="1930400"/>
          <p14:tracePt t="23188" x="7566025" y="1930400"/>
          <p14:tracePt t="23196" x="7581900" y="1930400"/>
          <p14:tracePt t="23204" x="7589838" y="1930400"/>
          <p14:tracePt t="23211" x="7613650" y="1930400"/>
          <p14:tracePt t="23219" x="7653338" y="1930400"/>
          <p14:tracePt t="23226" x="7661275" y="1930400"/>
          <p14:tracePt t="23234" x="7685088" y="1930400"/>
          <p14:tracePt t="23241" x="7700963" y="1930400"/>
          <p14:tracePt t="23248" x="7716838" y="1938338"/>
          <p14:tracePt t="23256" x="7740650" y="1938338"/>
          <p14:tracePt t="23264" x="7756525" y="1938338"/>
          <p14:tracePt t="23271" x="7764463" y="1938338"/>
          <p14:tracePt t="23278" x="7772400" y="1946275"/>
          <p14:tracePt t="23287" x="7780338" y="1946275"/>
          <p14:tracePt t="23294" x="7788275" y="1946275"/>
          <p14:tracePt t="23302" x="7796213" y="1946275"/>
          <p14:tracePt t="23308" x="7812088" y="1946275"/>
          <p14:tracePt t="23324" x="7820025" y="1946275"/>
          <p14:tracePt t="23331" x="7827963" y="1946275"/>
          <p14:tracePt t="23346" x="7835900" y="1946275"/>
          <p14:tracePt t="23354" x="7843838" y="1946275"/>
          <p14:tracePt t="23369" x="7851775" y="1946275"/>
          <p14:tracePt t="23376" x="7859713" y="1946275"/>
          <p14:tracePt t="23384" x="7869238" y="1946275"/>
          <p14:tracePt t="23390" x="7877175" y="1946275"/>
          <p14:tracePt t="23406" x="7885113" y="1946275"/>
          <p14:tracePt t="23413" x="7893050" y="1946275"/>
          <p14:tracePt t="23421" x="7900988" y="1946275"/>
          <p14:tracePt t="23435" x="7908925" y="1946275"/>
          <p14:tracePt t="23466" x="7916863" y="1946275"/>
          <p14:tracePt t="23488" x="7924800" y="1946275"/>
          <p14:tracePt t="23496" x="7932738" y="1946275"/>
          <p14:tracePt t="23519" x="7940675" y="1946275"/>
          <p14:tracePt t="23534" x="7948613" y="1946275"/>
          <p14:tracePt t="23548" x="7956550" y="1946275"/>
          <p14:tracePt t="23556" x="7964488" y="1946275"/>
          <p14:tracePt t="23563" x="7972425" y="1946275"/>
          <p14:tracePt t="23578" x="7980363" y="1946275"/>
          <p14:tracePt t="23586" x="7988300" y="1946275"/>
          <p14:tracePt t="23608" x="7996238" y="1946275"/>
          <p14:tracePt t="23616" x="8004175" y="1946275"/>
          <p14:tracePt t="23631" x="8020050" y="1946275"/>
          <p14:tracePt t="23638" x="8035925" y="1946275"/>
          <p14:tracePt t="23646" x="8051800" y="1954213"/>
          <p14:tracePt t="23654" x="8075613" y="1962150"/>
          <p14:tracePt t="23660" x="8107363" y="1970088"/>
          <p14:tracePt t="23668" x="8123238" y="1978025"/>
          <p14:tracePt t="23676" x="8154988" y="1978025"/>
          <p14:tracePt t="23685" x="8170863" y="1985963"/>
          <p14:tracePt t="23691" x="8178800" y="1985963"/>
          <p14:tracePt t="23698" x="8186738" y="1985963"/>
          <p14:tracePt t="23706" x="8194675" y="1985963"/>
          <p14:tracePt t="23728" x="8202613" y="1985963"/>
          <p14:tracePt t="23999" x="0" y="0"/>
        </p14:tracePtLst>
        <p14:tracePtLst>
          <p14:tracePt t="29505" x="4144963" y="1946275"/>
          <p14:tracePt t="29534" x="4152900" y="1946275"/>
          <p14:tracePt t="29549" x="4160838" y="1946275"/>
          <p14:tracePt t="29556" x="4168775" y="1946275"/>
          <p14:tracePt t="29564" x="4200525" y="1962150"/>
          <p14:tracePt t="29571" x="4225925" y="1962150"/>
          <p14:tracePt t="29580" x="4265613" y="1978025"/>
          <p14:tracePt t="29586" x="4289425" y="1993900"/>
          <p14:tracePt t="29595" x="4329113" y="2001838"/>
          <p14:tracePt t="29602" x="4360863" y="2017713"/>
          <p14:tracePt t="29610" x="4400550" y="2033588"/>
          <p14:tracePt t="29618" x="4424363" y="2057400"/>
          <p14:tracePt t="29623" x="4448175" y="2065338"/>
          <p14:tracePt t="29633" x="4487863" y="2089150"/>
          <p14:tracePt t="29638" x="4519613" y="2089150"/>
          <p14:tracePt t="29650" x="4559300" y="2112963"/>
          <p14:tracePt t="29653" x="4584700" y="2120900"/>
          <p14:tracePt t="29663" x="4632325" y="2128838"/>
          <p14:tracePt t="29668" x="4672013" y="2136775"/>
          <p14:tracePt t="29678" x="4719638" y="2136775"/>
          <p14:tracePt t="29684" x="4751388" y="2136775"/>
          <p14:tracePt t="29692" x="4783138" y="2136775"/>
          <p14:tracePt t="29700" x="4814888" y="2136775"/>
          <p14:tracePt t="29706" x="4854575" y="2120900"/>
          <p14:tracePt t="29716" x="4902200" y="2097088"/>
          <p14:tracePt t="29721" x="4933950" y="2081213"/>
          <p14:tracePt t="29731" x="4983163" y="2049463"/>
          <p14:tracePt t="29736" x="5022850" y="2025650"/>
          <p14:tracePt t="29743" x="5038725" y="2001838"/>
          <p14:tracePt t="29750" x="5102225" y="1946275"/>
          <p14:tracePt t="29759" x="5126038" y="1914525"/>
          <p14:tracePt t="29767" x="5133975" y="1890713"/>
          <p14:tracePt t="29775" x="5141913" y="1865313"/>
          <p14:tracePt t="29783" x="5157788" y="1825625"/>
          <p14:tracePt t="29790" x="5157788" y="1801813"/>
          <p14:tracePt t="29799" x="5157788" y="1785938"/>
          <p14:tracePt t="29803" x="5157788" y="1778000"/>
          <p14:tracePt t="29813" x="5157788" y="1762125"/>
          <p14:tracePt t="29819" x="5149850" y="1746250"/>
          <p14:tracePt t="29827" x="5126038" y="1730375"/>
          <p14:tracePt t="29834" x="5102225" y="1714500"/>
          <p14:tracePt t="29842" x="5062538" y="1690688"/>
          <p14:tracePt t="29850" x="5038725" y="1666875"/>
          <p14:tracePt t="29857" x="4991100" y="1643063"/>
          <p14:tracePt t="29864" x="4951413" y="1619250"/>
          <p14:tracePt t="29871" x="4902200" y="1595438"/>
          <p14:tracePt t="29880" x="4846638" y="1579563"/>
          <p14:tracePt t="29886" x="4791075" y="1563688"/>
          <p14:tracePt t="29899" x="4727575" y="1555750"/>
          <p14:tracePt t="29900" x="4679950" y="1547813"/>
          <p14:tracePt t="29910" x="4648200" y="1547813"/>
          <p14:tracePt t="29918" x="4600575" y="1547813"/>
          <p14:tracePt t="29923" x="4559300" y="1538288"/>
          <p14:tracePt t="29933" x="4519613" y="1538288"/>
          <p14:tracePt t="29938" x="4503738" y="1538288"/>
          <p14:tracePt t="29949" x="4479925" y="1538288"/>
          <p14:tracePt t="29954" x="4456113" y="1555750"/>
          <p14:tracePt t="29963" x="4448175" y="1563688"/>
          <p14:tracePt t="29970" x="4432300" y="1579563"/>
          <p14:tracePt t="29977" x="4408488" y="1603375"/>
          <p14:tracePt t="29985" x="4392613" y="1627188"/>
          <p14:tracePt t="29991" x="4368800" y="1658938"/>
          <p14:tracePt t="29998" x="4344988" y="1682750"/>
          <p14:tracePt t="30007" x="4321175" y="1706563"/>
          <p14:tracePt t="30018" x="4313238" y="1722438"/>
          <p14:tracePt t="30021" x="4281488" y="1738313"/>
          <p14:tracePt t="30031" x="4273550" y="1770063"/>
          <p14:tracePt t="30036" x="4249738" y="1785938"/>
          <p14:tracePt t="30044" x="4241800" y="1801813"/>
          <p14:tracePt t="30051" x="4225925" y="1817688"/>
          <p14:tracePt t="30059" x="4217988" y="1841500"/>
          <p14:tracePt t="30067" x="4210050" y="1849438"/>
          <p14:tracePt t="30075" x="4192588" y="1857375"/>
          <p14:tracePt t="30081" x="4184650" y="1873250"/>
          <p14:tracePt t="30089" x="4168775" y="1890713"/>
          <p14:tracePt t="30099" x="4152900" y="1906588"/>
          <p14:tracePt t="30103" x="4144963" y="1930400"/>
          <p14:tracePt t="30112" x="4137025" y="1938338"/>
          <p14:tracePt t="30118" x="4129088" y="1954213"/>
          <p14:tracePt t="30127" x="4121150" y="1970088"/>
          <p14:tracePt t="30140" x="4121150" y="1978025"/>
          <p14:tracePt t="30149" x="4121150" y="1993900"/>
          <p14:tracePt t="30156" x="4121150" y="2001838"/>
          <p14:tracePt t="30165" x="4129088" y="2009775"/>
          <p14:tracePt t="30171" x="4137025" y="2017713"/>
          <p14:tracePt t="30181" x="4152900" y="2025650"/>
          <p14:tracePt t="30186" x="4168775" y="2049463"/>
          <p14:tracePt t="30195" x="4176713" y="2057400"/>
          <p14:tracePt t="30201" x="4192588" y="2081213"/>
          <p14:tracePt t="30210" x="4200525" y="2112963"/>
          <p14:tracePt t="30218" x="4210050" y="2128838"/>
          <p14:tracePt t="30223" x="4217988" y="2152650"/>
          <p14:tracePt t="30233" x="4217988" y="2176463"/>
          <p14:tracePt t="30238" x="4217988" y="2200275"/>
          <p14:tracePt t="30250" x="4217988" y="2216150"/>
          <p14:tracePt t="30254" x="4217988" y="2241550"/>
          <p14:tracePt t="30263" x="4200525" y="2265363"/>
          <p14:tracePt t="30269" x="4184650" y="2289175"/>
          <p14:tracePt t="30278" x="4176713" y="2305050"/>
          <p14:tracePt t="30284" x="4144963" y="2328863"/>
          <p14:tracePt t="30292" x="4121150" y="2360613"/>
          <p14:tracePt t="30300" x="4089400" y="2384425"/>
          <p14:tracePt t="30306" x="4049713" y="2424113"/>
          <p14:tracePt t="30317" x="4010025" y="2463800"/>
          <p14:tracePt t="30321" x="3970338" y="2503488"/>
          <p14:tracePt t="30331" x="3954463" y="2527300"/>
          <p14:tracePt t="30336" x="3938588" y="2535238"/>
          <p14:tracePt t="30344" x="3938588" y="2543175"/>
          <p14:tracePt t="30351" x="3930650" y="2551113"/>
          <p14:tracePt t="30418" x="3938588" y="2551113"/>
          <p14:tracePt t="30449" x="3946525" y="2551113"/>
          <p14:tracePt t="30457" x="3962400" y="2551113"/>
          <p14:tracePt t="30465" x="3978275" y="2543175"/>
          <p14:tracePt t="30471" x="4002088" y="2535238"/>
          <p14:tracePt t="30483" x="4041775" y="2511425"/>
          <p14:tracePt t="30486" x="4057650" y="2495550"/>
          <p14:tracePt t="30495" x="4097338" y="2463800"/>
          <p14:tracePt t="30501" x="4129088" y="2432050"/>
          <p14:tracePt t="30510" x="4152900" y="2408238"/>
          <p14:tracePt t="30517" x="4176713" y="2376488"/>
          <p14:tracePt t="30523" x="4192588" y="2360613"/>
          <p14:tracePt t="30534" x="4200525" y="2344738"/>
          <p14:tracePt t="30538" x="4210050" y="2344738"/>
          <p14:tracePt t="30546" x="4210050" y="2336800"/>
          <p14:tracePt t="30621" x="4200525" y="2336800"/>
          <p14:tracePt t="30800" x="4200525" y="2344738"/>
          <p14:tracePt t="30811" x="4200525" y="2352675"/>
          <p14:tracePt t="30818" x="4192588" y="2376488"/>
          <p14:tracePt t="30823" x="4184650" y="2400300"/>
          <p14:tracePt t="30833" x="4176713" y="2432050"/>
          <p14:tracePt t="30838" x="4176713" y="2455863"/>
          <p14:tracePt t="30849" x="4168775" y="2471738"/>
          <p14:tracePt t="30853" x="4160838" y="2495550"/>
          <p14:tracePt t="30865" x="4160838" y="2511425"/>
          <p14:tracePt t="30868" x="4160838" y="2519363"/>
          <p14:tracePt t="30878" x="4160838" y="2543175"/>
          <p14:tracePt t="30884" x="4160838" y="2559050"/>
          <p14:tracePt t="30892" x="4160838" y="2576513"/>
          <p14:tracePt t="30899" x="4160838" y="2584450"/>
          <p14:tracePt t="30917" x="4160838" y="2616200"/>
          <p14:tracePt t="30933" x="4160838" y="2632075"/>
          <p14:tracePt t="30936" x="4160838" y="2640013"/>
          <p14:tracePt t="30944" x="4160838" y="2655888"/>
          <p14:tracePt t="30951" x="4160838" y="2671763"/>
          <p14:tracePt t="30959" x="4160838" y="2679700"/>
          <p14:tracePt t="30967" x="4160838" y="2695575"/>
          <p14:tracePt t="30974" x="4160838" y="2703513"/>
          <p14:tracePt t="30982" x="4160838" y="2727325"/>
          <p14:tracePt t="30990" x="4160838" y="2735263"/>
          <p14:tracePt t="30997" x="4160838" y="2751138"/>
          <p14:tracePt t="31003" x="4152900" y="2767013"/>
          <p14:tracePt t="31014" x="4152900" y="2774950"/>
          <p14:tracePt t="31018" x="4152900" y="2782888"/>
          <p14:tracePt t="31028" x="4152900" y="2790825"/>
          <p14:tracePt t="31041" x="4152900" y="2798763"/>
          <p14:tracePt t="31049" x="4152900" y="2806700"/>
          <p14:tracePt t="31065" x="4152900" y="2814638"/>
          <p14:tracePt t="31116" x="4160838" y="2814638"/>
          <p14:tracePt t="31133" x="4168775" y="2814638"/>
          <p14:tracePt t="31138" x="4176713" y="2806700"/>
          <p14:tracePt t="31146" x="4200525" y="2782888"/>
          <p14:tracePt t="31153" x="4225925" y="2759075"/>
          <p14:tracePt t="31162" x="4241800" y="2719388"/>
          <p14:tracePt t="31168" x="4281488" y="2679700"/>
          <p14:tracePt t="31176" x="4305300" y="2640013"/>
          <p14:tracePt t="31183" x="4337050" y="2608263"/>
          <p14:tracePt t="31191" x="4360863" y="2566988"/>
          <p14:tracePt t="31199" x="4384675" y="2535238"/>
          <p14:tracePt t="31206" x="4400550" y="2519363"/>
          <p14:tracePt t="31214" x="4416425" y="2495550"/>
          <p14:tracePt t="31221" x="4424363" y="2487613"/>
          <p14:tracePt t="31230" x="4424363" y="2479675"/>
          <p14:tracePt t="31236" x="4432300" y="2471738"/>
          <p14:tracePt t="31244" x="4440238" y="2463800"/>
          <p14:tracePt t="31260" x="4448175" y="2455863"/>
          <p14:tracePt t="31266" x="4448175" y="2447925"/>
          <p14:tracePt t="31274" x="4456113" y="2439988"/>
          <p14:tracePt t="31281" x="4464050" y="2439988"/>
          <p14:tracePt t="31288" x="4471988" y="2424113"/>
          <p14:tracePt t="31296" x="4479925" y="2424113"/>
          <p14:tracePt t="31304" x="4495800" y="2408238"/>
          <p14:tracePt t="31312" x="4495800" y="2400300"/>
          <p14:tracePt t="31318" x="4511675" y="2392363"/>
          <p14:tracePt t="31326" x="4527550" y="2376488"/>
          <p14:tracePt t="31333" x="4543425" y="2360613"/>
          <p14:tracePt t="31340" x="4551363" y="2360613"/>
          <p14:tracePt t="31348" x="4559300" y="2344738"/>
          <p14:tracePt t="31355" x="4567238" y="2344738"/>
          <p14:tracePt t="31364" x="4576763" y="2336800"/>
          <p14:tracePt t="31461" x="4576763" y="2344738"/>
          <p14:tracePt t="31468" x="4576763" y="2368550"/>
          <p14:tracePt t="31476" x="4576763" y="2392363"/>
          <p14:tracePt t="31483" x="4576763" y="2424113"/>
          <p14:tracePt t="31491" x="4576763" y="2455863"/>
          <p14:tracePt t="31498" x="4576763" y="2479675"/>
          <p14:tracePt t="31506" x="4576763" y="2495550"/>
          <p14:tracePt t="31514" x="4576763" y="2519363"/>
          <p14:tracePt t="31521" x="4576763" y="2535238"/>
          <p14:tracePt t="31528" x="4576763" y="2543175"/>
          <p14:tracePt t="31536" x="4576763" y="2559050"/>
          <p14:tracePt t="31551" x="4576763" y="2576513"/>
          <p14:tracePt t="31558" x="4576763" y="2584450"/>
          <p14:tracePt t="31566" x="4576763" y="2592388"/>
          <p14:tracePt t="31573" x="4576763" y="2600325"/>
          <p14:tracePt t="31581" x="4576763" y="2608263"/>
          <p14:tracePt t="31588" x="4576763" y="2616200"/>
          <p14:tracePt t="31596" x="4576763" y="2632075"/>
          <p14:tracePt t="31603" x="4576763" y="2647950"/>
          <p14:tracePt t="31618" x="4576763" y="2663825"/>
          <p14:tracePt t="31627" x="4576763" y="2679700"/>
          <p14:tracePt t="31634" x="4576763" y="2695575"/>
          <p14:tracePt t="31641" x="4576763" y="2711450"/>
          <p14:tracePt t="31648" x="4576763" y="2719388"/>
          <p14:tracePt t="31656" x="4576763" y="2727325"/>
          <p14:tracePt t="31664" x="4576763" y="2735263"/>
          <p14:tracePt t="31671" x="4576763" y="2751138"/>
          <p14:tracePt t="31678" x="4576763" y="2782888"/>
          <p14:tracePt t="31686" x="4584700" y="2782888"/>
          <p14:tracePt t="31708" x="4592638" y="2782888"/>
          <p14:tracePt t="31738" x="4600575" y="2782888"/>
          <p14:tracePt t="31754" x="4616450" y="2782888"/>
          <p14:tracePt t="31761" x="4632325" y="2774950"/>
          <p14:tracePt t="31768" x="4648200" y="2759075"/>
          <p14:tracePt t="31776" x="4679950" y="2719388"/>
          <p14:tracePt t="31783" x="4711700" y="2687638"/>
          <p14:tracePt t="31791" x="4743450" y="2640013"/>
          <p14:tracePt t="31798" x="4767263" y="2608263"/>
          <p14:tracePt t="31806" x="4799013" y="2559050"/>
          <p14:tracePt t="31814" x="4814888" y="2519363"/>
          <p14:tracePt t="31821" x="4830763" y="2487613"/>
          <p14:tracePt t="31828" x="4838700" y="2455863"/>
          <p14:tracePt t="31836" x="4846638" y="2432050"/>
          <p14:tracePt t="31845" x="4846638" y="2424113"/>
          <p14:tracePt t="31851" x="4846638" y="2408238"/>
          <p14:tracePt t="31858" x="4846638" y="2392363"/>
          <p14:tracePt t="31865" x="4846638" y="2376488"/>
          <p14:tracePt t="31881" x="4846638" y="2368550"/>
          <p14:tracePt t="31896" x="4846638" y="2360613"/>
          <p14:tracePt t="31918" x="4846638" y="2352675"/>
          <p14:tracePt t="32023" x="4846638" y="2344738"/>
          <p14:tracePt t="32091" x="4846638" y="2352675"/>
          <p14:tracePt t="32098" x="4846638" y="2384425"/>
          <p14:tracePt t="32106" x="4846638" y="2400300"/>
          <p14:tracePt t="32114" x="4854575" y="2439988"/>
          <p14:tracePt t="32121" x="4862513" y="2471738"/>
          <p14:tracePt t="32129" x="4870450" y="2527300"/>
          <p14:tracePt t="32136" x="4878388" y="2576513"/>
          <p14:tracePt t="32145" x="4886325" y="2616200"/>
          <p14:tracePt t="32151" x="4902200" y="2663825"/>
          <p14:tracePt t="32158" x="4910138" y="2711450"/>
          <p14:tracePt t="32165" x="4918075" y="2743200"/>
          <p14:tracePt t="32173" x="4918075" y="2774950"/>
          <p14:tracePt t="32181" x="4926013" y="2814638"/>
          <p14:tracePt t="32188" x="4926013" y="2838450"/>
          <p14:tracePt t="32197" x="4926013" y="2870200"/>
          <p14:tracePt t="32203" x="4933950" y="2886075"/>
          <p14:tracePt t="32211" x="4933950" y="2909888"/>
          <p14:tracePt t="32218" x="4933950" y="2919413"/>
          <p14:tracePt t="32228" x="4933950" y="2935288"/>
          <p14:tracePt t="32234" x="4933950" y="2943225"/>
          <p14:tracePt t="32241" x="4933950" y="2951163"/>
          <p14:tracePt t="32248" x="4943475" y="2951163"/>
          <p14:tracePt t="32256" x="4943475" y="2959100"/>
          <p14:tracePt t="35895" x="0" y="0"/>
        </p14:tracePtLst>
        <p14:tracePtLst>
          <p14:tracePt t="37320" x="6384925" y="1825625"/>
          <p14:tracePt t="37731" x="6402388" y="1833563"/>
          <p14:tracePt t="37738" x="6426200" y="1841500"/>
          <p14:tracePt t="37746" x="6450013" y="1857375"/>
          <p14:tracePt t="37753" x="6473825" y="1865313"/>
          <p14:tracePt t="37761" x="6489700" y="1873250"/>
          <p14:tracePt t="37769" x="6521450" y="1890713"/>
          <p14:tracePt t="37776" x="6545263" y="1906588"/>
          <p14:tracePt t="37784" x="6569075" y="1914525"/>
          <p14:tracePt t="37791" x="6592888" y="1922463"/>
          <p14:tracePt t="37798" x="6608763" y="1930400"/>
          <p14:tracePt t="37809" x="6624638" y="1930400"/>
          <p14:tracePt t="37813" x="6632575" y="1930400"/>
          <p14:tracePt t="37823" x="6640513" y="1938338"/>
          <p14:tracePt t="37829" x="6648450" y="1938338"/>
          <p14:tracePt t="37837" x="6656388" y="1938338"/>
          <p14:tracePt t="37851" x="6664325" y="1938338"/>
          <p14:tracePt t="37866" x="6680200" y="1938338"/>
          <p14:tracePt t="37874" x="6688138" y="1938338"/>
          <p14:tracePt t="37891" x="6696075" y="1938338"/>
          <p14:tracePt t="37896" x="6704013" y="1938338"/>
          <p14:tracePt t="37905" x="6719888" y="1938338"/>
          <p14:tracePt t="37911" x="6743700" y="1938338"/>
          <p14:tracePt t="37927" x="6769100" y="1938338"/>
          <p14:tracePt t="37933" x="6784975" y="1938338"/>
          <p14:tracePt t="37943" x="6800850" y="1938338"/>
          <p14:tracePt t="37957" x="6808788" y="1938338"/>
          <p14:tracePt t="37993" x="6816725" y="1938338"/>
          <p14:tracePt t="38009" x="6824663" y="1938338"/>
          <p14:tracePt t="38016" x="6832600" y="1938338"/>
          <p14:tracePt t="38061" x="6840538" y="1938338"/>
          <p14:tracePt t="38301" x="6848475" y="1938338"/>
          <p14:tracePt t="38309" x="6856413" y="1938338"/>
          <p14:tracePt t="38317" x="6864350" y="1938338"/>
          <p14:tracePt t="38324" x="6888163" y="1938338"/>
          <p14:tracePt t="38332" x="6904038" y="1938338"/>
          <p14:tracePt t="38342" x="6919913" y="1938338"/>
          <p14:tracePt t="38346" x="6943725" y="1938338"/>
          <p14:tracePt t="38354" x="6975475" y="1938338"/>
          <p14:tracePt t="38361" x="7007225" y="1938338"/>
          <p14:tracePt t="38368" x="7038975" y="1938338"/>
          <p14:tracePt t="38377" x="7054850" y="1938338"/>
          <p14:tracePt t="38383" x="7110413" y="1938338"/>
          <p14:tracePt t="38391" x="7126288" y="1938338"/>
          <p14:tracePt t="38399" x="7135813" y="1938338"/>
          <p14:tracePt t="38409" x="7143750" y="1938338"/>
          <p14:tracePt t="38413" x="7151688" y="1938338"/>
          <p14:tracePt t="38743" x="7143750" y="1938338"/>
          <p14:tracePt t="38752" x="7126288" y="1954213"/>
          <p14:tracePt t="38759" x="7110413" y="1970088"/>
          <p14:tracePt t="38767" x="7070725" y="2001838"/>
          <p14:tracePt t="38774" x="7031038" y="2025650"/>
          <p14:tracePt t="38781" x="6983413" y="2065338"/>
          <p14:tracePt t="38790" x="6927850" y="2105025"/>
          <p14:tracePt t="38796" x="6864350" y="2168525"/>
          <p14:tracePt t="38806" x="6784975" y="2224088"/>
          <p14:tracePt t="38811" x="6704013" y="2305050"/>
          <p14:tracePt t="38819" x="6632575" y="2392363"/>
          <p14:tracePt t="38827" x="6577013" y="2471738"/>
          <p14:tracePt t="38834" x="6505575" y="2535238"/>
          <p14:tracePt t="38842" x="6465888" y="2576513"/>
          <p14:tracePt t="38849" x="6426200" y="2600325"/>
          <p14:tracePt t="38860" x="6402388" y="2616200"/>
          <p14:tracePt t="38863" x="6392863" y="2616200"/>
          <p14:tracePt t="38872" x="6384925" y="2616200"/>
          <p14:tracePt t="38878" x="6376988" y="2616200"/>
          <p14:tracePt t="38912" x="6369050" y="2616200"/>
          <p14:tracePt t="38925" x="6353175" y="2616200"/>
          <p14:tracePt t="38932" x="6345238" y="2608263"/>
          <p14:tracePt t="38940" x="6329363" y="2600325"/>
          <p14:tracePt t="38946" x="6305550" y="2592388"/>
          <p14:tracePt t="38956" x="6273800" y="2576513"/>
          <p14:tracePt t="38961" x="6249988" y="2559050"/>
          <p14:tracePt t="38970" x="6226175" y="2551113"/>
          <p14:tracePt t="38977" x="6194425" y="2551113"/>
          <p14:tracePt t="38986" x="6170613" y="2551113"/>
          <p14:tracePt t="38992" x="6146800" y="2543175"/>
          <p14:tracePt t="38998" x="6146800" y="2535238"/>
          <p14:tracePt t="39009" x="6138863" y="2535238"/>
          <p14:tracePt t="39028" x="6138863" y="2527300"/>
          <p14:tracePt t="39038" x="6138863" y="2519363"/>
          <p14:tracePt t="39044" x="6138863" y="2511425"/>
          <p14:tracePt t="39052" x="6138863" y="2503488"/>
          <p14:tracePt t="39059" x="6154738" y="2487613"/>
          <p14:tracePt t="39066" x="6170613" y="2471738"/>
          <p14:tracePt t="39075" x="6186488" y="2439988"/>
          <p14:tracePt t="39081" x="6202363" y="2416175"/>
          <p14:tracePt t="39094" x="6218238" y="2392363"/>
          <p14:tracePt t="39096" x="6234113" y="2360613"/>
          <p14:tracePt t="39106" x="6242050" y="2352675"/>
          <p14:tracePt t="39111" x="6265863" y="2320925"/>
          <p14:tracePt t="39118" x="6281738" y="2289175"/>
          <p14:tracePt t="39126" x="6297613" y="2257425"/>
          <p14:tracePt t="39127" x="0" y="0"/>
        </p14:tracePtLst>
        <p14:tracePtLst>
          <p14:tracePt t="39240" x="6361113" y="2168525"/>
          <p14:tracePt t="39290" x="6361113" y="2176463"/>
          <p14:tracePt t="39298" x="6361113" y="2200275"/>
          <p14:tracePt t="39306" x="6361113" y="2216150"/>
          <p14:tracePt t="39313" x="6361113" y="2241550"/>
          <p14:tracePt t="39322" x="6361113" y="2257425"/>
          <p14:tracePt t="39328" x="6361113" y="2281238"/>
          <p14:tracePt t="39336" x="6361113" y="2297113"/>
          <p14:tracePt t="39343" x="6361113" y="2320925"/>
          <p14:tracePt t="39351" x="6361113" y="2328863"/>
          <p14:tracePt t="39359" x="6361113" y="2344738"/>
          <p14:tracePt t="39366" x="6361113" y="2360613"/>
          <p14:tracePt t="39374" x="6361113" y="2368550"/>
          <p14:tracePt t="39381" x="6361113" y="2432050"/>
          <p14:tracePt t="39389" x="6361113" y="2471738"/>
          <p14:tracePt t="39396" x="6353175" y="2527300"/>
          <p14:tracePt t="39403" x="6345238" y="2551113"/>
          <p14:tracePt t="39411" x="6345238" y="2576513"/>
          <p14:tracePt t="39418" x="6337300" y="2600325"/>
          <p14:tracePt t="39425" x="6337300" y="2608263"/>
          <p14:tracePt t="39434" x="6337300" y="2616200"/>
          <p14:tracePt t="39613" x="6345238" y="2616200"/>
          <p14:tracePt t="39628" x="6353175" y="2616200"/>
          <p14:tracePt t="39643" x="6361113" y="2616200"/>
          <p14:tracePt t="39651" x="6384925" y="2600325"/>
          <p14:tracePt t="39658" x="6418263" y="2576513"/>
          <p14:tracePt t="39666" x="6450013" y="2535238"/>
          <p14:tracePt t="39674" x="6489700" y="2503488"/>
          <p14:tracePt t="39681" x="6521450" y="2471738"/>
          <p14:tracePt t="39689" x="6553200" y="2432050"/>
          <p14:tracePt t="39696" x="6577013" y="2400300"/>
          <p14:tracePt t="39704" x="6608763" y="2376488"/>
          <p14:tracePt t="39711" x="6632575" y="2352675"/>
          <p14:tracePt t="39719" x="6656388" y="2336800"/>
          <p14:tracePt t="39726" x="6672263" y="2320925"/>
          <p14:tracePt t="39734" x="6688138" y="2312988"/>
          <p14:tracePt t="39741" x="6704013" y="2297113"/>
          <p14:tracePt t="39749" x="6719888" y="2297113"/>
          <p14:tracePt t="39764" x="6727825" y="2289175"/>
          <p14:tracePt t="39786" x="6735763" y="2289175"/>
          <p14:tracePt t="39801" x="6743700" y="2289175"/>
          <p14:tracePt t="39816" x="6751638" y="2289175"/>
          <p14:tracePt t="39824" x="6759575" y="2289175"/>
          <p14:tracePt t="39831" x="6769100" y="2289175"/>
          <p14:tracePt t="39839" x="6777038" y="2289175"/>
          <p14:tracePt t="39855" x="6784975" y="2289175"/>
          <p14:tracePt t="39868" x="6792913" y="2289175"/>
          <p14:tracePt t="39884" x="6800850" y="2289175"/>
          <p14:tracePt t="39907" x="6800850" y="2297113"/>
          <p14:tracePt t="39913" x="6808788" y="2320925"/>
          <p14:tracePt t="39922" x="6816725" y="2344738"/>
          <p14:tracePt t="39928" x="6824663" y="2384425"/>
          <p14:tracePt t="39935" x="6832600" y="2408238"/>
          <p14:tracePt t="39943" x="6840538" y="2447925"/>
          <p14:tracePt t="39952" x="6848475" y="2487613"/>
          <p14:tracePt t="39958" x="6864350" y="2519363"/>
          <p14:tracePt t="39966" x="6872288" y="2566988"/>
          <p14:tracePt t="39974" x="6880225" y="2592388"/>
          <p14:tracePt t="39982" x="6880225" y="2616200"/>
          <p14:tracePt t="39988" x="6888163" y="2624138"/>
          <p14:tracePt t="39996" x="6888163" y="2647950"/>
          <p14:tracePt t="40006" x="6888163" y="2655888"/>
          <p14:tracePt t="40020" x="6896100" y="2655888"/>
          <p14:tracePt t="40034" x="6896100" y="2663825"/>
          <p14:tracePt t="40085" x="6911975" y="2647950"/>
          <p14:tracePt t="40093" x="6911975" y="2632075"/>
          <p14:tracePt t="40101" x="6919913" y="2616200"/>
          <p14:tracePt t="40108" x="6935788" y="2600325"/>
          <p14:tracePt t="40116" x="6951663" y="2576513"/>
          <p14:tracePt t="40125" x="6959600" y="2551113"/>
          <p14:tracePt t="40131" x="6975475" y="2535238"/>
          <p14:tracePt t="40138" x="6983413" y="2527300"/>
          <p14:tracePt t="40146" x="6991350" y="2511425"/>
          <p14:tracePt t="40155" x="7007225" y="2495550"/>
          <p14:tracePt t="40161" x="7007225" y="2487613"/>
          <p14:tracePt t="40168" x="7015163" y="2471738"/>
          <p14:tracePt t="40176" x="7023100" y="2463800"/>
          <p14:tracePt t="40183" x="7031038" y="2447925"/>
          <p14:tracePt t="40191" x="7038975" y="2439988"/>
          <p14:tracePt t="40198" x="7038975" y="2432050"/>
          <p14:tracePt t="40207" x="7038975" y="2424113"/>
          <p14:tracePt t="40213" x="7046913" y="2424113"/>
          <p14:tracePt t="40222" x="7046913" y="2408238"/>
          <p14:tracePt t="40236" x="7054850" y="2400300"/>
          <p14:tracePt t="40243" x="7062788" y="2400300"/>
          <p14:tracePt t="40251" x="7062788" y="2392363"/>
          <p14:tracePt t="40266" x="7070725" y="2392363"/>
          <p14:tracePt t="40274" x="7070725" y="2384425"/>
          <p14:tracePt t="40281" x="7078663" y="2376488"/>
          <p14:tracePt t="40289" x="7086600" y="2376488"/>
          <p14:tracePt t="40296" x="7094538" y="2368550"/>
          <p14:tracePt t="40306" x="7110413" y="2368550"/>
          <p14:tracePt t="40311" x="7126288" y="2360613"/>
          <p14:tracePt t="40318" x="7135813" y="2352675"/>
          <p14:tracePt t="40326" x="7143750" y="2352675"/>
          <p14:tracePt t="40333" x="7151688" y="2352675"/>
          <p14:tracePt t="40348" x="7159625" y="2352675"/>
          <p14:tracePt t="40356" x="7159625" y="2344738"/>
          <p14:tracePt t="40453" x="7159625" y="2352675"/>
          <p14:tracePt t="40461" x="7167563" y="2376488"/>
          <p14:tracePt t="40468" x="7175500" y="2392363"/>
          <p14:tracePt t="40476" x="7183438" y="2416175"/>
          <p14:tracePt t="40483" x="7183438" y="2439988"/>
          <p14:tracePt t="40491" x="7183438" y="2471738"/>
          <p14:tracePt t="40498" x="7191375" y="2503488"/>
          <p14:tracePt t="40507" x="7199313" y="2535238"/>
          <p14:tracePt t="40514" x="7207250" y="2559050"/>
          <p14:tracePt t="40521" x="7207250" y="2576513"/>
          <p14:tracePt t="40528" x="7215188" y="2600325"/>
          <p14:tracePt t="40538" x="7215188" y="2616200"/>
          <p14:tracePt t="40544" x="7215188" y="2632075"/>
          <p14:tracePt t="40551" x="7215188" y="2647950"/>
          <p14:tracePt t="40558" x="7215188" y="2663825"/>
          <p14:tracePt t="40566" x="7223125" y="2671763"/>
          <p14:tracePt t="40574" x="7223125" y="2679700"/>
          <p14:tracePt t="40581" x="7223125" y="2687638"/>
          <p14:tracePt t="40589" x="7231063" y="2687638"/>
          <p14:tracePt t="40596" x="7231063" y="2703513"/>
          <p14:tracePt t="40619" x="7231063" y="2711450"/>
          <p14:tracePt t="40626" x="7231063" y="2719388"/>
          <p14:tracePt t="40641" x="7231063" y="2727325"/>
          <p14:tracePt t="40648" x="7231063" y="2735263"/>
          <p14:tracePt t="40671" x="7231063" y="2743200"/>
          <p14:tracePt t="40686" x="7231063" y="2751138"/>
          <p14:tracePt t="40702" x="7231063" y="2759075"/>
          <p14:tracePt t="40716" x="7231063" y="2767013"/>
          <p14:tracePt t="40806" x="7223125" y="2767013"/>
          <p14:tracePt t="40813" x="7223125" y="2774950"/>
          <p14:tracePt t="40843" x="7215188" y="2774950"/>
          <p14:tracePt t="41309" x="7215188" y="2782888"/>
          <p14:tracePt t="41316" x="7207250" y="2782888"/>
          <p14:tracePt t="41323" x="7207250" y="2790825"/>
          <p14:tracePt t="41330" x="7207250" y="2798763"/>
          <p14:tracePt t="41346" x="7199313" y="2798763"/>
          <p14:tracePt t="41355" x="7199313" y="2806700"/>
          <p14:tracePt t="41361" x="7191375" y="2806700"/>
          <p14:tracePt t="41376" x="7191375" y="2814638"/>
          <p14:tracePt t="42816" x="7183438" y="2806700"/>
          <p14:tracePt t="42826" x="7183438" y="2798763"/>
          <p14:tracePt t="42831" x="7175500" y="2798763"/>
          <p14:tracePt t="42839" x="7151688" y="2782888"/>
          <p14:tracePt t="42845" x="7135813" y="2774950"/>
          <p14:tracePt t="42855" x="7023100" y="2751138"/>
          <p14:tracePt t="42860" x="6959600" y="2719388"/>
          <p14:tracePt t="42871" x="6967538" y="2719388"/>
          <p14:tracePt t="42876" x="6904038" y="2695575"/>
          <p14:tracePt t="42892" x="6880225" y="2687638"/>
          <p14:tracePt t="42899" x="6856413" y="2679700"/>
          <p14:tracePt t="42908" x="6832600" y="2671763"/>
          <p14:tracePt t="42913" x="6816725" y="2663825"/>
          <p14:tracePt t="42921" x="6808788" y="2655888"/>
          <p14:tracePt t="42928" x="6800850" y="2655888"/>
          <p14:tracePt t="42938" x="6800850" y="2647950"/>
          <p14:tracePt t="42944" x="6792913" y="2647950"/>
          <p14:tracePt t="42967" x="6784975" y="2640013"/>
          <p14:tracePt t="42973" x="6769100" y="2632075"/>
          <p14:tracePt t="42980" x="6743700" y="2632075"/>
          <p14:tracePt t="42990" x="6727825" y="2616200"/>
          <p14:tracePt t="42996" x="6696075" y="2600325"/>
          <p14:tracePt t="43004" x="6648450" y="2584450"/>
          <p14:tracePt t="43011" x="6600825" y="2576513"/>
          <p14:tracePt t="43022" x="6513513" y="2543175"/>
          <p14:tracePt t="43026" x="6465888" y="2519363"/>
          <p14:tracePt t="43033" x="6402388" y="2495550"/>
          <p14:tracePt t="43040" x="6369050" y="2447925"/>
          <p14:tracePt t="43048" x="6321425" y="2416175"/>
          <p14:tracePt t="43056" x="6265863" y="2384425"/>
          <p14:tracePt t="43063" x="6202363" y="2360613"/>
          <p14:tracePt t="43071" x="6170613" y="2344738"/>
          <p14:tracePt t="43078" x="6146800" y="2328863"/>
          <p14:tracePt t="43086" x="6130925" y="2328863"/>
          <p14:tracePt t="43438" x="6130925" y="2336800"/>
          <p14:tracePt t="43454" x="6130925" y="2344738"/>
          <p14:tracePt t="43461" x="6138863" y="2344738"/>
          <p14:tracePt t="43469" x="6146800" y="2344738"/>
          <p14:tracePt t="43679" x="6146800" y="2352675"/>
          <p14:tracePt t="43702" x="6146800" y="2360613"/>
          <p14:tracePt t="43708" x="6154738" y="2360613"/>
          <p14:tracePt t="43718" x="6154738" y="2368550"/>
          <p14:tracePt t="43724" x="6162675" y="2368550"/>
          <p14:tracePt t="43740" x="6170613" y="2376488"/>
          <p14:tracePt t="43749" x="6178550" y="2376488"/>
          <p14:tracePt t="43761" x="6186488" y="2376488"/>
          <p14:tracePt t="43776" x="6186488" y="2384425"/>
          <p14:tracePt t="43858" x="6194425" y="2400300"/>
          <p14:tracePt t="43866" x="6202363" y="2400300"/>
          <p14:tracePt t="43873" x="6210300" y="2400300"/>
          <p14:tracePt t="43881" x="6210300" y="2408238"/>
          <p14:tracePt t="44218" x="6218238" y="2408238"/>
          <p14:tracePt t="44361" x="6218238" y="2416175"/>
          <p14:tracePt t="44372" x="6218238" y="2424113"/>
          <p14:tracePt t="44388" x="6234113" y="2432050"/>
          <p14:tracePt t="44399" x="6242050" y="2447925"/>
          <p14:tracePt t="44406" x="6249988" y="2463800"/>
          <p14:tracePt t="44414" x="6273800" y="2479675"/>
          <p14:tracePt t="44422" x="6273800" y="2487613"/>
          <p14:tracePt t="44428" x="6281738" y="2487613"/>
          <p14:tracePt t="44437" x="6281738" y="2495550"/>
          <p14:tracePt t="44445" x="6289675" y="2495550"/>
          <p14:tracePt t="44459" x="6297613" y="2495550"/>
          <p14:tracePt t="44572" x="6297613" y="2503488"/>
          <p14:tracePt t="44587" x="6297613" y="2511425"/>
          <p14:tracePt t="44608" x="6297613" y="2519363"/>
          <p14:tracePt t="44631" x="6305550" y="2527300"/>
          <p14:tracePt t="44669" x="6313488" y="2535238"/>
          <p14:tracePt t="44684" x="6321425" y="2543175"/>
          <p14:tracePt t="44691" x="6329363" y="2551113"/>
          <p14:tracePt t="44698" x="6337300" y="2566988"/>
          <p14:tracePt t="44706" x="6353175" y="2576513"/>
          <p14:tracePt t="44713" x="6376988" y="2600325"/>
          <p14:tracePt t="44722" x="6402388" y="2608263"/>
          <p14:tracePt t="44728" x="6418263" y="2624138"/>
          <p14:tracePt t="44737" x="6434138" y="2632075"/>
          <p14:tracePt t="44743" x="6450013" y="2640013"/>
          <p14:tracePt t="44751" x="6465888" y="2647950"/>
          <p14:tracePt t="44760" x="6481763" y="2655888"/>
          <p14:tracePt t="44766" x="6521450" y="2679700"/>
          <p14:tracePt t="44774" x="6577013" y="2703513"/>
          <p14:tracePt t="44781" x="6616700" y="2719388"/>
          <p14:tracePt t="44789" x="6672263" y="2735263"/>
          <p14:tracePt t="44796" x="6711950" y="2743200"/>
          <p14:tracePt t="44803" x="6769100" y="2774950"/>
          <p14:tracePt t="44810" x="6800850" y="2774950"/>
          <p14:tracePt t="44821" x="6840538" y="2782888"/>
          <p14:tracePt t="44826" x="6872288" y="2790825"/>
          <p14:tracePt t="44835" x="6888163" y="2798763"/>
          <p14:tracePt t="44848" x="6896100" y="2798763"/>
          <p14:tracePt t="46274" x="0" y="0"/>
        </p14:tracePtLst>
        <p14:tracePtLst>
          <p14:tracePt t="51647" x="3500438" y="2305050"/>
          <p14:tracePt t="51651" x="3500438" y="2312988"/>
          <p14:tracePt t="51666" x="3500438" y="2320925"/>
          <p14:tracePt t="51675" x="3500438" y="2328863"/>
          <p14:tracePt t="51681" x="3500438" y="2344738"/>
          <p14:tracePt t="51718" x="3500438" y="2352675"/>
          <p14:tracePt t="51816" x="3500438" y="2360613"/>
          <p14:tracePt t="51832" x="3500438" y="2368550"/>
          <p14:tracePt t="51838" x="3492500" y="2368550"/>
          <p14:tracePt t="51847" x="3492500" y="2376488"/>
          <p14:tracePt t="51891" x="3492500" y="2384425"/>
          <p14:tracePt t="51929" x="3508375" y="2400300"/>
          <p14:tracePt t="51936" x="3532188" y="2400300"/>
          <p14:tracePt t="51945" x="3540125" y="2408238"/>
          <p14:tracePt t="51951" x="3548063" y="2408238"/>
          <p14:tracePt t="51966" x="3556000" y="2408238"/>
          <p14:tracePt t="51974" x="3556000" y="2416175"/>
          <p14:tracePt t="52019" x="3556000" y="2424113"/>
          <p14:tracePt t="53421" x="3563938" y="2424113"/>
          <p14:tracePt t="53451" x="3571875" y="2424113"/>
          <p14:tracePt t="53466" x="3571875" y="2416175"/>
          <p14:tracePt t="53482" x="3579813" y="2416175"/>
          <p14:tracePt t="53489" x="3579813" y="2408238"/>
          <p14:tracePt t="53504" x="3579813" y="2400300"/>
          <p14:tracePt t="53518" x="3587750" y="2400300"/>
          <p14:tracePt t="53530" x="3587750" y="2384425"/>
          <p14:tracePt t="53557" x="3595688" y="2384425"/>
          <p14:tracePt t="53571" x="3603625" y="2384425"/>
          <p14:tracePt t="53579" x="3611563" y="2376488"/>
          <p14:tracePt t="53597" x="3619500" y="2376488"/>
          <p14:tracePt t="53609" x="3635375" y="2376488"/>
          <p14:tracePt t="53624" x="3643313" y="2368550"/>
          <p14:tracePt t="53631" x="3659188" y="2368550"/>
          <p14:tracePt t="53638" x="3667125" y="2368550"/>
          <p14:tracePt t="53646" x="3675063" y="2368550"/>
          <p14:tracePt t="53654" x="3690938" y="2368550"/>
          <p14:tracePt t="53662" x="3706813" y="2368550"/>
          <p14:tracePt t="53668" x="3714750" y="2368550"/>
          <p14:tracePt t="53677" x="3730625" y="2368550"/>
          <p14:tracePt t="53684" x="3738563" y="2368550"/>
          <p14:tracePt t="53691" x="3754438" y="2368550"/>
          <p14:tracePt t="53698" x="3762375" y="2368550"/>
          <p14:tracePt t="53706" x="3770313" y="2368550"/>
          <p14:tracePt t="53713" x="3786188" y="2368550"/>
          <p14:tracePt t="53729" x="3794125" y="2368550"/>
          <p14:tracePt t="53743" x="3810000" y="2376488"/>
          <p14:tracePt t="53759" x="3833813" y="2376488"/>
          <p14:tracePt t="53766" x="3843338" y="2376488"/>
          <p14:tracePt t="53774" x="3867150" y="2384425"/>
          <p14:tracePt t="53781" x="3883025" y="2384425"/>
          <p14:tracePt t="53788" x="3898900" y="2384425"/>
          <p14:tracePt t="53796" x="3922713" y="2384425"/>
          <p14:tracePt t="53804" x="3938588" y="2384425"/>
          <p14:tracePt t="53811" x="3946525" y="2384425"/>
          <p14:tracePt t="53818" x="3962400" y="2384425"/>
          <p14:tracePt t="53827" x="3978275" y="2384425"/>
          <p14:tracePt t="53833" x="3994150" y="2384425"/>
          <p14:tracePt t="53841" x="4017963" y="2376488"/>
          <p14:tracePt t="53848" x="4033838" y="2368550"/>
          <p14:tracePt t="53856" x="4041775" y="2360613"/>
          <p14:tracePt t="53863" x="4057650" y="2360613"/>
          <p14:tracePt t="53871" x="4065588" y="2352675"/>
          <p14:tracePt t="53880" x="4073525" y="2344738"/>
          <p14:tracePt t="53886" x="4081463" y="2344738"/>
          <p14:tracePt t="53896" x="4081463" y="2336800"/>
          <p14:tracePt t="53901" x="4089400" y="2336800"/>
          <p14:tracePt t="53908" x="4097338" y="2328863"/>
          <p14:tracePt t="53931" x="4105275" y="2328863"/>
          <p14:tracePt t="54779" x="4113213" y="2320925"/>
          <p14:tracePt t="54787" x="4113213" y="2305050"/>
          <p14:tracePt t="54793" x="4121150" y="2289175"/>
          <p14:tracePt t="54801" x="4129088" y="2281238"/>
          <p14:tracePt t="54810" x="4137025" y="2265363"/>
          <p14:tracePt t="54816" x="4137025" y="2257425"/>
          <p14:tracePt t="54823" x="4137025" y="2249488"/>
          <p14:tracePt t="55094" x="4137025" y="2257425"/>
          <p14:tracePt t="55102" x="4137025" y="2273300"/>
          <p14:tracePt t="55110" x="4137025" y="2289175"/>
          <p14:tracePt t="55116" x="4137025" y="2297113"/>
          <p14:tracePt t="55125" x="4144963" y="2320925"/>
          <p14:tracePt t="55131" x="4144963" y="2336800"/>
          <p14:tracePt t="55139" x="4144963" y="2352675"/>
          <p14:tracePt t="55147" x="4152900" y="2352675"/>
          <p14:tracePt t="55155" x="4152900" y="2360613"/>
          <p14:tracePt t="56009" x="4152900" y="2368550"/>
          <p14:tracePt t="56019" x="4137025" y="2376488"/>
          <p14:tracePt t="56024" x="4129088" y="2376488"/>
          <p14:tracePt t="56031" x="4113213" y="2384425"/>
          <p14:tracePt t="56039" x="4097338" y="2392363"/>
          <p14:tracePt t="56046" x="4081463" y="2392363"/>
          <p14:tracePt t="56055" x="4065588" y="2392363"/>
          <p14:tracePt t="56063" x="4057650" y="2400300"/>
          <p14:tracePt t="56068" x="4041775" y="2400300"/>
          <p14:tracePt t="56077" x="4033838" y="2408238"/>
          <p14:tracePt t="56083" x="4025900" y="2416175"/>
          <p14:tracePt t="56092" x="4002088" y="2416175"/>
          <p14:tracePt t="56098" x="3994150" y="2424113"/>
          <p14:tracePt t="56114" x="3978275" y="2432050"/>
          <p14:tracePt t="56122" x="3970338" y="2439988"/>
          <p14:tracePt t="56130" x="3962400" y="2439988"/>
          <p14:tracePt t="56137" x="3954463" y="2439988"/>
          <p14:tracePt t="56511" x="3962400" y="2439988"/>
          <p14:tracePt t="56518" x="3986213" y="2439988"/>
          <p14:tracePt t="56526" x="3994150" y="2439988"/>
          <p14:tracePt t="56534" x="4010025" y="2439988"/>
          <p14:tracePt t="56541" x="4025900" y="2439988"/>
          <p14:tracePt t="56548" x="4033838" y="2439988"/>
          <p14:tracePt t="56558" x="4041775" y="2439988"/>
          <p14:tracePt t="56564" x="4049713" y="2439988"/>
          <p14:tracePt t="56571" x="4057650" y="2439988"/>
          <p14:tracePt t="56578" x="4065588" y="2439988"/>
          <p14:tracePt t="56586" x="4081463" y="2439988"/>
          <p14:tracePt t="56594" x="4089400" y="2439988"/>
          <p14:tracePt t="56601" x="4097338" y="2439988"/>
          <p14:tracePt t="56608" x="4105275" y="2432050"/>
          <p14:tracePt t="56626" x="4121150" y="2424113"/>
          <p14:tracePt t="56638" x="4129088" y="2424113"/>
          <p14:tracePt t="56646" x="4129088" y="2416175"/>
          <p14:tracePt t="56655" x="4129088" y="2408238"/>
          <p14:tracePt t="56661" x="4137025" y="2408238"/>
          <p14:tracePt t="56676" x="4137025" y="2400300"/>
          <p14:tracePt t="56684" x="4144963" y="2400300"/>
          <p14:tracePt t="56691" x="4152900" y="2384425"/>
          <p14:tracePt t="56698" x="4152900" y="2376488"/>
          <p14:tracePt t="56708" x="4176713" y="2352675"/>
          <p14:tracePt t="56714" x="4184650" y="2328863"/>
          <p14:tracePt t="56723" x="4192588" y="2289175"/>
          <p14:tracePt t="56728" x="4217988" y="2265363"/>
          <p14:tracePt t="56736" x="4233863" y="2224088"/>
          <p14:tracePt t="56744" x="4249738" y="2192338"/>
          <p14:tracePt t="56751" x="4257675" y="2152650"/>
          <p14:tracePt t="56759" x="4265613" y="2136775"/>
          <p14:tracePt t="56766" x="4273550" y="2128838"/>
          <p14:tracePt t="56774" x="4273550" y="2112963"/>
          <p14:tracePt t="56782" x="4273550" y="2105025"/>
          <p14:tracePt t="56788" x="4273550" y="2097088"/>
          <p14:tracePt t="56797" x="4273550" y="2081213"/>
          <p14:tracePt t="56804" x="4281488" y="2065338"/>
          <p14:tracePt t="56811" x="4281488" y="2057400"/>
          <p14:tracePt t="56818" x="4281488" y="2049463"/>
          <p14:tracePt t="56826" x="4281488" y="2033588"/>
          <p14:tracePt t="56834" x="4281488" y="2025650"/>
          <p14:tracePt t="56841" x="4281488" y="2009775"/>
          <p14:tracePt t="56848" x="4281488" y="2001838"/>
          <p14:tracePt t="56858" x="4281488" y="1970088"/>
          <p14:tracePt t="56864" x="4281488" y="1946275"/>
          <p14:tracePt t="56871" x="4273550" y="1922463"/>
          <p14:tracePt t="56878" x="4257675" y="1898650"/>
          <p14:tracePt t="56886" x="4257675" y="1881188"/>
          <p14:tracePt t="56893" x="4241800" y="1857375"/>
          <p14:tracePt t="56901" x="4225925" y="1841500"/>
          <p14:tracePt t="56911" x="4225925" y="1833563"/>
          <p14:tracePt t="57013" x="4233863" y="1833563"/>
          <p14:tracePt t="57021" x="4257675" y="1833563"/>
          <p14:tracePt t="57028" x="4273550" y="1849438"/>
          <p14:tracePt t="57036" x="4305300" y="1865313"/>
          <p14:tracePt t="57043" x="4352925" y="1865313"/>
          <p14:tracePt t="57051" x="4392613" y="1881188"/>
          <p14:tracePt t="57059" x="4448175" y="1890713"/>
          <p14:tracePt t="57066" x="4487863" y="1898650"/>
          <p14:tracePt t="57074" x="4511675" y="1898650"/>
          <p14:tracePt t="57081" x="4527550" y="1906588"/>
          <p14:tracePt t="57088" x="4535488" y="1906588"/>
          <p14:tracePt t="57096" x="4543425" y="1906588"/>
          <p14:tracePt t="57126" x="4543425" y="1898650"/>
          <p14:tracePt t="57134" x="4551363" y="1898650"/>
          <p14:tracePt t="57141" x="4551363" y="1890713"/>
          <p14:tracePt t="57148" x="4559300" y="1890713"/>
          <p14:tracePt t="57157" x="4567238" y="1873250"/>
          <p14:tracePt t="57172" x="4584700" y="1865313"/>
          <p14:tracePt t="57178" x="4592638" y="1857375"/>
          <p14:tracePt t="57186" x="4600575" y="1857375"/>
          <p14:tracePt t="57194" x="4608513" y="1849438"/>
          <p14:tracePt t="57201" x="4616450" y="1849438"/>
          <p14:tracePt t="57210" x="4632325" y="1841500"/>
          <p14:tracePt t="57216" x="4640263" y="1833563"/>
          <p14:tracePt t="57253" x="4648200" y="1833563"/>
          <p14:tracePt t="57268" x="4664075" y="1833563"/>
          <p14:tracePt t="57283" x="4679950" y="1841500"/>
          <p14:tracePt t="57291" x="4687888" y="1841500"/>
          <p14:tracePt t="57298" x="4695825" y="1849438"/>
          <p14:tracePt t="57307" x="4703763" y="1857375"/>
          <p14:tracePt t="57313" x="4711700" y="1857375"/>
          <p14:tracePt t="57441" x="4711700" y="1865313"/>
          <p14:tracePt t="57450" x="4711700" y="1881188"/>
          <p14:tracePt t="57458" x="4695825" y="1914525"/>
          <p14:tracePt t="57465" x="4672013" y="1954213"/>
          <p14:tracePt t="57472" x="4608513" y="2017713"/>
          <p14:tracePt t="57479" x="4551363" y="2097088"/>
          <p14:tracePt t="57487" x="4495800" y="2160588"/>
          <p14:tracePt t="57495" x="4416425" y="2257425"/>
          <p14:tracePt t="57503" x="4321175" y="2368550"/>
          <p14:tracePt t="57509" x="4217988" y="2471738"/>
          <p14:tracePt t="57518" x="4144963" y="2543175"/>
          <p14:tracePt t="57525" x="4057650" y="2640013"/>
          <p14:tracePt t="57531" x="3962400" y="2735263"/>
          <p14:tracePt t="57540" x="3898900" y="2798763"/>
          <p14:tracePt t="57547" x="3867150" y="2822575"/>
          <p14:tracePt t="57553" x="3859213" y="2838450"/>
          <p14:tracePt t="57561" x="3851275" y="2838450"/>
          <p14:tracePt t="57636" x="3859213" y="2830513"/>
          <p14:tracePt t="57644" x="3859213" y="2814638"/>
          <p14:tracePt t="57651" x="3867150" y="2814638"/>
          <p14:tracePt t="57659" x="3883025" y="2774950"/>
          <p14:tracePt t="57666" x="3906838" y="2735263"/>
          <p14:tracePt t="57674" x="3930650" y="2711450"/>
          <p14:tracePt t="57681" x="3946525" y="2679700"/>
          <p14:tracePt t="57688" x="3986213" y="2632075"/>
          <p14:tracePt t="57696" x="4010025" y="2600325"/>
          <p14:tracePt t="57704" x="4049713" y="2566988"/>
          <p14:tracePt t="57711" x="4073525" y="2535238"/>
          <p14:tracePt t="57718" x="4089400" y="2511425"/>
          <p14:tracePt t="57726" x="4105275" y="2495550"/>
          <p14:tracePt t="57741" x="4121150" y="2479675"/>
          <p14:tracePt t="57758" x="4121150" y="2471738"/>
          <p14:tracePt t="57764" x="4129088" y="2471738"/>
          <p14:tracePt t="57771" x="4129088" y="2463800"/>
          <p14:tracePt t="57786" x="4129088" y="2455863"/>
          <p14:tracePt t="57794" x="4137025" y="2455863"/>
          <p14:tracePt t="57801" x="4137025" y="2447925"/>
          <p14:tracePt t="57809" x="4137025" y="2432050"/>
          <p14:tracePt t="57816" x="4152900" y="2424113"/>
          <p14:tracePt t="57823" x="4160838" y="2416175"/>
          <p14:tracePt t="57831" x="4160838" y="2408238"/>
          <p14:tracePt t="57861" x="4160838" y="2400300"/>
          <p14:tracePt t="58311" x="4129088" y="2400300"/>
          <p14:tracePt t="58318" x="4073525" y="2392363"/>
          <p14:tracePt t="58327" x="4033838" y="2392363"/>
          <p14:tracePt t="58333" x="3954463" y="2376488"/>
          <p14:tracePt t="58342" x="3883025" y="2368550"/>
          <p14:tracePt t="58348" x="3802063" y="2360613"/>
          <p14:tracePt t="58356" x="3746500" y="2352675"/>
          <p14:tracePt t="58364" x="3698875" y="2352675"/>
          <p14:tracePt t="58372" x="3675063" y="2352675"/>
          <p14:tracePt t="58378" x="3659188" y="2352675"/>
          <p14:tracePt t="58387" x="3651250" y="2352675"/>
          <p14:tracePt t="58394" x="3643313" y="2352675"/>
          <p14:tracePt t="58416" x="3643313" y="2360613"/>
          <p14:tracePt t="58423" x="3643313" y="2368550"/>
          <p14:tracePt t="58439" x="3635375" y="2376488"/>
          <p14:tracePt t="58446" x="3635375" y="2384425"/>
          <p14:tracePt t="58461" x="3627438" y="2392363"/>
          <p14:tracePt t="58468" x="3627438" y="2400300"/>
          <p14:tracePt t="58498" x="3627438" y="2408238"/>
          <p14:tracePt t="58513" x="3619500" y="2408238"/>
          <p14:tracePt t="58551" x="3611563" y="2416175"/>
          <p14:tracePt t="58574" x="3611563" y="2424113"/>
          <p14:tracePt t="58591" x="3611563" y="2432050"/>
          <p14:tracePt t="58596" x="3603625" y="2432050"/>
          <p14:tracePt t="58611" x="3603625" y="2439988"/>
          <p14:tracePt t="58648" x="3603625" y="2447925"/>
          <p14:tracePt t="58656" x="3595688" y="2447925"/>
          <p14:tracePt t="58919" x="3587750" y="2447925"/>
          <p14:tracePt t="58926" x="3579813" y="2447925"/>
          <p14:tracePt t="58935" x="3571875" y="2447925"/>
          <p14:tracePt t="58951" x="3563938" y="2447925"/>
          <p14:tracePt t="58966" x="3556000" y="2447925"/>
          <p14:tracePt t="59068" x="3548063" y="2447925"/>
          <p14:tracePt t="59091" x="3540125" y="2447925"/>
          <p14:tracePt t="59114" x="3532188" y="2447925"/>
          <p14:tracePt t="59211" x="3524250" y="2447925"/>
          <p14:tracePt t="59218" x="3516313" y="2447925"/>
          <p14:tracePt t="59226" x="3508375" y="2455863"/>
          <p14:tracePt t="59243" x="3500438" y="2455863"/>
          <p14:tracePt t="59250" x="3492500" y="2455863"/>
          <p14:tracePt t="59278" x="3484563" y="2455863"/>
          <p14:tracePt t="59316" x="3476625" y="2455863"/>
          <p14:tracePt t="59796" x="3492500" y="2455863"/>
          <p14:tracePt t="59808" x="3516313" y="2455863"/>
          <p14:tracePt t="59812" x="3548063" y="2455863"/>
          <p14:tracePt t="59819" x="3579813" y="2455863"/>
          <p14:tracePt t="59826" x="3627438" y="2455863"/>
          <p14:tracePt t="59833" x="3667125" y="2455863"/>
          <p14:tracePt t="59843" x="3714750" y="2447925"/>
          <p14:tracePt t="59850" x="3754438" y="2439988"/>
          <p14:tracePt t="59858" x="3802063" y="2432050"/>
          <p14:tracePt t="59865" x="3843338" y="2424113"/>
          <p14:tracePt t="59873" x="3883025" y="2408238"/>
          <p14:tracePt t="59878" x="3914775" y="2392363"/>
          <p14:tracePt t="59888" x="3946525" y="2384425"/>
          <p14:tracePt t="59896" x="3970338" y="2368550"/>
          <p14:tracePt t="59901" x="3994150" y="2360613"/>
          <p14:tracePt t="59910" x="4010025" y="2360613"/>
          <p14:tracePt t="59916" x="4033838" y="2352675"/>
          <p14:tracePt t="59924" x="4049713" y="2352675"/>
          <p14:tracePt t="59931" x="4065588" y="2352675"/>
          <p14:tracePt t="59938" x="4089400" y="2352675"/>
          <p14:tracePt t="59947" x="4105275" y="2352675"/>
          <p14:tracePt t="59954" x="4129088" y="2352675"/>
          <p14:tracePt t="59961" x="4144963" y="2352675"/>
          <p14:tracePt t="59969" x="4168775" y="2352675"/>
          <p14:tracePt t="59978" x="4184650" y="2360613"/>
          <p14:tracePt t="59983" x="4210050" y="2368550"/>
          <p14:tracePt t="59991" x="4225925" y="2376488"/>
          <p14:tracePt t="59998" x="4233863" y="2376488"/>
          <p14:tracePt t="60171" x="4225925" y="2384425"/>
          <p14:tracePt t="60246" x="4233863" y="2392363"/>
          <p14:tracePt t="60258" x="4257675" y="2400300"/>
          <p14:tracePt t="60261" x="4297363" y="2408238"/>
          <p14:tracePt t="60271" x="4337050" y="2416175"/>
          <p14:tracePt t="60276" x="4400550" y="2432050"/>
          <p14:tracePt t="60284" x="4464050" y="2439988"/>
          <p14:tracePt t="60292" x="4543425" y="2455863"/>
          <p14:tracePt t="60299" x="4592638" y="2455863"/>
          <p14:tracePt t="60307" x="4679950" y="2463800"/>
          <p14:tracePt t="60313" x="4735513" y="2463800"/>
          <p14:tracePt t="60326" x="4799013" y="2463800"/>
          <p14:tracePt t="60329" x="4862513" y="2463800"/>
          <p14:tracePt t="60339" x="4902200" y="2463800"/>
          <p14:tracePt t="60344" x="4926013" y="2463800"/>
          <p14:tracePt t="60352" x="4951413" y="2463800"/>
          <p14:tracePt t="60359" x="4975225" y="2463800"/>
          <p14:tracePt t="60367" x="4999038" y="2463800"/>
          <p14:tracePt t="60374" x="5014913" y="2463800"/>
          <p14:tracePt t="60383" x="5022850" y="2471738"/>
          <p14:tracePt t="60389" x="5038725" y="2471738"/>
          <p14:tracePt t="60397" x="5054600" y="2471738"/>
          <p14:tracePt t="60406" x="5062538" y="2471738"/>
          <p14:tracePt t="60530" x="5046663" y="2471738"/>
          <p14:tracePt t="60543" x="5022850" y="2471738"/>
          <p14:tracePt t="60546" x="4999038" y="2463800"/>
          <p14:tracePt t="60558" x="4967288" y="2455863"/>
          <p14:tracePt t="60561" x="4918075" y="2439988"/>
          <p14:tracePt t="60571" x="4886325" y="2432050"/>
          <p14:tracePt t="60577" x="4846638" y="2424113"/>
          <p14:tracePt t="60583" x="4814888" y="2416175"/>
          <p14:tracePt t="60591" x="4767263" y="2408238"/>
          <p14:tracePt t="60599" x="4735513" y="2408238"/>
          <p14:tracePt t="60608" x="4695825" y="2408238"/>
          <p14:tracePt t="60615" x="4648200" y="2408238"/>
          <p14:tracePt t="60621" x="4616450" y="2408238"/>
          <p14:tracePt t="60630" x="4584700" y="2408238"/>
          <p14:tracePt t="60637" x="4559300" y="2408238"/>
          <p14:tracePt t="60643" x="4527550" y="2408238"/>
          <p14:tracePt t="60652" x="4519613" y="2408238"/>
          <p14:tracePt t="60659" x="4495800" y="2408238"/>
          <p14:tracePt t="60666" x="4471988" y="2408238"/>
          <p14:tracePt t="60674" x="4456113" y="2408238"/>
          <p14:tracePt t="60682" x="4432300" y="2408238"/>
          <p14:tracePt t="60689" x="4424363" y="2408238"/>
          <p14:tracePt t="60698" x="4400550" y="2408238"/>
          <p14:tracePt t="60706" x="4376738" y="2408238"/>
          <p14:tracePt t="60711" x="4352925" y="2408238"/>
          <p14:tracePt t="60720" x="4329113" y="2408238"/>
          <p14:tracePt t="60726" x="4305300" y="2408238"/>
          <p14:tracePt t="60735" x="4273550" y="2408238"/>
          <p14:tracePt t="60742" x="4257675" y="2408238"/>
          <p14:tracePt t="60750" x="4225925" y="2408238"/>
          <p14:tracePt t="60756" x="4210050" y="2408238"/>
          <p14:tracePt t="60763" x="4184650" y="2408238"/>
          <p14:tracePt t="60775" x="4176713" y="2408238"/>
          <p14:tracePt t="60779" x="4152900" y="2408238"/>
          <p14:tracePt t="60791" x="4144963" y="2408238"/>
          <p14:tracePt t="60802" x="4129088" y="2408238"/>
          <p14:tracePt t="60818" x="4121150" y="2408238"/>
          <p14:tracePt t="60832" x="4113213" y="2408238"/>
          <p14:tracePt t="61184" x="0" y="0"/>
        </p14:tracePtLst>
        <p14:tracePtLst>
          <p14:tracePt t="65063" x="3683000" y="2352675"/>
          <p14:tracePt t="65128" x="3683000" y="2360613"/>
          <p14:tracePt t="65137" x="3698875" y="2376488"/>
          <p14:tracePt t="65143" x="3706813" y="2400300"/>
          <p14:tracePt t="65153" x="3722688" y="2424113"/>
          <p14:tracePt t="65159" x="3730625" y="2447925"/>
          <p14:tracePt t="65166" x="3738563" y="2471738"/>
          <p14:tracePt t="65174" x="3738563" y="2495550"/>
          <p14:tracePt t="65181" x="3754438" y="2519363"/>
          <p14:tracePt t="65188" x="3754438" y="2543175"/>
          <p14:tracePt t="65196" x="3754438" y="2566988"/>
          <p14:tracePt t="65204" x="3754438" y="2592388"/>
          <p14:tracePt t="65211" x="3754438" y="2616200"/>
          <p14:tracePt t="65219" x="3754438" y="2640013"/>
          <p14:tracePt t="65226" x="3754438" y="2655888"/>
          <p14:tracePt t="65235" x="3754438" y="2671763"/>
          <p14:tracePt t="65241" x="3754438" y="2687638"/>
          <p14:tracePt t="65248" x="3754438" y="2703513"/>
          <p14:tracePt t="65256" x="3754438" y="2711450"/>
          <p14:tracePt t="65264" x="3754438" y="2735263"/>
          <p14:tracePt t="65271" x="3754438" y="2759075"/>
          <p14:tracePt t="65278" x="3754438" y="2774950"/>
          <p14:tracePt t="65287" x="3754438" y="2790825"/>
          <p14:tracePt t="65294" x="3754438" y="2814638"/>
          <p14:tracePt t="65301" x="3754438" y="2830513"/>
          <p14:tracePt t="65308" x="3754438" y="2838450"/>
          <p14:tracePt t="65316" x="3754438" y="2854325"/>
          <p14:tracePt t="65324" x="3754438" y="2862263"/>
          <p14:tracePt t="65331" x="3754438" y="2870200"/>
          <p14:tracePt t="66171" x="3754438" y="2901950"/>
          <p14:tracePt t="66178" x="3762375" y="2919413"/>
          <p14:tracePt t="66188" x="3762375" y="2927350"/>
          <p14:tracePt t="66194" x="3762375" y="2943225"/>
          <p14:tracePt t="66202" x="3762375" y="2959100"/>
          <p14:tracePt t="66221" x="3762375" y="2967038"/>
          <p14:tracePt t="66233" x="3762375" y="2974975"/>
          <p14:tracePt t="66276" x="3754438" y="2974975"/>
          <p14:tracePt t="66283" x="3746500" y="2974975"/>
          <p14:tracePt t="66300" x="3738563" y="2974975"/>
          <p14:tracePt t="66308" x="3730625" y="2974975"/>
          <p14:tracePt t="66314" x="3730625" y="2967038"/>
          <p14:tracePt t="66321" x="3722688" y="2967038"/>
          <p14:tracePt t="66403" x="3714750" y="2967038"/>
          <p14:tracePt t="66606" x="3714750" y="2990850"/>
          <p14:tracePt t="66613" x="3714750" y="2998788"/>
          <p14:tracePt t="66621" x="3714750" y="3014663"/>
          <p14:tracePt t="66636" x="3714750" y="3030538"/>
          <p14:tracePt t="66643" x="3714750" y="3038475"/>
          <p14:tracePt t="66651" x="3714750" y="3054350"/>
          <p14:tracePt t="66658" x="3714750" y="3070225"/>
          <p14:tracePt t="66673" x="3714750" y="3086100"/>
          <p14:tracePt t="66681" x="3714750" y="3094038"/>
          <p14:tracePt t="66688" x="3714750" y="3101975"/>
          <p14:tracePt t="66696" x="3714750" y="3109913"/>
          <p14:tracePt t="66703" x="3714750" y="3117850"/>
          <p14:tracePt t="66711" x="3714750" y="3133725"/>
          <p14:tracePt t="66719" x="3714750" y="3149600"/>
          <p14:tracePt t="66726" x="3706813" y="3173413"/>
          <p14:tracePt t="66734" x="3706813" y="3197225"/>
          <p14:tracePt t="66741" x="3698875" y="3221038"/>
          <p14:tracePt t="66749" x="3690938" y="3236913"/>
          <p14:tracePt t="66756" x="3690938" y="3252788"/>
          <p14:tracePt t="66763" x="3683000" y="3270250"/>
          <p14:tracePt t="66771" x="3675063" y="3286125"/>
          <p14:tracePt t="66779" x="3667125" y="3294063"/>
          <p14:tracePt t="66786" x="3667125" y="3302000"/>
          <p14:tracePt t="66793" x="3667125" y="3309938"/>
          <p14:tracePt t="66801" x="3659188" y="3309938"/>
          <p14:tracePt t="66808" x="3659188" y="3317875"/>
          <p14:tracePt t="66831" x="3659188" y="3325813"/>
          <p14:tracePt t="66846" x="3659188" y="3333750"/>
          <p14:tracePt t="66876" x="3659188" y="3341688"/>
          <p14:tracePt t="66891" x="3659188" y="3349625"/>
          <p14:tracePt t="66919" x="3659188" y="3365500"/>
          <p14:tracePt t="66920" x="3659188" y="3373438"/>
          <p14:tracePt t="66928" x="3659188" y="3381375"/>
          <p14:tracePt t="66936" x="3659188" y="3389313"/>
          <p14:tracePt t="66952" x="3659188" y="3397250"/>
          <p14:tracePt t="66966" x="3659188" y="3413125"/>
          <p14:tracePt t="66974" x="3659188" y="3421063"/>
          <p14:tracePt t="66988" x="3659188" y="3429000"/>
          <p14:tracePt t="66996" x="3659188" y="3436938"/>
          <p14:tracePt t="67004" x="3651250" y="3436938"/>
          <p14:tracePt t="67011" x="3651250" y="3444875"/>
          <p14:tracePt t="67026" x="3651250" y="3452813"/>
          <p14:tracePt t="67050" x="3651250" y="3460750"/>
          <p14:tracePt t="67078" x="3651250" y="3468688"/>
          <p14:tracePt t="67183" x="3651250" y="3460750"/>
          <p14:tracePt t="67191" x="3651250" y="3436938"/>
          <p14:tracePt t="67199" x="3651250" y="3421063"/>
          <p14:tracePt t="67206" x="3651250" y="3389313"/>
          <p14:tracePt t="67214" x="3651250" y="3365500"/>
          <p14:tracePt t="67221" x="3651250" y="3341688"/>
          <p14:tracePt t="67228" x="3651250" y="3325813"/>
          <p14:tracePt t="67236" x="3651250" y="3309938"/>
          <p14:tracePt t="67244" x="3651250" y="3302000"/>
          <p14:tracePt t="67252" x="3651250" y="3294063"/>
          <p14:tracePt t="67528" x="3651250" y="3286125"/>
          <p14:tracePt t="67543" x="3651250" y="3278188"/>
          <p14:tracePt t="67551" x="3651250" y="3270250"/>
          <p14:tracePt t="67558" x="3659188" y="3252788"/>
          <p14:tracePt t="67566" x="3667125" y="3228975"/>
          <p14:tracePt t="67573" x="3690938" y="3205163"/>
          <p14:tracePt t="67582" x="3698875" y="3181350"/>
          <p14:tracePt t="67588" x="3730625" y="3141663"/>
          <p14:tracePt t="67596" x="3754438" y="3117850"/>
          <p14:tracePt t="67604" x="3786188" y="3078163"/>
          <p14:tracePt t="67611" x="3802063" y="3054350"/>
          <p14:tracePt t="67618" x="3810000" y="3038475"/>
          <p14:tracePt t="67626" x="3833813" y="3006725"/>
          <p14:tracePt t="67634" x="3843338" y="2998788"/>
          <p14:tracePt t="67689" x="3833813" y="3014663"/>
          <p14:tracePt t="67693" x="3825875" y="3038475"/>
          <p14:tracePt t="67702" x="3810000" y="3054350"/>
          <p14:tracePt t="67708" x="3794125" y="3086100"/>
          <p14:tracePt t="67716" x="3770313" y="3117850"/>
          <p14:tracePt t="67723" x="3754438" y="3149600"/>
          <p14:tracePt t="67736" x="3738563" y="3173413"/>
          <p14:tracePt t="67740" x="3714750" y="3213100"/>
          <p14:tracePt t="67747" x="3698875" y="3236913"/>
          <p14:tracePt t="67754" x="3690938" y="3262313"/>
          <p14:tracePt t="67761" x="3675063" y="3302000"/>
          <p14:tracePt t="67768" x="3659188" y="3349625"/>
          <p14:tracePt t="67776" x="3635375" y="3397250"/>
          <p14:tracePt t="67784" x="3603625" y="3460750"/>
          <p14:tracePt t="67791" x="3563938" y="3540125"/>
          <p14:tracePt t="67799" x="3532188" y="3605213"/>
          <p14:tracePt t="67806" x="3476625" y="3708400"/>
          <p14:tracePt t="67815" x="3411538" y="3851275"/>
          <p14:tracePt t="67821" x="3316288" y="4019550"/>
          <p14:tracePt t="67828" x="3221038" y="4186238"/>
          <p14:tracePt t="67836" x="3100388" y="4322763"/>
          <p14:tracePt t="67843" x="3021013" y="4441825"/>
          <p14:tracePt t="67851" x="2957513" y="4521200"/>
          <p14:tracePt t="67858" x="2917825" y="4576763"/>
          <p14:tracePt t="67865" x="2854325" y="4633913"/>
          <p14:tracePt t="67873" x="2806700" y="4697413"/>
          <p14:tracePt t="67882" x="2759075" y="4737100"/>
          <p14:tracePt t="67901" x="2701925" y="4784725"/>
          <p14:tracePt t="67904" x="2686050" y="4800600"/>
          <p14:tracePt t="67911" x="2678113" y="4800600"/>
          <p14:tracePt t="67918" x="2670175" y="4816475"/>
          <p14:tracePt t="67926" x="2654300" y="4816475"/>
          <p14:tracePt t="67935" x="2646363" y="4824413"/>
          <p14:tracePt t="67941" x="2622550" y="4832350"/>
          <p14:tracePt t="67948" x="2582863" y="4848225"/>
          <p14:tracePt t="67956" x="2559050" y="4848225"/>
          <p14:tracePt t="67965" x="2503488" y="4864100"/>
          <p14:tracePt t="67971" x="2447925" y="4879975"/>
          <p14:tracePt t="67978" x="2384425" y="4903788"/>
          <p14:tracePt t="67986" x="2311400" y="4927600"/>
          <p14:tracePt t="67994" x="2247900" y="4943475"/>
          <p14:tracePt t="68001" x="2192338" y="4959350"/>
          <p14:tracePt t="68008" x="2160588" y="4976813"/>
          <p14:tracePt t="68016" x="2120900" y="4992688"/>
          <p14:tracePt t="68024" x="2081213" y="5016500"/>
          <p14:tracePt t="68032" x="2057400" y="5040313"/>
          <p14:tracePt t="68039" x="2041525" y="5056188"/>
          <p14:tracePt t="68046" x="2017713" y="5072063"/>
          <p14:tracePt t="68055" x="1992313" y="5103813"/>
          <p14:tracePt t="68060" x="1952625" y="5143500"/>
          <p14:tracePt t="68068" x="1912938" y="5175250"/>
          <p14:tracePt t="68076" x="1873250" y="5214938"/>
          <p14:tracePt t="68085" x="1801813" y="5270500"/>
          <p14:tracePt t="68091" x="1746250" y="5335588"/>
          <p14:tracePt t="68098" x="1674813" y="5399088"/>
          <p14:tracePt t="68106" x="1617663" y="5446713"/>
          <p14:tracePt t="68115" x="1577975" y="5486400"/>
          <p14:tracePt t="68121" x="1522413" y="5534025"/>
          <p14:tracePt t="68128" x="1482725" y="5573713"/>
          <p14:tracePt t="68136" x="1466850" y="5597525"/>
          <p14:tracePt t="68144" x="1450975" y="5613400"/>
          <p14:tracePt t="68151" x="1450975" y="5621338"/>
          <p14:tracePt t="68158" x="1435100" y="5637213"/>
          <p14:tracePt t="68182" x="1435100" y="5645150"/>
          <p14:tracePt t="68218" x="1427163" y="5645150"/>
          <p14:tracePt t="68331" x="1411288" y="5662613"/>
          <p14:tracePt t="68338" x="1395413" y="5662613"/>
          <p14:tracePt t="68347" x="1379538" y="5678488"/>
          <p14:tracePt t="68354" x="1363663" y="5686425"/>
          <p14:tracePt t="68361" x="1331913" y="5702300"/>
          <p14:tracePt t="68368" x="1308100" y="5710238"/>
          <p14:tracePt t="68376" x="1284288" y="5718175"/>
          <p14:tracePt t="68384" x="1227138" y="5734050"/>
          <p14:tracePt t="68393" x="1171575" y="5749925"/>
          <p14:tracePt t="68402" x="1116013" y="5765800"/>
          <p14:tracePt t="68407" x="1060450" y="5781675"/>
          <p14:tracePt t="68415" x="1004888" y="5805488"/>
          <p14:tracePt t="68421" x="957263" y="5821363"/>
          <p14:tracePt t="68428" x="925513" y="5837238"/>
          <p14:tracePt t="68436" x="892175" y="5853113"/>
          <p14:tracePt t="68444" x="868363" y="5861050"/>
          <p14:tracePt t="68451" x="852488" y="5861050"/>
          <p14:tracePt t="68458" x="844550" y="5868988"/>
          <p14:tracePt t="68467" x="828675" y="5876925"/>
          <p14:tracePt t="68481" x="812800" y="5884863"/>
          <p14:tracePt t="68488" x="804863" y="5892800"/>
          <p14:tracePt t="68497" x="796925" y="5900738"/>
          <p14:tracePt t="68503" x="781050" y="5908675"/>
          <p14:tracePt t="68511" x="765175" y="5924550"/>
          <p14:tracePt t="68518" x="757238" y="5924550"/>
          <p14:tracePt t="68534" x="757238" y="5932488"/>
          <p14:tracePt t="68714" x="781050" y="5932488"/>
          <p14:tracePt t="68721" x="820738" y="5932488"/>
          <p14:tracePt t="68728" x="836613" y="5932488"/>
          <p14:tracePt t="68736" x="892175" y="5932488"/>
          <p14:tracePt t="68743" x="957263" y="5932488"/>
          <p14:tracePt t="68751" x="996950" y="5932488"/>
          <p14:tracePt t="68760" x="1068388" y="5932488"/>
          <p14:tracePt t="68767" x="1147763" y="5932488"/>
          <p14:tracePt t="68774" x="1219200" y="5932488"/>
          <p14:tracePt t="68782" x="1292225" y="5932488"/>
          <p14:tracePt t="68788" x="1371600" y="5932488"/>
          <p14:tracePt t="68797" x="1435100" y="5932488"/>
          <p14:tracePt t="68803" x="1474788" y="5932488"/>
          <p14:tracePt t="68811" x="1530350" y="5932488"/>
          <p14:tracePt t="68818" x="1593850" y="5932488"/>
          <p14:tracePt t="68826" x="1633538" y="5932488"/>
          <p14:tracePt t="68834" x="1690688" y="5924550"/>
          <p14:tracePt t="68841" x="1746250" y="5924550"/>
          <p14:tracePt t="68849" x="1801813" y="5924550"/>
          <p14:tracePt t="68856" x="1833563" y="5924550"/>
          <p14:tracePt t="68865" x="1873250" y="5924550"/>
          <p14:tracePt t="68871" x="1928813" y="5924550"/>
          <p14:tracePt t="68878" x="1960563" y="5924550"/>
          <p14:tracePt t="68886" x="2008188" y="5924550"/>
          <p14:tracePt t="68901" x="2065338" y="5924550"/>
          <p14:tracePt t="68908" x="2081213" y="5924550"/>
          <p14:tracePt t="68916" x="2112963" y="5924550"/>
          <p14:tracePt t="68923" x="2136775" y="5924550"/>
          <p14:tracePt t="68931" x="2152650" y="5924550"/>
          <p14:tracePt t="68938" x="2168525" y="5924550"/>
          <p14:tracePt t="68947" x="2184400" y="5916613"/>
          <p14:tracePt t="68954" x="2200275" y="5916613"/>
          <p14:tracePt t="68961" x="2216150" y="5916613"/>
          <p14:tracePt t="68968" x="2224088" y="5916613"/>
          <p14:tracePt t="68976" x="2239963" y="5916613"/>
          <p14:tracePt t="68984" x="2247900" y="5916613"/>
          <p14:tracePt t="68991" x="2263775" y="5916613"/>
          <p14:tracePt t="68999" x="2271713" y="5916613"/>
          <p14:tracePt t="69006" x="2279650" y="5908675"/>
          <p14:tracePt t="69015" x="2295525" y="5908675"/>
          <p14:tracePt t="69021" x="2303463" y="5900738"/>
          <p14:tracePt t="69028" x="2311400" y="5900738"/>
          <p14:tracePt t="69035" x="2319338" y="5900738"/>
          <p14:tracePt t="69051" x="2335213" y="5900738"/>
          <p14:tracePt t="69058" x="2343150" y="5900738"/>
          <p14:tracePt t="69066" x="2351088" y="5900738"/>
          <p14:tracePt t="69074" x="2359025" y="5900738"/>
          <p14:tracePt t="69081" x="2384425" y="5900738"/>
          <p14:tracePt t="69088" x="2400300" y="5900738"/>
          <p14:tracePt t="69097" x="2424113" y="5900738"/>
          <p14:tracePt t="69104" x="2447925" y="5900738"/>
          <p14:tracePt t="69110" x="2471738" y="5900738"/>
          <p14:tracePt t="69118" x="2495550" y="5900738"/>
          <p14:tracePt t="69126" x="2511425" y="5900738"/>
          <p14:tracePt t="69134" x="2527300" y="5900738"/>
          <p14:tracePt t="69149" x="2535238" y="5900738"/>
          <p14:tracePt t="69157" x="2543175" y="5900738"/>
          <p14:tracePt t="70641" x="2543175" y="5892800"/>
          <p14:tracePt t="70665" x="2551113" y="5892800"/>
          <p14:tracePt t="70681" x="2551113" y="5876925"/>
          <p14:tracePt t="70686" x="2551113" y="5853113"/>
          <p14:tracePt t="70696" x="2535238" y="5829300"/>
          <p14:tracePt t="70702" x="2527300" y="5813425"/>
          <p14:tracePt t="70709" x="2511425" y="5797550"/>
          <p14:tracePt t="70717" x="2503488" y="5789613"/>
          <p14:tracePt t="70724" x="2487613" y="5773738"/>
          <p14:tracePt t="70732" x="2471738" y="5765800"/>
          <p14:tracePt t="70738" x="2447925" y="5757863"/>
          <p14:tracePt t="70750" x="2432050" y="5741988"/>
          <p14:tracePt t="70754" x="2416175" y="5741988"/>
          <p14:tracePt t="70764" x="2408238" y="5741988"/>
          <p14:tracePt t="70770" x="2400300" y="5741988"/>
          <p14:tracePt t="70821" x="2392363" y="5741988"/>
          <p14:tracePt t="70836" x="2384425" y="5741988"/>
          <p14:tracePt t="70851" x="2384425" y="5749925"/>
          <p14:tracePt t="70858" x="2374900" y="5757863"/>
          <p14:tracePt t="71016" x="2392363" y="5757863"/>
          <p14:tracePt t="71023" x="2408238" y="5757863"/>
          <p14:tracePt t="71031" x="2424113" y="5757863"/>
          <p14:tracePt t="71038" x="2439988" y="5757863"/>
          <p14:tracePt t="71046" x="2455863" y="5757863"/>
          <p14:tracePt t="71053" x="2479675" y="5757863"/>
          <p14:tracePt t="71062" x="2495550" y="5757863"/>
          <p14:tracePt t="71068" x="2519363" y="5757863"/>
          <p14:tracePt t="71076" x="2535238" y="5757863"/>
          <p14:tracePt t="71083" x="2543175" y="5749925"/>
          <p14:tracePt t="71091" x="2559050" y="5741988"/>
          <p14:tracePt t="71099" x="2566988" y="5741988"/>
          <p14:tracePt t="71106" x="2582863" y="5734050"/>
          <p14:tracePt t="71114" x="2590800" y="5734050"/>
          <p14:tracePt t="71121" x="2606675" y="5726113"/>
          <p14:tracePt t="71136" x="2614613" y="5726113"/>
          <p14:tracePt t="71158" x="2622550" y="5726113"/>
          <p14:tracePt t="71796" x="2630488" y="5726113"/>
          <p14:tracePt t="71803" x="2630488" y="5718175"/>
          <p14:tracePt t="73409" x="2638425" y="5702300"/>
          <p14:tracePt t="73416" x="2646363" y="5678488"/>
          <p14:tracePt t="73424" x="2654300" y="5670550"/>
          <p14:tracePt t="73432" x="2662238" y="5645150"/>
          <p14:tracePt t="73438" x="2670175" y="5629275"/>
          <p14:tracePt t="73446" x="2678113" y="5605463"/>
          <p14:tracePt t="73454" x="2693988" y="5565775"/>
          <p14:tracePt t="73461" x="2709863" y="5518150"/>
          <p14:tracePt t="73468" x="2733675" y="5462588"/>
          <p14:tracePt t="73479" x="2774950" y="5399088"/>
          <p14:tracePt t="73483" x="2814638" y="5327650"/>
          <p14:tracePt t="73491" x="2870200" y="5246688"/>
          <p14:tracePt t="73500" x="2909888" y="5167313"/>
          <p14:tracePt t="73506" x="2933700" y="5119688"/>
          <p14:tracePt t="73513" x="2957513" y="5080000"/>
          <p14:tracePt t="73520" x="2973388" y="5040313"/>
          <p14:tracePt t="73529" x="2989263" y="5016500"/>
          <p14:tracePt t="73536" x="2997200" y="4984750"/>
          <p14:tracePt t="73544" x="3013075" y="4959350"/>
          <p14:tracePt t="73551" x="3028950" y="4943475"/>
          <p14:tracePt t="73558" x="3028950" y="4927600"/>
          <p14:tracePt t="73566" x="3036888" y="4911725"/>
          <p14:tracePt t="73574" x="3044825" y="4911725"/>
          <p14:tracePt t="73582" x="3044825" y="4903788"/>
          <p14:tracePt t="73656" x="3044825" y="4895850"/>
          <p14:tracePt t="73663" x="3044825" y="4887913"/>
          <p14:tracePt t="73671" x="3044825" y="4879975"/>
          <p14:tracePt t="73679" x="3044825" y="4864100"/>
          <p14:tracePt t="73686" x="3044825" y="4848225"/>
          <p14:tracePt t="73694" x="3060700" y="4824413"/>
          <p14:tracePt t="73701" x="3076575" y="4784725"/>
          <p14:tracePt t="73708" x="3076575" y="4760913"/>
          <p14:tracePt t="73716" x="3092450" y="4713288"/>
          <p14:tracePt t="73723" x="3109913" y="4689475"/>
          <p14:tracePt t="73731" x="3133725" y="4641850"/>
          <p14:tracePt t="73738" x="3149600" y="4608513"/>
          <p14:tracePt t="73746" x="3181350" y="4560888"/>
          <p14:tracePt t="73753" x="3205163" y="4489450"/>
          <p14:tracePt t="73761" x="3221038" y="4441825"/>
          <p14:tracePt t="73769" x="3252788" y="4370388"/>
          <p14:tracePt t="73778" x="3292475" y="4291013"/>
          <p14:tracePt t="73784" x="3324225" y="4210050"/>
          <p14:tracePt t="73791" x="3355975" y="4114800"/>
          <p14:tracePt t="73799" x="3403600" y="4019550"/>
          <p14:tracePt t="73806" x="3451225" y="3898900"/>
          <p14:tracePt t="73815" x="3484563" y="3827463"/>
          <p14:tracePt t="73821" x="3532188" y="3724275"/>
          <p14:tracePt t="73829" x="3579813" y="3629025"/>
          <p14:tracePt t="73836" x="3611563" y="3540125"/>
          <p14:tracePt t="73844" x="3643313" y="3452813"/>
          <p14:tracePt t="73851" x="3675063" y="3373438"/>
          <p14:tracePt t="73858" x="3698875" y="3294063"/>
          <p14:tracePt t="73866" x="3722688" y="3252788"/>
          <p14:tracePt t="73874" x="3738563" y="3197225"/>
          <p14:tracePt t="73881" x="3754438" y="3125788"/>
          <p14:tracePt t="73888" x="3770313" y="3062288"/>
          <p14:tracePt t="73897" x="3786188" y="3014663"/>
          <p14:tracePt t="73903" x="3794125" y="2951163"/>
          <p14:tracePt t="73911" x="3802063" y="2894013"/>
          <p14:tracePt t="73918" x="3810000" y="2870200"/>
          <p14:tracePt t="73928" x="3817938" y="2806700"/>
          <p14:tracePt t="73933" x="3817938" y="2759075"/>
          <p14:tracePt t="73941" x="3825875" y="2687638"/>
          <p14:tracePt t="73948" x="3833813" y="2632075"/>
          <p14:tracePt t="73956" x="3843338" y="2566988"/>
          <p14:tracePt t="73963" x="3851275" y="2511425"/>
          <p14:tracePt t="73971" x="3859213" y="2455863"/>
          <p14:tracePt t="73980" x="3859213" y="2376488"/>
          <p14:tracePt t="73986" x="3867150" y="2305050"/>
          <p14:tracePt t="73994" x="3867150" y="2224088"/>
          <p14:tracePt t="74001" x="3867150" y="2160588"/>
          <p14:tracePt t="74008" x="3867150" y="2065338"/>
          <p14:tracePt t="74016" x="3867150" y="1970088"/>
          <p14:tracePt t="74024" x="3867150" y="1898650"/>
          <p14:tracePt t="74031" x="3875088" y="1785938"/>
          <p14:tracePt t="74038" x="3875088" y="1706563"/>
          <p14:tracePt t="74047" x="3875088" y="1619250"/>
          <p14:tracePt t="74054" x="3875088" y="1547813"/>
          <p14:tracePt t="74061" x="3875088" y="1466850"/>
          <p14:tracePt t="74068" x="3875088" y="1419225"/>
          <p14:tracePt t="74078" x="3875088" y="1363663"/>
          <p14:tracePt t="74083" x="3875088" y="1308100"/>
          <p14:tracePt t="74091" x="3875088" y="1276350"/>
          <p14:tracePt t="74099" x="3867150" y="1244600"/>
          <p14:tracePt t="74106" x="3859213" y="1204913"/>
          <p14:tracePt t="74113" x="3843338" y="1179513"/>
          <p14:tracePt t="74121" x="3843338" y="1163638"/>
          <p14:tracePt t="74130" x="3833813" y="1139825"/>
          <p14:tracePt t="74136" x="3817938" y="1116013"/>
          <p14:tracePt t="74143" x="3810000" y="1100138"/>
          <p14:tracePt t="74151" x="3794125" y="1084263"/>
          <p14:tracePt t="74159" x="3794125" y="1068388"/>
          <p14:tracePt t="74166" x="3786188" y="1052513"/>
          <p14:tracePt t="74174" x="3778250" y="1044575"/>
          <p14:tracePt t="74181" x="3770313" y="1036638"/>
          <p14:tracePt t="74188" x="3762375" y="1028700"/>
          <p14:tracePt t="74196" x="3754438" y="1020763"/>
          <p14:tracePt t="74203" x="3738563" y="996950"/>
          <p14:tracePt t="74212" x="3730625" y="989013"/>
          <p14:tracePt t="74218" x="3714750" y="965200"/>
          <p14:tracePt t="74227" x="3690938" y="941388"/>
          <p14:tracePt t="74233" x="3683000" y="917575"/>
          <p14:tracePt t="74241" x="3659188" y="893763"/>
          <p14:tracePt t="74248" x="3643313" y="862013"/>
          <p14:tracePt t="74256" x="3635375" y="844550"/>
          <p14:tracePt t="74264" x="3619500" y="836613"/>
          <p14:tracePt t="74272" x="3619500" y="820738"/>
          <p14:tracePt t="74279" x="3611563" y="820738"/>
          <p14:tracePt t="74375" x="3603625" y="820738"/>
          <p14:tracePt t="74398" x="3595688" y="836613"/>
          <p14:tracePt t="74406" x="3595688" y="844550"/>
          <p14:tracePt t="74413" x="3595688" y="852488"/>
          <p14:tracePt t="74421" x="3595688" y="862013"/>
          <p14:tracePt t="74429" x="3595688" y="877888"/>
          <p14:tracePt t="74435" x="3603625" y="877888"/>
          <p14:tracePt t="74443" x="3611563" y="885825"/>
          <p14:tracePt t="74451" x="3619500" y="885825"/>
          <p14:tracePt t="74467" x="3627438" y="885825"/>
          <p14:tracePt t="74474" x="3635375" y="885825"/>
          <p14:tracePt t="74481" x="3643313" y="885825"/>
          <p14:tracePt t="74488" x="3651250" y="885825"/>
          <p14:tracePt t="74496" x="3667125" y="885825"/>
          <p14:tracePt t="74504" x="3683000" y="869950"/>
          <p14:tracePt t="74511" x="3706813" y="852488"/>
          <p14:tracePt t="74518" x="3730625" y="836613"/>
          <p14:tracePt t="74527" x="3746500" y="812800"/>
          <p14:tracePt t="74533" x="3770313" y="781050"/>
          <p14:tracePt t="74541" x="3786188" y="757238"/>
          <p14:tracePt t="74548" x="3802063" y="717550"/>
          <p14:tracePt t="74556" x="3825875" y="685800"/>
          <p14:tracePt t="74563" x="3833813" y="646113"/>
          <p14:tracePt t="74571" x="3851275" y="622300"/>
          <p14:tracePt t="74579" x="3851275" y="606425"/>
          <p14:tracePt t="74586" x="3859213" y="598488"/>
          <p14:tracePt t="74593" x="3859213" y="582613"/>
          <p14:tracePt t="74608" x="3867150" y="574675"/>
          <p14:tracePt t="74631" x="3867150" y="566738"/>
          <p14:tracePt t="74646" x="3859213" y="566738"/>
          <p14:tracePt t="74654" x="3851275" y="566738"/>
          <p14:tracePt t="74661" x="3825875" y="566738"/>
          <p14:tracePt t="74668" x="3802063" y="566738"/>
          <p14:tracePt t="74677" x="3778250" y="574675"/>
          <p14:tracePt t="74683" x="3746500" y="582613"/>
          <p14:tracePt t="74691" x="3722688" y="598488"/>
          <p14:tracePt t="74698" x="3698875" y="606425"/>
          <p14:tracePt t="74706" x="3675063" y="614363"/>
          <p14:tracePt t="74713" x="3675063" y="622300"/>
          <p14:tracePt t="74721" x="3659188" y="630238"/>
          <p14:tracePt t="74729" x="3643313" y="638175"/>
          <p14:tracePt t="74736" x="3635375" y="654050"/>
          <p14:tracePt t="74743" x="3619500" y="661988"/>
          <p14:tracePt t="74751" x="3619500" y="677863"/>
          <p14:tracePt t="74766" x="3595688" y="701675"/>
          <p14:tracePt t="74768" x="3587750" y="709613"/>
          <p14:tracePt t="74774" x="3587750" y="733425"/>
          <p14:tracePt t="74781" x="3579813" y="749300"/>
          <p14:tracePt t="74788" x="3571875" y="765175"/>
          <p14:tracePt t="74796" x="3571875" y="773113"/>
          <p14:tracePt t="74804" x="3571875" y="781050"/>
          <p14:tracePt t="74818" x="3571875" y="788988"/>
          <p14:tracePt t="74827" x="3563938" y="796925"/>
          <p14:tracePt t="74833" x="3563938" y="804863"/>
          <p14:tracePt t="74856" x="3563938" y="812800"/>
          <p14:tracePt t="75111" x="3563938" y="820738"/>
          <p14:tracePt t="75118" x="3563938" y="844550"/>
          <p14:tracePt t="75126" x="3563938" y="869950"/>
          <p14:tracePt t="75133" x="3563938" y="901700"/>
          <p14:tracePt t="75141" x="3571875" y="949325"/>
          <p14:tracePt t="75148" x="3579813" y="1004888"/>
          <p14:tracePt t="75156" x="3595688" y="1068388"/>
          <p14:tracePt t="75163" x="3611563" y="1116013"/>
          <p14:tracePt t="75171" x="3627438" y="1163638"/>
          <p14:tracePt t="75179" x="3651250" y="1228725"/>
          <p14:tracePt t="75186" x="3675063" y="1284288"/>
          <p14:tracePt t="75193" x="3698875" y="1339850"/>
          <p14:tracePt t="75201" x="3730625" y="1387475"/>
          <p14:tracePt t="75209" x="3754438" y="1435100"/>
          <p14:tracePt t="75216" x="3794125" y="1482725"/>
          <p14:tracePt t="75223" x="3833813" y="1547813"/>
          <p14:tracePt t="75231" x="3843338" y="1571625"/>
          <p14:tracePt t="75238" x="3875088" y="1619250"/>
          <p14:tracePt t="75246" x="3898900" y="1682750"/>
          <p14:tracePt t="75254" x="3914775" y="1738313"/>
          <p14:tracePt t="75261" x="3954463" y="1841500"/>
          <p14:tracePt t="75268" x="3970338" y="1873250"/>
          <p14:tracePt t="75276" x="3970338" y="1898650"/>
          <p14:tracePt t="75283" x="3978275" y="1922463"/>
          <p14:tracePt t="75293" x="3986213" y="1938338"/>
          <p14:tracePt t="75298" x="3994150" y="1954213"/>
          <p14:tracePt t="75306" x="3994150" y="1970088"/>
          <p14:tracePt t="75313" x="3994150" y="1978025"/>
          <p14:tracePt t="75321" x="4002088" y="2001838"/>
          <p14:tracePt t="75329" x="4010025" y="2017713"/>
          <p14:tracePt t="75336" x="4017963" y="2025650"/>
          <p14:tracePt t="75344" x="4033838" y="2041525"/>
          <p14:tracePt t="75361" x="4033838" y="2049463"/>
          <p14:tracePt t="75374" x="4033838" y="2057400"/>
          <p14:tracePt t="75381" x="4033838" y="2065338"/>
          <p14:tracePt t="75396" x="4033838" y="2073275"/>
          <p14:tracePt t="75411" x="4033838" y="2089150"/>
          <p14:tracePt t="75418" x="4033838" y="2105025"/>
          <p14:tracePt t="75426" x="4041775" y="2112963"/>
          <p14:tracePt t="75434" x="4049713" y="2128838"/>
          <p14:tracePt t="75442" x="4049713" y="2136775"/>
          <p14:tracePt t="75501" x="4049713" y="2144713"/>
          <p14:tracePt t="75509" x="4049713" y="2152650"/>
          <p14:tracePt t="75516" x="4049713" y="2160588"/>
          <p14:tracePt t="75532" x="4049713" y="2168525"/>
          <p14:tracePt t="75538" x="4057650" y="2168525"/>
          <p14:tracePt t="75673" x="4057650" y="2176463"/>
          <p14:tracePt t="75696" x="4049713" y="2176463"/>
          <p14:tracePt t="75711" x="4049713" y="2184400"/>
          <p14:tracePt t="75726" x="4041775" y="2192338"/>
          <p14:tracePt t="75733" x="4033838" y="2200275"/>
          <p14:tracePt t="75748" x="4033838" y="2216150"/>
          <p14:tracePt t="75756" x="4025900" y="2224088"/>
          <p14:tracePt t="75763" x="4025900" y="2233613"/>
          <p14:tracePt t="75771" x="4025900" y="2249488"/>
          <p14:tracePt t="75778" x="4025900" y="2265363"/>
          <p14:tracePt t="75794" x="4025900" y="2281238"/>
          <p14:tracePt t="75801" x="4025900" y="2289175"/>
          <p14:tracePt t="75809" x="4025900" y="2297113"/>
          <p14:tracePt t="75817" x="4025900" y="2305050"/>
          <p14:tracePt t="75825" x="4025900" y="2312988"/>
          <p14:tracePt t="75838" x="4025900" y="2320925"/>
          <p14:tracePt t="75861" x="4033838" y="2328863"/>
          <p14:tracePt t="75894" x="4033838" y="2336800"/>
          <p14:tracePt t="75973" x="4033838" y="2328863"/>
          <p14:tracePt t="75981" x="4033838" y="2312988"/>
          <p14:tracePt t="75988" x="4041775" y="2289175"/>
          <p14:tracePt t="75996" x="4041775" y="2273300"/>
          <p14:tracePt t="76004" x="4041775" y="2249488"/>
          <p14:tracePt t="76011" x="4041775" y="2200275"/>
          <p14:tracePt t="76018" x="4041775" y="2168525"/>
          <p14:tracePt t="76026" x="4041775" y="2136775"/>
          <p14:tracePt t="76034" x="4041775" y="2105025"/>
          <p14:tracePt t="76042" x="4041775" y="2089150"/>
          <p14:tracePt t="76048" x="4041775" y="2081213"/>
          <p14:tracePt t="76057" x="4041775" y="2057400"/>
          <p14:tracePt t="76063" x="4049713" y="2041525"/>
          <p14:tracePt t="76071" x="4057650" y="2033588"/>
          <p14:tracePt t="76078" x="4065588" y="2025650"/>
          <p14:tracePt t="76086" x="4065588" y="2009775"/>
          <p14:tracePt t="76101" x="4065588" y="2001838"/>
          <p14:tracePt t="76109" x="4073525" y="2001838"/>
          <p14:tracePt t="76116" x="4073525" y="1993900"/>
          <p14:tracePt t="76138" x="4073525" y="1985963"/>
          <p14:tracePt t="76161" x="4073525" y="1978025"/>
          <p14:tracePt t="76191" x="4081463" y="1970088"/>
          <p14:tracePt t="76198" x="4081463" y="1962150"/>
          <p14:tracePt t="76213" x="4081463" y="1954213"/>
          <p14:tracePt t="76221" x="4081463" y="1946275"/>
          <p14:tracePt t="76228" x="4089400" y="1946275"/>
          <p14:tracePt t="76236" x="4097338" y="1930400"/>
          <p14:tracePt t="76244" x="4097338" y="1922463"/>
          <p14:tracePt t="76253" x="4097338" y="1914525"/>
          <p14:tracePt t="76266" x="4097338" y="1906588"/>
          <p14:tracePt t="76281" x="4097338" y="1898650"/>
          <p14:tracePt t="76363" x="4097338" y="1906588"/>
          <p14:tracePt t="76454" x="4097338" y="1898650"/>
          <p14:tracePt t="76461" x="4097338" y="1881188"/>
          <p14:tracePt t="76468" x="4097338" y="1873250"/>
          <p14:tracePt t="76477" x="4097338" y="1857375"/>
          <p14:tracePt t="76484" x="4097338" y="1841500"/>
          <p14:tracePt t="76498" x="4097338" y="1833563"/>
          <p14:tracePt t="76633" x="4097338" y="1841500"/>
          <p14:tracePt t="76649" x="4089400" y="1849438"/>
          <p14:tracePt t="76656" x="4089400" y="1865313"/>
          <p14:tracePt t="76671" x="4089400" y="1873250"/>
          <p14:tracePt t="76731" x="4097338" y="1873250"/>
          <p14:tracePt t="76738" x="4097338" y="1865313"/>
          <p14:tracePt t="76746" x="4105275" y="1857375"/>
          <p14:tracePt t="76753" x="4113213" y="1841500"/>
          <p14:tracePt t="76761" x="4113213" y="1817688"/>
          <p14:tracePt t="76768" x="4113213" y="1801813"/>
          <p14:tracePt t="76777" x="4113213" y="1778000"/>
          <p14:tracePt t="76783" x="4113213" y="1762125"/>
          <p14:tracePt t="76791" x="4113213" y="1746250"/>
          <p14:tracePt t="76798" x="4113213" y="1738313"/>
          <p14:tracePt t="76808" x="4105275" y="1730375"/>
          <p14:tracePt t="76813" x="4105275" y="1722438"/>
          <p14:tracePt t="76852" x="4097338" y="1722438"/>
          <p14:tracePt t="76875" x="4097338" y="1730375"/>
          <p14:tracePt t="76881" x="4097338" y="1738313"/>
          <p14:tracePt t="76896" x="4097338" y="1754188"/>
          <p14:tracePt t="76911" x="4097338" y="1770063"/>
          <p14:tracePt t="76918" x="4097338" y="1778000"/>
          <p14:tracePt t="76926" x="4097338" y="1793875"/>
          <p14:tracePt t="76934" x="4097338" y="1809750"/>
          <p14:tracePt t="76948" x="4097338" y="1825625"/>
          <p14:tracePt t="76958" x="4097338" y="1833563"/>
          <p14:tracePt t="76971" x="4097338" y="1841500"/>
          <p14:tracePt t="76978" x="4097338" y="1849438"/>
          <p14:tracePt t="77025" x="4105275" y="1849438"/>
          <p14:tracePt t="77038" x="4105275" y="1841500"/>
          <p14:tracePt t="77053" x="4105275" y="1833563"/>
          <p14:tracePt t="77113" x="4097338" y="1833563"/>
          <p14:tracePt t="77128" x="4097338" y="1841500"/>
          <p14:tracePt t="77136" x="4097338" y="1849438"/>
          <p14:tracePt t="77143" x="4089400" y="1857375"/>
          <p14:tracePt t="77159" x="4089400" y="1873250"/>
          <p14:tracePt t="77166" x="4089400" y="1890713"/>
          <p14:tracePt t="77174" x="4097338" y="1914525"/>
          <p14:tracePt t="77181" x="4113213" y="1922463"/>
          <p14:tracePt t="77188" x="4144963" y="1930400"/>
          <p14:tracePt t="77196" x="4160838" y="1938338"/>
          <p14:tracePt t="77203" x="4184650" y="1938338"/>
          <p14:tracePt t="77210" x="4210050" y="1938338"/>
          <p14:tracePt t="77218" x="4225925" y="1938338"/>
          <p14:tracePt t="77233" x="4233863" y="1930400"/>
          <p14:tracePt t="77241" x="4241800" y="1922463"/>
          <p14:tracePt t="77258" x="4241800" y="1906588"/>
          <p14:tracePt t="77264" x="4241800" y="1890713"/>
          <p14:tracePt t="77271" x="4241800" y="1881188"/>
          <p14:tracePt t="77279" x="4241800" y="1873250"/>
          <p14:tracePt t="77286" x="4241800" y="1857375"/>
          <p14:tracePt t="77310" x="4241800" y="1849438"/>
          <p14:tracePt t="77316" x="4233863" y="1849438"/>
          <p14:tracePt t="77324" x="4225925" y="1849438"/>
          <p14:tracePt t="77331" x="4217988" y="1849438"/>
          <p14:tracePt t="77346" x="4210050" y="1849438"/>
          <p14:tracePt t="77368" x="4200525" y="1849438"/>
          <p14:tracePt t="77398" x="4192588" y="1849438"/>
          <p14:tracePt t="77863" x="4192588" y="1857375"/>
          <p14:tracePt t="77871" x="4192588" y="1865313"/>
          <p14:tracePt t="77879" x="4192588" y="1873250"/>
          <p14:tracePt t="77886" x="4192588" y="1881188"/>
          <p14:tracePt t="77893" x="4192588" y="1890713"/>
          <p14:tracePt t="77901" x="4192588" y="1898650"/>
          <p14:tracePt t="77910" x="4192588" y="1906588"/>
          <p14:tracePt t="77923" x="4192588" y="1914525"/>
          <p14:tracePt t="77931" x="4192588" y="1930400"/>
          <p14:tracePt t="77939" x="4192588" y="1938338"/>
          <p14:tracePt t="77946" x="4192588" y="1954213"/>
          <p14:tracePt t="77953" x="4192588" y="1962150"/>
          <p14:tracePt t="77961" x="4192588" y="1985963"/>
          <p14:tracePt t="77976" x="4192588" y="1993900"/>
          <p14:tracePt t="77991" x="4192588" y="2001838"/>
          <p14:tracePt t="78133" x="4192588" y="2009775"/>
          <p14:tracePt t="78142" x="4192588" y="2017713"/>
          <p14:tracePt t="78163" x="4192588" y="2025650"/>
          <p14:tracePt t="78186" x="4192588" y="2033588"/>
          <p14:tracePt t="78201" x="4192588" y="2041525"/>
          <p14:tracePt t="78209" x="4192588" y="2049463"/>
          <p14:tracePt t="78216" x="4184650" y="2049463"/>
          <p14:tracePt t="78224" x="4184650" y="2057400"/>
          <p14:tracePt t="78232" x="4184650" y="2065338"/>
          <p14:tracePt t="78239" x="4184650" y="2073275"/>
          <p14:tracePt t="78246" x="4176713" y="2089150"/>
          <p14:tracePt t="78253" x="4168775" y="2097088"/>
          <p14:tracePt t="78261" x="4168775" y="2105025"/>
          <p14:tracePt t="78268" x="4168775" y="2112963"/>
          <p14:tracePt t="78284" x="4168775" y="2120900"/>
          <p14:tracePt t="78291" x="4160838" y="2120900"/>
          <p14:tracePt t="78298" x="4160838" y="2136775"/>
          <p14:tracePt t="78314" x="4144963" y="2152650"/>
          <p14:tracePt t="78321" x="4144963" y="2168525"/>
          <p14:tracePt t="78328" x="4137025" y="2176463"/>
          <p14:tracePt t="78336" x="4121150" y="2192338"/>
          <p14:tracePt t="78343" x="4121150" y="2200275"/>
          <p14:tracePt t="78351" x="4121150" y="2224088"/>
          <p14:tracePt t="78359" x="4113213" y="2233613"/>
          <p14:tracePt t="78366" x="4105275" y="2241550"/>
          <p14:tracePt t="78373" x="4105275" y="2257425"/>
          <p14:tracePt t="78391" x="4097338" y="2265363"/>
          <p14:tracePt t="78396" x="4097338" y="2281238"/>
          <p14:tracePt t="78404" x="4089400" y="2289175"/>
          <p14:tracePt t="78411" x="4089400" y="2297113"/>
          <p14:tracePt t="78426" x="4081463" y="2305050"/>
          <p14:tracePt t="78756" x="4073525" y="2305050"/>
          <p14:tracePt t="78763" x="4065588" y="2312988"/>
          <p14:tracePt t="78773" x="4049713" y="2320925"/>
          <p14:tracePt t="78779" x="4033838" y="2320925"/>
          <p14:tracePt t="78787" x="4017963" y="2328863"/>
          <p14:tracePt t="78795" x="3994150" y="2336800"/>
          <p14:tracePt t="78802" x="3970338" y="2344738"/>
          <p14:tracePt t="78810" x="3946525" y="2344738"/>
          <p14:tracePt t="78818" x="3906838" y="2352675"/>
          <p14:tracePt t="78825" x="3851275" y="2352675"/>
          <p14:tracePt t="78831" x="3794125" y="2368550"/>
          <p14:tracePt t="78840" x="3746500" y="2384425"/>
          <p14:tracePt t="78846" x="3714750" y="2384425"/>
          <p14:tracePt t="78856" x="3698875" y="2392363"/>
          <p14:tracePt t="78861" x="3683000" y="2408238"/>
          <p14:tracePt t="78870" x="3675063" y="2408238"/>
          <p14:tracePt t="78877" x="3667125" y="2408238"/>
          <p14:tracePt t="78996" x="3675063" y="2408238"/>
          <p14:tracePt t="79003" x="3690938" y="2392363"/>
          <p14:tracePt t="79011" x="3706813" y="2384425"/>
          <p14:tracePt t="79019" x="3746500" y="2352675"/>
          <p14:tracePt t="79026" x="3802063" y="2312988"/>
          <p14:tracePt t="79033" x="3851275" y="2273300"/>
          <p14:tracePt t="79042" x="3906838" y="2216150"/>
          <p14:tracePt t="79050" x="3978275" y="2144713"/>
          <p14:tracePt t="79058" x="4049713" y="2081213"/>
          <p14:tracePt t="79063" x="4089400" y="2033588"/>
          <p14:tracePt t="79074" x="4137025" y="1954213"/>
          <p14:tracePt t="79079" x="4184650" y="1898650"/>
          <p14:tracePt t="79087" x="4210050" y="1825625"/>
          <p14:tracePt t="79094" x="4225925" y="1770063"/>
          <p14:tracePt t="79102" x="4249738" y="1714500"/>
          <p14:tracePt t="79110" x="4265613" y="1658938"/>
          <p14:tracePt t="79117" x="4281488" y="1611313"/>
          <p14:tracePt t="79126" x="4313238" y="1547813"/>
          <p14:tracePt t="79131" x="4329113" y="1490663"/>
          <p14:tracePt t="79142" x="4344988" y="1435100"/>
          <p14:tracePt t="79146" x="4360863" y="1395413"/>
          <p14:tracePt t="79155" x="4360863" y="1363663"/>
          <p14:tracePt t="79161" x="4368800" y="1347788"/>
          <p14:tracePt t="79170" x="4368800" y="1331913"/>
          <p14:tracePt t="79177" x="4368800" y="1323975"/>
          <p14:tracePt t="79185" x="4368800" y="1308100"/>
          <p14:tracePt t="79194" x="4368800" y="1300163"/>
          <p14:tracePt t="79199" x="4376738" y="1292225"/>
          <p14:tracePt t="79206" x="4376738" y="1284288"/>
          <p14:tracePt t="79216" x="4384675" y="1284288"/>
          <p14:tracePt t="79225" x="4384675" y="1276350"/>
          <p14:tracePt t="79244" x="4384675" y="1268413"/>
          <p14:tracePt t="79259" x="4384675" y="1260475"/>
          <p14:tracePt t="79265" x="4384675" y="1236663"/>
          <p14:tracePt t="79274" x="4384675" y="1220788"/>
          <p14:tracePt t="79281" x="4384675" y="1187450"/>
          <p14:tracePt t="79289" x="4400550" y="1155700"/>
          <p14:tracePt t="79296" x="4416425" y="1108075"/>
          <p14:tracePt t="79303" x="4440238" y="1060450"/>
          <p14:tracePt t="79310" x="4456113" y="1020763"/>
          <p14:tracePt t="79318" x="4471988" y="996950"/>
          <p14:tracePt t="79326" x="4495800" y="949325"/>
          <p14:tracePt t="79334" x="4503738" y="925513"/>
          <p14:tracePt t="79341" x="4519613" y="901700"/>
          <p14:tracePt t="79348" x="4527550" y="869950"/>
          <p14:tracePt t="79357" x="4551363" y="844550"/>
          <p14:tracePt t="79364" x="4567238" y="828675"/>
          <p14:tracePt t="79372" x="4576763" y="812800"/>
          <p14:tracePt t="79378" x="4584700" y="796925"/>
          <p14:tracePt t="79386" x="4584700" y="788988"/>
          <p14:tracePt t="79499" x="4592638" y="788988"/>
          <p14:tracePt t="79506" x="4600575" y="796925"/>
          <p14:tracePt t="79514" x="4608513" y="812800"/>
          <p14:tracePt t="79522" x="4624388" y="820738"/>
          <p14:tracePt t="79528" x="4640263" y="836613"/>
          <p14:tracePt t="79536" x="4648200" y="844550"/>
          <p14:tracePt t="79544" x="4672013" y="862013"/>
          <p14:tracePt t="79551" x="4687888" y="862013"/>
          <p14:tracePt t="79558" x="4703763" y="869950"/>
          <p14:tracePt t="79574" x="4719638" y="877888"/>
          <p14:tracePt t="79581" x="4735513" y="877888"/>
          <p14:tracePt t="79590" x="4743450" y="877888"/>
          <p14:tracePt t="79596" x="4759325" y="877888"/>
          <p14:tracePt t="79604" x="4767263" y="877888"/>
          <p14:tracePt t="79611" x="4783138" y="862013"/>
          <p14:tracePt t="79618" x="4799013" y="852488"/>
          <p14:tracePt t="79626" x="4806950" y="828675"/>
          <p14:tracePt t="79634" x="4822825" y="812800"/>
          <p14:tracePt t="79648" x="4822825" y="804863"/>
          <p14:tracePt t="79791" x="4822825" y="812800"/>
          <p14:tracePt t="79844" x="4814888" y="820738"/>
          <p14:tracePt t="80076" x="4822825" y="820738"/>
          <p14:tracePt t="80083" x="4830763" y="820738"/>
          <p14:tracePt t="80091" x="4838700" y="820738"/>
          <p14:tracePt t="80098" x="4854575" y="820738"/>
          <p14:tracePt t="80106" x="4862513" y="812800"/>
          <p14:tracePt t="80113" x="4886325" y="804863"/>
          <p14:tracePt t="80122" x="4894263" y="804863"/>
          <p14:tracePt t="80128" x="4918075" y="804863"/>
          <p14:tracePt t="80136" x="4933950" y="804863"/>
          <p14:tracePt t="80144" x="4943475" y="804863"/>
          <p14:tracePt t="80151" x="4959350" y="804863"/>
          <p14:tracePt t="80158" x="4967288" y="804863"/>
          <p14:tracePt t="80166" x="4975225" y="804863"/>
          <p14:tracePt t="80174" x="4983163" y="804863"/>
          <p14:tracePt t="80188" x="4991100" y="804863"/>
          <p14:tracePt t="80316" x="4991100" y="812800"/>
          <p14:tracePt t="80331" x="4999038" y="820738"/>
          <p14:tracePt t="80338" x="4999038" y="828675"/>
          <p14:tracePt t="80355" x="4999038" y="836613"/>
          <p14:tracePt t="80368" x="4999038" y="844550"/>
          <p14:tracePt t="81637" x="5006975" y="844550"/>
          <p14:tracePt t="81643" x="5038725" y="844550"/>
          <p14:tracePt t="81651" x="5086350" y="844550"/>
          <p14:tracePt t="81659" x="5157788" y="844550"/>
          <p14:tracePt t="81666" x="5253038" y="844550"/>
          <p14:tracePt t="81674" x="5373688" y="844550"/>
          <p14:tracePt t="81681" x="5524500" y="828675"/>
          <p14:tracePt t="81689" x="5692775" y="788988"/>
          <p14:tracePt t="81696" x="5891213" y="733425"/>
          <p14:tracePt t="81704" x="6026150" y="677863"/>
          <p14:tracePt t="81711" x="6122988" y="654050"/>
          <p14:tracePt t="81718" x="6186488" y="638175"/>
          <p14:tracePt t="81727" x="6210300" y="622300"/>
          <p14:tracePt t="81831" x="6202363" y="622300"/>
          <p14:tracePt t="81854" x="6202363" y="630238"/>
          <p14:tracePt t="81869" x="6194425" y="638175"/>
          <p14:tracePt t="81876" x="6194425" y="646113"/>
          <p14:tracePt t="81883" x="6178550" y="661988"/>
          <p14:tracePt t="81891" x="6170613" y="677863"/>
          <p14:tracePt t="81899" x="6154738" y="693738"/>
          <p14:tracePt t="81907" x="6146800" y="717550"/>
          <p14:tracePt t="81914" x="6122988" y="741363"/>
          <p14:tracePt t="81921" x="6115050" y="765175"/>
          <p14:tracePt t="81929" x="6099175" y="781050"/>
          <p14:tracePt t="81938" x="6091238" y="804863"/>
          <p14:tracePt t="81944" x="6067425" y="836613"/>
          <p14:tracePt t="81951" x="6051550" y="862013"/>
          <p14:tracePt t="81958" x="6043613" y="885825"/>
          <p14:tracePt t="81966" x="6026150" y="917575"/>
          <p14:tracePt t="81973" x="6018213" y="933450"/>
          <p14:tracePt t="81981" x="6002338" y="957263"/>
          <p14:tracePt t="81989" x="5994400" y="973138"/>
          <p14:tracePt t="82004" x="5986463" y="981075"/>
          <p14:tracePt t="82229" x="5986463" y="973138"/>
          <p14:tracePt t="82237" x="5986463" y="965200"/>
          <p14:tracePt t="82243" x="5986463" y="949325"/>
          <p14:tracePt t="82259" x="5986463" y="941388"/>
          <p14:tracePt t="82266" x="5986463" y="933450"/>
          <p14:tracePt t="82274" x="5994400" y="933450"/>
          <p14:tracePt t="82280" x="5994400" y="925513"/>
          <p14:tracePt t="82296" x="5994400" y="917575"/>
          <p14:tracePt t="82363" x="6010275" y="909638"/>
          <p14:tracePt t="82372" x="6018213" y="909638"/>
          <p14:tracePt t="82387" x="6034088" y="909638"/>
          <p14:tracePt t="82393" x="6059488" y="901700"/>
          <p14:tracePt t="82401" x="6075363" y="901700"/>
          <p14:tracePt t="82408" x="6091238" y="901700"/>
          <p14:tracePt t="82416" x="6107113" y="901700"/>
          <p14:tracePt t="82423" x="6115050" y="901700"/>
          <p14:tracePt t="82431" x="6122988" y="893763"/>
          <p14:tracePt t="82926" x="6067425" y="957263"/>
          <p14:tracePt t="82933" x="5994400" y="1044575"/>
          <p14:tracePt t="82942" x="5867400" y="1187450"/>
          <p14:tracePt t="82950" x="5716588" y="1347788"/>
          <p14:tracePt t="82957" x="5580063" y="1490663"/>
          <p14:tracePt t="82965" x="5468938" y="1587500"/>
          <p14:tracePt t="82972" x="5397500" y="1658938"/>
          <p14:tracePt t="82978" x="5326063" y="1706563"/>
          <p14:tracePt t="82989" x="5300663" y="1738313"/>
          <p14:tracePt t="82993" x="5276850" y="1754188"/>
          <p14:tracePt t="83008" x="5276850" y="1762125"/>
          <p14:tracePt t="83061" x="5260975" y="1778000"/>
          <p14:tracePt t="83075" x="5245100" y="1793875"/>
          <p14:tracePt t="83077" x="5221288" y="1817688"/>
          <p14:tracePt t="83084" x="5173663" y="1849438"/>
          <p14:tracePt t="83091" x="5133975" y="1898650"/>
          <p14:tracePt t="83098" x="5086350" y="1946275"/>
          <p14:tracePt t="83106" x="5038725" y="1985963"/>
          <p14:tracePt t="83115" x="4991100" y="2025650"/>
          <p14:tracePt t="83123" x="4951413" y="2057400"/>
          <p14:tracePt t="83131" x="4918075" y="2081213"/>
          <p14:tracePt t="83137" x="4894263" y="2097088"/>
          <p14:tracePt t="83145" x="4870450" y="2112963"/>
          <p14:tracePt t="83152" x="4846638" y="2120900"/>
          <p14:tracePt t="83158" x="4822825" y="2136775"/>
          <p14:tracePt t="83167" x="4806950" y="2152650"/>
          <p14:tracePt t="83174" x="4783138" y="2168525"/>
          <p14:tracePt t="83182" x="4751388" y="2192338"/>
          <p14:tracePt t="83190" x="4711700" y="2216150"/>
          <p14:tracePt t="83197" x="4664075" y="2249488"/>
          <p14:tracePt t="83204" x="4624388" y="2273300"/>
          <p14:tracePt t="83211" x="4600575" y="2289175"/>
          <p14:tracePt t="83222" x="4559300" y="2312988"/>
          <p14:tracePt t="83226" x="4535488" y="2344738"/>
          <p14:tracePt t="83235" x="4495800" y="2368550"/>
          <p14:tracePt t="83241" x="4464050" y="2392363"/>
          <p14:tracePt t="83248" x="4432300" y="2416175"/>
          <p14:tracePt t="83259" x="4400550" y="2439988"/>
          <p14:tracePt t="83263" x="4384675" y="2447925"/>
          <p14:tracePt t="83274" x="4368800" y="2463800"/>
          <p14:tracePt t="83279" x="4352925" y="2471738"/>
          <p14:tracePt t="83286" x="4337050" y="2479675"/>
          <p14:tracePt t="83293" x="4321175" y="2503488"/>
          <p14:tracePt t="83301" x="4305300" y="2511425"/>
          <p14:tracePt t="83308" x="4281488" y="2535238"/>
          <p14:tracePt t="83318" x="4273550" y="2535238"/>
          <p14:tracePt t="83324" x="4257675" y="2551113"/>
          <p14:tracePt t="83332" x="4233863" y="2576513"/>
          <p14:tracePt t="83340" x="4225925" y="2584450"/>
          <p14:tracePt t="83347" x="4217988" y="2584450"/>
          <p14:tracePt t="83428" x="4210050" y="2576513"/>
          <p14:tracePt t="83436" x="4192588" y="2559050"/>
          <p14:tracePt t="83445" x="4192588" y="2543175"/>
          <p14:tracePt t="83452" x="4168775" y="2519363"/>
          <p14:tracePt t="83458" x="4160838" y="2487613"/>
          <p14:tracePt t="83466" x="4152900" y="2471738"/>
          <p14:tracePt t="83475" x="4144963" y="2463800"/>
          <p14:tracePt t="83481" x="4144963" y="2455863"/>
          <p14:tracePt t="83488" x="4137025" y="2447925"/>
          <p14:tracePt t="83496" x="4137025" y="2439988"/>
          <p14:tracePt t="84726" x="4129088" y="2432050"/>
          <p14:tracePt t="84741" x="4073525" y="2424113"/>
          <p14:tracePt t="84748" x="4041775" y="2424113"/>
          <p14:tracePt t="84756" x="4010025" y="2424113"/>
          <p14:tracePt t="84763" x="3970338" y="2416175"/>
          <p14:tracePt t="84771" x="3946525" y="2408238"/>
          <p14:tracePt t="84778" x="3906838" y="2400300"/>
          <p14:tracePt t="84787" x="3883025" y="2392363"/>
          <p14:tracePt t="84793" x="3851275" y="2384425"/>
          <p14:tracePt t="84802" x="3825875" y="2376488"/>
          <p14:tracePt t="84808" x="3802063" y="2368550"/>
          <p14:tracePt t="84816" x="3794125" y="2368550"/>
          <p14:tracePt t="84823" x="3778250" y="2360613"/>
          <p14:tracePt t="84831" x="3762375" y="2360613"/>
          <p14:tracePt t="84838" x="3754438" y="2352675"/>
          <p14:tracePt t="84846" x="3746500" y="2352675"/>
          <p14:tracePt t="84854" x="3730625" y="2352675"/>
          <p14:tracePt t="84861" x="3722688" y="2352675"/>
          <p14:tracePt t="84876" x="3706813" y="2352675"/>
          <p14:tracePt t="84885" x="3698875" y="2344738"/>
          <p14:tracePt t="84891" x="3683000" y="2344738"/>
          <p14:tracePt t="84905" x="3675063" y="2344738"/>
          <p14:tracePt t="84906" x="3659188" y="2344738"/>
          <p14:tracePt t="84914" x="3651250" y="2344738"/>
          <p14:tracePt t="84921" x="3643313" y="2344738"/>
          <p14:tracePt t="84936" x="3635375" y="2344738"/>
          <p14:tracePt t="84958" x="3627438" y="2344738"/>
          <p14:tracePt t="84981" x="3619500" y="2344738"/>
          <p14:tracePt t="84988" x="3611563" y="2344738"/>
          <p14:tracePt t="85003" x="3603625" y="2344738"/>
          <p14:tracePt t="85011" x="3587750" y="2344738"/>
          <p14:tracePt t="85019" x="3579813" y="2344738"/>
          <p14:tracePt t="85026" x="3571875" y="2352675"/>
          <p14:tracePt t="85035" x="3556000" y="2352675"/>
          <p14:tracePt t="85041" x="3540125" y="2352675"/>
          <p14:tracePt t="85048" x="3524250" y="2352675"/>
          <p14:tracePt t="85056" x="3516313" y="2352675"/>
          <p14:tracePt t="85063" x="3500438" y="2352675"/>
          <p14:tracePt t="85071" x="3484563" y="2352675"/>
          <p14:tracePt t="85078" x="3467100" y="2352675"/>
          <p14:tracePt t="85086" x="3451225" y="2352675"/>
          <p14:tracePt t="85093" x="3435350" y="2352675"/>
          <p14:tracePt t="85102" x="3419475" y="2352675"/>
          <p14:tracePt t="85108" x="3411538" y="2352675"/>
          <p14:tracePt t="85118" x="3403600" y="2352675"/>
          <p14:tracePt t="85146" x="3395663" y="2352675"/>
          <p14:tracePt t="85161" x="3387725" y="2352675"/>
          <p14:tracePt t="85169" x="3379788" y="2352675"/>
          <p14:tracePt t="85176" x="3371850" y="2352675"/>
          <p14:tracePt t="85191" x="3355975" y="2352675"/>
          <p14:tracePt t="85198" x="3348038" y="2352675"/>
          <p14:tracePt t="85214" x="3340100" y="2352675"/>
          <p14:tracePt t="85228" x="3332163" y="2352675"/>
          <p14:tracePt t="85251" x="3324225" y="2352675"/>
          <p14:tracePt t="85266" x="3316288" y="2360613"/>
          <p14:tracePt t="85281" x="3316288" y="2368550"/>
          <p14:tracePt t="85288" x="3316288" y="2376488"/>
          <p14:tracePt t="85311" x="3316288" y="2384425"/>
          <p14:tracePt t="85319" x="3324225" y="2384425"/>
          <p14:tracePt t="85335" x="3324225" y="2392363"/>
          <p14:tracePt t="85341" x="3332163" y="2392363"/>
          <p14:tracePt t="85348" x="3340100" y="2392363"/>
          <p14:tracePt t="85364" x="3348038" y="2392363"/>
          <p14:tracePt t="85371" x="3355975" y="2392363"/>
          <p14:tracePt t="85387" x="3363913" y="2392363"/>
          <p14:tracePt t="85393" x="3363913" y="2384425"/>
          <p14:tracePt t="85401" x="3371850" y="2368550"/>
          <p14:tracePt t="85408" x="3387725" y="2344738"/>
          <p14:tracePt t="85419" x="3395663" y="2320925"/>
          <p14:tracePt t="85424" x="3403600" y="2297113"/>
          <p14:tracePt t="85431" x="3419475" y="2257425"/>
          <p14:tracePt t="85438" x="3427413" y="2241550"/>
          <p14:tracePt t="85446" x="3427413" y="2224088"/>
          <p14:tracePt t="85453" x="3427413" y="2216150"/>
          <p14:tracePt t="85461" x="3427413" y="2208213"/>
          <p14:tracePt t="85566" x="3419475" y="2208213"/>
          <p14:tracePt t="85573" x="3411538" y="2208213"/>
          <p14:tracePt t="85581" x="3395663" y="2208213"/>
          <p14:tracePt t="85588" x="3395663" y="2216150"/>
          <p14:tracePt t="85596" x="3387725" y="2224088"/>
          <p14:tracePt t="85603" x="3379788" y="2224088"/>
          <p14:tracePt t="85611" x="3371850" y="2224088"/>
          <p14:tracePt t="85626" x="3371850" y="2233613"/>
          <p14:tracePt t="85634" x="3363913" y="2233613"/>
          <p14:tracePt t="85656" x="3363913" y="2241550"/>
          <p14:tracePt t="85664" x="3355975" y="2241550"/>
          <p14:tracePt t="85671" x="3355975" y="2249488"/>
          <p14:tracePt t="85678" x="3348038" y="2257425"/>
          <p14:tracePt t="85686" x="3348038" y="2273300"/>
          <p14:tracePt t="85694" x="3348038" y="2281238"/>
          <p14:tracePt t="85708" x="3348038" y="2297113"/>
          <p14:tracePt t="85717" x="3348038" y="2312988"/>
          <p14:tracePt t="85725" x="3348038" y="2328863"/>
          <p14:tracePt t="85738" x="3348038" y="2344738"/>
          <p14:tracePt t="85753" x="3355975" y="2352675"/>
          <p14:tracePt t="85764" x="3355975" y="2360613"/>
          <p14:tracePt t="85771" x="3363913" y="2360613"/>
          <p14:tracePt t="85776" x="3363913" y="2368550"/>
          <p14:tracePt t="85784" x="3371850" y="2368550"/>
          <p14:tracePt t="85791" x="3371850" y="2376488"/>
          <p14:tracePt t="85814" x="3379788" y="2376488"/>
          <p14:tracePt t="86616" x="3371850" y="2376488"/>
          <p14:tracePt t="87060" x="0" y="0"/>
        </p14:tracePtLst>
        <p14:tracePtLst>
          <p14:tracePt t="87728" x="3946525" y="3086100"/>
          <p14:tracePt t="87751" x="3946525" y="3078163"/>
          <p14:tracePt t="87846" x="3954463" y="3078163"/>
          <p14:tracePt t="87853" x="3962400" y="3078163"/>
          <p14:tracePt t="87862" x="3978275" y="3078163"/>
          <p14:tracePt t="87870" x="3994150" y="3078163"/>
          <p14:tracePt t="87877" x="4010025" y="3078163"/>
          <p14:tracePt t="87884" x="4025900" y="3078163"/>
          <p14:tracePt t="87891" x="4057650" y="3078163"/>
          <p14:tracePt t="87902" x="4073525" y="3078163"/>
          <p14:tracePt t="87922" x="4184650" y="3062288"/>
          <p14:tracePt t="87928" x="4210050" y="3046413"/>
          <p14:tracePt t="87935" x="4233863" y="3038475"/>
          <p14:tracePt t="87945" x="4249738" y="3022600"/>
          <p14:tracePt t="87952" x="4257675" y="3014663"/>
          <p14:tracePt t="87958" x="4257675" y="3006725"/>
          <p14:tracePt t="87984" x="4265613" y="3006725"/>
          <p14:tracePt t="87988" x="4265613" y="2998788"/>
          <p14:tracePt t="88049" x="4265613" y="2990850"/>
          <p14:tracePt t="88058" x="4265613" y="2982913"/>
          <p14:tracePt t="88067" x="4257675" y="2974975"/>
          <p14:tracePt t="88079" x="4249738" y="2967038"/>
          <p14:tracePt t="88085" x="4241800" y="2959100"/>
          <p14:tracePt t="88093" x="4233863" y="2951163"/>
          <p14:tracePt t="88110" x="4217988" y="2943225"/>
          <p14:tracePt t="88125" x="4210050" y="2935288"/>
          <p14:tracePt t="88138" x="4200525" y="2935288"/>
          <p14:tracePt t="88146" x="4200525" y="2927350"/>
          <p14:tracePt t="88168" x="4192588" y="2927350"/>
          <p14:tracePt t="88176" x="4184650" y="2927350"/>
          <p14:tracePt t="88191" x="4176713" y="2927350"/>
          <p14:tracePt t="88199" x="4168775" y="2927350"/>
          <p14:tracePt t="88213" x="4152900" y="2927350"/>
          <p14:tracePt t="88221" x="4137025" y="2927350"/>
          <p14:tracePt t="88228" x="4129088" y="2927350"/>
          <p14:tracePt t="88236" x="4121150" y="2927350"/>
          <p14:tracePt t="88244" x="4105275" y="2927350"/>
          <p14:tracePt t="88251" x="4081463" y="2935288"/>
          <p14:tracePt t="88266" x="4073525" y="2943225"/>
          <p14:tracePt t="88274" x="4065588" y="2943225"/>
          <p14:tracePt t="88296" x="4057650" y="2943225"/>
          <p14:tracePt t="88304" x="4057650" y="2951163"/>
          <p14:tracePt t="88326" x="4057650" y="2959100"/>
          <p14:tracePt t="88334" x="4049713" y="2967038"/>
          <p14:tracePt t="88341" x="4049713" y="2974975"/>
          <p14:tracePt t="88356" x="4049713" y="2982913"/>
          <p14:tracePt t="88371" x="4049713" y="2990850"/>
          <p14:tracePt t="88378" x="4049713" y="2998788"/>
          <p14:tracePt t="88394" x="4049713" y="3006725"/>
          <p14:tracePt t="88408" x="4049713" y="3014663"/>
          <p14:tracePt t="88416" x="4049713" y="3022600"/>
          <p14:tracePt t="88424" x="4049713" y="3030538"/>
          <p14:tracePt t="88432" x="4049713" y="3038475"/>
          <p14:tracePt t="88445" x="4049713" y="3046413"/>
          <p14:tracePt t="88454" x="4049713" y="3054350"/>
          <p14:tracePt t="88484" x="4049713" y="3062288"/>
          <p14:tracePt t="88498" x="4049713" y="3070225"/>
          <p14:tracePt t="88521" x="4049713" y="3078163"/>
          <p14:tracePt t="88528" x="4049713" y="3086100"/>
          <p14:tracePt t="88551" x="4049713" y="3094038"/>
          <p14:tracePt t="88582" x="4041775" y="3094038"/>
          <p14:tracePt t="88596" x="4033838" y="3094038"/>
          <p14:tracePt t="88604" x="4025900" y="3094038"/>
          <p14:tracePt t="88611" x="4010025" y="3094038"/>
          <p14:tracePt t="88618" x="3986213" y="3094038"/>
          <p14:tracePt t="88626" x="3970338" y="3094038"/>
          <p14:tracePt t="88634" x="3962400" y="3094038"/>
          <p14:tracePt t="88641" x="3954463" y="3094038"/>
          <p14:tracePt t="88649" x="3946525" y="3094038"/>
          <p14:tracePt t="88717" x="3962400" y="3094038"/>
          <p14:tracePt t="88731" x="3970338" y="3094038"/>
          <p14:tracePt t="88746" x="3978275" y="3094038"/>
          <p14:tracePt t="88768" x="3986213" y="3094038"/>
          <p14:tracePt t="88815" x="3994150" y="3094038"/>
          <p14:tracePt t="88903" x="4002088" y="3094038"/>
          <p14:tracePt t="88911" x="4010025" y="3094038"/>
          <p14:tracePt t="88918" x="4017963" y="3094038"/>
          <p14:tracePt t="88926" x="4033838" y="3094038"/>
          <p14:tracePt t="88941" x="4041775" y="3094038"/>
          <p14:tracePt t="88971" x="4049713" y="3094038"/>
          <p14:tracePt t="90096" x="4049713" y="3086100"/>
          <p14:tracePt t="90104" x="4025900" y="3078163"/>
          <p14:tracePt t="90111" x="3986213" y="3054350"/>
          <p14:tracePt t="90118" x="3946525" y="3046413"/>
          <p14:tracePt t="90126" x="3890963" y="3030538"/>
          <p14:tracePt t="90133" x="3825875" y="3022600"/>
          <p14:tracePt t="90142" x="3754438" y="3014663"/>
          <p14:tracePt t="90150" x="3714750" y="3014663"/>
          <p14:tracePt t="90156" x="3659188" y="3006725"/>
          <p14:tracePt t="90164" x="3627438" y="2998788"/>
          <p14:tracePt t="90171" x="3595688" y="2998788"/>
          <p14:tracePt t="90179" x="3571875" y="2998788"/>
          <p14:tracePt t="90186" x="3548063" y="2998788"/>
          <p14:tracePt t="90216" x="3540125" y="2998788"/>
          <p14:tracePt t="90248" x="3532188" y="2998788"/>
          <p14:tracePt t="90261" x="3524250" y="2998788"/>
          <p14:tracePt t="90276" x="3508375" y="2998788"/>
          <p14:tracePt t="90284" x="3500438" y="2998788"/>
          <p14:tracePt t="90291" x="3492500" y="2998788"/>
          <p14:tracePt t="90299" x="3484563" y="2998788"/>
          <p14:tracePt t="90314" x="3476625" y="2998788"/>
          <p14:tracePt t="90345" x="3467100" y="2998788"/>
          <p14:tracePt t="90351" x="3459163" y="2998788"/>
          <p14:tracePt t="90366" x="3451225" y="2998788"/>
          <p14:tracePt t="90374" x="3435350" y="2998788"/>
          <p14:tracePt t="90382" x="3419475" y="3014663"/>
          <p14:tracePt t="90388" x="3395663" y="3022600"/>
          <p14:tracePt t="90397" x="3379788" y="3038475"/>
          <p14:tracePt t="90404" x="3355975" y="3046413"/>
          <p14:tracePt t="90411" x="3348038" y="3062288"/>
          <p14:tracePt t="90418" x="3340100" y="3070225"/>
          <p14:tracePt t="90426" x="3332163" y="3070225"/>
          <p14:tracePt t="90433" x="3332163" y="3078163"/>
          <p14:tracePt t="90449" x="3324225" y="3078163"/>
          <p14:tracePt t="90674" x="3332163" y="3078163"/>
          <p14:tracePt t="90682" x="3340100" y="3078163"/>
          <p14:tracePt t="90690" x="3355975" y="3078163"/>
          <p14:tracePt t="90699" x="3371850" y="3078163"/>
          <p14:tracePt t="90706" x="3387725" y="3078163"/>
          <p14:tracePt t="90713" x="3403600" y="3086100"/>
          <p14:tracePt t="90719" x="3419475" y="3086100"/>
          <p14:tracePt t="90726" x="3427413" y="3086100"/>
          <p14:tracePt t="90966" x="3427413" y="3094038"/>
          <p14:tracePt t="90982" x="3435350" y="3094038"/>
          <p14:tracePt t="91034" x="3443288" y="3094038"/>
          <p14:tracePt t="92315" x="3459163" y="3086100"/>
          <p14:tracePt t="92324" x="3508375" y="3070225"/>
          <p14:tracePt t="92332" x="3548063" y="3038475"/>
          <p14:tracePt t="92340" x="3627438" y="3006725"/>
          <p14:tracePt t="92347" x="3722688" y="2959100"/>
          <p14:tracePt t="92355" x="3843338" y="2886075"/>
          <p14:tracePt t="92363" x="4025900" y="2790825"/>
          <p14:tracePt t="92368" x="4217988" y="2671763"/>
          <p14:tracePt t="92378" x="4432300" y="2551113"/>
          <p14:tracePt t="92384" x="4624388" y="2424113"/>
          <p14:tracePt t="92391" x="4838700" y="2289175"/>
          <p14:tracePt t="92400" x="5078413" y="2152650"/>
          <p14:tracePt t="92407" x="5334000" y="1978025"/>
          <p14:tracePt t="92415" x="5572125" y="1809750"/>
          <p14:tracePt t="92421" x="5819775" y="1627188"/>
          <p14:tracePt t="92431" x="6099175" y="1435100"/>
          <p14:tracePt t="92436" x="6321425" y="1252538"/>
          <p14:tracePt t="92448" x="6537325" y="1100138"/>
          <p14:tracePt t="92452" x="6727825" y="989013"/>
          <p14:tracePt t="92460" x="6840538" y="901700"/>
          <p14:tracePt t="92466" x="6919913" y="836613"/>
          <p14:tracePt t="92474" x="6991350" y="773113"/>
          <p14:tracePt t="92482" x="7038975" y="725488"/>
          <p14:tracePt t="92489" x="7070725" y="685800"/>
          <p14:tracePt t="92499" x="7102475" y="661988"/>
          <p14:tracePt t="92504" x="7110413" y="638175"/>
          <p14:tracePt t="92515" x="7118350" y="630238"/>
          <p14:tracePt t="92518" x="7126288" y="614363"/>
          <p14:tracePt t="92638" x="7126288" y="606425"/>
          <p14:tracePt t="92647" x="7102475" y="606425"/>
          <p14:tracePt t="92656" x="7054850" y="606425"/>
          <p14:tracePt t="92663" x="6975475" y="646113"/>
          <p14:tracePt t="92668" x="6864350" y="709613"/>
          <p14:tracePt t="92678" x="6711950" y="796925"/>
          <p14:tracePt t="92684" x="6569075" y="877888"/>
          <p14:tracePt t="92692" x="6442075" y="941388"/>
          <p14:tracePt t="92699" x="6384925" y="973138"/>
          <p14:tracePt t="92707" x="6361113" y="989013"/>
          <p14:tracePt t="92715" x="6353175" y="989013"/>
          <p14:tracePt t="92848" x="6361113" y="989013"/>
          <p14:tracePt t="92893" x="6369050" y="989013"/>
          <p14:tracePt t="92900" x="6376988" y="989013"/>
          <p14:tracePt t="92914" x="6410325" y="989013"/>
          <p14:tracePt t="92915" x="6434138" y="989013"/>
          <p14:tracePt t="92923" x="6450013" y="989013"/>
          <p14:tracePt t="92931" x="6481763" y="989013"/>
          <p14:tracePt t="92938" x="6513513" y="989013"/>
          <p14:tracePt t="92946" x="6569075" y="989013"/>
          <p14:tracePt t="92953" x="6600825" y="981075"/>
          <p14:tracePt t="92962" x="6632575" y="981075"/>
          <p14:tracePt t="92968" x="6656388" y="973138"/>
          <p14:tracePt t="92977" x="6672263" y="973138"/>
          <p14:tracePt t="92983" x="6680200" y="965200"/>
          <p14:tracePt t="92991" x="6688138" y="965200"/>
          <p14:tracePt t="92998" x="6696075" y="965200"/>
          <p14:tracePt t="93118" x="6704013" y="965200"/>
          <p14:tracePt t="93128" x="6711950" y="965200"/>
          <p14:tracePt t="93133" x="6769100" y="981075"/>
          <p14:tracePt t="93141" x="6800850" y="981075"/>
          <p14:tracePt t="93148" x="6880225" y="989013"/>
          <p14:tracePt t="93156" x="6927850" y="996950"/>
          <p14:tracePt t="93164" x="7007225" y="996950"/>
          <p14:tracePt t="93171" x="7070725" y="996950"/>
          <p14:tracePt t="93179" x="7110413" y="996950"/>
          <p14:tracePt t="93186" x="7151688" y="996950"/>
          <p14:tracePt t="93195" x="7175500" y="996950"/>
          <p14:tracePt t="93200" x="7183438" y="996950"/>
          <p14:tracePt t="93208" x="7191375" y="989013"/>
          <p14:tracePt t="93276" x="7199313" y="989013"/>
          <p14:tracePt t="93344" x="7159625" y="981075"/>
          <p14:tracePt t="93351" x="7118350" y="981075"/>
          <p14:tracePt t="93358" x="7070725" y="981075"/>
          <p14:tracePt t="93366" x="7007225" y="981075"/>
          <p14:tracePt t="93373" x="6943725" y="981075"/>
          <p14:tracePt t="93381" x="6880225" y="981075"/>
          <p14:tracePt t="93388" x="6840538" y="981075"/>
          <p14:tracePt t="93396" x="6777038" y="981075"/>
          <p14:tracePt t="93404" x="6743700" y="981075"/>
          <p14:tracePt t="93411" x="6719888" y="981075"/>
          <p14:tracePt t="93418" x="6704013" y="981075"/>
          <p14:tracePt t="93531" x="6696075" y="981075"/>
          <p14:tracePt t="93599" x="6704013" y="981075"/>
          <p14:tracePt t="93607" x="6743700" y="973138"/>
          <p14:tracePt t="93613" x="6769100" y="973138"/>
          <p14:tracePt t="93621" x="6816725" y="973138"/>
          <p14:tracePt t="93629" x="6880225" y="973138"/>
          <p14:tracePt t="93636" x="6943725" y="973138"/>
          <p14:tracePt t="93644" x="6999288" y="973138"/>
          <p14:tracePt t="93651" x="7031038" y="973138"/>
          <p14:tracePt t="93658" x="7062788" y="973138"/>
          <p14:tracePt t="93665" x="7086600" y="973138"/>
          <p14:tracePt t="93674" x="7102475" y="973138"/>
          <p14:tracePt t="94110" x="7110413" y="973138"/>
          <p14:tracePt t="94116" x="7118350" y="965200"/>
          <p14:tracePt t="94125" x="7135813" y="965200"/>
          <p14:tracePt t="94132" x="7151688" y="949325"/>
          <p14:tracePt t="94139" x="7183438" y="941388"/>
          <p14:tracePt t="94147" x="7207250" y="933450"/>
          <p14:tracePt t="94154" x="7231063" y="925513"/>
          <p14:tracePt t="94161" x="7246938" y="917575"/>
          <p14:tracePt t="94171" x="7262813" y="917575"/>
          <p14:tracePt t="94181" x="7278688" y="909638"/>
          <p14:tracePt t="94184" x="7294563" y="901700"/>
          <p14:tracePt t="94192" x="7310438" y="901700"/>
          <p14:tracePt t="94199" x="7318375" y="901700"/>
          <p14:tracePt t="94207" x="7326313" y="901700"/>
          <p14:tracePt t="94222" x="7334250" y="901700"/>
          <p14:tracePt t="94318" x="7342188" y="901700"/>
          <p14:tracePt t="94333" x="7358063" y="901700"/>
          <p14:tracePt t="94340" x="7366000" y="901700"/>
          <p14:tracePt t="94348" x="7381875" y="901700"/>
          <p14:tracePt t="94357" x="7397750" y="901700"/>
          <p14:tracePt t="94364" x="7413625" y="901700"/>
          <p14:tracePt t="94371" x="7429500" y="901700"/>
          <p14:tracePt t="94380" x="7437438" y="901700"/>
          <p14:tracePt t="94386" x="7445375" y="893763"/>
          <p14:tracePt t="94396" x="7453313" y="893763"/>
          <p14:tracePt t="94408" x="7461250" y="893763"/>
          <p14:tracePt t="94425" x="7461250" y="885825"/>
          <p14:tracePt t="94431" x="7469188" y="885825"/>
          <p14:tracePt t="95616" x="7477125" y="885825"/>
          <p14:tracePt t="95631" x="7485063" y="885825"/>
          <p14:tracePt t="95668" x="7493000" y="885825"/>
          <p14:tracePt t="95923" x="7502525" y="885825"/>
          <p14:tracePt t="95939" x="7510463" y="885825"/>
          <p14:tracePt t="95961" x="7518400" y="885825"/>
          <p14:tracePt t="95968" x="7526338" y="885825"/>
          <p14:tracePt t="95980" x="7534275" y="885825"/>
          <p14:tracePt t="95984" x="7542213" y="885825"/>
          <p14:tracePt t="95992" x="7566025" y="885825"/>
          <p14:tracePt t="95998" x="7581900" y="885825"/>
          <p14:tracePt t="96006" x="7605713" y="885825"/>
          <p14:tracePt t="96013" x="7621588" y="885825"/>
          <p14:tracePt t="96021" x="7637463" y="885825"/>
          <p14:tracePt t="96028" x="7645400" y="885825"/>
          <p14:tracePt t="96036" x="7661275" y="885825"/>
          <p14:tracePt t="96051" x="7669213" y="885825"/>
          <p14:tracePt t="96081" x="7677150" y="885825"/>
          <p14:tracePt t="96118" x="7685088" y="885825"/>
          <p14:tracePt t="96126" x="7693025" y="885825"/>
          <p14:tracePt t="96142" x="7693025" y="877888"/>
          <p14:tracePt t="96426" x="7700963" y="877888"/>
          <p14:tracePt t="102955" x="7645400" y="885825"/>
          <p14:tracePt t="102957" x="7534275" y="917575"/>
          <p14:tracePt t="102959" x="7437438" y="957263"/>
          <p14:tracePt t="102968" x="7381875" y="989013"/>
          <p14:tracePt t="102975" x="7310438" y="1012825"/>
          <p14:tracePt t="102982" x="7254875" y="1052513"/>
          <p14:tracePt t="102990" x="7191375" y="1084263"/>
          <p14:tracePt t="102996" x="7110413" y="1116013"/>
          <p14:tracePt t="103006" x="7038975" y="1147763"/>
          <p14:tracePt t="103011" x="6967538" y="1179513"/>
          <p14:tracePt t="103020" x="6888163" y="1212850"/>
          <p14:tracePt t="103028" x="6808788" y="1236663"/>
          <p14:tracePt t="103034" x="6727825" y="1252538"/>
          <p14:tracePt t="103041" x="6648450" y="1268413"/>
          <p14:tracePt t="103049" x="6584950" y="1276350"/>
          <p14:tracePt t="103056" x="6505575" y="1292225"/>
          <p14:tracePt t="103074" x="6369050" y="1300163"/>
          <p14:tracePt t="103079" x="6281738" y="1308100"/>
          <p14:tracePt t="103089" x="6226175" y="1316038"/>
          <p14:tracePt t="103094" x="6170613" y="1331913"/>
          <p14:tracePt t="103103" x="6186488" y="1363663"/>
          <p14:tracePt t="103109" x="6138863" y="1379538"/>
          <p14:tracePt t="103118" x="6075363" y="1395413"/>
          <p14:tracePt t="103125" x="6002338" y="1427163"/>
          <p14:tracePt t="103131" x="5938838" y="1443038"/>
          <p14:tracePt t="103139" x="5875338" y="1458913"/>
          <p14:tracePt t="103148" x="5819775" y="1474788"/>
          <p14:tracePt t="103154" x="5764213" y="1490663"/>
          <p14:tracePt t="103161" x="5708650" y="1506538"/>
          <p14:tracePt t="103172" x="5684838" y="1506538"/>
          <p14:tracePt t="103177" x="5651500" y="1514475"/>
          <p14:tracePt t="103185" x="5603875" y="1514475"/>
          <p14:tracePt t="103191" x="5564188" y="1514475"/>
          <p14:tracePt t="103199" x="5516563" y="1514475"/>
          <p14:tracePt t="103206" x="5453063" y="1514475"/>
          <p14:tracePt t="103216" x="5397500" y="1514475"/>
          <p14:tracePt t="103223" x="5318125" y="1498600"/>
          <p14:tracePt t="103229" x="5260975" y="1490663"/>
          <p14:tracePt t="103237" x="5165725" y="1490663"/>
          <p14:tracePt t="103245" x="5046663" y="1482725"/>
          <p14:tracePt t="103253" x="4933950" y="1482725"/>
          <p14:tracePt t="103259" x="4799013" y="1474788"/>
          <p14:tracePt t="103266" x="4648200" y="1474788"/>
          <p14:tracePt t="103274" x="4551363" y="1474788"/>
          <p14:tracePt t="103281" x="4432300" y="1474788"/>
          <p14:tracePt t="103289" x="4329113" y="1474788"/>
          <p14:tracePt t="103297" x="4249738" y="1474788"/>
          <p14:tracePt t="103304" x="4192588" y="1474788"/>
          <p14:tracePt t="103312" x="4160838" y="1474788"/>
          <p14:tracePt t="103320" x="4152900" y="1474788"/>
          <p14:tracePt t="103379" x="4144963" y="1474788"/>
          <p14:tracePt t="103394" x="4137025" y="1474788"/>
          <p14:tracePt t="103402" x="4121150" y="1474788"/>
          <p14:tracePt t="103409" x="4113213" y="1474788"/>
          <p14:tracePt t="103417" x="4105275" y="1490663"/>
          <p14:tracePt t="103424" x="4097338" y="1498600"/>
          <p14:tracePt t="103432" x="4081463" y="1506538"/>
          <p14:tracePt t="103439" x="4081463" y="1514475"/>
          <p14:tracePt t="103447" x="4065588" y="1522413"/>
          <p14:tracePt t="103536" x="4065588" y="1506538"/>
          <p14:tracePt t="103544" x="4065588" y="1498600"/>
          <p14:tracePt t="103553" x="4049713" y="1482725"/>
          <p14:tracePt t="103559" x="4025900" y="1466850"/>
          <p14:tracePt t="103567" x="4002088" y="1458913"/>
          <p14:tracePt t="103574" x="3962400" y="1443038"/>
          <p14:tracePt t="103582" x="3938588" y="1443038"/>
          <p14:tracePt t="103589" x="3930650" y="1435100"/>
          <p14:tracePt t="103597" x="3922713" y="1435100"/>
          <p14:tracePt t="103979" x="3914775" y="1435100"/>
          <p14:tracePt t="103988" x="3906838" y="1435100"/>
          <p14:tracePt t="104002" x="3898900" y="1435100"/>
          <p14:tracePt t="104024" x="3890963" y="1435100"/>
          <p14:tracePt t="104069" x="3883025" y="1435100"/>
          <p14:tracePt t="104091" x="3875088" y="1435100"/>
          <p14:tracePt t="104399" x="3898900" y="1435100"/>
          <p14:tracePt t="104406" x="3914775" y="1435100"/>
          <p14:tracePt t="104415" x="3946525" y="1435100"/>
          <p14:tracePt t="104422" x="3978275" y="1435100"/>
          <p14:tracePt t="104429" x="4010025" y="1435100"/>
          <p14:tracePt t="104439" x="4049713" y="1435100"/>
          <p14:tracePt t="104445" x="4089400" y="1435100"/>
          <p14:tracePt t="104453" x="4152900" y="1435100"/>
          <p14:tracePt t="104460" x="4192588" y="1435100"/>
          <p14:tracePt t="104468" x="4241800" y="1427163"/>
          <p14:tracePt t="104474" x="4265613" y="1411288"/>
          <p14:tracePt t="104481" x="4281488" y="1411288"/>
          <p14:tracePt t="104489" x="4289425" y="1403350"/>
          <p14:tracePt t="104601" x="4297363" y="1403350"/>
          <p14:tracePt t="104646" x="4305300" y="1395413"/>
          <p14:tracePt t="104655" x="4313238" y="1395413"/>
          <p14:tracePt t="104671" x="4321175" y="1387475"/>
          <p14:tracePt t="104676" x="4329113" y="1387475"/>
          <p14:tracePt t="104717" x="4337050" y="1387475"/>
          <p14:tracePt t="105449" x="4344988" y="1387475"/>
          <p14:tracePt t="105458" x="4368800" y="1387475"/>
          <p14:tracePt t="105466" x="4392613" y="1395413"/>
          <p14:tracePt t="105472" x="4416425" y="1395413"/>
          <p14:tracePt t="105479" x="4456113" y="1403350"/>
          <p14:tracePt t="105489" x="4479925" y="1403350"/>
          <p14:tracePt t="105494" x="4511675" y="1411288"/>
          <p14:tracePt t="105503" x="4567238" y="1419225"/>
          <p14:tracePt t="105509" x="4600575" y="1419225"/>
          <p14:tracePt t="105521" x="4632325" y="1427163"/>
          <p14:tracePt t="105524" x="4656138" y="1435100"/>
          <p14:tracePt t="105534" x="4679950" y="1443038"/>
          <p14:tracePt t="105540" x="4687888" y="1443038"/>
          <p14:tracePt t="105546" x="4695825" y="1443038"/>
          <p14:tracePt t="105554" x="4703763" y="1443038"/>
          <p14:tracePt t="105644" x="4711700" y="1443038"/>
          <p14:tracePt t="105683" x="4719638" y="1443038"/>
          <p14:tracePt t="105906" x="4711700" y="1443038"/>
          <p14:tracePt t="105914" x="4703763" y="1443038"/>
          <p14:tracePt t="105921" x="4695825" y="1450975"/>
          <p14:tracePt t="105930" x="4679950" y="1450975"/>
          <p14:tracePt t="105938" x="4664075" y="1458913"/>
          <p14:tracePt t="105944" x="4656138" y="1458913"/>
          <p14:tracePt t="105952" x="4632325" y="1458913"/>
          <p14:tracePt t="105959" x="4624388" y="1458913"/>
          <p14:tracePt t="105971" x="4616450" y="1466850"/>
          <p14:tracePt t="105974" x="4600575" y="1466850"/>
          <p14:tracePt t="105989" x="4592638" y="1466850"/>
          <p14:tracePt t="106004" x="4584700" y="1466850"/>
          <p14:tracePt t="106034" x="4576763" y="1466850"/>
          <p14:tracePt t="106042" x="4567238" y="1466850"/>
          <p14:tracePt t="106064" x="4559300" y="1466850"/>
          <p14:tracePt t="106071" x="4559300" y="1458913"/>
          <p14:tracePt t="106080" x="4551363" y="1458913"/>
          <p14:tracePt t="106095" x="4543425" y="1458913"/>
          <p14:tracePt t="106109" x="4535488" y="1458913"/>
          <p14:tracePt t="106118" x="4535488" y="1450975"/>
          <p14:tracePt t="106124" x="4527550" y="1450975"/>
          <p14:tracePt t="106191" x="4519613" y="1450975"/>
          <p14:tracePt t="106200" x="4511675" y="1443038"/>
          <p14:tracePt t="106207" x="4503738" y="1435100"/>
          <p14:tracePt t="106214" x="4471988" y="1427163"/>
          <p14:tracePt t="106221" x="4456113" y="1427163"/>
          <p14:tracePt t="106229" x="4432300" y="1419225"/>
          <p14:tracePt t="106237" x="4408488" y="1411288"/>
          <p14:tracePt t="106244" x="4384675" y="1411288"/>
          <p14:tracePt t="106252" x="4368800" y="1411288"/>
          <p14:tracePt t="106259" x="4360863" y="1411288"/>
          <p14:tracePt t="106709" x="4360863" y="1403350"/>
          <p14:tracePt t="106852" x="4360863" y="1395413"/>
          <p14:tracePt t="106869" x="4360863" y="1387475"/>
          <p14:tracePt t="106885" x="4360863" y="1379538"/>
          <p14:tracePt t="106896" x="4360863" y="1371600"/>
          <p14:tracePt t="106923" x="4360863" y="1347788"/>
          <p14:tracePt t="106926" x="4360863" y="1339850"/>
          <p14:tracePt t="106935" x="4360863" y="1331913"/>
          <p14:tracePt t="106943" x="4360863" y="1316038"/>
          <p14:tracePt t="106951" x="4360863" y="1300163"/>
          <p14:tracePt t="106956" x="4360863" y="1292225"/>
          <p14:tracePt t="106965" x="4360863" y="1284288"/>
          <p14:tracePt t="106972" x="4360863" y="1260475"/>
          <p14:tracePt t="106979" x="4360863" y="1252538"/>
          <p14:tracePt t="106996" x="4360863" y="1244600"/>
          <p14:tracePt t="107003" x="4360863" y="1236663"/>
          <p14:tracePt t="107009" x="4360863" y="1228725"/>
          <p14:tracePt t="107039" x="4360863" y="1220788"/>
          <p14:tracePt t="107129" x="4360863" y="1236663"/>
          <p14:tracePt t="107137" x="4360863" y="1268413"/>
          <p14:tracePt t="107144" x="4368800" y="1292225"/>
          <p14:tracePt t="107151" x="4376738" y="1316038"/>
          <p14:tracePt t="107159" x="4384675" y="1347788"/>
          <p14:tracePt t="107167" x="4392613" y="1363663"/>
          <p14:tracePt t="107174" x="4392613" y="1387475"/>
          <p14:tracePt t="107183" x="4400550" y="1411288"/>
          <p14:tracePt t="107196" x="4408488" y="1419225"/>
          <p14:tracePt t="107204" x="4408488" y="1435100"/>
          <p14:tracePt t="107219" x="4408488" y="1443038"/>
          <p14:tracePt t="107227" x="4408488" y="1450975"/>
          <p14:tracePt t="107234" x="4416425" y="1450975"/>
          <p14:tracePt t="107279" x="4424363" y="1450975"/>
          <p14:tracePt t="107361" x="4432300" y="1450975"/>
          <p14:tracePt t="107377" x="4440238" y="1450975"/>
          <p14:tracePt t="107384" x="4456113" y="1450975"/>
          <p14:tracePt t="107391" x="4471988" y="1450975"/>
          <p14:tracePt t="107399" x="4487863" y="1450975"/>
          <p14:tracePt t="107406" x="4511675" y="1450975"/>
          <p14:tracePt t="107414" x="4535488" y="1443038"/>
          <p14:tracePt t="107422" x="4551363" y="1443038"/>
          <p14:tracePt t="107429" x="4576763" y="1443038"/>
          <p14:tracePt t="107436" x="4592638" y="1435100"/>
          <p14:tracePt t="107444" x="4624388" y="1435100"/>
          <p14:tracePt t="107452" x="4664075" y="1427163"/>
          <p14:tracePt t="107459" x="4679950" y="1427163"/>
          <p14:tracePt t="107468" x="4703763" y="1419225"/>
          <p14:tracePt t="107482" x="4711700" y="1411288"/>
          <p14:tracePt t="107504" x="4719638" y="1411288"/>
          <p14:tracePt t="107669" x="4703763" y="1411288"/>
          <p14:tracePt t="107677" x="4687888" y="1411288"/>
          <p14:tracePt t="107684" x="4672013" y="1411288"/>
          <p14:tracePt t="107691" x="4664075" y="1411288"/>
          <p14:tracePt t="107699" x="4656138" y="1411288"/>
          <p14:tracePt t="107707" x="4648200" y="1411288"/>
          <p14:tracePt t="107714" x="4640263" y="1411288"/>
          <p14:tracePt t="107759" x="4632325" y="1411288"/>
          <p14:tracePt t="108097" x="4640263" y="1411288"/>
          <p14:tracePt t="108104" x="4656138" y="1411288"/>
          <p14:tracePt t="108111" x="4664075" y="1411288"/>
          <p14:tracePt t="108119" x="4687888" y="1411288"/>
          <p14:tracePt t="108127" x="4703763" y="1411288"/>
          <p14:tracePt t="108134" x="4719638" y="1411288"/>
          <p14:tracePt t="108141" x="4743450" y="1411288"/>
          <p14:tracePt t="108149" x="4759325" y="1411288"/>
          <p14:tracePt t="108164" x="4767263" y="1411288"/>
          <p14:tracePt t="109289" x="4806950" y="1411288"/>
          <p14:tracePt t="109300" x="4846638" y="1411288"/>
          <p14:tracePt t="109304" x="4902200" y="1411288"/>
          <p14:tracePt t="109311" x="4975225" y="1411288"/>
          <p14:tracePt t="109319" x="5054600" y="1411288"/>
          <p14:tracePt t="109327" x="5126038" y="1411288"/>
          <p14:tracePt t="109335" x="5197475" y="1411288"/>
          <p14:tracePt t="109342" x="5276850" y="1411288"/>
          <p14:tracePt t="109350" x="5341938" y="1403350"/>
          <p14:tracePt t="109358" x="5397500" y="1387475"/>
          <p14:tracePt t="109365" x="5437188" y="1379538"/>
          <p14:tracePt t="109371" x="5461000" y="1363663"/>
          <p14:tracePt t="109507" x="5453063" y="1363663"/>
          <p14:tracePt t="109514" x="5429250" y="1363663"/>
          <p14:tracePt t="109521" x="5413375" y="1363663"/>
          <p14:tracePt t="109529" x="5397500" y="1363663"/>
          <p14:tracePt t="109537" x="5381625" y="1363663"/>
          <p14:tracePt t="109544" x="5365750" y="1363663"/>
          <p14:tracePt t="109551" x="5349875" y="1363663"/>
          <p14:tracePt t="109679" x="5357813" y="1363663"/>
          <p14:tracePt t="109686" x="5381625" y="1363663"/>
          <p14:tracePt t="109694" x="5405438" y="1363663"/>
          <p14:tracePt t="109701" x="5421313" y="1363663"/>
          <p14:tracePt t="109709" x="5453063" y="1363663"/>
          <p14:tracePt t="109717" x="5468938" y="1363663"/>
          <p14:tracePt t="109724" x="5476875" y="1363663"/>
          <p14:tracePt t="109926" x="5468938" y="1363663"/>
          <p14:tracePt t="109934" x="5437188" y="1363663"/>
          <p14:tracePt t="109943" x="5413375" y="1363663"/>
          <p14:tracePt t="109949" x="5373688" y="1363663"/>
          <p14:tracePt t="109956" x="5318125" y="1363663"/>
          <p14:tracePt t="109964" x="5292725" y="1363663"/>
          <p14:tracePt t="109973" x="5237163" y="1363663"/>
          <p14:tracePt t="109979" x="5181600" y="1363663"/>
          <p14:tracePt t="109987" x="5141913" y="1363663"/>
          <p14:tracePt t="109994" x="5094288" y="1363663"/>
          <p14:tracePt t="110002" x="5070475" y="1363663"/>
          <p14:tracePt t="110009" x="5030788" y="1363663"/>
          <p14:tracePt t="110016" x="5006975" y="1363663"/>
          <p14:tracePt t="110024" x="4967288" y="1363663"/>
          <p14:tracePt t="110032" x="4926013" y="1363663"/>
          <p14:tracePt t="110039" x="4878388" y="1363663"/>
          <p14:tracePt t="110048" x="4838700" y="1363663"/>
          <p14:tracePt t="110054" x="4791075" y="1371600"/>
          <p14:tracePt t="110062" x="4751388" y="1379538"/>
          <p14:tracePt t="110069" x="4727575" y="1379538"/>
          <p14:tracePt t="110077" x="4703763" y="1379538"/>
          <p14:tracePt t="110197" x="4695825" y="1379538"/>
          <p14:tracePt t="110212" x="4687888" y="1379538"/>
          <p14:tracePt t="110219" x="4679950" y="1379538"/>
          <p14:tracePt t="110226" x="4672013" y="1371600"/>
          <p14:tracePt t="110234" x="4656138" y="1371600"/>
          <p14:tracePt t="110241" x="4648200" y="1371600"/>
          <p14:tracePt t="110249" x="4640263" y="1371600"/>
          <p14:tracePt t="110264" x="4632325" y="1371600"/>
          <p14:tracePt t="110984" x="4648200" y="1371600"/>
          <p14:tracePt t="110993" x="4656138" y="1371600"/>
          <p14:tracePt t="111001" x="4664075" y="1371600"/>
          <p14:tracePt t="111006" x="4687888" y="1363663"/>
          <p14:tracePt t="111016" x="4703763" y="1363663"/>
          <p14:tracePt t="111021" x="4735513" y="1363663"/>
          <p14:tracePt t="111033" x="4759325" y="1363663"/>
          <p14:tracePt t="111036" x="4799013" y="1363663"/>
          <p14:tracePt t="111046" x="4838700" y="1363663"/>
          <p14:tracePt t="111052" x="4870450" y="1363663"/>
          <p14:tracePt t="111060" x="4894263" y="1363663"/>
          <p14:tracePt t="111069" x="4902200" y="1363663"/>
          <p14:tracePt t="111075" x="4910138" y="1363663"/>
          <p14:tracePt t="111322" x="4902200" y="1363663"/>
          <p14:tracePt t="111434" x="4894263" y="1363663"/>
          <p14:tracePt t="113061" x="4902200" y="1363663"/>
          <p14:tracePt t="113069" x="4918075" y="1363663"/>
          <p14:tracePt t="113077" x="4926013" y="1363663"/>
          <p14:tracePt t="113084" x="4926013" y="1355725"/>
          <p14:tracePt t="113091" x="4933950" y="1355725"/>
          <p14:tracePt t="113099" x="4943475" y="1355725"/>
          <p14:tracePt t="113106" x="4951413" y="1355725"/>
          <p14:tracePt t="113114" x="4959350" y="1355725"/>
          <p14:tracePt t="113121" x="4975225" y="1355725"/>
          <p14:tracePt t="113130" x="4983163" y="1355725"/>
          <p14:tracePt t="113137" x="5006975" y="1355725"/>
          <p14:tracePt t="113145" x="5022850" y="1355725"/>
          <p14:tracePt t="113151" x="5038725" y="1355725"/>
          <p14:tracePt t="113159" x="5054600" y="1355725"/>
          <p14:tracePt t="113166" x="5078413" y="1355725"/>
          <p14:tracePt t="113175" x="5126038" y="1355725"/>
          <p14:tracePt t="113181" x="5157788" y="1363663"/>
          <p14:tracePt t="113189" x="5213350" y="1371600"/>
          <p14:tracePt t="113197" x="5253038" y="1379538"/>
          <p14:tracePt t="113204" x="5292725" y="1379538"/>
          <p14:tracePt t="113211" x="5334000" y="1387475"/>
          <p14:tracePt t="113219" x="5381625" y="1395413"/>
          <p14:tracePt t="113228" x="5429250" y="1395413"/>
          <p14:tracePt t="113234" x="5468938" y="1403350"/>
          <p14:tracePt t="113241" x="5492750" y="1403350"/>
          <p14:tracePt t="113249" x="5508625" y="1403350"/>
          <p14:tracePt t="113257" x="5532438" y="1403350"/>
          <p14:tracePt t="113264" x="5540375" y="1403350"/>
          <p14:tracePt t="113271" x="5548313" y="1403350"/>
          <p14:tracePt t="113279" x="5572125" y="1403350"/>
          <p14:tracePt t="113295" x="5580063" y="1403350"/>
          <p14:tracePt t="113309" x="5588000" y="1403350"/>
          <p14:tracePt t="113399" x="5588000" y="1411288"/>
          <p14:tracePt t="113415" x="5588000" y="1419225"/>
          <p14:tracePt t="113429" x="5588000" y="1427163"/>
          <p14:tracePt t="113437" x="5595938" y="1435100"/>
          <p14:tracePt t="113445" x="5603875" y="1435100"/>
          <p14:tracePt t="113819" x="5603875" y="1427163"/>
          <p14:tracePt t="113834" x="5603875" y="1419225"/>
          <p14:tracePt t="113880" x="5611813" y="1419225"/>
          <p14:tracePt t="113961" x="5619750" y="1419225"/>
          <p14:tracePt t="113969" x="5627688" y="1419225"/>
          <p14:tracePt t="113978" x="5635625" y="1419225"/>
          <p14:tracePt t="113984" x="5651500" y="1419225"/>
          <p14:tracePt t="113991" x="5651500" y="1427163"/>
          <p14:tracePt t="113999" x="5659438" y="1427163"/>
          <p14:tracePt t="114006" x="5676900" y="1435100"/>
          <p14:tracePt t="114014" x="5692775" y="1443038"/>
          <p14:tracePt t="114023" x="5708650" y="1450975"/>
          <p14:tracePt t="114033" x="5724525" y="1458913"/>
          <p14:tracePt t="114037" x="5740400" y="1458913"/>
          <p14:tracePt t="114044" x="5756275" y="1466850"/>
          <p14:tracePt t="114051" x="5764213" y="1474788"/>
          <p14:tracePt t="114059" x="5780088" y="1474788"/>
          <p14:tracePt t="114067" x="5788025" y="1474788"/>
          <p14:tracePt t="114074" x="5803900" y="1482725"/>
          <p14:tracePt t="114081" x="5811838" y="1482725"/>
          <p14:tracePt t="114089" x="5835650" y="1482725"/>
          <p14:tracePt t="114097" x="5851525" y="1490663"/>
          <p14:tracePt t="114104" x="5875338" y="1490663"/>
          <p14:tracePt t="114112" x="5899150" y="1498600"/>
          <p14:tracePt t="114119" x="5922963" y="1506538"/>
          <p14:tracePt t="114129" x="5938838" y="1506538"/>
          <p14:tracePt t="114134" x="5962650" y="1506538"/>
          <p14:tracePt t="114142" x="5978525" y="1506538"/>
          <p14:tracePt t="114149" x="5986463" y="1506538"/>
          <p14:tracePt t="114157" x="5994400" y="1506538"/>
          <p14:tracePt t="114179" x="6002338" y="1506538"/>
          <p14:tracePt t="114209" x="5994400" y="1506538"/>
          <p14:tracePt t="114216" x="5978525" y="1498600"/>
          <p14:tracePt t="114224" x="5954713" y="1498600"/>
          <p14:tracePt t="114231" x="5930900" y="1490663"/>
          <p14:tracePt t="114239" x="5899150" y="1490663"/>
          <p14:tracePt t="114246" x="5867400" y="1490663"/>
          <p14:tracePt t="114254" x="5835650" y="1490663"/>
          <p14:tracePt t="114262" x="5788025" y="1490663"/>
          <p14:tracePt t="114269" x="5748338" y="1482725"/>
          <p14:tracePt t="114278" x="5692775" y="1482725"/>
          <p14:tracePt t="114284" x="5643563" y="1482725"/>
          <p14:tracePt t="114292" x="5619750" y="1482725"/>
          <p14:tracePt t="114299" x="5595938" y="1482725"/>
          <p14:tracePt t="114306" x="5580063" y="1482725"/>
          <p14:tracePt t="114314" x="5556250" y="1482725"/>
          <p14:tracePt t="114321" x="5540375" y="1482725"/>
          <p14:tracePt t="114330" x="5524500" y="1482725"/>
          <p14:tracePt t="114337" x="5508625" y="1482725"/>
          <p14:tracePt t="114344" x="5484813" y="1482725"/>
          <p14:tracePt t="114351" x="5445125" y="1482725"/>
          <p14:tracePt t="114361" x="5413375" y="1498600"/>
          <p14:tracePt t="114366" x="5373688" y="1514475"/>
          <p14:tracePt t="114375" x="5341938" y="1522413"/>
          <p14:tracePt t="114381" x="5310188" y="1538288"/>
          <p14:tracePt t="114389" x="5260975" y="1563688"/>
          <p14:tracePt t="114396" x="5237163" y="1563688"/>
          <p14:tracePt t="114404" x="5197475" y="1579563"/>
          <p14:tracePt t="114412" x="5165725" y="1587500"/>
          <p14:tracePt t="114419" x="5126038" y="1595438"/>
          <p14:tracePt t="114428" x="5094288" y="1611313"/>
          <p14:tracePt t="114434" x="5062538" y="1611313"/>
          <p14:tracePt t="114443" x="5046663" y="1611313"/>
          <p14:tracePt t="114449" x="5014913" y="1611313"/>
          <p14:tracePt t="114457" x="4991100" y="1611313"/>
          <p14:tracePt t="114464" x="4959350" y="1611313"/>
          <p14:tracePt t="114471" x="4933950" y="1611313"/>
          <p14:tracePt t="114479" x="4910138" y="1611313"/>
          <p14:tracePt t="114487" x="4886325" y="1611313"/>
          <p14:tracePt t="114494" x="4870450" y="1611313"/>
          <p14:tracePt t="114502" x="4854575" y="1611313"/>
          <p14:tracePt t="114510" x="4846638" y="1611313"/>
          <p14:tracePt t="114516" x="4830763" y="1611313"/>
          <p14:tracePt t="114524" x="4814888" y="1603375"/>
          <p14:tracePt t="114531" x="4791075" y="1595438"/>
          <p14:tracePt t="114539" x="4783138" y="1587500"/>
          <p14:tracePt t="114546" x="4759325" y="1579563"/>
          <p14:tracePt t="114554" x="4743450" y="1579563"/>
          <p14:tracePt t="114563" x="4735513" y="1571625"/>
          <p14:tracePt t="114569" x="4711700" y="1563688"/>
          <p14:tracePt t="114578" x="4703763" y="1555750"/>
          <p14:tracePt t="114584" x="4687888" y="1555750"/>
          <p14:tracePt t="114592" x="4679950" y="1555750"/>
          <p14:tracePt t="114599" x="4672013" y="1555750"/>
          <p14:tracePt t="114607" x="4664075" y="1555750"/>
          <p14:tracePt t="114629" x="4656138" y="1555750"/>
          <p14:tracePt t="114644" x="4648200" y="1555750"/>
          <p14:tracePt t="114652" x="4640263" y="1547813"/>
          <p14:tracePt t="114660" x="4632325" y="1538288"/>
          <p14:tracePt t="114666" x="4616450" y="1530350"/>
          <p14:tracePt t="114674" x="4600575" y="1522413"/>
          <p14:tracePt t="114681" x="4584700" y="1522413"/>
          <p14:tracePt t="114689" x="4567238" y="1514475"/>
          <p14:tracePt t="114696" x="4559300" y="1514475"/>
          <p14:tracePt t="114712" x="4551363" y="1506538"/>
          <p14:tracePt t="114801" x="4551363" y="1498600"/>
          <p14:tracePt t="114839" x="4559300" y="1490663"/>
          <p14:tracePt t="114847" x="4567238" y="1482725"/>
          <p14:tracePt t="114854" x="4576763" y="1482725"/>
          <p14:tracePt t="114862" x="4600575" y="1482725"/>
          <p14:tracePt t="114869" x="4616450" y="1482725"/>
          <p14:tracePt t="114877" x="4640263" y="1482725"/>
          <p14:tracePt t="114884" x="4664075" y="1482725"/>
          <p14:tracePt t="114891" x="4687888" y="1482725"/>
          <p14:tracePt t="114899" x="4711700" y="1482725"/>
          <p14:tracePt t="114912" x="4743450" y="1490663"/>
          <p14:tracePt t="114914" x="4767263" y="1498600"/>
          <p14:tracePt t="114922" x="4799013" y="1498600"/>
          <p14:tracePt t="114929" x="4830763" y="1498600"/>
          <p14:tracePt t="114937" x="4870450" y="1498600"/>
          <p14:tracePt t="114944" x="4894263" y="1498600"/>
          <p14:tracePt t="114951" x="4951413" y="1498600"/>
          <p14:tracePt t="114961" x="4991100" y="1498600"/>
          <p14:tracePt t="114967" x="5030788" y="1482725"/>
          <p14:tracePt t="114974" x="5078413" y="1474788"/>
          <p14:tracePt t="114981" x="5110163" y="1466850"/>
          <p14:tracePt t="114989" x="5141913" y="1458913"/>
          <p14:tracePt t="114996" x="5165725" y="1458913"/>
          <p14:tracePt t="115004" x="5189538" y="1458913"/>
          <p14:tracePt t="115012" x="5205413" y="1458913"/>
          <p14:tracePt t="115019" x="5221288" y="1450975"/>
          <p14:tracePt t="115027" x="5229225" y="1450975"/>
          <p14:tracePt t="115034" x="5237163" y="1450975"/>
          <p14:tracePt t="115043" x="5245100" y="1450975"/>
          <p14:tracePt t="115049" x="5245100" y="1443038"/>
          <p14:tracePt t="115057" x="5253038" y="1443038"/>
          <p14:tracePt t="115064" x="5260975" y="1443038"/>
          <p14:tracePt t="115071" x="5268913" y="1443038"/>
          <p14:tracePt t="115079" x="5268913" y="1435100"/>
          <p14:tracePt t="115086" x="5284788" y="1435100"/>
          <p14:tracePt t="115094" x="5292725" y="1435100"/>
          <p14:tracePt t="115110" x="5310188" y="1435100"/>
          <p14:tracePt t="115123" x="5318125" y="1435100"/>
          <p14:tracePt t="115139" x="5326063" y="1435100"/>
          <p14:tracePt t="115146" x="5334000" y="1427163"/>
          <p14:tracePt t="115266" x="5341938" y="1427163"/>
          <p14:tracePt t="115289" x="5349875" y="1427163"/>
          <p14:tracePt t="115296" x="5365750" y="1427163"/>
          <p14:tracePt t="115304" x="5389563" y="1427163"/>
          <p14:tracePt t="115312" x="5405438" y="1427163"/>
          <p14:tracePt t="115319" x="5437188" y="1435100"/>
          <p14:tracePt t="115327" x="5453063" y="1435100"/>
          <p14:tracePt t="115334" x="5468938" y="1443038"/>
          <p14:tracePt t="115343" x="5492750" y="1443038"/>
          <p14:tracePt t="115349" x="5516563" y="1443038"/>
          <p14:tracePt t="115356" x="5524500" y="1443038"/>
          <p14:tracePt t="115395" x="5532438" y="1443038"/>
          <p14:tracePt t="115454" x="5516563" y="1435100"/>
          <p14:tracePt t="115462" x="5508625" y="1427163"/>
          <p14:tracePt t="115469" x="5484813" y="1419225"/>
          <p14:tracePt t="115477" x="5468938" y="1411288"/>
          <p14:tracePt t="115484" x="5453063" y="1403350"/>
          <p14:tracePt t="115493" x="5429250" y="1395413"/>
          <p14:tracePt t="115499" x="5405438" y="1395413"/>
          <p14:tracePt t="115507" x="5381625" y="1387475"/>
          <p14:tracePt t="115514" x="5373688" y="1387475"/>
          <p14:tracePt t="115522" x="5357813" y="1379538"/>
          <p14:tracePt t="115530" x="5341938" y="1379538"/>
          <p14:tracePt t="115561" x="5334000" y="1379538"/>
          <p14:tracePt t="115694" x="5326063" y="1387475"/>
          <p14:tracePt t="115701" x="5318125" y="1403350"/>
          <p14:tracePt t="115709" x="5300663" y="1419225"/>
          <p14:tracePt t="115716" x="5284788" y="1443038"/>
          <p14:tracePt t="115725" x="5260975" y="1466850"/>
          <p14:tracePt t="115731" x="5229225" y="1498600"/>
          <p14:tracePt t="115739" x="5205413" y="1538288"/>
          <p14:tracePt t="115747" x="5173663" y="1563688"/>
          <p14:tracePt t="115754" x="5126038" y="1619250"/>
          <p14:tracePt t="115762" x="5102225" y="1643063"/>
          <p14:tracePt t="115769" x="5054600" y="1690688"/>
          <p14:tracePt t="115777" x="5006975" y="1738313"/>
          <p14:tracePt t="115785" x="4951413" y="1793875"/>
          <p14:tracePt t="115793" x="4918075" y="1833563"/>
          <p14:tracePt t="115799" x="4878388" y="1873250"/>
          <p14:tracePt t="115807" x="4814888" y="1930400"/>
          <p14:tracePt t="115814" x="4806950" y="1946275"/>
          <p14:tracePt t="115822" x="4791075" y="1970088"/>
          <p14:tracePt t="115829" x="4783138" y="1978025"/>
          <p14:tracePt t="115837" x="4783138" y="1985963"/>
          <p14:tracePt t="115844" x="4775200" y="1993900"/>
          <p14:tracePt t="115859" x="4775200" y="2001838"/>
          <p14:tracePt t="115867" x="4767263" y="2001838"/>
          <p14:tracePt t="115874" x="4767263" y="2017713"/>
          <p14:tracePt t="115881" x="4759325" y="2017713"/>
          <p14:tracePt t="115994" x="4767263" y="2017713"/>
          <p14:tracePt t="116001" x="4783138" y="2009775"/>
          <p14:tracePt t="116016" x="4791075" y="2001838"/>
          <p14:tracePt t="116024" x="4791075" y="1993900"/>
          <p14:tracePt t="116031" x="4806950" y="1985963"/>
          <p14:tracePt t="116039" x="4806950" y="1978025"/>
          <p14:tracePt t="116069" x="4806950" y="1970088"/>
          <p14:tracePt t="116241" x="4806950" y="1962150"/>
          <p14:tracePt t="116257" x="4806950" y="1954213"/>
          <p14:tracePt t="116271" x="4799013" y="1938338"/>
          <p14:tracePt t="116279" x="4783138" y="1930400"/>
          <p14:tracePt t="116287" x="4743450" y="1914525"/>
          <p14:tracePt t="116294" x="4711700" y="1906588"/>
          <p14:tracePt t="116301" x="4679950" y="1890713"/>
          <p14:tracePt t="116309" x="4640263" y="1881188"/>
          <p14:tracePt t="116317" x="4608513" y="1865313"/>
          <p14:tracePt t="116326" x="4584700" y="1857375"/>
          <p14:tracePt t="116331" x="4567238" y="1857375"/>
          <p14:tracePt t="116338" x="4559300" y="1857375"/>
          <p14:tracePt t="116346" x="4551363" y="1857375"/>
          <p14:tracePt t="116369" x="4543425" y="1857375"/>
          <p14:tracePt t="116399" x="4535488" y="1857375"/>
          <p14:tracePt t="116406" x="4535488" y="1865313"/>
          <p14:tracePt t="116414" x="4519613" y="1873250"/>
          <p14:tracePt t="116421" x="4511675" y="1881188"/>
          <p14:tracePt t="116429" x="4495800" y="1890713"/>
          <p14:tracePt t="116437" x="4487863" y="1906588"/>
          <p14:tracePt t="116444" x="4471988" y="1914525"/>
          <p14:tracePt t="116451" x="4456113" y="1930400"/>
          <p14:tracePt t="116459" x="4440238" y="1954213"/>
          <p14:tracePt t="116467" x="4416425" y="1978025"/>
          <p14:tracePt t="116476" x="4400550" y="1985963"/>
          <p14:tracePt t="116481" x="4392613" y="2009775"/>
          <p14:tracePt t="116489" x="4376738" y="2025650"/>
          <p14:tracePt t="116497" x="4360863" y="2041525"/>
          <p14:tracePt t="116504" x="4344988" y="2065338"/>
          <p14:tracePt t="116511" x="4337050" y="2073275"/>
          <p14:tracePt t="116519" x="4321175" y="2089150"/>
          <p14:tracePt t="116527" x="4313238" y="2105025"/>
          <p14:tracePt t="116534" x="4305300" y="2112963"/>
          <p14:tracePt t="116542" x="4289425" y="2128838"/>
          <p14:tracePt t="116549" x="4273550" y="2144713"/>
          <p14:tracePt t="116557" x="4257675" y="2160588"/>
          <p14:tracePt t="116564" x="4241800" y="2168525"/>
          <p14:tracePt t="116632" x="4249738" y="2160588"/>
          <p14:tracePt t="116639" x="4249738" y="2152650"/>
          <p14:tracePt t="116654" x="4257675" y="2152650"/>
          <p14:tracePt t="116661" x="4257675" y="2144713"/>
          <p14:tracePt t="116677" x="4265613" y="2144713"/>
          <p14:tracePt t="116707" x="4265613" y="2136775"/>
          <p14:tracePt t="116751" x="4265613" y="2144713"/>
          <p14:tracePt t="116759" x="4257675" y="2160588"/>
          <p14:tracePt t="116766" x="4257675" y="2176463"/>
          <p14:tracePt t="116775" x="4241800" y="2192338"/>
          <p14:tracePt t="116781" x="4233863" y="2208213"/>
          <p14:tracePt t="116789" x="4233863" y="2216150"/>
          <p14:tracePt t="116796" x="4225925" y="2241550"/>
          <p14:tracePt t="116804" x="4217988" y="2249488"/>
          <p14:tracePt t="116811" x="4217988" y="2265363"/>
          <p14:tracePt t="116819" x="4217988" y="2273300"/>
          <p14:tracePt t="116827" x="4217988" y="2281238"/>
          <p14:tracePt t="116834" x="4217988" y="2289175"/>
          <p14:tracePt t="116844" x="4217988" y="2297113"/>
          <p14:tracePt t="116849" x="4210050" y="2305050"/>
          <p14:tracePt t="116857" x="4210050" y="2312988"/>
          <p14:tracePt t="116864" x="4210050" y="2328863"/>
          <p14:tracePt t="116872" x="4200525" y="2336800"/>
          <p14:tracePt t="116887" x="4200525" y="2344738"/>
          <p14:tracePt t="116894" x="4200525" y="2352675"/>
          <p14:tracePt t="116901" x="4192588" y="2352675"/>
          <p14:tracePt t="116911" x="4192588" y="2360613"/>
          <p14:tracePt t="116917" x="4192588" y="2368550"/>
          <p14:tracePt t="116925" x="4192588" y="2376488"/>
          <p14:tracePt t="116939" x="4184650" y="2384425"/>
          <p14:tracePt t="116947" x="4184650" y="2392363"/>
          <p14:tracePt t="116954" x="4176713" y="2400300"/>
          <p14:tracePt t="116961" x="4176713" y="2408238"/>
          <p14:tracePt t="116977" x="4176713" y="2424113"/>
          <p14:tracePt t="116984" x="4168775" y="2432050"/>
          <p14:tracePt t="116999" x="4168775" y="2447925"/>
          <p14:tracePt t="117014" x="4160838" y="2455863"/>
          <p14:tracePt t="117022" x="4160838" y="2463800"/>
          <p14:tracePt t="117029" x="4152900" y="2479675"/>
          <p14:tracePt t="117037" x="4152900" y="2495550"/>
          <p14:tracePt t="117045" x="4152900" y="2519363"/>
          <p14:tracePt t="117051" x="4144963" y="2535238"/>
          <p14:tracePt t="117060" x="4144963" y="2559050"/>
          <p14:tracePt t="117067" x="4129088" y="2592388"/>
          <p14:tracePt t="117075" x="4121150" y="2640013"/>
          <p14:tracePt t="117082" x="4113213" y="2671763"/>
          <p14:tracePt t="117089" x="4097338" y="2719388"/>
          <p14:tracePt t="117097" x="4097338" y="2751138"/>
          <p14:tracePt t="117104" x="4089400" y="2782888"/>
          <p14:tracePt t="117111" x="4081463" y="2822575"/>
          <p14:tracePt t="117118" x="4065588" y="2854325"/>
          <p14:tracePt t="117129" x="4065588" y="2886075"/>
          <p14:tracePt t="117137" x="4049713" y="2943225"/>
          <p14:tracePt t="117143" x="4041775" y="2982913"/>
          <p14:tracePt t="117149" x="4033838" y="3014663"/>
          <p14:tracePt t="117158" x="4033838" y="3030538"/>
          <p14:tracePt t="117164" x="4025900" y="3062288"/>
          <p14:tracePt t="117171" x="4017963" y="3101975"/>
          <p14:tracePt t="117179" x="4010025" y="3133725"/>
          <p14:tracePt t="117187" x="4002088" y="3165475"/>
          <p14:tracePt t="117195" x="3994150" y="3213100"/>
          <p14:tracePt t="117201" x="3986213" y="3244850"/>
          <p14:tracePt t="117209" x="3986213" y="3270250"/>
          <p14:tracePt t="117216" x="3986213" y="3294063"/>
          <p14:tracePt t="117225" x="3978275" y="3325813"/>
          <p14:tracePt t="117231" x="3978275" y="3365500"/>
          <p14:tracePt t="117239" x="3970338" y="3397250"/>
          <p14:tracePt t="117247" x="3970338" y="3444875"/>
          <p14:tracePt t="117254" x="3970338" y="3484563"/>
          <p14:tracePt t="117262" x="3970338" y="3516313"/>
          <p14:tracePt t="117268" x="3970338" y="3556000"/>
          <p14:tracePt t="117277" x="3970338" y="3595688"/>
          <p14:tracePt t="117284" x="3970338" y="3636963"/>
          <p14:tracePt t="117291" x="3970338" y="3676650"/>
          <p14:tracePt t="117299" x="3970338" y="3708400"/>
          <p14:tracePt t="117308" x="3970338" y="3740150"/>
          <p14:tracePt t="117314" x="3970338" y="3756025"/>
          <p14:tracePt t="117321" x="3970338" y="3779838"/>
          <p14:tracePt t="117329" x="3970338" y="3803650"/>
          <p14:tracePt t="117336" x="3970338" y="3819525"/>
          <p14:tracePt t="117344" x="3970338" y="3835400"/>
          <p14:tracePt t="117352" x="3970338" y="3851275"/>
          <p14:tracePt t="117359" x="3970338" y="3867150"/>
          <p14:tracePt t="117375" x="3970338" y="3875088"/>
          <p14:tracePt t="117389" x="3970338" y="3883025"/>
          <p14:tracePt t="117442" x="3970338" y="3875088"/>
          <p14:tracePt t="117448" x="3970338" y="3851275"/>
          <p14:tracePt t="117458" x="3978275" y="3827463"/>
          <p14:tracePt t="117464" x="3994150" y="3771900"/>
          <p14:tracePt t="117471" x="4010025" y="3724275"/>
          <p14:tracePt t="117479" x="4010025" y="3668713"/>
          <p14:tracePt t="117486" x="4025900" y="3595688"/>
          <p14:tracePt t="117494" x="4033838" y="3524250"/>
          <p14:tracePt t="117501" x="4041775" y="3452813"/>
          <p14:tracePt t="117509" x="4049713" y="3381375"/>
          <p14:tracePt t="117517" x="4057650" y="3325813"/>
          <p14:tracePt t="117525" x="4065588" y="3236913"/>
          <p14:tracePt t="117531" x="4065588" y="3141663"/>
          <p14:tracePt t="117539" x="4065588" y="3046413"/>
          <p14:tracePt t="117547" x="4065588" y="2967038"/>
          <p14:tracePt t="117554" x="4065588" y="2870200"/>
          <p14:tracePt t="117561" x="4065588" y="2782888"/>
          <p14:tracePt t="117569" x="4065588" y="2695575"/>
          <p14:tracePt t="117577" x="4065588" y="2632075"/>
          <p14:tracePt t="117584" x="4065588" y="2559050"/>
          <p14:tracePt t="117591" x="4065588" y="2471738"/>
          <p14:tracePt t="117599" x="4081463" y="2416175"/>
          <p14:tracePt t="117607" x="4097338" y="2360613"/>
          <p14:tracePt t="117614" x="4113213" y="2320925"/>
          <p14:tracePt t="117621" x="4121150" y="2289175"/>
          <p14:tracePt t="117629" x="4137025" y="2265363"/>
          <p14:tracePt t="117637" x="4137025" y="2249488"/>
          <p14:tracePt t="117645" x="4144963" y="2241550"/>
          <p14:tracePt t="117652" x="4152900" y="2224088"/>
          <p14:tracePt t="117765" x="4152900" y="2249488"/>
          <p14:tracePt t="117771" x="4152900" y="2273300"/>
          <p14:tracePt t="117779" x="4152900" y="2297113"/>
          <p14:tracePt t="117786" x="4152900" y="2352675"/>
          <p14:tracePt t="117794" x="4152900" y="2392363"/>
          <p14:tracePt t="117801" x="4144963" y="2447925"/>
          <p14:tracePt t="117810" x="4144963" y="2503488"/>
          <p14:tracePt t="117817" x="4144963" y="2566988"/>
          <p14:tracePt t="117824" x="4137025" y="2608263"/>
          <p14:tracePt t="117831" x="4137025" y="2663825"/>
          <p14:tracePt t="117839" x="4129088" y="2695575"/>
          <p14:tracePt t="117847" x="4129088" y="2735263"/>
          <p14:tracePt t="117854" x="4129088" y="2751138"/>
          <p14:tracePt t="117861" x="4121150" y="2774950"/>
          <p14:tracePt t="117868" x="4121150" y="2782888"/>
          <p14:tracePt t="117921" x="4121150" y="2774950"/>
          <p14:tracePt t="117929" x="4121150" y="2767013"/>
          <p14:tracePt t="117936" x="4121150" y="2751138"/>
          <p14:tracePt t="117944" x="4121150" y="2735263"/>
          <p14:tracePt t="117951" x="4121150" y="2711450"/>
          <p14:tracePt t="117959" x="4121150" y="2695575"/>
          <p14:tracePt t="117967" x="4121150" y="2663825"/>
          <p14:tracePt t="117974" x="4121150" y="2640013"/>
          <p14:tracePt t="117981" x="4121150" y="2616200"/>
          <p14:tracePt t="117989" x="4121150" y="2584450"/>
          <p14:tracePt t="117997" x="4121150" y="2559050"/>
          <p14:tracePt t="118004" x="4121150" y="2535238"/>
          <p14:tracePt t="118011" x="4121150" y="2519363"/>
          <p14:tracePt t="118019" x="4121150" y="2503488"/>
          <p14:tracePt t="118027" x="4121150" y="2487613"/>
          <p14:tracePt t="118034" x="4121150" y="2471738"/>
          <p14:tracePt t="118042" x="4121150" y="2455863"/>
          <p14:tracePt t="118049" x="4121150" y="2439988"/>
          <p14:tracePt t="118058" x="4121150" y="2432050"/>
          <p14:tracePt t="118191" x="4121150" y="2424113"/>
          <p14:tracePt t="118214" x="4121150" y="2416175"/>
          <p14:tracePt t="118229" x="4121150" y="2408238"/>
          <p14:tracePt t="118236" x="4121150" y="2400300"/>
          <p14:tracePt t="118244" x="4121150" y="2392363"/>
          <p14:tracePt t="118259" x="4121150" y="2384425"/>
          <p14:tracePt t="118402" x="4121150" y="2376488"/>
          <p14:tracePt t="118446" x="4121150" y="2368550"/>
          <p14:tracePt t="118461" x="4121150" y="2360613"/>
          <p14:tracePt t="118476" x="4121150" y="2352675"/>
          <p14:tracePt t="118484" x="4121150" y="2336800"/>
          <p14:tracePt t="118491" x="4129088" y="2336800"/>
          <p14:tracePt t="118499" x="4129088" y="2328863"/>
          <p14:tracePt t="118507" x="4129088" y="2312988"/>
          <p14:tracePt t="118522" x="4129088" y="2305050"/>
          <p14:tracePt t="119286" x="4129088" y="2336800"/>
          <p14:tracePt t="119294" x="4129088" y="2344738"/>
          <p14:tracePt t="119302" x="4129088" y="2352675"/>
          <p14:tracePt t="119310" x="4129088" y="2368550"/>
          <p14:tracePt t="119318" x="4129088" y="2376488"/>
          <p14:tracePt t="119324" x="4129088" y="2384425"/>
          <p14:tracePt t="119340" x="4129088" y="2392363"/>
          <p14:tracePt t="119354" x="4129088" y="2400300"/>
          <p14:tracePt t="119370" x="4129088" y="2408238"/>
          <p14:tracePt t="119377" x="4129088" y="2416175"/>
          <p14:tracePt t="119393" x="4129088" y="2424113"/>
          <p14:tracePt t="119399" x="4129088" y="2432050"/>
          <p14:tracePt t="119424" x="4129088" y="2439988"/>
          <p14:tracePt t="119429" x="4129088" y="2447925"/>
          <p14:tracePt t="119453" x="4129088" y="2455863"/>
          <p14:tracePt t="119467" x="4129088" y="2463800"/>
          <p14:tracePt t="119476" x="4129088" y="2471738"/>
          <p14:tracePt t="119482" x="4129088" y="2479675"/>
          <p14:tracePt t="119496" x="4129088" y="2495550"/>
          <p14:tracePt t="119512" x="4129088" y="2503488"/>
          <p14:tracePt t="119519" x="4129088" y="2511425"/>
          <p14:tracePt t="119714" x="4129088" y="2519363"/>
          <p14:tracePt t="119736" x="4129088" y="2527300"/>
          <p14:tracePt t="120839" x="4129088" y="2519363"/>
          <p14:tracePt t="121214" x="4129088" y="2511425"/>
          <p14:tracePt t="121229" x="4129088" y="2503488"/>
          <p14:tracePt t="121239" x="4137025" y="2495550"/>
          <p14:tracePt t="121244" x="4137025" y="2487613"/>
          <p14:tracePt t="121253" x="4137025" y="2479675"/>
          <p14:tracePt t="121269" x="4144963" y="2471738"/>
          <p14:tracePt t="121275" x="4144963" y="2463800"/>
          <p14:tracePt t="121379" x="4144963" y="2455863"/>
          <p14:tracePt t="121394" x="4144963" y="2447925"/>
          <p14:tracePt t="121409" x="4144963" y="2439988"/>
          <p14:tracePt t="121416" x="4144963" y="2432050"/>
          <p14:tracePt t="121439" x="4144963" y="2424113"/>
          <p14:tracePt t="121499" x="4144963" y="2416175"/>
          <p14:tracePt t="121514" x="4144963" y="2408238"/>
          <p14:tracePt t="121529" x="4144963" y="2400300"/>
          <p14:tracePt t="121538" x="4144963" y="2392363"/>
          <p14:tracePt t="121544" x="4144963" y="2384425"/>
          <p14:tracePt t="121559" x="4144963" y="2376488"/>
          <p14:tracePt t="121574" x="4144963" y="2368550"/>
          <p14:tracePt t="121671" x="4144963" y="2376488"/>
          <p14:tracePt t="121679" x="4137025" y="2400300"/>
          <p14:tracePt t="121688" x="4129088" y="2424113"/>
          <p14:tracePt t="121694" x="4113213" y="2447925"/>
          <p14:tracePt t="121701" x="4105275" y="2479675"/>
          <p14:tracePt t="121709" x="4097338" y="2495550"/>
          <p14:tracePt t="121717" x="4081463" y="2535238"/>
          <p14:tracePt t="121725" x="4073525" y="2559050"/>
          <p14:tracePt t="121731" x="4065588" y="2584450"/>
          <p14:tracePt t="121739" x="4057650" y="2600325"/>
          <p14:tracePt t="121746" x="4049713" y="2608263"/>
          <p14:tracePt t="121792" x="4049713" y="2600325"/>
          <p14:tracePt t="121799" x="4049713" y="2584450"/>
          <p14:tracePt t="121807" x="4049713" y="2566988"/>
          <p14:tracePt t="121814" x="4057650" y="2535238"/>
          <p14:tracePt t="121821" x="4065588" y="2527300"/>
          <p14:tracePt t="121829" x="4065588" y="2519363"/>
          <p14:tracePt t="121844" x="4065588" y="2511425"/>
          <p14:tracePt t="122797" x="4073525" y="2511425"/>
          <p14:tracePt t="122812" x="4089400" y="2511425"/>
          <p14:tracePt t="122822" x="4097338" y="2519363"/>
          <p14:tracePt t="122828" x="4105275" y="2527300"/>
          <p14:tracePt t="122835" x="4113213" y="2535238"/>
          <p14:tracePt t="122841" x="4121150" y="2551113"/>
          <p14:tracePt t="122851" x="4144963" y="2566988"/>
          <p14:tracePt t="122857" x="4152900" y="2584450"/>
          <p14:tracePt t="122865" x="4168775" y="2616200"/>
          <p14:tracePt t="122873" x="4184650" y="2640013"/>
          <p14:tracePt t="122879" x="4200525" y="2679700"/>
          <p14:tracePt t="122886" x="4210050" y="2703513"/>
          <p14:tracePt t="122895" x="4225925" y="2735263"/>
          <p14:tracePt t="122908" x="4233863" y="2759075"/>
          <p14:tracePt t="122909" x="4241800" y="2798763"/>
          <p14:tracePt t="122916" x="4241800" y="2822575"/>
          <p14:tracePt t="122924" x="4249738" y="2838450"/>
          <p14:tracePt t="122932" x="4249738" y="2854325"/>
          <p14:tracePt t="122942" x="4249738" y="2870200"/>
          <p14:tracePt t="122948" x="4249738" y="2894013"/>
          <p14:tracePt t="122955" x="4241800" y="2919413"/>
          <p14:tracePt t="122961" x="4225925" y="2943225"/>
          <p14:tracePt t="122972" x="4225925" y="2959100"/>
          <p14:tracePt t="122976" x="4217988" y="2974975"/>
          <p14:tracePt t="122985" x="4210050" y="2982913"/>
          <p14:tracePt t="122992" x="4200525" y="2998788"/>
          <p14:tracePt t="123009" x="4192588" y="3014663"/>
          <p14:tracePt t="123023" x="4192588" y="3022600"/>
          <p14:tracePt t="123030" x="4184650" y="3030538"/>
          <p14:tracePt t="123069" x="4184650" y="3038475"/>
          <p14:tracePt t="123276" x="4176713" y="3038475"/>
          <p14:tracePt t="123434" x="4168775" y="3038475"/>
          <p14:tracePt t="123472" x="4160838" y="3046413"/>
          <p14:tracePt t="123489" x="4152900" y="3054350"/>
          <p14:tracePt t="123494" x="4144963" y="3054350"/>
          <p14:tracePt t="123509" x="4144963" y="3062288"/>
          <p14:tracePt t="123556" x="4144963" y="3070225"/>
          <p14:tracePt t="123575" x="4144963" y="3078163"/>
          <p14:tracePt t="123577" x="4137025" y="3078163"/>
          <p14:tracePt t="123586" x="4137025" y="3086100"/>
          <p14:tracePt t="123591" x="4137025" y="3101975"/>
          <p14:tracePt t="123608" x="4137025" y="3117850"/>
          <p14:tracePt t="123623" x="4129088" y="3125788"/>
          <p14:tracePt t="123637" x="4129088" y="3133725"/>
          <p14:tracePt t="123644" x="4121150" y="3141663"/>
          <p14:tracePt t="123653" x="4121150" y="3149600"/>
          <p14:tracePt t="123666" x="4121150" y="3157538"/>
          <p14:tracePt t="123689" x="4121150" y="3165475"/>
          <p14:tracePt t="123696" x="4121150" y="3173413"/>
          <p14:tracePt t="123711" x="4121150" y="3181350"/>
          <p14:tracePt t="123727" x="4121150" y="3189288"/>
          <p14:tracePt t="123735" x="4121150" y="3205163"/>
          <p14:tracePt t="123741" x="4113213" y="3205163"/>
          <p14:tracePt t="123749" x="4113213" y="3213100"/>
          <p14:tracePt t="123764" x="4113213" y="3221038"/>
          <p14:tracePt t="123951" x="4113213" y="3228975"/>
          <p14:tracePt t="123968" x="4113213" y="3236913"/>
          <p14:tracePt t="123974" x="4113213" y="3244850"/>
          <p14:tracePt t="123990" x="4113213" y="3252788"/>
          <p14:tracePt t="123996" x="4113213" y="3262313"/>
          <p14:tracePt t="124649" x="4113213" y="3270250"/>
          <p14:tracePt t="124792" x="4113213" y="3262313"/>
          <p14:tracePt t="124799" x="4121150" y="3252788"/>
          <p14:tracePt t="124806" x="4121150" y="3244850"/>
          <p14:tracePt t="124814" x="4121150" y="3236913"/>
          <p14:tracePt t="124823" x="4121150" y="3221038"/>
          <p14:tracePt t="124829" x="4121150" y="3205163"/>
          <p14:tracePt t="124838" x="4121150" y="3189288"/>
          <p14:tracePt t="124844" x="4121150" y="3173413"/>
          <p14:tracePt t="124852" x="4121150" y="3165475"/>
          <p14:tracePt t="124859" x="4121150" y="3149600"/>
          <p14:tracePt t="124868" x="4121150" y="3133725"/>
          <p14:tracePt t="124874" x="4121150" y="3125788"/>
          <p14:tracePt t="124964" x="4121150" y="3109913"/>
          <p14:tracePt t="124971" x="4121150" y="3101975"/>
          <p14:tracePt t="124979" x="4121150" y="3094038"/>
          <p14:tracePt t="124989" x="4121150" y="3086100"/>
          <p14:tracePt t="124995" x="4129088" y="3070225"/>
          <p14:tracePt t="125002" x="4129088" y="3062288"/>
          <p14:tracePt t="125009" x="4137025" y="3038475"/>
          <p14:tracePt t="125018" x="4144963" y="3030538"/>
          <p14:tracePt t="125031" x="4144963" y="3022600"/>
          <p14:tracePt t="125048" x="4144963" y="3014663"/>
          <p14:tracePt t="125055" x="4144963" y="3006725"/>
          <p14:tracePt t="125069" x="4144963" y="2998788"/>
          <p14:tracePt t="125085" x="4144963" y="2990850"/>
          <p14:tracePt t="125099" x="4144963" y="2982913"/>
          <p14:tracePt t="125114" x="4144963" y="2974975"/>
          <p14:tracePt t="125129" x="4144963" y="2967038"/>
          <p14:tracePt t="125256" x="4144963" y="2974975"/>
          <p14:tracePt t="129295" x="4049713" y="3014663"/>
          <p14:tracePt t="129297" x="3906838" y="3038475"/>
          <p14:tracePt t="129299" x="3843338" y="3046413"/>
          <p14:tracePt t="129300" x="3794125" y="3054350"/>
          <p14:tracePt t="129306" x="3738563" y="3054350"/>
          <p14:tracePt t="129316" x="3706813" y="3054350"/>
          <p14:tracePt t="129322" x="3690938" y="3054350"/>
          <p14:tracePt t="129330" x="3683000" y="3054350"/>
          <p14:tracePt t="129345" x="3675063" y="3054350"/>
          <p14:tracePt t="129359" x="3667125" y="3054350"/>
          <p14:tracePt t="129375" x="3659188" y="3046413"/>
          <p14:tracePt t="129383" x="3651250" y="3046413"/>
          <p14:tracePt t="129389" x="3635375" y="3038475"/>
          <p14:tracePt t="129398" x="3619500" y="3030538"/>
          <p14:tracePt t="129456" x="3643313" y="3014663"/>
          <p14:tracePt t="129465" x="3683000" y="2990850"/>
          <p14:tracePt t="129471" x="3738563" y="2943225"/>
          <p14:tracePt t="129480" x="3794125" y="2909888"/>
          <p14:tracePt t="129486" x="3851275" y="2886075"/>
          <p14:tracePt t="129494" x="3930650" y="2862263"/>
          <p14:tracePt t="129501" x="4041775" y="2822575"/>
          <p14:tracePt t="129509" x="4176713" y="2782888"/>
          <p14:tracePt t="129518" x="4344988" y="2751138"/>
          <p14:tracePt t="129524" x="4511675" y="2719388"/>
          <p14:tracePt t="129532" x="4640263" y="2679700"/>
          <p14:tracePt t="129539" x="4854575" y="2624138"/>
          <p14:tracePt t="129548" x="5094288" y="2543175"/>
          <p14:tracePt t="129554" x="5365750" y="2447925"/>
          <p14:tracePt t="129562" x="5627688" y="2336800"/>
          <p14:tracePt t="129569" x="5907088" y="2192338"/>
          <p14:tracePt t="129577" x="6154738" y="2049463"/>
          <p14:tracePt t="129584" x="6410325" y="1914525"/>
          <p14:tracePt t="129592" x="6561138" y="1833563"/>
          <p14:tracePt t="129600" x="6751638" y="1714500"/>
          <p14:tracePt t="129607" x="6872288" y="1643063"/>
          <p14:tracePt t="129614" x="6975475" y="1587500"/>
          <p14:tracePt t="129621" x="7046913" y="1555750"/>
          <p14:tracePt t="129630" x="7126288" y="1522413"/>
          <p14:tracePt t="129636" x="7159625" y="1522413"/>
          <p14:tracePt t="129644" x="7215188" y="1506538"/>
          <p14:tracePt t="129652" x="7246938" y="1506538"/>
          <p14:tracePt t="129659" x="7294563" y="1490663"/>
          <p14:tracePt t="129667" x="7342188" y="1474788"/>
          <p14:tracePt t="129675" x="7381875" y="1458913"/>
          <p14:tracePt t="129681" x="7421563" y="1443038"/>
          <p14:tracePt t="129690" x="7453313" y="1427163"/>
          <p14:tracePt t="129698" x="7485063" y="1419225"/>
          <p14:tracePt t="129704" x="7518400" y="1395413"/>
          <p14:tracePt t="129712" x="7550150" y="1363663"/>
          <p14:tracePt t="129719" x="7581900" y="1339850"/>
          <p14:tracePt t="129727" x="7605713" y="1323975"/>
          <p14:tracePt t="129734" x="7621588" y="1308100"/>
          <p14:tracePt t="129742" x="7653338" y="1292225"/>
          <p14:tracePt t="129750" x="7661275" y="1276350"/>
          <p14:tracePt t="129757" x="7669213" y="1276350"/>
          <p14:tracePt t="129764" x="7685088" y="1268413"/>
          <p14:tracePt t="129779" x="7685088" y="1260475"/>
          <p14:tracePt t="129937" x="7685088" y="1252538"/>
          <p14:tracePt t="129944" x="7693025" y="1252538"/>
          <p14:tracePt t="129952" x="7693025" y="1244600"/>
          <p14:tracePt t="129967" x="7700963" y="1236663"/>
          <p14:tracePt t="129982" x="7700963" y="1228725"/>
          <p14:tracePt t="129989" x="7708900" y="1220788"/>
          <p14:tracePt t="130006" x="7708900" y="1212850"/>
          <p14:tracePt t="130019" x="7708900" y="1204913"/>
          <p14:tracePt t="130034" x="7708900" y="1195388"/>
          <p14:tracePt t="130042" x="7708900" y="1187450"/>
          <p14:tracePt t="130057" x="7708900" y="1179513"/>
          <p14:tracePt t="130094" x="7708900" y="1171575"/>
          <p14:tracePt t="130162" x="7708900" y="1187450"/>
          <p14:tracePt t="130169" x="7700963" y="1195388"/>
          <p14:tracePt t="130176" x="7700963" y="1212850"/>
          <p14:tracePt t="130184" x="7700963" y="1228725"/>
          <p14:tracePt t="130191" x="7700963" y="1244600"/>
          <p14:tracePt t="130199" x="7700963" y="1252538"/>
          <p14:tracePt t="130207" x="7693025" y="1260475"/>
          <p14:tracePt t="130214" x="7693025" y="1276350"/>
          <p14:tracePt t="130222" x="7693025" y="1284288"/>
          <p14:tracePt t="130237" x="7693025" y="1292225"/>
          <p14:tracePt t="130642" x="7685088" y="1292225"/>
          <p14:tracePt t="130650" x="7597775" y="1292225"/>
          <p14:tracePt t="130657" x="7518400" y="1292225"/>
          <p14:tracePt t="130664" x="7405688" y="1292225"/>
          <p14:tracePt t="130672" x="7294563" y="1284288"/>
          <p14:tracePt t="130681" x="7199313" y="1268413"/>
          <p14:tracePt t="130686" x="7062788" y="1268413"/>
          <p14:tracePt t="130694" x="6959600" y="1244600"/>
          <p14:tracePt t="130701" x="6872288" y="1228725"/>
          <p14:tracePt t="130709" x="6800850" y="1220788"/>
          <p14:tracePt t="130717" x="6751638" y="1212850"/>
          <p14:tracePt t="130724" x="6735763" y="1204913"/>
          <p14:tracePt t="130733" x="6727825" y="1204913"/>
          <p14:tracePt t="130762" x="6727825" y="1195388"/>
          <p14:tracePt t="130777" x="6727825" y="1187450"/>
          <p14:tracePt t="130792" x="6719888" y="1179513"/>
          <p14:tracePt t="130800" x="6719888" y="1171575"/>
          <p14:tracePt t="130814" x="6711950" y="1163638"/>
          <p14:tracePt t="130821" x="6704013" y="1163638"/>
          <p14:tracePt t="130830" x="6688138" y="1147763"/>
          <p14:tracePt t="130836" x="6680200" y="1139825"/>
          <p14:tracePt t="130845" x="6672263" y="1131888"/>
          <p14:tracePt t="130852" x="6672263" y="1123950"/>
          <p14:tracePt t="130859" x="6672263" y="1116013"/>
          <p14:tracePt t="130867" x="6664325" y="1116013"/>
          <p14:tracePt t="130874" x="6664325" y="1108075"/>
          <p14:tracePt t="130899" x="6664325" y="1084263"/>
          <p14:tracePt t="130919" x="6664325" y="1076325"/>
          <p14:tracePt t="130942" x="6648450" y="1068388"/>
          <p14:tracePt t="130949" x="6648450" y="1060450"/>
          <p14:tracePt t="130958" x="6640513" y="1060450"/>
          <p14:tracePt t="130964" x="6632575" y="1060450"/>
          <p14:tracePt t="130980" x="6616700" y="1060450"/>
          <p14:tracePt t="130995" x="6608763" y="1060450"/>
          <p14:tracePt t="131002" x="6600825" y="1060450"/>
          <p14:tracePt t="131009" x="6592888" y="1068388"/>
          <p14:tracePt t="131017" x="6577013" y="1068388"/>
          <p14:tracePt t="131024" x="6577013" y="1076325"/>
          <p14:tracePt t="131032" x="6561138" y="1084263"/>
          <p14:tracePt t="131047" x="6553200" y="1092200"/>
          <p14:tracePt t="131063" x="6553200" y="1100138"/>
          <p14:tracePt t="131069" x="6553200" y="1108075"/>
          <p14:tracePt t="131077" x="6545263" y="1116013"/>
          <p14:tracePt t="131084" x="6545263" y="1123950"/>
          <p14:tracePt t="131092" x="6537325" y="1131888"/>
          <p14:tracePt t="131100" x="6537325" y="1139825"/>
          <p14:tracePt t="131107" x="6537325" y="1147763"/>
          <p14:tracePt t="131115" x="6537325" y="1155700"/>
          <p14:tracePt t="131122" x="6537325" y="1171575"/>
          <p14:tracePt t="131131" x="6537325" y="1187450"/>
          <p14:tracePt t="131136" x="6529388" y="1204913"/>
          <p14:tracePt t="131145" x="6529388" y="1220788"/>
          <p14:tracePt t="131152" x="6521450" y="1236663"/>
          <p14:tracePt t="131159" x="6521450" y="1252538"/>
          <p14:tracePt t="131166" x="6521450" y="1268413"/>
          <p14:tracePt t="131174" x="6513513" y="1284288"/>
          <p14:tracePt t="131182" x="6513513" y="1292225"/>
          <p14:tracePt t="131198" x="6505575" y="1292225"/>
          <p14:tracePt t="131294" x="6513513" y="1292225"/>
          <p14:tracePt t="131302" x="6529388" y="1292225"/>
          <p14:tracePt t="131309" x="6545263" y="1292225"/>
          <p14:tracePt t="131316" x="6569075" y="1292225"/>
          <p14:tracePt t="131324" x="6600825" y="1292225"/>
          <p14:tracePt t="131332" x="6624638" y="1292225"/>
          <p14:tracePt t="131339" x="6648450" y="1292225"/>
          <p14:tracePt t="131347" x="6680200" y="1292225"/>
          <p14:tracePt t="131354" x="6688138" y="1300163"/>
          <p14:tracePt t="131363" x="6696075" y="1308100"/>
          <p14:tracePt t="131369" x="6719888" y="1323975"/>
          <p14:tracePt t="131377" x="6727825" y="1331913"/>
          <p14:tracePt t="131384" x="6743700" y="1355725"/>
          <p14:tracePt t="131392" x="6759575" y="1363663"/>
          <p14:tracePt t="131400" x="6777038" y="1379538"/>
          <p14:tracePt t="131407" x="6792913" y="1387475"/>
          <p14:tracePt t="131415" x="6816725" y="1395413"/>
          <p14:tracePt t="131422" x="6840538" y="1403350"/>
          <p14:tracePt t="131431" x="6872288" y="1411288"/>
          <p14:tracePt t="131436" x="6896100" y="1411288"/>
          <p14:tracePt t="131445" x="6927850" y="1419225"/>
          <p14:tracePt t="131452" x="6967538" y="1427163"/>
          <p14:tracePt t="131459" x="6999288" y="1435100"/>
          <p14:tracePt t="131466" x="7023100" y="1443038"/>
          <p14:tracePt t="131474" x="7046913" y="1443038"/>
          <p14:tracePt t="131482" x="7070725" y="1450975"/>
          <p14:tracePt t="131489" x="7094538" y="1458913"/>
          <p14:tracePt t="131497" x="7126288" y="1466850"/>
          <p14:tracePt t="131504" x="7151688" y="1474788"/>
          <p14:tracePt t="131513" x="7175500" y="1482725"/>
          <p14:tracePt t="131519" x="7207250" y="1482725"/>
          <p14:tracePt t="131527" x="7246938" y="1482725"/>
          <p14:tracePt t="131534" x="7270750" y="1482725"/>
          <p14:tracePt t="131541" x="7318375" y="1482725"/>
          <p14:tracePt t="131549" x="7350125" y="1482725"/>
          <p14:tracePt t="131556" x="7381875" y="1482725"/>
          <p14:tracePt t="131565" x="7413625" y="1482725"/>
          <p14:tracePt t="131571" x="7437438" y="1482725"/>
          <p14:tracePt t="131580" x="7469188" y="1482725"/>
          <p14:tracePt t="131587" x="7485063" y="1482725"/>
          <p14:tracePt t="131595" x="7518400" y="1490663"/>
          <p14:tracePt t="131602" x="7550150" y="1490663"/>
          <p14:tracePt t="131609" x="7589838" y="1498600"/>
          <p14:tracePt t="131617" x="7613650" y="1498600"/>
          <p14:tracePt t="131624" x="7637463" y="1498600"/>
          <p14:tracePt t="131632" x="7669213" y="1498600"/>
          <p14:tracePt t="131639" x="7716838" y="1506538"/>
          <p14:tracePt t="131647" x="7740650" y="1506538"/>
          <p14:tracePt t="131663" x="7748588" y="1506538"/>
          <p14:tracePt t="131669" x="7764463" y="1506538"/>
          <p14:tracePt t="131684" x="7772400" y="1506538"/>
          <p14:tracePt t="131699" x="7788275" y="1506538"/>
          <p14:tracePt t="131714" x="7796213" y="1506538"/>
          <p14:tracePt t="131722" x="7804150" y="1506538"/>
          <p14:tracePt t="131767" x="7812088" y="1506538"/>
          <p14:tracePt t="132037" x="7820025" y="1506538"/>
          <p14:tracePt t="132045" x="7827963" y="1506538"/>
          <p14:tracePt t="132052" x="7885113" y="1506538"/>
          <p14:tracePt t="132059" x="7940675" y="1514475"/>
          <p14:tracePt t="132066" x="7996238" y="1522413"/>
          <p14:tracePt t="132074" x="8091488" y="1530350"/>
          <p14:tracePt t="132082" x="8186738" y="1538288"/>
          <p14:tracePt t="132089" x="8291513" y="1538288"/>
          <p14:tracePt t="132096" x="8362950" y="1538288"/>
          <p14:tracePt t="132104" x="8458200" y="1538288"/>
          <p14:tracePt t="132112" x="8545513" y="1538288"/>
          <p14:tracePt t="132119" x="8610600" y="1538288"/>
          <p14:tracePt t="132127" x="8634413" y="1538288"/>
          <p14:tracePt t="132134" x="8642350" y="1530350"/>
          <p14:tracePt t="132164" x="8650288" y="1530350"/>
          <p14:tracePt t="132172" x="8650288" y="1522413"/>
          <p14:tracePt t="133710" x="8642350" y="1514475"/>
          <p14:tracePt t="133716" x="8618538" y="1514475"/>
          <p14:tracePt t="133724" x="8593138" y="1514475"/>
          <p14:tracePt t="133732" x="8545513" y="1514475"/>
          <p14:tracePt t="133739" x="8505825" y="1522413"/>
          <p14:tracePt t="133747" x="8442325" y="1530350"/>
          <p14:tracePt t="133755" x="8355013" y="1538288"/>
          <p14:tracePt t="133764" x="8267700" y="1547813"/>
          <p14:tracePt t="133770" x="8154988" y="1555750"/>
          <p14:tracePt t="133781" x="8027988" y="1587500"/>
          <p14:tracePt t="133785" x="7893050" y="1635125"/>
          <p14:tracePt t="133794" x="7764463" y="1714500"/>
          <p14:tracePt t="133801" x="7669213" y="1785938"/>
          <p14:tracePt t="133806" x="7581900" y="1841500"/>
          <p14:tracePt t="133814" x="7534275" y="1890713"/>
          <p14:tracePt t="133822" x="7502525" y="1914525"/>
          <p14:tracePt t="133832" x="7493000" y="1938338"/>
          <p14:tracePt t="133838" x="7485063" y="1946275"/>
          <p14:tracePt t="133848" x="7485063" y="1954213"/>
          <p14:tracePt t="133927" x="7493000" y="1954213"/>
          <p14:tracePt t="133934" x="7510463" y="1954213"/>
          <p14:tracePt t="133941" x="7526338" y="1954213"/>
          <p14:tracePt t="133949" x="7550150" y="1954213"/>
          <p14:tracePt t="133956" x="7573963" y="1954213"/>
          <p14:tracePt t="133966" x="7613650" y="1954213"/>
          <p14:tracePt t="133972" x="7653338" y="1954213"/>
          <p14:tracePt t="133980" x="7732713" y="1954213"/>
          <p14:tracePt t="133987" x="7804150" y="1970088"/>
          <p14:tracePt t="133997" x="7877175" y="1978025"/>
          <p14:tracePt t="134002" x="7996238" y="1993900"/>
          <p14:tracePt t="134009" x="8107363" y="1993900"/>
          <p14:tracePt t="134018" x="8243888" y="2009775"/>
          <p14:tracePt t="134026" x="8394700" y="2009775"/>
          <p14:tracePt t="134034" x="8529638" y="2017713"/>
          <p14:tracePt t="134040" x="8634413" y="2017713"/>
          <p14:tracePt t="134048" x="8753475" y="2017713"/>
          <p14:tracePt t="134054" x="8864600" y="2017713"/>
          <p14:tracePt t="134065" x="8951913" y="2017713"/>
          <p14:tracePt t="134069" x="9056688" y="2017713"/>
          <p14:tracePt t="134081" x="9104313" y="2009775"/>
          <p14:tracePt t="134084" x="9128125" y="2001838"/>
          <p14:tracePt t="134095" x="9136063" y="1993900"/>
          <p14:tracePt t="134234" x="9136063" y="1873250"/>
          <p14:tracePt t="134241" x="9128125" y="1849438"/>
          <p14:tracePt t="134249" x="9128125" y="1825625"/>
          <p14:tracePt t="134256" x="9104313" y="1778000"/>
          <p14:tracePt t="134264" x="9096375" y="1762125"/>
          <p14:tracePt t="134272" x="9088438" y="1738313"/>
          <p14:tracePt t="134287" x="9080500" y="1730375"/>
          <p14:tracePt t="134294" x="9080500" y="1722438"/>
          <p14:tracePt t="134302" x="9072563" y="1722438"/>
          <p14:tracePt t="134363" x="9064625" y="1722438"/>
          <p14:tracePt t="134369" x="9040813" y="1738313"/>
          <p14:tracePt t="134377" x="9032875" y="1746250"/>
          <p14:tracePt t="134384" x="9009063" y="1754188"/>
          <p14:tracePt t="134391" x="8985250" y="1762125"/>
          <p14:tracePt t="134399" x="8959850" y="1762125"/>
          <p14:tracePt t="134406" x="8928100" y="1770063"/>
          <p14:tracePt t="134414" x="8904288" y="1770063"/>
          <p14:tracePt t="134422" x="8880475" y="1770063"/>
          <p14:tracePt t="134429" x="8856663" y="1770063"/>
          <p14:tracePt t="134437" x="8840788" y="1770063"/>
          <p14:tracePt t="134452" x="8832850" y="1770063"/>
          <p14:tracePt t="134489" x="8832850" y="1754188"/>
          <p14:tracePt t="134497" x="8824913" y="1746250"/>
          <p14:tracePt t="134504" x="8816975" y="1722438"/>
          <p14:tracePt t="134513" x="8816975" y="1706563"/>
          <p14:tracePt t="134519" x="8801100" y="1674813"/>
          <p14:tracePt t="134528" x="8777288" y="1658938"/>
          <p14:tracePt t="134534" x="8761413" y="1643063"/>
          <p14:tracePt t="134542" x="8745538" y="1627188"/>
          <p14:tracePt t="134549" x="8737600" y="1619250"/>
          <p14:tracePt t="134556" x="8729663" y="1619250"/>
          <p14:tracePt t="134566" x="8721725" y="1619250"/>
          <p14:tracePt t="134774" x="8729663" y="1619250"/>
          <p14:tracePt t="134781" x="8729663" y="1611313"/>
          <p14:tracePt t="134797" x="8737600" y="1611313"/>
          <p14:tracePt t="134813" x="8737600" y="1603375"/>
          <p14:tracePt t="134819" x="8745538" y="1603375"/>
          <p14:tracePt t="134828" x="8745538" y="1595438"/>
          <p14:tracePt t="134834" x="8753475" y="1587500"/>
          <p14:tracePt t="134842" x="8761413" y="1579563"/>
          <p14:tracePt t="134849" x="8769350" y="1563688"/>
          <p14:tracePt t="134857" x="8777288" y="1547813"/>
          <p14:tracePt t="134864" x="8777288" y="1530350"/>
          <p14:tracePt t="134872" x="8785225" y="1506538"/>
          <p14:tracePt t="134880" x="8793163" y="1482725"/>
          <p14:tracePt t="134887" x="8793163" y="1466850"/>
          <p14:tracePt t="134894" x="8801100" y="1443038"/>
          <p14:tracePt t="134902" x="8809038" y="1419225"/>
          <p14:tracePt t="134913" x="8809038" y="1395413"/>
          <p14:tracePt t="134916" x="8809038" y="1371600"/>
          <p14:tracePt t="134925" x="8809038" y="1355725"/>
          <p14:tracePt t="134932" x="8816975" y="1339850"/>
          <p14:tracePt t="134939" x="8816975" y="1316038"/>
          <p14:tracePt t="134946" x="8824913" y="1292225"/>
          <p14:tracePt t="134954" x="8824913" y="1276350"/>
          <p14:tracePt t="134962" x="8824913" y="1236663"/>
          <p14:tracePt t="134969" x="8824913" y="1204913"/>
          <p14:tracePt t="134977" x="8832850" y="1139825"/>
          <p14:tracePt t="134984" x="8840788" y="1092200"/>
          <p14:tracePt t="134992" x="8848725" y="1052513"/>
          <p14:tracePt t="134999" x="8848725" y="1020763"/>
          <p14:tracePt t="135007" x="8856663" y="965200"/>
          <p14:tracePt t="135014" x="8856663" y="917575"/>
          <p14:tracePt t="135022" x="8856663" y="885825"/>
          <p14:tracePt t="135030" x="8856663" y="862013"/>
          <p14:tracePt t="135036" x="8856663" y="852488"/>
          <p14:tracePt t="135045" x="8856663" y="836613"/>
          <p14:tracePt t="135052" x="8856663" y="828675"/>
          <p14:tracePt t="135067" x="8856663" y="820738"/>
          <p14:tracePt t="135096" x="8856663" y="812800"/>
          <p14:tracePt t="135202" x="8848725" y="820738"/>
          <p14:tracePt t="135210" x="8848725" y="836613"/>
          <p14:tracePt t="135217" x="8840788" y="852488"/>
          <p14:tracePt t="135225" x="8832850" y="877888"/>
          <p14:tracePt t="135232" x="8832850" y="909638"/>
          <p14:tracePt t="135239" x="8832850" y="941388"/>
          <p14:tracePt t="135246" x="8832850" y="973138"/>
          <p14:tracePt t="135254" x="8832850" y="996950"/>
          <p14:tracePt t="135262" x="8832850" y="1020763"/>
          <p14:tracePt t="135269" x="8832850" y="1044575"/>
          <p14:tracePt t="135277" x="8832850" y="1068388"/>
          <p14:tracePt t="135284" x="8832850" y="1084263"/>
          <p14:tracePt t="135291" x="8832850" y="1092200"/>
          <p14:tracePt t="135299" x="8832850" y="1100138"/>
          <p14:tracePt t="135306" x="8832850" y="1108075"/>
          <p14:tracePt t="135314" x="8832850" y="1116013"/>
          <p14:tracePt t="135322" x="8832850" y="1123950"/>
          <p14:tracePt t="135337" x="8832850" y="1131888"/>
          <p14:tracePt t="135344" x="8824913" y="1131888"/>
          <p14:tracePt t="135352" x="8824913" y="1147763"/>
          <p14:tracePt t="135360" x="8816975" y="1155700"/>
          <p14:tracePt t="135366" x="8816975" y="1171575"/>
          <p14:tracePt t="135375" x="8801100" y="1187450"/>
          <p14:tracePt t="135382" x="8785225" y="1220788"/>
          <p14:tracePt t="135389" x="8785225" y="1244600"/>
          <p14:tracePt t="135396" x="8769350" y="1268413"/>
          <p14:tracePt t="135404" x="8753475" y="1292225"/>
          <p14:tracePt t="135412" x="8745538" y="1323975"/>
          <p14:tracePt t="135419" x="8737600" y="1331913"/>
          <p14:tracePt t="135426" x="8729663" y="1347788"/>
          <p14:tracePt t="135434" x="8729663" y="1355725"/>
          <p14:tracePt t="135546" x="8721725" y="1355725"/>
          <p14:tracePt t="135562" x="8705850" y="1363663"/>
          <p14:tracePt t="135577" x="8697913" y="1363663"/>
          <p14:tracePt t="135584" x="8697913" y="1371600"/>
          <p14:tracePt t="135593" x="8689975" y="1379538"/>
          <p14:tracePt t="135749" x="8689975" y="1387475"/>
          <p14:tracePt t="135764" x="8682038" y="1387475"/>
          <p14:tracePt t="135771" x="8682038" y="1395413"/>
          <p14:tracePt t="135779" x="8674100" y="1395413"/>
          <p14:tracePt t="135786" x="8674100" y="1403350"/>
          <p14:tracePt t="135794" x="8674100" y="1411288"/>
          <p14:tracePt t="135809" x="8674100" y="1419225"/>
          <p14:tracePt t="135817" x="8666163" y="1419225"/>
          <p14:tracePt t="135826" x="8666163" y="1427163"/>
          <p14:tracePt t="135831" x="8666163" y="1435100"/>
          <p14:tracePt t="135839" x="8666163" y="1443038"/>
          <p14:tracePt t="136214" x="8674100" y="1443038"/>
          <p14:tracePt t="136221" x="8682038" y="1443038"/>
          <p14:tracePt t="136236" x="8689975" y="1435100"/>
          <p14:tracePt t="136252" x="8697913" y="1435100"/>
          <p14:tracePt t="136274" x="8705850" y="1435100"/>
          <p14:tracePt t="136289" x="8713788" y="1435100"/>
          <p14:tracePt t="136311" x="8721725" y="1435100"/>
          <p14:tracePt t="136372" x="8721725" y="1443038"/>
          <p14:tracePt t="136379" x="8729663" y="1443038"/>
          <p14:tracePt t="136386" x="8729663" y="1450975"/>
          <p14:tracePt t="136402" x="8729663" y="1458913"/>
          <p14:tracePt t="136417" x="8729663" y="1466850"/>
          <p14:tracePt t="136426" x="8729663" y="1474788"/>
          <p14:tracePt t="136478" x="8729663" y="1482725"/>
          <p14:tracePt t="136559" x="8737600" y="1482725"/>
          <p14:tracePt t="136576" x="8745538" y="1482725"/>
          <p14:tracePt t="136642" x="8753475" y="1482725"/>
          <p14:tracePt t="137264" x="8753475" y="1474788"/>
          <p14:tracePt t="137272" x="8753475" y="1466850"/>
          <p14:tracePt t="137286" x="8753475" y="1458913"/>
          <p14:tracePt t="137301" x="8753475" y="1450975"/>
          <p14:tracePt t="137309" x="8753475" y="1435100"/>
          <p14:tracePt t="137317" x="8753475" y="1419225"/>
          <p14:tracePt t="137325" x="8753475" y="1411288"/>
          <p14:tracePt t="137331" x="8753475" y="1403350"/>
          <p14:tracePt t="137339" x="8753475" y="1379538"/>
          <p14:tracePt t="137346" x="8753475" y="1363663"/>
          <p14:tracePt t="137354" x="8753475" y="1355725"/>
          <p14:tracePt t="137362" x="8753475" y="1347788"/>
          <p14:tracePt t="137377" x="8753475" y="1339850"/>
          <p14:tracePt t="137414" x="8753475" y="1331913"/>
          <p14:tracePt t="137422" x="8761413" y="1331913"/>
          <p14:tracePt t="137429" x="8769350" y="1323975"/>
          <p14:tracePt t="137436" x="8777288" y="1316038"/>
          <p14:tracePt t="137452" x="8785225" y="1308100"/>
          <p14:tracePt t="137460" x="8793163" y="1308100"/>
          <p14:tracePt t="137467" x="8809038" y="1300163"/>
          <p14:tracePt t="137475" x="8816975" y="1292225"/>
          <p14:tracePt t="137482" x="8824913" y="1292225"/>
          <p14:tracePt t="137489" x="8832850" y="1292225"/>
          <p14:tracePt t="137497" x="8840788" y="1292225"/>
          <p14:tracePt t="137504" x="8856663" y="1292225"/>
          <p14:tracePt t="137511" x="8864600" y="1292225"/>
          <p14:tracePt t="137527" x="8872538" y="1292225"/>
          <p14:tracePt t="137534" x="8880475" y="1292225"/>
          <p14:tracePt t="138706" x="0" y="0"/>
        </p14:tracePtLst>
        <p14:tracePtLst>
          <p14:tracePt t="144271" x="4113213" y="4513263"/>
          <p14:tracePt t="144696" x="4113213" y="4521200"/>
          <p14:tracePt t="144705" x="4113213" y="4529138"/>
          <p14:tracePt t="144711" x="4113213" y="4537075"/>
          <p14:tracePt t="144721" x="4105275" y="4545013"/>
          <p14:tracePt t="144726" x="4097338" y="4568825"/>
          <p14:tracePt t="144735" x="4097338" y="4576763"/>
          <p14:tracePt t="144741" x="4097338" y="4584700"/>
          <p14:tracePt t="144756" x="4089400" y="4600575"/>
          <p14:tracePt t="144772" x="4089400" y="4608513"/>
          <p14:tracePt t="145364" x="4089400" y="4600575"/>
          <p14:tracePt t="145388" x="4089400" y="4592638"/>
          <p14:tracePt t="145394" x="4089400" y="4584700"/>
          <p14:tracePt t="145404" x="4089400" y="4576763"/>
          <p14:tracePt t="145409" x="4089400" y="4568825"/>
          <p14:tracePt t="145421" x="4089400" y="4552950"/>
          <p14:tracePt t="145424" x="4089400" y="4537075"/>
          <p14:tracePt t="145431" x="4089400" y="4521200"/>
          <p14:tracePt t="145441" x="4089400" y="4505325"/>
          <p14:tracePt t="145447" x="4089400" y="4497388"/>
          <p14:tracePt t="145454" x="4089400" y="4481513"/>
          <p14:tracePt t="145462" x="4089400" y="4473575"/>
          <p14:tracePt t="145476" x="4089400" y="4465638"/>
          <p14:tracePt t="145530" x="4089400" y="4481513"/>
          <p14:tracePt t="145537" x="4089400" y="4497388"/>
          <p14:tracePt t="145544" x="4089400" y="4521200"/>
          <p14:tracePt t="145551" x="4089400" y="4545013"/>
          <p14:tracePt t="145559" x="4089400" y="4576763"/>
          <p14:tracePt t="145569" x="4089400" y="4600575"/>
          <p14:tracePt t="145575" x="4089400" y="4616450"/>
          <p14:tracePt t="145582" x="4089400" y="4641850"/>
          <p14:tracePt t="145589" x="4097338" y="4681538"/>
          <p14:tracePt t="145597" x="4105275" y="4705350"/>
          <p14:tracePt t="145605" x="4105275" y="4745038"/>
          <p14:tracePt t="145612" x="4113213" y="4792663"/>
          <p14:tracePt t="145620" x="4129088" y="4824413"/>
          <p14:tracePt t="145626" x="4137025" y="4872038"/>
          <p14:tracePt t="145636" x="4144963" y="4903788"/>
          <p14:tracePt t="145641" x="4144963" y="4927600"/>
          <p14:tracePt t="145649" x="4152900" y="4951413"/>
          <p14:tracePt t="145657" x="4152900" y="4984750"/>
          <p14:tracePt t="145664" x="4152900" y="5008563"/>
          <p14:tracePt t="145671" x="4152900" y="5032375"/>
          <p14:tracePt t="145679" x="4152900" y="5048250"/>
          <p14:tracePt t="145687" x="4152900" y="5064125"/>
          <p14:tracePt t="145694" x="4152900" y="5072063"/>
          <p14:tracePt t="145702" x="4152900" y="5080000"/>
          <p14:tracePt t="145709" x="4152900" y="5103813"/>
          <p14:tracePt t="145717" x="4144963" y="5119688"/>
          <p14:tracePt t="145724" x="4137025" y="5127625"/>
          <p14:tracePt t="145732" x="4137025" y="5143500"/>
          <p14:tracePt t="145739" x="4121150" y="5143500"/>
          <p14:tracePt t="145747" x="4121150" y="5151438"/>
          <p14:tracePt t="145821" x="4121150" y="5159375"/>
          <p14:tracePt t="145829" x="4113213" y="5159375"/>
          <p14:tracePt t="145927" x="4113213" y="5167313"/>
          <p14:tracePt t="145979" x="4105275" y="5167313"/>
          <p14:tracePt t="145994" x="4105275" y="5175250"/>
          <p14:tracePt t="146002" x="4097338" y="5175250"/>
          <p14:tracePt t="146009" x="4089400" y="5175250"/>
          <p14:tracePt t="146018" x="4089400" y="5183188"/>
          <p14:tracePt t="146024" x="4081463" y="5183188"/>
          <p14:tracePt t="146070" x="4073525" y="5183188"/>
          <p14:tracePt t="146076" x="4073525" y="5191125"/>
          <p14:tracePt t="146152" x="4073525" y="5199063"/>
          <p14:tracePt t="146169" x="4073525" y="5207000"/>
          <p14:tracePt t="146189" x="4073525" y="5214938"/>
          <p14:tracePt t="146212" x="4081463" y="5214938"/>
          <p14:tracePt t="146227" x="4089400" y="5214938"/>
          <p14:tracePt t="146234" x="4089400" y="5222875"/>
          <p14:tracePt t="146249" x="4097338" y="5222875"/>
          <p14:tracePt t="146309" x="4105275" y="5222875"/>
          <p14:tracePt t="146332" x="4105275" y="5214938"/>
          <p14:tracePt t="146347" x="4105275" y="5207000"/>
          <p14:tracePt t="146370" x="4105275" y="5199063"/>
          <p14:tracePt t="146392" x="4105275" y="5191125"/>
          <p14:tracePt t="146400" x="4089400" y="5191125"/>
          <p14:tracePt t="146415" x="4081463" y="5191125"/>
          <p14:tracePt t="146422" x="4073525" y="5199063"/>
          <p14:tracePt t="146429" x="4065588" y="5199063"/>
          <p14:tracePt t="146444" x="4057650" y="5207000"/>
          <p14:tracePt t="146459" x="4049713" y="5214938"/>
          <p14:tracePt t="146467" x="4041775" y="5214938"/>
          <p14:tracePt t="147321" x="4041775" y="5222875"/>
          <p14:tracePt t="147329" x="4041775" y="5230813"/>
          <p14:tracePt t="147345" x="4041775" y="5238750"/>
          <p14:tracePt t="147360" x="4041775" y="5246688"/>
          <p14:tracePt t="147494" x="4041775" y="5238750"/>
          <p14:tracePt t="147504" x="4049713" y="5230813"/>
          <p14:tracePt t="147509" x="4049713" y="5222875"/>
          <p14:tracePt t="147518" x="4057650" y="5214938"/>
          <p14:tracePt t="147524" x="4065588" y="5207000"/>
          <p14:tracePt t="147533" x="4065588" y="5191125"/>
          <p14:tracePt t="147540" x="4073525" y="5191125"/>
          <p14:tracePt t="147547" x="4073525" y="5175250"/>
          <p14:tracePt t="147554" x="4081463" y="5159375"/>
          <p14:tracePt t="147562" x="4081463" y="5151438"/>
          <p14:tracePt t="147570" x="4089400" y="5135563"/>
          <p14:tracePt t="147576" x="4089400" y="5127625"/>
          <p14:tracePt t="147591" x="4097338" y="5119688"/>
          <p14:tracePt t="147607" x="4105275" y="5119688"/>
          <p14:tracePt t="147697" x="4113213" y="5119688"/>
          <p14:tracePt t="147721" x="4121150" y="5119688"/>
          <p14:tracePt t="147735" x="4129088" y="5119688"/>
          <p14:tracePt t="147742" x="4137025" y="5119688"/>
          <p14:tracePt t="147765" x="4144963" y="5119688"/>
          <p14:tracePt t="147772" x="4144963" y="5111750"/>
          <p14:tracePt t="147779" x="4152900" y="5111750"/>
          <p14:tracePt t="147786" x="4160838" y="5103813"/>
          <p14:tracePt t="147794" x="4168775" y="5103813"/>
          <p14:tracePt t="147802" x="4168775" y="5095875"/>
          <p14:tracePt t="147810" x="4184650" y="5087938"/>
          <p14:tracePt t="147816" x="4184650" y="5080000"/>
          <p14:tracePt t="147824" x="4192588" y="5064125"/>
          <p14:tracePt t="147833" x="4200525" y="5056188"/>
          <p14:tracePt t="147839" x="4210050" y="5040313"/>
          <p14:tracePt t="147854" x="4217988" y="5032375"/>
          <p14:tracePt t="147862" x="4217988" y="5024438"/>
          <p14:tracePt t="147876" x="4225925" y="5008563"/>
          <p14:tracePt t="147902" x="4233863" y="4992688"/>
          <p14:tracePt t="147906" x="4233863" y="4984750"/>
          <p14:tracePt t="147915" x="4233863" y="4976813"/>
          <p14:tracePt t="147921" x="4241800" y="4967288"/>
          <p14:tracePt t="147937" x="4241800" y="4959350"/>
          <p14:tracePt t="147952" x="4241800" y="4951413"/>
          <p14:tracePt t="147966" x="4241800" y="4943475"/>
          <p14:tracePt t="147976" x="4249738" y="4935538"/>
          <p14:tracePt t="147984" x="4249738" y="4927600"/>
          <p14:tracePt t="147989" x="4257675" y="4919663"/>
          <p14:tracePt t="147997" x="4257675" y="4911725"/>
          <p14:tracePt t="148004" x="4257675" y="4895850"/>
          <p14:tracePt t="148012" x="4265613" y="4879975"/>
          <p14:tracePt t="148019" x="4273550" y="4872038"/>
          <p14:tracePt t="148026" x="4281488" y="4856163"/>
          <p14:tracePt t="148034" x="4297363" y="4832350"/>
          <p14:tracePt t="148042" x="4297363" y="4816475"/>
          <p14:tracePt t="148049" x="4305300" y="4816475"/>
          <p14:tracePt t="148057" x="4313238" y="4808538"/>
          <p14:tracePt t="148065" x="4321175" y="4784725"/>
          <p14:tracePt t="148071" x="4329113" y="4776788"/>
          <p14:tracePt t="148079" x="4344988" y="4752975"/>
          <p14:tracePt t="148087" x="4352925" y="4745038"/>
          <p14:tracePt t="148094" x="4368800" y="4729163"/>
          <p14:tracePt t="148102" x="4376738" y="4713288"/>
          <p14:tracePt t="148109" x="4384675" y="4697413"/>
          <p14:tracePt t="148116" x="4392613" y="4681538"/>
          <p14:tracePt t="148124" x="4400550" y="4665663"/>
          <p14:tracePt t="148133" x="4416425" y="4649788"/>
          <p14:tracePt t="148140" x="4424363" y="4624388"/>
          <p14:tracePt t="148146" x="4448175" y="4584700"/>
          <p14:tracePt t="148155" x="4456113" y="4576763"/>
          <p14:tracePt t="148237" x="4464050" y="4576763"/>
          <p14:tracePt t="148274" x="4471988" y="4584700"/>
          <p14:tracePt t="148282" x="4471988" y="4592638"/>
          <p14:tracePt t="148289" x="4479925" y="4600575"/>
          <p14:tracePt t="148296" x="4487863" y="4608513"/>
          <p14:tracePt t="148304" x="4487863" y="4624388"/>
          <p14:tracePt t="148311" x="4495800" y="4633913"/>
          <p14:tracePt t="148319" x="4495800" y="4641850"/>
          <p14:tracePt t="148326" x="4503738" y="4649788"/>
          <p14:tracePt t="148334" x="4503738" y="4657725"/>
          <p14:tracePt t="148342" x="4511675" y="4665663"/>
          <p14:tracePt t="148349" x="4511675" y="4681538"/>
          <p14:tracePt t="148357" x="4519613" y="4681538"/>
          <p14:tracePt t="148366" x="4519613" y="4697413"/>
          <p14:tracePt t="148372" x="4519613" y="4705350"/>
          <p14:tracePt t="148379" x="4527550" y="4721225"/>
          <p14:tracePt t="148386" x="4527550" y="4737100"/>
          <p14:tracePt t="148394" x="4535488" y="4745038"/>
          <p14:tracePt t="148401" x="4535488" y="4760913"/>
          <p14:tracePt t="148409" x="4535488" y="4768850"/>
          <p14:tracePt t="148417" x="4543425" y="4784725"/>
          <p14:tracePt t="148424" x="4551363" y="4800600"/>
          <p14:tracePt t="148432" x="4551363" y="4808538"/>
          <p14:tracePt t="148439" x="4551363" y="4816475"/>
          <p14:tracePt t="148446" x="4559300" y="4824413"/>
          <p14:tracePt t="148461" x="4559300" y="4832350"/>
          <p14:tracePt t="148469" x="4567238" y="4832350"/>
          <p14:tracePt t="148582" x="4576763" y="4832350"/>
          <p14:tracePt t="148589" x="4576763" y="4840288"/>
          <p14:tracePt t="148596" x="4576763" y="4848225"/>
          <p14:tracePt t="148612" x="4576763" y="4856163"/>
          <p14:tracePt t="148619" x="4576763" y="4864100"/>
          <p14:tracePt t="148626" x="4576763" y="4872038"/>
          <p14:tracePt t="148634" x="4576763" y="4879975"/>
          <p14:tracePt t="148642" x="4567238" y="4879975"/>
          <p14:tracePt t="148649" x="4567238" y="4887913"/>
          <p14:tracePt t="148666" x="4567238" y="4895850"/>
          <p14:tracePt t="148671" x="4567238" y="4903788"/>
          <p14:tracePt t="148679" x="4559300" y="4903788"/>
          <p14:tracePt t="148694" x="4559300" y="4911725"/>
          <p14:tracePt t="148717" x="4559300" y="4919663"/>
          <p14:tracePt t="148785" x="4559300" y="4927600"/>
          <p14:tracePt t="148791" x="4559300" y="4935538"/>
          <p14:tracePt t="148799" x="4559300" y="4943475"/>
          <p14:tracePt t="148816" x="4559300" y="4951413"/>
          <p14:tracePt t="148994" x="4567238" y="4959350"/>
          <p14:tracePt t="149024" x="4576763" y="4959350"/>
          <p14:tracePt t="149084" x="4584700" y="4959350"/>
          <p14:tracePt t="149256" x="4592638" y="4959350"/>
          <p14:tracePt t="149376" x="4600575" y="4959350"/>
          <p14:tracePt t="149813" x="0" y="0"/>
        </p14:tracePtLst>
        <p14:tracePtLst>
          <p14:tracePt t="174413" x="1419225" y="654050"/>
          <p14:tracePt t="174959" x="1427163" y="654050"/>
          <p14:tracePt t="174967" x="1443038" y="646113"/>
          <p14:tracePt t="174975" x="1450975" y="646113"/>
          <p14:tracePt t="174981" x="1466850" y="630238"/>
          <p14:tracePt t="174989" x="1482725" y="630238"/>
          <p14:tracePt t="174998" x="1506538" y="622300"/>
          <p14:tracePt t="175004" x="1522413" y="614363"/>
          <p14:tracePt t="175012" x="1530350" y="606425"/>
          <p14:tracePt t="175019" x="1538288" y="606425"/>
          <p14:tracePt t="175911" x="1546225" y="606425"/>
          <p14:tracePt t="176121" x="1538288" y="606425"/>
          <p14:tracePt t="176129" x="1522413" y="606425"/>
          <p14:tracePt t="176137" x="1506538" y="606425"/>
          <p14:tracePt t="176144" x="1490663" y="606425"/>
          <p14:tracePt t="176151" x="1482725" y="606425"/>
          <p14:tracePt t="176159" x="1458913" y="606425"/>
          <p14:tracePt t="176166" x="1435100" y="598488"/>
          <p14:tracePt t="176174" x="1419225" y="582613"/>
          <p14:tracePt t="176181" x="1403350" y="574675"/>
          <p14:tracePt t="176189" x="1387475" y="558800"/>
          <p14:tracePt t="176196" x="1363663" y="542925"/>
          <p14:tracePt t="176204" x="1355725" y="527050"/>
          <p14:tracePt t="176212" x="1339850" y="509588"/>
          <p14:tracePt t="176220" x="1323975" y="501650"/>
          <p14:tracePt t="176227" x="1316038" y="493713"/>
          <p14:tracePt t="176234" x="1316038" y="485775"/>
          <p14:tracePt t="176241" x="1308100" y="485775"/>
          <p14:tracePt t="176249" x="1308100" y="477838"/>
          <p14:tracePt t="176310" x="1308100" y="469900"/>
          <p14:tracePt t="176339" x="1300163" y="469900"/>
          <p14:tracePt t="176354" x="1284288" y="469900"/>
          <p14:tracePt t="176362" x="1274763" y="461963"/>
          <p14:tracePt t="176369" x="1266825" y="461963"/>
          <p14:tracePt t="176379" x="1243013" y="454025"/>
          <p14:tracePt t="176384" x="1219200" y="446088"/>
          <p14:tracePt t="176393" x="1179513" y="438150"/>
          <p14:tracePt t="176399" x="1147763" y="422275"/>
          <p14:tracePt t="176407" x="1108075" y="414338"/>
          <p14:tracePt t="176414" x="1084263" y="414338"/>
          <p14:tracePt t="176422" x="1044575" y="406400"/>
          <p14:tracePt t="176429" x="996950" y="398463"/>
          <p14:tracePt t="176436" x="965200" y="390525"/>
          <p14:tracePt t="176444" x="933450" y="390525"/>
          <p14:tracePt t="176451" x="908050" y="390525"/>
          <p14:tracePt t="176460" x="892175" y="390525"/>
          <p14:tracePt t="176467" x="868363" y="390525"/>
          <p14:tracePt t="176475" x="844550" y="390525"/>
          <p14:tracePt t="176481" x="820738" y="390525"/>
          <p14:tracePt t="176489" x="804863" y="390525"/>
          <p14:tracePt t="176496" x="788988" y="390525"/>
          <p14:tracePt t="176504" x="773113" y="390525"/>
          <p14:tracePt t="176511" x="765175" y="390525"/>
          <p14:tracePt t="176519" x="741363" y="398463"/>
          <p14:tracePt t="176526" x="717550" y="398463"/>
          <p14:tracePt t="176534" x="709613" y="406400"/>
          <p14:tracePt t="176543" x="701675" y="414338"/>
          <p14:tracePt t="176550" x="685800" y="422275"/>
          <p14:tracePt t="176557" x="685800" y="430213"/>
          <p14:tracePt t="176565" x="669925" y="438150"/>
          <p14:tracePt t="176571" x="661988" y="454025"/>
          <p14:tracePt t="176579" x="646113" y="469900"/>
          <p14:tracePt t="176586" x="638175" y="485775"/>
          <p14:tracePt t="176595" x="622300" y="509588"/>
          <p14:tracePt t="176601" x="622300" y="527050"/>
          <p14:tracePt t="176609" x="606425" y="542925"/>
          <p14:tracePt t="176616" x="598488" y="550863"/>
          <p14:tracePt t="176626" x="598488" y="574675"/>
          <p14:tracePt t="176631" x="590550" y="582613"/>
          <p14:tracePt t="176639" x="582613" y="590550"/>
          <p14:tracePt t="176646" x="582613" y="598488"/>
          <p14:tracePt t="176662" x="574675" y="614363"/>
          <p14:tracePt t="176676" x="574675" y="622300"/>
          <p14:tracePt t="178672" x="566738" y="622300"/>
          <p14:tracePt t="178679" x="550863" y="622300"/>
          <p14:tracePt t="178686" x="541338" y="622300"/>
          <p14:tracePt t="178694" x="517525" y="630238"/>
          <p14:tracePt t="178701" x="501650" y="630238"/>
          <p14:tracePt t="178709" x="485775" y="638175"/>
          <p14:tracePt t="178717" x="469900" y="646113"/>
          <p14:tracePt t="178725" x="461963" y="661988"/>
          <p14:tracePt t="178731" x="446088" y="669925"/>
          <p14:tracePt t="178739" x="438150" y="685800"/>
          <p14:tracePt t="178747" x="430213" y="709613"/>
          <p14:tracePt t="178754" x="422275" y="725488"/>
          <p14:tracePt t="178761" x="414338" y="749300"/>
          <p14:tracePt t="178769" x="414338" y="757238"/>
          <p14:tracePt t="178777" x="406400" y="773113"/>
          <p14:tracePt t="178792" x="406400" y="781050"/>
          <p14:tracePt t="178799" x="398463" y="781050"/>
          <p14:tracePt t="178814" x="398463" y="788988"/>
          <p14:tracePt t="178837" x="398463" y="796925"/>
          <p14:tracePt t="178852" x="390525" y="804863"/>
          <p14:tracePt t="178859" x="390525" y="820738"/>
          <p14:tracePt t="178866" x="382588" y="836613"/>
          <p14:tracePt t="178874" x="374650" y="852488"/>
          <p14:tracePt t="178881" x="358775" y="877888"/>
          <p14:tracePt t="178889" x="350838" y="917575"/>
          <p14:tracePt t="178911" x="327025" y="996950"/>
          <p14:tracePt t="178911" x="311150" y="1076325"/>
          <p14:tracePt t="178919" x="303213" y="1123950"/>
          <p14:tracePt t="178927" x="287338" y="1179513"/>
          <p14:tracePt t="178934" x="271463" y="1220788"/>
          <p14:tracePt t="178942" x="263525" y="1284288"/>
          <p14:tracePt t="178949" x="247650" y="1363663"/>
          <p14:tracePt t="178958" x="247650" y="1443038"/>
          <p14:tracePt t="178964" x="239713" y="1506538"/>
          <p14:tracePt t="178971" x="223838" y="1619250"/>
          <p14:tracePt t="178979" x="223838" y="1722438"/>
          <p14:tracePt t="178987" x="215900" y="1841500"/>
          <p14:tracePt t="178994" x="215900" y="1922463"/>
          <p14:tracePt t="179003" x="207963" y="2033588"/>
          <p14:tracePt t="179010" x="192088" y="2152650"/>
          <p14:tracePt t="179018" x="192088" y="2257425"/>
          <p14:tracePt t="179024" x="192088" y="2352675"/>
          <p14:tracePt t="179031" x="184150" y="2447925"/>
          <p14:tracePt t="179040" x="184150" y="2495550"/>
          <p14:tracePt t="179047" x="184150" y="2576513"/>
          <p14:tracePt t="179054" x="184150" y="2616200"/>
          <p14:tracePt t="179061" x="184150" y="2679700"/>
          <p14:tracePt t="179069" x="184150" y="2719388"/>
          <p14:tracePt t="179077" x="192088" y="2759075"/>
          <p14:tracePt t="179084" x="192088" y="2782888"/>
          <p14:tracePt t="179092" x="192088" y="2814638"/>
          <p14:tracePt t="179099" x="200025" y="2830513"/>
          <p14:tracePt t="179108" x="207963" y="2854325"/>
          <p14:tracePt t="179122" x="215900" y="2870200"/>
          <p14:tracePt t="179130" x="223838" y="2870200"/>
          <p14:tracePt t="179137" x="223838" y="2878138"/>
          <p14:tracePt t="179167" x="231775" y="2878138"/>
          <p14:tracePt t="179174" x="231775" y="2886075"/>
          <p14:tracePt t="179204" x="239713" y="2886075"/>
          <p14:tracePt t="179219" x="247650" y="2886075"/>
          <p14:tracePt t="179234" x="255588" y="2886075"/>
          <p14:tracePt t="179242" x="263525" y="2878138"/>
          <p14:tracePt t="179249" x="271463" y="2870200"/>
          <p14:tracePt t="179257" x="279400" y="2870200"/>
          <p14:tracePt t="179264" x="279400" y="2862263"/>
          <p14:tracePt t="179272" x="287338" y="2862263"/>
          <p14:tracePt t="179279" x="295275" y="2862263"/>
          <p14:tracePt t="179294" x="303213" y="2862263"/>
          <p14:tracePt t="179302" x="311150" y="2862263"/>
          <p14:tracePt t="179309" x="319088" y="2878138"/>
          <p14:tracePt t="179317" x="342900" y="2894013"/>
          <p14:tracePt t="179326" x="366713" y="2909888"/>
          <p14:tracePt t="179332" x="406400" y="2935288"/>
          <p14:tracePt t="179340" x="438150" y="2951163"/>
          <p14:tracePt t="179347" x="477838" y="2982913"/>
          <p14:tracePt t="179354" x="525463" y="2998788"/>
          <p14:tracePt t="179361" x="558800" y="3014663"/>
          <p14:tracePt t="179369" x="598488" y="3030538"/>
          <p14:tracePt t="179376" x="646113" y="3038475"/>
          <p14:tracePt t="179384" x="669925" y="3046413"/>
          <p14:tracePt t="179392" x="693738" y="3054350"/>
          <p14:tracePt t="179399" x="717550" y="3054350"/>
          <p14:tracePt t="179407" x="725488" y="3062288"/>
          <p14:tracePt t="179414" x="741363" y="3062288"/>
          <p14:tracePt t="179429" x="749300" y="3062288"/>
          <p14:tracePt t="179594" x="749300" y="3070225"/>
          <p14:tracePt t="179617" x="741363" y="3070225"/>
          <p14:tracePt t="179631" x="733425" y="3070225"/>
          <p14:tracePt t="179640" x="733425" y="3078163"/>
          <p14:tracePt t="179646" x="725488" y="3078163"/>
          <p14:tracePt t="179654" x="725488" y="3086100"/>
          <p14:tracePt t="179999" x="733425" y="3086100"/>
          <p14:tracePt t="180006" x="741363" y="3086100"/>
          <p14:tracePt t="180022" x="757238" y="3086100"/>
          <p14:tracePt t="180029" x="765175" y="3086100"/>
          <p14:tracePt t="180038" x="773113" y="3078163"/>
          <p14:tracePt t="180044" x="781050" y="3078163"/>
          <p14:tracePt t="180052" x="788988" y="3078163"/>
          <p14:tracePt t="180059" x="796925" y="3078163"/>
          <p14:tracePt t="180066" x="812800" y="3078163"/>
          <p14:tracePt t="180081" x="820738" y="3078163"/>
          <p14:tracePt t="180090" x="836613" y="3078163"/>
          <p14:tracePt t="180096" x="844550" y="3078163"/>
          <p14:tracePt t="180105" x="860425" y="3078163"/>
          <p14:tracePt t="180112" x="876300" y="3078163"/>
          <p14:tracePt t="180119" x="900113" y="3078163"/>
          <p14:tracePt t="180126" x="925513" y="3078163"/>
          <p14:tracePt t="180134" x="957263" y="3062288"/>
          <p14:tracePt t="180143" x="996950" y="3054350"/>
          <p14:tracePt t="180149" x="1044575" y="3038475"/>
          <p14:tracePt t="180157" x="1076325" y="3030538"/>
          <p14:tracePt t="180164" x="1123950" y="3014663"/>
          <p14:tracePt t="180173" x="1163638" y="3006725"/>
          <p14:tracePt t="180179" x="1187450" y="3006725"/>
          <p14:tracePt t="180187" x="1227138" y="2998788"/>
          <p14:tracePt t="180194" x="1250950" y="2990850"/>
          <p14:tracePt t="180201" x="1266825" y="2982913"/>
          <p14:tracePt t="180209" x="1284288" y="2974975"/>
          <p14:tracePt t="180217" x="1300163" y="2974975"/>
          <p14:tracePt t="180225" x="1316038" y="2967038"/>
          <p14:tracePt t="180231" x="1323975" y="2967038"/>
          <p14:tracePt t="180240" x="1331913" y="2959100"/>
          <p14:tracePt t="180247" x="1339850" y="2959100"/>
          <p14:tracePt t="180256" x="1347788" y="2959100"/>
          <p14:tracePt t="180269" x="1355725" y="2959100"/>
          <p14:tracePt t="180292" x="1355725" y="2951163"/>
          <p14:tracePt t="180299" x="1363663" y="2951163"/>
          <p14:tracePt t="180419" x="1347788" y="2951163"/>
          <p14:tracePt t="180426" x="1331913" y="2959100"/>
          <p14:tracePt t="180434" x="1308100" y="2967038"/>
          <p14:tracePt t="180442" x="1284288" y="2974975"/>
          <p14:tracePt t="180448" x="1243013" y="2990850"/>
          <p14:tracePt t="180457" x="1203325" y="3006725"/>
          <p14:tracePt t="180464" x="1163638" y="3014663"/>
          <p14:tracePt t="180472" x="1131888" y="3022600"/>
          <p14:tracePt t="180479" x="1084263" y="3038475"/>
          <p14:tracePt t="180486" x="1076325" y="3054350"/>
          <p14:tracePt t="180494" x="1060450" y="3054350"/>
          <p14:tracePt t="180591" x="1068388" y="3046413"/>
          <p14:tracePt t="180599" x="1092200" y="3030538"/>
          <p14:tracePt t="180607" x="1131888" y="3006725"/>
          <p14:tracePt t="180614" x="1179513" y="2982913"/>
          <p14:tracePt t="180622" x="1235075" y="2959100"/>
          <p14:tracePt t="180629" x="1308100" y="2935288"/>
          <p14:tracePt t="180636" x="1371600" y="2909888"/>
          <p14:tracePt t="180644" x="1419225" y="2901950"/>
          <p14:tracePt t="180651" x="1482725" y="2886075"/>
          <p14:tracePt t="180659" x="1538288" y="2878138"/>
          <p14:tracePt t="180667" x="1593850" y="2878138"/>
          <p14:tracePt t="180675" x="1641475" y="2870200"/>
          <p14:tracePt t="180681" x="1698625" y="2870200"/>
          <p14:tracePt t="180689" x="1762125" y="2870200"/>
          <p14:tracePt t="180697" x="1793875" y="2870200"/>
          <p14:tracePt t="180704" x="1825625" y="2870200"/>
          <p14:tracePt t="180711" x="1849438" y="2870200"/>
          <p14:tracePt t="180719" x="1873250" y="2870200"/>
          <p14:tracePt t="180726" x="1897063" y="2870200"/>
          <p14:tracePt t="180742" x="1905000" y="2870200"/>
          <p14:tracePt t="180824" x="1897063" y="2870200"/>
          <p14:tracePt t="180831" x="1873250" y="2878138"/>
          <p14:tracePt t="180839" x="1849438" y="2894013"/>
          <p14:tracePt t="180847" x="1825625" y="2901950"/>
          <p14:tracePt t="180855" x="1785938" y="2919413"/>
          <p14:tracePt t="180861" x="1754188" y="2935288"/>
          <p14:tracePt t="180869" x="1698625" y="2951163"/>
          <p14:tracePt t="180877" x="1625600" y="2974975"/>
          <p14:tracePt t="180892" x="1514475" y="3006725"/>
          <p14:tracePt t="180898" x="1482725" y="3022600"/>
          <p14:tracePt t="180907" x="1443038" y="3030538"/>
          <p14:tracePt t="180914" x="1411288" y="3038475"/>
          <p14:tracePt t="180922" x="1387475" y="3046413"/>
          <p14:tracePt t="180929" x="1371600" y="3046413"/>
          <p14:tracePt t="180937" x="1355725" y="3046413"/>
          <p14:tracePt t="180944" x="1347788" y="3046413"/>
          <p14:tracePt t="180951" x="1339850" y="3046413"/>
          <p14:tracePt t="180959" x="1323975" y="3046413"/>
          <p14:tracePt t="180967" x="1308100" y="3046413"/>
          <p14:tracePt t="180974" x="1284288" y="3046413"/>
          <p14:tracePt t="180981" x="1258888" y="3046413"/>
          <p14:tracePt t="180989" x="1243013" y="3046413"/>
          <p14:tracePt t="180997" x="1219200" y="3046413"/>
          <p14:tracePt t="181004" x="1195388" y="3046413"/>
          <p14:tracePt t="181011" x="1171575" y="3046413"/>
          <p14:tracePt t="181019" x="1155700" y="3046413"/>
          <p14:tracePt t="181027" x="1147763" y="3046413"/>
          <p14:tracePt t="181192" x="1163638" y="3038475"/>
          <p14:tracePt t="181199" x="1187450" y="3030538"/>
          <p14:tracePt t="181208" x="1219200" y="3022600"/>
          <p14:tracePt t="181214" x="1250950" y="3006725"/>
          <p14:tracePt t="181223" x="1292225" y="2990850"/>
          <p14:tracePt t="181229" x="1347788" y="2967038"/>
          <p14:tracePt t="181237" x="1403350" y="2951163"/>
          <p14:tracePt t="181244" x="1466850" y="2935288"/>
          <p14:tracePt t="181251" x="1514475" y="2919413"/>
          <p14:tracePt t="181259" x="1570038" y="2901950"/>
          <p14:tracePt t="181266" x="1617663" y="2886075"/>
          <p14:tracePt t="181274" x="1641475" y="2886075"/>
          <p14:tracePt t="181281" x="1674813" y="2878138"/>
          <p14:tracePt t="181289" x="1690688" y="2878138"/>
          <p14:tracePt t="181297" x="1706563" y="2870200"/>
          <p14:tracePt t="181306" x="1714500" y="2870200"/>
          <p14:tracePt t="181386" x="1706563" y="2870200"/>
          <p14:tracePt t="181395" x="1698625" y="2870200"/>
          <p14:tracePt t="181401" x="1666875" y="2870200"/>
          <p14:tracePt t="181409" x="1625600" y="2878138"/>
          <p14:tracePt t="181417" x="1585913" y="2886075"/>
          <p14:tracePt t="181425" x="1530350" y="2894013"/>
          <p14:tracePt t="181431" x="1466850" y="2901950"/>
          <p14:tracePt t="181439" x="1411288" y="2909888"/>
          <p14:tracePt t="181447" x="1347788" y="2919413"/>
          <p14:tracePt t="181456" x="1308100" y="2935288"/>
          <p14:tracePt t="181461" x="1250950" y="2951163"/>
          <p14:tracePt t="181469" x="1203325" y="2959100"/>
          <p14:tracePt t="181476" x="1163638" y="2974975"/>
          <p14:tracePt t="181484" x="1139825" y="2982913"/>
          <p14:tracePt t="181491" x="1123950" y="2990850"/>
          <p14:tracePt t="181499" x="1108075" y="2998788"/>
          <p14:tracePt t="181507" x="1100138" y="3006725"/>
          <p14:tracePt t="181514" x="1092200" y="3006725"/>
          <p14:tracePt t="181529" x="1084263" y="3006725"/>
          <p14:tracePt t="181537" x="1084263" y="3014663"/>
          <p14:tracePt t="181544" x="1076325" y="3014663"/>
          <p14:tracePt t="181619" x="1084263" y="3014663"/>
          <p14:tracePt t="181627" x="1108075" y="3006725"/>
          <p14:tracePt t="181634" x="1139825" y="2990850"/>
          <p14:tracePt t="181641" x="1155700" y="2974975"/>
          <p14:tracePt t="181649" x="1195388" y="2974975"/>
          <p14:tracePt t="181657" x="1250950" y="2943225"/>
          <p14:tracePt t="181664" x="1323975" y="2919413"/>
          <p14:tracePt t="181672" x="1387475" y="2894013"/>
          <p14:tracePt t="181679" x="1466850" y="2878138"/>
          <p14:tracePt t="181687" x="1538288" y="2854325"/>
          <p14:tracePt t="181693" x="1609725" y="2838450"/>
          <p14:tracePt t="181701" x="1682750" y="2830513"/>
          <p14:tracePt t="181709" x="1770063" y="2830513"/>
          <p14:tracePt t="181717" x="1841500" y="2822575"/>
          <p14:tracePt t="181726" x="1912938" y="2822575"/>
          <p14:tracePt t="181731" x="1968500" y="2822575"/>
          <p14:tracePt t="181740" x="2000250" y="2822575"/>
          <p14:tracePt t="181747" x="2025650" y="2822575"/>
          <p14:tracePt t="181756" x="2041525" y="2822575"/>
          <p14:tracePt t="181761" x="2049463" y="2822575"/>
          <p14:tracePt t="183539" x="2049463" y="2814638"/>
          <p14:tracePt t="183831" x="2049463" y="2806700"/>
          <p14:tracePt t="183848" x="2017713" y="2806700"/>
          <p14:tracePt t="183854" x="1968500" y="2806700"/>
          <p14:tracePt t="183862" x="1928813" y="2806700"/>
          <p14:tracePt t="183872" x="1865313" y="2806700"/>
          <p14:tracePt t="183876" x="1778000" y="2814638"/>
          <p14:tracePt t="183885" x="1706563" y="2814638"/>
          <p14:tracePt t="183891" x="1641475" y="2822575"/>
          <p14:tracePt t="183910" x="1458913" y="2830513"/>
          <p14:tracePt t="183915" x="1371600" y="2838450"/>
          <p14:tracePt t="183923" x="1284288" y="2846388"/>
          <p14:tracePt t="183928" x="1211263" y="2862263"/>
          <p14:tracePt t="183939" x="1123950" y="2878138"/>
          <p14:tracePt t="183944" x="1060450" y="2886075"/>
          <p14:tracePt t="183951" x="996950" y="2901950"/>
          <p14:tracePt t="183959" x="933450" y="2909888"/>
          <p14:tracePt t="183968" x="868363" y="2927350"/>
          <p14:tracePt t="183975" x="812800" y="2943225"/>
          <p14:tracePt t="183983" x="788988" y="2943225"/>
          <p14:tracePt t="183990" x="765175" y="2951163"/>
          <p14:tracePt t="183996" x="757238" y="2959100"/>
          <p14:tracePt t="184008" x="749300" y="2959100"/>
          <p14:tracePt t="184012" x="741363" y="2959100"/>
          <p14:tracePt t="184028" x="725488" y="2959100"/>
          <p14:tracePt t="184073" x="725488" y="2967038"/>
          <p14:tracePt t="184222" x="733425" y="2967038"/>
          <p14:tracePt t="184229" x="741363" y="2959100"/>
          <p14:tracePt t="184244" x="749300" y="2951163"/>
          <p14:tracePt t="184253" x="765175" y="2943225"/>
          <p14:tracePt t="184259" x="781050" y="2943225"/>
          <p14:tracePt t="184266" x="796925" y="2943225"/>
          <p14:tracePt t="184274" x="812800" y="2935288"/>
          <p14:tracePt t="184281" x="844550" y="2935288"/>
          <p14:tracePt t="184289" x="876300" y="2935288"/>
          <p14:tracePt t="184297" x="917575" y="2935288"/>
          <p14:tracePt t="184305" x="949325" y="2935288"/>
          <p14:tracePt t="184311" x="973138" y="2927350"/>
          <p14:tracePt t="184320" x="1004888" y="2927350"/>
          <p14:tracePt t="184327" x="1052513" y="2919413"/>
          <p14:tracePt t="184334" x="1084263" y="2909888"/>
          <p14:tracePt t="184341" x="1108075" y="2909888"/>
          <p14:tracePt t="184349" x="1131888" y="2901950"/>
          <p14:tracePt t="184356" x="1147763" y="2901950"/>
          <p14:tracePt t="184364" x="1163638" y="2894013"/>
          <p14:tracePt t="184372" x="1179513" y="2886075"/>
          <p14:tracePt t="184387" x="1187450" y="2886075"/>
          <p14:tracePt t="184431" x="1195388" y="2886075"/>
          <p14:tracePt t="184476" x="1203325" y="2886075"/>
          <p14:tracePt t="184491" x="1211263" y="2886075"/>
          <p14:tracePt t="184499" x="1227138" y="2886075"/>
          <p14:tracePt t="184506" x="1250950" y="2886075"/>
          <p14:tracePt t="184514" x="1274763" y="2886075"/>
          <p14:tracePt t="184522" x="1300163" y="2886075"/>
          <p14:tracePt t="184529" x="1331913" y="2886075"/>
          <p14:tracePt t="184537" x="1363663" y="2886075"/>
          <p14:tracePt t="184544" x="1403350" y="2886075"/>
          <p14:tracePt t="184552" x="1435100" y="2886075"/>
          <p14:tracePt t="184559" x="1482725" y="2886075"/>
          <p14:tracePt t="184567" x="1506538" y="2886075"/>
          <p14:tracePt t="184574" x="1522413" y="2886075"/>
          <p14:tracePt t="184581" x="1554163" y="2878138"/>
          <p14:tracePt t="184589" x="1601788" y="2870200"/>
          <p14:tracePt t="184597" x="1633538" y="2870200"/>
          <p14:tracePt t="184605" x="1658938" y="2862263"/>
          <p14:tracePt t="184612" x="1690688" y="2862263"/>
          <p14:tracePt t="184619" x="1714500" y="2846388"/>
          <p14:tracePt t="184627" x="1738313" y="2846388"/>
          <p14:tracePt t="184634" x="1770063" y="2838450"/>
          <p14:tracePt t="184641" x="1778000" y="2830513"/>
          <p14:tracePt t="184649" x="1785938" y="2830513"/>
          <p14:tracePt t="191680" x="1793875" y="2774950"/>
          <p14:tracePt t="191681" x="1793875" y="2743200"/>
          <p14:tracePt t="191812" x="1793875" y="2751138"/>
          <p14:tracePt t="191820" x="1793875" y="2759075"/>
          <p14:tracePt t="191828" x="1793875" y="2774950"/>
          <p14:tracePt t="191835" x="1793875" y="2782888"/>
          <p14:tracePt t="191842" x="1785938" y="2806700"/>
          <p14:tracePt t="191851" x="1778000" y="2846388"/>
          <p14:tracePt t="191858" x="1770063" y="2878138"/>
          <p14:tracePt t="191866" x="1770063" y="2909888"/>
          <p14:tracePt t="191872" x="1770063" y="2943225"/>
          <p14:tracePt t="191883" x="1770063" y="2982913"/>
          <p14:tracePt t="191888" x="1770063" y="2998788"/>
          <p14:tracePt t="191897" x="1770063" y="3046413"/>
          <p14:tracePt t="191902" x="1770063" y="3078163"/>
          <p14:tracePt t="191916" x="1770063" y="3101975"/>
          <p14:tracePt t="191917" x="1770063" y="3117850"/>
          <p14:tracePt t="191925" x="1770063" y="3133725"/>
          <p14:tracePt t="192007" x="1770063" y="3117850"/>
          <p14:tracePt t="192015" x="1785938" y="3101975"/>
          <p14:tracePt t="192022" x="1785938" y="3094038"/>
          <p14:tracePt t="192029" x="1793875" y="3086100"/>
          <p14:tracePt t="192037" x="1809750" y="3062288"/>
          <p14:tracePt t="192045" x="1809750" y="3046413"/>
          <p14:tracePt t="192052" x="1817688" y="3030538"/>
          <p14:tracePt t="192059" x="1825625" y="3022600"/>
          <p14:tracePt t="192067" x="1825625" y="3014663"/>
          <p14:tracePt t="192075" x="1833563" y="3014663"/>
          <p14:tracePt t="192082" x="1833563" y="3006725"/>
          <p14:tracePt t="192105" x="1833563" y="2998788"/>
          <p14:tracePt t="192307" x="1833563" y="2990850"/>
          <p14:tracePt t="192315" x="1841500" y="2974975"/>
          <p14:tracePt t="192322" x="1849438" y="2967038"/>
          <p14:tracePt t="192329" x="1857375" y="2943225"/>
          <p14:tracePt t="192337" x="1873250" y="2909888"/>
          <p14:tracePt t="192346" x="1881188" y="2901950"/>
          <p14:tracePt t="192352" x="1889125" y="2886075"/>
          <p14:tracePt t="192359" x="1889125" y="2870200"/>
          <p14:tracePt t="192367" x="1905000" y="2846388"/>
          <p14:tracePt t="192374" x="1905000" y="2838450"/>
          <p14:tracePt t="192382" x="1905000" y="2830513"/>
          <p14:tracePt t="192390" x="1905000" y="2822575"/>
          <p14:tracePt t="192405" x="1905000" y="2814638"/>
          <p14:tracePt t="192420" x="1905000" y="2806700"/>
          <p14:tracePt t="192427" x="1912938" y="2798763"/>
          <p14:tracePt t="192442" x="1912938" y="2790825"/>
          <p14:tracePt t="192457" x="1912938" y="2782888"/>
          <p14:tracePt t="192481" x="1912938" y="2774950"/>
          <p14:tracePt t="192607" x="1912938" y="2767013"/>
          <p14:tracePt t="192630" x="1912938" y="2759075"/>
          <p14:tracePt t="192646" x="1912938" y="2751138"/>
          <p14:tracePt t="192660" x="1912938" y="2743200"/>
          <p14:tracePt t="192667" x="1912938" y="2735263"/>
          <p14:tracePt t="192690" x="1912938" y="2727325"/>
          <p14:tracePt t="192705" x="1912938" y="2719388"/>
          <p14:tracePt t="192719" x="1912938" y="2711450"/>
          <p14:tracePt t="192727" x="1912938" y="2703513"/>
          <p14:tracePt t="192749" x="1912938" y="2695575"/>
          <p14:tracePt t="194107" x="1912938" y="2687638"/>
          <p14:tracePt t="194122" x="1920875" y="2687638"/>
          <p14:tracePt t="194130" x="1920875" y="2679700"/>
          <p14:tracePt t="201198" x="1920875" y="2711450"/>
          <p14:tracePt t="201200" x="1897063" y="2743200"/>
          <p14:tracePt t="201204" x="1897063" y="2751138"/>
          <p14:tracePt t="201571" x="1889125" y="2759075"/>
          <p14:tracePt t="201578" x="1873250" y="2774950"/>
          <p14:tracePt t="201593" x="1865313" y="2782888"/>
          <p14:tracePt t="201601" x="1865313" y="2790825"/>
          <p14:tracePt t="201610" x="1857375" y="2790825"/>
          <p14:tracePt t="201945" x="1857375" y="2798763"/>
          <p14:tracePt t="201957" x="1841500" y="2798763"/>
          <p14:tracePt t="201970" x="1841500" y="2806700"/>
          <p14:tracePt t="201976" x="1833563" y="2806700"/>
          <p14:tracePt t="202681" x="1833563" y="2790825"/>
          <p14:tracePt t="202692" x="1825625" y="2759075"/>
          <p14:tracePt t="202696" x="1809750" y="2751138"/>
          <p14:tracePt t="202708" x="1809750" y="2735263"/>
          <p14:tracePt t="202711" x="1793875" y="2719388"/>
          <p14:tracePt t="202718" x="1793875" y="2703513"/>
          <p14:tracePt t="202725" x="1785938" y="2695575"/>
          <p14:tracePt t="202734" x="1778000" y="2679700"/>
          <p14:tracePt t="202891" x="1778000" y="2671763"/>
          <p14:tracePt t="202907" x="1778000" y="2655888"/>
          <p14:tracePt t="202913" x="1778000" y="2632075"/>
          <p14:tracePt t="202924" x="1778000" y="2600325"/>
          <p14:tracePt t="202927" x="1778000" y="2566988"/>
          <p14:tracePt t="202938" x="1778000" y="2527300"/>
          <p14:tracePt t="202944" x="1778000" y="2479675"/>
          <p14:tracePt t="202950" x="1770063" y="2416175"/>
          <p14:tracePt t="202957" x="1762125" y="2360613"/>
          <p14:tracePt t="202966" x="1754188" y="2305050"/>
          <p14:tracePt t="202975" x="1746250" y="2265363"/>
          <p14:tracePt t="202980" x="1738313" y="2216150"/>
          <p14:tracePt t="202990" x="1738313" y="2192338"/>
          <p14:tracePt t="202997" x="1730375" y="2152650"/>
          <p14:tracePt t="203008" x="1730375" y="2120900"/>
          <p14:tracePt t="203011" x="1730375" y="2073275"/>
          <p14:tracePt t="203018" x="1722438" y="2033588"/>
          <p14:tracePt t="203026" x="1714500" y="2009775"/>
          <p14:tracePt t="203033" x="1714500" y="1985963"/>
          <p14:tracePt t="203040" x="1706563" y="1954213"/>
          <p14:tracePt t="203048" x="1698625" y="1906588"/>
          <p14:tracePt t="203056" x="1698625" y="1857375"/>
          <p14:tracePt t="203064" x="1690688" y="1825625"/>
          <p14:tracePt t="203072" x="1682750" y="1793875"/>
          <p14:tracePt t="203077" x="1674813" y="1754188"/>
          <p14:tracePt t="203087" x="1674813" y="1722438"/>
          <p14:tracePt t="203093" x="1674813" y="1698625"/>
          <p14:tracePt t="203100" x="1666875" y="1666875"/>
          <p14:tracePt t="203107" x="1666875" y="1643063"/>
          <p14:tracePt t="203115" x="1651000" y="1611313"/>
          <p14:tracePt t="203123" x="1641475" y="1587500"/>
          <p14:tracePt t="203130" x="1641475" y="1563688"/>
          <p14:tracePt t="203138" x="1633538" y="1530350"/>
          <p14:tracePt t="203145" x="1617663" y="1506538"/>
          <p14:tracePt t="203154" x="1609725" y="1482725"/>
          <p14:tracePt t="203161" x="1601788" y="1458913"/>
          <p14:tracePt t="203168" x="1585913" y="1419225"/>
          <p14:tracePt t="203175" x="1570038" y="1395413"/>
          <p14:tracePt t="203183" x="1554163" y="1363663"/>
          <p14:tracePt t="203190" x="1546225" y="1331913"/>
          <p14:tracePt t="203198" x="1530350" y="1316038"/>
          <p14:tracePt t="203207" x="1514475" y="1292225"/>
          <p14:tracePt t="203213" x="1490663" y="1260475"/>
          <p14:tracePt t="203221" x="1474788" y="1236663"/>
          <p14:tracePt t="203227" x="1450975" y="1212850"/>
          <p14:tracePt t="203235" x="1435100" y="1195388"/>
          <p14:tracePt t="203243" x="1427163" y="1179513"/>
          <p14:tracePt t="203250" x="1411288" y="1163638"/>
          <p14:tracePt t="203258" x="1395413" y="1147763"/>
          <p14:tracePt t="203265" x="1379538" y="1139825"/>
          <p14:tracePt t="203274" x="1371600" y="1131888"/>
          <p14:tracePt t="203280" x="1363663" y="1116013"/>
          <p14:tracePt t="203288" x="1339850" y="1108075"/>
          <p14:tracePt t="203295" x="1323975" y="1100138"/>
          <p14:tracePt t="203304" x="1316038" y="1092200"/>
          <p14:tracePt t="203311" x="1292225" y="1076325"/>
          <p14:tracePt t="203318" x="1274763" y="1076325"/>
          <p14:tracePt t="203326" x="1250950" y="1052513"/>
          <p14:tracePt t="203333" x="1227138" y="1036638"/>
          <p14:tracePt t="203341" x="1195388" y="1012825"/>
          <p14:tracePt t="203348" x="1179513" y="996950"/>
          <p14:tracePt t="203356" x="1155700" y="989013"/>
          <p14:tracePt t="203363" x="1139825" y="973138"/>
          <p14:tracePt t="203370" x="1123950" y="965200"/>
          <p14:tracePt t="203378" x="1100138" y="941388"/>
          <p14:tracePt t="203387" x="1084263" y="941388"/>
          <p14:tracePt t="203393" x="1068388" y="925513"/>
          <p14:tracePt t="203400" x="1052513" y="917575"/>
          <p14:tracePt t="203407" x="1044575" y="917575"/>
          <p14:tracePt t="203416" x="1028700" y="909638"/>
          <p14:tracePt t="203460" x="1020763" y="909638"/>
          <p14:tracePt t="203573" x="1020763" y="917575"/>
          <p14:tracePt t="203588" x="1012825" y="925513"/>
          <p14:tracePt t="203596" x="1012825" y="933450"/>
          <p14:tracePt t="203604" x="1012825" y="941388"/>
          <p14:tracePt t="203618" x="1012825" y="957263"/>
          <p14:tracePt t="203635" x="1012825" y="965200"/>
          <p14:tracePt t="203640" x="1004888" y="973138"/>
          <p14:tracePt t="203648" x="1004888" y="981075"/>
          <p14:tracePt t="203836" x="1004888" y="973138"/>
          <p14:tracePt t="203850" x="1004888" y="957263"/>
          <p14:tracePt t="203857" x="1004888" y="941388"/>
          <p14:tracePt t="203865" x="1004888" y="933450"/>
          <p14:tracePt t="203873" x="1004888" y="925513"/>
          <p14:tracePt t="203880" x="1004888" y="909638"/>
          <p14:tracePt t="203890" x="1004888" y="885825"/>
          <p14:tracePt t="203898" x="1004888" y="862013"/>
          <p14:tracePt t="203906" x="1004888" y="844550"/>
          <p14:tracePt t="203926" x="996950" y="773113"/>
          <p14:tracePt t="203936" x="996950" y="749300"/>
          <p14:tracePt t="203941" x="981075" y="733425"/>
          <p14:tracePt t="203948" x="973138" y="709613"/>
          <p14:tracePt t="203956" x="973138" y="701675"/>
          <p14:tracePt t="203965" x="957263" y="677863"/>
          <p14:tracePt t="203971" x="949325" y="661988"/>
          <p14:tracePt t="203978" x="949325" y="654050"/>
          <p14:tracePt t="203987" x="941388" y="638175"/>
          <p14:tracePt t="203993" x="933450" y="622300"/>
          <p14:tracePt t="204000" x="933450" y="606425"/>
          <p14:tracePt t="204008" x="925513" y="598488"/>
          <p14:tracePt t="204017" x="917575" y="590550"/>
          <p14:tracePt t="204024" x="917575" y="582613"/>
          <p14:tracePt t="204030" x="917575" y="574675"/>
          <p14:tracePt t="204038" x="908050" y="566738"/>
          <p14:tracePt t="204045" x="900113" y="558800"/>
          <p14:tracePt t="204053" x="892175" y="558800"/>
          <p14:tracePt t="204061" x="876300" y="550863"/>
          <p14:tracePt t="204069" x="868363" y="550863"/>
          <p14:tracePt t="204075" x="860425" y="550863"/>
          <p14:tracePt t="204083" x="844550" y="550863"/>
          <p14:tracePt t="204090" x="820738" y="542925"/>
          <p14:tracePt t="204098" x="804863" y="542925"/>
          <p14:tracePt t="204106" x="773113" y="542925"/>
          <p14:tracePt t="204113" x="757238" y="542925"/>
          <p14:tracePt t="204120" x="741363" y="542925"/>
          <p14:tracePt t="204128" x="733425" y="534988"/>
          <p14:tracePt t="204137" x="717550" y="534988"/>
          <p14:tracePt t="204144" x="701675" y="527050"/>
          <p14:tracePt t="204151" x="693738" y="527050"/>
          <p14:tracePt t="204158" x="685800" y="527050"/>
          <p14:tracePt t="204166" x="669925" y="527050"/>
          <p14:tracePt t="204173" x="661988" y="527050"/>
          <p14:tracePt t="204188" x="654050" y="527050"/>
          <p14:tracePt t="204285" x="646113" y="527050"/>
          <p14:tracePt t="204308" x="638175" y="527050"/>
          <p14:tracePt t="204323" x="630238" y="527050"/>
          <p14:tracePt t="204330" x="630238" y="534988"/>
          <p14:tracePt t="204346" x="622300" y="542925"/>
          <p14:tracePt t="204353" x="614363" y="542925"/>
          <p14:tracePt t="204360" x="614363" y="550863"/>
          <p14:tracePt t="204368" x="606425" y="558800"/>
          <p14:tracePt t="204375" x="590550" y="566738"/>
          <p14:tracePt t="204383" x="582613" y="590550"/>
          <p14:tracePt t="204390" x="574675" y="606425"/>
          <p14:tracePt t="204398" x="566738" y="614363"/>
          <p14:tracePt t="204406" x="558800" y="630238"/>
          <p14:tracePt t="204413" x="541338" y="654050"/>
          <p14:tracePt t="204421" x="541338" y="661988"/>
          <p14:tracePt t="204428" x="533400" y="669925"/>
          <p14:tracePt t="204436" x="533400" y="685800"/>
          <p14:tracePt t="204450" x="533400" y="693738"/>
          <p14:tracePt t="204458" x="533400" y="701675"/>
          <p14:tracePt t="204466" x="533400" y="709613"/>
          <p14:tracePt t="204472" x="533400" y="717550"/>
          <p14:tracePt t="204480" x="533400" y="725488"/>
          <p14:tracePt t="204488" x="533400" y="733425"/>
          <p14:tracePt t="204495" x="533400" y="749300"/>
          <p14:tracePt t="204518" x="533400" y="757238"/>
          <p14:tracePt t="204533" x="541338" y="757238"/>
          <p14:tracePt t="204549" x="558800" y="757238"/>
          <p14:tracePt t="204563" x="566738" y="757238"/>
          <p14:tracePt t="204586" x="574675" y="757238"/>
          <p14:tracePt t="204593" x="582613" y="757238"/>
          <p14:tracePt t="204601" x="590550" y="757238"/>
          <p14:tracePt t="204608" x="606425" y="757238"/>
          <p14:tracePt t="204616" x="614363" y="749300"/>
          <p14:tracePt t="204622" x="638175" y="741363"/>
          <p14:tracePt t="204631" x="646113" y="733425"/>
          <p14:tracePt t="204639" x="661988" y="709613"/>
          <p14:tracePt t="204646" x="677863" y="693738"/>
          <p14:tracePt t="204653" x="677863" y="685800"/>
          <p14:tracePt t="204661" x="685800" y="661988"/>
          <p14:tracePt t="204668" x="693738" y="638175"/>
          <p14:tracePt t="204675" x="693738" y="622300"/>
          <p14:tracePt t="204683" x="693738" y="598488"/>
          <p14:tracePt t="204690" x="693738" y="574675"/>
          <p14:tracePt t="204698" x="685800" y="550863"/>
          <p14:tracePt t="204705" x="677863" y="534988"/>
          <p14:tracePt t="204713" x="661988" y="519113"/>
          <p14:tracePt t="204721" x="646113" y="485775"/>
          <p14:tracePt t="204728" x="630238" y="477838"/>
          <p14:tracePt t="204737" x="590550" y="438150"/>
          <p14:tracePt t="204743" x="582613" y="438150"/>
          <p14:tracePt t="204751" x="574675" y="430213"/>
          <p14:tracePt t="204810" x="558800" y="430213"/>
          <p14:tracePt t="204819" x="550863" y="438150"/>
          <p14:tracePt t="204825" x="541338" y="446088"/>
          <p14:tracePt t="204833" x="517525" y="454025"/>
          <p14:tracePt t="204840" x="501650" y="469900"/>
          <p14:tracePt t="204848" x="485775" y="485775"/>
          <p14:tracePt t="204856" x="461963" y="501650"/>
          <p14:tracePt t="204863" x="454025" y="519113"/>
          <p14:tracePt t="204871" x="430213" y="558800"/>
          <p14:tracePt t="204878" x="422275" y="598488"/>
          <p14:tracePt t="204886" x="414338" y="630238"/>
          <p14:tracePt t="204893" x="414338" y="661988"/>
          <p14:tracePt t="204905" x="406400" y="693738"/>
          <p14:tracePt t="204908" x="406400" y="733425"/>
          <p14:tracePt t="204916" x="406400" y="765175"/>
          <p14:tracePt t="204922" x="406400" y="788988"/>
          <p14:tracePt t="204931" x="406400" y="820738"/>
          <p14:tracePt t="204938" x="414338" y="844550"/>
          <p14:tracePt t="204946" x="430213" y="862013"/>
          <p14:tracePt t="204953" x="438150" y="869950"/>
          <p14:tracePt t="204960" x="446088" y="877888"/>
          <p14:tracePt t="204969" x="461963" y="877888"/>
          <p14:tracePt t="204975" x="469900" y="877888"/>
          <p14:tracePt t="204983" x="477838" y="877888"/>
          <p14:tracePt t="204990" x="493713" y="877888"/>
          <p14:tracePt t="204998" x="501650" y="877888"/>
          <p14:tracePt t="205005" x="509588" y="877888"/>
          <p14:tracePt t="205013" x="517525" y="877888"/>
          <p14:tracePt t="205021" x="525463" y="877888"/>
          <p14:tracePt t="205028" x="533400" y="877888"/>
          <p14:tracePt t="205036" x="541338" y="877888"/>
          <p14:tracePt t="205043" x="541338" y="869950"/>
          <p14:tracePt t="205051" x="550863" y="862013"/>
          <p14:tracePt t="205066" x="558800" y="852488"/>
          <p14:tracePt t="205073" x="558800" y="836613"/>
          <p14:tracePt t="205080" x="558800" y="828675"/>
          <p14:tracePt t="205088" x="558800" y="820738"/>
          <p14:tracePt t="205095" x="558800" y="812800"/>
          <p14:tracePt t="205103" x="558800" y="796925"/>
          <p14:tracePt t="205110" x="558800" y="788988"/>
          <p14:tracePt t="205119" x="558800" y="781050"/>
          <p14:tracePt t="205133" x="558800" y="773113"/>
          <p14:tracePt t="205268" x="558800" y="765175"/>
          <p14:tracePt t="205276" x="550863" y="765175"/>
          <p14:tracePt t="205284" x="550863" y="757238"/>
          <p14:tracePt t="205308" x="550863" y="749300"/>
          <p14:tracePt t="205314" x="550863" y="741363"/>
          <p14:tracePt t="205320" x="550863" y="717550"/>
          <p14:tracePt t="205327" x="558800" y="685800"/>
          <p14:tracePt t="205338" x="582613" y="646113"/>
          <p14:tracePt t="205343" x="622300" y="590550"/>
          <p14:tracePt t="205351" x="661988" y="542925"/>
          <p14:tracePt t="205357" x="701675" y="509588"/>
          <p14:tracePt t="205367" x="741363" y="485775"/>
          <p14:tracePt t="205373" x="788988" y="454025"/>
          <p14:tracePt t="205382" x="820738" y="438150"/>
          <p14:tracePt t="205390" x="868363" y="422275"/>
          <p14:tracePt t="205396" x="908050" y="414338"/>
          <p14:tracePt t="205405" x="965200" y="406400"/>
          <p14:tracePt t="205410" x="996950" y="398463"/>
          <p14:tracePt t="205418" x="1028700" y="390525"/>
          <p14:tracePt t="205427" x="1068388" y="382588"/>
          <p14:tracePt t="205433" x="1084263" y="382588"/>
          <p14:tracePt t="205442" x="1100138" y="382588"/>
          <p14:tracePt t="205448" x="1116013" y="382588"/>
          <p14:tracePt t="205455" x="1131888" y="382588"/>
          <p14:tracePt t="205464" x="1139825" y="382588"/>
          <p14:tracePt t="205471" x="1163638" y="382588"/>
          <p14:tracePt t="205488" x="1171575" y="390525"/>
          <p14:tracePt t="205503" x="1179513" y="390525"/>
          <p14:tracePt t="205508" x="1187450" y="398463"/>
          <p14:tracePt t="205515" x="1195388" y="406400"/>
          <p14:tracePt t="205530" x="1203325" y="406400"/>
          <p14:tracePt t="205538" x="1211263" y="406400"/>
          <p14:tracePt t="205545" x="1219200" y="414338"/>
          <p14:tracePt t="205561" x="1227138" y="414338"/>
          <p14:tracePt t="205598" x="1235075" y="414338"/>
          <p14:tracePt t="205717" x="1243013" y="414338"/>
          <p14:tracePt t="205770" x="1250950" y="414338"/>
          <p14:tracePt t="205778" x="1266825" y="414338"/>
          <p14:tracePt t="205785" x="1284288" y="414338"/>
          <p14:tracePt t="205793" x="1300163" y="414338"/>
          <p14:tracePt t="205802" x="1308100" y="414338"/>
          <p14:tracePt t="205808" x="1323975" y="422275"/>
          <p14:tracePt t="205816" x="1339850" y="422275"/>
          <p14:tracePt t="205823" x="1355725" y="422275"/>
          <p14:tracePt t="205830" x="1363663" y="422275"/>
          <p14:tracePt t="205838" x="1379538" y="422275"/>
          <p14:tracePt t="205846" x="1395413" y="422275"/>
          <p14:tracePt t="205855" x="1411288" y="422275"/>
          <p14:tracePt t="205860" x="1419225" y="422275"/>
          <p14:tracePt t="205869" x="1435100" y="422275"/>
          <p14:tracePt t="205875" x="1450975" y="430213"/>
          <p14:tracePt t="205884" x="1466850" y="430213"/>
          <p14:tracePt t="205890" x="1474788" y="438150"/>
          <p14:tracePt t="205898" x="1482725" y="446088"/>
          <p14:tracePt t="205905" x="1490663" y="446088"/>
          <p14:tracePt t="205921" x="1498600" y="454025"/>
          <p14:tracePt t="205935" x="1506538" y="461963"/>
          <p14:tracePt t="205943" x="1506538" y="469900"/>
          <p14:tracePt t="205952" x="1514475" y="477838"/>
          <p14:tracePt t="205965" x="1514475" y="493713"/>
          <p14:tracePt t="205973" x="1522413" y="501650"/>
          <p14:tracePt t="205981" x="1530350" y="509588"/>
          <p14:tracePt t="205988" x="1538288" y="534988"/>
          <p14:tracePt t="205995" x="1538288" y="550863"/>
          <p14:tracePt t="206004" x="1546225" y="558800"/>
          <p14:tracePt t="206010" x="1546225" y="574675"/>
          <p14:tracePt t="206018" x="1554163" y="590550"/>
          <p14:tracePt t="206025" x="1554163" y="614363"/>
          <p14:tracePt t="206034" x="1554163" y="630238"/>
          <p14:tracePt t="206040" x="1554163" y="646113"/>
          <p14:tracePt t="206048" x="1562100" y="669925"/>
          <p14:tracePt t="206055" x="1562100" y="677863"/>
          <p14:tracePt t="206063" x="1562100" y="693738"/>
          <p14:tracePt t="206071" x="1562100" y="709613"/>
          <p14:tracePt t="206078" x="1562100" y="725488"/>
          <p14:tracePt t="206085" x="1562100" y="741363"/>
          <p14:tracePt t="206093" x="1562100" y="749300"/>
          <p14:tracePt t="206102" x="1562100" y="765175"/>
          <p14:tracePt t="206108" x="1562100" y="773113"/>
          <p14:tracePt t="206116" x="1562100" y="781050"/>
          <p14:tracePt t="206123" x="1562100" y="788988"/>
          <p14:tracePt t="206137" x="1562100" y="796925"/>
          <p14:tracePt t="206160" x="1554163" y="796925"/>
          <p14:tracePt t="206183" x="1546225" y="804863"/>
          <p14:tracePt t="206198" x="1538288" y="804863"/>
          <p14:tracePt t="206205" x="1530350" y="804863"/>
          <p14:tracePt t="206213" x="1522413" y="804863"/>
          <p14:tracePt t="206222" x="1506538" y="804863"/>
          <p14:tracePt t="206230" x="1490663" y="804863"/>
          <p14:tracePt t="206237" x="1474788" y="804863"/>
          <p14:tracePt t="206243" x="1450975" y="804863"/>
          <p14:tracePt t="206252" x="1443038" y="804863"/>
          <p14:tracePt t="206258" x="1419225" y="796925"/>
          <p14:tracePt t="206266" x="1403350" y="796925"/>
          <p14:tracePt t="206273" x="1387475" y="788988"/>
          <p14:tracePt t="206280" x="1379538" y="788988"/>
          <p14:tracePt t="206288" x="1371600" y="788988"/>
          <p14:tracePt t="206296" x="1347788" y="781050"/>
          <p14:tracePt t="206310" x="1339850" y="773113"/>
          <p14:tracePt t="206320" x="1316038" y="773113"/>
          <p14:tracePt t="206326" x="1300163" y="765175"/>
          <p14:tracePt t="206335" x="1292225" y="757238"/>
          <p14:tracePt t="206340" x="1274763" y="757238"/>
          <p14:tracePt t="206348" x="1250950" y="749300"/>
          <p14:tracePt t="206355" x="1227138" y="733425"/>
          <p14:tracePt t="206363" x="1211263" y="733425"/>
          <p14:tracePt t="206370" x="1195388" y="725488"/>
          <p14:tracePt t="206379" x="1187450" y="725488"/>
          <p14:tracePt t="206385" x="1163638" y="709613"/>
          <p14:tracePt t="206393" x="1155700" y="709613"/>
          <p14:tracePt t="206402" x="1147763" y="709613"/>
          <p14:tracePt t="206408" x="1147763" y="701675"/>
          <p14:tracePt t="206416" x="1139825" y="701675"/>
          <p14:tracePt t="206423" x="1131888" y="693738"/>
          <p14:tracePt t="206431" x="1123950" y="685800"/>
          <p14:tracePt t="206445" x="1123950" y="677863"/>
          <p14:tracePt t="206457" x="1116013" y="661988"/>
          <p14:tracePt t="206461" x="1116013" y="654050"/>
          <p14:tracePt t="206469" x="1108075" y="646113"/>
          <p14:tracePt t="206475" x="1108075" y="622300"/>
          <p14:tracePt t="206483" x="1108075" y="598488"/>
          <p14:tracePt t="206490" x="1108075" y="582613"/>
          <p14:tracePt t="206497" x="1123950" y="558800"/>
          <p14:tracePt t="206505" x="1131888" y="542925"/>
          <p14:tracePt t="206513" x="1139825" y="519113"/>
          <p14:tracePt t="206520" x="1147763" y="493713"/>
          <p14:tracePt t="206528" x="1155700" y="485775"/>
          <p14:tracePt t="206535" x="1155700" y="477838"/>
          <p14:tracePt t="206542" x="1163638" y="469900"/>
          <p14:tracePt t="206566" x="1163638" y="461963"/>
          <p14:tracePt t="206604" x="1171575" y="461963"/>
          <p14:tracePt t="206625" x="1179513" y="461963"/>
          <p14:tracePt t="206640" x="1187450" y="461963"/>
          <p14:tracePt t="206663" x="1195388" y="461963"/>
          <p14:tracePt t="206670" x="1219200" y="469900"/>
          <p14:tracePt t="206677" x="1227138" y="477838"/>
          <p14:tracePt t="206686" x="1235075" y="477838"/>
          <p14:tracePt t="206692" x="1243013" y="477838"/>
          <p14:tracePt t="206701" x="1250950" y="485775"/>
          <p14:tracePt t="206708" x="1266825" y="493713"/>
          <p14:tracePt t="206716" x="1274763" y="493713"/>
          <p14:tracePt t="206730" x="1292225" y="493713"/>
          <p14:tracePt t="206746" x="1300163" y="501650"/>
          <p14:tracePt t="206760" x="1308100" y="501650"/>
          <p14:tracePt t="206776" x="1316038" y="509588"/>
          <p14:tracePt t="206785" x="1323975" y="509588"/>
          <p14:tracePt t="206798" x="1331913" y="519113"/>
          <p14:tracePt t="206813" x="1331913" y="527050"/>
          <p14:tracePt t="206820" x="1339850" y="527050"/>
          <p14:tracePt t="206843" x="1339850" y="534988"/>
          <p14:tracePt t="206851" x="1347788" y="534988"/>
          <p14:tracePt t="206881" x="1355725" y="542925"/>
          <p14:tracePt t="206904" x="1363663" y="542925"/>
          <p14:tracePt t="206910" x="1363663" y="550863"/>
          <p14:tracePt t="206926" x="1371600" y="550863"/>
          <p14:tracePt t="206934" x="1371600" y="558800"/>
          <p14:tracePt t="206941" x="1371600" y="566738"/>
          <p14:tracePt t="206955" x="1371600" y="574675"/>
          <p14:tracePt t="206970" x="1379538" y="582613"/>
          <p14:tracePt t="206986" x="1379538" y="598488"/>
          <p14:tracePt t="207001" x="1379538" y="606425"/>
          <p14:tracePt t="207008" x="1379538" y="622300"/>
          <p14:tracePt t="207022" x="1379538" y="630238"/>
          <p14:tracePt t="207031" x="1379538" y="638175"/>
          <p14:tracePt t="207038" x="1379538" y="646113"/>
          <p14:tracePt t="207045" x="1379538" y="654050"/>
          <p14:tracePt t="207053" x="1379538" y="661988"/>
          <p14:tracePt t="207070" x="1371600" y="661988"/>
          <p14:tracePt t="207084" x="1363663" y="661988"/>
          <p14:tracePt t="207383" x="1371600" y="661988"/>
          <p14:tracePt t="207398" x="1387475" y="661988"/>
          <p14:tracePt t="207413" x="1395413" y="661988"/>
          <p14:tracePt t="207420" x="1419225" y="661988"/>
          <p14:tracePt t="207436" x="1427163" y="661988"/>
          <p14:tracePt t="207443" x="1443038" y="661988"/>
          <p14:tracePt t="207450" x="1450975" y="661988"/>
          <p14:tracePt t="207466" x="1458913" y="661988"/>
          <p14:tracePt t="207473" x="1466850" y="661988"/>
          <p14:tracePt t="207488" x="1466850" y="654050"/>
          <p14:tracePt t="207534" x="1474788" y="654050"/>
          <p14:tracePt t="207571" x="1474788" y="646113"/>
          <p14:tracePt t="207705" x="1482725" y="646113"/>
          <p14:tracePt t="208260" x="1490663" y="646113"/>
          <p14:tracePt t="213961" x="1490663" y="661988"/>
          <p14:tracePt t="213970" x="1490663" y="677863"/>
          <p14:tracePt t="213975" x="1490663" y="693738"/>
          <p14:tracePt t="213984" x="1490663" y="701675"/>
          <p14:tracePt t="213991" x="1490663" y="717550"/>
          <p14:tracePt t="214001" x="1490663" y="733425"/>
          <p14:tracePt t="214007" x="1490663" y="741363"/>
          <p14:tracePt t="214013" x="1490663" y="757238"/>
          <p14:tracePt t="214021" x="1490663" y="765175"/>
          <p14:tracePt t="214035" x="1490663" y="781050"/>
          <p14:tracePt t="214036" x="1490663" y="788988"/>
          <p14:tracePt t="214045" x="1490663" y="796925"/>
          <p14:tracePt t="214051" x="1490663" y="804863"/>
          <p14:tracePt t="214075" x="1490663" y="812800"/>
          <p14:tracePt t="214216" x="1490663" y="820738"/>
          <p14:tracePt t="214232" x="1490663" y="828675"/>
          <p14:tracePt t="214247" x="1490663" y="844550"/>
          <p14:tracePt t="214253" x="1490663" y="852488"/>
          <p14:tracePt t="214264" x="1490663" y="862013"/>
          <p14:tracePt t="214268" x="1490663" y="869950"/>
          <p14:tracePt t="214275" x="1490663" y="885825"/>
          <p14:tracePt t="214292" x="1490663" y="901700"/>
          <p14:tracePt t="214300" x="1490663" y="917575"/>
          <p14:tracePt t="214305" x="1490663" y="933450"/>
          <p14:tracePt t="214315" x="1490663" y="957263"/>
          <p14:tracePt t="214320" x="1490663" y="973138"/>
          <p14:tracePt t="214333" x="1490663" y="996950"/>
          <p14:tracePt t="214336" x="1490663" y="1020763"/>
          <p14:tracePt t="214343" x="1490663" y="1044575"/>
          <p14:tracePt t="214350" x="1490663" y="1068388"/>
          <p14:tracePt t="214358" x="1490663" y="1092200"/>
          <p14:tracePt t="214365" x="1490663" y="1108075"/>
          <p14:tracePt t="214373" x="1490663" y="1139825"/>
          <p14:tracePt t="214380" x="1490663" y="1171575"/>
          <p14:tracePt t="214389" x="1490663" y="1187450"/>
          <p14:tracePt t="214398" x="1490663" y="1204913"/>
          <p14:tracePt t="214403" x="1490663" y="1212850"/>
          <p14:tracePt t="214413" x="1490663" y="1228725"/>
          <p14:tracePt t="214419" x="1490663" y="1236663"/>
          <p14:tracePt t="214429" x="1490663" y="1244600"/>
          <p14:tracePt t="214434" x="1490663" y="1260475"/>
          <p14:tracePt t="214449" x="1490663" y="1268413"/>
          <p14:tracePt t="214481" x="1490663" y="1276350"/>
          <p14:tracePt t="214502" x="1490663" y="1284288"/>
          <p14:tracePt t="214516" x="1490663" y="1292225"/>
          <p14:tracePt t="214538" x="1482725" y="1292225"/>
          <p14:tracePt t="214951" x="1482725" y="1300163"/>
          <p14:tracePt t="214960" x="1474788" y="1300163"/>
          <p14:tracePt t="214966" x="1458913" y="1316038"/>
          <p14:tracePt t="214973" x="1450975" y="1316038"/>
          <p14:tracePt t="214980" x="1443038" y="1331913"/>
          <p14:tracePt t="214989" x="1427163" y="1339850"/>
          <p14:tracePt t="214996" x="1411288" y="1347788"/>
          <p14:tracePt t="215003" x="1403350" y="1355725"/>
          <p14:tracePt t="215014" x="1395413" y="1363663"/>
          <p14:tracePt t="215018" x="1379538" y="1371600"/>
          <p14:tracePt t="215028" x="1363663" y="1379538"/>
          <p14:tracePt t="215034" x="1355725" y="1387475"/>
          <p14:tracePt t="215040" x="1347788" y="1387475"/>
          <p14:tracePt t="215048" x="1323975" y="1403350"/>
          <p14:tracePt t="215057" x="1316038" y="1411288"/>
          <p14:tracePt t="215064" x="1308100" y="1411288"/>
          <p14:tracePt t="215072" x="1292225" y="1419225"/>
          <p14:tracePt t="215079" x="1284288" y="1427163"/>
          <p14:tracePt t="215087" x="1274763" y="1427163"/>
          <p14:tracePt t="215100" x="1258888" y="1435100"/>
          <p14:tracePt t="215116" x="1250950" y="1435100"/>
          <p14:tracePt t="215124" x="1250950" y="1443038"/>
          <p14:tracePt t="215132" x="1243013" y="1443038"/>
          <p14:tracePt t="215153" x="1235075" y="1443038"/>
          <p14:tracePt t="215163" x="1227138" y="1450975"/>
          <p14:tracePt t="215168" x="1227138" y="1458913"/>
          <p14:tracePt t="215178" x="1219200" y="1458913"/>
          <p14:tracePt t="215184" x="1211263" y="1458913"/>
          <p14:tracePt t="215192" x="1203325" y="1458913"/>
          <p14:tracePt t="215199" x="1203325" y="1466850"/>
          <p14:tracePt t="215207" x="1203325" y="1474788"/>
          <p14:tracePt t="215215" x="1195388" y="1474788"/>
          <p14:tracePt t="215221" x="1195388" y="1482725"/>
          <p14:tracePt t="215236" x="1187450" y="1482725"/>
          <p14:tracePt t="215262" x="1179513" y="1482725"/>
          <p14:tracePt t="215318" x="1171575" y="1482725"/>
          <p14:tracePt t="215550" x="1171575" y="1490663"/>
          <p14:tracePt t="215560" x="1163638" y="1490663"/>
          <p14:tracePt t="215573" x="1163638" y="1498600"/>
          <p14:tracePt t="215589" x="1163638" y="1506538"/>
          <p14:tracePt t="215597" x="1155700" y="1506538"/>
          <p14:tracePt t="215604" x="1155700" y="1514475"/>
          <p14:tracePt t="215611" x="1147763" y="1522413"/>
          <p14:tracePt t="215618" x="1139825" y="1522413"/>
          <p14:tracePt t="215627" x="1139825" y="1538288"/>
          <p14:tracePt t="215633" x="1123950" y="1538288"/>
          <p14:tracePt t="215641" x="1116013" y="1555750"/>
          <p14:tracePt t="215648" x="1108075" y="1555750"/>
          <p14:tracePt t="215655" x="1092200" y="1571625"/>
          <p14:tracePt t="215665" x="1084263" y="1571625"/>
          <p14:tracePt t="215670" x="1076325" y="1579563"/>
          <p14:tracePt t="215680" x="1068388" y="1579563"/>
          <p14:tracePt t="215685" x="1060450" y="1579563"/>
          <p14:tracePt t="215696" x="1060450" y="1587500"/>
          <p14:tracePt t="215700" x="1052513" y="1587500"/>
          <p14:tracePt t="215739" x="1044575" y="1587500"/>
          <p14:tracePt t="215784" x="1036638" y="1587500"/>
          <p14:tracePt t="215798" x="1028700" y="1587500"/>
          <p14:tracePt t="215807" x="1020763" y="1587500"/>
          <p14:tracePt t="215820" x="1012825" y="1587500"/>
          <p14:tracePt t="215830" x="989013" y="1587500"/>
          <p14:tracePt t="215845" x="973138" y="1587500"/>
          <p14:tracePt t="215852" x="957263" y="1587500"/>
          <p14:tracePt t="215858" x="941388" y="1587500"/>
          <p14:tracePt t="215865" x="917575" y="1587500"/>
          <p14:tracePt t="215874" x="900113" y="1579563"/>
          <p14:tracePt t="215881" x="884238" y="1579563"/>
          <p14:tracePt t="215889" x="860425" y="1571625"/>
          <p14:tracePt t="215897" x="836613" y="1563688"/>
          <p14:tracePt t="215915" x="796925" y="1547813"/>
          <p14:tracePt t="215918" x="781050" y="1547813"/>
          <p14:tracePt t="215930" x="765175" y="1538288"/>
          <p14:tracePt t="215941" x="757238" y="1538288"/>
          <p14:tracePt t="215949" x="749300" y="1538288"/>
          <p14:tracePt t="216128" x="741363" y="1538288"/>
          <p14:tracePt t="216159" x="733425" y="1538288"/>
          <p14:tracePt t="216167" x="725488" y="1538288"/>
          <p14:tracePt t="216173" x="709613" y="1538288"/>
          <p14:tracePt t="216180" x="685800" y="1538288"/>
          <p14:tracePt t="216189" x="669925" y="1530350"/>
          <p14:tracePt t="216197" x="646113" y="1530350"/>
          <p14:tracePt t="216204" x="590550" y="1522413"/>
          <p14:tracePt t="216211" x="550863" y="1514475"/>
          <p14:tracePt t="216218" x="485775" y="1506538"/>
          <p14:tracePt t="216229" x="446088" y="1490663"/>
          <p14:tracePt t="216234" x="414338" y="1482725"/>
          <p14:tracePt t="216242" x="374650" y="1466850"/>
          <p14:tracePt t="216248" x="334963" y="1466850"/>
          <p14:tracePt t="216257" x="311150" y="1458913"/>
          <p14:tracePt t="216264" x="311150" y="1450975"/>
          <p14:tracePt t="216272" x="303213" y="1450975"/>
          <p14:tracePt t="216352" x="311150" y="1443038"/>
          <p14:tracePt t="216362" x="319088" y="1443038"/>
          <p14:tracePt t="216413" x="327025" y="1443038"/>
          <p14:tracePt t="216430" x="334963" y="1435100"/>
          <p14:tracePt t="216435" x="350838" y="1435100"/>
          <p14:tracePt t="216443" x="374650" y="1427163"/>
          <p14:tracePt t="216451" x="382588" y="1427163"/>
          <p14:tracePt t="216458" x="390525" y="1419225"/>
          <p14:tracePt t="216465" x="406400" y="1419225"/>
          <p14:tracePt t="216480" x="414338" y="1419225"/>
          <p14:tracePt t="216488" x="422275" y="1419225"/>
          <p14:tracePt t="216496" x="430213" y="1419225"/>
          <p14:tracePt t="216503" x="430213" y="1411288"/>
          <p14:tracePt t="216533" x="438150" y="1411288"/>
          <p14:tracePt t="216548" x="446088" y="1411288"/>
          <p14:tracePt t="216571" x="454025" y="1411288"/>
          <p14:tracePt t="216593" x="454025" y="1403350"/>
          <p14:tracePt t="216601" x="461963" y="1395413"/>
          <p14:tracePt t="216616" x="469900" y="1387475"/>
          <p14:tracePt t="216623" x="469900" y="1379538"/>
          <p14:tracePt t="216638" x="477838" y="1363663"/>
          <p14:tracePt t="216646" x="477838" y="1339850"/>
          <p14:tracePt t="216653" x="485775" y="1323975"/>
          <p14:tracePt t="216661" x="485775" y="1300163"/>
          <p14:tracePt t="216668" x="485775" y="1276350"/>
          <p14:tracePt t="216677" x="485775" y="1244600"/>
          <p14:tracePt t="216683" x="485775" y="1228725"/>
          <p14:tracePt t="216691" x="485775" y="1187450"/>
          <p14:tracePt t="216698" x="485775" y="1163638"/>
          <p14:tracePt t="216706" x="485775" y="1139825"/>
          <p14:tracePt t="216713" x="485775" y="1108075"/>
          <p14:tracePt t="216721" x="477838" y="1084263"/>
          <p14:tracePt t="216728" x="477838" y="1068388"/>
          <p14:tracePt t="216735" x="469900" y="1052513"/>
          <p14:tracePt t="216743" x="461963" y="1036638"/>
          <p14:tracePt t="216751" x="454025" y="1028700"/>
          <p14:tracePt t="216758" x="454025" y="1020763"/>
          <p14:tracePt t="216773" x="454025" y="1012825"/>
          <p14:tracePt t="216780" x="446088" y="1012825"/>
          <p14:tracePt t="216788" x="446088" y="1004888"/>
          <p14:tracePt t="216796" x="446088" y="996950"/>
          <p14:tracePt t="216841" x="438150" y="989013"/>
          <p14:tracePt t="216871" x="430213" y="981075"/>
          <p14:tracePt t="216885" x="422275" y="973138"/>
          <p14:tracePt t="216893" x="422275" y="965200"/>
          <p14:tracePt t="216912" x="422275" y="941388"/>
          <p14:tracePt t="216916" x="422275" y="933450"/>
          <p14:tracePt t="216925" x="422275" y="909638"/>
          <p14:tracePt t="216930" x="422275" y="901700"/>
          <p14:tracePt t="216938" x="422275" y="885825"/>
          <p14:tracePt t="216946" x="422275" y="877888"/>
          <p14:tracePt t="216953" x="422275" y="862013"/>
          <p14:tracePt t="216961" x="422275" y="844550"/>
          <p14:tracePt t="216968" x="422275" y="836613"/>
          <p14:tracePt t="216977" x="422275" y="820738"/>
          <p14:tracePt t="216983" x="422275" y="812800"/>
          <p14:tracePt t="217148" x="422275" y="820738"/>
          <p14:tracePt t="217156" x="422275" y="836613"/>
          <p14:tracePt t="217163" x="414338" y="852488"/>
          <p14:tracePt t="217170" x="406400" y="869950"/>
          <p14:tracePt t="217178" x="398463" y="877888"/>
          <p14:tracePt t="217185" x="390525" y="901700"/>
          <p14:tracePt t="217193" x="382588" y="933450"/>
          <p14:tracePt t="217201" x="374650" y="949325"/>
          <p14:tracePt t="217208" x="374650" y="973138"/>
          <p14:tracePt t="217215" x="374650" y="996950"/>
          <p14:tracePt t="217223" x="366713" y="1020763"/>
          <p14:tracePt t="217231" x="366713" y="1036638"/>
          <p14:tracePt t="217238" x="366713" y="1052513"/>
          <p14:tracePt t="217245" x="358775" y="1068388"/>
          <p14:tracePt t="217253" x="358775" y="1084263"/>
          <p14:tracePt t="217261" x="358775" y="1108075"/>
          <p14:tracePt t="217268" x="358775" y="1116013"/>
          <p14:tracePt t="217276" x="358775" y="1131888"/>
          <p14:tracePt t="217283" x="358775" y="1139825"/>
          <p14:tracePt t="217291" x="358775" y="1147763"/>
          <p14:tracePt t="217298" x="358775" y="1155700"/>
          <p14:tracePt t="217306" x="358775" y="1163638"/>
          <p14:tracePt t="217313" x="358775" y="1179513"/>
          <p14:tracePt t="217320" x="358775" y="1187450"/>
          <p14:tracePt t="217328" x="358775" y="1195388"/>
          <p14:tracePt t="217336" x="358775" y="1212850"/>
          <p14:tracePt t="217343" x="366713" y="1212850"/>
          <p14:tracePt t="217351" x="374650" y="1228725"/>
          <p14:tracePt t="217359" x="374650" y="1236663"/>
          <p14:tracePt t="217366" x="382588" y="1244600"/>
          <p14:tracePt t="217381" x="398463" y="1252538"/>
          <p14:tracePt t="217388" x="398463" y="1260475"/>
          <p14:tracePt t="217395" x="406400" y="1260475"/>
          <p14:tracePt t="217411" x="414338" y="1260475"/>
          <p14:tracePt t="217418" x="422275" y="1268413"/>
          <p14:tracePt t="217433" x="430213" y="1268413"/>
          <p14:tracePt t="217442" x="438150" y="1268413"/>
          <p14:tracePt t="217456" x="454025" y="1276350"/>
          <p14:tracePt t="217463" x="461963" y="1276350"/>
          <p14:tracePt t="217471" x="477838" y="1276350"/>
          <p14:tracePt t="217478" x="485775" y="1276350"/>
          <p14:tracePt t="217485" x="493713" y="1284288"/>
          <p14:tracePt t="217495" x="501650" y="1284288"/>
          <p14:tracePt t="217501" x="509588" y="1284288"/>
          <p14:tracePt t="217509" x="517525" y="1284288"/>
          <p14:tracePt t="217515" x="525463" y="1284288"/>
          <p14:tracePt t="217531" x="533400" y="1284288"/>
          <p14:tracePt t="217620" x="541338" y="1284288"/>
          <p14:tracePt t="217636" x="550863" y="1284288"/>
          <p14:tracePt t="217659" x="558800" y="1284288"/>
          <p14:tracePt t="217673" x="574675" y="1260475"/>
          <p14:tracePt t="217681" x="590550" y="1252538"/>
          <p14:tracePt t="217688" x="598488" y="1244600"/>
          <p14:tracePt t="217696" x="606425" y="1236663"/>
          <p14:tracePt t="217711" x="606425" y="1228725"/>
          <p14:tracePt t="217718" x="606425" y="1220788"/>
          <p14:tracePt t="217726" x="606425" y="1212850"/>
          <p14:tracePt t="217733" x="606425" y="1204913"/>
          <p14:tracePt t="217742" x="606425" y="1195388"/>
          <p14:tracePt t="217748" x="606425" y="1187450"/>
          <p14:tracePt t="217763" x="606425" y="1179513"/>
          <p14:tracePt t="217771" x="606425" y="1171575"/>
          <p14:tracePt t="217778" x="606425" y="1163638"/>
          <p14:tracePt t="217794" x="606425" y="1155700"/>
          <p14:tracePt t="217801" x="598488" y="1155700"/>
          <p14:tracePt t="217816" x="590550" y="1155700"/>
          <p14:tracePt t="217831" x="582613" y="1155700"/>
          <p14:tracePt t="217838" x="574675" y="1155700"/>
          <p14:tracePt t="217845" x="566738" y="1155700"/>
          <p14:tracePt t="217861" x="550863" y="1155700"/>
          <p14:tracePt t="217876" x="541338" y="1155700"/>
          <p14:tracePt t="217895" x="533400" y="1155700"/>
          <p14:tracePt t="217898" x="517525" y="1163638"/>
          <p14:tracePt t="217913" x="501650" y="1171575"/>
          <p14:tracePt t="217921" x="493713" y="1179513"/>
          <p14:tracePt t="217928" x="485775" y="1179513"/>
          <p14:tracePt t="217936" x="469900" y="1179513"/>
          <p14:tracePt t="217951" x="461963" y="1187450"/>
          <p14:tracePt t="217966" x="461963" y="1195388"/>
          <p14:tracePt t="217974" x="454025" y="1195388"/>
          <p14:tracePt t="217995" x="446088" y="1204913"/>
          <p14:tracePt t="218003" x="438150" y="1204913"/>
          <p14:tracePt t="218011" x="438150" y="1212850"/>
          <p14:tracePt t="218033" x="430213" y="1212850"/>
          <p14:tracePt t="218042" x="430213" y="1220788"/>
          <p14:tracePt t="218056" x="430213" y="1228725"/>
          <p14:tracePt t="218094" x="430213" y="1236663"/>
          <p14:tracePt t="218101" x="430213" y="1244600"/>
          <p14:tracePt t="218116" x="430213" y="1260475"/>
          <p14:tracePt t="218124" x="446088" y="1260475"/>
          <p14:tracePt t="218131" x="454025" y="1276350"/>
          <p14:tracePt t="218138" x="469900" y="1284288"/>
          <p14:tracePt t="218145" x="477838" y="1292225"/>
          <p14:tracePt t="218152" x="493713" y="1300163"/>
          <p14:tracePt t="218161" x="509588" y="1308100"/>
          <p14:tracePt t="218168" x="517525" y="1316038"/>
          <p14:tracePt t="218175" x="525463" y="1316038"/>
          <p14:tracePt t="218183" x="541338" y="1323975"/>
          <p14:tracePt t="218192" x="550863" y="1323975"/>
          <p14:tracePt t="218206" x="566738" y="1323975"/>
          <p14:tracePt t="218221" x="574675" y="1323975"/>
          <p14:tracePt t="218228" x="582613" y="1323975"/>
          <p14:tracePt t="218236" x="590550" y="1323975"/>
          <p14:tracePt t="218243" x="606425" y="1323975"/>
          <p14:tracePt t="218251" x="614363" y="1323975"/>
          <p14:tracePt t="218259" x="622300" y="1316038"/>
          <p14:tracePt t="218266" x="646113" y="1308100"/>
          <p14:tracePt t="218274" x="661988" y="1292225"/>
          <p14:tracePt t="218281" x="669925" y="1284288"/>
          <p14:tracePt t="218288" x="685800" y="1268413"/>
          <p14:tracePt t="218296" x="693738" y="1260475"/>
          <p14:tracePt t="218303" x="709613" y="1244600"/>
          <p14:tracePt t="218310" x="709613" y="1228725"/>
          <p14:tracePt t="218318" x="709613" y="1212850"/>
          <p14:tracePt t="218326" x="709613" y="1204913"/>
          <p14:tracePt t="218333" x="709613" y="1195388"/>
          <p14:tracePt t="218342" x="709613" y="1179513"/>
          <p14:tracePt t="218348" x="701675" y="1179513"/>
          <p14:tracePt t="218356" x="693738" y="1163638"/>
          <p14:tracePt t="218363" x="685800" y="1163638"/>
          <p14:tracePt t="218371" x="669925" y="1163638"/>
          <p14:tracePt t="218386" x="661988" y="1163638"/>
          <p14:tracePt t="218394" x="654050" y="1163638"/>
          <p14:tracePt t="218401" x="638175" y="1163638"/>
          <p14:tracePt t="218408" x="630238" y="1163638"/>
          <p14:tracePt t="218415" x="614363" y="1163638"/>
          <p14:tracePt t="218424" x="590550" y="1163638"/>
          <p14:tracePt t="218430" x="582613" y="1163638"/>
          <p14:tracePt t="218438" x="574675" y="1171575"/>
          <p14:tracePt t="218445" x="558800" y="1171575"/>
          <p14:tracePt t="218453" x="550863" y="1171575"/>
          <p14:tracePt t="218461" x="541338" y="1179513"/>
          <p14:tracePt t="218475" x="541338" y="1187450"/>
          <p14:tracePt t="218483" x="533400" y="1187450"/>
          <p14:tracePt t="218506" x="533400" y="1195388"/>
          <p14:tracePt t="218513" x="525463" y="1195388"/>
          <p14:tracePt t="218521" x="525463" y="1204913"/>
          <p14:tracePt t="218543" x="525463" y="1212850"/>
          <p14:tracePt t="218551" x="525463" y="1220788"/>
          <p14:tracePt t="218558" x="517525" y="1220788"/>
          <p14:tracePt t="218566" x="517525" y="1228725"/>
          <p14:tracePt t="218573" x="517525" y="1236663"/>
          <p14:tracePt t="218588" x="517525" y="1244600"/>
          <p14:tracePt t="218595" x="517525" y="1252538"/>
          <p14:tracePt t="218603" x="517525" y="1260475"/>
          <p14:tracePt t="218618" x="517525" y="1268413"/>
          <p14:tracePt t="218633" x="525463" y="1316038"/>
          <p14:tracePt t="218641" x="525463" y="1347788"/>
          <p14:tracePt t="218648" x="533400" y="1411288"/>
          <p14:tracePt t="218656" x="533400" y="1490663"/>
          <p14:tracePt t="218663" x="533400" y="1563688"/>
          <p14:tracePt t="218670" x="533400" y="1658938"/>
          <p14:tracePt t="218678" x="533400" y="1785938"/>
          <p14:tracePt t="218686" x="533400" y="1922463"/>
          <p14:tracePt t="218694" x="533400" y="2073275"/>
          <p14:tracePt t="218701" x="566738" y="2241550"/>
          <p14:tracePt t="218708" x="606425" y="2392363"/>
          <p14:tracePt t="218716" x="661988" y="2527300"/>
          <p14:tracePt t="218725" x="709613" y="2616200"/>
          <p14:tracePt t="218731" x="749300" y="2679700"/>
          <p14:tracePt t="218738" x="796925" y="2735263"/>
          <p14:tracePt t="218746" x="836613" y="2767013"/>
          <p14:tracePt t="218753" x="876300" y="2798763"/>
          <p14:tracePt t="218760" x="925513" y="2814638"/>
          <p14:tracePt t="218768" x="949325" y="2830513"/>
          <p14:tracePt t="218776" x="973138" y="2838450"/>
          <p14:tracePt t="218783" x="981075" y="2846388"/>
          <p14:tracePt t="218791" x="996950" y="2846388"/>
          <p14:tracePt t="218806" x="1012825" y="2854325"/>
          <p14:tracePt t="218813" x="1020763" y="2854325"/>
          <p14:tracePt t="218858" x="1028700" y="2854325"/>
          <p14:tracePt t="218866" x="1028700" y="2846388"/>
          <p14:tracePt t="218874" x="1036638" y="2838450"/>
          <p14:tracePt t="218888" x="1036638" y="2830513"/>
          <p14:tracePt t="218896" x="1036638" y="2822575"/>
          <p14:tracePt t="218911" x="1036638" y="2798763"/>
          <p14:tracePt t="218918" x="1036638" y="2790825"/>
          <p14:tracePt t="218927" x="1028700" y="2782888"/>
          <p14:tracePt t="218933" x="1020763" y="2767013"/>
          <p14:tracePt t="218948" x="1012825" y="2759075"/>
          <p14:tracePt t="218963" x="1004888" y="2759075"/>
          <p14:tracePt t="218978" x="996950" y="2759075"/>
          <p14:tracePt t="218986" x="989013" y="2774950"/>
          <p14:tracePt t="218993" x="965200" y="2814638"/>
          <p14:tracePt t="219001" x="941388" y="2862263"/>
          <p14:tracePt t="219008" x="908050" y="2919413"/>
          <p14:tracePt t="219016" x="876300" y="2974975"/>
          <p14:tracePt t="219024" x="836613" y="3038475"/>
          <p14:tracePt t="219030" x="804863" y="3086100"/>
          <p14:tracePt t="219038" x="788988" y="3117850"/>
          <p14:tracePt t="219046" x="773113" y="3141663"/>
          <p14:tracePt t="219061" x="765175" y="3149600"/>
          <p14:tracePt t="219165" x="773113" y="3149600"/>
          <p14:tracePt t="219174" x="773113" y="3141663"/>
          <p14:tracePt t="219180" x="781050" y="3141663"/>
          <p14:tracePt t="219195" x="796925" y="3125788"/>
          <p14:tracePt t="219203" x="820738" y="3117850"/>
          <p14:tracePt t="219211" x="828675" y="3117850"/>
          <p14:tracePt t="219218" x="844550" y="3117850"/>
          <p14:tracePt t="219227" x="868363" y="3109913"/>
          <p14:tracePt t="219233" x="892175" y="3101975"/>
          <p14:tracePt t="219240" x="933450" y="3094038"/>
          <p14:tracePt t="219248" x="949325" y="3094038"/>
          <p14:tracePt t="219256" x="973138" y="3094038"/>
          <p14:tracePt t="219263" x="1004888" y="3086100"/>
          <p14:tracePt t="219270" x="1028700" y="3086100"/>
          <p14:tracePt t="219278" x="1060450" y="3078163"/>
          <p14:tracePt t="219286" x="1108075" y="3070225"/>
          <p14:tracePt t="219293" x="1147763" y="3062288"/>
          <p14:tracePt t="219301" x="1195388" y="3054350"/>
          <p14:tracePt t="219308" x="1243013" y="3046413"/>
          <p14:tracePt t="219317" x="1284288" y="3038475"/>
          <p14:tracePt t="219324" x="1323975" y="3030538"/>
          <p14:tracePt t="219331" x="1355725" y="3022600"/>
          <p14:tracePt t="219338" x="1371600" y="3022600"/>
          <p14:tracePt t="219346" x="1395413" y="3014663"/>
          <p14:tracePt t="219353" x="1411288" y="3006725"/>
          <p14:tracePt t="219360" x="1435100" y="2998788"/>
          <p14:tracePt t="219368" x="1450975" y="2998788"/>
          <p14:tracePt t="219376" x="1458913" y="2998788"/>
          <p14:tracePt t="219383" x="1474788" y="2990850"/>
          <p14:tracePt t="219391" x="1498600" y="2982913"/>
          <p14:tracePt t="219398" x="1506538" y="2982913"/>
          <p14:tracePt t="219406" x="1522413" y="2982913"/>
          <p14:tracePt t="219414" x="1530350" y="2982913"/>
          <p14:tracePt t="219421" x="1546225" y="2974975"/>
          <p14:tracePt t="219428" x="1562100" y="2974975"/>
          <p14:tracePt t="219436" x="1577975" y="2974975"/>
          <p14:tracePt t="219443" x="1593850" y="2967038"/>
          <p14:tracePt t="219451" x="1601788" y="2967038"/>
          <p14:tracePt t="219458" x="1609725" y="2967038"/>
          <p14:tracePt t="219465" x="1617663" y="2959100"/>
          <p14:tracePt t="219503" x="1609725" y="2959100"/>
          <p14:tracePt t="219510" x="1585913" y="2959100"/>
          <p14:tracePt t="219518" x="1546225" y="2959100"/>
          <p14:tracePt t="219526" x="1514475" y="2959100"/>
          <p14:tracePt t="219533" x="1450975" y="2959100"/>
          <p14:tracePt t="219540" x="1387475" y="2959100"/>
          <p14:tracePt t="219548" x="1308100" y="2959100"/>
          <p14:tracePt t="219557" x="1250950" y="2959100"/>
          <p14:tracePt t="219563" x="1211263" y="2959100"/>
          <p14:tracePt t="219571" x="1179513" y="2959100"/>
          <p14:tracePt t="219578" x="1171575" y="2959100"/>
          <p14:tracePt t="219585" x="1155700" y="2959100"/>
          <p14:tracePt t="219593" x="1147763" y="2959100"/>
          <p14:tracePt t="219608" x="1139825" y="2959100"/>
          <p14:tracePt t="219706" x="1155700" y="2951163"/>
          <p14:tracePt t="219713" x="1179513" y="2943225"/>
          <p14:tracePt t="219720" x="1219200" y="2927350"/>
          <p14:tracePt t="219728" x="1250950" y="2909888"/>
          <p14:tracePt t="219736" x="1292225" y="2894013"/>
          <p14:tracePt t="219743" x="1347788" y="2870200"/>
          <p14:tracePt t="219750" x="1403350" y="2854325"/>
          <p14:tracePt t="219758" x="1458913" y="2838450"/>
          <p14:tracePt t="219766" x="1514475" y="2838450"/>
          <p14:tracePt t="219774" x="1554163" y="2830513"/>
          <p14:tracePt t="219781" x="1609725" y="2822575"/>
          <p14:tracePt t="219788" x="1641475" y="2822575"/>
          <p14:tracePt t="219796" x="1690688" y="2814638"/>
          <p14:tracePt t="219804" x="1722438" y="2814638"/>
          <p14:tracePt t="219810" x="1754188" y="2814638"/>
          <p14:tracePt t="219818" x="1778000" y="2814638"/>
          <p14:tracePt t="219826" x="1785938" y="2814638"/>
          <p14:tracePt t="219834" x="1793875" y="2814638"/>
          <p14:tracePt t="219840" x="1801813" y="2814638"/>
          <p14:tracePt t="219848" x="1809750" y="2806700"/>
          <p14:tracePt t="219894" x="1778000" y="2822575"/>
          <p14:tracePt t="219901" x="1754188" y="2830513"/>
          <p14:tracePt t="219909" x="1706563" y="2838450"/>
          <p14:tracePt t="219916" x="1658938" y="2854325"/>
          <p14:tracePt t="219924" x="1601788" y="2862263"/>
          <p14:tracePt t="219931" x="1546225" y="2878138"/>
          <p14:tracePt t="219938" x="1506538" y="2886075"/>
          <p14:tracePt t="219946" x="1466850" y="2901950"/>
          <p14:tracePt t="219953" x="1403350" y="2919413"/>
          <p14:tracePt t="219960" x="1347788" y="2935288"/>
          <p14:tracePt t="219968" x="1300163" y="2951163"/>
          <p14:tracePt t="219976" x="1274763" y="2967038"/>
          <p14:tracePt t="219983" x="1250950" y="2974975"/>
          <p14:tracePt t="219990" x="1235075" y="2982913"/>
          <p14:tracePt t="219998" x="1219200" y="2990850"/>
          <p14:tracePt t="220008" x="1211263" y="2998788"/>
          <p14:tracePt t="220013" x="1203325" y="2998788"/>
          <p14:tracePt t="220021" x="1195388" y="3006725"/>
          <p14:tracePt t="220125" x="1203325" y="2998788"/>
          <p14:tracePt t="220133" x="1243013" y="2982913"/>
          <p14:tracePt t="220142" x="1274763" y="2967038"/>
          <p14:tracePt t="220148" x="1316038" y="2959100"/>
          <p14:tracePt t="220157" x="1339850" y="2951163"/>
          <p14:tracePt t="220163" x="1379538" y="2935288"/>
          <p14:tracePt t="220170" x="1419225" y="2927350"/>
          <p14:tracePt t="220178" x="1482725" y="2909888"/>
          <p14:tracePt t="220186" x="1530350" y="2909888"/>
          <p14:tracePt t="220193" x="1593850" y="2901950"/>
          <p14:tracePt t="220201" x="1641475" y="2901950"/>
          <p14:tracePt t="220210" x="1690688" y="2901950"/>
          <p14:tracePt t="220216" x="1746250" y="2901950"/>
          <p14:tracePt t="220224" x="1778000" y="2901950"/>
          <p14:tracePt t="220231" x="1809750" y="2901950"/>
          <p14:tracePt t="220238" x="1825625" y="2901950"/>
          <p14:tracePt t="220246" x="1841500" y="2894013"/>
          <p14:tracePt t="220255" x="1849438" y="2894013"/>
          <p14:tracePt t="220268" x="1857375" y="2894013"/>
          <p14:tracePt t="220396" x="1841500" y="2886075"/>
          <p14:tracePt t="220403" x="1817688" y="2886075"/>
          <p14:tracePt t="220410" x="1778000" y="2886075"/>
          <p14:tracePt t="220418" x="1738313" y="2886075"/>
          <p14:tracePt t="220426" x="1674813" y="2886075"/>
          <p14:tracePt t="220433" x="1609725" y="2886075"/>
          <p14:tracePt t="220442" x="1530350" y="2886075"/>
          <p14:tracePt t="220448" x="1458913" y="2886075"/>
          <p14:tracePt t="220457" x="1387475" y="2886075"/>
          <p14:tracePt t="220463" x="1339850" y="2886075"/>
          <p14:tracePt t="220471" x="1300163" y="2886075"/>
          <p14:tracePt t="220478" x="1243013" y="2886075"/>
          <p14:tracePt t="220486" x="1219200" y="2886075"/>
          <p14:tracePt t="220493" x="1187450" y="2886075"/>
          <p14:tracePt t="220501" x="1171575" y="2886075"/>
          <p14:tracePt t="220508" x="1147763" y="2886075"/>
          <p14:tracePt t="220516" x="1131888" y="2886075"/>
          <p14:tracePt t="220523" x="1116013" y="2894013"/>
          <p14:tracePt t="220531" x="1092200" y="2901950"/>
          <p14:tracePt t="220538" x="1084263" y="2909888"/>
          <p14:tracePt t="220545" x="1060450" y="2919413"/>
          <p14:tracePt t="220553" x="1044575" y="2935288"/>
          <p14:tracePt t="220560" x="1036638" y="2935288"/>
          <p14:tracePt t="220568" x="1028700" y="2935288"/>
          <p14:tracePt t="220680" x="1036638" y="2935288"/>
          <p14:tracePt t="220688" x="1060450" y="2927350"/>
          <p14:tracePt t="220696" x="1076325" y="2919413"/>
          <p14:tracePt t="220703" x="1116013" y="2909888"/>
          <p14:tracePt t="220710" x="1139825" y="2894013"/>
          <p14:tracePt t="220718" x="1187450" y="2870200"/>
          <p14:tracePt t="220726" x="1243013" y="2854325"/>
          <p14:tracePt t="220733" x="1292225" y="2838450"/>
          <p14:tracePt t="220742" x="1355725" y="2814638"/>
          <p14:tracePt t="220748" x="1411288" y="2806700"/>
          <p14:tracePt t="220757" x="1482725" y="2782888"/>
          <p14:tracePt t="220763" x="1522413" y="2774950"/>
          <p14:tracePt t="220772" x="1577975" y="2767013"/>
          <p14:tracePt t="220778" x="1617663" y="2759075"/>
          <p14:tracePt t="220786" x="1641475" y="2751138"/>
          <p14:tracePt t="220793" x="1682750" y="2743200"/>
          <p14:tracePt t="220801" x="1706563" y="2735263"/>
          <p14:tracePt t="220810" x="1746250" y="2727325"/>
          <p14:tracePt t="220816" x="1770063" y="2719388"/>
          <p14:tracePt t="220823" x="1801813" y="2703513"/>
          <p14:tracePt t="220831" x="1841500" y="2695575"/>
          <p14:tracePt t="220839" x="1865313" y="2687638"/>
          <p14:tracePt t="220846" x="1889125" y="2687638"/>
          <p14:tracePt t="220853" x="1905000" y="2687638"/>
          <p14:tracePt t="220861" x="1912938" y="2687638"/>
          <p14:tracePt t="220868" x="1920875" y="2687638"/>
          <p14:tracePt t="220876" x="1928813" y="2687638"/>
          <p14:tracePt t="221850" x="1920875" y="2687638"/>
          <p14:tracePt t="221859" x="1897063" y="2687638"/>
          <p14:tracePt t="221867" x="1881188" y="2679700"/>
          <p14:tracePt t="221874" x="1841500" y="2671763"/>
          <p14:tracePt t="221880" x="1785938" y="2655888"/>
          <p14:tracePt t="221893" x="1738313" y="2647950"/>
          <p14:tracePt t="221912" x="1514475" y="2592388"/>
          <p14:tracePt t="221918" x="1450975" y="2576513"/>
          <p14:tracePt t="221928" x="1395413" y="2551113"/>
          <p14:tracePt t="221934" x="1347788" y="2535238"/>
          <p14:tracePt t="221942" x="1292225" y="2511425"/>
          <p14:tracePt t="221948" x="1258888" y="2495550"/>
          <p14:tracePt t="221955" x="1235075" y="2479675"/>
          <p14:tracePt t="221964" x="1219200" y="2471738"/>
          <p14:tracePt t="221972" x="1203325" y="2455863"/>
          <p14:tracePt t="221979" x="1179513" y="2439988"/>
          <p14:tracePt t="221988" x="1155700" y="2408238"/>
          <p14:tracePt t="221993" x="1123950" y="2392363"/>
          <p14:tracePt t="222001" x="1092200" y="2352675"/>
          <p14:tracePt t="222009" x="1068388" y="2312988"/>
          <p14:tracePt t="222016" x="1036638" y="2273300"/>
          <p14:tracePt t="222024" x="1028700" y="2265363"/>
          <p14:tracePt t="222030" x="1004888" y="2216150"/>
          <p14:tracePt t="222041" x="973138" y="2176463"/>
          <p14:tracePt t="222045" x="949325" y="2144713"/>
          <p14:tracePt t="222056" x="900113" y="2081213"/>
          <p14:tracePt t="222061" x="876300" y="2033588"/>
          <p14:tracePt t="222068" x="860425" y="1993900"/>
          <p14:tracePt t="222075" x="844550" y="1970088"/>
          <p14:tracePt t="222084" x="828675" y="1938338"/>
          <p14:tracePt t="222092" x="828675" y="1906588"/>
          <p14:tracePt t="222098" x="820738" y="1881188"/>
          <p14:tracePt t="222108" x="820738" y="1865313"/>
          <p14:tracePt t="222113" x="820738" y="1849438"/>
          <p14:tracePt t="222121" x="812800" y="1833563"/>
          <p14:tracePt t="222128" x="812800" y="1809750"/>
          <p14:tracePt t="222137" x="812800" y="1793875"/>
          <p14:tracePt t="222143" x="804863" y="1778000"/>
          <p14:tracePt t="222150" x="804863" y="1754188"/>
          <p14:tracePt t="222160" x="804863" y="1730375"/>
          <p14:tracePt t="222167" x="804863" y="1714500"/>
          <p14:tracePt t="222173" x="804863" y="1690688"/>
          <p14:tracePt t="222180" x="796925" y="1674813"/>
          <p14:tracePt t="222189" x="796925" y="1658938"/>
          <p14:tracePt t="222196" x="788988" y="1643063"/>
          <p14:tracePt t="222203" x="788988" y="1627188"/>
          <p14:tracePt t="222210" x="781050" y="1611313"/>
          <p14:tracePt t="222218" x="781050" y="1603375"/>
          <p14:tracePt t="222225" x="781050" y="1579563"/>
          <p14:tracePt t="222233" x="773113" y="1571625"/>
          <p14:tracePt t="222241" x="773113" y="1563688"/>
          <p14:tracePt t="222248" x="773113" y="1555750"/>
          <p14:tracePt t="222256" x="765175" y="1555750"/>
          <p14:tracePt t="222263" x="765175" y="1538288"/>
          <p14:tracePt t="222272" x="765175" y="1530350"/>
          <p14:tracePt t="222278" x="749300" y="1514475"/>
          <p14:tracePt t="222286" x="749300" y="1506538"/>
          <p14:tracePt t="222293" x="741363" y="1498600"/>
          <p14:tracePt t="222301" x="733425" y="1482725"/>
          <p14:tracePt t="222308" x="717550" y="1474788"/>
          <p14:tracePt t="222316" x="709613" y="1466850"/>
          <p14:tracePt t="222324" x="701675" y="1458913"/>
          <p14:tracePt t="222338" x="693738" y="1458913"/>
          <p14:tracePt t="222346" x="685800" y="1458913"/>
          <p14:tracePt t="222353" x="677863" y="1450975"/>
          <p14:tracePt t="222368" x="669925" y="1443038"/>
          <p14:tracePt t="222375" x="654050" y="1443038"/>
          <p14:tracePt t="222383" x="646113" y="1443038"/>
          <p14:tracePt t="222391" x="638175" y="1443038"/>
          <p14:tracePt t="222398" x="630238" y="1443038"/>
          <p14:tracePt t="222406" x="622300" y="1443038"/>
          <p14:tracePt t="222420" x="614363" y="1443038"/>
          <p14:tracePt t="222773" x="606425" y="1435100"/>
          <p14:tracePt t="223298" x="598488" y="1435100"/>
          <p14:tracePt t="223328" x="590550" y="1435100"/>
          <p14:tracePt t="224490" x="574675" y="1466850"/>
          <p14:tracePt t="224498" x="550863" y="1514475"/>
          <p14:tracePt t="224506" x="550863" y="1547813"/>
          <p14:tracePt t="224513" x="541338" y="1611313"/>
          <p14:tracePt t="224521" x="541338" y="1682750"/>
          <p14:tracePt t="224528" x="541338" y="1754188"/>
          <p14:tracePt t="224537" x="541338" y="1841500"/>
          <p14:tracePt t="224543" x="541338" y="1930400"/>
          <p14:tracePt t="224551" x="566738" y="2017713"/>
          <p14:tracePt t="224558" x="598488" y="2081213"/>
          <p14:tracePt t="224566" x="638175" y="2144713"/>
          <p14:tracePt t="224573" x="669925" y="2192338"/>
          <p14:tracePt t="224580" x="717550" y="2224088"/>
          <p14:tracePt t="224589" x="765175" y="2257425"/>
          <p14:tracePt t="224595" x="804863" y="2289175"/>
          <p14:tracePt t="224603" x="844550" y="2320925"/>
          <p14:tracePt t="224610" x="860425" y="2360613"/>
          <p14:tracePt t="224618" x="884238" y="2376488"/>
          <p14:tracePt t="224625" x="892175" y="2408238"/>
          <p14:tracePt t="224633" x="892175" y="2432050"/>
          <p14:tracePt t="224640" x="892175" y="2455863"/>
          <p14:tracePt t="224648" x="892175" y="2471738"/>
          <p14:tracePt t="224656" x="892175" y="2487613"/>
          <p14:tracePt t="224663" x="876300" y="2503488"/>
          <p14:tracePt t="224671" x="868363" y="2519363"/>
          <p14:tracePt t="224678" x="852488" y="2543175"/>
          <p14:tracePt t="224687" x="852488" y="2559050"/>
          <p14:tracePt t="224693" x="844550" y="2584450"/>
          <p14:tracePt t="224700" x="836613" y="2600325"/>
          <p14:tracePt t="224708" x="828675" y="2616200"/>
          <p14:tracePt t="224716" x="828675" y="2632075"/>
          <p14:tracePt t="224723" x="828675" y="2640013"/>
          <p14:tracePt t="224732" x="828675" y="2647950"/>
          <p14:tracePt t="224746" x="828675" y="2655888"/>
          <p14:tracePt t="224760" x="828675" y="2663825"/>
          <p14:tracePt t="224768" x="836613" y="2663825"/>
          <p14:tracePt t="224775" x="836613" y="2679700"/>
          <p14:tracePt t="224783" x="844550" y="2679700"/>
          <p14:tracePt t="224790" x="844550" y="2687638"/>
          <p14:tracePt t="224798" x="844550" y="2711450"/>
          <p14:tracePt t="224805" x="852488" y="2735263"/>
          <p14:tracePt t="224813" x="852488" y="2759075"/>
          <p14:tracePt t="224821" x="860425" y="2782888"/>
          <p14:tracePt t="224828" x="860425" y="2814638"/>
          <p14:tracePt t="224837" x="860425" y="2830513"/>
          <p14:tracePt t="224843" x="868363" y="2838450"/>
          <p14:tracePt t="224852" x="868363" y="2870200"/>
          <p14:tracePt t="224858" x="868363" y="2886075"/>
          <p14:tracePt t="224866" x="876300" y="2894013"/>
          <p14:tracePt t="224873" x="884238" y="2901950"/>
          <p14:tracePt t="224881" x="884238" y="2909888"/>
          <p14:tracePt t="224889" x="892175" y="2919413"/>
          <p14:tracePt t="224896" x="900113" y="2935288"/>
          <p14:tracePt t="224903" x="900113" y="2943225"/>
          <p14:tracePt t="224923" x="917575" y="2967038"/>
          <p14:tracePt t="224926" x="925513" y="2967038"/>
          <p14:tracePt t="224933" x="925513" y="2982913"/>
          <p14:tracePt t="224941" x="933450" y="2982913"/>
          <p14:tracePt t="224948" x="933450" y="2990850"/>
          <p14:tracePt t="224955" x="933450" y="2998788"/>
          <p14:tracePt t="225015" x="941388" y="2998788"/>
          <p14:tracePt t="225061" x="949325" y="2998788"/>
          <p14:tracePt t="225075" x="957263" y="2998788"/>
          <p14:tracePt t="225083" x="965200" y="2998788"/>
          <p14:tracePt t="225091" x="973138" y="2998788"/>
          <p14:tracePt t="225106" x="981075" y="2998788"/>
          <p14:tracePt t="225128" x="989013" y="2998788"/>
          <p14:tracePt t="225143" x="996950" y="2998788"/>
          <p14:tracePt t="225151" x="996950" y="2990850"/>
          <p14:tracePt t="225203" x="1004888" y="2990850"/>
          <p14:tracePt t="225211" x="1004888" y="2982913"/>
          <p14:tracePt t="225225" x="1012825" y="2974975"/>
          <p14:tracePt t="225241" x="1028700" y="2974975"/>
          <p14:tracePt t="225255" x="1044575" y="2967038"/>
          <p14:tracePt t="225263" x="1052513" y="2959100"/>
          <p14:tracePt t="225271" x="1060450" y="2959100"/>
          <p14:tracePt t="225278" x="1076325" y="2959100"/>
          <p14:tracePt t="225286" x="1084263" y="2951163"/>
          <p14:tracePt t="225293" x="1100138" y="2951163"/>
          <p14:tracePt t="225301" x="1108075" y="2943225"/>
          <p14:tracePt t="225308" x="1116013" y="2943225"/>
          <p14:tracePt t="225316" x="1123950" y="2943225"/>
          <p14:tracePt t="225323" x="1139825" y="2943225"/>
          <p14:tracePt t="225331" x="1139825" y="2935288"/>
          <p14:tracePt t="225338" x="1147763" y="2935288"/>
          <p14:tracePt t="225346" x="1163638" y="2927350"/>
          <p14:tracePt t="225361" x="1179513" y="2919413"/>
          <p14:tracePt t="225369" x="1195388" y="2919413"/>
          <p14:tracePt t="225375" x="1203325" y="2909888"/>
          <p14:tracePt t="225383" x="1211263" y="2901950"/>
          <p14:tracePt t="225391" x="1227138" y="2894013"/>
          <p14:tracePt t="225398" x="1235075" y="2894013"/>
          <p14:tracePt t="225405" x="1243013" y="2894013"/>
          <p14:tracePt t="225413" x="1243013" y="2886075"/>
          <p14:tracePt t="225422" x="1258888" y="2886075"/>
          <p14:tracePt t="225436" x="1266825" y="2886075"/>
          <p14:tracePt t="226035" x="1266825" y="2878138"/>
          <p14:tracePt t="226044" x="1258888" y="2838450"/>
          <p14:tracePt t="226052" x="1227138" y="2790825"/>
          <p14:tracePt t="226058" x="1203325" y="2735263"/>
          <p14:tracePt t="226065" x="1171575" y="2679700"/>
          <p14:tracePt t="226073" x="1123950" y="2600325"/>
          <p14:tracePt t="226080" x="1084263" y="2519363"/>
          <p14:tracePt t="226088" x="1028700" y="2439988"/>
          <p14:tracePt t="226096" x="989013" y="2368550"/>
          <p14:tracePt t="226104" x="933450" y="2297113"/>
          <p14:tracePt t="226111" x="892175" y="2224088"/>
          <p14:tracePt t="226118" x="868363" y="2160588"/>
          <p14:tracePt t="226126" x="844550" y="2120900"/>
          <p14:tracePt t="226133" x="820738" y="2089150"/>
          <p14:tracePt t="226141" x="812800" y="2065338"/>
          <p14:tracePt t="226148" x="804863" y="2041525"/>
          <p14:tracePt t="226155" x="796925" y="2025650"/>
          <p14:tracePt t="226163" x="788988" y="2017713"/>
          <p14:tracePt t="226171" x="788988" y="2001838"/>
          <p14:tracePt t="226178" x="788988" y="1993900"/>
          <p14:tracePt t="226186" x="781050" y="1978025"/>
          <p14:tracePt t="226193" x="781050" y="1970088"/>
          <p14:tracePt t="226202" x="781050" y="1946275"/>
          <p14:tracePt t="226208" x="781050" y="1930400"/>
          <p14:tracePt t="226215" x="773113" y="1906588"/>
          <p14:tracePt t="226223" x="773113" y="1890713"/>
          <p14:tracePt t="226231" x="765175" y="1865313"/>
          <p14:tracePt t="226238" x="757238" y="1849438"/>
          <p14:tracePt t="226246" x="749300" y="1817688"/>
          <p14:tracePt t="226254" x="741363" y="1793875"/>
          <p14:tracePt t="226261" x="733425" y="1778000"/>
          <p14:tracePt t="226268" x="725488" y="1754188"/>
          <p14:tracePt t="226276" x="717550" y="1738313"/>
          <p14:tracePt t="226284" x="717550" y="1706563"/>
          <p14:tracePt t="226291" x="709613" y="1690688"/>
          <p14:tracePt t="226298" x="701675" y="1666875"/>
          <p14:tracePt t="226305" x="693738" y="1651000"/>
          <p14:tracePt t="226312" x="693738" y="1643063"/>
          <p14:tracePt t="226322" x="693738" y="1635125"/>
          <p14:tracePt t="226328" x="693738" y="1627188"/>
          <p14:tracePt t="226335" x="693738" y="1619250"/>
          <p14:tracePt t="226352" x="685800" y="1611313"/>
          <p14:tracePt t="226358" x="685800" y="1603375"/>
          <p14:tracePt t="226366" x="677863" y="1595438"/>
          <p14:tracePt t="226373" x="677863" y="1571625"/>
          <p14:tracePt t="226381" x="677863" y="1563688"/>
          <p14:tracePt t="226388" x="669925" y="1547813"/>
          <p14:tracePt t="226396" x="661988" y="1530350"/>
          <p14:tracePt t="226404" x="661988" y="1514475"/>
          <p14:tracePt t="226411" x="654050" y="1490663"/>
          <p14:tracePt t="226418" x="654050" y="1482725"/>
          <p14:tracePt t="226426" x="646113" y="1458913"/>
          <p14:tracePt t="226434" x="638175" y="1450975"/>
          <p14:tracePt t="226440" x="638175" y="1443038"/>
          <p14:tracePt t="226463" x="638175" y="1435100"/>
          <p14:tracePt t="231632" x="630238" y="1435100"/>
          <p14:tracePt t="231634" x="622300" y="1435100"/>
          <p14:tracePt t="233844" x="622300" y="1450975"/>
          <p14:tracePt t="233852" x="598488" y="1603375"/>
          <p14:tracePt t="233858" x="574675" y="1825625"/>
          <p14:tracePt t="233868" x="558800" y="2025650"/>
          <p14:tracePt t="233874" x="550863" y="2224088"/>
          <p14:tracePt t="233882" x="550863" y="2463800"/>
          <p14:tracePt t="233888" x="533400" y="2711450"/>
          <p14:tracePt t="233898" x="493713" y="2943225"/>
          <p14:tracePt t="233916" x="461963" y="3236913"/>
          <p14:tracePt t="233918" x="454025" y="3317875"/>
          <p14:tracePt t="233926" x="446088" y="3381375"/>
          <p14:tracePt t="233933" x="446088" y="3421063"/>
          <p14:tracePt t="233941" x="446088" y="3460750"/>
          <p14:tracePt t="233948" x="461963" y="3476625"/>
          <p14:tracePt t="233958" x="485775" y="3492500"/>
          <p14:tracePt t="233965" x="501650" y="3516313"/>
          <p14:tracePt t="233971" x="517525" y="3516313"/>
          <p14:tracePt t="233978" x="533400" y="3524250"/>
          <p14:tracePt t="233988" x="550863" y="3524250"/>
          <p14:tracePt t="233994" x="558800" y="3524250"/>
          <p14:tracePt t="234001" x="566738" y="3524250"/>
          <p14:tracePt t="234009" x="574675" y="3524250"/>
          <p14:tracePt t="234023" x="582613" y="3524250"/>
          <p14:tracePt t="234031" x="590550" y="3516313"/>
          <p14:tracePt t="234038" x="598488" y="3508375"/>
          <p14:tracePt t="234054" x="606425" y="3500438"/>
          <p14:tracePt t="234062" x="614363" y="3484563"/>
          <p14:tracePt t="234076" x="622300" y="3468688"/>
          <p14:tracePt t="234083" x="622300" y="3452813"/>
          <p14:tracePt t="234091" x="630238" y="3444875"/>
          <p14:tracePt t="234098" x="630238" y="3429000"/>
          <p14:tracePt t="234106" x="638175" y="3413125"/>
          <p14:tracePt t="234114" x="646113" y="3397250"/>
          <p14:tracePt t="234121" x="661988" y="3373438"/>
          <p14:tracePt t="234130" x="669925" y="3357563"/>
          <p14:tracePt t="234136" x="701675" y="3341688"/>
          <p14:tracePt t="234143" x="709613" y="3309938"/>
          <p14:tracePt t="234151" x="741363" y="3286125"/>
          <p14:tracePt t="234159" x="765175" y="3244850"/>
          <p14:tracePt t="234167" x="788988" y="3221038"/>
          <p14:tracePt t="234173" x="804863" y="3189288"/>
          <p14:tracePt t="234181" x="820738" y="3165475"/>
          <p14:tracePt t="234188" x="836613" y="3149600"/>
          <p14:tracePt t="234197" x="852488" y="3125788"/>
          <p14:tracePt t="234203" x="860425" y="3117850"/>
          <p14:tracePt t="234212" x="868363" y="3109913"/>
          <p14:tracePt t="234218" x="876300" y="3109913"/>
          <p14:tracePt t="234226" x="876300" y="3101975"/>
          <p14:tracePt t="234241" x="884238" y="3101975"/>
          <p14:tracePt t="234248" x="892175" y="3094038"/>
          <p14:tracePt t="234256" x="900113" y="3086100"/>
          <p14:tracePt t="234264" x="900113" y="3078163"/>
          <p14:tracePt t="234271" x="908050" y="3078163"/>
          <p14:tracePt t="234278" x="917575" y="3070225"/>
          <p14:tracePt t="234286" x="917575" y="3062288"/>
          <p14:tracePt t="234294" x="925513" y="3062288"/>
          <p14:tracePt t="234301" x="933450" y="3054350"/>
          <p14:tracePt t="234316" x="941388" y="3046413"/>
          <p14:tracePt t="234324" x="941388" y="3038475"/>
          <p14:tracePt t="234338" x="949325" y="3030538"/>
          <p14:tracePt t="234354" x="957263" y="3030538"/>
          <p14:tracePt t="234361" x="957263" y="3022600"/>
          <p14:tracePt t="234376" x="973138" y="3014663"/>
          <p14:tracePt t="234383" x="973138" y="3006725"/>
          <p14:tracePt t="234392" x="989013" y="3006725"/>
          <p14:tracePt t="234398" x="1004888" y="3006725"/>
          <p14:tracePt t="234406" x="1028700" y="2998788"/>
          <p14:tracePt t="234414" x="1068388" y="2990850"/>
          <p14:tracePt t="234421" x="1108075" y="2982913"/>
          <p14:tracePt t="234429" x="1163638" y="2967038"/>
          <p14:tracePt t="234436" x="1203325" y="2959100"/>
          <p14:tracePt t="234445" x="1266825" y="2943225"/>
          <p14:tracePt t="234451" x="1331913" y="2935288"/>
          <p14:tracePt t="234458" x="1395413" y="2927350"/>
          <p14:tracePt t="234466" x="1450975" y="2919413"/>
          <p14:tracePt t="234473" x="1498600" y="2901950"/>
          <p14:tracePt t="234481" x="1554163" y="2894013"/>
          <p14:tracePt t="234488" x="1601788" y="2878138"/>
          <p14:tracePt t="234496" x="1633538" y="2870200"/>
          <p14:tracePt t="234504" x="1682750" y="2854325"/>
          <p14:tracePt t="234512" x="1730375" y="2846388"/>
          <p14:tracePt t="234518" x="1770063" y="2830513"/>
          <p14:tracePt t="234526" x="1793875" y="2814638"/>
          <p14:tracePt t="234533" x="1825625" y="2806700"/>
          <p14:tracePt t="234541" x="1841500" y="2798763"/>
          <p14:tracePt t="234548" x="1873250" y="2790825"/>
          <p14:tracePt t="234556" x="1897063" y="2774950"/>
          <p14:tracePt t="234564" x="1936750" y="2767013"/>
          <p14:tracePt t="234571" x="1960563" y="2767013"/>
          <p14:tracePt t="234578" x="1976438" y="2759075"/>
          <p14:tracePt t="234586" x="1992313" y="2759075"/>
          <p14:tracePt t="234594" x="2017713" y="2759075"/>
          <p14:tracePt t="234601" x="2025650" y="2759075"/>
          <p14:tracePt t="234608" x="2041525" y="2759075"/>
          <p14:tracePt t="234624" x="2049463" y="2759075"/>
          <p14:tracePt t="234631" x="2057400" y="2759075"/>
          <p14:tracePt t="234638" x="2065338" y="2759075"/>
          <p14:tracePt t="234654" x="2073275" y="2759075"/>
          <p14:tracePt t="234668" x="2081213" y="2759075"/>
          <p14:tracePt t="234706" x="2089150" y="2759075"/>
          <p14:tracePt t="234803" x="2065338" y="2759075"/>
          <p14:tracePt t="234812" x="2008188" y="2759075"/>
          <p14:tracePt t="234818" x="1912938" y="2759075"/>
          <p14:tracePt t="234829" x="1825625" y="2774950"/>
          <p14:tracePt t="234833" x="1722438" y="2782888"/>
          <p14:tracePt t="234841" x="1601788" y="2798763"/>
          <p14:tracePt t="234848" x="1498600" y="2806700"/>
          <p14:tracePt t="234857" x="1403350" y="2822575"/>
          <p14:tracePt t="234864" x="1331913" y="2838450"/>
          <p14:tracePt t="234871" x="1243013" y="2878138"/>
          <p14:tracePt t="234878" x="1171575" y="2919413"/>
          <p14:tracePt t="234886" x="1092200" y="2982913"/>
          <p14:tracePt t="234888" x="0" y="0"/>
        </p14:tracePtLst>
        <p14:tracePtLst>
          <p14:tracePt t="235270" x="741363" y="3621088"/>
          <p14:tracePt t="235344" x="757238" y="3621088"/>
          <p14:tracePt t="235351" x="765175" y="3629025"/>
          <p14:tracePt t="235358" x="788988" y="3636963"/>
          <p14:tracePt t="235366" x="804863" y="3660775"/>
          <p14:tracePt t="235373" x="828675" y="3676650"/>
          <p14:tracePt t="235381" x="844550" y="3708400"/>
          <p14:tracePt t="235388" x="868363" y="3732213"/>
          <p14:tracePt t="235396" x="892175" y="3771900"/>
          <p14:tracePt t="235403" x="925513" y="3811588"/>
          <p14:tracePt t="235411" x="949325" y="3843338"/>
          <p14:tracePt t="235419" x="989013" y="3914775"/>
          <p14:tracePt t="235428" x="1036638" y="3971925"/>
          <p14:tracePt t="235433" x="1068388" y="4043363"/>
          <p14:tracePt t="235441" x="1100138" y="4106863"/>
          <p14:tracePt t="235448" x="1131888" y="4154488"/>
          <p14:tracePt t="235456" x="1163638" y="4210050"/>
          <p14:tracePt t="235464" x="1195388" y="4273550"/>
          <p14:tracePt t="235471" x="1227138" y="4322763"/>
          <p14:tracePt t="235480" x="1250950" y="4354513"/>
          <p14:tracePt t="235486" x="1274763" y="4386263"/>
          <p14:tracePt t="235494" x="1292225" y="4402138"/>
          <p14:tracePt t="235501" x="1308100" y="4418013"/>
          <p14:tracePt t="235508" x="1316038" y="4441825"/>
          <p14:tracePt t="235516" x="1331913" y="4441825"/>
          <p14:tracePt t="235524" x="1331913" y="4457700"/>
          <p14:tracePt t="235530" x="1339850" y="4457700"/>
          <p14:tracePt t="235538" x="1339850" y="4465638"/>
          <p14:tracePt t="235711" x="1339850" y="4457700"/>
          <p14:tracePt t="235718" x="1339850" y="4441825"/>
          <p14:tracePt t="235728" x="1339850" y="4425950"/>
          <p14:tracePt t="235734" x="1339850" y="4410075"/>
          <p14:tracePt t="235735" x="0" y="0"/>
        </p14:tracePtLst>
        <p14:tracePtLst>
          <p14:tracePt t="236043" x="1849438" y="4178300"/>
          <p14:tracePt t="236048" x="1849438" y="4170363"/>
          <p14:tracePt t="236080" x="1849438" y="4162425"/>
          <p14:tracePt t="236087" x="1857375" y="4162425"/>
          <p14:tracePt t="236096" x="1865313" y="4162425"/>
          <p14:tracePt t="236101" x="1873250" y="4154488"/>
          <p14:tracePt t="236110" x="1897063" y="4138613"/>
          <p14:tracePt t="236116" x="1912938" y="4122738"/>
          <p14:tracePt t="236125" x="1936750" y="4098925"/>
          <p14:tracePt t="236131" x="1968500" y="4083050"/>
          <p14:tracePt t="236139" x="1992313" y="4059238"/>
          <p14:tracePt t="236147" x="2033588" y="4027488"/>
          <p14:tracePt t="236154" x="2065338" y="3995738"/>
          <p14:tracePt t="236161" x="2089150" y="3971925"/>
          <p14:tracePt t="236168" x="2120900" y="3930650"/>
          <p14:tracePt t="236181" x="2144713" y="3890963"/>
          <p14:tracePt t="236184" x="2160588" y="3867150"/>
          <p14:tracePt t="236193" x="2184400" y="3819525"/>
          <p14:tracePt t="236199" x="2208213" y="3763963"/>
          <p14:tracePt t="236206" x="2232025" y="3692525"/>
          <p14:tracePt t="236213" x="2255838" y="3621088"/>
          <p14:tracePt t="236220" x="2279650" y="3540125"/>
          <p14:tracePt t="236229" x="2303463" y="3484563"/>
          <p14:tracePt t="236236" x="2343150" y="3405188"/>
          <p14:tracePt t="236249" x="2366963" y="3357563"/>
          <p14:tracePt t="236252" x="2392363" y="3302000"/>
          <p14:tracePt t="236259" x="2416175" y="3244850"/>
          <p14:tracePt t="236266" x="2439988" y="3197225"/>
          <p14:tracePt t="236278" x="2463800" y="3157538"/>
          <p14:tracePt t="236281" x="2487613" y="3109913"/>
          <p14:tracePt t="236288" x="2503488" y="3094038"/>
          <p14:tracePt t="236296" x="2519363" y="3078163"/>
          <p14:tracePt t="236306" x="2527300" y="3062288"/>
          <p14:tracePt t="236318" x="2527300" y="3054350"/>
          <p14:tracePt t="236628" x="0" y="0"/>
        </p14:tracePtLst>
        <p14:tracePtLst>
          <p14:tracePt t="243335" x="1601788" y="1108075"/>
          <p14:tracePt t="243346" x="1593850" y="1108075"/>
          <p14:tracePt t="243354" x="1585913" y="1108075"/>
          <p14:tracePt t="243370" x="1577975" y="1108075"/>
          <p14:tracePt t="243384" x="1562100" y="1116013"/>
          <p14:tracePt t="243391" x="1562100" y="1123950"/>
          <p14:tracePt t="243398" x="1554163" y="1123950"/>
          <p14:tracePt t="243407" x="1538288" y="1123950"/>
          <p14:tracePt t="243413" x="1538288" y="1131888"/>
          <p14:tracePt t="243421" x="1530350" y="1131888"/>
          <p14:tracePt t="243429" x="1522413" y="1139825"/>
          <p14:tracePt t="243441" x="1514475" y="1147763"/>
          <p14:tracePt t="243445" x="1506538" y="1155700"/>
          <p14:tracePt t="243452" x="1498600" y="1163638"/>
          <p14:tracePt t="243460" x="1482725" y="1163638"/>
          <p14:tracePt t="243466" x="1466850" y="1179513"/>
          <p14:tracePt t="243474" x="1458913" y="1179513"/>
          <p14:tracePt t="243480" x="1443038" y="1187450"/>
          <p14:tracePt t="243489" x="1443038" y="1195388"/>
          <p14:tracePt t="243497" x="1435100" y="1195388"/>
          <p14:tracePt t="243505" x="1419225" y="1212850"/>
          <p14:tracePt t="243512" x="1411288" y="1212850"/>
          <p14:tracePt t="243519" x="1395413" y="1220788"/>
          <p14:tracePt t="243526" x="1387475" y="1236663"/>
          <p14:tracePt t="243535" x="1379538" y="1236663"/>
          <p14:tracePt t="243542" x="1379538" y="1244600"/>
          <p14:tracePt t="243548" x="1371600" y="1252538"/>
          <p14:tracePt t="243557" x="1371600" y="1260475"/>
          <p14:tracePt t="243563" x="1363663" y="1276350"/>
          <p14:tracePt t="243573" x="1363663" y="1284288"/>
          <p14:tracePt t="243578" x="1355725" y="1300163"/>
          <p14:tracePt t="243589" x="1355725" y="1308100"/>
          <p14:tracePt t="243593" x="1355725" y="1323975"/>
          <p14:tracePt t="243601" x="1355725" y="1331913"/>
          <p14:tracePt t="243608" x="1355725" y="1339850"/>
          <p14:tracePt t="243616" x="1355725" y="1363663"/>
          <p14:tracePt t="243624" x="1355725" y="1371600"/>
          <p14:tracePt t="243631" x="1355725" y="1395413"/>
          <p14:tracePt t="243640" x="1355725" y="1419225"/>
          <p14:tracePt t="243646" x="1355725" y="1427163"/>
          <p14:tracePt t="243654" x="1363663" y="1450975"/>
          <p14:tracePt t="243661" x="1371600" y="1458913"/>
          <p14:tracePt t="243668" x="1387475" y="1482725"/>
          <p14:tracePt t="243676" x="1403350" y="1490663"/>
          <p14:tracePt t="243684" x="1419225" y="1506538"/>
          <p14:tracePt t="243690" x="1427163" y="1506538"/>
          <p14:tracePt t="243698" x="1458913" y="1522413"/>
          <p14:tracePt t="243707" x="1466850" y="1522413"/>
          <p14:tracePt t="243714" x="1474788" y="1522413"/>
          <p14:tracePt t="243723" x="1482725" y="1522413"/>
          <p14:tracePt t="243728" x="1498600" y="1522413"/>
          <p14:tracePt t="243738" x="1506538" y="1522413"/>
          <p14:tracePt t="243744" x="1522413" y="1514475"/>
          <p14:tracePt t="243751" x="1546225" y="1506538"/>
          <p14:tracePt t="243758" x="1554163" y="1498600"/>
          <p14:tracePt t="243766" x="1570038" y="1474788"/>
          <p14:tracePt t="243773" x="1577975" y="1466850"/>
          <p14:tracePt t="243781" x="1593850" y="1443038"/>
          <p14:tracePt t="243788" x="1609725" y="1411288"/>
          <p14:tracePt t="243796" x="1633538" y="1379538"/>
          <p14:tracePt t="243804" x="1641475" y="1339850"/>
          <p14:tracePt t="243811" x="1641475" y="1316038"/>
          <p14:tracePt t="243818" x="1651000" y="1284288"/>
          <p14:tracePt t="243827" x="1651000" y="1252538"/>
          <p14:tracePt t="243834" x="1651000" y="1228725"/>
          <p14:tracePt t="243841" x="1651000" y="1212850"/>
          <p14:tracePt t="243848" x="1651000" y="1179513"/>
          <p14:tracePt t="243856" x="1641475" y="1163638"/>
          <p14:tracePt t="243863" x="1633538" y="1155700"/>
          <p14:tracePt t="243871" x="1617663" y="1139825"/>
          <p14:tracePt t="243878" x="1609725" y="1123950"/>
          <p14:tracePt t="243888" x="1585913" y="1116013"/>
          <p14:tracePt t="243893" x="1577975" y="1100138"/>
          <p14:tracePt t="243901" x="1562100" y="1092200"/>
          <p14:tracePt t="243908" x="1546225" y="1092200"/>
          <p14:tracePt t="243916" x="1530350" y="1092200"/>
          <p14:tracePt t="243923" x="1506538" y="1084263"/>
          <p14:tracePt t="243931" x="1482725" y="1084263"/>
          <p14:tracePt t="243939" x="1458913" y="1084263"/>
          <p14:tracePt t="243946" x="1443038" y="1084263"/>
          <p14:tracePt t="243954" x="1427163" y="1084263"/>
          <p14:tracePt t="243961" x="1411288" y="1084263"/>
          <p14:tracePt t="243968" x="1387475" y="1084263"/>
          <p14:tracePt t="243976" x="1355725" y="1084263"/>
          <p14:tracePt t="243983" x="1339850" y="1092200"/>
          <p14:tracePt t="243990" x="1316038" y="1092200"/>
          <p14:tracePt t="243998" x="1308100" y="1108075"/>
          <p14:tracePt t="244006" x="1300163" y="1116013"/>
          <p14:tracePt t="244014" x="1284288" y="1123950"/>
          <p14:tracePt t="244021" x="1274763" y="1139825"/>
          <p14:tracePt t="244028" x="1266825" y="1155700"/>
          <p14:tracePt t="244038" x="1266825" y="1171575"/>
          <p14:tracePt t="244044" x="1250950" y="1212850"/>
          <p14:tracePt t="244051" x="1250950" y="1236663"/>
          <p14:tracePt t="244058" x="1250950" y="1260475"/>
          <p14:tracePt t="244066" x="1250950" y="1268413"/>
          <p14:tracePt t="244073" x="1250950" y="1300163"/>
          <p14:tracePt t="244081" x="1250950" y="1316038"/>
          <p14:tracePt t="244089" x="1250950" y="1331913"/>
          <p14:tracePt t="244096" x="1250950" y="1347788"/>
          <p14:tracePt t="244104" x="1258888" y="1363663"/>
          <p14:tracePt t="244110" x="1284288" y="1363663"/>
          <p14:tracePt t="244118" x="1292225" y="1371600"/>
          <p14:tracePt t="244126" x="1300163" y="1379538"/>
          <p14:tracePt t="244134" x="1323975" y="1387475"/>
          <p14:tracePt t="244141" x="1347788" y="1387475"/>
          <p14:tracePt t="244148" x="1371600" y="1387475"/>
          <p14:tracePt t="244157" x="1395413" y="1387475"/>
          <p14:tracePt t="244164" x="1419225" y="1395413"/>
          <p14:tracePt t="244171" x="1435100" y="1395413"/>
          <p14:tracePt t="244178" x="1458913" y="1395413"/>
          <p14:tracePt t="244188" x="1482725" y="1395413"/>
          <p14:tracePt t="244194" x="1506538" y="1395413"/>
          <p14:tracePt t="244201" x="1522413" y="1395413"/>
          <p14:tracePt t="244208" x="1538288" y="1379538"/>
          <p14:tracePt t="244216" x="1554163" y="1371600"/>
          <p14:tracePt t="244223" x="1554163" y="1355725"/>
          <p14:tracePt t="244231" x="1570038" y="1331913"/>
          <p14:tracePt t="244239" x="1577975" y="1316038"/>
          <p14:tracePt t="244246" x="1577975" y="1300163"/>
          <p14:tracePt t="244254" x="1577975" y="1284288"/>
          <p14:tracePt t="244261" x="1577975" y="1260475"/>
          <p14:tracePt t="244268" x="1577975" y="1252538"/>
          <p14:tracePt t="244276" x="1577975" y="1236663"/>
          <p14:tracePt t="244283" x="1577975" y="1220788"/>
          <p14:tracePt t="244298" x="1570038" y="1212850"/>
          <p14:tracePt t="244314" x="1570038" y="1204913"/>
          <p14:tracePt t="244575" x="1562100" y="1204913"/>
          <p14:tracePt t="249341" x="1546225" y="1236663"/>
          <p14:tracePt t="249343" x="1506538" y="1276350"/>
          <p14:tracePt t="249346" x="1490663" y="1284288"/>
          <p14:tracePt t="249347" x="1490663" y="1292225"/>
          <p14:tracePt t="249354" x="1474788" y="1300163"/>
          <p14:tracePt t="249361" x="1458913" y="1316038"/>
          <p14:tracePt t="249369" x="1450975" y="1323975"/>
          <p14:tracePt t="249376" x="1427163" y="1339850"/>
          <p14:tracePt t="249384" x="1403350" y="1355725"/>
          <p14:tracePt t="249391" x="1379538" y="1371600"/>
          <p14:tracePt t="249400" x="1331913" y="1387475"/>
          <p14:tracePt t="249407" x="1300163" y="1403350"/>
          <p14:tracePt t="249415" x="1266825" y="1419225"/>
          <p14:tracePt t="249422" x="1243013" y="1427163"/>
          <p14:tracePt t="249428" x="1219200" y="1435100"/>
          <p14:tracePt t="249436" x="1179513" y="1443038"/>
          <p14:tracePt t="249444" x="1163638" y="1450975"/>
          <p14:tracePt t="249451" x="1131888" y="1458913"/>
          <p14:tracePt t="249458" x="1100138" y="1458913"/>
          <p14:tracePt t="249466" x="1060450" y="1466850"/>
          <p14:tracePt t="249474" x="1036638" y="1466850"/>
          <p14:tracePt t="249482" x="1012825" y="1466850"/>
          <p14:tracePt t="249489" x="989013" y="1466850"/>
          <p14:tracePt t="249496" x="965200" y="1474788"/>
          <p14:tracePt t="249504" x="941388" y="1474788"/>
          <p14:tracePt t="249511" x="917575" y="1474788"/>
          <p14:tracePt t="249519" x="892175" y="1474788"/>
          <p14:tracePt t="249526" x="876300" y="1474788"/>
          <p14:tracePt t="249534" x="852488" y="1474788"/>
          <p14:tracePt t="249541" x="836613" y="1474788"/>
          <p14:tracePt t="249549" x="828675" y="1474788"/>
          <p14:tracePt t="249557" x="812800" y="1474788"/>
          <p14:tracePt t="249564" x="796925" y="1474788"/>
          <p14:tracePt t="249571" x="788988" y="1474788"/>
          <p14:tracePt t="249579" x="765175" y="1474788"/>
          <p14:tracePt t="249586" x="757238" y="1474788"/>
          <p14:tracePt t="249594" x="749300" y="1474788"/>
          <p14:tracePt t="249601" x="741363" y="1474788"/>
          <p14:tracePt t="249609" x="725488" y="1474788"/>
          <p14:tracePt t="249616" x="717550" y="1474788"/>
          <p14:tracePt t="249624" x="709613" y="1474788"/>
          <p14:tracePt t="249633" x="701675" y="1474788"/>
          <p14:tracePt t="249638" x="685800" y="1474788"/>
          <p14:tracePt t="249646" x="669925" y="1474788"/>
          <p14:tracePt t="249654" x="661988" y="1474788"/>
          <p14:tracePt t="249661" x="646113" y="1474788"/>
          <p14:tracePt t="249669" x="630238" y="1474788"/>
          <p14:tracePt t="249676" x="622300" y="1474788"/>
          <p14:tracePt t="249684" x="606425" y="1474788"/>
          <p14:tracePt t="249691" x="598488" y="1474788"/>
          <p14:tracePt t="249699" x="582613" y="1474788"/>
          <p14:tracePt t="249706" x="558800" y="1474788"/>
          <p14:tracePt t="249714" x="550863" y="1474788"/>
          <p14:tracePt t="249721" x="533400" y="1474788"/>
          <p14:tracePt t="249728" x="525463" y="1474788"/>
          <p14:tracePt t="249736" x="517525" y="1474788"/>
          <p14:tracePt t="249752" x="509588" y="1474788"/>
          <p14:tracePt t="249758" x="501650" y="1474788"/>
          <p14:tracePt t="250359" x="509588" y="1474788"/>
          <p14:tracePt t="250389" x="517525" y="1474788"/>
          <p14:tracePt t="250404" x="525463" y="1466850"/>
          <p14:tracePt t="250418" x="533400" y="1466850"/>
          <p14:tracePt t="250427" x="541338" y="1466850"/>
          <p14:tracePt t="250487" x="550863" y="1466850"/>
          <p14:tracePt t="250553" x="558800" y="1466850"/>
          <p14:tracePt t="250576" x="566738" y="1466850"/>
          <p14:tracePt t="250606" x="574675" y="1466850"/>
          <p14:tracePt t="250719" x="582613" y="1466850"/>
          <p14:tracePt t="250750" x="590550" y="1466850"/>
          <p14:tracePt t="250765" x="590550" y="1458913"/>
          <p14:tracePt t="250786" x="598488" y="1458913"/>
          <p14:tracePt t="250861" x="606425" y="1458913"/>
          <p14:tracePt t="250869" x="606425" y="1450975"/>
          <p14:tracePt t="250876" x="614363" y="1443038"/>
          <p14:tracePt t="250899" x="622300" y="1435100"/>
          <p14:tracePt t="250915" x="630238" y="1435100"/>
          <p14:tracePt t="250921" x="630238" y="1427163"/>
          <p14:tracePt t="250958" x="638175" y="1427163"/>
          <p14:tracePt t="250982" x="638175" y="1419225"/>
          <p14:tracePt t="251371" x="646113" y="1411288"/>
          <p14:tracePt t="251386" x="646113" y="1403350"/>
          <p14:tracePt t="251394" x="646113" y="1395413"/>
          <p14:tracePt t="251401" x="654050" y="1387475"/>
          <p14:tracePt t="251408" x="654050" y="1379538"/>
          <p14:tracePt t="251424" x="661988" y="1363663"/>
          <p14:tracePt t="251431" x="661988" y="1355725"/>
          <p14:tracePt t="251438" x="669925" y="1347788"/>
          <p14:tracePt t="251448" x="669925" y="1331913"/>
          <p14:tracePt t="251461" x="669925" y="1323975"/>
          <p14:tracePt t="251468" x="669925" y="1308100"/>
          <p14:tracePt t="251477" x="669925" y="1300163"/>
          <p14:tracePt t="251484" x="669925" y="1292225"/>
          <p14:tracePt t="251491" x="669925" y="1284288"/>
          <p14:tracePt t="251500" x="669925" y="1276350"/>
          <p14:tracePt t="251507" x="669925" y="1268413"/>
          <p14:tracePt t="251567" x="669925" y="1260475"/>
          <p14:tracePt t="251589" x="669925" y="1252538"/>
          <p14:tracePt t="251611" x="669925" y="1244600"/>
          <p14:tracePt t="251618" x="661988" y="1236663"/>
          <p14:tracePt t="251626" x="654050" y="1236663"/>
          <p14:tracePt t="251716" x="646113" y="1236663"/>
          <p14:tracePt t="251739" x="638175" y="1236663"/>
          <p14:tracePt t="251747" x="630238" y="1236663"/>
          <p14:tracePt t="251754" x="622300" y="1236663"/>
          <p14:tracePt t="251761" x="614363" y="1236663"/>
          <p14:tracePt t="251768" x="606425" y="1236663"/>
          <p14:tracePt t="251776" x="598488" y="1236663"/>
          <p14:tracePt t="251791" x="590550" y="1236663"/>
          <p14:tracePt t="251799" x="582613" y="1236663"/>
          <p14:tracePt t="251807" x="566738" y="1236663"/>
          <p14:tracePt t="251817" x="558800" y="1236663"/>
          <p14:tracePt t="251829" x="550863" y="1236663"/>
          <p14:tracePt t="251851" x="541338" y="1244600"/>
          <p14:tracePt t="251858" x="533400" y="1244600"/>
          <p14:tracePt t="251866" x="517525" y="1252538"/>
          <p14:tracePt t="251874" x="517525" y="1260475"/>
          <p14:tracePt t="251881" x="509588" y="1260475"/>
          <p14:tracePt t="251888" x="501650" y="1268413"/>
          <p14:tracePt t="251903" x="493713" y="1276350"/>
          <p14:tracePt t="251911" x="485775" y="1276350"/>
          <p14:tracePt t="251919" x="485775" y="1284288"/>
          <p14:tracePt t="251927" x="477838" y="1292225"/>
          <p14:tracePt t="251941" x="469900" y="1300163"/>
          <p14:tracePt t="251956" x="469900" y="1308100"/>
          <p14:tracePt t="251964" x="461963" y="1308100"/>
          <p14:tracePt t="251971" x="461963" y="1316038"/>
          <p14:tracePt t="251979" x="454025" y="1323975"/>
          <p14:tracePt t="251987" x="454025" y="1331913"/>
          <p14:tracePt t="252002" x="454025" y="1339850"/>
          <p14:tracePt t="252009" x="454025" y="1347788"/>
          <p14:tracePt t="252024" x="446088" y="1347788"/>
          <p14:tracePt t="252032" x="446088" y="1355725"/>
          <p14:tracePt t="252047" x="446088" y="1363663"/>
          <p14:tracePt t="252091" x="446088" y="1371600"/>
          <p14:tracePt t="254056" x="454025" y="1379538"/>
          <p14:tracePt t="254065" x="461963" y="1379538"/>
          <p14:tracePt t="254071" x="461963" y="1387475"/>
          <p14:tracePt t="254082" x="469900" y="1387475"/>
          <p14:tracePt t="254086" x="469900" y="1395413"/>
          <p14:tracePt t="254102" x="469900" y="1403350"/>
          <p14:tracePt t="254135" x="469900" y="1411288"/>
          <p14:tracePt t="254139" x="477838" y="1411288"/>
          <p14:tracePt t="254199" x="485775" y="1411288"/>
          <p14:tracePt t="254206" x="485775" y="1419225"/>
          <p14:tracePt t="254416" x="493713" y="1419225"/>
          <p14:tracePt t="254461" x="501650" y="1419225"/>
          <p14:tracePt t="254491" x="509588" y="1419225"/>
          <p14:tracePt t="254522" x="517525" y="1419225"/>
          <p14:tracePt t="254551" x="525463" y="1419225"/>
          <p14:tracePt t="255789" x="525463" y="1427163"/>
          <p14:tracePt t="255797" x="525463" y="1443038"/>
          <p14:tracePt t="255804" x="525463" y="1458913"/>
          <p14:tracePt t="255813" x="525463" y="1482725"/>
          <p14:tracePt t="255819" x="525463" y="1498600"/>
          <p14:tracePt t="255830" x="533400" y="1530350"/>
          <p14:tracePt t="255834" x="541338" y="1555750"/>
          <p14:tracePt t="255843" x="558800" y="1595438"/>
          <p14:tracePt t="255851" x="566738" y="1627188"/>
          <p14:tracePt t="255856" x="582613" y="1651000"/>
          <p14:tracePt t="255864" x="590550" y="1674813"/>
          <p14:tracePt t="255871" x="598488" y="1690688"/>
          <p14:tracePt t="255880" x="614363" y="1706563"/>
          <p14:tracePt t="255888" x="614363" y="1714500"/>
          <p14:tracePt t="255897" x="622300" y="1738313"/>
          <p14:tracePt t="255902" x="630238" y="1738313"/>
          <p14:tracePt t="255911" x="630238" y="1746250"/>
          <p14:tracePt t="255925" x="630238" y="1754188"/>
          <p14:tracePt t="256059" x="630238" y="1746250"/>
          <p14:tracePt t="256075" x="630238" y="1738313"/>
          <p14:tracePt t="256082" x="630238" y="1730375"/>
          <p14:tracePt t="256089" x="630238" y="1714500"/>
          <p14:tracePt t="256097" x="630238" y="1706563"/>
          <p14:tracePt t="256104" x="630238" y="1682750"/>
          <p14:tracePt t="256113" x="630238" y="1674813"/>
          <p14:tracePt t="256120" x="630238" y="1651000"/>
          <p14:tracePt t="256131" x="630238" y="1635125"/>
          <p14:tracePt t="256134" x="630238" y="1611313"/>
          <p14:tracePt t="256149" x="630238" y="1587500"/>
          <p14:tracePt t="256150" x="630238" y="1571625"/>
          <p14:tracePt t="256157" x="622300" y="1555750"/>
          <p14:tracePt t="256164" x="614363" y="1530350"/>
          <p14:tracePt t="256171" x="614363" y="1514475"/>
          <p14:tracePt t="256188" x="614363" y="1506538"/>
          <p14:tracePt t="256198" x="614363" y="1498600"/>
          <p14:tracePt t="256201" x="606425" y="1498600"/>
          <p14:tracePt t="256209" x="606425" y="1490663"/>
          <p14:tracePt t="256223" x="606425" y="1482725"/>
          <p14:tracePt t="256231" x="598488" y="1482725"/>
          <p14:tracePt t="256246" x="598488" y="1466850"/>
          <p14:tracePt t="256268" x="598488" y="1458913"/>
          <p14:tracePt t="256321" x="598488" y="1450975"/>
          <p14:tracePt t="256351" x="590550" y="1450975"/>
          <p14:tracePt t="256404" x="590550" y="1443038"/>
          <p14:tracePt t="256412" x="590550" y="1435100"/>
          <p14:tracePt t="256449" x="590550" y="1427163"/>
          <p14:tracePt t="257806" x="590550" y="1435100"/>
          <p14:tracePt t="257813" x="574675" y="1443038"/>
          <p14:tracePt t="257822" x="558800" y="1466850"/>
          <p14:tracePt t="257830" x="533400" y="1506538"/>
          <p14:tracePt t="257837" x="509588" y="1563688"/>
          <p14:tracePt t="257844" x="477838" y="1619250"/>
          <p14:tracePt t="257852" x="454025" y="1666875"/>
          <p14:tracePt t="257859" x="422275" y="1738313"/>
          <p14:tracePt t="257868" x="390525" y="1801813"/>
          <p14:tracePt t="257875" x="374650" y="1865313"/>
          <p14:tracePt t="257881" x="366713" y="1922463"/>
          <p14:tracePt t="257890" x="358775" y="1985963"/>
          <p14:tracePt t="257897" x="358775" y="2049463"/>
          <p14:tracePt t="257904" x="358775" y="2105025"/>
          <p14:tracePt t="257913" x="382588" y="2160588"/>
          <p14:tracePt t="257921" x="406400" y="2208213"/>
          <p14:tracePt t="257927" x="438150" y="2257425"/>
          <p14:tracePt t="257933" x="477838" y="2297113"/>
          <p14:tracePt t="257945" x="517525" y="2328863"/>
          <p14:tracePt t="257950" x="558800" y="2344738"/>
          <p14:tracePt t="257956" x="582613" y="2352675"/>
          <p14:tracePt t="257964" x="638175" y="2368550"/>
          <p14:tracePt t="257972" x="661988" y="2376488"/>
          <p14:tracePt t="257980" x="677863" y="2376488"/>
          <p14:tracePt t="257988" x="685800" y="2384425"/>
          <p14:tracePt t="257994" x="701675" y="2392363"/>
          <p14:tracePt t="258001" x="701675" y="2408238"/>
          <p14:tracePt t="258012" x="717550" y="2408238"/>
          <p14:tracePt t="258016" x="725488" y="2432050"/>
          <p14:tracePt t="258026" x="741363" y="2447925"/>
          <p14:tracePt t="258031" x="749300" y="2463800"/>
          <p14:tracePt t="258040" x="773113" y="2487613"/>
          <p14:tracePt t="258047" x="788988" y="2519363"/>
          <p14:tracePt t="258054" x="820738" y="2551113"/>
          <p14:tracePt t="258062" x="828675" y="2566988"/>
          <p14:tracePt t="258069" x="860425" y="2584450"/>
          <p14:tracePt t="258079" x="876300" y="2616200"/>
          <p14:tracePt t="258084" x="900113" y="2640013"/>
          <p14:tracePt t="258095" x="925513" y="2671763"/>
          <p14:tracePt t="258099" x="933450" y="2695575"/>
          <p14:tracePt t="258108" x="941388" y="2727325"/>
          <p14:tracePt t="258114" x="941388" y="2751138"/>
          <p14:tracePt t="258121" x="949325" y="2774950"/>
          <p14:tracePt t="258128" x="957263" y="2814638"/>
          <p14:tracePt t="258136" x="957263" y="2838450"/>
          <p14:tracePt t="258145" x="965200" y="2862263"/>
          <p14:tracePt t="258151" x="965200" y="2886075"/>
          <p14:tracePt t="258161" x="965200" y="2901950"/>
          <p14:tracePt t="258166" x="965200" y="2919413"/>
          <p14:tracePt t="258179" x="965200" y="2935288"/>
          <p14:tracePt t="258182" x="965200" y="2951163"/>
          <p14:tracePt t="258190" x="965200" y="2982913"/>
          <p14:tracePt t="258197" x="949325" y="3014663"/>
          <p14:tracePt t="258203" x="933450" y="3054350"/>
          <p14:tracePt t="258213" x="908050" y="3086100"/>
          <p14:tracePt t="258218" x="876300" y="3125788"/>
          <p14:tracePt t="258228" x="860425" y="3157538"/>
          <p14:tracePt t="258234" x="828675" y="3189288"/>
          <p14:tracePt t="258242" x="796925" y="3213100"/>
          <p14:tracePt t="258248" x="781050" y="3228975"/>
          <p14:tracePt t="258258" x="765175" y="3252788"/>
          <p14:tracePt t="258264" x="757238" y="3252788"/>
          <p14:tracePt t="258278" x="749300" y="3262313"/>
          <p14:tracePt t="258309" x="741363" y="3262313"/>
          <p14:tracePt t="258331" x="733425" y="3252788"/>
          <p14:tracePt t="258339" x="733425" y="3244850"/>
          <p14:tracePt t="258346" x="733425" y="3236913"/>
          <p14:tracePt t="258354" x="733425" y="3228975"/>
          <p14:tracePt t="258361" x="733425" y="3221038"/>
          <p14:tracePt t="258368" x="733425" y="3205163"/>
          <p14:tracePt t="258376" x="733425" y="3189288"/>
          <p14:tracePt t="258384" x="733425" y="3173413"/>
          <p14:tracePt t="258399" x="733425" y="3157538"/>
          <p14:tracePt t="258407" x="733425" y="3149600"/>
          <p14:tracePt t="258414" x="733425" y="3133725"/>
          <p14:tracePt t="258421" x="733425" y="3125788"/>
          <p14:tracePt t="258428" x="733425" y="3101975"/>
          <p14:tracePt t="258436" x="733425" y="3094038"/>
          <p14:tracePt t="258444" x="733425" y="3086100"/>
          <p14:tracePt t="258451" x="741363" y="3078163"/>
          <p14:tracePt t="258458" x="757238" y="3046413"/>
          <p14:tracePt t="258467" x="765175" y="3038475"/>
          <p14:tracePt t="258475" x="788988" y="3030538"/>
          <p14:tracePt t="258481" x="796925" y="3030538"/>
          <p14:tracePt t="258488" x="812800" y="3022600"/>
          <p14:tracePt t="258496" x="820738" y="3022600"/>
          <p14:tracePt t="258504" x="852488" y="3022600"/>
          <p14:tracePt t="258512" x="876300" y="3022600"/>
          <p14:tracePt t="258519" x="917575" y="3022600"/>
          <p14:tracePt t="258527" x="949325" y="3022600"/>
          <p14:tracePt t="258534" x="981075" y="3014663"/>
          <p14:tracePt t="258542" x="996950" y="3006725"/>
          <p14:tracePt t="258549" x="1020763" y="2998788"/>
          <p14:tracePt t="258556" x="1068388" y="2982913"/>
          <p14:tracePt t="258564" x="1147763" y="2974975"/>
          <p14:tracePt t="258571" x="1187450" y="2967038"/>
          <p14:tracePt t="258578" x="1243013" y="2959100"/>
          <p14:tracePt t="258587" x="1274763" y="2959100"/>
          <p14:tracePt t="258594" x="1316038" y="2951163"/>
          <p14:tracePt t="258601" x="1355725" y="2951163"/>
          <p14:tracePt t="258609" x="1403350" y="2951163"/>
          <p14:tracePt t="258617" x="1450975" y="2943225"/>
          <p14:tracePt t="258625" x="1498600" y="2943225"/>
          <p14:tracePt t="258631" x="1530350" y="2935288"/>
          <p14:tracePt t="258639" x="1577975" y="2927350"/>
          <p14:tracePt t="258646" x="1593850" y="2919413"/>
          <p14:tracePt t="258654" x="1609725" y="2909888"/>
          <p14:tracePt t="258661" x="1625600" y="2894013"/>
          <p14:tracePt t="258668" x="1633538" y="2894013"/>
          <p14:tracePt t="258677" x="1641475" y="2894013"/>
          <p14:tracePt t="258692" x="1641475" y="2886075"/>
          <p14:tracePt t="258841" x="1641475" y="2878138"/>
          <p14:tracePt t="258856" x="1633538" y="2862263"/>
          <p14:tracePt t="258864" x="1617663" y="2854325"/>
          <p14:tracePt t="258871" x="1601788" y="2838450"/>
          <p14:tracePt t="258878" x="1585913" y="2830513"/>
          <p14:tracePt t="258886" x="1562100" y="2822575"/>
          <p14:tracePt t="258895" x="1530350" y="2814638"/>
          <p14:tracePt t="258910" x="1482725" y="2806700"/>
          <p14:tracePt t="258916" x="1474788" y="2798763"/>
          <p14:tracePt t="258925" x="1458913" y="2798763"/>
          <p14:tracePt t="258931" x="1443038" y="2798763"/>
          <p14:tracePt t="259171" x="1435100" y="2798763"/>
          <p14:tracePt t="259179" x="1435100" y="2790825"/>
          <p14:tracePt t="259186" x="1427163" y="2782888"/>
          <p14:tracePt t="259195" x="1419225" y="2782888"/>
          <p14:tracePt t="259201" x="1403350" y="2774950"/>
          <p14:tracePt t="259211" x="1387475" y="2767013"/>
          <p14:tracePt t="259216" x="1371600" y="2767013"/>
          <p14:tracePt t="259228" x="1355725" y="2767013"/>
          <p14:tracePt t="259231" x="1339850" y="2767013"/>
          <p14:tracePt t="259241" x="1316038" y="2767013"/>
          <p14:tracePt t="259248" x="1300163" y="2767013"/>
          <p14:tracePt t="259254" x="1274763" y="2759075"/>
          <p14:tracePt t="259261" x="1266825" y="2759075"/>
          <p14:tracePt t="259270" x="1250950" y="2759075"/>
          <p14:tracePt t="259277" x="1235075" y="2759075"/>
          <p14:tracePt t="259285" x="1227138" y="2759075"/>
          <p14:tracePt t="259294" x="1211263" y="2759075"/>
          <p14:tracePt t="259299" x="1203325" y="2759075"/>
          <p14:tracePt t="259306" x="1195388" y="2767013"/>
          <p14:tracePt t="259313" x="1187450" y="2767013"/>
          <p14:tracePt t="259321" x="1179513" y="2767013"/>
          <p14:tracePt t="259330" x="1171575" y="2774950"/>
          <p14:tracePt t="259338" x="1155700" y="2774950"/>
          <p14:tracePt t="259351" x="1147763" y="2782888"/>
          <p14:tracePt t="259360" x="1131888" y="2782888"/>
          <p14:tracePt t="259375" x="1116013" y="2782888"/>
          <p14:tracePt t="259382" x="1108075" y="2782888"/>
          <p14:tracePt t="259390" x="1100138" y="2782888"/>
          <p14:tracePt t="259396" x="1084263" y="2782888"/>
          <p14:tracePt t="259405" x="1076325" y="2782888"/>
          <p14:tracePt t="259412" x="1068388" y="2782888"/>
          <p14:tracePt t="259429" x="1060450" y="2782888"/>
          <p14:tracePt t="259434" x="1052513" y="2782888"/>
          <p14:tracePt t="259524" x="1052513" y="2790825"/>
          <p14:tracePt t="259561" x="1044575" y="2798763"/>
          <p14:tracePt t="259584" x="1044575" y="2806700"/>
          <p14:tracePt t="259599" x="1044575" y="2814638"/>
          <p14:tracePt t="259614" x="1036638" y="2822575"/>
          <p14:tracePt t="259629" x="1036638" y="2838450"/>
          <p14:tracePt t="259637" x="1028700" y="2846388"/>
          <p14:tracePt t="259644" x="1012825" y="2854325"/>
          <p14:tracePt t="259651" x="1012825" y="2870200"/>
          <p14:tracePt t="259660" x="996950" y="2878138"/>
          <p14:tracePt t="259667" x="989013" y="2886075"/>
          <p14:tracePt t="259675" x="981075" y="2894013"/>
          <p14:tracePt t="259681" x="973138" y="2901950"/>
          <p14:tracePt t="259688" x="965200" y="2901950"/>
          <p14:tracePt t="259697" x="957263" y="2901950"/>
          <p14:tracePt t="259703" x="949325" y="2909888"/>
          <p14:tracePt t="259711" x="941388" y="2909888"/>
          <p14:tracePt t="259727" x="925513" y="2919413"/>
          <p14:tracePt t="259734" x="917575" y="2919413"/>
          <p14:tracePt t="259742" x="908050" y="2919413"/>
          <p14:tracePt t="259748" x="908050" y="2927350"/>
          <p14:tracePt t="259756" x="900113" y="2927350"/>
          <p14:tracePt t="259824" x="908050" y="2927350"/>
          <p14:tracePt t="259831" x="933450" y="2927350"/>
          <p14:tracePt t="259838" x="949325" y="2909888"/>
          <p14:tracePt t="259846" x="981075" y="2901950"/>
          <p14:tracePt t="259853" x="1012825" y="2894013"/>
          <p14:tracePt t="259861" x="1036638" y="2894013"/>
          <p14:tracePt t="259869" x="1060450" y="2886075"/>
          <p14:tracePt t="259877" x="1092200" y="2878138"/>
          <p14:tracePt t="259884" x="1139825" y="2870200"/>
          <p14:tracePt t="259891" x="1163638" y="2862263"/>
          <p14:tracePt t="259910" x="1219200" y="2854325"/>
          <p14:tracePt t="259913" x="1243013" y="2846388"/>
          <p14:tracePt t="259921" x="1266825" y="2838450"/>
          <p14:tracePt t="259928" x="1292225" y="2830513"/>
          <p14:tracePt t="259936" x="1323975" y="2830513"/>
          <p14:tracePt t="259944" x="1363663" y="2822575"/>
          <p14:tracePt t="259951" x="1395413" y="2822575"/>
          <p14:tracePt t="259960" x="1435100" y="2814638"/>
          <p14:tracePt t="259966" x="1458913" y="2806700"/>
          <p14:tracePt t="259975" x="1506538" y="2806700"/>
          <p14:tracePt t="259981" x="1538288" y="2798763"/>
          <p14:tracePt t="259989" x="1570038" y="2798763"/>
          <p14:tracePt t="259996" x="1609725" y="2790825"/>
          <p14:tracePt t="260005" x="1625600" y="2790825"/>
          <p14:tracePt t="260011" x="1658938" y="2790825"/>
          <p14:tracePt t="260018" x="1674813" y="2782888"/>
          <p14:tracePt t="260027" x="1690688" y="2782888"/>
          <p14:tracePt t="260034" x="1706563" y="2782888"/>
          <p14:tracePt t="260041" x="1722438" y="2774950"/>
          <p14:tracePt t="260048" x="1738313" y="2774950"/>
          <p14:tracePt t="260057" x="1746250" y="2774950"/>
          <p14:tracePt t="260064" x="1762125" y="2774950"/>
          <p14:tracePt t="260071" x="1778000" y="2774950"/>
          <p14:tracePt t="260079" x="1793875" y="2774950"/>
          <p14:tracePt t="260087" x="1809750" y="2774950"/>
          <p14:tracePt t="260094" x="1817688" y="2774950"/>
          <p14:tracePt t="260101" x="1825625" y="2774950"/>
          <p14:tracePt t="260109" x="1841500" y="2774950"/>
          <p14:tracePt t="260116" x="1857375" y="2774950"/>
          <p14:tracePt t="260124" x="1865313" y="2774950"/>
          <p14:tracePt t="260131" x="1873250" y="2774950"/>
          <p14:tracePt t="261002" x="1857375" y="2759075"/>
          <p14:tracePt t="261009" x="1833563" y="2743200"/>
          <p14:tracePt t="261018" x="1817688" y="2735263"/>
          <p14:tracePt t="261024" x="1785938" y="2727325"/>
          <p14:tracePt t="261034" x="1746250" y="2719388"/>
          <p14:tracePt t="261041" x="1706563" y="2711450"/>
          <p14:tracePt t="261046" x="1674813" y="2703513"/>
          <p14:tracePt t="261053" x="1625600" y="2695575"/>
          <p14:tracePt t="261061" x="1601788" y="2679700"/>
          <p14:tracePt t="261068" x="1570038" y="2679700"/>
          <p14:tracePt t="261076" x="1546225" y="2679700"/>
          <p14:tracePt t="261084" x="1530350" y="2671763"/>
          <p14:tracePt t="261092" x="1514475" y="2671763"/>
          <p14:tracePt t="261099" x="1506538" y="2671763"/>
          <p14:tracePt t="261114" x="1498600" y="2671763"/>
          <p14:tracePt t="261128" x="1490663" y="2671763"/>
          <p14:tracePt t="261161" x="1482725" y="2671763"/>
          <p14:tracePt t="261177" x="1474788" y="2679700"/>
          <p14:tracePt t="261181" x="1474788" y="2687638"/>
          <p14:tracePt t="261195" x="1466850" y="2687638"/>
          <p14:tracePt t="261197" x="1458913" y="2695575"/>
          <p14:tracePt t="261213" x="1450975" y="2711450"/>
          <p14:tracePt t="261294" x="1450975" y="2703513"/>
          <p14:tracePt t="261301" x="1450975" y="2679700"/>
          <p14:tracePt t="261309" x="1450975" y="2655888"/>
          <p14:tracePt t="261316" x="1435100" y="2624138"/>
          <p14:tracePt t="261324" x="1419225" y="2566988"/>
          <p14:tracePt t="261331" x="1395413" y="2495550"/>
          <p14:tracePt t="261339" x="1363663" y="2432050"/>
          <p14:tracePt t="261346" x="1323975" y="2352675"/>
          <p14:tracePt t="261354" x="1300163" y="2297113"/>
          <p14:tracePt t="261361" x="1266825" y="2216150"/>
          <p14:tracePt t="261368" x="1227138" y="2120900"/>
          <p14:tracePt t="261376" x="1203325" y="2033588"/>
          <p14:tracePt t="261384" x="1179513" y="1938338"/>
          <p14:tracePt t="261391" x="1171575" y="1849438"/>
          <p14:tracePt t="261399" x="1163638" y="1762125"/>
          <p14:tracePt t="261407" x="1155700" y="1706563"/>
          <p14:tracePt t="261413" x="1155700" y="1666875"/>
          <p14:tracePt t="261421" x="1139825" y="1627188"/>
          <p14:tracePt t="261428" x="1139825" y="1595438"/>
          <p14:tracePt t="261436" x="1131888" y="1571625"/>
          <p14:tracePt t="261444" x="1123950" y="1547813"/>
          <p14:tracePt t="261452" x="1123950" y="1538288"/>
          <p14:tracePt t="261459" x="1116013" y="1522413"/>
          <p14:tracePt t="261467" x="1108075" y="1514475"/>
          <p14:tracePt t="261474" x="1108075" y="1506538"/>
          <p14:tracePt t="261481" x="1100138" y="1498600"/>
          <p14:tracePt t="261489" x="1092200" y="1490663"/>
          <p14:tracePt t="261497" x="1084263" y="1482725"/>
          <p14:tracePt t="261504" x="1076325" y="1482725"/>
          <p14:tracePt t="261518" x="1076325" y="1474788"/>
          <p14:tracePt t="261526" x="1068388" y="1466850"/>
          <p14:tracePt t="261534" x="1060450" y="1450975"/>
          <p14:tracePt t="261541" x="1052513" y="1443038"/>
          <p14:tracePt t="261548" x="1044575" y="1427163"/>
          <p14:tracePt t="261556" x="1044575" y="1411288"/>
          <p14:tracePt t="261564" x="1044575" y="1395413"/>
          <p14:tracePt t="261572" x="1028700" y="1379538"/>
          <p14:tracePt t="261579" x="1028700" y="1363663"/>
          <p14:tracePt t="261587" x="1012825" y="1339850"/>
          <p14:tracePt t="261593" x="1004888" y="1323975"/>
          <p14:tracePt t="261601" x="996950" y="1300163"/>
          <p14:tracePt t="261609" x="981075" y="1292225"/>
          <p14:tracePt t="261617" x="973138" y="1268413"/>
          <p14:tracePt t="261625" x="965200" y="1260475"/>
          <p14:tracePt t="261631" x="957263" y="1252538"/>
          <p14:tracePt t="261639" x="957263" y="1244600"/>
          <p14:tracePt t="261647" x="949325" y="1228725"/>
          <p14:tracePt t="261661" x="941388" y="1220788"/>
          <p14:tracePt t="261668" x="933450" y="1212850"/>
          <p14:tracePt t="261676" x="933450" y="1204913"/>
          <p14:tracePt t="261684" x="933450" y="1195388"/>
          <p14:tracePt t="261691" x="925513" y="1187450"/>
          <p14:tracePt t="261698" x="925513" y="1171575"/>
          <p14:tracePt t="261706" x="917575" y="1163638"/>
          <p14:tracePt t="261715" x="917575" y="1155700"/>
          <p14:tracePt t="261722" x="917575" y="1147763"/>
          <p14:tracePt t="261729" x="900113" y="1131888"/>
          <p14:tracePt t="261737" x="900113" y="1123950"/>
          <p14:tracePt t="261744" x="900113" y="1116013"/>
          <p14:tracePt t="261751" x="900113" y="1108075"/>
          <p14:tracePt t="261759" x="892175" y="1092200"/>
          <p14:tracePt t="261767" x="892175" y="1084263"/>
          <p14:tracePt t="261781" x="892175" y="1076325"/>
          <p14:tracePt t="261789" x="892175" y="1068388"/>
          <p14:tracePt t="261796" x="884238" y="1068388"/>
          <p14:tracePt t="261805" x="884238" y="1060450"/>
          <p14:tracePt t="261811" x="884238" y="1052513"/>
          <p14:tracePt t="261818" x="876300" y="1052513"/>
          <p14:tracePt t="261826" x="876300" y="1044575"/>
          <p14:tracePt t="261857" x="868363" y="1036638"/>
          <p14:tracePt t="261889" x="860425" y="1036638"/>
          <p14:tracePt t="261909" x="844550" y="1036638"/>
          <p14:tracePt t="261939" x="836613" y="1036638"/>
          <p14:tracePt t="261947" x="836613" y="1044575"/>
          <p14:tracePt t="261954" x="836613" y="1052513"/>
          <p14:tracePt t="261961" x="828675" y="1060450"/>
          <p14:tracePt t="261976" x="828675" y="1068388"/>
          <p14:tracePt t="261984" x="828675" y="1076325"/>
          <p14:tracePt t="261999" x="828675" y="1084263"/>
          <p14:tracePt t="262006" x="828675" y="1092200"/>
          <p14:tracePt t="262013" x="828675" y="1100138"/>
          <p14:tracePt t="262028" x="836613" y="1108075"/>
          <p14:tracePt t="262044" x="836613" y="1116013"/>
          <p14:tracePt t="262051" x="844550" y="1116013"/>
          <p14:tracePt t="262059" x="852488" y="1123950"/>
          <p14:tracePt t="262067" x="860425" y="1123950"/>
          <p14:tracePt t="262090" x="868363" y="1131888"/>
          <p14:tracePt t="262111" x="876300" y="1131888"/>
          <p14:tracePt t="262126" x="884238" y="1131888"/>
          <p14:tracePt t="262134" x="900113" y="1131888"/>
          <p14:tracePt t="262141" x="908050" y="1131888"/>
          <p14:tracePt t="262148" x="925513" y="1123950"/>
          <p14:tracePt t="262157" x="933450" y="1123950"/>
          <p14:tracePt t="262164" x="941388" y="1123950"/>
          <p14:tracePt t="262172" x="949325" y="1116013"/>
          <p14:tracePt t="262186" x="957263" y="1116013"/>
          <p14:tracePt t="262194" x="957263" y="1108075"/>
          <p14:tracePt t="262201" x="965200" y="1108075"/>
          <p14:tracePt t="262208" x="965200" y="1100138"/>
          <p14:tracePt t="262217" x="973138" y="1092200"/>
          <p14:tracePt t="262231" x="973138" y="1084263"/>
          <p14:tracePt t="262247" x="973138" y="1076325"/>
          <p14:tracePt t="262256" x="981075" y="1076325"/>
          <p14:tracePt t="262261" x="981075" y="1060450"/>
          <p14:tracePt t="262276" x="981075" y="1044575"/>
          <p14:tracePt t="262284" x="981075" y="1036638"/>
          <p14:tracePt t="262298" x="981075" y="1028700"/>
          <p14:tracePt t="262314" x="981075" y="1012825"/>
          <p14:tracePt t="262322" x="981075" y="1004888"/>
          <p14:tracePt t="262337" x="981075" y="996950"/>
          <p14:tracePt t="262344" x="981075" y="989013"/>
          <p14:tracePt t="262358" x="981075" y="981075"/>
          <p14:tracePt t="262374" x="981075" y="973138"/>
          <p14:tracePt t="262396" x="981075" y="965200"/>
          <p14:tracePt t="262411" x="965200" y="965200"/>
          <p14:tracePt t="262426" x="957263" y="965200"/>
          <p14:tracePt t="262434" x="949325" y="965200"/>
          <p14:tracePt t="262441" x="941388" y="965200"/>
          <p14:tracePt t="262449" x="933450" y="965200"/>
          <p14:tracePt t="262457" x="925513" y="965200"/>
          <p14:tracePt t="262464" x="917575" y="965200"/>
          <p14:tracePt t="262473" x="900113" y="973138"/>
          <p14:tracePt t="262487" x="892175" y="981075"/>
          <p14:tracePt t="262493" x="884238" y="989013"/>
          <p14:tracePt t="262501" x="876300" y="996950"/>
          <p14:tracePt t="262516" x="876300" y="1012825"/>
          <p14:tracePt t="262531" x="876300" y="1020763"/>
          <p14:tracePt t="262538" x="868363" y="1020763"/>
          <p14:tracePt t="262546" x="868363" y="1036638"/>
          <p14:tracePt t="262555" x="868363" y="1044575"/>
          <p14:tracePt t="262568" x="868363" y="1060450"/>
          <p14:tracePt t="262576" x="868363" y="1068388"/>
          <p14:tracePt t="262584" x="868363" y="1076325"/>
          <p14:tracePt t="262591" x="868363" y="1092200"/>
          <p14:tracePt t="262598" x="868363" y="1100138"/>
          <p14:tracePt t="262607" x="868363" y="1108075"/>
          <p14:tracePt t="262614" x="868363" y="1116013"/>
          <p14:tracePt t="262622" x="868363" y="1123950"/>
          <p14:tracePt t="263236" x="884238" y="1131888"/>
          <p14:tracePt t="263245" x="900113" y="1139825"/>
          <p14:tracePt t="263253" x="900113" y="1147763"/>
          <p14:tracePt t="263260" x="917575" y="1155700"/>
          <p14:tracePt t="263267" x="917575" y="1163638"/>
          <p14:tracePt t="263274" x="933450" y="1171575"/>
          <p14:tracePt t="263290" x="941388" y="1171575"/>
          <p14:tracePt t="263297" x="941388" y="1179513"/>
          <p14:tracePt t="263308" x="941388" y="1187450"/>
          <p14:tracePt t="263311" x="949325" y="1187450"/>
          <p14:tracePt t="263319" x="949325" y="1195388"/>
          <p14:tracePt t="263327" x="965200" y="1204913"/>
          <p14:tracePt t="263334" x="965200" y="1212850"/>
          <p14:tracePt t="263342" x="981075" y="1220788"/>
          <p14:tracePt t="263348" x="1004888" y="1228725"/>
          <p14:tracePt t="263357" x="1012825" y="1228725"/>
          <p14:tracePt t="263363" x="1036638" y="1236663"/>
          <p14:tracePt t="263371" x="1044575" y="1244600"/>
          <p14:tracePt t="263378" x="1068388" y="1252538"/>
          <p14:tracePt t="263386" x="1084263" y="1260475"/>
          <p14:tracePt t="263393" x="1100138" y="1268413"/>
          <p14:tracePt t="263401" x="1116013" y="1276350"/>
          <p14:tracePt t="263410" x="1147763" y="1284288"/>
          <p14:tracePt t="263416" x="1171575" y="1292225"/>
          <p14:tracePt t="263424" x="1195388" y="1300163"/>
          <p14:tracePt t="263432" x="1219200" y="1300163"/>
          <p14:tracePt t="263440" x="1227138" y="1308100"/>
          <p14:tracePt t="263446" x="1250950" y="1316038"/>
          <p14:tracePt t="263456" x="1258888" y="1316038"/>
          <p14:tracePt t="263462" x="1274763" y="1316038"/>
          <p14:tracePt t="263468" x="1284288" y="1316038"/>
          <p14:tracePt t="263478" x="1292225" y="1316038"/>
          <p14:tracePt t="263492" x="1300163" y="1316038"/>
          <p14:tracePt t="263619" x="1308100" y="1316038"/>
          <p14:tracePt t="263635" x="1316038" y="1316038"/>
          <p14:tracePt t="263641" x="1323975" y="1316038"/>
          <p14:tracePt t="263649" x="1331913" y="1316038"/>
          <p14:tracePt t="263664" x="1347788" y="1316038"/>
          <p14:tracePt t="263671" x="1363663" y="1323975"/>
          <p14:tracePt t="263679" x="1387475" y="1323975"/>
          <p14:tracePt t="263688" x="1419225" y="1331913"/>
          <p14:tracePt t="263694" x="1435100" y="1331913"/>
          <p14:tracePt t="263701" x="1458913" y="1339850"/>
          <p14:tracePt t="263709" x="1482725" y="1339850"/>
          <p14:tracePt t="263717" x="1506538" y="1347788"/>
          <p14:tracePt t="263724" x="1514475" y="1347788"/>
          <p14:tracePt t="263731" x="1538288" y="1347788"/>
          <p14:tracePt t="263739" x="1562100" y="1347788"/>
          <p14:tracePt t="263746" x="1577975" y="1347788"/>
          <p14:tracePt t="263755" x="1601788" y="1347788"/>
          <p14:tracePt t="263761" x="1617663" y="1347788"/>
          <p14:tracePt t="263771" x="1633538" y="1347788"/>
          <p14:tracePt t="263776" x="1651000" y="1339850"/>
          <p14:tracePt t="263784" x="1666875" y="1339850"/>
          <p14:tracePt t="263791" x="1682750" y="1331913"/>
          <p14:tracePt t="263799" x="1690688" y="1331913"/>
          <p14:tracePt t="263866" x="1698625" y="1331913"/>
          <p14:tracePt t="264385" x="0" y="0"/>
        </p14:tracePtLst>
        <p14:tracePtLst>
          <p14:tracePt t="270566" x="638175" y="701675"/>
          <p14:tracePt t="270601" x="638175" y="709613"/>
          <p14:tracePt t="270618" x="630238" y="709613"/>
          <p14:tracePt t="270625" x="630238" y="717550"/>
          <p14:tracePt t="270647" x="622300" y="725488"/>
          <p14:tracePt t="270654" x="622300" y="741363"/>
          <p14:tracePt t="270668" x="614363" y="765175"/>
          <p14:tracePt t="270677" x="614363" y="773113"/>
          <p14:tracePt t="270685" x="614363" y="788988"/>
          <p14:tracePt t="270692" x="606425" y="804863"/>
          <p14:tracePt t="270700" x="606425" y="812800"/>
          <p14:tracePt t="270706" x="606425" y="828675"/>
          <p14:tracePt t="270718" x="606425" y="836613"/>
          <p14:tracePt t="270721" x="606425" y="844550"/>
          <p14:tracePt t="270737" x="606425" y="862013"/>
          <p14:tracePt t="270745" x="606425" y="869950"/>
          <p14:tracePt t="270759" x="606425" y="877888"/>
          <p14:tracePt t="270774" x="614363" y="877888"/>
          <p14:tracePt t="270783" x="622300" y="877888"/>
          <p14:tracePt t="270805" x="630238" y="877888"/>
          <p14:tracePt t="270827" x="638175" y="877888"/>
          <p14:tracePt t="270841" x="646113" y="869950"/>
          <p14:tracePt t="270871" x="646113" y="862013"/>
          <p14:tracePt t="270976" x="646113" y="852488"/>
          <p14:tracePt t="270991" x="646113" y="844550"/>
          <p14:tracePt t="270999" x="646113" y="836613"/>
          <p14:tracePt t="271014" x="646113" y="828675"/>
          <p14:tracePt t="271028" x="646113" y="820738"/>
          <p14:tracePt t="271171" x="646113" y="812800"/>
          <p14:tracePt t="271179" x="646113" y="804863"/>
          <p14:tracePt t="271209" x="646113" y="796925"/>
          <p14:tracePt t="271231" x="646113" y="788988"/>
          <p14:tracePt t="271943" x="646113" y="781050"/>
          <p14:tracePt t="273955" x="646113" y="788988"/>
          <p14:tracePt t="273962" x="646113" y="796925"/>
          <p14:tracePt t="273969" x="646113" y="804863"/>
          <p14:tracePt t="273978" x="646113" y="812800"/>
          <p14:tracePt t="273984" x="646113" y="820738"/>
          <p14:tracePt t="273991" x="646113" y="828675"/>
          <p14:tracePt t="273999" x="646113" y="836613"/>
          <p14:tracePt t="274007" x="654050" y="836613"/>
          <p14:tracePt t="274021" x="661988" y="836613"/>
          <p14:tracePt t="274059" x="669925" y="836613"/>
          <p14:tracePt t="274133" x="677863" y="836613"/>
          <p14:tracePt t="274171" x="685800" y="836613"/>
          <p14:tracePt t="277107" x="717550" y="836613"/>
          <p14:tracePt t="277109" x="741363" y="836613"/>
          <p14:tracePt t="280572" x="781050" y="844550"/>
          <p14:tracePt t="280573" x="788988" y="844550"/>
          <p14:tracePt t="281199" x="788988" y="852488"/>
          <p14:tracePt t="281206" x="788988" y="862013"/>
          <p14:tracePt t="281215" x="781050" y="869950"/>
          <p14:tracePt t="281223" x="773113" y="885825"/>
          <p14:tracePt t="281229" x="765175" y="893763"/>
          <p14:tracePt t="281238" x="749300" y="917575"/>
          <p14:tracePt t="281244" x="741363" y="941388"/>
          <p14:tracePt t="281251" x="717550" y="957263"/>
          <p14:tracePt t="281259" x="709613" y="981075"/>
          <p14:tracePt t="281266" x="693738" y="1012825"/>
          <p14:tracePt t="281275" x="685800" y="1036638"/>
          <p14:tracePt t="281281" x="677863" y="1052513"/>
          <p14:tracePt t="281292" x="669925" y="1060450"/>
          <p14:tracePt t="281297" x="661988" y="1084263"/>
          <p14:tracePt t="281307" x="661988" y="1100138"/>
          <p14:tracePt t="281312" x="654050" y="1116013"/>
          <p14:tracePt t="281320" x="646113" y="1131888"/>
          <p14:tracePt t="281328" x="638175" y="1139825"/>
          <p14:tracePt t="281334" x="638175" y="1163638"/>
          <p14:tracePt t="281342" x="630238" y="1179513"/>
          <p14:tracePt t="281349" x="614363" y="1204913"/>
          <p14:tracePt t="281357" x="614363" y="1228725"/>
          <p14:tracePt t="281364" x="606425" y="1252538"/>
          <p14:tracePt t="281372" x="590550" y="1284288"/>
          <p14:tracePt t="281379" x="590550" y="1308100"/>
          <p14:tracePt t="281386" x="582613" y="1339850"/>
          <p14:tracePt t="281394" x="582613" y="1363663"/>
          <p14:tracePt t="281401" x="566738" y="1395413"/>
          <p14:tracePt t="281409" x="566738" y="1411288"/>
          <p14:tracePt t="281416" x="558800" y="1443038"/>
          <p14:tracePt t="281425" x="558800" y="1466850"/>
          <p14:tracePt t="281431" x="550863" y="1482725"/>
          <p14:tracePt t="281440" x="550863" y="1498600"/>
          <p14:tracePt t="281446" x="550863" y="1514475"/>
          <p14:tracePt t="281454" x="541338" y="1522413"/>
          <p14:tracePt t="281461" x="541338" y="1530350"/>
          <p14:tracePt t="281476" x="541338" y="1538288"/>
          <p14:tracePt t="281738" x="550863" y="1538288"/>
          <p14:tracePt t="281784" x="558800" y="1530350"/>
          <p14:tracePt t="281837" x="566738" y="1530350"/>
          <p14:tracePt t="282534" x="574675" y="1530350"/>
          <p14:tracePt t="282542" x="582613" y="1530350"/>
          <p14:tracePt t="282549" x="606425" y="1514475"/>
          <p14:tracePt t="282557" x="630238" y="1514475"/>
          <p14:tracePt t="282564" x="669925" y="1498600"/>
          <p14:tracePt t="282572" x="709613" y="1498600"/>
          <p14:tracePt t="282579" x="741363" y="1498600"/>
          <p14:tracePt t="282586" x="788988" y="1498600"/>
          <p14:tracePt t="282594" x="844550" y="1490663"/>
          <p14:tracePt t="282601" x="900113" y="1482725"/>
          <p14:tracePt t="282609" x="941388" y="1474788"/>
          <p14:tracePt t="282617" x="996950" y="1474788"/>
          <p14:tracePt t="282625" x="1044575" y="1466850"/>
          <p14:tracePt t="282631" x="1076325" y="1466850"/>
          <p14:tracePt t="282639" x="1108075" y="1466850"/>
          <p14:tracePt t="282646" x="1131888" y="1466850"/>
          <p14:tracePt t="282656" x="1147763" y="1466850"/>
          <p14:tracePt t="282661" x="1163638" y="1466850"/>
          <p14:tracePt t="282669" x="1179513" y="1458913"/>
          <p14:tracePt t="282676" x="1195388" y="1458913"/>
          <p14:tracePt t="282684" x="1203325" y="1458913"/>
          <p14:tracePt t="282699" x="1203325" y="1450975"/>
          <p14:tracePt t="283924" x="0" y="0"/>
        </p14:tracePtLst>
      </p14:laserTraceLst>
    </p:ext>
    <p:ext uri="{E180D4A7-C9FB-4DFB-919C-405C955672EB}">
      <p14:showEvtLst xmlns:p14="http://schemas.microsoft.com/office/powerpoint/2010/main">
        <p14:playEvt time="130" objId="7"/>
        <p14:stopEvt time="283958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0CD40-5E22-4F71-BEF5-ED7D4DE313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2BD572-DF11-4000-87B9-2C3C8637F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33">
            <a:hlinkClick r:id="" action="ppaction://media"/>
            <a:extLst>
              <a:ext uri="{FF2B5EF4-FFF2-40B4-BE49-F238E27FC236}">
                <a16:creationId xmlns:a16="http://schemas.microsoft.com/office/drawing/2014/main" id="{D6BF702B-6441-49BB-8416-77D6C238B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5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07"/>
    </mc:Choice>
    <mc:Fallback>
      <p:transition spd="slow" advTm="50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94" x="4503738" y="2344738"/>
          <p14:tracePt t="18277" x="4487863" y="2344738"/>
          <p14:tracePt t="18285" x="4471988" y="2352675"/>
          <p14:tracePt t="18292" x="4464050" y="2360613"/>
          <p14:tracePt t="18300" x="4456113" y="2360613"/>
          <p14:tracePt t="18310" x="4448175" y="2360613"/>
          <p14:tracePt t="18315" x="4440238" y="2368550"/>
          <p14:tracePt t="18323" x="4416425" y="2376488"/>
          <p14:tracePt t="18337" x="4408488" y="2384425"/>
          <p14:tracePt t="18472" x="4416425" y="2384425"/>
          <p14:tracePt t="18480" x="4424363" y="2384425"/>
          <p14:tracePt t="18495" x="4432300" y="2384425"/>
          <p14:tracePt t="18667" x="4424363" y="2384425"/>
          <p14:tracePt t="18674" x="4416425" y="2384425"/>
          <p14:tracePt t="18692" x="4408488" y="2384425"/>
          <p14:tracePt t="18697" x="4400550" y="2384425"/>
          <p14:tracePt t="18705" x="4400550" y="2392363"/>
          <p14:tracePt t="18713" x="4392613" y="2392363"/>
          <p14:tracePt t="18727" x="4384675" y="2392363"/>
          <p14:tracePt t="18742" x="4376738" y="2392363"/>
          <p14:tracePt t="18758" x="4368800" y="2392363"/>
          <p14:tracePt t="18765" x="4360863" y="2392363"/>
          <p14:tracePt t="18772" x="4344988" y="2392363"/>
          <p14:tracePt t="18779" x="4329113" y="2392363"/>
          <p14:tracePt t="18788" x="4305300" y="2392363"/>
          <p14:tracePt t="18794" x="4273550" y="2392363"/>
          <p14:tracePt t="18802" x="4241800" y="2392363"/>
          <p14:tracePt t="18810" x="4210050" y="2392363"/>
          <p14:tracePt t="18818" x="4176713" y="2384425"/>
          <p14:tracePt t="18825" x="4137025" y="2384425"/>
          <p14:tracePt t="18832" x="4121150" y="2384425"/>
          <p14:tracePt t="18840" x="4097338" y="2384425"/>
          <p14:tracePt t="18847" x="4041775" y="2384425"/>
          <p14:tracePt t="18855" x="4025900" y="2384425"/>
          <p14:tracePt t="18862" x="4010025" y="2384425"/>
          <p14:tracePt t="19132" x="4017963" y="2384425"/>
          <p14:tracePt t="19142" x="4025900" y="2384425"/>
          <p14:tracePt t="19147" x="4033838" y="2384425"/>
          <p14:tracePt t="19155" x="4049713" y="2384425"/>
          <p14:tracePt t="19162" x="4065588" y="2384425"/>
          <p14:tracePt t="19171" x="4097338" y="2384425"/>
          <p14:tracePt t="19178" x="4137025" y="2376488"/>
          <p14:tracePt t="19186" x="4176713" y="2368550"/>
          <p14:tracePt t="19193" x="4210050" y="2368550"/>
          <p14:tracePt t="19201" x="4265613" y="2360613"/>
          <p14:tracePt t="19208" x="4329113" y="2360613"/>
          <p14:tracePt t="19214" x="4400550" y="2360613"/>
          <p14:tracePt t="19224" x="4471988" y="2352675"/>
          <p14:tracePt t="19230" x="4551363" y="2352675"/>
          <p14:tracePt t="19238" x="4624388" y="2352675"/>
          <p14:tracePt t="19246" x="4679950" y="2352675"/>
          <p14:tracePt t="19254" x="4743450" y="2352675"/>
          <p14:tracePt t="19260" x="4814888" y="2352675"/>
          <p14:tracePt t="19270" x="4878388" y="2352675"/>
          <p14:tracePt t="19275" x="4943475" y="2352675"/>
          <p14:tracePt t="19282" x="4999038" y="2352675"/>
          <p14:tracePt t="19292" x="5054600" y="2360613"/>
          <p14:tracePt t="19299" x="5102225" y="2368550"/>
          <p14:tracePt t="19306" x="5141913" y="2368550"/>
          <p14:tracePt t="19312" x="5197475" y="2368550"/>
          <p14:tracePt t="19320" x="5229225" y="2376488"/>
          <p14:tracePt t="19330" x="5268913" y="2376488"/>
          <p14:tracePt t="19334" x="5310188" y="2376488"/>
          <p14:tracePt t="19345" x="5341938" y="2376488"/>
          <p14:tracePt t="19350" x="5357813" y="2376488"/>
          <p14:tracePt t="19359" x="5373688" y="2376488"/>
          <p14:tracePt t="19365" x="5397500" y="2376488"/>
          <p14:tracePt t="19375" x="5413375" y="2376488"/>
          <p14:tracePt t="19381" x="5429250" y="2376488"/>
          <p14:tracePt t="19389" x="5445125" y="2376488"/>
          <p14:tracePt t="19395" x="5461000" y="2376488"/>
          <p14:tracePt t="19403" x="5468938" y="2376488"/>
          <p14:tracePt t="19410" x="5476875" y="2376488"/>
          <p14:tracePt t="19418" x="5492750" y="2376488"/>
          <p14:tracePt t="19425" x="5508625" y="2376488"/>
          <p14:tracePt t="19432" x="5524500" y="2376488"/>
          <p14:tracePt t="19442" x="5540375" y="2376488"/>
          <p14:tracePt t="19447" x="5548313" y="2376488"/>
          <p14:tracePt t="19455" x="5564188" y="2376488"/>
          <p14:tracePt t="19471" x="5572125" y="2384425"/>
          <p14:tracePt t="19478" x="5588000" y="2384425"/>
          <p14:tracePt t="19484" x="5595938" y="2384425"/>
          <p14:tracePt t="19493" x="5603875" y="2384425"/>
          <p14:tracePt t="19500" x="5611813" y="2384425"/>
          <p14:tracePt t="19507" x="5619750" y="2384425"/>
          <p14:tracePt t="19515" x="5627688" y="2384425"/>
          <p14:tracePt t="19529" x="5635625" y="2384425"/>
          <p14:tracePt t="19537" x="5643563" y="2384425"/>
          <p14:tracePt t="19552" x="5651500" y="2384425"/>
          <p14:tracePt t="19561" x="5659438" y="2384425"/>
          <p14:tracePt t="19605" x="5667375" y="2384425"/>
          <p14:tracePt t="19620" x="5676900" y="2384425"/>
          <p14:tracePt t="19634" x="5684838" y="2384425"/>
          <p14:tracePt t="19642" x="5692775" y="2392363"/>
          <p14:tracePt t="19665" x="5700713" y="2392363"/>
          <p14:tracePt t="19859" x="5708650" y="2392363"/>
          <p14:tracePt t="19867" x="5716588" y="2392363"/>
          <p14:tracePt t="19875" x="5724525" y="2392363"/>
          <p14:tracePt t="19890" x="5732463" y="2392363"/>
          <p14:tracePt t="19897" x="5740400" y="2392363"/>
          <p14:tracePt t="19904" x="5748338" y="2392363"/>
          <p14:tracePt t="19920" x="5756275" y="2392363"/>
          <p14:tracePt t="19936" x="5764213" y="2392363"/>
          <p14:tracePt t="19950" x="5772150" y="2392363"/>
          <p14:tracePt t="19957" x="5772150" y="2384425"/>
          <p14:tracePt t="19965" x="5780088" y="2384425"/>
          <p14:tracePt t="19973" x="5788025" y="2384425"/>
          <p14:tracePt t="19987" x="5803900" y="2384425"/>
          <p14:tracePt t="20002" x="5811838" y="2384425"/>
          <p14:tracePt t="20256" x="5819775" y="2384425"/>
          <p14:tracePt t="20266" x="5843588" y="2384425"/>
          <p14:tracePt t="20275" x="5859463" y="2384425"/>
          <p14:tracePt t="20280" x="5891213" y="2384425"/>
          <p14:tracePt t="20287" x="5915025" y="2384425"/>
          <p14:tracePt t="20296" x="5930900" y="2384425"/>
          <p14:tracePt t="20303" x="5946775" y="2384425"/>
          <p14:tracePt t="20311" x="5970588" y="2384425"/>
          <p14:tracePt t="20318" x="5978525" y="2384425"/>
          <p14:tracePt t="20326" x="5986463" y="2384425"/>
          <p14:tracePt t="20333" x="5994400" y="2384425"/>
          <p14:tracePt t="20341" x="6002338" y="2384425"/>
          <p14:tracePt t="22471" x="5978525" y="2408238"/>
          <p14:tracePt t="22474" x="5843588" y="2503488"/>
          <p14:tracePt t="22475" x="5835650" y="2511425"/>
          <p14:tracePt t="22477" x="5811838" y="2511425"/>
          <p14:tracePt t="22478" x="5811838" y="2527300"/>
          <p14:tracePt t="22484" x="5795963" y="2527300"/>
          <p14:tracePt t="23482" x="5827713" y="2527300"/>
          <p14:tracePt t="23490" x="5851525" y="2503488"/>
          <p14:tracePt t="23500" x="5875338" y="2503488"/>
          <p14:tracePt t="23506" x="5915025" y="2479675"/>
          <p14:tracePt t="23514" x="5946775" y="2463800"/>
          <p14:tracePt t="23523" x="5978525" y="2447925"/>
          <p14:tracePt t="23528" x="6010275" y="2432050"/>
          <p14:tracePt t="23534" x="6043613" y="2416175"/>
          <p14:tracePt t="23542" x="6059488" y="2408238"/>
          <p14:tracePt t="23551" x="6075363" y="2400300"/>
          <p14:tracePt t="23558" x="6083300" y="2400300"/>
          <p14:tracePt t="23564" x="6099175" y="2392363"/>
          <p14:tracePt t="23573" x="6099175" y="2384425"/>
          <p14:tracePt t="30850" x="6099175" y="2352675"/>
          <p14:tracePt t="30852" x="6059488" y="2281238"/>
          <p14:tracePt t="30852" x="6051550" y="2257425"/>
          <p14:tracePt t="30855" x="6043613" y="2241550"/>
          <p14:tracePt t="30856" x="6026150" y="2224088"/>
          <p14:tracePt t="30863" x="6026150" y="2208213"/>
          <p14:tracePt t="30872" x="6018213" y="2200275"/>
          <p14:tracePt t="30879" x="6018213" y="2192338"/>
          <p14:tracePt t="30886" x="6002338" y="2184400"/>
          <p14:tracePt t="30894" x="6002338" y="2176463"/>
          <p14:tracePt t="31455" x="6002338" y="2184400"/>
          <p14:tracePt t="31463" x="5994400" y="2208213"/>
          <p14:tracePt t="31471" x="5994400" y="2216150"/>
          <p14:tracePt t="31479" x="5994400" y="2224088"/>
          <p14:tracePt t="31486" x="5994400" y="2233613"/>
          <p14:tracePt t="31494" x="5994400" y="2249488"/>
          <p14:tracePt t="31501" x="5986463" y="2257425"/>
          <p14:tracePt t="31509" x="5986463" y="2265363"/>
          <p14:tracePt t="31516" x="5986463" y="2273300"/>
          <p14:tracePt t="31530" x="5986463" y="2281238"/>
          <p14:tracePt t="31539" x="5986463" y="2289175"/>
          <p14:tracePt t="31733" x="5986463" y="2297113"/>
          <p14:tracePt t="31752" x="5986463" y="2312988"/>
          <p14:tracePt t="31755" x="5978525" y="2320925"/>
          <p14:tracePt t="31764" x="5970588" y="2336800"/>
          <p14:tracePt t="31772" x="5954713" y="2352675"/>
          <p14:tracePt t="31782" x="5946775" y="2368550"/>
          <p14:tracePt t="31786" x="5922963" y="2392363"/>
          <p14:tracePt t="31794" x="5907088" y="2408238"/>
          <p14:tracePt t="31800" x="5899150" y="2424113"/>
          <p14:tracePt t="31809" x="5875338" y="2439988"/>
          <p14:tracePt t="31816" x="5867400" y="2439988"/>
          <p14:tracePt t="31823" x="5859463" y="2447925"/>
          <p14:tracePt t="31838" x="5851525" y="2447925"/>
          <p14:tracePt t="31885" x="5843588" y="2447925"/>
          <p14:tracePt t="31898" x="5827713" y="2447925"/>
          <p14:tracePt t="31905" x="5827713" y="2439988"/>
          <p14:tracePt t="31913" x="5819775" y="2432050"/>
          <p14:tracePt t="31920" x="5803900" y="2424113"/>
          <p14:tracePt t="31928" x="5795963" y="2416175"/>
          <p14:tracePt t="31935" x="5788025" y="2408238"/>
          <p14:tracePt t="31943" x="5772150" y="2392363"/>
          <p14:tracePt t="31951" x="5756275" y="2376488"/>
          <p14:tracePt t="31966" x="5748338" y="2368550"/>
          <p14:tracePt t="31973" x="5732463" y="2352675"/>
          <p14:tracePt t="31981" x="5724525" y="2344738"/>
          <p14:tracePt t="31988" x="5716588" y="2336800"/>
          <p14:tracePt t="31995" x="5708650" y="2328863"/>
          <p14:tracePt t="32003" x="5700713" y="2312988"/>
          <p14:tracePt t="32010" x="5692775" y="2297113"/>
          <p14:tracePt t="32025" x="5684838" y="2281238"/>
          <p14:tracePt t="32033" x="5684838" y="2273300"/>
          <p14:tracePt t="32040" x="5676900" y="2265363"/>
          <p14:tracePt t="32048" x="5676900" y="2249488"/>
          <p14:tracePt t="32055" x="5676900" y="2233613"/>
          <p14:tracePt t="32070" x="5676900" y="2224088"/>
          <p14:tracePt t="32079" x="5676900" y="2208213"/>
          <p14:tracePt t="32085" x="5676900" y="2184400"/>
          <p14:tracePt t="32093" x="5676900" y="2168525"/>
          <p14:tracePt t="32100" x="5676900" y="2152650"/>
          <p14:tracePt t="32108" x="5676900" y="2136775"/>
          <p14:tracePt t="32116" x="5676900" y="2120900"/>
          <p14:tracePt t="32123" x="5676900" y="2105025"/>
          <p14:tracePt t="32130" x="5676900" y="2089150"/>
          <p14:tracePt t="32138" x="5676900" y="2065338"/>
          <p14:tracePt t="32147" x="5676900" y="2057400"/>
          <p14:tracePt t="32153" x="5676900" y="2041525"/>
          <p14:tracePt t="32160" x="5676900" y="2025650"/>
          <p14:tracePt t="32167" x="5676900" y="2009775"/>
          <p14:tracePt t="32176" x="5676900" y="1993900"/>
          <p14:tracePt t="32183" x="5692775" y="1970088"/>
          <p14:tracePt t="32198" x="5692775" y="1962150"/>
          <p14:tracePt t="32205" x="5700713" y="1954213"/>
          <p14:tracePt t="32220" x="5708650" y="1954213"/>
          <p14:tracePt t="32227" x="5716588" y="1954213"/>
          <p14:tracePt t="32235" x="5732463" y="1946275"/>
          <p14:tracePt t="32244" x="5756275" y="1938338"/>
          <p14:tracePt t="32250" x="5772150" y="1938338"/>
          <p14:tracePt t="32258" x="5788025" y="1938338"/>
          <p14:tracePt t="32266" x="5827713" y="1922463"/>
          <p14:tracePt t="32273" x="5851525" y="1914525"/>
          <p14:tracePt t="32280" x="5891213" y="1906588"/>
          <p14:tracePt t="32287" x="5907088" y="1906588"/>
          <p14:tracePt t="32296" x="5930900" y="1906588"/>
          <p14:tracePt t="32303" x="5938838" y="1906588"/>
          <p14:tracePt t="32310" x="5946775" y="1906588"/>
          <p14:tracePt t="32318" x="5962650" y="1906588"/>
          <p14:tracePt t="32392" x="5970588" y="1906588"/>
          <p14:tracePt t="32407" x="5978525" y="1914525"/>
          <p14:tracePt t="32416" x="5978525" y="1930400"/>
          <p14:tracePt t="32423" x="5986463" y="1938338"/>
          <p14:tracePt t="32430" x="5994400" y="1962150"/>
          <p14:tracePt t="32438" x="6018213" y="1993900"/>
          <p14:tracePt t="32447" x="6043613" y="2017713"/>
          <p14:tracePt t="32453" x="6051550" y="2049463"/>
          <p14:tracePt t="32460" x="6067425" y="2065338"/>
          <p14:tracePt t="32468" x="6075363" y="2081213"/>
          <p14:tracePt t="32475" x="6083300" y="2097088"/>
          <p14:tracePt t="32483" x="6091238" y="2112963"/>
          <p14:tracePt t="32490" x="6091238" y="2120900"/>
          <p14:tracePt t="32498" x="6091238" y="2128838"/>
          <p14:tracePt t="32505" x="6091238" y="2144713"/>
          <p14:tracePt t="32520" x="6091238" y="2152650"/>
          <p14:tracePt t="32535" x="6091238" y="2160588"/>
          <p14:tracePt t="32558" x="6091238" y="2168525"/>
          <p14:tracePt t="32566" x="6091238" y="2176463"/>
          <p14:tracePt t="32580" x="6091238" y="2184400"/>
          <p14:tracePt t="32587" x="6091238" y="2192338"/>
          <p14:tracePt t="32596" x="6091238" y="2200275"/>
          <p14:tracePt t="32603" x="6083300" y="2224088"/>
          <p14:tracePt t="32610" x="6067425" y="2241550"/>
          <p14:tracePt t="32618" x="6067425" y="2249488"/>
          <p14:tracePt t="32625" x="6051550" y="2265363"/>
          <p14:tracePt t="32633" x="6034088" y="2289175"/>
          <p14:tracePt t="32640" x="6018213" y="2305050"/>
          <p14:tracePt t="32648" x="6018213" y="2312988"/>
          <p14:tracePt t="32655" x="6002338" y="2328863"/>
          <p14:tracePt t="32663" x="5994400" y="2336800"/>
          <p14:tracePt t="32670" x="5978525" y="2344738"/>
          <p14:tracePt t="32687" x="5970588" y="2352675"/>
          <p14:tracePt t="32693" x="5962650" y="2352675"/>
          <p14:tracePt t="32700" x="5954713" y="2352675"/>
          <p14:tracePt t="32707" x="5946775" y="2360613"/>
          <p14:tracePt t="32723" x="5938838" y="2360613"/>
          <p14:tracePt t="32730" x="5930900" y="2360613"/>
          <p14:tracePt t="32738" x="5922963" y="2352675"/>
          <p14:tracePt t="32752" x="5915025" y="2344738"/>
          <p14:tracePt t="32760" x="5907088" y="2344738"/>
          <p14:tracePt t="32768" x="5899150" y="2344738"/>
          <p14:tracePt t="32783" x="5899150" y="2336800"/>
          <p14:tracePt t="32790" x="5891213" y="2336800"/>
          <p14:tracePt t="32805" x="5883275" y="2336800"/>
          <p14:tracePt t="34613" x="5875338" y="2336800"/>
          <p14:tracePt t="34620" x="5835650" y="2344738"/>
          <p14:tracePt t="34629" x="5780088" y="2376488"/>
          <p14:tracePt t="34636" x="5716588" y="2400300"/>
          <p14:tracePt t="34646" x="5611813" y="2439988"/>
          <p14:tracePt t="34650" x="5484813" y="2487613"/>
          <p14:tracePt t="34659" x="5326063" y="2576513"/>
          <p14:tracePt t="34666" x="5165725" y="2711450"/>
          <p14:tracePt t="34674" x="4951413" y="2814638"/>
          <p14:tracePt t="34681" x="4719638" y="2935288"/>
          <p14:tracePt t="34689" x="4511675" y="3054350"/>
          <p14:tracePt t="34696" x="4305300" y="3157538"/>
          <p14:tracePt t="34704" x="4113213" y="3262313"/>
          <p14:tracePt t="34713" x="3954463" y="3341688"/>
          <p14:tracePt t="34718" x="3825875" y="3405188"/>
          <p14:tracePt t="34726" x="3738563" y="3444875"/>
          <p14:tracePt t="34733" x="3659188" y="3484563"/>
          <p14:tracePt t="34741" x="3611563" y="3508375"/>
          <p14:tracePt t="34749" x="3579813" y="3524250"/>
          <p14:tracePt t="34755" x="3548063" y="3524250"/>
          <p14:tracePt t="34765" x="3524250" y="3540125"/>
          <p14:tracePt t="34770" x="3516313" y="3548063"/>
          <p14:tracePt t="34777" x="3508375" y="3548063"/>
          <p14:tracePt t="34786" x="3492500" y="3548063"/>
          <p14:tracePt t="34800" x="3484563" y="3556000"/>
          <p14:tracePt t="34816" x="3467100" y="3556000"/>
          <p14:tracePt t="34823" x="3459163" y="3563938"/>
          <p14:tracePt t="34832" x="3451225" y="3571875"/>
          <p14:tracePt t="34838" x="3427413" y="3571875"/>
          <p14:tracePt t="34847" x="3411538" y="3587750"/>
          <p14:tracePt t="34853" x="3387725" y="3595688"/>
          <p14:tracePt t="34863" x="3363913" y="3605213"/>
          <p14:tracePt t="34868" x="3332163" y="3613150"/>
          <p14:tracePt t="34875" x="3292475" y="3621088"/>
          <p14:tracePt t="34883" x="3268663" y="3629025"/>
          <p14:tracePt t="34892" x="3236913" y="3644900"/>
          <p14:tracePt t="34899" x="3189288" y="3652838"/>
          <p14:tracePt t="34906" x="3141663" y="3660775"/>
          <p14:tracePt t="34915" x="3100388" y="3668713"/>
          <p14:tracePt t="34920" x="3068638" y="3668713"/>
          <p14:tracePt t="34930" x="3044825" y="3668713"/>
          <p14:tracePt t="34936" x="3028950" y="3668713"/>
          <p14:tracePt t="34943" x="2997200" y="3668713"/>
          <p14:tracePt t="34952" x="2973388" y="3668713"/>
          <p14:tracePt t="34959" x="2957513" y="3668713"/>
          <p14:tracePt t="34966" x="2941638" y="3660775"/>
          <p14:tracePt t="34973" x="2925763" y="3652838"/>
          <p14:tracePt t="34981" x="2909888" y="3636963"/>
          <p14:tracePt t="34989" x="2901950" y="3629025"/>
          <p14:tracePt t="34996" x="2886075" y="3613150"/>
          <p14:tracePt t="35004" x="2878138" y="3595688"/>
          <p14:tracePt t="35013" x="2862263" y="3579813"/>
          <p14:tracePt t="35018" x="2846388" y="3563938"/>
          <p14:tracePt t="35026" x="2830513" y="3548063"/>
          <p14:tracePt t="35033" x="2814638" y="3532188"/>
          <p14:tracePt t="35047" x="2806700" y="3532188"/>
          <p14:tracePt t="35050" x="2798763" y="3524250"/>
          <p14:tracePt t="35055" x="2790825" y="3508375"/>
          <p14:tracePt t="35063" x="2759075" y="3484563"/>
          <p14:tracePt t="35071" x="2741613" y="3476625"/>
          <p14:tracePt t="35086" x="2741613" y="3468688"/>
          <p14:tracePt t="35095" x="2741613" y="3460750"/>
          <p14:tracePt t="35100" x="2733675" y="3460750"/>
          <p14:tracePt t="35109" x="2733675" y="3452813"/>
          <p14:tracePt t="35116" x="2725738" y="3452813"/>
          <p14:tracePt t="35124" x="2725738" y="3444875"/>
          <p14:tracePt t="35131" x="2709863" y="3436938"/>
          <p14:tracePt t="35139" x="2693988" y="3421063"/>
          <p14:tracePt t="35146" x="2670175" y="3405188"/>
          <p14:tracePt t="35153" x="2638425" y="3381375"/>
          <p14:tracePt t="35163" x="2606675" y="3365500"/>
          <p14:tracePt t="35168" x="2566988" y="3349625"/>
          <p14:tracePt t="35175" x="2543175" y="3333750"/>
          <p14:tracePt t="35183" x="2495550" y="3309938"/>
          <p14:tracePt t="35192" x="2471738" y="3294063"/>
          <p14:tracePt t="35199" x="2455863" y="3286125"/>
          <p14:tracePt t="35205" x="2447925" y="3278188"/>
          <p14:tracePt t="35213" x="2432050" y="3270250"/>
          <p14:tracePt t="35228" x="2424113" y="3262313"/>
          <p14:tracePt t="35310" x="2424113" y="3252788"/>
          <p14:tracePt t="35327" x="2424113" y="3244850"/>
          <p14:tracePt t="35341" x="2424113" y="3236913"/>
          <p14:tracePt t="35349" x="2424113" y="3228975"/>
          <p14:tracePt t="35364" x="2432050" y="3228975"/>
          <p14:tracePt t="35393" x="2439988" y="3228975"/>
          <p14:tracePt t="35587" x="2439988" y="3236913"/>
          <p14:tracePt t="35603" x="2439988" y="3244850"/>
          <p14:tracePt t="35613" x="2447925" y="3262313"/>
          <p14:tracePt t="35618" x="2455863" y="3286125"/>
          <p14:tracePt t="35627" x="2463800" y="3309938"/>
          <p14:tracePt t="35633" x="2471738" y="3333750"/>
          <p14:tracePt t="35640" x="2487613" y="3357563"/>
          <p14:tracePt t="35647" x="2495550" y="3373438"/>
          <p14:tracePt t="35656" x="2503488" y="3397250"/>
          <p14:tracePt t="35664" x="2519363" y="3421063"/>
          <p14:tracePt t="35670" x="2527300" y="3429000"/>
          <p14:tracePt t="35687" x="2543175" y="3436938"/>
          <p14:tracePt t="35700" x="2551113" y="3436938"/>
          <p14:tracePt t="35715" x="2566988" y="3444875"/>
          <p14:tracePt t="35730" x="2582863" y="3444875"/>
          <p14:tracePt t="35738" x="2590800" y="3444875"/>
          <p14:tracePt t="35746" x="2614613" y="3444875"/>
          <p14:tracePt t="35752" x="2630488" y="3436938"/>
          <p14:tracePt t="35762" x="2646363" y="3436938"/>
          <p14:tracePt t="35768" x="2662238" y="3429000"/>
          <p14:tracePt t="35776" x="2678113" y="3421063"/>
          <p14:tracePt t="35783" x="2693988" y="3421063"/>
          <p14:tracePt t="35790" x="2709863" y="3421063"/>
          <p14:tracePt t="35798" x="2717800" y="3421063"/>
          <p14:tracePt t="35805" x="2733675" y="3421063"/>
          <p14:tracePt t="35814" x="2751138" y="3413125"/>
          <p14:tracePt t="35820" x="2774950" y="3413125"/>
          <p14:tracePt t="35828" x="2782888" y="3413125"/>
          <p14:tracePt t="35835" x="2798763" y="3405188"/>
          <p14:tracePt t="35844" x="2814638" y="3397250"/>
          <p14:tracePt t="35851" x="2830513" y="3397250"/>
          <p14:tracePt t="35857" x="2862263" y="3389313"/>
          <p14:tracePt t="35865" x="2878138" y="3381375"/>
          <p14:tracePt t="35873" x="2894013" y="3373438"/>
          <p14:tracePt t="35880" x="2901950" y="3373438"/>
          <p14:tracePt t="35888" x="2917825" y="3365500"/>
          <p14:tracePt t="35903" x="2925763" y="3357563"/>
          <p14:tracePt t="35918" x="2941638" y="3349625"/>
          <p14:tracePt t="35932" x="2949575" y="3341688"/>
          <p14:tracePt t="35948" x="2957513" y="3341688"/>
          <p14:tracePt t="35955" x="2965450" y="3333750"/>
          <p14:tracePt t="35963" x="2973388" y="3333750"/>
          <p14:tracePt t="35971" x="2981325" y="3325813"/>
          <p14:tracePt t="35979" x="2989263" y="3325813"/>
          <p14:tracePt t="35994" x="3005138" y="3325813"/>
          <p14:tracePt t="36000" x="3013075" y="3325813"/>
          <p14:tracePt t="36008" x="3021013" y="3325813"/>
          <p14:tracePt t="36023" x="3036888" y="3317875"/>
          <p14:tracePt t="36030" x="3044825" y="3317875"/>
          <p14:tracePt t="36038" x="3052763" y="3317875"/>
          <p14:tracePt t="36062" x="3060700" y="3317875"/>
          <p14:tracePt t="36067" x="3068638" y="3317875"/>
          <p14:tracePt t="36082" x="3076575" y="3317875"/>
          <p14:tracePt t="36090" x="3084513" y="3317875"/>
          <p14:tracePt t="36098" x="3092450" y="3317875"/>
          <p14:tracePt t="36105" x="3100388" y="3317875"/>
          <p14:tracePt t="36113" x="3109913" y="3317875"/>
          <p14:tracePt t="36120" x="3117850" y="3309938"/>
          <p14:tracePt t="36127" x="3125788" y="3309938"/>
          <p14:tracePt t="36135" x="3141663" y="3302000"/>
          <p14:tracePt t="36144" x="3149600" y="3294063"/>
          <p14:tracePt t="36150" x="3157538" y="3286125"/>
          <p14:tracePt t="36157" x="3157538" y="3278188"/>
          <p14:tracePt t="36165" x="3165475" y="3270250"/>
          <p14:tracePt t="36174" x="3165475" y="3252788"/>
          <p14:tracePt t="36180" x="3165475" y="3236913"/>
          <p14:tracePt t="36188" x="3165475" y="3221038"/>
          <p14:tracePt t="36196" x="3165475" y="3205163"/>
          <p14:tracePt t="36203" x="3165475" y="3189288"/>
          <p14:tracePt t="36210" x="3165475" y="3173413"/>
          <p14:tracePt t="36218" x="3165475" y="3165475"/>
          <p14:tracePt t="36225" x="3165475" y="3157538"/>
          <p14:tracePt t="36232" x="3165475" y="3141663"/>
          <p14:tracePt t="36248" x="3165475" y="3133725"/>
          <p14:tracePt t="36263" x="3157538" y="3125788"/>
          <p14:tracePt t="36278" x="3157538" y="3117850"/>
          <p14:tracePt t="36285" x="3149600" y="3109913"/>
          <p14:tracePt t="36293" x="3141663" y="3109913"/>
          <p14:tracePt t="36315" x="3133725" y="3101975"/>
          <p14:tracePt t="36323" x="3125788" y="3101975"/>
          <p14:tracePt t="36330" x="3117850" y="3101975"/>
          <p14:tracePt t="36337" x="3117850" y="3094038"/>
          <p14:tracePt t="36346" x="3109913" y="3086100"/>
          <p14:tracePt t="36353" x="3100388" y="3086100"/>
          <p14:tracePt t="36360" x="3092450" y="3078163"/>
          <p14:tracePt t="36368" x="3084513" y="3078163"/>
          <p14:tracePt t="36376" x="3084513" y="3070225"/>
          <p14:tracePt t="36383" x="3068638" y="3062288"/>
          <p14:tracePt t="36390" x="3060700" y="3054350"/>
          <p14:tracePt t="36398" x="3044825" y="3046413"/>
          <p14:tracePt t="36407" x="3036888" y="3038475"/>
          <p14:tracePt t="36413" x="3021013" y="3022600"/>
          <p14:tracePt t="36420" x="3013075" y="3014663"/>
          <p14:tracePt t="36428" x="2989263" y="2998788"/>
          <p14:tracePt t="36435" x="2989263" y="2990850"/>
          <p14:tracePt t="36443" x="2973388" y="2982913"/>
          <p14:tracePt t="36450" x="2973388" y="2974975"/>
          <p14:tracePt t="36458" x="2965450" y="2974975"/>
          <p14:tracePt t="36466" x="2957513" y="2974975"/>
          <p14:tracePt t="36473" x="2949575" y="2967038"/>
          <p14:tracePt t="36488" x="2941638" y="2967038"/>
          <p14:tracePt t="36502" x="2933700" y="2967038"/>
          <p14:tracePt t="36517" x="2925763" y="2967038"/>
          <p14:tracePt t="36533" x="2917825" y="2967038"/>
          <p14:tracePt t="36540" x="2909888" y="2967038"/>
          <p14:tracePt t="36548" x="2894013" y="2967038"/>
          <p14:tracePt t="36555" x="2878138" y="2967038"/>
          <p14:tracePt t="36563" x="2854325" y="2967038"/>
          <p14:tracePt t="36570" x="2846388" y="2967038"/>
          <p14:tracePt t="36578" x="2830513" y="2974975"/>
          <p14:tracePt t="36585" x="2790825" y="2990850"/>
          <p14:tracePt t="36593" x="2774950" y="2990850"/>
          <p14:tracePt t="36600" x="2741613" y="2998788"/>
          <p14:tracePt t="36609" x="2725738" y="3014663"/>
          <p14:tracePt t="36615" x="2709863" y="3014663"/>
          <p14:tracePt t="36623" x="2686050" y="3038475"/>
          <p14:tracePt t="36630" x="2670175" y="3046413"/>
          <p14:tracePt t="36638" x="2654300" y="3062288"/>
          <p14:tracePt t="36645" x="2638425" y="3078163"/>
          <p14:tracePt t="36653" x="2622550" y="3094038"/>
          <p14:tracePt t="36661" x="2614613" y="3109913"/>
          <p14:tracePt t="36668" x="2606675" y="3125788"/>
          <p14:tracePt t="36676" x="2598738" y="3133725"/>
          <p14:tracePt t="36682" x="2598738" y="3149600"/>
          <p14:tracePt t="36690" x="2598738" y="3173413"/>
          <p14:tracePt t="36698" x="2598738" y="3181350"/>
          <p14:tracePt t="36705" x="2598738" y="3189288"/>
          <p14:tracePt t="36713" x="2598738" y="3197225"/>
          <p14:tracePt t="36720" x="2598738" y="3205163"/>
          <p14:tracePt t="36735" x="2598738" y="3213100"/>
          <p14:tracePt t="36750" x="2606675" y="3213100"/>
          <p14:tracePt t="36765" x="2622550" y="3213100"/>
          <p14:tracePt t="36780" x="2630488" y="3213100"/>
          <p14:tracePt t="36796" x="2638425" y="3213100"/>
          <p14:tracePt t="36803" x="2646363" y="3213100"/>
          <p14:tracePt t="36811" x="2646363" y="3221038"/>
          <p14:tracePt t="36818" x="2654300" y="3221038"/>
          <p14:tracePt t="36832" x="2670175" y="3221038"/>
          <p14:tracePt t="36840" x="2670175" y="3228975"/>
          <p14:tracePt t="36848" x="2678113" y="3228975"/>
          <p14:tracePt t="36863" x="2686050" y="3228975"/>
          <p14:tracePt t="36878" x="2693988" y="3228975"/>
          <p14:tracePt t="36885" x="2701925" y="3228975"/>
          <p14:tracePt t="36893" x="2709863" y="3228975"/>
          <p14:tracePt t="36900" x="2725738" y="3228975"/>
          <p14:tracePt t="36908" x="2733675" y="3228975"/>
          <p14:tracePt t="36915" x="2741613" y="3236913"/>
          <p14:tracePt t="36923" x="2751138" y="3236913"/>
          <p14:tracePt t="36930" x="2759075" y="3236913"/>
          <p14:tracePt t="36938" x="2774950" y="3244850"/>
          <p14:tracePt t="36953" x="2782888" y="3244850"/>
          <p14:tracePt t="36968" x="2798763" y="3244850"/>
          <p14:tracePt t="36976" x="2806700" y="3244850"/>
          <p14:tracePt t="36982" x="2814638" y="3244850"/>
          <p14:tracePt t="36990" x="2822575" y="3252788"/>
          <p14:tracePt t="36999" x="2838450" y="3252788"/>
          <p14:tracePt t="37005" x="2838450" y="3262313"/>
          <p14:tracePt t="37013" x="2846388" y="3262313"/>
          <p14:tracePt t="37020" x="2854325" y="3262313"/>
          <p14:tracePt t="37028" x="2862263" y="3262313"/>
          <p14:tracePt t="37035" x="2862263" y="3270250"/>
          <p14:tracePt t="37162" x="2862263" y="3278188"/>
          <p14:tracePt t="37185" x="2862263" y="3286125"/>
          <p14:tracePt t="37215" x="2862263" y="3294063"/>
          <p14:tracePt t="37297" x="2862263" y="3302000"/>
          <p14:tracePt t="37335" x="2862263" y="3309938"/>
          <p14:tracePt t="37350" x="2862263" y="3317875"/>
          <p14:tracePt t="37359" x="2862263" y="3325813"/>
          <p14:tracePt t="37380" x="2862263" y="3333750"/>
          <p14:tracePt t="37440" x="2862263" y="3341688"/>
          <p14:tracePt t="37590" x="2862263" y="3349625"/>
          <p14:tracePt t="37597" x="2862263" y="3357563"/>
          <p14:tracePt t="37605" x="2862263" y="3365500"/>
          <p14:tracePt t="37643" x="2862263" y="3373438"/>
          <p14:tracePt t="39360" x="2767013" y="3373438"/>
          <p14:tracePt t="39368" x="2670175" y="3373438"/>
          <p14:tracePt t="39376" x="2590800" y="3389313"/>
          <p14:tracePt t="39383" x="2503488" y="3389313"/>
          <p14:tracePt t="39393" x="2416175" y="3389313"/>
          <p14:tracePt t="39398" x="2335213" y="3397250"/>
          <p14:tracePt t="39409" x="2247900" y="3397250"/>
          <p14:tracePt t="39413" x="2160588" y="3405188"/>
          <p14:tracePt t="39421" x="2081213" y="3413125"/>
          <p14:tracePt t="39429" x="1984375" y="3421063"/>
          <p14:tracePt t="39437" x="1889125" y="3421063"/>
          <p14:tracePt t="39444" x="1793875" y="3429000"/>
          <p14:tracePt t="39452" x="1698625" y="3436938"/>
          <p14:tracePt t="39458" x="1609725" y="3444875"/>
          <p14:tracePt t="39468" x="1514475" y="3452813"/>
          <p14:tracePt t="39475" x="1427163" y="3460750"/>
          <p14:tracePt t="39481" x="1339850" y="3460750"/>
          <p14:tracePt t="39488" x="1266825" y="3460750"/>
          <p14:tracePt t="39497" x="1195388" y="3460750"/>
          <p14:tracePt t="39504" x="1116013" y="3444875"/>
          <p14:tracePt t="39511" x="1052513" y="3436938"/>
          <p14:tracePt t="39519" x="996950" y="3429000"/>
          <p14:tracePt t="39526" x="949325" y="3421063"/>
          <p14:tracePt t="39533" x="925513" y="3421063"/>
          <p14:tracePt t="39542" x="892175" y="3413125"/>
          <p14:tracePt t="39548" x="884238" y="3413125"/>
          <p14:tracePt t="39557" x="868363" y="3413125"/>
          <p14:tracePt t="39563" x="860425" y="3413125"/>
          <p14:tracePt t="39571" x="852488" y="3413125"/>
          <p14:tracePt t="39592" x="844550" y="3413125"/>
          <p14:tracePt t="39601" x="836613" y="3413125"/>
          <p14:tracePt t="39609" x="828675" y="3413125"/>
          <p14:tracePt t="39625" x="820738" y="3413125"/>
          <p14:tracePt t="39641" x="812800" y="3413125"/>
          <p14:tracePt t="39645" x="804863" y="3405188"/>
          <p14:tracePt t="39652" x="796925" y="3405188"/>
          <p14:tracePt t="39660" x="788988" y="3397250"/>
          <p14:tracePt t="39669" x="773113" y="3389313"/>
          <p14:tracePt t="39684" x="765175" y="3373438"/>
          <p14:tracePt t="39691" x="757238" y="3365500"/>
          <p14:tracePt t="39698" x="741363" y="3357563"/>
          <p14:tracePt t="39705" x="741363" y="3341688"/>
          <p14:tracePt t="39713" x="733425" y="3333750"/>
          <p14:tracePt t="39720" x="725488" y="3317875"/>
          <p14:tracePt t="39735" x="725488" y="3309938"/>
          <p14:tracePt t="39750" x="725488" y="3302000"/>
          <p14:tracePt t="39765" x="725488" y="3294063"/>
          <p14:tracePt t="39780" x="725488" y="3286125"/>
          <p14:tracePt t="39796" x="725488" y="3278188"/>
          <p14:tracePt t="39803" x="733425" y="3278188"/>
          <p14:tracePt t="39810" x="749300" y="3270250"/>
          <p14:tracePt t="39818" x="765175" y="3262313"/>
          <p14:tracePt t="39826" x="788988" y="3262313"/>
          <p14:tracePt t="39833" x="812800" y="3262313"/>
          <p14:tracePt t="39840" x="844550" y="3252788"/>
          <p14:tracePt t="39848" x="892175" y="3244850"/>
          <p14:tracePt t="39855" x="925513" y="3244850"/>
          <p14:tracePt t="39863" x="989013" y="3244850"/>
          <p14:tracePt t="39871" x="1052513" y="3244850"/>
          <p14:tracePt t="39877" x="1131888" y="3244850"/>
          <p14:tracePt t="39885" x="1211263" y="3244850"/>
          <p14:tracePt t="39893" x="1292225" y="3244850"/>
          <p14:tracePt t="39900" x="1371600" y="3244850"/>
          <p14:tracePt t="39907" x="1435100" y="3244850"/>
          <p14:tracePt t="39915" x="1514475" y="3244850"/>
          <p14:tracePt t="39924" x="1577975" y="3244850"/>
          <p14:tracePt t="39930" x="1641475" y="3244850"/>
          <p14:tracePt t="39938" x="1698625" y="3244850"/>
          <p14:tracePt t="39945" x="1754188" y="3244850"/>
          <p14:tracePt t="39953" x="1778000" y="3244850"/>
          <p14:tracePt t="39960" x="1809750" y="3244850"/>
          <p14:tracePt t="39968" x="1841500" y="3244850"/>
          <p14:tracePt t="39975" x="1873250" y="3244850"/>
          <p14:tracePt t="39983" x="1905000" y="3244850"/>
          <p14:tracePt t="39990" x="1920875" y="3244850"/>
          <p14:tracePt t="39998" x="1952625" y="3244850"/>
          <p14:tracePt t="40006" x="1976438" y="3244850"/>
          <p14:tracePt t="40013" x="2000250" y="3244850"/>
          <p14:tracePt t="40020" x="2025650" y="3244850"/>
          <p14:tracePt t="40027" x="2057400" y="3236913"/>
          <p14:tracePt t="40035" x="2081213" y="3236913"/>
          <p14:tracePt t="40058" x="2128838" y="3236913"/>
          <p14:tracePt t="40065" x="2136775" y="3236913"/>
          <p14:tracePt t="40073" x="2152650" y="3236913"/>
          <p14:tracePt t="40080" x="2168525" y="3236913"/>
          <p14:tracePt t="40088" x="2184400" y="3236913"/>
          <p14:tracePt t="40095" x="2192338" y="3236913"/>
          <p14:tracePt t="40103" x="2200275" y="3236913"/>
          <p14:tracePt t="40110" x="2216150" y="3236913"/>
          <p14:tracePt t="40118" x="2224088" y="3228975"/>
          <p14:tracePt t="40126" x="2232025" y="3228975"/>
          <p14:tracePt t="40133" x="2239963" y="3228975"/>
          <p14:tracePt t="40140" x="2263775" y="3228975"/>
          <p14:tracePt t="40148" x="2279650" y="3228975"/>
          <p14:tracePt t="40156" x="2303463" y="3228975"/>
          <p14:tracePt t="40163" x="2311400" y="3228975"/>
          <p14:tracePt t="40170" x="2327275" y="3228975"/>
          <p14:tracePt t="40177" x="2343150" y="3228975"/>
          <p14:tracePt t="40185" x="2366963" y="3228975"/>
          <p14:tracePt t="40193" x="2392363" y="3221038"/>
          <p14:tracePt t="40200" x="2439988" y="3221038"/>
          <p14:tracePt t="40208" x="2471738" y="3221038"/>
          <p14:tracePt t="40215" x="2511425" y="3221038"/>
          <p14:tracePt t="40223" x="2535238" y="3221038"/>
          <p14:tracePt t="40230" x="2566988" y="3221038"/>
          <p14:tracePt t="40238" x="2606675" y="3221038"/>
          <p14:tracePt t="40245" x="2638425" y="3221038"/>
          <p14:tracePt t="40254" x="2654300" y="3221038"/>
          <p14:tracePt t="40262" x="2686050" y="3221038"/>
          <p14:tracePt t="40268" x="2709863" y="3221038"/>
          <p14:tracePt t="40276" x="2741613" y="3221038"/>
          <p14:tracePt t="40283" x="2774950" y="3221038"/>
          <p14:tracePt t="40290" x="2798763" y="3221038"/>
          <p14:tracePt t="40298" x="2822575" y="3221038"/>
          <p14:tracePt t="40306" x="2838450" y="3221038"/>
          <p14:tracePt t="40312" x="2854325" y="3221038"/>
          <p14:tracePt t="40320" x="2862263" y="3221038"/>
          <p14:tracePt t="40328" x="2870200" y="3221038"/>
          <p14:tracePt t="40336" x="2878138" y="3221038"/>
          <p14:tracePt t="40358" x="2886075" y="3221038"/>
          <p14:tracePt t="40395" x="2894013" y="3221038"/>
          <p14:tracePt t="40448" x="2901950" y="3221038"/>
          <p14:tracePt t="40485" x="2909888" y="3221038"/>
          <p14:tracePt t="40493" x="2917825" y="3221038"/>
          <p14:tracePt t="40501" x="2925763" y="3221038"/>
          <p14:tracePt t="40508" x="2965450" y="3221038"/>
          <p14:tracePt t="40515" x="3028950" y="3221038"/>
          <p14:tracePt t="40523" x="3125788" y="3221038"/>
          <p14:tracePt t="40530" x="3260725" y="3221038"/>
          <p14:tracePt t="40538" x="3371850" y="3221038"/>
          <p14:tracePt t="40545" x="3563938" y="3221038"/>
          <p14:tracePt t="40552" x="3825875" y="3221038"/>
          <p14:tracePt t="40560" x="4129088" y="3221038"/>
          <p14:tracePt t="40568" x="4432300" y="3221038"/>
          <p14:tracePt t="40576" x="4735513" y="3221038"/>
          <p14:tracePt t="40583" x="4926013" y="3221038"/>
          <p14:tracePt t="40590" x="5229225" y="3221038"/>
          <p14:tracePt t="40598" x="5492750" y="3221038"/>
          <p14:tracePt t="40606" x="5764213" y="3197225"/>
          <p14:tracePt t="40612" x="5994400" y="3141663"/>
          <p14:tracePt t="40620" x="6210300" y="3094038"/>
          <p14:tracePt t="40628" x="6426200" y="3046413"/>
          <p14:tracePt t="40635" x="6592888" y="3006725"/>
          <p14:tracePt t="40643" x="6680200" y="2982913"/>
          <p14:tracePt t="40650" x="6777038" y="2951163"/>
          <p14:tracePt t="40658" x="6848475" y="2901950"/>
          <p14:tracePt t="40665" x="6904038" y="2878138"/>
          <p14:tracePt t="40673" x="6959600" y="2846388"/>
          <p14:tracePt t="40680" x="7007225" y="2822575"/>
          <p14:tracePt t="40688" x="7023100" y="2806700"/>
          <p14:tracePt t="40695" x="7062788" y="2782888"/>
          <p14:tracePt t="40703" x="7086600" y="2759075"/>
          <p14:tracePt t="40710" x="7110413" y="2743200"/>
          <p14:tracePt t="40717" x="7126288" y="2735263"/>
          <p14:tracePt t="40726" x="7143750" y="2711450"/>
          <p14:tracePt t="40732" x="7175500" y="2695575"/>
          <p14:tracePt t="40742" x="7191375" y="2671763"/>
          <p14:tracePt t="40748" x="7207250" y="2663825"/>
          <p14:tracePt t="40756" x="7223125" y="2647950"/>
          <p14:tracePt t="40762" x="7254875" y="2632075"/>
          <p14:tracePt t="40770" x="7262813" y="2624138"/>
          <p14:tracePt t="40777" x="7270750" y="2616200"/>
          <p14:tracePt t="40786" x="7286625" y="2608263"/>
          <p14:tracePt t="40793" x="7294563" y="2600325"/>
          <p14:tracePt t="40801" x="7310438" y="2600325"/>
          <p14:tracePt t="40808" x="7326313" y="2592388"/>
          <p14:tracePt t="40816" x="7334250" y="2592388"/>
          <p14:tracePt t="40823" x="7350125" y="2584450"/>
          <p14:tracePt t="40831" x="7358063" y="2584450"/>
          <p14:tracePt t="40838" x="7366000" y="2584450"/>
          <p14:tracePt t="40845" x="7366000" y="2576513"/>
          <p14:tracePt t="40852" x="7373938" y="2576513"/>
          <p14:tracePt t="40868" x="7381875" y="2576513"/>
          <p14:tracePt t="40883" x="7397750" y="2576513"/>
          <p14:tracePt t="40890" x="7413625" y="2576513"/>
          <p14:tracePt t="40898" x="7437438" y="2584450"/>
          <p14:tracePt t="40906" x="7461250" y="2592388"/>
          <p14:tracePt t="40913" x="7477125" y="2608263"/>
          <p14:tracePt t="40920" x="7502525" y="2616200"/>
          <p14:tracePt t="40928" x="7518400" y="2624138"/>
          <p14:tracePt t="40935" x="7534275" y="2624138"/>
          <p14:tracePt t="40943" x="7534275" y="2632075"/>
          <p14:tracePt t="40950" x="7542213" y="2632075"/>
          <p14:tracePt t="40965" x="7542213" y="2640013"/>
          <p14:tracePt t="40973" x="7542213" y="2655888"/>
          <p14:tracePt t="40980" x="7542213" y="2687638"/>
          <p14:tracePt t="40988" x="7526338" y="2735263"/>
          <p14:tracePt t="40995" x="7510463" y="2790825"/>
          <p14:tracePt t="41002" x="7493000" y="2822575"/>
          <p14:tracePt t="41010" x="7477125" y="2870200"/>
          <p14:tracePt t="41018" x="7469188" y="2901950"/>
          <p14:tracePt t="41025" x="7461250" y="2935288"/>
          <p14:tracePt t="41033" x="7453313" y="2943225"/>
          <p14:tracePt t="41041" x="7453313" y="2951163"/>
          <p14:tracePt t="41212" x="7461250" y="2951163"/>
          <p14:tracePt t="41220" x="7469188" y="2951163"/>
          <p14:tracePt t="41228" x="7485063" y="2943225"/>
          <p14:tracePt t="41235" x="7510463" y="2935288"/>
          <p14:tracePt t="41243" x="7534275" y="2927350"/>
          <p14:tracePt t="41250" x="7566025" y="2919413"/>
          <p14:tracePt t="41258" x="7597775" y="2919413"/>
          <p14:tracePt t="41265" x="7653338" y="2919413"/>
          <p14:tracePt t="41272" x="7685088" y="2919413"/>
          <p14:tracePt t="41280" x="7724775" y="2919413"/>
          <p14:tracePt t="41288" x="7788275" y="2919413"/>
          <p14:tracePt t="41295" x="7843838" y="2919413"/>
          <p14:tracePt t="41303" x="7908925" y="2919413"/>
          <p14:tracePt t="41310" x="7964488" y="2919413"/>
          <p14:tracePt t="41318" x="8027988" y="2919413"/>
          <p14:tracePt t="41325" x="8059738" y="2919413"/>
          <p14:tracePt t="41333" x="8091488" y="2919413"/>
          <p14:tracePt t="41340" x="8099425" y="2919413"/>
          <p14:tracePt t="41348" x="8107363" y="2919413"/>
          <p14:tracePt t="41490" x="8099425" y="2919413"/>
          <p14:tracePt t="41492" x="8083550" y="2927350"/>
          <p14:tracePt t="41498" x="8067675" y="2935288"/>
          <p14:tracePt t="41505" x="8051800" y="2943225"/>
          <p14:tracePt t="41513" x="8020050" y="2943225"/>
          <p14:tracePt t="41521" x="7988300" y="2943225"/>
          <p14:tracePt t="41528" x="7948613" y="2951163"/>
          <p14:tracePt t="41535" x="7877175" y="2959100"/>
          <p14:tracePt t="41543" x="7827963" y="2967038"/>
          <p14:tracePt t="41550" x="7756525" y="2967038"/>
          <p14:tracePt t="41558" x="7685088" y="2967038"/>
          <p14:tracePt t="41565" x="7589838" y="2967038"/>
          <p14:tracePt t="41573" x="7526338" y="2967038"/>
          <p14:tracePt t="41580" x="7437438" y="2974975"/>
          <p14:tracePt t="41589" x="7342188" y="2990850"/>
          <p14:tracePt t="41595" x="7262813" y="3006725"/>
          <p14:tracePt t="41603" x="7159625" y="3014663"/>
          <p14:tracePt t="41610" x="7038975" y="3022600"/>
          <p14:tracePt t="41617" x="6935788" y="3030538"/>
          <p14:tracePt t="41625" x="6816725" y="3038475"/>
          <p14:tracePt t="41632" x="6704013" y="3046413"/>
          <p14:tracePt t="41641" x="6584950" y="3062288"/>
          <p14:tracePt t="41648" x="6489700" y="3070225"/>
          <p14:tracePt t="41655" x="6410325" y="3086100"/>
          <p14:tracePt t="41663" x="6313488" y="3101975"/>
          <p14:tracePt t="41670" x="6218238" y="3109913"/>
          <p14:tracePt t="41679" x="6130925" y="3125788"/>
          <p14:tracePt t="41686" x="6034088" y="3141663"/>
          <p14:tracePt t="41692" x="5930900" y="3157538"/>
          <p14:tracePt t="41700" x="5843588" y="3173413"/>
          <p14:tracePt t="41708" x="5716588" y="3181350"/>
          <p14:tracePt t="41715" x="5540375" y="3213100"/>
          <p14:tracePt t="41725" x="5357813" y="3236913"/>
          <p14:tracePt t="41730" x="5149850" y="3286125"/>
          <p14:tracePt t="41738" x="4975225" y="3333750"/>
          <p14:tracePt t="41745" x="4799013" y="3381375"/>
          <p14:tracePt t="41753" x="4608513" y="3429000"/>
          <p14:tracePt t="41760" x="4519613" y="3444875"/>
          <p14:tracePt t="41767" x="4424363" y="3468688"/>
          <p14:tracePt t="41775" x="4329113" y="3476625"/>
          <p14:tracePt t="41783" x="4249738" y="3492500"/>
          <p14:tracePt t="41791" x="4176713" y="3508375"/>
          <p14:tracePt t="41797" x="4097338" y="3516313"/>
          <p14:tracePt t="41805" x="4033838" y="3524250"/>
          <p14:tracePt t="41813" x="3954463" y="3532188"/>
          <p14:tracePt t="41820" x="3867150" y="3540125"/>
          <p14:tracePt t="41828" x="3778250" y="3548063"/>
          <p14:tracePt t="41835" x="3690938" y="3548063"/>
          <p14:tracePt t="41843" x="3611563" y="3556000"/>
          <p14:tracePt t="41850" x="3548063" y="3556000"/>
          <p14:tracePt t="41858" x="3467100" y="3563938"/>
          <p14:tracePt t="41865" x="3427413" y="3563938"/>
          <p14:tracePt t="41873" x="3363913" y="3563938"/>
          <p14:tracePt t="41880" x="3308350" y="3563938"/>
          <p14:tracePt t="41888" x="3260725" y="3556000"/>
          <p14:tracePt t="41895" x="3205163" y="3548063"/>
          <p14:tracePt t="41903" x="3173413" y="3540125"/>
          <p14:tracePt t="41911" x="3125788" y="3532188"/>
          <p14:tracePt t="41917" x="3092450" y="3524250"/>
          <p14:tracePt t="41925" x="3044825" y="3508375"/>
          <p14:tracePt t="41933" x="3005138" y="3508375"/>
          <p14:tracePt t="41941" x="2973388" y="3508375"/>
          <p14:tracePt t="41948" x="2941638" y="3492500"/>
          <p14:tracePt t="41955" x="2917825" y="3484563"/>
          <p14:tracePt t="41963" x="2886075" y="3468688"/>
          <p14:tracePt t="41970" x="2862263" y="3468688"/>
          <p14:tracePt t="41978" x="2822575" y="3460750"/>
          <p14:tracePt t="41985" x="2790825" y="3460750"/>
          <p14:tracePt t="41993" x="2751138" y="3452813"/>
          <p14:tracePt t="42000" x="2701925" y="3444875"/>
          <p14:tracePt t="42008" x="2670175" y="3444875"/>
          <p14:tracePt t="42015" x="2614613" y="3436938"/>
          <p14:tracePt t="42024" x="2566988" y="3436938"/>
          <p14:tracePt t="42030" x="2519363" y="3436938"/>
          <p14:tracePt t="42040" x="2455863" y="3429000"/>
          <p14:tracePt t="42046" x="2400300" y="3429000"/>
          <p14:tracePt t="42054" x="2335213" y="3421063"/>
          <p14:tracePt t="42060" x="2279650" y="3421063"/>
          <p14:tracePt t="42067" x="2232025" y="3413125"/>
          <p14:tracePt t="42075" x="2208213" y="3413125"/>
          <p14:tracePt t="42084" x="2176463" y="3405188"/>
          <p14:tracePt t="42091" x="2160588" y="3397250"/>
          <p14:tracePt t="42098" x="2152650" y="3397250"/>
          <p14:tracePt t="42165" x="2160588" y="3397250"/>
          <p14:tracePt t="42173" x="2168525" y="3389313"/>
          <p14:tracePt t="42180" x="2176463" y="3389313"/>
          <p14:tracePt t="42189" x="2192338" y="3381375"/>
          <p14:tracePt t="42195" x="2200275" y="3381375"/>
          <p14:tracePt t="42203" x="2224088" y="3381375"/>
          <p14:tracePt t="42210" x="2247900" y="3373438"/>
          <p14:tracePt t="42217" x="2271713" y="3373438"/>
          <p14:tracePt t="42225" x="2303463" y="3373438"/>
          <p14:tracePt t="42233" x="2319338" y="3365500"/>
          <p14:tracePt t="42240" x="2343150" y="3365500"/>
          <p14:tracePt t="42248" x="2384425" y="3365500"/>
          <p14:tracePt t="42255" x="2439988" y="3365500"/>
          <p14:tracePt t="42262" x="2535238" y="3365500"/>
          <p14:tracePt t="42270" x="2606675" y="3365500"/>
          <p14:tracePt t="42278" x="2678113" y="3365500"/>
          <p14:tracePt t="42285" x="2741613" y="3365500"/>
          <p14:tracePt t="42293" x="2782888" y="3365500"/>
          <p14:tracePt t="42300" x="2830513" y="3365500"/>
          <p14:tracePt t="42308" x="2878138" y="3365500"/>
          <p14:tracePt t="42316" x="2909888" y="3365500"/>
          <p14:tracePt t="42323" x="2941638" y="3365500"/>
          <p14:tracePt t="42330" x="2949575" y="3365500"/>
          <p14:tracePt t="42338" x="2957513" y="3365500"/>
          <p14:tracePt t="42353" x="2965450" y="3365500"/>
          <p14:tracePt t="43688" x="2973388" y="3365500"/>
          <p14:tracePt t="43943" x="2973388" y="3357563"/>
          <p14:tracePt t="44408" x="2981325" y="3357563"/>
          <p14:tracePt t="44445" x="2989263" y="3357563"/>
          <p14:tracePt t="44707" x="2997200" y="3357563"/>
          <p14:tracePt t="44724" x="3005138" y="3357563"/>
          <p14:tracePt t="44754" x="3013075" y="3357563"/>
          <p14:tracePt t="44798" x="3021013" y="3357563"/>
          <p14:tracePt t="44850" x="3028950" y="3349625"/>
          <p14:tracePt t="44873" x="3036888" y="3349625"/>
          <p14:tracePt t="45532" x="3060700" y="3341688"/>
          <p14:tracePt t="45540" x="3084513" y="3341688"/>
          <p14:tracePt t="45547" x="3117850" y="3333750"/>
          <p14:tracePt t="45556" x="3157538" y="3317875"/>
          <p14:tracePt t="45563" x="3181350" y="3309938"/>
          <p14:tracePt t="45571" x="3213100" y="3302000"/>
          <p14:tracePt t="45578" x="3228975" y="3294063"/>
          <p14:tracePt t="45587" x="3252788" y="3294063"/>
          <p14:tracePt t="45593" x="3276600" y="3286125"/>
          <p14:tracePt t="45608" x="3284538" y="3286125"/>
          <p14:tracePt t="45713" x="3292475" y="3286125"/>
          <p14:tracePt t="45721" x="3308350" y="3294063"/>
          <p14:tracePt t="45728" x="3324225" y="3309938"/>
          <p14:tracePt t="45735" x="3355975" y="3333750"/>
          <p14:tracePt t="45744" x="3411538" y="3333750"/>
          <p14:tracePt t="45753" x="3467100" y="3357563"/>
          <p14:tracePt t="45758" x="3556000" y="3373438"/>
          <p14:tracePt t="45765" x="3643313" y="3381375"/>
          <p14:tracePt t="45772" x="3778250" y="3397250"/>
          <p14:tracePt t="45780" x="3922713" y="3421063"/>
          <p14:tracePt t="45788" x="4097338" y="3421063"/>
          <p14:tracePt t="45795" x="4289425" y="3421063"/>
          <p14:tracePt t="45803" x="4487863" y="3421063"/>
          <p14:tracePt t="45810" x="4679950" y="3421063"/>
          <p14:tracePt t="45818" x="4822825" y="3429000"/>
          <p14:tracePt t="45825" x="4991100" y="3429000"/>
          <p14:tracePt t="45832" x="5165725" y="3429000"/>
          <p14:tracePt t="45840" x="5310188" y="3413125"/>
          <p14:tracePt t="45848" x="5445125" y="3405188"/>
          <p14:tracePt t="45855" x="5540375" y="3397250"/>
          <p14:tracePt t="45863" x="5611813" y="3381375"/>
          <p14:tracePt t="45871" x="5651500" y="3373438"/>
          <p14:tracePt t="45878" x="5700713" y="3365500"/>
          <p14:tracePt t="45885" x="5740400" y="3349625"/>
          <p14:tracePt t="45893" x="5756275" y="3349625"/>
          <p14:tracePt t="45900" x="5764213" y="3341688"/>
          <p14:tracePt t="45907" x="5772150" y="3341688"/>
          <p14:tracePt t="45922" x="5772150" y="3333750"/>
          <p14:tracePt t="45930" x="5780088" y="3333750"/>
          <p14:tracePt t="45968" x="5788025" y="3333750"/>
          <p14:tracePt t="45975" x="5795963" y="3333750"/>
          <p14:tracePt t="45983" x="5803900" y="3325813"/>
          <p14:tracePt t="45998" x="5811838" y="3325813"/>
          <p14:tracePt t="46005" x="5819775" y="3325813"/>
          <p14:tracePt t="46013" x="5827713" y="3325813"/>
          <p14:tracePt t="46021" x="5843588" y="3317875"/>
          <p14:tracePt t="46028" x="5851525" y="3317875"/>
          <p14:tracePt t="46035" x="5867400" y="3317875"/>
          <p14:tracePt t="46054" x="5891213" y="3309938"/>
          <p14:tracePt t="46057" x="5899150" y="3309938"/>
          <p14:tracePt t="46065" x="5907088" y="3302000"/>
          <p14:tracePt t="46072" x="5915025" y="3302000"/>
          <p14:tracePt t="46080" x="5922963" y="3302000"/>
          <p14:tracePt t="46095" x="5938838" y="3302000"/>
          <p14:tracePt t="46104" x="5946775" y="3302000"/>
          <p14:tracePt t="46110" x="5962650" y="3302000"/>
          <p14:tracePt t="46119" x="5986463" y="3302000"/>
          <p14:tracePt t="46125" x="6002338" y="3302000"/>
          <p14:tracePt t="46133" x="6026150" y="3302000"/>
          <p14:tracePt t="46140" x="6051550" y="3302000"/>
          <p14:tracePt t="46148" x="6075363" y="3302000"/>
          <p14:tracePt t="46155" x="6099175" y="3302000"/>
          <p14:tracePt t="46163" x="6130925" y="3302000"/>
          <p14:tracePt t="46170" x="6154738" y="3302000"/>
          <p14:tracePt t="46178" x="6186488" y="3302000"/>
          <p14:tracePt t="46185" x="6202363" y="3302000"/>
          <p14:tracePt t="46193" x="6218238" y="3302000"/>
          <p14:tracePt t="46201" x="6234113" y="3302000"/>
          <p14:tracePt t="46207" x="6242050" y="3302000"/>
          <p14:tracePt t="46215" x="6257925" y="3302000"/>
          <p14:tracePt t="46230" x="6265863" y="3302000"/>
          <p14:tracePt t="46530" x="6257925" y="3302000"/>
          <p14:tracePt t="46538" x="6186488" y="3317875"/>
          <p14:tracePt t="46547" x="6067425" y="3357563"/>
          <p14:tracePt t="46554" x="5962650" y="3397250"/>
          <p14:tracePt t="46560" x="5819775" y="3460750"/>
          <p14:tracePt t="46570" x="5595938" y="3556000"/>
          <p14:tracePt t="46575" x="5357813" y="3636963"/>
          <p14:tracePt t="46583" x="5110163" y="3732213"/>
          <p14:tracePt t="46591" x="4870450" y="3795713"/>
          <p14:tracePt t="46598" x="4616450" y="3859213"/>
          <p14:tracePt t="46607" x="4424363" y="3898900"/>
          <p14:tracePt t="46614" x="4200525" y="3922713"/>
          <p14:tracePt t="46622" x="4010025" y="3948113"/>
          <p14:tracePt t="46628" x="3859213" y="3956050"/>
          <p14:tracePt t="46636" x="3722688" y="3956050"/>
          <p14:tracePt t="46643" x="3611563" y="3956050"/>
          <p14:tracePt t="46653" x="3516313" y="3956050"/>
          <p14:tracePt t="46659" x="3403600" y="3956050"/>
          <p14:tracePt t="46665" x="3332163" y="3963988"/>
          <p14:tracePt t="46673" x="3260725" y="3971925"/>
          <p14:tracePt t="46681" x="3205163" y="3971925"/>
          <p14:tracePt t="46688" x="3149600" y="3979863"/>
          <p14:tracePt t="46698" x="3100388" y="3979863"/>
          <p14:tracePt t="46704" x="3068638" y="3979863"/>
          <p14:tracePt t="46710" x="3052763" y="3979863"/>
          <p14:tracePt t="46721" x="3036888" y="3979863"/>
          <p14:tracePt t="46726" x="3028950" y="3979863"/>
          <p14:tracePt t="46736" x="3013075" y="3971925"/>
          <p14:tracePt t="46741" x="3005138" y="3971925"/>
          <p14:tracePt t="46750" x="2997200" y="3971925"/>
          <p14:tracePt t="46756" x="2981325" y="3963988"/>
          <p14:tracePt t="46763" x="2965450" y="3948113"/>
          <p14:tracePt t="46773" x="2941638" y="3938588"/>
          <p14:tracePt t="46779" x="2909888" y="3930650"/>
          <p14:tracePt t="46786" x="2862263" y="3914775"/>
          <p14:tracePt t="46794" x="2806700" y="3890963"/>
          <p14:tracePt t="46801" x="2741613" y="3867150"/>
          <p14:tracePt t="46808" x="2670175" y="3851275"/>
          <p14:tracePt t="46817" x="2606675" y="3827463"/>
          <p14:tracePt t="46824" x="2503488" y="3795713"/>
          <p14:tracePt t="46830" x="2408238" y="3779838"/>
          <p14:tracePt t="46839" x="2311400" y="3763963"/>
          <p14:tracePt t="46847" x="2224088" y="3763963"/>
          <p14:tracePt t="46854" x="2144713" y="3756025"/>
          <p14:tracePt t="46860" x="2057400" y="3756025"/>
          <p14:tracePt t="46869" x="2000250" y="3748088"/>
          <p14:tracePt t="46875" x="1936750" y="3740150"/>
          <p14:tracePt t="46883" x="1889125" y="3732213"/>
          <p14:tracePt t="46890" x="1857375" y="3724275"/>
          <p14:tracePt t="46900" x="1849438" y="3724275"/>
          <p14:tracePt t="46906" x="1841500" y="3724275"/>
          <p14:tracePt t="46938" x="1841500" y="3716338"/>
          <p14:tracePt t="46958" x="1841500" y="3708400"/>
          <p14:tracePt t="46995" x="1841500" y="3700463"/>
          <p14:tracePt t="47047" x="1841500" y="3692525"/>
          <p14:tracePt t="47077" x="1841500" y="3684588"/>
          <p14:tracePt t="47123" x="1849438" y="3676650"/>
          <p14:tracePt t="47137" x="1857375" y="3676650"/>
          <p14:tracePt t="47145" x="1865313" y="3676650"/>
          <p14:tracePt t="47153" x="1889125" y="3676650"/>
          <p14:tracePt t="47160" x="1905000" y="3676650"/>
          <p14:tracePt t="47168" x="1920875" y="3676650"/>
          <p14:tracePt t="47175" x="1936750" y="3676650"/>
          <p14:tracePt t="47184" x="1960563" y="3676650"/>
          <p14:tracePt t="47190" x="1968500" y="3676650"/>
          <p14:tracePt t="47198" x="1992313" y="3676650"/>
          <p14:tracePt t="47205" x="2017713" y="3676650"/>
          <p14:tracePt t="47213" x="2041525" y="3676650"/>
          <p14:tracePt t="47220" x="2057400" y="3676650"/>
          <p14:tracePt t="47228" x="2081213" y="3676650"/>
          <p14:tracePt t="47235" x="2105025" y="3676650"/>
          <p14:tracePt t="47243" x="2120900" y="3676650"/>
          <p14:tracePt t="47251" x="2144713" y="3676650"/>
          <p14:tracePt t="47258" x="2152650" y="3676650"/>
          <p14:tracePt t="47266" x="2168525" y="3676650"/>
          <p14:tracePt t="47273" x="2176463" y="3676650"/>
          <p14:tracePt t="47280" x="2192338" y="3676650"/>
          <p14:tracePt t="47295" x="2200275" y="3676650"/>
          <p14:tracePt t="47310" x="2208213" y="3676650"/>
          <p14:tracePt t="47333" x="2208213" y="3668713"/>
          <p14:tracePt t="47392" x="2216150" y="3668713"/>
          <p14:tracePt t="47431" x="0" y="0"/>
        </p14:tracePtLst>
      </p14:laserTraceLst>
    </p:ext>
    <p:ext uri="{E180D4A7-C9FB-4DFB-919C-405C955672EB}">
      <p14:showEvtLst xmlns:p14="http://schemas.microsoft.com/office/powerpoint/2010/main">
        <p14:playEvt time="209" objId="4"/>
        <p14:stopEvt time="49388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A412A-503A-4AFD-809A-A537C07696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5D7757-D22D-4CFE-ADA9-8D18EE280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34">
            <a:hlinkClick r:id="" action="ppaction://media"/>
            <a:extLst>
              <a:ext uri="{FF2B5EF4-FFF2-40B4-BE49-F238E27FC236}">
                <a16:creationId xmlns:a16="http://schemas.microsoft.com/office/drawing/2014/main" id="{E3B0AD77-2394-49DB-929D-323BF73C0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480" y="551729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30000A4D-266F-4058-9CB1-F09D4F77479A}"/>
                  </a:ext>
                </a:extLst>
              </p14:cNvPr>
              <p14:cNvContentPartPr/>
              <p14:nvPr/>
            </p14:nvContentPartPr>
            <p14:xfrm>
              <a:off x="755470" y="744790"/>
              <a:ext cx="90360" cy="14040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30000A4D-266F-4058-9CB1-F09D4F7747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7830" y="726790"/>
                <a:ext cx="12600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F3BAFF3D-1289-4724-BEBF-E490D0D42DE7}"/>
                  </a:ext>
                </a:extLst>
              </p14:cNvPr>
              <p14:cNvContentPartPr/>
              <p14:nvPr/>
            </p14:nvContentPartPr>
            <p14:xfrm>
              <a:off x="227330" y="476590"/>
              <a:ext cx="384120" cy="61020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F3BAFF3D-1289-4724-BEBF-E490D0D42D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9690" y="458950"/>
                <a:ext cx="419760" cy="64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DD5B4B47-0798-4C37-9E55-2CEA4317ABC8}"/>
                  </a:ext>
                </a:extLst>
              </p14:cNvPr>
              <p14:cNvContentPartPr/>
              <p14:nvPr/>
            </p14:nvContentPartPr>
            <p14:xfrm>
              <a:off x="971500" y="433750"/>
              <a:ext cx="416160" cy="763560"/>
            </p14:xfrm>
          </p:contentPart>
        </mc:Choice>
        <mc:Fallback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DD5B4B47-0798-4C37-9E55-2CEA4317AB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3860" y="415750"/>
                <a:ext cx="451800" cy="79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036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57"/>
    </mc:Choice>
    <mc:Fallback>
      <p:transition spd="slow" advTm="5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69" x="1952625" y="1020763"/>
          <p14:tracePt t="18507" x="1952625" y="1012825"/>
          <p14:tracePt t="18515" x="1952625" y="996950"/>
          <p14:tracePt t="18523" x="1952625" y="981075"/>
          <p14:tracePt t="18530" x="1960563" y="957263"/>
          <p14:tracePt t="18536" x="1960563" y="933450"/>
          <p14:tracePt t="18545" x="1968500" y="909638"/>
          <p14:tracePt t="18552" x="1976438" y="885825"/>
          <p14:tracePt t="18561" x="1976438" y="862013"/>
          <p14:tracePt t="18567" x="1976438" y="836613"/>
          <p14:tracePt t="18576" x="1976438" y="820738"/>
          <p14:tracePt t="18582" x="1984375" y="796925"/>
          <p14:tracePt t="18590" x="1984375" y="781050"/>
          <p14:tracePt t="18598" x="1992313" y="765175"/>
          <p14:tracePt t="18605" x="1992313" y="757238"/>
          <p14:tracePt t="18612" x="1992313" y="749300"/>
          <p14:tracePt t="18620" x="2000250" y="741363"/>
          <p14:tracePt t="18627" x="2000250" y="733425"/>
          <p14:tracePt t="18642" x="2000250" y="725488"/>
          <p14:tracePt t="18658" x="2000250" y="717550"/>
          <p14:tracePt t="18673" x="2000250" y="709613"/>
          <p14:tracePt t="18680" x="2008188" y="701675"/>
          <p14:tracePt t="18687" x="2008188" y="685800"/>
          <p14:tracePt t="18695" x="2008188" y="677863"/>
          <p14:tracePt t="18702" x="2008188" y="669925"/>
          <p14:tracePt t="18709" x="2008188" y="661988"/>
          <p14:tracePt t="18717" x="2008188" y="646113"/>
          <p14:tracePt t="18732" x="2017713" y="638175"/>
          <p14:tracePt t="18747" x="2017713" y="622300"/>
          <p14:tracePt t="18762" x="2017713" y="614363"/>
          <p14:tracePt t="19084" x="2017713" y="630238"/>
          <p14:tracePt t="19097" x="2017713" y="646113"/>
          <p14:tracePt t="19100" x="2017713" y="661988"/>
          <p14:tracePt t="19107" x="2017713" y="685800"/>
          <p14:tracePt t="19115" x="2017713" y="701675"/>
          <p14:tracePt t="19124" x="2017713" y="717550"/>
          <p14:tracePt t="19130" x="2017713" y="741363"/>
          <p14:tracePt t="19138" x="2017713" y="765175"/>
          <p14:tracePt t="19145" x="2017713" y="796925"/>
          <p14:tracePt t="19154" x="2017713" y="812800"/>
          <p14:tracePt t="19159" x="2017713" y="828675"/>
          <p14:tracePt t="19167" x="2017713" y="862013"/>
          <p14:tracePt t="19175" x="2017713" y="901700"/>
          <p14:tracePt t="19183" x="2017713" y="933450"/>
          <p14:tracePt t="19190" x="2017713" y="965200"/>
          <p14:tracePt t="19196" x="2017713" y="996950"/>
          <p14:tracePt t="19205" x="2017713" y="1020763"/>
          <p14:tracePt t="19213" x="2017713" y="1044575"/>
          <p14:tracePt t="19219" x="2017713" y="1076325"/>
          <p14:tracePt t="19227" x="2017713" y="1100138"/>
          <p14:tracePt t="19234" x="2017713" y="1116013"/>
          <p14:tracePt t="19244" x="2017713" y="1139825"/>
          <p14:tracePt t="19249" x="2017713" y="1163638"/>
          <p14:tracePt t="19260" x="2017713" y="1179513"/>
          <p14:tracePt t="19265" x="2017713" y="1187450"/>
          <p14:tracePt t="19273" x="2017713" y="1212850"/>
          <p14:tracePt t="19280" x="2017713" y="1228725"/>
          <p14:tracePt t="19286" x="2017713" y="1236663"/>
          <p14:tracePt t="19298" x="2017713" y="1260475"/>
          <p14:tracePt t="19302" x="2017713" y="1276350"/>
          <p14:tracePt t="19311" x="2017713" y="1300163"/>
          <p14:tracePt t="19317" x="2017713" y="1316038"/>
          <p14:tracePt t="19329" x="2017713" y="1339850"/>
          <p14:tracePt t="19332" x="2017713" y="1371600"/>
          <p14:tracePt t="19342" x="2017713" y="1450975"/>
          <p14:tracePt t="19347" x="2017713" y="1490663"/>
          <p14:tracePt t="19355" x="2017713" y="1538288"/>
          <p14:tracePt t="19363" x="2017713" y="1571625"/>
          <p14:tracePt t="19371" x="2008188" y="1595438"/>
          <p14:tracePt t="19378" x="2008188" y="1651000"/>
          <p14:tracePt t="19386" x="2000250" y="1682750"/>
          <p14:tracePt t="19392" x="2000250" y="1738313"/>
          <p14:tracePt t="19401" x="2000250" y="1778000"/>
          <p14:tracePt t="19408" x="2000250" y="1833563"/>
          <p14:tracePt t="19414" x="2000250" y="1881188"/>
          <p14:tracePt t="19423" x="2000250" y="1930400"/>
          <p14:tracePt t="19430" x="2000250" y="1993900"/>
          <p14:tracePt t="19437" x="2000250" y="2057400"/>
          <p14:tracePt t="19445" x="2000250" y="2120900"/>
          <p14:tracePt t="19451" x="2000250" y="2176463"/>
          <p14:tracePt t="19459" x="2000250" y="2216150"/>
          <p14:tracePt t="19466" x="2000250" y="2281238"/>
          <p14:tracePt t="19475" x="2000250" y="2312988"/>
          <p14:tracePt t="19482" x="1992313" y="2368550"/>
          <p14:tracePt t="19489" x="1992313" y="2432050"/>
          <p14:tracePt t="19497" x="1992313" y="2479675"/>
          <p14:tracePt t="19504" x="1992313" y="2543175"/>
          <p14:tracePt t="19512" x="1992313" y="2600325"/>
          <p14:tracePt t="19520" x="1992313" y="2647950"/>
          <p14:tracePt t="19529" x="1992313" y="2679700"/>
          <p14:tracePt t="19534" x="1992313" y="2727325"/>
          <p14:tracePt t="19542" x="1992313" y="2759075"/>
          <p14:tracePt t="19549" x="1992313" y="2790825"/>
          <p14:tracePt t="19557" x="1992313" y="2830513"/>
          <p14:tracePt t="19564" x="1992313" y="2878138"/>
          <p14:tracePt t="19572" x="1992313" y="2909888"/>
          <p14:tracePt t="19579" x="1992313" y="2951163"/>
          <p14:tracePt t="19587" x="1992313" y="2974975"/>
          <p14:tracePt t="19595" x="1992313" y="2998788"/>
          <p14:tracePt t="19602" x="1992313" y="3030538"/>
          <p14:tracePt t="19609" x="1992313" y="3070225"/>
          <p14:tracePt t="19617" x="1992313" y="3101975"/>
          <p14:tracePt t="19625" x="1992313" y="3133725"/>
          <p14:tracePt t="19633" x="1992313" y="3157538"/>
          <p14:tracePt t="19639" x="1992313" y="3189288"/>
          <p14:tracePt t="19647" x="1992313" y="3213100"/>
          <p14:tracePt t="19654" x="1992313" y="3244850"/>
          <p14:tracePt t="19661" x="1992313" y="3270250"/>
          <p14:tracePt t="19670" x="1992313" y="3294063"/>
          <p14:tracePt t="19677" x="1992313" y="3317875"/>
          <p14:tracePt t="19684" x="1992313" y="3333750"/>
          <p14:tracePt t="19692" x="1992313" y="3357563"/>
          <p14:tracePt t="19699" x="1992313" y="3381375"/>
          <p14:tracePt t="19707" x="1992313" y="3405188"/>
          <p14:tracePt t="19715" x="1992313" y="3421063"/>
          <p14:tracePt t="19722" x="1992313" y="3444875"/>
          <p14:tracePt t="19730" x="1992313" y="3468688"/>
          <p14:tracePt t="19737" x="1992313" y="3492500"/>
          <p14:tracePt t="19745" x="1992313" y="3508375"/>
          <p14:tracePt t="19752" x="1992313" y="3524250"/>
          <p14:tracePt t="19759" x="1992313" y="3540125"/>
          <p14:tracePt t="19767" x="1992313" y="3556000"/>
          <p14:tracePt t="19775" x="1992313" y="3571875"/>
          <p14:tracePt t="19782" x="1992313" y="3587750"/>
          <p14:tracePt t="19790" x="1992313" y="3595688"/>
          <p14:tracePt t="19797" x="1992313" y="3605213"/>
          <p14:tracePt t="19811" x="1992313" y="3613150"/>
          <p14:tracePt t="20051" x="1992313" y="3605213"/>
          <p14:tracePt t="20060" x="1992313" y="3587750"/>
          <p14:tracePt t="20068" x="1992313" y="3563938"/>
          <p14:tracePt t="20076" x="1992313" y="3532188"/>
          <p14:tracePt t="20097" x="1992313" y="3421063"/>
          <p14:tracePt t="20099" x="1992313" y="3365500"/>
          <p14:tracePt t="20105" x="1992313" y="3317875"/>
          <p14:tracePt t="20111" x="1992313" y="3236913"/>
          <p14:tracePt t="20120" x="1992313" y="3141663"/>
          <p14:tracePt t="20127" x="1992313" y="3054350"/>
          <p14:tracePt t="20136" x="1992313" y="2959100"/>
          <p14:tracePt t="20142" x="1992313" y="2846388"/>
          <p14:tracePt t="20151" x="1992313" y="2743200"/>
          <p14:tracePt t="20159" x="1992313" y="2616200"/>
          <p14:tracePt t="20164" x="1992313" y="2527300"/>
          <p14:tracePt t="20173" x="1992313" y="2432050"/>
          <p14:tracePt t="20180" x="1992313" y="2328863"/>
          <p14:tracePt t="20189" x="1992313" y="2249488"/>
          <p14:tracePt t="20196" x="1992313" y="2152650"/>
          <p14:tracePt t="20203" x="1992313" y="2057400"/>
          <p14:tracePt t="20210" x="1992313" y="1978025"/>
          <p14:tracePt t="20217" x="1992313" y="1898650"/>
          <p14:tracePt t="20224" x="1992313" y="1809750"/>
          <p14:tracePt t="20233" x="1992313" y="1730375"/>
          <p14:tracePt t="20240" x="1992313" y="1643063"/>
          <p14:tracePt t="20247" x="1992313" y="1555750"/>
          <p14:tracePt t="20254" x="1992313" y="1506538"/>
          <p14:tracePt t="20264" x="1992313" y="1458913"/>
          <p14:tracePt t="20270" x="1992313" y="1435100"/>
          <p14:tracePt t="20277" x="1992313" y="1419225"/>
          <p14:tracePt t="20284" x="1992313" y="1395413"/>
          <p14:tracePt t="20291" x="2000250" y="1371600"/>
          <p14:tracePt t="20299" x="2000250" y="1355725"/>
          <p14:tracePt t="20307" x="2000250" y="1339850"/>
          <p14:tracePt t="20314" x="2008188" y="1323975"/>
          <p14:tracePt t="20321" x="2008188" y="1316038"/>
          <p14:tracePt t="20329" x="2008188" y="1308100"/>
          <p14:tracePt t="20337" x="2008188" y="1284288"/>
          <p14:tracePt t="20345" x="2008188" y="1276350"/>
          <p14:tracePt t="20352" x="2008188" y="1252538"/>
          <p14:tracePt t="20360" x="2008188" y="1244600"/>
          <p14:tracePt t="20367" x="2008188" y="1228725"/>
          <p14:tracePt t="20375" x="2008188" y="1220788"/>
          <p14:tracePt t="20382" x="2008188" y="1204913"/>
          <p14:tracePt t="20390" x="2008188" y="1187450"/>
          <p14:tracePt t="20397" x="2008188" y="1179513"/>
          <p14:tracePt t="20404" x="2008188" y="1163638"/>
          <p14:tracePt t="20411" x="2008188" y="1147763"/>
          <p14:tracePt t="20420" x="2008188" y="1131888"/>
          <p14:tracePt t="20434" x="2008188" y="1116013"/>
          <p14:tracePt t="20441" x="2008188" y="1100138"/>
          <p14:tracePt t="20450" x="2008188" y="1076325"/>
          <p14:tracePt t="20458" x="2000250" y="1060450"/>
          <p14:tracePt t="20464" x="2000250" y="1052513"/>
          <p14:tracePt t="20472" x="2000250" y="1028700"/>
          <p14:tracePt t="20479" x="2000250" y="1020763"/>
          <p14:tracePt t="20487" x="2000250" y="1004888"/>
          <p14:tracePt t="20494" x="1992313" y="973138"/>
          <p14:tracePt t="20502" x="1992313" y="965200"/>
          <p14:tracePt t="20510" x="1992313" y="957263"/>
          <p14:tracePt t="20516" x="1992313" y="949325"/>
          <p14:tracePt t="20525" x="1992313" y="941388"/>
          <p14:tracePt t="20532" x="1992313" y="933450"/>
          <p14:tracePt t="20540" x="1992313" y="917575"/>
          <p14:tracePt t="20547" x="1992313" y="901700"/>
          <p14:tracePt t="20554" x="1992313" y="885825"/>
          <p14:tracePt t="20562" x="1992313" y="877888"/>
          <p14:tracePt t="20570" x="1992313" y="852488"/>
          <p14:tracePt t="20577" x="1992313" y="844550"/>
          <p14:tracePt t="20584" x="1992313" y="820738"/>
          <p14:tracePt t="20591" x="1992313" y="812800"/>
          <p14:tracePt t="20600" x="1992313" y="804863"/>
          <p14:tracePt t="20608" x="1992313" y="781050"/>
          <p14:tracePt t="20614" x="1992313" y="773113"/>
          <p14:tracePt t="20621" x="1992313" y="749300"/>
          <p14:tracePt t="20629" x="1992313" y="741363"/>
          <p14:tracePt t="20644" x="1992313" y="725488"/>
          <p14:tracePt t="20652" x="1992313" y="717550"/>
          <p14:tracePt t="20667" x="1992313" y="709613"/>
          <p14:tracePt t="20682" x="1992313" y="701675"/>
          <p14:tracePt t="20712" x="1992313" y="693738"/>
          <p14:tracePt t="20764" x="1992313" y="685800"/>
          <p14:tracePt t="22069" x="1984375" y="685800"/>
          <p14:tracePt t="22076" x="1960563" y="709613"/>
          <p14:tracePt t="22084" x="1912938" y="773113"/>
          <p14:tracePt t="22095" x="1857375" y="852488"/>
          <p14:tracePt t="22101" x="1801813" y="941388"/>
          <p14:tracePt t="22107" x="1762125" y="1028700"/>
          <p14:tracePt t="22114" x="1722438" y="1108075"/>
          <p14:tracePt t="22124" x="1690688" y="1195388"/>
          <p14:tracePt t="22130" x="1658938" y="1276350"/>
          <p14:tracePt t="22138" x="1633538" y="1347788"/>
          <p14:tracePt t="22145" x="1617663" y="1395413"/>
          <p14:tracePt t="22153" x="1609725" y="1419225"/>
          <p14:tracePt t="22160" x="1601788" y="1435100"/>
          <p14:tracePt t="22168" x="1601788" y="1450975"/>
          <p14:tracePt t="22176" x="1601788" y="1466850"/>
          <p14:tracePt t="22182" x="1601788" y="1474788"/>
          <p14:tracePt t="22191" x="1601788" y="1482725"/>
          <p14:tracePt t="22407" x="1601788" y="1490663"/>
          <p14:tracePt t="22452" x="1601788" y="1498600"/>
          <p14:tracePt t="22625" x="1601788" y="1514475"/>
          <p14:tracePt t="22633" x="1601788" y="1522413"/>
          <p14:tracePt t="22642" x="1601788" y="1530350"/>
          <p14:tracePt t="22647" x="1593850" y="1547813"/>
          <p14:tracePt t="22658" x="1593850" y="1571625"/>
          <p14:tracePt t="22662" x="1585913" y="1579563"/>
          <p14:tracePt t="22670" x="1585913" y="1603375"/>
          <p14:tracePt t="22677" x="1585913" y="1611313"/>
          <p14:tracePt t="22684" x="1585913" y="1627188"/>
          <p14:tracePt t="22692" x="1577975" y="1643063"/>
          <p14:tracePt t="22707" x="1577975" y="1658938"/>
          <p14:tracePt t="22714" x="1577975" y="1674813"/>
          <p14:tracePt t="22723" x="1577975" y="1690688"/>
          <p14:tracePt t="22729" x="1577975" y="1698625"/>
          <p14:tracePt t="22737" x="1570038" y="1714500"/>
          <p14:tracePt t="22744" x="1570038" y="1722438"/>
          <p14:tracePt t="22752" x="1570038" y="1738313"/>
          <p14:tracePt t="22759" x="1562100" y="1754188"/>
          <p14:tracePt t="22767" x="1562100" y="1762125"/>
          <p14:tracePt t="22774" x="1562100" y="1778000"/>
          <p14:tracePt t="22792" x="1562100" y="1785938"/>
          <p14:tracePt t="22805" x="1562100" y="1793875"/>
          <p14:tracePt t="22827" x="1562100" y="1801813"/>
          <p14:tracePt t="22834" x="1562100" y="1809750"/>
          <p14:tracePt t="23532" x="1562100" y="1801813"/>
          <p14:tracePt t="23540" x="1570038" y="1785938"/>
          <p14:tracePt t="23547" x="1577975" y="1770063"/>
          <p14:tracePt t="23555" x="1593850" y="1754188"/>
          <p14:tracePt t="23561" x="1601788" y="1714500"/>
          <p14:tracePt t="23571" x="1617663" y="1690688"/>
          <p14:tracePt t="23577" x="1641475" y="1643063"/>
          <p14:tracePt t="23584" x="1658938" y="1611313"/>
          <p14:tracePt t="23592" x="1674813" y="1563688"/>
          <p14:tracePt t="23599" x="1690688" y="1506538"/>
          <p14:tracePt t="23607" x="1706563" y="1450975"/>
          <p14:tracePt t="23614" x="1714500" y="1403350"/>
          <p14:tracePt t="23622" x="1722438" y="1347788"/>
          <p14:tracePt t="23629" x="1722438" y="1308100"/>
          <p14:tracePt t="23637" x="1730375" y="1260475"/>
          <p14:tracePt t="23644" x="1730375" y="1228725"/>
          <p14:tracePt t="23652" x="1730375" y="1204913"/>
          <p14:tracePt t="23659" x="1738313" y="1187450"/>
          <p14:tracePt t="23667" x="1746250" y="1171575"/>
          <p14:tracePt t="23675" x="1746250" y="1155700"/>
          <p14:tracePt t="23682" x="1754188" y="1147763"/>
          <p14:tracePt t="23690" x="1754188" y="1139825"/>
          <p14:tracePt t="23706" x="1754188" y="1131888"/>
          <p14:tracePt t="23712" x="1754188" y="1123950"/>
          <p14:tracePt t="23831" x="1754188" y="1116013"/>
          <p14:tracePt t="23840" x="1762125" y="1108075"/>
          <p14:tracePt t="23855" x="1762125" y="1100138"/>
          <p14:tracePt t="23862" x="1770063" y="1100138"/>
          <p14:tracePt t="23877" x="1778000" y="1084263"/>
          <p14:tracePt t="23891" x="1785938" y="1084263"/>
          <p14:tracePt t="23892" x="1793875" y="1068388"/>
          <p14:tracePt t="23900" x="1801813" y="1060450"/>
          <p14:tracePt t="23908" x="1817688" y="1044575"/>
          <p14:tracePt t="23914" x="1833563" y="1020763"/>
          <p14:tracePt t="23921" x="1841500" y="1012825"/>
          <p14:tracePt t="23929" x="1857375" y="996950"/>
          <p14:tracePt t="23937" x="1881188" y="973138"/>
          <p14:tracePt t="23944" x="1889125" y="965200"/>
          <p14:tracePt t="23952" x="1897063" y="957263"/>
          <p14:tracePt t="23959" x="1912938" y="941388"/>
          <p14:tracePt t="23967" x="1928813" y="933450"/>
          <p14:tracePt t="23975" x="1944688" y="925513"/>
          <p14:tracePt t="23982" x="1944688" y="917575"/>
          <p14:tracePt t="23990" x="1960563" y="909638"/>
          <p14:tracePt t="23997" x="1960563" y="901700"/>
          <p14:tracePt t="24005" x="1968500" y="901700"/>
          <p14:tracePt t="24012" x="1976438" y="893763"/>
          <p14:tracePt t="24020" x="1984375" y="893763"/>
          <p14:tracePt t="24027" x="1984375" y="885825"/>
          <p14:tracePt t="24041" x="1992313" y="877888"/>
          <p14:tracePt t="24064" x="1992313" y="869950"/>
          <p14:tracePt t="24071" x="2000250" y="869950"/>
          <p14:tracePt t="24081" x="2000250" y="862013"/>
          <p14:tracePt t="24094" x="2000250" y="852488"/>
          <p14:tracePt t="24102" x="2008188" y="844550"/>
          <p14:tracePt t="24109" x="2017713" y="836613"/>
          <p14:tracePt t="24117" x="2017713" y="828675"/>
          <p14:tracePt t="24125" x="2017713" y="820738"/>
          <p14:tracePt t="24132" x="2017713" y="804863"/>
          <p14:tracePt t="24140" x="2025650" y="781050"/>
          <p14:tracePt t="24147" x="2025650" y="773113"/>
          <p14:tracePt t="24155" x="2025650" y="765175"/>
          <p14:tracePt t="24162" x="2033588" y="749300"/>
          <p14:tracePt t="24170" x="2033588" y="733425"/>
          <p14:tracePt t="24177" x="2033588" y="717550"/>
          <p14:tracePt t="24184" x="2033588" y="709613"/>
          <p14:tracePt t="24192" x="2033588" y="701675"/>
          <p14:tracePt t="24200" x="2033588" y="693738"/>
          <p14:tracePt t="24208" x="2033588" y="685800"/>
          <p14:tracePt t="24214" x="2033588" y="677863"/>
          <p14:tracePt t="24356" x="2033588" y="685800"/>
          <p14:tracePt t="24364" x="2025650" y="693738"/>
          <p14:tracePt t="24372" x="2025650" y="701675"/>
          <p14:tracePt t="24379" x="2025650" y="709613"/>
          <p14:tracePt t="24387" x="2025650" y="717550"/>
          <p14:tracePt t="24394" x="2025650" y="733425"/>
          <p14:tracePt t="24402" x="2017713" y="733425"/>
          <p14:tracePt t="24409" x="2017713" y="749300"/>
          <p14:tracePt t="24417" x="2017713" y="757238"/>
          <p14:tracePt t="24432" x="2017713" y="773113"/>
          <p14:tracePt t="24447" x="2017713" y="788988"/>
          <p14:tracePt t="24455" x="2017713" y="796925"/>
          <p14:tracePt t="24462" x="2017713" y="804863"/>
          <p14:tracePt t="24477" x="2017713" y="812800"/>
          <p14:tracePt t="24484" x="2017713" y="820738"/>
          <p14:tracePt t="24501" x="2017713" y="828675"/>
          <p14:tracePt t="24762" x="2017713" y="844550"/>
          <p14:tracePt t="24770" x="2017713" y="852488"/>
          <p14:tracePt t="24777" x="2008188" y="869950"/>
          <p14:tracePt t="24784" x="2008188" y="885825"/>
          <p14:tracePt t="24792" x="2000250" y="909638"/>
          <p14:tracePt t="24799" x="1984375" y="941388"/>
          <p14:tracePt t="24807" x="1976438" y="965200"/>
          <p14:tracePt t="24815" x="1960563" y="989013"/>
          <p14:tracePt t="24822" x="1936750" y="1020763"/>
          <p14:tracePt t="24831" x="1928813" y="1036638"/>
          <p14:tracePt t="24837" x="1920875" y="1052513"/>
          <p14:tracePt t="24844" x="1920875" y="1060450"/>
          <p14:tracePt t="24852" x="1912938" y="1060450"/>
          <p14:tracePt t="24859" x="1905000" y="1068388"/>
          <p14:tracePt t="24867" x="1905000" y="1076325"/>
          <p14:tracePt t="26839" x="1905000" y="1084263"/>
          <p14:tracePt t="26849" x="1897063" y="1108075"/>
          <p14:tracePt t="26855" x="1889125" y="1131888"/>
          <p14:tracePt t="26861" x="1881188" y="1171575"/>
          <p14:tracePt t="26870" x="1873250" y="1195388"/>
          <p14:tracePt t="26880" x="1857375" y="1236663"/>
          <p14:tracePt t="26886" x="1849438" y="1268413"/>
          <p14:tracePt t="26892" x="1833563" y="1300163"/>
          <p14:tracePt t="26901" x="1809750" y="1363663"/>
          <p14:tracePt t="26909" x="1793875" y="1395413"/>
          <p14:tracePt t="26914" x="1778000" y="1443038"/>
          <p14:tracePt t="26922" x="1754188" y="1490663"/>
          <p14:tracePt t="26930" x="1738313" y="1522413"/>
          <p14:tracePt t="26937" x="1714500" y="1555750"/>
          <p14:tracePt t="26944" x="1706563" y="1579563"/>
          <p14:tracePt t="26955" x="1698625" y="1603375"/>
          <p14:tracePt t="26960" x="1690688" y="1619250"/>
          <p14:tracePt t="26968" x="1682750" y="1635125"/>
          <p14:tracePt t="26974" x="1682750" y="1651000"/>
          <p14:tracePt t="26983" x="1666875" y="1666875"/>
          <p14:tracePt t="26990" x="1658938" y="1690688"/>
          <p14:tracePt t="26998" x="1658938" y="1706563"/>
          <p14:tracePt t="27006" x="1651000" y="1730375"/>
          <p14:tracePt t="27013" x="1641475" y="1754188"/>
          <p14:tracePt t="27020" x="1633538" y="1770063"/>
          <p14:tracePt t="27027" x="1633538" y="1793875"/>
          <p14:tracePt t="27036" x="1633538" y="1809750"/>
          <p14:tracePt t="27042" x="1625600" y="1833563"/>
          <p14:tracePt t="27051" x="1617663" y="1849438"/>
          <p14:tracePt t="27057" x="1609725" y="1873250"/>
          <p14:tracePt t="27066" x="1609725" y="1906588"/>
          <p14:tracePt t="27073" x="1609725" y="1922463"/>
          <p14:tracePt t="27081" x="1609725" y="1946275"/>
          <p14:tracePt t="27087" x="1609725" y="1962150"/>
          <p14:tracePt t="27095" x="1609725" y="1978025"/>
          <p14:tracePt t="27104" x="1609725" y="2001838"/>
          <p14:tracePt t="27111" x="1609725" y="2009775"/>
          <p14:tracePt t="27117" x="1609725" y="2017713"/>
          <p14:tracePt t="27126" x="1609725" y="2041525"/>
          <p14:tracePt t="27134" x="1609725" y="2049463"/>
          <p14:tracePt t="27143" x="1609725" y="2065338"/>
          <p14:tracePt t="27147" x="1609725" y="2073275"/>
          <p14:tracePt t="27155" x="1609725" y="2089150"/>
          <p14:tracePt t="27171" x="1609725" y="2097088"/>
          <p14:tracePt t="27177" x="1609725" y="2112963"/>
          <p14:tracePt t="27188" x="1617663" y="2128838"/>
          <p14:tracePt t="27192" x="1625600" y="2144713"/>
          <p14:tracePt t="27202" x="1625600" y="2152650"/>
          <p14:tracePt t="27207" x="1633538" y="2160588"/>
          <p14:tracePt t="27215" x="1633538" y="2168525"/>
          <p14:tracePt t="27223" x="1641475" y="2176463"/>
          <p14:tracePt t="27230" x="1641475" y="2184400"/>
          <p14:tracePt t="27238" x="1651000" y="2192338"/>
          <p14:tracePt t="27244" x="1658938" y="2192338"/>
          <p14:tracePt t="27259" x="1666875" y="2192338"/>
          <p14:tracePt t="27266" x="1674813" y="2192338"/>
          <p14:tracePt t="27275" x="1682750" y="2200275"/>
          <p14:tracePt t="27290" x="1690688" y="2200275"/>
          <p14:tracePt t="27297" x="1698625" y="2200275"/>
          <p14:tracePt t="27305" x="1714500" y="2200275"/>
          <p14:tracePt t="27320" x="1722438" y="2208213"/>
          <p14:tracePt t="27327" x="1730375" y="2208213"/>
          <p14:tracePt t="27336" x="1738313" y="2208213"/>
          <p14:tracePt t="27342" x="1746250" y="2208213"/>
          <p14:tracePt t="27351" x="1746250" y="2216150"/>
          <p14:tracePt t="27357" x="1754188" y="2216150"/>
          <p14:tracePt t="27366" x="1762125" y="2216150"/>
          <p14:tracePt t="27373" x="1770063" y="2216150"/>
          <p14:tracePt t="27417" x="1778000" y="2216150"/>
          <p14:tracePt t="27439" x="1785938" y="2208213"/>
          <p14:tracePt t="27447" x="1793875" y="2208213"/>
          <p14:tracePt t="27455" x="1793875" y="2200275"/>
          <p14:tracePt t="27470" x="1801813" y="2200275"/>
          <p14:tracePt t="27477" x="1801813" y="2192338"/>
          <p14:tracePt t="27492" x="1809750" y="2176463"/>
          <p14:tracePt t="27507" x="1809750" y="2168525"/>
          <p14:tracePt t="27515" x="1817688" y="2168525"/>
          <p14:tracePt t="27522" x="1817688" y="2160588"/>
          <p14:tracePt t="27530" x="1817688" y="2152650"/>
          <p14:tracePt t="27544" x="1825625" y="2152650"/>
          <p14:tracePt t="27552" x="1825625" y="2144713"/>
          <p14:tracePt t="27568" x="1825625" y="2136775"/>
          <p14:tracePt t="27589" x="1825625" y="2128838"/>
          <p14:tracePt t="27597" x="1825625" y="2120900"/>
          <p14:tracePt t="27604" x="1833563" y="2120900"/>
          <p14:tracePt t="27612" x="1833563" y="2112963"/>
          <p14:tracePt t="27627" x="1833563" y="2105025"/>
          <p14:tracePt t="27635" x="1833563" y="2097088"/>
          <p14:tracePt t="27641" x="1841500" y="2089150"/>
          <p14:tracePt t="27650" x="1849438" y="2081213"/>
          <p14:tracePt t="27657" x="1849438" y="2073275"/>
          <p14:tracePt t="27664" x="1849438" y="2057400"/>
          <p14:tracePt t="27672" x="1849438" y="2049463"/>
          <p14:tracePt t="27679" x="1857375" y="2049463"/>
          <p14:tracePt t="27687" x="1857375" y="2033588"/>
          <p14:tracePt t="27703" x="1857375" y="2025650"/>
          <p14:tracePt t="27709" x="1857375" y="2017713"/>
          <p14:tracePt t="27717" x="1857375" y="2009775"/>
          <p14:tracePt t="27724" x="1865313" y="2009775"/>
          <p14:tracePt t="27732" x="1865313" y="2001838"/>
          <p14:tracePt t="27747" x="1873250" y="2001838"/>
          <p14:tracePt t="27762" x="1873250" y="1993900"/>
          <p14:tracePt t="27874" x="1873250" y="1985963"/>
          <p14:tracePt t="27885" x="1873250" y="1978025"/>
          <p14:tracePt t="27920" x="1873250" y="1970088"/>
          <p14:tracePt t="27957" x="1873250" y="1962150"/>
          <p14:tracePt t="27964" x="1881188" y="1962150"/>
          <p14:tracePt t="27972" x="1881188" y="1954213"/>
          <p14:tracePt t="27980" x="1889125" y="1946275"/>
          <p14:tracePt t="27994" x="1897063" y="1938338"/>
          <p14:tracePt t="28009" x="1905000" y="1930400"/>
          <p14:tracePt t="28017" x="1912938" y="1930400"/>
          <p14:tracePt t="28024" x="1912938" y="1914525"/>
          <p14:tracePt t="28033" x="1928813" y="1906588"/>
          <p14:tracePt t="28039" x="1936750" y="1898650"/>
          <p14:tracePt t="28047" x="1952625" y="1890713"/>
          <p14:tracePt t="28054" x="1952625" y="1881188"/>
          <p14:tracePt t="28062" x="1968500" y="1873250"/>
          <p14:tracePt t="28070" x="1976438" y="1857375"/>
          <p14:tracePt t="28077" x="1984375" y="1841500"/>
          <p14:tracePt t="28085" x="2000250" y="1833563"/>
          <p14:tracePt t="28092" x="2000250" y="1825625"/>
          <p14:tracePt t="28100" x="2017713" y="1809750"/>
          <p14:tracePt t="28106" x="2025650" y="1801813"/>
          <p14:tracePt t="28114" x="2041525" y="1785938"/>
          <p14:tracePt t="28129" x="2049463" y="1778000"/>
          <p14:tracePt t="28137" x="2057400" y="1770063"/>
          <p14:tracePt t="28144" x="2065338" y="1762125"/>
          <p14:tracePt t="28151" x="2065338" y="1746250"/>
          <p14:tracePt t="28159" x="2073275" y="1746250"/>
          <p14:tracePt t="28168" x="2081213" y="1738313"/>
          <p14:tracePt t="28174" x="2081213" y="1730375"/>
          <p14:tracePt t="28182" x="2089150" y="1722438"/>
          <p14:tracePt t="28197" x="2097088" y="1714500"/>
          <p14:tracePt t="28205" x="2097088" y="1706563"/>
          <p14:tracePt t="28220" x="2105025" y="1698625"/>
          <p14:tracePt t="28235" x="2112963" y="1690688"/>
          <p14:tracePt t="28250" x="2112963" y="1682750"/>
          <p14:tracePt t="28265" x="2120900" y="1674813"/>
          <p14:tracePt t="28339" x="2120900" y="1666875"/>
          <p14:tracePt t="28370" x="2128838" y="1666875"/>
          <p14:tracePt t="28497" x="2128838" y="1674813"/>
          <p14:tracePt t="28512" x="2128838" y="1682750"/>
          <p14:tracePt t="28527" x="2128838" y="1690688"/>
          <p14:tracePt t="28542" x="2128838" y="1698625"/>
          <p14:tracePt t="28550" x="2120900" y="1722438"/>
          <p14:tracePt t="28557" x="2112963" y="1730375"/>
          <p14:tracePt t="28564" x="2112963" y="1746250"/>
          <p14:tracePt t="28571" x="2112963" y="1762125"/>
          <p14:tracePt t="28579" x="2105025" y="1778000"/>
          <p14:tracePt t="28587" x="2097088" y="1785938"/>
          <p14:tracePt t="28594" x="2097088" y="1793875"/>
          <p14:tracePt t="28610" x="2097088" y="1801813"/>
          <p14:tracePt t="28624" x="2097088" y="1809750"/>
          <p14:tracePt t="28632" x="2089150" y="1809750"/>
          <p14:tracePt t="28639" x="2089150" y="1817688"/>
          <p14:tracePt t="28654" x="2089150" y="1825625"/>
          <p14:tracePt t="28669" x="2081213" y="1825625"/>
          <p14:tracePt t="28701" x="2081213" y="1833563"/>
          <p14:tracePt t="28721" x="2073275" y="1841500"/>
          <p14:tracePt t="28737" x="2065338" y="1849438"/>
          <p14:tracePt t="28744" x="2065338" y="1857375"/>
          <p14:tracePt t="28752" x="2057400" y="1857375"/>
          <p14:tracePt t="28759" x="2049463" y="1857375"/>
          <p14:tracePt t="28768" x="2049463" y="1865313"/>
          <p14:tracePt t="28864" x="2049463" y="1873250"/>
          <p14:tracePt t="28871" x="2049463" y="1881188"/>
          <p14:tracePt t="28879" x="2041525" y="1881188"/>
          <p14:tracePt t="28903" x="2033588" y="1898650"/>
          <p14:tracePt t="28909" x="2025650" y="1906588"/>
          <p14:tracePt t="28917" x="2025650" y="1914525"/>
          <p14:tracePt t="28924" x="2017713" y="1914525"/>
          <p14:tracePt t="28933" x="2017713" y="1922463"/>
          <p14:tracePt t="28948" x="2008188" y="1922463"/>
          <p14:tracePt t="29186" x="2000250" y="1922463"/>
          <p14:tracePt t="29194" x="1984375" y="1922463"/>
          <p14:tracePt t="29202" x="1976438" y="1930400"/>
          <p14:tracePt t="29209" x="1952625" y="1938338"/>
          <p14:tracePt t="29217" x="1936750" y="1946275"/>
          <p14:tracePt t="29224" x="1920875" y="1946275"/>
          <p14:tracePt t="29232" x="1905000" y="1954213"/>
          <p14:tracePt t="29240" x="1889125" y="1962150"/>
          <p14:tracePt t="29247" x="1881188" y="1962150"/>
          <p14:tracePt t="29254" x="1881188" y="1970088"/>
          <p14:tracePt t="29263" x="1873250" y="1970088"/>
          <p14:tracePt t="29270" x="1865313" y="1978025"/>
          <p14:tracePt t="29351" x="1865313" y="1970088"/>
          <p14:tracePt t="29367" x="1865313" y="1962150"/>
          <p14:tracePt t="29374" x="1865313" y="1954213"/>
          <p14:tracePt t="29383" x="1857375" y="1946275"/>
          <p14:tracePt t="29390" x="1857375" y="1938338"/>
          <p14:tracePt t="29397" x="1857375" y="1930400"/>
          <p14:tracePt t="29404" x="1857375" y="1922463"/>
          <p14:tracePt t="29412" x="1849438" y="1914525"/>
          <p14:tracePt t="29420" x="1849438" y="1906588"/>
          <p14:tracePt t="29427" x="1841500" y="1890713"/>
          <p14:tracePt t="29434" x="1841500" y="1881188"/>
          <p14:tracePt t="29442" x="1817688" y="1857375"/>
          <p14:tracePt t="29450" x="1809750" y="1841500"/>
          <p14:tracePt t="29456" x="1778000" y="1825625"/>
          <p14:tracePt t="29464" x="1762125" y="1817688"/>
          <p14:tracePt t="29472" x="1738313" y="1809750"/>
          <p14:tracePt t="29479" x="1722438" y="1801813"/>
          <p14:tracePt t="29487" x="1698625" y="1793875"/>
          <p14:tracePt t="29494" x="1682750" y="1793875"/>
          <p14:tracePt t="29503" x="1658938" y="1785938"/>
          <p14:tracePt t="29510" x="1617663" y="1785938"/>
          <p14:tracePt t="29517" x="1585913" y="1785938"/>
          <p14:tracePt t="29524" x="1562100" y="1785938"/>
          <p14:tracePt t="29532" x="1546225" y="1785938"/>
          <p14:tracePt t="29540" x="1522413" y="1785938"/>
          <p14:tracePt t="29547" x="1490663" y="1785938"/>
          <p14:tracePt t="29554" x="1466850" y="1785938"/>
          <p14:tracePt t="29562" x="1443038" y="1785938"/>
          <p14:tracePt t="29570" x="1419225" y="1785938"/>
          <p14:tracePt t="29576" x="1395413" y="1793875"/>
          <p14:tracePt t="29584" x="1379538" y="1801813"/>
          <p14:tracePt t="29593" x="1363663" y="1801813"/>
          <p14:tracePt t="29601" x="1347788" y="1801813"/>
          <p14:tracePt t="29606" x="1323975" y="1817688"/>
          <p14:tracePt t="29614" x="1316038" y="1825625"/>
          <p14:tracePt t="29621" x="1308100" y="1825625"/>
          <p14:tracePt t="29629" x="1300163" y="1825625"/>
          <p14:tracePt t="29636" x="1300163" y="1833563"/>
          <p14:tracePt t="29644" x="1292225" y="1833563"/>
          <p14:tracePt t="29652" x="1284288" y="1833563"/>
          <p14:tracePt t="29660" x="1284288" y="1841500"/>
          <p14:tracePt t="29667" x="1274763" y="1849438"/>
          <p14:tracePt t="29674" x="1266825" y="1857375"/>
          <p14:tracePt t="29682" x="1266825" y="1873250"/>
          <p14:tracePt t="29689" x="1258888" y="1898650"/>
          <p14:tracePt t="29697" x="1258888" y="1914525"/>
          <p14:tracePt t="29704" x="1250950" y="1930400"/>
          <p14:tracePt t="29712" x="1250950" y="1954213"/>
          <p14:tracePt t="29720" x="1250950" y="1970088"/>
          <p14:tracePt t="29727" x="1250950" y="1993900"/>
          <p14:tracePt t="29734" x="1250950" y="2017713"/>
          <p14:tracePt t="29741" x="1250950" y="2049463"/>
          <p14:tracePt t="29751" x="1258888" y="2089150"/>
          <p14:tracePt t="29757" x="1274763" y="2112963"/>
          <p14:tracePt t="29764" x="1300163" y="2136775"/>
          <p14:tracePt t="29772" x="1316038" y="2152650"/>
          <p14:tracePt t="29779" x="1355725" y="2184400"/>
          <p14:tracePt t="29787" x="1379538" y="2208213"/>
          <p14:tracePt t="29794" x="1411288" y="2233613"/>
          <p14:tracePt t="29802" x="1435100" y="2249488"/>
          <p14:tracePt t="29810" x="1466850" y="2265363"/>
          <p14:tracePt t="29817" x="1498600" y="2289175"/>
          <p14:tracePt t="29824" x="1522413" y="2305050"/>
          <p14:tracePt t="29832" x="1562100" y="2328863"/>
          <p14:tracePt t="29839" x="1609725" y="2352675"/>
          <p14:tracePt t="29847" x="1658938" y="2384425"/>
          <p14:tracePt t="29854" x="1706563" y="2400300"/>
          <p14:tracePt t="29861" x="1754188" y="2424113"/>
          <p14:tracePt t="29869" x="1817688" y="2447925"/>
          <p14:tracePt t="29887" x="1968500" y="2495550"/>
          <p14:tracePt t="29893" x="2025650" y="2503488"/>
          <p14:tracePt t="29900" x="2073275" y="2503488"/>
          <p14:tracePt t="29907" x="2105025" y="2503488"/>
          <p14:tracePt t="29915" x="2128838" y="2503488"/>
          <p14:tracePt t="29922" x="2160588" y="2503488"/>
          <p14:tracePt t="29929" x="2184400" y="2479675"/>
          <p14:tracePt t="29937" x="2200275" y="2471738"/>
          <p14:tracePt t="29944" x="2216150" y="2439988"/>
          <p14:tracePt t="29952" x="2224088" y="2424113"/>
          <p14:tracePt t="29959" x="2232025" y="2416175"/>
          <p14:tracePt t="29966" x="2232025" y="2392363"/>
          <p14:tracePt t="29974" x="2232025" y="2376488"/>
          <p14:tracePt t="29983" x="2239963" y="2336800"/>
          <p14:tracePt t="29989" x="2239963" y="2312988"/>
          <p14:tracePt t="29997" x="2239963" y="2289175"/>
          <p14:tracePt t="30004" x="2239963" y="2265363"/>
          <p14:tracePt t="30012" x="2239963" y="2233613"/>
          <p14:tracePt t="30020" x="2232025" y="2216150"/>
          <p14:tracePt t="30027" x="2216150" y="2192338"/>
          <p14:tracePt t="30035" x="2192338" y="2152650"/>
          <p14:tracePt t="30042" x="2184400" y="2128838"/>
          <p14:tracePt t="30050" x="2160588" y="2097088"/>
          <p14:tracePt t="30056" x="2144713" y="2073275"/>
          <p14:tracePt t="30064" x="2128838" y="2057400"/>
          <p14:tracePt t="30072" x="2105025" y="2041525"/>
          <p14:tracePt t="30080" x="2089150" y="2033588"/>
          <p14:tracePt t="30086" x="2057400" y="2009775"/>
          <p14:tracePt t="30094" x="2041525" y="1993900"/>
          <p14:tracePt t="30102" x="2017713" y="1970088"/>
          <p14:tracePt t="30111" x="1976438" y="1946275"/>
          <p14:tracePt t="30120" x="1944688" y="1930400"/>
          <p14:tracePt t="30125" x="1920875" y="1914525"/>
          <p14:tracePt t="30133" x="1897063" y="1890713"/>
          <p14:tracePt t="30139" x="1865313" y="1873250"/>
          <p14:tracePt t="30147" x="1841500" y="1865313"/>
          <p14:tracePt t="30154" x="1817688" y="1849438"/>
          <p14:tracePt t="30162" x="1801813" y="1849438"/>
          <p14:tracePt t="30170" x="1785938" y="1841500"/>
          <p14:tracePt t="30177" x="1785938" y="1833563"/>
          <p14:tracePt t="30192" x="1778000" y="1833563"/>
          <p14:tracePt t="30244" x="1778000" y="1841500"/>
          <p14:tracePt t="30253" x="1778000" y="1849438"/>
          <p14:tracePt t="30260" x="1778000" y="1857375"/>
          <p14:tracePt t="30267" x="1778000" y="1873250"/>
          <p14:tracePt t="30274" x="1778000" y="1881188"/>
          <p14:tracePt t="30283" x="1778000" y="1898650"/>
          <p14:tracePt t="30289" x="1778000" y="1914525"/>
          <p14:tracePt t="30297" x="1778000" y="1930400"/>
          <p14:tracePt t="30304" x="1778000" y="1938338"/>
          <p14:tracePt t="30312" x="1778000" y="1946275"/>
          <p14:tracePt t="30335" x="1778000" y="1954213"/>
          <p14:tracePt t="30342" x="1785938" y="1954213"/>
          <p14:tracePt t="30462" x="1793875" y="1954213"/>
          <p14:tracePt t="30492" x="1801813" y="1954213"/>
          <p14:tracePt t="30508" x="1809750" y="1954213"/>
          <p14:tracePt t="30514" x="1809750" y="1946275"/>
          <p14:tracePt t="30523" x="1817688" y="1946275"/>
          <p14:tracePt t="30530" x="1817688" y="1938338"/>
          <p14:tracePt t="30537" x="1833563" y="1938338"/>
          <p14:tracePt t="30546" x="1841500" y="1930400"/>
          <p14:tracePt t="30553" x="1849438" y="1922463"/>
          <p14:tracePt t="30567" x="1857375" y="1906588"/>
          <p14:tracePt t="30574" x="1873250" y="1898650"/>
          <p14:tracePt t="30584" x="1873250" y="1890713"/>
          <p14:tracePt t="30589" x="1889125" y="1881188"/>
          <p14:tracePt t="30596" x="1889125" y="1873250"/>
          <p14:tracePt t="30605" x="1905000" y="1857375"/>
          <p14:tracePt t="30614" x="1912938" y="1841500"/>
          <p14:tracePt t="30620" x="1936750" y="1825625"/>
          <p14:tracePt t="30627" x="1952625" y="1809750"/>
          <p14:tracePt t="30636" x="1976438" y="1778000"/>
          <p14:tracePt t="30643" x="1992313" y="1762125"/>
          <p14:tracePt t="30649" x="2008188" y="1738313"/>
          <p14:tracePt t="30657" x="2041525" y="1722438"/>
          <p14:tracePt t="30666" x="2057400" y="1690688"/>
          <p14:tracePt t="30672" x="2081213" y="1674813"/>
          <p14:tracePt t="30681" x="2089150" y="1658938"/>
          <p14:tracePt t="30688" x="2105025" y="1643063"/>
          <p14:tracePt t="30695" x="2120900" y="1627188"/>
          <p14:tracePt t="30705" x="2128838" y="1619250"/>
          <p14:tracePt t="30710" x="2136775" y="1603375"/>
          <p14:tracePt t="30717" x="2144713" y="1595438"/>
          <p14:tracePt t="30726" x="2152650" y="1595438"/>
          <p14:tracePt t="30734" x="2152650" y="1587500"/>
          <p14:tracePt t="31242" x="2152650" y="1595438"/>
          <p14:tracePt t="31251" x="2152650" y="1611313"/>
          <p14:tracePt t="31257" x="2144713" y="1627188"/>
          <p14:tracePt t="31265" x="2128838" y="1643063"/>
          <p14:tracePt t="31272" x="2128838" y="1658938"/>
          <p14:tracePt t="31280" x="2105025" y="1682750"/>
          <p14:tracePt t="31287" x="2097088" y="1706563"/>
          <p14:tracePt t="31295" x="2081213" y="1722438"/>
          <p14:tracePt t="31303" x="2073275" y="1746250"/>
          <p14:tracePt t="31309" x="2049463" y="1778000"/>
          <p14:tracePt t="31318" x="2033588" y="1793875"/>
          <p14:tracePt t="31324" x="2017713" y="1825625"/>
          <p14:tracePt t="31333" x="2000250" y="1841500"/>
          <p14:tracePt t="31339" x="1992313" y="1865313"/>
          <p14:tracePt t="31349" x="1976438" y="1881188"/>
          <p14:tracePt t="31355" x="1968500" y="1898650"/>
          <p14:tracePt t="31361" x="1960563" y="1914525"/>
          <p14:tracePt t="31371" x="1952625" y="1922463"/>
          <p14:tracePt t="31376" x="1952625" y="1930400"/>
          <p14:tracePt t="31392" x="1952625" y="1938338"/>
          <p14:tracePt t="31639" x="1952625" y="1922463"/>
          <p14:tracePt t="31654" x="1952625" y="1914525"/>
          <p14:tracePt t="31663" x="1952625" y="1906588"/>
          <p14:tracePt t="31670" x="1960563" y="1898650"/>
          <p14:tracePt t="31678" x="1960563" y="1890713"/>
          <p14:tracePt t="31685" x="1960563" y="1881188"/>
          <p14:tracePt t="31692" x="1960563" y="1873250"/>
          <p14:tracePt t="31700" x="1960563" y="1865313"/>
          <p14:tracePt t="31706" x="1968500" y="1857375"/>
          <p14:tracePt t="31722" x="1968500" y="1849438"/>
          <p14:tracePt t="31772" x="1968500" y="1841500"/>
          <p14:tracePt t="33455" x="1960563" y="1841500"/>
          <p14:tracePt t="33477" x="1952625" y="1841500"/>
          <p14:tracePt t="33484" x="1952625" y="1833563"/>
          <p14:tracePt t="33493" x="1944688" y="1825625"/>
          <p14:tracePt t="33508" x="1944688" y="1817688"/>
          <p14:tracePt t="33671" x="1936750" y="1817688"/>
          <p14:tracePt t="33680" x="1928813" y="1817688"/>
          <p14:tracePt t="33686" x="1928813" y="1809750"/>
          <p14:tracePt t="33696" x="1920875" y="1809750"/>
          <p14:tracePt t="33702" x="1920875" y="1801813"/>
          <p14:tracePt t="33711" x="1912938" y="1801813"/>
          <p14:tracePt t="33724" x="1905000" y="1801813"/>
          <p14:tracePt t="33764" x="1897063" y="1801813"/>
          <p14:tracePt t="33837" x="1897063" y="1793875"/>
          <p14:tracePt t="33852" x="1889125" y="1793875"/>
          <p14:tracePt t="33859" x="1889125" y="1785938"/>
          <p14:tracePt t="33867" x="1881188" y="1785938"/>
          <p14:tracePt t="33884" x="1881188" y="1778000"/>
          <p14:tracePt t="33897" x="1881188" y="1770063"/>
          <p14:tracePt t="33913" x="1873250" y="1770063"/>
          <p14:tracePt t="33920" x="1873250" y="1762125"/>
          <p14:tracePt t="33927" x="1873250" y="1754188"/>
          <p14:tracePt t="33934" x="1865313" y="1746250"/>
          <p14:tracePt t="33942" x="1857375" y="1738313"/>
          <p14:tracePt t="33957" x="1857375" y="1730375"/>
          <p14:tracePt t="34204" x="1849438" y="1746250"/>
          <p14:tracePt t="34214" x="1841500" y="1762125"/>
          <p14:tracePt t="34220" x="1833563" y="1778000"/>
          <p14:tracePt t="34228" x="1825625" y="1793875"/>
          <p14:tracePt t="34236" x="1825625" y="1809750"/>
          <p14:tracePt t="34243" x="1817688" y="1825625"/>
          <p14:tracePt t="34250" x="1809750" y="1833563"/>
          <p14:tracePt t="34258" x="1801813" y="1849438"/>
          <p14:tracePt t="34265" x="1801813" y="1857375"/>
          <p14:tracePt t="34272" x="1793875" y="1865313"/>
          <p14:tracePt t="34283" x="1793875" y="1873250"/>
          <p14:tracePt t="34287" x="1785938" y="1873250"/>
          <p14:tracePt t="34295" x="1785938" y="1881188"/>
          <p14:tracePt t="34303" x="1785938" y="1890713"/>
          <p14:tracePt t="34312" x="1778000" y="1890713"/>
          <p14:tracePt t="34384" x="1778000" y="1881188"/>
          <p14:tracePt t="34481" x="1778000" y="1890713"/>
          <p14:tracePt t="34491" x="1778000" y="1898650"/>
          <p14:tracePt t="34497" x="1778000" y="1914525"/>
          <p14:tracePt t="34504" x="1778000" y="1930400"/>
          <p14:tracePt t="34514" x="1778000" y="1946275"/>
          <p14:tracePt t="34519" x="1778000" y="1962150"/>
          <p14:tracePt t="34528" x="1778000" y="1978025"/>
          <p14:tracePt t="34535" x="1785938" y="2001838"/>
          <p14:tracePt t="34543" x="1785938" y="2009775"/>
          <p14:tracePt t="34550" x="1793875" y="2017713"/>
          <p14:tracePt t="34557" x="1793875" y="2025650"/>
          <p14:tracePt t="34565" x="1793875" y="2041525"/>
          <p14:tracePt t="34699" x="1793875" y="2025650"/>
          <p14:tracePt t="34706" x="1793875" y="2009775"/>
          <p14:tracePt t="34715" x="1793875" y="1985963"/>
          <p14:tracePt t="34723" x="1793875" y="1962150"/>
          <p14:tracePt t="34730" x="1793875" y="1938338"/>
          <p14:tracePt t="34736" x="1793875" y="1914525"/>
          <p14:tracePt t="34746" x="1785938" y="1898650"/>
          <p14:tracePt t="34752" x="1785938" y="1890713"/>
          <p14:tracePt t="34760" x="1785938" y="1881188"/>
          <p14:tracePt t="34768" x="1785938" y="1865313"/>
          <p14:tracePt t="34776" x="1778000" y="1857375"/>
          <p14:tracePt t="34784" x="1778000" y="1849438"/>
          <p14:tracePt t="34814" x="1778000" y="1841500"/>
          <p14:tracePt t="34940" x="1785938" y="1841500"/>
          <p14:tracePt t="34948" x="1801813" y="1833563"/>
          <p14:tracePt t="34954" x="1817688" y="1825625"/>
          <p14:tracePt t="34969" x="1825625" y="1817688"/>
          <p14:tracePt t="34977" x="1833563" y="1817688"/>
          <p14:tracePt t="34984" x="1841500" y="1809750"/>
          <p14:tracePt t="35007" x="1849438" y="1801813"/>
          <p14:tracePt t="35044" x="1857375" y="1793875"/>
          <p14:tracePt t="35060" x="1857375" y="1778000"/>
          <p14:tracePt t="35066" x="1865313" y="1770063"/>
          <p14:tracePt t="35074" x="1865313" y="1762125"/>
          <p14:tracePt t="35082" x="1873250" y="1746250"/>
          <p14:tracePt t="35090" x="1873250" y="1738313"/>
          <p14:tracePt t="35098" x="1881188" y="1722438"/>
          <p14:tracePt t="35104" x="1881188" y="1714500"/>
          <p14:tracePt t="35112" x="1881188" y="1698625"/>
          <p14:tracePt t="35119" x="1881188" y="1690688"/>
          <p14:tracePt t="35127" x="1881188" y="1682750"/>
          <p14:tracePt t="35134" x="1881188" y="1666875"/>
          <p14:tracePt t="35149" x="1881188" y="1658938"/>
          <p14:tracePt t="35157" x="1881188" y="1651000"/>
          <p14:tracePt t="35165" x="1881188" y="1643063"/>
          <p14:tracePt t="35173" x="1889125" y="1635125"/>
          <p14:tracePt t="35284" x="1889125" y="1627188"/>
          <p14:tracePt t="35307" x="1897063" y="1627188"/>
          <p14:tracePt t="35315" x="1897063" y="1619250"/>
          <p14:tracePt t="35322" x="1897063" y="1611313"/>
          <p14:tracePt t="35329" x="1912938" y="1611313"/>
          <p14:tracePt t="35336" x="1912938" y="1595438"/>
          <p14:tracePt t="35346" x="1920875" y="1595438"/>
          <p14:tracePt t="35352" x="1928813" y="1587500"/>
          <p14:tracePt t="35361" x="1936750" y="1571625"/>
          <p14:tracePt t="35367" x="1944688" y="1571625"/>
          <p14:tracePt t="35374" x="1944688" y="1563688"/>
          <p14:tracePt t="35382" x="1952625" y="1563688"/>
          <p14:tracePt t="35389" x="1952625" y="1555750"/>
          <p14:tracePt t="35397" x="1960563" y="1555750"/>
          <p14:tracePt t="35404" x="1960563" y="1547813"/>
          <p14:tracePt t="35427" x="1968500" y="1547813"/>
          <p14:tracePt t="35471" x="1968500" y="1538288"/>
          <p14:tracePt t="35517" x="1976438" y="1538288"/>
          <p14:tracePt t="35532" x="1984375" y="1547813"/>
          <p14:tracePt t="35539" x="1992313" y="1555750"/>
          <p14:tracePt t="35547" x="2000250" y="1555750"/>
          <p14:tracePt t="35554" x="2000250" y="1571625"/>
          <p14:tracePt t="35569" x="2000250" y="1579563"/>
          <p14:tracePt t="35584" x="2000250" y="1587500"/>
          <p14:tracePt t="35592" x="2000250" y="1595438"/>
          <p14:tracePt t="35599" x="2000250" y="1603375"/>
          <p14:tracePt t="35607" x="2000250" y="1611313"/>
          <p14:tracePt t="35615" x="2000250" y="1619250"/>
          <p14:tracePt t="35622" x="2000250" y="1627188"/>
          <p14:tracePt t="35629" x="2000250" y="1635125"/>
          <p14:tracePt t="35645" x="2000250" y="1651000"/>
          <p14:tracePt t="35884" x="2000250" y="1635125"/>
          <p14:tracePt t="35894" x="2008188" y="1627188"/>
          <p14:tracePt t="35917" x="2057400" y="1595438"/>
          <p14:tracePt t="35922" x="2073275" y="1587500"/>
          <p14:tracePt t="35929" x="2081213" y="1587500"/>
          <p14:tracePt t="35938" x="2089150" y="1587500"/>
          <p14:tracePt t="35948" x="2089150" y="1579563"/>
          <p14:tracePt t="35952" x="2097088" y="1579563"/>
          <p14:tracePt t="37001" x="2073275" y="1595438"/>
          <p14:tracePt t="37009" x="2041525" y="1619250"/>
          <p14:tracePt t="37017" x="2025650" y="1643063"/>
          <p14:tracePt t="37025" x="1984375" y="1666875"/>
          <p14:tracePt t="37034" x="1944688" y="1706563"/>
          <p14:tracePt t="37041" x="1912938" y="1738313"/>
          <p14:tracePt t="37049" x="1881188" y="1778000"/>
          <p14:tracePt t="37054" x="1825625" y="1825625"/>
          <p14:tracePt t="37063" x="1793875" y="1857375"/>
          <p14:tracePt t="37069" x="1738313" y="1898650"/>
          <p14:tracePt t="37079" x="1706563" y="1930400"/>
          <p14:tracePt t="37084" x="1674813" y="1946275"/>
          <p14:tracePt t="37093" x="1651000" y="1978025"/>
          <p14:tracePt t="37099" x="1633538" y="1985963"/>
          <p14:tracePt t="37107" x="1617663" y="2001838"/>
          <p14:tracePt t="37115" x="1609725" y="2009775"/>
          <p14:tracePt t="37122" x="1601788" y="2017713"/>
          <p14:tracePt t="37129" x="1593850" y="2025650"/>
          <p14:tracePt t="37227" x="1593850" y="2017713"/>
          <p14:tracePt t="37242" x="1585913" y="2009775"/>
          <p14:tracePt t="37249" x="1577975" y="2009775"/>
          <p14:tracePt t="37257" x="1562100" y="1993900"/>
          <p14:tracePt t="37264" x="1546225" y="1985963"/>
          <p14:tracePt t="37272" x="1530350" y="1970088"/>
          <p14:tracePt t="37280" x="1522413" y="1970088"/>
          <p14:tracePt t="37287" x="1498600" y="1954213"/>
          <p14:tracePt t="37294" x="1490663" y="1946275"/>
          <p14:tracePt t="37301" x="1474788" y="1946275"/>
          <p14:tracePt t="37309" x="1466850" y="1938338"/>
          <p14:tracePt t="37513" x="1458913" y="1938338"/>
          <p14:tracePt t="37535" x="1450975" y="1938338"/>
          <p14:tracePt t="37557" x="1450975" y="1946275"/>
          <p14:tracePt t="37781" x="1458913" y="1962150"/>
          <p14:tracePt t="37790" x="1474788" y="1962150"/>
          <p14:tracePt t="37798" x="1490663" y="1962150"/>
          <p14:tracePt t="37804" x="1514475" y="1970088"/>
          <p14:tracePt t="37813" x="1538288" y="1970088"/>
          <p14:tracePt t="37821" x="1562100" y="1978025"/>
          <p14:tracePt t="37828" x="1585913" y="1985963"/>
          <p14:tracePt t="37834" x="1609725" y="1985963"/>
          <p14:tracePt t="37844" x="1617663" y="1985963"/>
          <p14:tracePt t="37850" x="1633538" y="1985963"/>
          <p14:tracePt t="37910" x="1641475" y="1985963"/>
          <p14:tracePt t="37918" x="1641475" y="1993900"/>
          <p14:tracePt t="37924" x="1651000" y="1993900"/>
          <p14:tracePt t="37932" x="1658938" y="2001838"/>
          <p14:tracePt t="37941" x="1674813" y="2001838"/>
          <p14:tracePt t="37949" x="1690688" y="2009775"/>
          <p14:tracePt t="37954" x="1706563" y="2017713"/>
          <p14:tracePt t="37963" x="1722438" y="2017713"/>
          <p14:tracePt t="37969" x="1738313" y="2017713"/>
          <p14:tracePt t="37979" x="1754188" y="2025650"/>
          <p14:tracePt t="37985" x="1778000" y="2033588"/>
          <p14:tracePt t="37994" x="1793875" y="2033588"/>
          <p14:tracePt t="38000" x="1801813" y="2033588"/>
          <p14:tracePt t="38007" x="1817688" y="2033588"/>
          <p14:tracePt t="38014" x="1825625" y="2033588"/>
          <p14:tracePt t="38023" x="1833563" y="2033588"/>
          <p14:tracePt t="38031" x="1841500" y="2033588"/>
          <p14:tracePt t="38063" x="1849438" y="2033588"/>
          <p14:tracePt t="38254" x="1841500" y="2033588"/>
          <p14:tracePt t="38262" x="1833563" y="2025650"/>
          <p14:tracePt t="38269" x="1833563" y="2017713"/>
          <p14:tracePt t="38277" x="1825625" y="2017713"/>
          <p14:tracePt t="38284" x="1809750" y="2009775"/>
          <p14:tracePt t="38295" x="1801813" y="2009775"/>
          <p14:tracePt t="38300" x="1785938" y="2009775"/>
          <p14:tracePt t="38307" x="1770063" y="2001838"/>
          <p14:tracePt t="38315" x="1746250" y="2001838"/>
          <p14:tracePt t="38322" x="1730375" y="2001838"/>
          <p14:tracePt t="38329" x="1706563" y="2001838"/>
          <p14:tracePt t="38337" x="1682750" y="2001838"/>
          <p14:tracePt t="38345" x="1658938" y="2001838"/>
          <p14:tracePt t="38353" x="1651000" y="2001838"/>
          <p14:tracePt t="38362" x="1625600" y="2001838"/>
          <p14:tracePt t="38367" x="1601788" y="2001838"/>
          <p14:tracePt t="38374" x="1577975" y="2001838"/>
          <p14:tracePt t="38382" x="1570038" y="2001838"/>
          <p14:tracePt t="38389" x="1546225" y="2001838"/>
          <p14:tracePt t="38397" x="1538288" y="2001838"/>
          <p14:tracePt t="38404" x="1522413" y="2001838"/>
          <p14:tracePt t="38412" x="1506538" y="2001838"/>
          <p14:tracePt t="38419" x="1490663" y="2001838"/>
          <p14:tracePt t="38426" x="1474788" y="2001838"/>
          <p14:tracePt t="38434" x="1466850" y="2001838"/>
          <p14:tracePt t="38443" x="1450975" y="2001838"/>
          <p14:tracePt t="38449" x="1443038" y="2001838"/>
          <p14:tracePt t="38464" x="1427163" y="2001838"/>
          <p14:tracePt t="38472" x="1411288" y="2001838"/>
          <p14:tracePt t="38479" x="1395413" y="2001838"/>
          <p14:tracePt t="38486" x="1387475" y="2001838"/>
          <p14:tracePt t="38494" x="1379538" y="2001838"/>
          <p14:tracePt t="38502" x="1363663" y="2001838"/>
          <p14:tracePt t="38509" x="1355725" y="2009775"/>
          <p14:tracePt t="38517" x="1339850" y="2009775"/>
          <p14:tracePt t="38524" x="1316038" y="2009775"/>
          <p14:tracePt t="38531" x="1308100" y="2009775"/>
          <p14:tracePt t="38546" x="1300163" y="2009775"/>
          <p14:tracePt t="38554" x="1300163" y="2017713"/>
          <p14:tracePt t="38584" x="1292225" y="2017713"/>
          <p14:tracePt t="38607" x="1292225" y="2025650"/>
          <p14:tracePt t="38614" x="1284288" y="2025650"/>
          <p14:tracePt t="38771" x="1308100" y="2025650"/>
          <p14:tracePt t="38779" x="1355725" y="2033588"/>
          <p14:tracePt t="38788" x="1379538" y="2033588"/>
          <p14:tracePt t="38796" x="1427163" y="2041525"/>
          <p14:tracePt t="38804" x="1482725" y="2041525"/>
          <p14:tracePt t="38810" x="1538288" y="2041525"/>
          <p14:tracePt t="38817" x="1585913" y="2041525"/>
          <p14:tracePt t="38826" x="1641475" y="2041525"/>
          <p14:tracePt t="38832" x="1690688" y="2033588"/>
          <p14:tracePt t="38839" x="1714500" y="2025650"/>
          <p14:tracePt t="38848" x="1730375" y="2017713"/>
          <p14:tracePt t="38854" x="1738313" y="2017713"/>
          <p14:tracePt t="38899" x="1738313" y="2009775"/>
          <p14:tracePt t="39146" x="1738313" y="2001838"/>
          <p14:tracePt t="39163" x="1738313" y="1993900"/>
          <p14:tracePt t="39195" x="1738313" y="1985963"/>
          <p14:tracePt t="39224" x="1738313" y="1978025"/>
          <p14:tracePt t="39260" x="1738313" y="1970088"/>
          <p14:tracePt t="39277" x="1738313" y="1962150"/>
          <p14:tracePt t="39282" x="1746250" y="1962150"/>
          <p14:tracePt t="39298" x="1754188" y="1962150"/>
          <p14:tracePt t="39305" x="1762125" y="1954213"/>
          <p14:tracePt t="39313" x="1770063" y="1954213"/>
          <p14:tracePt t="39319" x="1785938" y="1946275"/>
          <p14:tracePt t="39327" x="1801813" y="1930400"/>
          <p14:tracePt t="39336" x="1825625" y="1930400"/>
          <p14:tracePt t="39343" x="1849438" y="1914525"/>
          <p14:tracePt t="39351" x="1873250" y="1906588"/>
          <p14:tracePt t="39357" x="1897063" y="1898650"/>
          <p14:tracePt t="39364" x="1897063" y="1890713"/>
          <p14:tracePt t="39371" x="1905000" y="1890713"/>
          <p14:tracePt t="39891" x="1897063" y="1890713"/>
          <p14:tracePt t="39896" x="1889125" y="1890713"/>
          <p14:tracePt t="40054" x="1889125" y="1881188"/>
          <p14:tracePt t="40062" x="1881188" y="1881188"/>
          <p14:tracePt t="40071" x="1881188" y="1873250"/>
          <p14:tracePt t="40078" x="1873250" y="1873250"/>
          <p14:tracePt t="40084" x="1857375" y="1873250"/>
          <p14:tracePt t="40099" x="1841500" y="1873250"/>
          <p14:tracePt t="40116" x="1833563" y="1873250"/>
          <p14:tracePt t="40122" x="1825625" y="1873250"/>
          <p14:tracePt t="40137" x="1817688" y="1873250"/>
          <p14:tracePt t="40144" x="1809750" y="1873250"/>
          <p14:tracePt t="40167" x="1809750" y="1881188"/>
          <p14:tracePt t="40175" x="1801813" y="1881188"/>
          <p14:tracePt t="40197" x="1801813" y="1890713"/>
          <p14:tracePt t="40204" x="1793875" y="1890713"/>
          <p14:tracePt t="40220" x="1793875" y="1898650"/>
          <p14:tracePt t="40227" x="1785938" y="1898650"/>
          <p14:tracePt t="40234" x="1778000" y="1906588"/>
          <p14:tracePt t="40241" x="1778000" y="1914525"/>
          <p14:tracePt t="40249" x="1770063" y="1914525"/>
          <p14:tracePt t="40258" x="1770063" y="1922463"/>
          <p14:tracePt t="40264" x="1762125" y="1922463"/>
          <p14:tracePt t="40271" x="1762125" y="1930400"/>
          <p14:tracePt t="40279" x="1754188" y="1930400"/>
          <p14:tracePt t="40295" x="1746250" y="1930400"/>
          <p14:tracePt t="40302" x="1746250" y="1938338"/>
          <p14:tracePt t="40311" x="1746250" y="1946275"/>
          <p14:tracePt t="40317" x="1738313" y="1946275"/>
          <p14:tracePt t="40332" x="1730375" y="1954213"/>
          <p14:tracePt t="40370" x="1722438" y="1962150"/>
          <p14:tracePt t="40399" x="1714500" y="1962150"/>
          <p14:tracePt t="40429" x="1714500" y="1970088"/>
          <p14:tracePt t="40460" x="1706563" y="1970088"/>
          <p14:tracePt t="40556" x="1706563" y="1962150"/>
          <p14:tracePt t="40572" x="1706563" y="1954213"/>
          <p14:tracePt t="40579" x="1706563" y="1946275"/>
          <p14:tracePt t="40587" x="1714500" y="1938338"/>
          <p14:tracePt t="40594" x="1714500" y="1930400"/>
          <p14:tracePt t="40610" x="1722438" y="1914525"/>
          <p14:tracePt t="40625" x="1730375" y="1914525"/>
          <p14:tracePt t="40632" x="1730375" y="1906588"/>
          <p14:tracePt t="40647" x="1738313" y="1906588"/>
          <p14:tracePt t="40654" x="1746250" y="1898650"/>
          <p14:tracePt t="40661" x="1746250" y="1890713"/>
          <p14:tracePt t="40670" x="1754188" y="1890713"/>
          <p14:tracePt t="40684" x="1762125" y="1881188"/>
          <p14:tracePt t="40699" x="1770063" y="1881188"/>
          <p14:tracePt t="40708" x="1778000" y="1873250"/>
          <p14:tracePt t="40737" x="1785938" y="1873250"/>
          <p14:tracePt t="40752" x="1785938" y="1865313"/>
          <p14:tracePt t="40767" x="1793875" y="1865313"/>
          <p14:tracePt t="40781" x="1793875" y="1857375"/>
          <p14:tracePt t="41111" x="1785938" y="1857375"/>
          <p14:tracePt t="41134" x="1778000" y="1857375"/>
          <p14:tracePt t="41144" x="1770063" y="1857375"/>
          <p14:tracePt t="41159" x="1762125" y="1865313"/>
          <p14:tracePt t="41180" x="1754188" y="1865313"/>
          <p14:tracePt t="41205" x="1754188" y="1873250"/>
          <p14:tracePt t="41210" x="1746250" y="1873250"/>
          <p14:tracePt t="41219" x="1738313" y="1873250"/>
          <p14:tracePt t="41241" x="1730375" y="1881188"/>
          <p14:tracePt t="41263" x="1722438" y="1881188"/>
          <p14:tracePt t="41284" x="1722438" y="1890713"/>
          <p14:tracePt t="41292" x="1714500" y="1890713"/>
          <p14:tracePt t="41324" x="1706563" y="1890713"/>
          <p14:tracePt t="41346" x="1706563" y="1898650"/>
          <p14:tracePt t="41397" x="1706563" y="1906588"/>
          <p14:tracePt t="41405" x="1698625" y="1906588"/>
          <p14:tracePt t="41414" x="1698625" y="1914525"/>
          <p14:tracePt t="41427" x="1690688" y="1930400"/>
          <p14:tracePt t="41443" x="1690688" y="1938338"/>
          <p14:tracePt t="41459" x="1690688" y="1946275"/>
          <p14:tracePt t="41464" x="1682750" y="1954213"/>
          <p14:tracePt t="41479" x="1682750" y="1962150"/>
          <p14:tracePt t="41487" x="1682750" y="1970088"/>
          <p14:tracePt t="41494" x="1674813" y="1970088"/>
          <p14:tracePt t="41531" x="1674813" y="1978025"/>
          <p14:tracePt t="41547" x="1674813" y="1985963"/>
          <p14:tracePt t="41577" x="1674813" y="1993900"/>
          <p14:tracePt t="41869" x="1674813" y="1985963"/>
          <p14:tracePt t="41877" x="1674813" y="1978025"/>
          <p14:tracePt t="41895" x="1674813" y="1970088"/>
          <p14:tracePt t="41906" x="1674813" y="1962150"/>
          <p14:tracePt t="41939" x="1674813" y="1954213"/>
          <p14:tracePt t="41945" x="1674813" y="1946275"/>
          <p14:tracePt t="42004" x="1674813" y="1938338"/>
          <p14:tracePt t="42035" x="1674813" y="1930400"/>
          <p14:tracePt t="42058" x="1682750" y="1922463"/>
          <p14:tracePt t="42065" x="1682750" y="1914525"/>
          <p14:tracePt t="42080" x="1690688" y="1906588"/>
          <p14:tracePt t="42087" x="1690688" y="1898650"/>
          <p14:tracePt t="42096" x="1698625" y="1890713"/>
          <p14:tracePt t="42102" x="1706563" y="1890713"/>
          <p14:tracePt t="42109" x="1706563" y="1881188"/>
          <p14:tracePt t="42229" x="1714500" y="1881188"/>
          <p14:tracePt t="42252" x="1722438" y="1881188"/>
          <p14:tracePt t="42267" x="1730375" y="1881188"/>
          <p14:tracePt t="42275" x="1738313" y="1881188"/>
          <p14:tracePt t="42290" x="1746250" y="1873250"/>
          <p14:tracePt t="42307" x="1754188" y="1873250"/>
          <p14:tracePt t="44714" x="1778000" y="1841500"/>
          <p14:tracePt t="44715" x="1801813" y="1793875"/>
          <p14:tracePt t="44716" x="1825625" y="1770063"/>
          <p14:tracePt t="44719" x="1825625" y="1754188"/>
          <p14:tracePt t="44721" x="1841500" y="1738313"/>
          <p14:tracePt t="44728" x="1841500" y="1730375"/>
          <p14:tracePt t="44742" x="1849438" y="1730375"/>
          <p14:tracePt t="44749" x="1849438" y="1722438"/>
          <p14:tracePt t="44981" x="1849438" y="1714500"/>
          <p14:tracePt t="44997" x="1849438" y="1706563"/>
          <p14:tracePt t="45008" x="1857375" y="1698625"/>
          <p14:tracePt t="45022" x="1857375" y="1690688"/>
          <p14:tracePt t="45035" x="1857375" y="1682750"/>
          <p14:tracePt t="45049" x="1865313" y="1674813"/>
          <p14:tracePt t="45057" x="1865313" y="1666875"/>
          <p14:tracePt t="45071" x="1865313" y="1658938"/>
          <p14:tracePt t="45090" x="1865313" y="1651000"/>
          <p14:tracePt t="45095" x="1873250" y="1643063"/>
          <p14:tracePt t="45103" x="1873250" y="1635125"/>
          <p14:tracePt t="45116" x="1873250" y="1627188"/>
          <p14:tracePt t="45267" x="1873250" y="1643063"/>
          <p14:tracePt t="45282" x="1873250" y="1658938"/>
          <p14:tracePt t="45290" x="1873250" y="1666875"/>
          <p14:tracePt t="45297" x="1873250" y="1682750"/>
          <p14:tracePt t="45304" x="1873250" y="1698625"/>
          <p14:tracePt t="45312" x="1873250" y="1714500"/>
          <p14:tracePt t="45321" x="1873250" y="1722438"/>
          <p14:tracePt t="45327" x="1873250" y="1730375"/>
          <p14:tracePt t="45334" x="1873250" y="1746250"/>
          <p14:tracePt t="45341" x="1873250" y="1762125"/>
          <p14:tracePt t="45349" x="1873250" y="1778000"/>
          <p14:tracePt t="45358" x="1873250" y="1785938"/>
          <p14:tracePt t="45364" x="1873250" y="1801813"/>
          <p14:tracePt t="45372" x="1873250" y="1809750"/>
          <p14:tracePt t="45380" x="1873250" y="1817688"/>
          <p14:tracePt t="45387" x="1873250" y="1833563"/>
          <p14:tracePt t="45394" x="1873250" y="1841500"/>
          <p14:tracePt t="45403" x="1873250" y="1849438"/>
          <p14:tracePt t="45409" x="1873250" y="1857375"/>
          <p14:tracePt t="45419" x="1873250" y="1865313"/>
          <p14:tracePt t="45432" x="1873250" y="1873250"/>
          <p14:tracePt t="45440" x="1873250" y="1881188"/>
          <p14:tracePt t="45454" x="1873250" y="1890713"/>
          <p14:tracePt t="45470" x="1873250" y="1898650"/>
          <p14:tracePt t="45484" x="1865313" y="1914525"/>
          <p14:tracePt t="45492" x="1865313" y="1922463"/>
          <p14:tracePt t="45514" x="1865313" y="1930400"/>
          <p14:tracePt t="45522" x="1865313" y="1938338"/>
          <p14:tracePt t="45537" x="1865313" y="1946275"/>
          <p14:tracePt t="45544" x="1857375" y="1946275"/>
          <p14:tracePt t="45552" x="1857375" y="1954213"/>
          <p14:tracePt t="45559" x="1857375" y="1962150"/>
          <p14:tracePt t="45567" x="1857375" y="1970088"/>
          <p14:tracePt t="45574" x="1857375" y="1978025"/>
          <p14:tracePt t="45582" x="1857375" y="1993900"/>
          <p14:tracePt t="45590" x="1849438" y="1993900"/>
          <p14:tracePt t="45597" x="1849438" y="2009775"/>
          <p14:tracePt t="45608" x="1849438" y="2017713"/>
          <p14:tracePt t="45613" x="1849438" y="2025650"/>
          <p14:tracePt t="45621" x="1849438" y="2033588"/>
          <p14:tracePt t="45626" x="1841500" y="2041525"/>
          <p14:tracePt t="45635" x="1841500" y="2049463"/>
          <p14:tracePt t="45642" x="1841500" y="2057400"/>
          <p14:tracePt t="45657" x="1841500" y="2065338"/>
          <p14:tracePt t="45672" x="1841500" y="2073275"/>
          <p14:tracePt t="45747" x="1841500" y="2081213"/>
          <p14:tracePt t="53280" x="1706563" y="2041525"/>
          <p14:tracePt t="53282" x="1514475" y="1978025"/>
          <p14:tracePt t="53283" x="1458913" y="1954213"/>
          <p14:tracePt t="53285" x="1419225" y="1946275"/>
          <p14:tracePt t="53286" x="1379538" y="1930400"/>
          <p14:tracePt t="53292" x="1355725" y="1930400"/>
          <p14:tracePt t="53300" x="1347788" y="1930400"/>
          <p14:tracePt t="53307" x="1339850" y="1930400"/>
          <p14:tracePt t="53324" x="1331913" y="1930400"/>
          <p14:tracePt t="53346" x="1323975" y="1930400"/>
          <p14:tracePt t="53353" x="1316038" y="1930400"/>
          <p14:tracePt t="53367" x="1308100" y="1930400"/>
          <p14:tracePt t="53383" x="1300163" y="1930400"/>
          <p14:tracePt t="53390" x="1292225" y="1930400"/>
          <p14:tracePt t="53397" x="1284288" y="1930400"/>
          <p14:tracePt t="53405" x="1266825" y="1930400"/>
          <p14:tracePt t="53413" x="1258888" y="1938338"/>
          <p14:tracePt t="53421" x="1250950" y="1938338"/>
          <p14:tracePt t="53428" x="1235075" y="1938338"/>
          <p14:tracePt t="53435" x="1227138" y="1938338"/>
          <p14:tracePt t="53443" x="1219200" y="1946275"/>
          <p14:tracePt t="53450" x="1211263" y="1946275"/>
          <p14:tracePt t="53466" x="1203325" y="1946275"/>
          <p14:tracePt t="53472" x="1195388" y="1946275"/>
          <p14:tracePt t="53487" x="1187450" y="1946275"/>
          <p14:tracePt t="53502" x="1179513" y="1946275"/>
          <p14:tracePt t="53517" x="1163638" y="1946275"/>
          <p14:tracePt t="53533" x="1163638" y="1954213"/>
          <p14:tracePt t="53540" x="1155700" y="1954213"/>
          <p14:tracePt t="53637" x="1171575" y="1954213"/>
          <p14:tracePt t="53645" x="1179513" y="1946275"/>
          <p14:tracePt t="53652" x="1195388" y="1938338"/>
          <p14:tracePt t="53660" x="1211263" y="1938338"/>
          <p14:tracePt t="53667" x="1235075" y="1930400"/>
          <p14:tracePt t="53675" x="1250950" y="1930400"/>
          <p14:tracePt t="53683" x="1258888" y="1922463"/>
          <p14:tracePt t="53690" x="1266825" y="1922463"/>
          <p14:tracePt t="53698" x="1284288" y="1914525"/>
          <p14:tracePt t="53705" x="1292225" y="1914525"/>
          <p14:tracePt t="53713" x="1316038" y="1906588"/>
          <p14:tracePt t="53720" x="1331913" y="1906588"/>
          <p14:tracePt t="53728" x="1355725" y="1906588"/>
          <p14:tracePt t="53735" x="1371600" y="1906588"/>
          <p14:tracePt t="53743" x="1395413" y="1906588"/>
          <p14:tracePt t="53750" x="1427163" y="1906588"/>
          <p14:tracePt t="53758" x="1458913" y="1906588"/>
          <p14:tracePt t="53765" x="1498600" y="1906588"/>
          <p14:tracePt t="53773" x="1538288" y="1914525"/>
          <p14:tracePt t="53781" x="1570038" y="1922463"/>
          <p14:tracePt t="53788" x="1601788" y="1930400"/>
          <p14:tracePt t="53795" x="1617663" y="1930400"/>
          <p14:tracePt t="53803" x="1658938" y="1938338"/>
          <p14:tracePt t="53811" x="1674813" y="1938338"/>
          <p14:tracePt t="53817" x="1698625" y="1946275"/>
          <p14:tracePt t="53825" x="1706563" y="1954213"/>
          <p14:tracePt t="53833" x="1722438" y="1954213"/>
          <p14:tracePt t="53855" x="1730375" y="1954213"/>
          <p14:tracePt t="53882" x="1738313" y="1962150"/>
          <p14:tracePt t="53908" x="1746250" y="1970088"/>
          <p14:tracePt t="53915" x="1754188" y="1978025"/>
          <p14:tracePt t="53922" x="1762125" y="1978025"/>
          <p14:tracePt t="53930" x="1778000" y="1985963"/>
          <p14:tracePt t="53937" x="1793875" y="1993900"/>
          <p14:tracePt t="53945" x="1801813" y="2001838"/>
          <p14:tracePt t="53952" x="1825625" y="2009775"/>
          <p14:tracePt t="53960" x="1849438" y="2017713"/>
          <p14:tracePt t="53967" x="1873250" y="2025650"/>
          <p14:tracePt t="53975" x="1889125" y="2025650"/>
          <p14:tracePt t="53990" x="1905000" y="2025650"/>
          <p14:tracePt t="54087" x="1897063" y="2017713"/>
          <p14:tracePt t="54095" x="1889125" y="2017713"/>
          <p14:tracePt t="54102" x="1873250" y="2017713"/>
          <p14:tracePt t="54110" x="1857375" y="2017713"/>
          <p14:tracePt t="54117" x="1849438" y="2009775"/>
          <p14:tracePt t="54125" x="1833563" y="2001838"/>
          <p14:tracePt t="54133" x="1817688" y="2001838"/>
          <p14:tracePt t="54140" x="1801813" y="2001838"/>
          <p14:tracePt t="54148" x="1793875" y="2001838"/>
          <p14:tracePt t="54155" x="1785938" y="2001838"/>
          <p14:tracePt t="54163" x="1770063" y="2001838"/>
          <p14:tracePt t="54170" x="1770063" y="1993900"/>
          <p14:tracePt t="54178" x="1762125" y="1993900"/>
          <p14:tracePt t="54193" x="1754188" y="1993900"/>
          <p14:tracePt t="54200" x="1746250" y="1993900"/>
          <p14:tracePt t="54215" x="1738313" y="1993900"/>
          <p14:tracePt t="54230" x="1730375" y="1993900"/>
          <p14:tracePt t="54245" x="1722438" y="1993900"/>
          <p14:tracePt t="54253" x="1714500" y="1993900"/>
          <p14:tracePt t="54260" x="1706563" y="1993900"/>
          <p14:tracePt t="54267" x="1698625" y="1993900"/>
          <p14:tracePt t="54275" x="1690688" y="1993900"/>
          <p14:tracePt t="54283" x="1674813" y="1993900"/>
          <p14:tracePt t="54290" x="1658938" y="1993900"/>
          <p14:tracePt t="54298" x="1641475" y="1993900"/>
          <p14:tracePt t="54305" x="1633538" y="1993900"/>
          <p14:tracePt t="54313" x="1609725" y="1993900"/>
          <p14:tracePt t="54320" x="1601788" y="1993900"/>
          <p14:tracePt t="54327" x="1593850" y="1993900"/>
          <p14:tracePt t="54335" x="1585913" y="1993900"/>
          <p14:tracePt t="54343" x="1577975" y="1993900"/>
          <p14:tracePt t="54350" x="1554163" y="1993900"/>
          <p14:tracePt t="54358" x="1546225" y="1993900"/>
          <p14:tracePt t="54365" x="1538288" y="1993900"/>
          <p14:tracePt t="54373" x="1530350" y="1993900"/>
          <p14:tracePt t="54380" x="1522413" y="1993900"/>
          <p14:tracePt t="54388" x="1514475" y="1993900"/>
          <p14:tracePt t="54395" x="1506538" y="1993900"/>
          <p14:tracePt t="54403" x="1498600" y="1993900"/>
          <p14:tracePt t="54410" x="1490663" y="1993900"/>
          <p14:tracePt t="54417" x="1482725" y="1993900"/>
          <p14:tracePt t="54433" x="1466850" y="1993900"/>
          <p14:tracePt t="54448" x="1458913" y="1993900"/>
          <p14:tracePt t="54455" x="1450975" y="1993900"/>
          <p14:tracePt t="54464" x="1443038" y="1993900"/>
          <p14:tracePt t="54478" x="1435100" y="1993900"/>
          <p14:tracePt t="54493" x="1427163" y="1993900"/>
          <p14:tracePt t="54508" x="1411288" y="1993900"/>
          <p14:tracePt t="54523" x="1403350" y="1993900"/>
          <p14:tracePt t="54530" x="1395413" y="1993900"/>
          <p14:tracePt t="54545" x="1379538" y="1993900"/>
          <p14:tracePt t="54561" x="1371600" y="1993900"/>
          <p14:tracePt t="54568" x="1347788" y="1993900"/>
          <p14:tracePt t="54583" x="1339850" y="1993900"/>
          <p14:tracePt t="56520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53696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0A215-1894-4380-B543-7EA7488E1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C24773-C8B4-46CA-A7AB-704D2E5A0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pic>
        <p:nvPicPr>
          <p:cNvPr id="4" name="s35">
            <a:hlinkClick r:id="" action="ppaction://media"/>
            <a:extLst>
              <a:ext uri="{FF2B5EF4-FFF2-40B4-BE49-F238E27FC236}">
                <a16:creationId xmlns:a16="http://schemas.microsoft.com/office/drawing/2014/main" id="{212CD493-C0C3-4E33-B000-35DE86A4B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44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7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73"/>
    </mc:Choice>
    <mc:Fallback>
      <p:transition spd="slow" advTm="17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79" x="5524500" y="2368550"/>
          <p14:tracePt t="10778" x="5516563" y="2368550"/>
          <p14:tracePt t="11872" x="5508625" y="2368550"/>
          <p14:tracePt t="12202" x="5508625" y="2360613"/>
          <p14:tracePt t="12210" x="5524500" y="2344738"/>
          <p14:tracePt t="12218" x="5540375" y="2336800"/>
          <p14:tracePt t="12226" x="5540375" y="2320925"/>
          <p14:tracePt t="12234" x="5556250" y="2305050"/>
          <p14:tracePt t="12241" x="5572125" y="2289175"/>
          <p14:tracePt t="12247" x="5588000" y="2273300"/>
          <p14:tracePt t="12258" x="5595938" y="2257425"/>
          <p14:tracePt t="12263" x="5603875" y="2249488"/>
          <p14:tracePt t="12270" x="5611813" y="2233613"/>
          <p14:tracePt t="12278" x="5627688" y="2216150"/>
          <p14:tracePt t="12285" x="5627688" y="2200275"/>
          <p14:tracePt t="12292" x="5635625" y="2192338"/>
          <p14:tracePt t="12300" x="5643563" y="2184400"/>
          <p14:tracePt t="12308" x="5651500" y="2168525"/>
          <p14:tracePt t="12316" x="5659438" y="2160588"/>
          <p14:tracePt t="12323" x="5659438" y="2152650"/>
          <p14:tracePt t="12330" x="5676900" y="2144713"/>
          <p14:tracePt t="12345" x="5684838" y="2128838"/>
          <p14:tracePt t="12354" x="5692775" y="2120900"/>
          <p14:tracePt t="12361" x="5692775" y="2112963"/>
          <p14:tracePt t="12378" x="5700713" y="2105025"/>
          <p14:tracePt t="12382" x="5708650" y="2089150"/>
          <p14:tracePt t="12398" x="5708650" y="2081213"/>
          <p14:tracePt t="12407" x="5716588" y="2073275"/>
          <p14:tracePt t="12421" x="5716588" y="2065338"/>
          <p14:tracePt t="13065" x="5684838" y="2065338"/>
          <p14:tracePt t="13074" x="5635625" y="2081213"/>
          <p14:tracePt t="13080" x="5588000" y="2089150"/>
          <p14:tracePt t="13091" x="5500688" y="2112963"/>
          <p14:tracePt t="13095" x="5421313" y="2136775"/>
          <p14:tracePt t="13102" x="5334000" y="2168525"/>
          <p14:tracePt t="13110" x="5253038" y="2208213"/>
          <p14:tracePt t="13118" x="5181600" y="2233613"/>
          <p14:tracePt t="13126" x="5110163" y="2241550"/>
          <p14:tracePt t="13132" x="5046663" y="2265363"/>
          <p14:tracePt t="13141" x="4983163" y="2273300"/>
          <p14:tracePt t="13158" x="4838700" y="2289175"/>
          <p14:tracePt t="13163" x="4767263" y="2289175"/>
          <p14:tracePt t="13172" x="4672013" y="2289175"/>
          <p14:tracePt t="13178" x="4551363" y="2273300"/>
          <p14:tracePt t="13186" x="4440238" y="2265363"/>
          <p14:tracePt t="13194" x="4313238" y="2265363"/>
          <p14:tracePt t="13201" x="4192588" y="2257425"/>
          <p14:tracePt t="13209" x="4049713" y="2257425"/>
          <p14:tracePt t="13216" x="3930650" y="2257425"/>
          <p14:tracePt t="13224" x="3786188" y="2257425"/>
          <p14:tracePt t="13230" x="3675063" y="2257425"/>
          <p14:tracePt t="13241" x="3540125" y="2257425"/>
          <p14:tracePt t="13245" x="3427413" y="2257425"/>
          <p14:tracePt t="13257" x="3324225" y="2249488"/>
          <p14:tracePt t="13261" x="3213100" y="2233613"/>
          <p14:tracePt t="13269" x="3117850" y="2200275"/>
          <p14:tracePt t="13276" x="3028950" y="2176463"/>
          <p14:tracePt t="13284" x="2941638" y="2160588"/>
          <p14:tracePt t="13291" x="2886075" y="2144713"/>
          <p14:tracePt t="13298" x="2830513" y="2136775"/>
          <p14:tracePt t="13305" x="2798763" y="2120900"/>
          <p14:tracePt t="13315" x="2759075" y="2112963"/>
          <p14:tracePt t="13322" x="2733675" y="2112963"/>
          <p14:tracePt t="13328" x="2717800" y="2097088"/>
          <p14:tracePt t="13337" x="2701925" y="2089150"/>
          <p14:tracePt t="13343" x="2686050" y="2089150"/>
          <p14:tracePt t="13351" x="2670175" y="2081213"/>
          <p14:tracePt t="13358" x="2654300" y="2065338"/>
          <p14:tracePt t="13365" x="2638425" y="2065338"/>
          <p14:tracePt t="13373" x="2622550" y="2049463"/>
          <p14:tracePt t="13381" x="2598738" y="2041525"/>
          <p14:tracePt t="13390" x="2574925" y="2041525"/>
          <p14:tracePt t="13395" x="2559050" y="2033588"/>
          <p14:tracePt t="13403" x="2535238" y="2025650"/>
          <p14:tracePt t="13410" x="2511425" y="2017713"/>
          <p14:tracePt t="13418" x="2479675" y="2017713"/>
          <p14:tracePt t="13426" x="2455863" y="2017713"/>
          <p14:tracePt t="13434" x="2439988" y="2017713"/>
          <p14:tracePt t="13441" x="2424113" y="2017713"/>
          <p14:tracePt t="13458" x="2416175" y="2017713"/>
          <p14:tracePt t="13486" x="2408238" y="2017713"/>
          <p14:tracePt t="13537" x="2400300" y="2017713"/>
          <p14:tracePt t="13545" x="2392363" y="2017713"/>
          <p14:tracePt t="13560" x="2384425" y="2017713"/>
          <p14:tracePt t="13567" x="2351088" y="2017713"/>
          <p14:tracePt t="13575" x="2327275" y="2017713"/>
          <p14:tracePt t="13582" x="2303463" y="2017713"/>
          <p14:tracePt t="13591" x="2271713" y="2017713"/>
          <p14:tracePt t="13597" x="2247900" y="2009775"/>
          <p14:tracePt t="13605" x="2216150" y="2009775"/>
          <p14:tracePt t="13612" x="2176463" y="2001838"/>
          <p14:tracePt t="13621" x="2144713" y="2001838"/>
          <p14:tracePt t="13627" x="2120900" y="2001838"/>
          <p14:tracePt t="13635" x="2097088" y="2001838"/>
          <p14:tracePt t="13642" x="2081213" y="2001838"/>
          <p14:tracePt t="13650" x="2073275" y="1993900"/>
          <p14:tracePt t="13658" x="2065338" y="1993900"/>
          <p14:tracePt t="13673" x="2057400" y="1993900"/>
          <p14:tracePt t="13680" x="2049463" y="1993900"/>
          <p14:tracePt t="13762" x="2041525" y="1993900"/>
          <p14:tracePt t="13800" x="2033588" y="1993900"/>
          <p14:tracePt t="13808" x="2017713" y="1993900"/>
          <p14:tracePt t="13815" x="1984375" y="1993900"/>
          <p14:tracePt t="13823" x="1960563" y="1993900"/>
          <p14:tracePt t="13830" x="1928813" y="1993900"/>
          <p14:tracePt t="13837" x="1897063" y="1985963"/>
          <p14:tracePt t="13845" x="1881188" y="1978025"/>
          <p14:tracePt t="13852" x="1857375" y="1970088"/>
          <p14:tracePt t="13860" x="1849438" y="1970088"/>
          <p14:tracePt t="13867" x="1841500" y="1970088"/>
          <p14:tracePt t="14010" x="1841500" y="1962150"/>
          <p14:tracePt t="14020" x="1849438" y="1962150"/>
          <p14:tracePt t="14026" x="1849438" y="1946275"/>
          <p14:tracePt t="14034" x="1857375" y="1946275"/>
          <p14:tracePt t="14041" x="1865313" y="1938338"/>
          <p14:tracePt t="14051" x="1873250" y="1914525"/>
          <p14:tracePt t="14055" x="1881188" y="1906588"/>
          <p14:tracePt t="14063" x="1905000" y="1890713"/>
          <p14:tracePt t="14073" x="1920875" y="1865313"/>
          <p14:tracePt t="14078" x="1928813" y="1841500"/>
          <p14:tracePt t="14087" x="1952625" y="1825625"/>
          <p14:tracePt t="14093" x="1968500" y="1793875"/>
          <p14:tracePt t="14102" x="1984375" y="1778000"/>
          <p14:tracePt t="14108" x="2000250" y="1754188"/>
          <p14:tracePt t="14116" x="2017713" y="1730375"/>
          <p14:tracePt t="14123" x="2025650" y="1722438"/>
          <p14:tracePt t="14130" x="2033588" y="1698625"/>
          <p14:tracePt t="14139" x="2041525" y="1690688"/>
          <p14:tracePt t="14158" x="2065338" y="1651000"/>
          <p14:tracePt t="14162" x="2081213" y="1627188"/>
          <p14:tracePt t="14169" x="2089150" y="1611313"/>
          <p14:tracePt t="14176" x="2097088" y="1595438"/>
          <p14:tracePt t="14183" x="2097088" y="1587500"/>
          <p14:tracePt t="14191" x="2105025" y="1579563"/>
          <p14:tracePt t="14197" x="2112963" y="1571625"/>
          <p14:tracePt t="14205" x="2112963" y="1563688"/>
          <p14:tracePt t="14214" x="2112963" y="1555750"/>
          <p14:tracePt t="14228" x="2120900" y="1547813"/>
          <p14:tracePt t="14236" x="2120900" y="1538288"/>
          <p14:tracePt t="14252" x="2128838" y="1530350"/>
          <p14:tracePt t="14258" x="2128838" y="1522413"/>
          <p14:tracePt t="14282" x="2128838" y="1514475"/>
          <p14:tracePt t="14520" x="2136775" y="1514475"/>
          <p14:tracePt t="14527" x="2144713" y="1522413"/>
          <p14:tracePt t="14536" x="2160588" y="1538288"/>
          <p14:tracePt t="14542" x="2200275" y="1563688"/>
          <p14:tracePt t="14551" x="2247900" y="1595438"/>
          <p14:tracePt t="14558" x="2335213" y="1627188"/>
          <p14:tracePt t="14566" x="2416175" y="1658938"/>
          <p14:tracePt t="14573" x="2559050" y="1722438"/>
          <p14:tracePt t="14580" x="2774950" y="1785938"/>
          <p14:tracePt t="14588" x="3036888" y="1857375"/>
          <p14:tracePt t="14596" x="3340100" y="1946275"/>
          <p14:tracePt t="14603" x="3643313" y="2025650"/>
          <p14:tracePt t="14610" x="3962400" y="2112963"/>
          <p14:tracePt t="14620" x="4305300" y="2192338"/>
          <p14:tracePt t="14626" x="4519613" y="2257425"/>
          <p14:tracePt t="14632" x="4838700" y="2312988"/>
          <p14:tracePt t="14643" x="5133975" y="2368550"/>
          <p14:tracePt t="14649" x="5389563" y="2408238"/>
          <p14:tracePt t="14657" x="5588000" y="2416175"/>
          <p14:tracePt t="14662" x="5724525" y="2432050"/>
          <p14:tracePt t="14673" x="5795963" y="2439988"/>
          <p14:tracePt t="14678" x="5883275" y="2447925"/>
          <p14:tracePt t="14687" x="5930900" y="2455863"/>
          <p14:tracePt t="14693" x="5970588" y="2463800"/>
          <p14:tracePt t="14701" x="6002338" y="2463800"/>
          <p14:tracePt t="14708" x="6010275" y="2463800"/>
          <p14:tracePt t="14716" x="6018213" y="2463800"/>
          <p14:tracePt t="14790" x="6010275" y="2463800"/>
          <p14:tracePt t="14806" x="6002338" y="2447925"/>
          <p14:tracePt t="14813" x="5986463" y="2447925"/>
          <p14:tracePt t="14823" x="5978525" y="2432050"/>
          <p14:tracePt t="14827" x="5962650" y="2424113"/>
          <p14:tracePt t="14838" x="5962650" y="2416175"/>
          <p14:tracePt t="14844" x="5946775" y="2408238"/>
          <p14:tracePt t="14850" x="5938838" y="2400300"/>
          <p14:tracePt t="14857" x="5891213" y="2360613"/>
          <p14:tracePt t="14866" x="5859463" y="2336800"/>
          <p14:tracePt t="14874" x="5803900" y="2312988"/>
          <p14:tracePt t="14882" x="5764213" y="2297113"/>
          <p14:tracePt t="14888" x="5708650" y="2273300"/>
          <p14:tracePt t="14897" x="5651500" y="2249488"/>
          <p14:tracePt t="14905" x="5595938" y="2224088"/>
          <p14:tracePt t="14910" x="5540375" y="2208213"/>
          <p14:tracePt t="14918" x="5476875" y="2192338"/>
          <p14:tracePt t="14925" x="5429250" y="2176463"/>
          <p14:tracePt t="14934" x="5373688" y="2168525"/>
          <p14:tracePt t="14941" x="5341938" y="2160588"/>
          <p14:tracePt t="14949" x="5300663" y="2160588"/>
          <p14:tracePt t="14957" x="5276850" y="2152650"/>
          <p14:tracePt t="14962" x="5253038" y="2144713"/>
          <p14:tracePt t="14973" x="5237163" y="2144713"/>
          <p14:tracePt t="14978" x="5229225" y="2144713"/>
          <p14:tracePt t="15157" x="5237163" y="2160588"/>
          <p14:tracePt t="15166" x="5253038" y="2160588"/>
          <p14:tracePt t="15173" x="5276850" y="2168525"/>
          <p14:tracePt t="15182" x="5310188" y="2176463"/>
          <p14:tracePt t="15187" x="5334000" y="2184400"/>
          <p14:tracePt t="15195" x="5357813" y="2184400"/>
          <p14:tracePt t="15204" x="5381625" y="2184400"/>
          <p14:tracePt t="15210" x="5405438" y="2184400"/>
          <p14:tracePt t="15219" x="5437188" y="2184400"/>
          <p14:tracePt t="15225" x="5468938" y="2184400"/>
          <p14:tracePt t="15235" x="5484813" y="2184400"/>
          <p14:tracePt t="15241" x="5508625" y="2184400"/>
          <p14:tracePt t="15249" x="5516563" y="2184400"/>
          <p14:tracePt t="15255" x="5524500" y="2184400"/>
          <p14:tracePt t="15272" x="5524500" y="2176463"/>
          <p14:tracePt t="15278" x="5532438" y="2176463"/>
          <p14:tracePt t="15287" x="5540375" y="2176463"/>
          <p14:tracePt t="15316" x="5540375" y="2168525"/>
          <p14:tracePt t="15355" x="5524500" y="2168525"/>
          <p14:tracePt t="15360" x="5508625" y="2168525"/>
          <p14:tracePt t="15370" x="5500688" y="2168525"/>
          <p14:tracePt t="15376" x="5484813" y="2168525"/>
          <p14:tracePt t="15383" x="5461000" y="2168525"/>
          <p14:tracePt t="15391" x="5437188" y="2168525"/>
          <p14:tracePt t="15398" x="5413375" y="2160588"/>
          <p14:tracePt t="15406" x="5381625" y="2160588"/>
          <p14:tracePt t="15414" x="5357813" y="2160588"/>
          <p14:tracePt t="15423" x="5349875" y="2168525"/>
          <p14:tracePt t="15427" x="5341938" y="2176463"/>
          <p14:tracePt t="15438" x="5326063" y="2184400"/>
          <p14:tracePt t="15443" x="5326063" y="2200275"/>
          <p14:tracePt t="15450" x="5318125" y="2216150"/>
          <p14:tracePt t="15457" x="5310188" y="2233613"/>
          <p14:tracePt t="15465" x="5300663" y="2249488"/>
          <p14:tracePt t="15473" x="5300663" y="2257425"/>
          <p14:tracePt t="15481" x="5292725" y="2281238"/>
          <p14:tracePt t="15489" x="5284788" y="2305050"/>
          <p14:tracePt t="15495" x="5284788" y="2328863"/>
          <p14:tracePt t="15504" x="5276850" y="2352675"/>
          <p14:tracePt t="15510" x="5276850" y="2368550"/>
          <p14:tracePt t="15519" x="5276850" y="2376488"/>
          <p14:tracePt t="15525" x="5276850" y="2384425"/>
          <p14:tracePt t="15534" x="5276850" y="2392363"/>
          <p14:tracePt t="15541" x="5276850" y="2400300"/>
          <p14:tracePt t="15549" x="5268913" y="2408238"/>
          <p14:tracePt t="15563" x="5260975" y="2408238"/>
          <p14:tracePt t="15586" x="5260975" y="2416175"/>
          <p14:tracePt t="15608" x="5253038" y="2416175"/>
          <p14:tracePt t="15735" x="5268913" y="2416175"/>
          <p14:tracePt t="15742" x="5276850" y="2416175"/>
          <p14:tracePt t="15750" x="5284788" y="2416175"/>
          <p14:tracePt t="15757" x="5300663" y="2416175"/>
          <p14:tracePt t="15765" x="5318125" y="2408238"/>
          <p14:tracePt t="15772" x="5341938" y="2408238"/>
          <p14:tracePt t="15780" x="5357813" y="2408238"/>
          <p14:tracePt t="15788" x="5389563" y="2400300"/>
          <p14:tracePt t="15795" x="5405438" y="2400300"/>
          <p14:tracePt t="15803" x="5413375" y="2400300"/>
          <p14:tracePt t="15810" x="5429250" y="2400300"/>
          <p14:tracePt t="15819" x="5437188" y="2392363"/>
          <p14:tracePt t="15832" x="5445125" y="2392363"/>
          <p14:tracePt t="16080" x="5445125" y="2384425"/>
          <p14:tracePt t="16089" x="5453063" y="2384425"/>
          <p14:tracePt t="16245" x="5437188" y="2384425"/>
          <p14:tracePt t="16254" x="5413375" y="2384425"/>
          <p14:tracePt t="16260" x="5381625" y="2384425"/>
          <p14:tracePt t="16269" x="5365750" y="2384425"/>
          <p14:tracePt t="16275" x="5341938" y="2384425"/>
          <p14:tracePt t="16284" x="5310188" y="2384425"/>
          <p14:tracePt t="16291" x="5260975" y="2384425"/>
          <p14:tracePt t="16298" x="5221288" y="2392363"/>
          <p14:tracePt t="16306" x="5165725" y="2392363"/>
          <p14:tracePt t="16313" x="5110163" y="2392363"/>
          <p14:tracePt t="16322" x="5070475" y="2392363"/>
          <p14:tracePt t="16327" x="5038725" y="2392363"/>
          <p14:tracePt t="16338" x="4991100" y="2400300"/>
          <p14:tracePt t="16342" x="4967288" y="2400300"/>
          <p14:tracePt t="16353" x="4951413" y="2400300"/>
          <p14:tracePt t="16358" x="4943475" y="2400300"/>
          <p14:tracePt t="16604" x="4910138" y="2408238"/>
          <p14:tracePt t="16613" x="4838700" y="2408238"/>
          <p14:tracePt t="16620" x="4743450" y="2408238"/>
          <p14:tracePt t="16628" x="4672013" y="2408238"/>
          <p14:tracePt t="16636" x="4543425" y="2408238"/>
          <p14:tracePt t="16644" x="4305300" y="2408238"/>
          <p14:tracePt t="16650" x="4184650" y="2408238"/>
          <p14:tracePt t="16657" x="4025900" y="2408238"/>
          <p14:tracePt t="16666" x="3875088" y="2408238"/>
          <p14:tracePt t="16673" x="3754438" y="2408238"/>
          <p14:tracePt t="16682" x="3643313" y="2408238"/>
          <p14:tracePt t="16688" x="3548063" y="2408238"/>
          <p14:tracePt t="16697" x="3500438" y="2408238"/>
          <p14:tracePt t="16705" x="3427413" y="2408238"/>
          <p14:tracePt t="16710" x="3348038" y="2392363"/>
          <p14:tracePt t="16721" x="3316288" y="2384425"/>
          <p14:tracePt t="16725" x="3292475" y="2368550"/>
          <p14:tracePt t="16733" x="3276600" y="2360613"/>
          <p14:tracePt t="16740" x="3268663" y="2344738"/>
          <p14:tracePt t="16748" x="3260725" y="2336800"/>
          <p14:tracePt t="16756" x="3252788" y="2328863"/>
          <p14:tracePt t="16764" x="3244850" y="2305050"/>
          <p14:tracePt t="16771" x="3236913" y="2289175"/>
          <p14:tracePt t="16779" x="3228975" y="2273300"/>
          <p14:tracePt t="16787" x="3205163" y="2257425"/>
          <p14:tracePt t="16793" x="3197225" y="2233613"/>
          <p14:tracePt t="16800" x="3173413" y="2216150"/>
          <p14:tracePt t="16807" x="3149600" y="2200275"/>
          <p14:tracePt t="16815" x="3125788" y="2184400"/>
          <p14:tracePt t="16823" x="3068638" y="2160588"/>
          <p14:tracePt t="16831" x="3013075" y="2144713"/>
          <p14:tracePt t="16838" x="2933700" y="2120900"/>
          <p14:tracePt t="16847" x="2878138" y="2105025"/>
          <p14:tracePt t="16853" x="2790825" y="2073275"/>
          <p14:tracePt t="16860" x="2717800" y="2049463"/>
          <p14:tracePt t="16870" x="2630488" y="2033588"/>
          <p14:tracePt t="16875" x="2519363" y="2009775"/>
          <p14:tracePt t="16885" x="2439988" y="1985963"/>
          <p14:tracePt t="16891" x="2351088" y="1970088"/>
          <p14:tracePt t="16899" x="2271713" y="1962150"/>
          <p14:tracePt t="16907" x="2216150" y="1946275"/>
          <p14:tracePt t="16913" x="2184400" y="1938338"/>
          <p14:tracePt t="16920" x="2152650" y="1938338"/>
          <p14:tracePt t="16927" x="2120900" y="1938338"/>
          <p14:tracePt t="16937" x="2089150" y="1938338"/>
          <p14:tracePt t="16943" x="2065338" y="1938338"/>
          <p14:tracePt t="16952" x="2041525" y="1938338"/>
          <p14:tracePt t="16960" x="2017713" y="1938338"/>
          <p14:tracePt t="16967" x="1992313" y="1938338"/>
          <p14:tracePt t="16974" x="1984375" y="1938338"/>
          <p14:tracePt t="17176" x="1968500" y="1930400"/>
          <p14:tracePt t="17182" x="1944688" y="1922463"/>
          <p14:tracePt t="17191" x="1897063" y="1914525"/>
          <p14:tracePt t="17197" x="1841500" y="1898650"/>
          <p14:tracePt t="17205" x="1785938" y="1890713"/>
          <p14:tracePt t="17212" x="1730375" y="1890713"/>
          <p14:tracePt t="17221" x="1690688" y="1881188"/>
          <p14:tracePt t="17227" x="1651000" y="1881188"/>
          <p14:tracePt t="17235" x="1625600" y="1881188"/>
          <p14:tracePt t="17242" x="1593850" y="1881188"/>
          <p14:tracePt t="17250" x="1577975" y="1881188"/>
          <p14:tracePt t="17257" x="1562100" y="1881188"/>
          <p14:tracePt t="17265" x="1554163" y="1881188"/>
          <p14:tracePt t="17272" x="1546225" y="1881188"/>
          <p14:tracePt t="17280" x="1538288" y="1881188"/>
          <p14:tracePt t="17288" x="1530350" y="1881188"/>
          <p14:tracePt t="17319" x="1530350" y="1890713"/>
          <p14:tracePt t="17325" x="1522413" y="1890713"/>
          <p14:tracePt t="17348" x="1514475" y="1890713"/>
          <p14:tracePt t="17362" x="1506538" y="1890713"/>
          <p14:tracePt t="17371" x="1498600" y="1890713"/>
          <p14:tracePt t="17385" x="1490663" y="1890713"/>
          <p14:tracePt t="17400" x="1482725" y="1890713"/>
          <p14:tracePt t="17408" x="1474788" y="1890713"/>
          <p14:tracePt t="17415" x="1466850" y="1890713"/>
          <p14:tracePt t="17422" x="1443038" y="1890713"/>
          <p14:tracePt t="17438" x="1427163" y="1890713"/>
          <p14:tracePt t="17445" x="1419225" y="1890713"/>
          <p14:tracePt t="17468" x="1411288" y="1890713"/>
          <p14:tracePt t="17498" x="1403350" y="1890713"/>
          <p14:tracePt t="17520" x="1395413" y="1890713"/>
          <p14:tracePt t="17527" x="1387475" y="1890713"/>
          <p14:tracePt t="17647" x="1395413" y="1890713"/>
          <p14:tracePt t="17662" x="1403350" y="1890713"/>
          <p14:tracePt t="17671" x="1427163" y="1890713"/>
          <p14:tracePt t="17677" x="1482725" y="1890713"/>
          <p14:tracePt t="17685" x="1546225" y="1898650"/>
          <p14:tracePt t="17692" x="1641475" y="1914525"/>
          <p14:tracePt t="17700" x="1778000" y="1938338"/>
          <p14:tracePt t="17708" x="1905000" y="1970088"/>
          <p14:tracePt t="17715" x="2128838" y="1993900"/>
          <p14:tracePt t="17723" x="2359025" y="2017713"/>
          <p14:tracePt t="17730" x="2559050" y="2025650"/>
          <p14:tracePt t="17739" x="2733675" y="2041525"/>
          <p14:tracePt t="17745" x="2886075" y="2073275"/>
          <p14:tracePt t="17754" x="2989263" y="2097088"/>
          <p14:tracePt t="17760" x="3100388" y="2120900"/>
          <p14:tracePt t="17768" x="3149600" y="2144713"/>
          <p14:tracePt t="17775" x="3244850" y="2184400"/>
          <p14:tracePt t="17782" x="3332163" y="2208213"/>
          <p14:tracePt t="17790" x="3427413" y="2249488"/>
          <p14:tracePt t="17797" x="3524250" y="2273300"/>
          <p14:tracePt t="17805" x="3627438" y="2297113"/>
          <p14:tracePt t="17812" x="3698875" y="2312988"/>
          <p14:tracePt t="17820" x="3786188" y="2336800"/>
          <p14:tracePt t="17827" x="3875088" y="2352675"/>
          <p14:tracePt t="17834" x="3962400" y="2360613"/>
          <p14:tracePt t="17842" x="4041775" y="2360613"/>
          <p14:tracePt t="17851" x="4105275" y="2368550"/>
          <p14:tracePt t="17857" x="4168775" y="2368550"/>
          <p14:tracePt t="17864" x="4225925" y="2376488"/>
          <p14:tracePt t="17872" x="4273550" y="2384425"/>
          <p14:tracePt t="17880" x="4329113" y="2384425"/>
          <p14:tracePt t="17888" x="4376738" y="2392363"/>
          <p14:tracePt t="17895" x="4432300" y="2400300"/>
          <p14:tracePt t="17903" x="4487863" y="2408238"/>
          <p14:tracePt t="17911" x="4551363" y="2416175"/>
          <p14:tracePt t="17918" x="4608513" y="2416175"/>
          <p14:tracePt t="17925" x="4672013" y="2416175"/>
          <p14:tracePt t="17933" x="4743450" y="2416175"/>
          <p14:tracePt t="17940" x="4806950" y="2416175"/>
          <p14:tracePt t="17947" x="4886325" y="2424113"/>
          <p14:tracePt t="17955" x="4943475" y="2424113"/>
          <p14:tracePt t="17962" x="4991100" y="2424113"/>
          <p14:tracePt t="17970" x="5022850" y="2424113"/>
          <p14:tracePt t="17977" x="5046663" y="2424113"/>
          <p14:tracePt t="17985" x="5062538" y="2424113"/>
          <p14:tracePt t="18142" x="5062538" y="2439988"/>
          <p14:tracePt t="18150" x="5062538" y="2447925"/>
          <p14:tracePt t="18157" x="5062538" y="2455863"/>
          <p14:tracePt t="18165" x="5054600" y="2471738"/>
          <p14:tracePt t="18173" x="5054600" y="2487613"/>
          <p14:tracePt t="18180" x="5054600" y="2495550"/>
          <p14:tracePt t="18188" x="5054600" y="2503488"/>
          <p14:tracePt t="18195" x="5046663" y="2519363"/>
          <p14:tracePt t="18203" x="5046663" y="2527300"/>
          <p14:tracePt t="18210" x="5038725" y="2535238"/>
          <p14:tracePt t="18217" x="5038725" y="2551113"/>
          <p14:tracePt t="18224" x="5038725" y="2559050"/>
          <p14:tracePt t="18233" x="5038725" y="2566988"/>
          <p14:tracePt t="18240" x="5030788" y="2566988"/>
          <p14:tracePt t="18247" x="5030788" y="2576513"/>
          <p14:tracePt t="18262" x="5022850" y="2576513"/>
          <p14:tracePt t="18330" x="5014913" y="2576513"/>
          <p14:tracePt t="18345" x="5006975" y="2576513"/>
          <p14:tracePt t="18360" x="4999038" y="2576513"/>
          <p14:tracePt t="18368" x="4991100" y="2576513"/>
          <p14:tracePt t="18375" x="4983163" y="2576513"/>
          <p14:tracePt t="18390" x="4975225" y="2576513"/>
          <p14:tracePt t="18405" x="4967288" y="2576513"/>
          <p14:tracePt t="18412" x="4959350" y="2576513"/>
          <p14:tracePt t="18420" x="4951413" y="2576513"/>
          <p14:tracePt t="18435" x="4943475" y="2576513"/>
          <p14:tracePt t="18442" x="4933950" y="2576513"/>
          <p14:tracePt t="18451" x="4926013" y="2576513"/>
          <p14:tracePt t="18465" x="4918075" y="2576513"/>
          <p14:tracePt t="18480" x="4902200" y="2576513"/>
          <p14:tracePt t="18495" x="4894263" y="2576513"/>
          <p14:tracePt t="18510" x="4886325" y="2576513"/>
          <p14:tracePt t="18652" x="4894263" y="2559050"/>
          <p14:tracePt t="18660" x="4910138" y="2559050"/>
          <p14:tracePt t="18667" x="4918075" y="2551113"/>
          <p14:tracePt t="18675" x="4933950" y="2543175"/>
          <p14:tracePt t="18682" x="4951413" y="2543175"/>
          <p14:tracePt t="18689" x="4975225" y="2535238"/>
          <p14:tracePt t="18697" x="4991100" y="2535238"/>
          <p14:tracePt t="18704" x="5014913" y="2535238"/>
          <p14:tracePt t="18712" x="5030788" y="2535238"/>
          <p14:tracePt t="18720" x="5054600" y="2535238"/>
          <p14:tracePt t="18727" x="5094288" y="2527300"/>
          <p14:tracePt t="18736" x="5126038" y="2511425"/>
          <p14:tracePt t="18742" x="5157788" y="2503488"/>
          <p14:tracePt t="18750" x="5181600" y="2495550"/>
          <p14:tracePt t="18757" x="5205413" y="2479675"/>
          <p14:tracePt t="18766" x="5229225" y="2463800"/>
          <p14:tracePt t="18773" x="5253038" y="2455863"/>
          <p14:tracePt t="18780" x="5268913" y="2439988"/>
          <p14:tracePt t="18787" x="5284788" y="2424113"/>
          <p14:tracePt t="18794" x="5300663" y="2416175"/>
          <p14:tracePt t="18803" x="5310188" y="2416175"/>
          <p14:tracePt t="18810" x="5326063" y="2408238"/>
          <p14:tracePt t="18818" x="5326063" y="2400300"/>
          <p14:tracePt t="18825" x="5334000" y="2400300"/>
          <p14:tracePt t="18847" x="5341938" y="2400300"/>
          <p14:tracePt t="18922" x="5349875" y="2400300"/>
          <p14:tracePt t="18930" x="5357813" y="2400300"/>
          <p14:tracePt t="18937" x="5365750" y="2400300"/>
          <p14:tracePt t="19050" x="5357813" y="2400300"/>
          <p14:tracePt t="19057" x="5334000" y="2400300"/>
          <p14:tracePt t="19066" x="5310188" y="2400300"/>
          <p14:tracePt t="19072" x="5292725" y="2400300"/>
          <p14:tracePt t="19080" x="5237163" y="2392363"/>
          <p14:tracePt t="19087" x="5205413" y="2392363"/>
          <p14:tracePt t="19097" x="5165725" y="2384425"/>
          <p14:tracePt t="19103" x="5118100" y="2384425"/>
          <p14:tracePt t="19110" x="5094288" y="2384425"/>
          <p14:tracePt t="19117" x="5062538" y="2384425"/>
          <p14:tracePt t="19125" x="5038725" y="2384425"/>
          <p14:tracePt t="19132" x="5022850" y="2384425"/>
          <p14:tracePt t="19151" x="5014913" y="2384425"/>
          <p14:tracePt t="19155" x="5006975" y="2384425"/>
          <p14:tracePt t="20137" x="5014913" y="2384425"/>
          <p14:tracePt t="20152" x="5038725" y="2384425"/>
          <p14:tracePt t="20155" x="5062538" y="2384425"/>
          <p14:tracePt t="20160" x="5094288" y="2400300"/>
          <p14:tracePt t="20168" x="5149850" y="2416175"/>
          <p14:tracePt t="20175" x="5205413" y="2432050"/>
          <p14:tracePt t="20184" x="5276850" y="2447925"/>
          <p14:tracePt t="20192" x="5334000" y="2463800"/>
          <p14:tracePt t="20197" x="5397500" y="2479675"/>
          <p14:tracePt t="20207" x="5453063" y="2495550"/>
          <p14:tracePt t="20213" x="5500688" y="2503488"/>
          <p14:tracePt t="20221" x="5524500" y="2519363"/>
          <p14:tracePt t="20228" x="5540375" y="2527300"/>
          <p14:tracePt t="20236" x="5548313" y="2527300"/>
          <p14:tracePt t="20281" x="5540375" y="2535238"/>
          <p14:tracePt t="20296" x="5532438" y="2543175"/>
          <p14:tracePt t="20310" x="5532438" y="2551113"/>
          <p14:tracePt t="20318" x="5532438" y="2559050"/>
          <p14:tracePt t="20335" x="5532438" y="2566988"/>
          <p14:tracePt t="20340" x="5532438" y="2584450"/>
          <p14:tracePt t="20347" x="5532438" y="2592388"/>
          <p14:tracePt t="20356" x="5532438" y="2600325"/>
          <p14:tracePt t="20364" x="5532438" y="2608263"/>
          <p14:tracePt t="20378" x="5532438" y="2624138"/>
          <p14:tracePt t="20387" x="5532438" y="2632075"/>
          <p14:tracePt t="20393" x="5532438" y="2647950"/>
          <p14:tracePt t="20400" x="5532438" y="2671763"/>
          <p14:tracePt t="20409" x="5548313" y="2687638"/>
          <p14:tracePt t="20418" x="5556250" y="2711450"/>
          <p14:tracePt t="20423" x="5588000" y="2735263"/>
          <p14:tracePt t="20432" x="5619750" y="2767013"/>
          <p14:tracePt t="20438" x="5651500" y="2774950"/>
          <p14:tracePt t="20446" x="5684838" y="2798763"/>
          <p14:tracePt t="20454" x="5732463" y="2822575"/>
          <p14:tracePt t="20460" x="5756275" y="2830513"/>
          <p14:tracePt t="20469" x="5780088" y="2838450"/>
          <p14:tracePt t="20475" x="5803900" y="2846388"/>
          <p14:tracePt t="20482" x="5819775" y="2854325"/>
          <p14:tracePt t="20492" x="5827713" y="2862263"/>
          <p14:tracePt t="20498" x="5843588" y="2862263"/>
          <p14:tracePt t="20595" x="5835650" y="2862263"/>
          <p14:tracePt t="20602" x="5827713" y="2854325"/>
          <p14:tracePt t="20610" x="5811838" y="2838450"/>
          <p14:tracePt t="20618" x="5788025" y="2822575"/>
          <p14:tracePt t="20626" x="5764213" y="2806700"/>
          <p14:tracePt t="20635" x="5740400" y="2782888"/>
          <p14:tracePt t="20640" x="5708650" y="2751138"/>
          <p14:tracePt t="20650" x="5692775" y="2727325"/>
          <p14:tracePt t="20656" x="5667375" y="2711450"/>
          <p14:tracePt t="20664" x="5651500" y="2679700"/>
          <p14:tracePt t="20670" x="5643563" y="2663825"/>
          <p14:tracePt t="20678" x="5635625" y="2647950"/>
          <p14:tracePt t="20686" x="5627688" y="2632075"/>
          <p14:tracePt t="20692" x="5619750" y="2624138"/>
          <p14:tracePt t="20701" x="5619750" y="2616200"/>
          <p14:tracePt t="20718" x="5619750" y="2608263"/>
          <p14:tracePt t="20733" x="5611813" y="2608263"/>
          <p14:tracePt t="20738" x="5611813" y="2600325"/>
          <p14:tracePt t="20857" x="5603875" y="2600325"/>
          <p14:tracePt t="20867" x="5595938" y="2592388"/>
          <p14:tracePt t="20873" x="5572125" y="2576513"/>
          <p14:tracePt t="20880" x="5556250" y="2576513"/>
          <p14:tracePt t="20889" x="5540375" y="2576513"/>
          <p14:tracePt t="20896" x="5532438" y="2566988"/>
          <p14:tracePt t="20903" x="5524500" y="2559050"/>
          <p14:tracePt t="20910" x="5516563" y="2559050"/>
          <p14:tracePt t="20918" x="5508625" y="2559050"/>
          <p14:tracePt t="21352" x="5508625" y="2543175"/>
          <p14:tracePt t="21361" x="5508625" y="2511425"/>
          <p14:tracePt t="21368" x="5508625" y="2495550"/>
          <p14:tracePt t="21377" x="5524500" y="2455863"/>
          <p14:tracePt t="21384" x="5540375" y="2424113"/>
          <p14:tracePt t="21392" x="5556250" y="2400300"/>
          <p14:tracePt t="21401" x="5556250" y="2360613"/>
          <p14:tracePt t="21405" x="5572125" y="2344738"/>
          <p14:tracePt t="21412" x="5580063" y="2328863"/>
          <p14:tracePt t="21421" x="5580063" y="2312988"/>
          <p14:tracePt t="21428" x="5580063" y="2289175"/>
          <p14:tracePt t="21436" x="5580063" y="2281238"/>
          <p14:tracePt t="21442" x="5580063" y="2265363"/>
          <p14:tracePt t="21451" x="5580063" y="2249488"/>
          <p14:tracePt t="21459" x="5580063" y="2241550"/>
          <p14:tracePt t="21466" x="5580063" y="2216150"/>
          <p14:tracePt t="21472" x="5580063" y="2208213"/>
          <p14:tracePt t="21482" x="5572125" y="2200275"/>
          <p14:tracePt t="21488" x="5564188" y="2176463"/>
          <p14:tracePt t="21497" x="5556250" y="2176463"/>
          <p14:tracePt t="21503" x="5556250" y="2168525"/>
          <p14:tracePt t="21511" x="5548313" y="2152650"/>
          <p14:tracePt t="21518" x="5540375" y="2152650"/>
          <p14:tracePt t="21525" x="5540375" y="2144713"/>
          <p14:tracePt t="21541" x="5540375" y="2136775"/>
          <p14:tracePt t="21660" x="5532438" y="2136775"/>
          <p14:tracePt t="22207" x="5508625" y="2160588"/>
          <p14:tracePt t="22216" x="5484813" y="2192338"/>
          <p14:tracePt t="22223" x="5429250" y="2241550"/>
          <p14:tracePt t="22232" x="5389563" y="2281238"/>
          <p14:tracePt t="22237" x="5357813" y="2320925"/>
          <p14:tracePt t="22246" x="5318125" y="2360613"/>
          <p14:tracePt t="22253" x="5284788" y="2384425"/>
          <p14:tracePt t="22260" x="5276850" y="2400300"/>
          <p14:tracePt t="22268" x="5260975" y="2400300"/>
          <p14:tracePt t="22275" x="5253038" y="2416175"/>
          <p14:tracePt t="22283" x="5245100" y="2416175"/>
          <p14:tracePt t="22290" x="5245100" y="2424113"/>
          <p14:tracePt t="22312" x="5237163" y="2432050"/>
          <p14:tracePt t="22335" x="5229225" y="2432050"/>
          <p14:tracePt t="22342" x="5221288" y="2439988"/>
          <p14:tracePt t="22350" x="5213350" y="2439988"/>
          <p14:tracePt t="22358" x="5197475" y="2439988"/>
          <p14:tracePt t="22365" x="5181600" y="2455863"/>
          <p14:tracePt t="22372" x="5157788" y="2463800"/>
          <p14:tracePt t="22380" x="5126038" y="2471738"/>
          <p14:tracePt t="22387" x="5126038" y="2479675"/>
          <p14:tracePt t="22395" x="5102225" y="2487613"/>
          <p14:tracePt t="22403" x="5094288" y="2495550"/>
          <p14:tracePt t="22410" x="5078413" y="2503488"/>
          <p14:tracePt t="22500" x="5070475" y="2503488"/>
          <p14:tracePt t="22508" x="5070475" y="2511425"/>
          <p14:tracePt t="22545" x="5062538" y="2511425"/>
          <p14:tracePt t="23302" x="5062538" y="2519363"/>
          <p14:tracePt t="23312" x="5062538" y="2527300"/>
          <p14:tracePt t="23318" x="5062538" y="2535238"/>
          <p14:tracePt t="23326" x="5070475" y="2551113"/>
          <p14:tracePt t="23334" x="5078413" y="2566988"/>
          <p14:tracePt t="23340" x="5094288" y="2592388"/>
          <p14:tracePt t="23349" x="5118100" y="2624138"/>
          <p14:tracePt t="23356" x="5173663" y="2655888"/>
          <p14:tracePt t="23364" x="5253038" y="2695575"/>
          <p14:tracePt t="23371" x="5341938" y="2743200"/>
          <p14:tracePt t="23377" x="5453063" y="2790825"/>
          <p14:tracePt t="23385" x="5556250" y="2838450"/>
          <p14:tracePt t="23392" x="5667375" y="2878138"/>
          <p14:tracePt t="23400" x="5788025" y="2935288"/>
          <p14:tracePt t="23407" x="5883275" y="2974975"/>
          <p14:tracePt t="23416" x="5970588" y="3022600"/>
          <p14:tracePt t="23422" x="6059488" y="3046413"/>
          <p14:tracePt t="23430" x="6107113" y="3070225"/>
          <p14:tracePt t="23437" x="6130925" y="3078163"/>
          <p14:tracePt t="23446" x="6146800" y="3078163"/>
          <p14:tracePt t="23453" x="6146800" y="3086100"/>
          <p14:tracePt t="23461" x="6146800" y="3094038"/>
          <p14:tracePt t="23467" x="6138863" y="3094038"/>
          <p14:tracePt t="23483" x="6130925" y="3094038"/>
          <p14:tracePt t="23490" x="6115050" y="3094038"/>
          <p14:tracePt t="23497" x="6107113" y="3094038"/>
          <p14:tracePt t="23505" x="6099175" y="3094038"/>
          <p14:tracePt t="23514" x="6083300" y="3086100"/>
          <p14:tracePt t="23520" x="6075363" y="3078163"/>
          <p14:tracePt t="23528" x="6067425" y="3062288"/>
          <p14:tracePt t="23535" x="6051550" y="3046413"/>
          <p14:tracePt t="23542" x="6043613" y="3038475"/>
          <p14:tracePt t="23550" x="6026150" y="3022600"/>
          <p14:tracePt t="23557" x="6026150" y="3006725"/>
          <p14:tracePt t="23565" x="6010275" y="3006725"/>
          <p14:tracePt t="23572" x="6002338" y="2990850"/>
          <p14:tracePt t="23580" x="5986463" y="2982913"/>
          <p14:tracePt t="23587" x="5978525" y="2974975"/>
          <p14:tracePt t="23595" x="5970588" y="2967038"/>
          <p14:tracePt t="23602" x="5954713" y="2959100"/>
          <p14:tracePt t="23610" x="5946775" y="2951163"/>
          <p14:tracePt t="23617" x="5930900" y="2935288"/>
          <p14:tracePt t="23633" x="5915025" y="2919413"/>
          <p14:tracePt t="23640" x="5899150" y="2909888"/>
          <p14:tracePt t="23649" x="5891213" y="2894013"/>
          <p14:tracePt t="23655" x="5875338" y="2886075"/>
          <p14:tracePt t="23663" x="5859463" y="2870200"/>
          <p14:tracePt t="23670" x="5859463" y="2862263"/>
          <p14:tracePt t="23677" x="5851525" y="2854325"/>
          <p14:tracePt t="23686" x="5843588" y="2846388"/>
          <p14:tracePt t="23692" x="5835650" y="2846388"/>
          <p14:tracePt t="23700" x="5835650" y="2830513"/>
          <p14:tracePt t="23708" x="5835650" y="2822575"/>
          <p14:tracePt t="23716" x="5827713" y="2814638"/>
          <p14:tracePt t="23722" x="5827713" y="2806700"/>
          <p14:tracePt t="23731" x="5819775" y="2806700"/>
          <p14:tracePt t="23739" x="5819775" y="2790825"/>
          <p14:tracePt t="23753" x="5819775" y="2782888"/>
          <p14:tracePt t="23761" x="5811838" y="2782888"/>
          <p14:tracePt t="23768" x="5811838" y="2774950"/>
          <p14:tracePt t="23827" x="5803900" y="2774950"/>
          <p14:tracePt t="24727" x="5803900" y="2767013"/>
          <p14:tracePt t="24744" x="5811838" y="2767013"/>
          <p14:tracePt t="28270" x="5835650" y="2719388"/>
          <p14:tracePt t="28272" x="5907088" y="2566988"/>
          <p14:tracePt t="28272" x="5930900" y="2503488"/>
          <p14:tracePt t="28275" x="5970588" y="2408238"/>
          <p14:tracePt t="28282" x="5986463" y="2360613"/>
          <p14:tracePt t="28291" x="5994400" y="2336800"/>
          <p14:tracePt t="28298" x="6010275" y="2305050"/>
          <p14:tracePt t="28307" x="6010275" y="2281238"/>
          <p14:tracePt t="28313" x="6018213" y="2257425"/>
          <p14:tracePt t="28320" x="6026150" y="2241550"/>
          <p14:tracePt t="28329" x="6034088" y="2216150"/>
          <p14:tracePt t="28335" x="6034088" y="2200275"/>
          <p14:tracePt t="28344" x="6043613" y="2176463"/>
          <p14:tracePt t="28350" x="6051550" y="2160588"/>
          <p14:tracePt t="28359" x="6059488" y="2144713"/>
          <p14:tracePt t="28366" x="6059488" y="2128838"/>
          <p14:tracePt t="28373" x="6067425" y="2112963"/>
          <p14:tracePt t="28380" x="6075363" y="2089150"/>
          <p14:tracePt t="28388" x="6075363" y="2073275"/>
          <p14:tracePt t="28396" x="6075363" y="2065338"/>
          <p14:tracePt t="28402" x="6083300" y="2049463"/>
          <p14:tracePt t="28411" x="6091238" y="2033588"/>
          <p14:tracePt t="28417" x="6091238" y="2017713"/>
          <p14:tracePt t="28427" x="6099175" y="2001838"/>
          <p14:tracePt t="28432" x="6099175" y="1985963"/>
          <p14:tracePt t="28441" x="6099175" y="1970088"/>
          <p14:tracePt t="28448" x="6107113" y="1946275"/>
          <p14:tracePt t="28456" x="6107113" y="1922463"/>
          <p14:tracePt t="28464" x="6115050" y="1898650"/>
          <p14:tracePt t="28472" x="6122988" y="1873250"/>
          <p14:tracePt t="28479" x="6122988" y="1849438"/>
          <p14:tracePt t="28485" x="6122988" y="1825625"/>
          <p14:tracePt t="28495" x="6130925" y="1801813"/>
          <p14:tracePt t="28500" x="6138863" y="1785938"/>
          <p14:tracePt t="28512" x="6138863" y="1762125"/>
          <p14:tracePt t="28515" x="6146800" y="1746250"/>
          <p14:tracePt t="28525" x="6146800" y="1730375"/>
          <p14:tracePt t="28531" x="6146800" y="1706563"/>
          <p14:tracePt t="28540" x="6154738" y="1682750"/>
          <p14:tracePt t="28545" x="6154738" y="1666875"/>
          <p14:tracePt t="28552" x="6154738" y="1651000"/>
          <p14:tracePt t="28562" x="6162675" y="1635125"/>
          <p14:tracePt t="28568" x="6162675" y="1627188"/>
          <p14:tracePt t="28577" x="6162675" y="1611313"/>
          <p14:tracePt t="28583" x="6162675" y="1595438"/>
          <p14:tracePt t="28590" x="6162675" y="1587500"/>
          <p14:tracePt t="28598" x="6170613" y="1571625"/>
          <p14:tracePt t="28605" x="6170613" y="1563688"/>
          <p14:tracePt t="28612" x="6178550" y="1547813"/>
          <p14:tracePt t="28620" x="6178550" y="1538288"/>
          <p14:tracePt t="28628" x="6178550" y="1530350"/>
          <p14:tracePt t="28635" x="6186488" y="1506538"/>
          <p14:tracePt t="28642" x="6186488" y="1498600"/>
          <p14:tracePt t="28658" x="6186488" y="1482725"/>
          <p14:tracePt t="28665" x="6194425" y="1466850"/>
          <p14:tracePt t="28673" x="6194425" y="1458913"/>
          <p14:tracePt t="28680" x="6194425" y="1427163"/>
          <p14:tracePt t="28687" x="6194425" y="1419225"/>
          <p14:tracePt t="28696" x="6194425" y="1411288"/>
          <p14:tracePt t="28703" x="6202363" y="1403350"/>
          <p14:tracePt t="29047" x="6202363" y="1395413"/>
          <p14:tracePt t="29070" x="6202363" y="1387475"/>
          <p14:tracePt t="30233" x="6202363" y="1395413"/>
          <p14:tracePt t="30240" x="6202363" y="1411288"/>
          <p14:tracePt t="30250" x="6202363" y="1427163"/>
          <p14:tracePt t="30255" x="6194425" y="1443038"/>
          <p14:tracePt t="30262" x="6178550" y="1474788"/>
          <p14:tracePt t="30270" x="6146800" y="1482725"/>
          <p14:tracePt t="30277" x="6115050" y="1482725"/>
          <p14:tracePt t="30286" x="6083300" y="1482725"/>
          <p14:tracePt t="30293" x="6043613" y="1466850"/>
          <p14:tracePt t="30300" x="6026150" y="1458913"/>
          <p14:tracePt t="30788" x="0" y="0"/>
        </p14:tracePtLst>
        <p14:tracePtLst>
          <p14:tracePt t="31210" x="5284788" y="1666875"/>
          <p14:tracePt t="31217" x="5086350" y="1730375"/>
          <p14:tracePt t="31224" x="4894263" y="1778000"/>
          <p14:tracePt t="31230" x="4703763" y="1825625"/>
          <p14:tracePt t="31237" x="4487863" y="1865313"/>
          <p14:tracePt t="31246" x="4305300" y="1898650"/>
          <p14:tracePt t="31254" x="4176713" y="1922463"/>
          <p14:tracePt t="31261" x="4033838" y="1954213"/>
          <p14:tracePt t="31269" x="3906838" y="1970088"/>
          <p14:tracePt t="31276" x="3802063" y="1978025"/>
          <p14:tracePt t="31283" x="3714750" y="1985963"/>
          <p14:tracePt t="31290" x="3651250" y="1985963"/>
          <p14:tracePt t="31298" x="3579813" y="1993900"/>
          <p14:tracePt t="31308" x="3524250" y="2001838"/>
          <p14:tracePt t="31313" x="3476625" y="2009775"/>
          <p14:tracePt t="31323" x="3411538" y="2017713"/>
          <p14:tracePt t="31328" x="3371850" y="2025650"/>
          <p14:tracePt t="31336" x="3316288" y="2033588"/>
          <p14:tracePt t="31344" x="3284538" y="2033588"/>
          <p14:tracePt t="31350" x="3228975" y="2041525"/>
          <p14:tracePt t="31359" x="3197225" y="2041525"/>
          <p14:tracePt t="31365" x="3157538" y="2041525"/>
          <p14:tracePt t="31375" x="3117850" y="2041525"/>
          <p14:tracePt t="31381" x="3076575" y="2041525"/>
          <p14:tracePt t="31390" x="3021013" y="2049463"/>
          <p14:tracePt t="31395" x="2965450" y="2057400"/>
          <p14:tracePt t="31403" x="2901950" y="2065338"/>
          <p14:tracePt t="31412" x="2846388" y="2065338"/>
          <p14:tracePt t="31419" x="2790825" y="2073275"/>
          <p14:tracePt t="31427" x="2725738" y="2081213"/>
          <p14:tracePt t="31434" x="2662238" y="2089150"/>
          <p14:tracePt t="31445" x="2598738" y="2097088"/>
          <p14:tracePt t="31448" x="2543175" y="2097088"/>
          <p14:tracePt t="31457" x="2487613" y="2097088"/>
          <p14:tracePt t="31463" x="2455863" y="2097088"/>
          <p14:tracePt t="31472" x="2400300" y="2089150"/>
          <p14:tracePt t="31478" x="2343150" y="2073275"/>
          <p14:tracePt t="31486" x="2287588" y="2057400"/>
          <p14:tracePt t="31494" x="2224088" y="2049463"/>
          <p14:tracePt t="31503" x="2160588" y="2041525"/>
          <p14:tracePt t="31508" x="2081213" y="2033588"/>
          <p14:tracePt t="31515" x="2025650" y="2033588"/>
          <p14:tracePt t="31523" x="1984375" y="2033588"/>
          <p14:tracePt t="31530" x="1920875" y="2025650"/>
          <p14:tracePt t="31537" x="1873250" y="2025650"/>
          <p14:tracePt t="31546" x="1825625" y="2025650"/>
          <p14:tracePt t="31553" x="1785938" y="2025650"/>
          <p14:tracePt t="31560" x="1746250" y="2025650"/>
          <p14:tracePt t="31567" x="1730375" y="2025650"/>
          <p14:tracePt t="31577" x="1706563" y="2025650"/>
          <p14:tracePt t="31583" x="1698625" y="2025650"/>
          <p14:tracePt t="31592" x="1690688" y="2025650"/>
          <p14:tracePt t="31607" x="1682750" y="2025650"/>
          <p14:tracePt t="31613" x="1674813" y="2025650"/>
          <p14:tracePt t="31702" x="1666875" y="2025650"/>
          <p14:tracePt t="31710" x="1666875" y="2017713"/>
          <p14:tracePt t="31719" x="1666875" y="2009775"/>
          <p14:tracePt t="31727" x="1666875" y="2001838"/>
          <p14:tracePt t="31740" x="1674813" y="1993900"/>
          <p14:tracePt t="31749" x="1682750" y="1978025"/>
          <p14:tracePt t="31756" x="1690688" y="1970088"/>
          <p14:tracePt t="31762" x="1706563" y="1962150"/>
          <p14:tracePt t="31772" x="1730375" y="1962150"/>
          <p14:tracePt t="31778" x="1738313" y="1962150"/>
          <p14:tracePt t="31786" x="1754188" y="1954213"/>
          <p14:tracePt t="31793" x="1785938" y="1954213"/>
          <p14:tracePt t="31803" x="1809750" y="1946275"/>
          <p14:tracePt t="31808" x="1841500" y="1946275"/>
          <p14:tracePt t="31817" x="1873250" y="1946275"/>
          <p14:tracePt t="31824" x="1920875" y="1946275"/>
          <p14:tracePt t="31831" x="1936750" y="1946275"/>
          <p14:tracePt t="31837" x="1944688" y="1946275"/>
          <p14:tracePt t="31847" x="1960563" y="1946275"/>
          <p14:tracePt t="31860" x="1968500" y="1946275"/>
          <p14:tracePt t="31973" x="1952625" y="1946275"/>
          <p14:tracePt t="31980" x="1936750" y="1946275"/>
          <p14:tracePt t="31987" x="1920875" y="1946275"/>
          <p14:tracePt t="31995" x="1897063" y="1946275"/>
          <p14:tracePt t="32003" x="1873250" y="1946275"/>
          <p14:tracePt t="32010" x="1849438" y="1938338"/>
          <p14:tracePt t="32018" x="1825625" y="1922463"/>
          <p14:tracePt t="32025" x="1793875" y="1922463"/>
          <p14:tracePt t="32033" x="1754188" y="1914525"/>
          <p14:tracePt t="32040" x="1714500" y="1914525"/>
          <p14:tracePt t="32048" x="1682750" y="1906588"/>
          <p14:tracePt t="32056" x="1658938" y="1906588"/>
          <p14:tracePt t="32062" x="1625600" y="1898650"/>
          <p14:tracePt t="32070" x="1585913" y="1890713"/>
          <p14:tracePt t="32077" x="1554163" y="1890713"/>
          <p14:tracePt t="32085" x="1506538" y="1890713"/>
          <p14:tracePt t="32092" x="1482725" y="1890713"/>
          <p14:tracePt t="32100" x="1458913" y="1890713"/>
          <p14:tracePt t="32108" x="1427163" y="1890713"/>
          <p14:tracePt t="32115" x="1395413" y="1890713"/>
          <p14:tracePt t="32123" x="1371600" y="1890713"/>
          <p14:tracePt t="32130" x="1355725" y="1890713"/>
          <p14:tracePt t="32138" x="1323975" y="1898650"/>
          <p14:tracePt t="32157" x="1292225" y="1906588"/>
          <p14:tracePt t="32160" x="1284288" y="1906588"/>
          <p14:tracePt t="32167" x="1274763" y="1914525"/>
          <p14:tracePt t="32176" x="1258888" y="1922463"/>
          <p14:tracePt t="32182" x="1250950" y="1922463"/>
          <p14:tracePt t="32191" x="1243013" y="1922463"/>
          <p14:tracePt t="32197" x="1235075" y="1922463"/>
          <p14:tracePt t="32213" x="1227138" y="1922463"/>
          <p14:tracePt t="32220" x="1219200" y="1922463"/>
          <p14:tracePt t="32235" x="1211263" y="1922463"/>
          <p14:tracePt t="32250" x="1203325" y="1922463"/>
          <p14:tracePt t="32273" x="1195388" y="1922463"/>
          <p14:tracePt t="32295" x="1187450" y="1922463"/>
          <p14:tracePt t="32341" x="1179513" y="1922463"/>
          <p14:tracePt t="32430" x="1195388" y="1922463"/>
          <p14:tracePt t="32437" x="1203325" y="1922463"/>
          <p14:tracePt t="32445" x="1219200" y="1914525"/>
          <p14:tracePt t="32453" x="1235075" y="1906588"/>
          <p14:tracePt t="32460" x="1258888" y="1906588"/>
          <p14:tracePt t="32468" x="1284288" y="1906588"/>
          <p14:tracePt t="32475" x="1300163" y="1898650"/>
          <p14:tracePt t="32483" x="1323975" y="1898650"/>
          <p14:tracePt t="32490" x="1339850" y="1898650"/>
          <p14:tracePt t="32497" x="1355725" y="1890713"/>
          <p14:tracePt t="32506" x="1363663" y="1890713"/>
          <p14:tracePt t="32512" x="1379538" y="1890713"/>
          <p14:tracePt t="32520" x="1387475" y="1890713"/>
          <p14:tracePt t="32527" x="1395413" y="1890713"/>
          <p14:tracePt t="32550" x="1403350" y="1890713"/>
          <p14:tracePt t="32558" x="1403350" y="1881188"/>
          <p14:tracePt t="32565" x="1419225" y="1881188"/>
          <p14:tracePt t="32580" x="1427163" y="1873250"/>
          <p14:tracePt t="32603" x="1435100" y="1873250"/>
          <p14:tracePt t="32692" x="1458913" y="1881188"/>
          <p14:tracePt t="32700" x="1482725" y="1890713"/>
          <p14:tracePt t="32708" x="1506538" y="1890713"/>
          <p14:tracePt t="32715" x="1546225" y="1906588"/>
          <p14:tracePt t="32723" x="1577975" y="1914525"/>
          <p14:tracePt t="32730" x="1617663" y="1922463"/>
          <p14:tracePt t="32739" x="1658938" y="1930400"/>
          <p14:tracePt t="32745" x="1682750" y="1938338"/>
          <p14:tracePt t="32752" x="1730375" y="1946275"/>
          <p14:tracePt t="32760" x="1754188" y="1946275"/>
          <p14:tracePt t="32767" x="1778000" y="1946275"/>
          <p14:tracePt t="32783" x="1785938" y="1946275"/>
          <p14:tracePt t="32798" x="1793875" y="1946275"/>
          <p14:tracePt t="32842" x="1770063" y="1946275"/>
          <p14:tracePt t="32850" x="1722438" y="1946275"/>
          <p14:tracePt t="32858" x="1706563" y="1946275"/>
          <p14:tracePt t="32866" x="1666875" y="1946275"/>
          <p14:tracePt t="32872" x="1601788" y="1946275"/>
          <p14:tracePt t="32880" x="1546225" y="1946275"/>
          <p14:tracePt t="32888" x="1514475" y="1938338"/>
          <p14:tracePt t="32895" x="1450975" y="1938338"/>
          <p14:tracePt t="32903" x="1403350" y="1938338"/>
          <p14:tracePt t="32910" x="1363663" y="1938338"/>
          <p14:tracePt t="32917" x="1331913" y="1938338"/>
          <p14:tracePt t="32925" x="1300163" y="1938338"/>
          <p14:tracePt t="32933" x="1266825" y="1930400"/>
          <p14:tracePt t="32941" x="1258888" y="1930400"/>
          <p14:tracePt t="33075" x="1274763" y="1938338"/>
          <p14:tracePt t="33082" x="1331913" y="1946275"/>
          <p14:tracePt t="33090" x="1387475" y="1962150"/>
          <p14:tracePt t="33098" x="1458913" y="1978025"/>
          <p14:tracePt t="33105" x="1633538" y="2025650"/>
          <p14:tracePt t="33113" x="1809750" y="2073275"/>
          <p14:tracePt t="33121" x="2057400" y="2112963"/>
          <p14:tracePt t="33128" x="2351088" y="2168525"/>
          <p14:tracePt t="33136" x="2622550" y="2208213"/>
          <p14:tracePt t="33159" x="3260725" y="2281238"/>
          <p14:tracePt t="33165" x="3467100" y="2305050"/>
          <p14:tracePt t="33172" x="3675063" y="2328863"/>
          <p14:tracePt t="33180" x="3883025" y="2368550"/>
          <p14:tracePt t="33189" x="4113213" y="2400300"/>
          <p14:tracePt t="33195" x="4337050" y="2424113"/>
          <p14:tracePt t="33202" x="4456113" y="2439988"/>
          <p14:tracePt t="33210" x="4584700" y="2447925"/>
          <p14:tracePt t="33217" x="4695825" y="2447925"/>
          <p14:tracePt t="33225" x="4775200" y="2447925"/>
          <p14:tracePt t="33233" x="4822825" y="2447925"/>
          <p14:tracePt t="33241" x="4886325" y="2447925"/>
          <p14:tracePt t="33248" x="4926013" y="2455863"/>
          <p14:tracePt t="33256" x="4959350" y="2455863"/>
          <p14:tracePt t="33263" x="5006975" y="2455863"/>
          <p14:tracePt t="33271" x="5038725" y="2455863"/>
          <p14:tracePt t="33278" x="5078413" y="2455863"/>
          <p14:tracePt t="33285" x="5102225" y="2463800"/>
          <p14:tracePt t="33292" x="5149850" y="2463800"/>
          <p14:tracePt t="33300" x="5189538" y="2463800"/>
          <p14:tracePt t="33308" x="5213350" y="2463800"/>
          <p14:tracePt t="33315" x="5253038" y="2463800"/>
          <p14:tracePt t="33322" x="5300663" y="2463800"/>
          <p14:tracePt t="33330" x="5334000" y="2463800"/>
          <p14:tracePt t="33338" x="5373688" y="2463800"/>
          <p14:tracePt t="33345" x="5421313" y="2463800"/>
          <p14:tracePt t="33352" x="5468938" y="2463800"/>
          <p14:tracePt t="33360" x="5516563" y="2463800"/>
          <p14:tracePt t="33368" x="5588000" y="2463800"/>
          <p14:tracePt t="33375" x="5619750" y="2463800"/>
          <p14:tracePt t="33384" x="5635625" y="2463800"/>
          <p14:tracePt t="33391" x="5651500" y="2463800"/>
          <p14:tracePt t="33398" x="5651500" y="2455863"/>
          <p14:tracePt t="33405" x="5659438" y="2455863"/>
          <p14:tracePt t="33487" x="5659438" y="2447925"/>
          <p14:tracePt t="33502" x="5659438" y="2439988"/>
          <p14:tracePt t="33510" x="5651500" y="2439988"/>
          <p14:tracePt t="33517" x="5643563" y="2432050"/>
          <p14:tracePt t="33525" x="5635625" y="2432050"/>
          <p14:tracePt t="33533" x="5627688" y="2424113"/>
          <p14:tracePt t="33540" x="5619750" y="2416175"/>
          <p14:tracePt t="33555" x="5611813" y="2408238"/>
          <p14:tracePt t="33608" x="5603875" y="2408238"/>
          <p14:tracePt t="33615" x="5595938" y="2408238"/>
          <p14:tracePt t="33630" x="5588000" y="2408238"/>
          <p14:tracePt t="33645" x="5572125" y="2408238"/>
          <p14:tracePt t="33653" x="5556250" y="2408238"/>
          <p14:tracePt t="33660" x="5548313" y="2408238"/>
          <p14:tracePt t="33667" x="5540375" y="2408238"/>
          <p14:tracePt t="33675" x="5524500" y="2408238"/>
          <p14:tracePt t="33683" x="5508625" y="2408238"/>
          <p14:tracePt t="33691" x="5492750" y="2408238"/>
          <p14:tracePt t="33697" x="5476875" y="2416175"/>
          <p14:tracePt t="33706" x="5461000" y="2416175"/>
          <p14:tracePt t="33713" x="5445125" y="2424113"/>
          <p14:tracePt t="33722" x="5429250" y="2432050"/>
          <p14:tracePt t="33728" x="5413375" y="2439988"/>
          <p14:tracePt t="33735" x="5397500" y="2439988"/>
          <p14:tracePt t="33743" x="5373688" y="2439988"/>
          <p14:tracePt t="33751" x="5357813" y="2447925"/>
          <p14:tracePt t="33758" x="5326063" y="2447925"/>
          <p14:tracePt t="33765" x="5292725" y="2447925"/>
          <p14:tracePt t="33773" x="5268913" y="2447925"/>
          <p14:tracePt t="33780" x="5237163" y="2447925"/>
          <p14:tracePt t="33788" x="5197475" y="2447925"/>
          <p14:tracePt t="33795" x="5173663" y="2447925"/>
          <p14:tracePt t="33803" x="5157788" y="2447925"/>
          <p14:tracePt t="33810" x="5126038" y="2447925"/>
          <p14:tracePt t="33817" x="5094288" y="2447925"/>
          <p14:tracePt t="33825" x="5070475" y="2447925"/>
          <p14:tracePt t="33833" x="5046663" y="2447925"/>
          <p14:tracePt t="33840" x="5030788" y="2447925"/>
          <p14:tracePt t="33847" x="5006975" y="2447925"/>
          <p14:tracePt t="33854" x="4999038" y="2447925"/>
          <p14:tracePt t="33863" x="4983163" y="2447925"/>
          <p14:tracePt t="33871" x="4975225" y="2447925"/>
          <p14:tracePt t="33885" x="4967288" y="2447925"/>
          <p14:tracePt t="33938" x="4983163" y="2447925"/>
          <p14:tracePt t="33945" x="4991100" y="2439988"/>
          <p14:tracePt t="33954" x="5014913" y="2439988"/>
          <p14:tracePt t="33960" x="5038725" y="2432050"/>
          <p14:tracePt t="33967" x="5054600" y="2432050"/>
          <p14:tracePt t="33975" x="5078413" y="2424113"/>
          <p14:tracePt t="33983" x="5094288" y="2424113"/>
          <p14:tracePt t="33990" x="5110163" y="2424113"/>
          <p14:tracePt t="33997" x="5126038" y="2424113"/>
          <p14:tracePt t="34005" x="5141913" y="2424113"/>
          <p14:tracePt t="34013" x="5141913" y="2416175"/>
          <p14:tracePt t="34021" x="5149850" y="2416175"/>
          <p14:tracePt t="34027" x="5157788" y="2416175"/>
          <p14:tracePt t="34035" x="5173663" y="2416175"/>
          <p14:tracePt t="34050" x="5181600" y="2416175"/>
          <p14:tracePt t="34057" x="5189538" y="2416175"/>
          <p14:tracePt t="34073" x="5197475" y="2408238"/>
          <p14:tracePt t="34110" x="5205413" y="2408238"/>
          <p14:tracePt t="34125" x="5213350" y="2408238"/>
          <p14:tracePt t="34133" x="5221288" y="2400300"/>
          <p14:tracePt t="34141" x="5229225" y="2400300"/>
          <p14:tracePt t="34156" x="5237163" y="2400300"/>
          <p14:tracePt t="34177" x="5245100" y="2400300"/>
          <p14:tracePt t="34238" x="5229225" y="2400300"/>
          <p14:tracePt t="34245" x="5213350" y="2400300"/>
          <p14:tracePt t="34254" x="5197475" y="2400300"/>
          <p14:tracePt t="34260" x="5165725" y="2400300"/>
          <p14:tracePt t="34268" x="5141913" y="2400300"/>
          <p14:tracePt t="34275" x="5118100" y="2400300"/>
          <p14:tracePt t="34283" x="5094288" y="2400300"/>
          <p14:tracePt t="34290" x="5062538" y="2400300"/>
          <p14:tracePt t="34297" x="5046663" y="2400300"/>
          <p14:tracePt t="34305" x="5022850" y="2400300"/>
          <p14:tracePt t="34313" x="5006975" y="2400300"/>
          <p14:tracePt t="34321" x="4983163" y="2400300"/>
          <p14:tracePt t="34327" x="4959350" y="2400300"/>
          <p14:tracePt t="34335" x="4943475" y="2400300"/>
          <p14:tracePt t="34342" x="4926013" y="2400300"/>
          <p14:tracePt t="34350" x="4918075" y="2400300"/>
          <p14:tracePt t="34357" x="4902200" y="2400300"/>
          <p14:tracePt t="34365" x="4894263" y="2400300"/>
          <p14:tracePt t="34388" x="4886325" y="2400300"/>
          <p14:tracePt t="34567" x="4894263" y="2400300"/>
          <p14:tracePt t="34582" x="4910138" y="2400300"/>
          <p14:tracePt t="34591" x="4926013" y="2400300"/>
          <p14:tracePt t="34598" x="4943475" y="2400300"/>
          <p14:tracePt t="34606" x="4967288" y="2392363"/>
          <p14:tracePt t="34613" x="4991100" y="2392363"/>
          <p14:tracePt t="34624" x="5014913" y="2392363"/>
          <p14:tracePt t="34628" x="5038725" y="2392363"/>
          <p14:tracePt t="34638" x="5070475" y="2392363"/>
          <p14:tracePt t="34644" x="5102225" y="2392363"/>
          <p14:tracePt t="34651" x="5133975" y="2392363"/>
          <p14:tracePt t="34658" x="5157788" y="2384425"/>
          <p14:tracePt t="34666" x="5173663" y="2384425"/>
          <p14:tracePt t="34675" x="5197475" y="2376488"/>
          <p14:tracePt t="34682" x="5221288" y="2376488"/>
          <p14:tracePt t="34688" x="5245100" y="2376488"/>
          <p14:tracePt t="34696" x="5260975" y="2376488"/>
          <p14:tracePt t="34705" x="5284788" y="2376488"/>
          <p14:tracePt t="34710" x="5292725" y="2368550"/>
          <p14:tracePt t="34719" x="5300663" y="2368550"/>
          <p14:tracePt t="34726" x="5318125" y="2360613"/>
          <p14:tracePt t="34741" x="5326063" y="2360613"/>
          <p14:tracePt t="34749" x="5334000" y="2352675"/>
          <p14:tracePt t="34755" x="5341938" y="2344738"/>
          <p14:tracePt t="34763" x="5349875" y="2344738"/>
          <p14:tracePt t="34770" x="5357813" y="2344738"/>
          <p14:tracePt t="34777" x="5373688" y="2336800"/>
          <p14:tracePt t="34792" x="5381625" y="2320925"/>
          <p14:tracePt t="34801" x="5397500" y="2320925"/>
          <p14:tracePt t="34809" x="5405438" y="2312988"/>
          <p14:tracePt t="34816" x="5413375" y="2305050"/>
          <p14:tracePt t="34830" x="5429250" y="2297113"/>
          <p14:tracePt t="34845" x="5437188" y="2289175"/>
          <p14:tracePt t="34853" x="5437188" y="2281238"/>
          <p14:tracePt t="34860" x="5453063" y="2281238"/>
          <p14:tracePt t="34868" x="5453063" y="2273300"/>
          <p14:tracePt t="34875" x="5461000" y="2265363"/>
          <p14:tracePt t="34883" x="5476875" y="2257425"/>
          <p14:tracePt t="34898" x="5492750" y="2249488"/>
          <p14:tracePt t="34907" x="5500688" y="2241550"/>
          <p14:tracePt t="34912" x="5508625" y="2233613"/>
          <p14:tracePt t="34920" x="5524500" y="2224088"/>
          <p14:tracePt t="34928" x="5540375" y="2208213"/>
          <p14:tracePt t="34936" x="5548313" y="2200275"/>
          <p14:tracePt t="34944" x="5564188" y="2192338"/>
          <p14:tracePt t="34954" x="5580063" y="2176463"/>
          <p14:tracePt t="34959" x="5595938" y="2160588"/>
          <p14:tracePt t="34966" x="5619750" y="2144713"/>
          <p14:tracePt t="34974" x="5635625" y="2120900"/>
          <p14:tracePt t="34980" x="5667375" y="2105025"/>
          <p14:tracePt t="34987" x="5684838" y="2081213"/>
          <p14:tracePt t="34995" x="5708650" y="2057400"/>
          <p14:tracePt t="35004" x="5740400" y="2033588"/>
          <p14:tracePt t="35010" x="5764213" y="2009775"/>
          <p14:tracePt t="35017" x="5780088" y="1985963"/>
          <p14:tracePt t="35025" x="5795963" y="1970088"/>
          <p14:tracePt t="35033" x="5811838" y="1954213"/>
          <p14:tracePt t="35040" x="5819775" y="1938338"/>
          <p14:tracePt t="35047" x="5827713" y="1930400"/>
          <p14:tracePt t="35056" x="5835650" y="1922463"/>
          <p14:tracePt t="35062" x="5843588" y="1906588"/>
          <p14:tracePt t="35071" x="5851525" y="1890713"/>
          <p14:tracePt t="35078" x="5851525" y="1881188"/>
          <p14:tracePt t="35086" x="5851525" y="1865313"/>
          <p14:tracePt t="35092" x="5859463" y="1857375"/>
          <p14:tracePt t="35100" x="5859463" y="1849438"/>
          <p14:tracePt t="35108" x="5867400" y="1825625"/>
          <p14:tracePt t="35115" x="5867400" y="1809750"/>
          <p14:tracePt t="35123" x="5875338" y="1793875"/>
          <p14:tracePt t="35130" x="5891213" y="1778000"/>
          <p14:tracePt t="35137" x="5899150" y="1754188"/>
          <p14:tracePt t="35145" x="5915025" y="1730375"/>
          <p14:tracePt t="35154" x="5922963" y="1714500"/>
          <p14:tracePt t="35160" x="5938838" y="1690688"/>
          <p14:tracePt t="35167" x="5954713" y="1658938"/>
          <p14:tracePt t="35175" x="5978525" y="1635125"/>
          <p14:tracePt t="35183" x="6002338" y="1611313"/>
          <p14:tracePt t="35190" x="6018213" y="1571625"/>
          <p14:tracePt t="35197" x="6051550" y="1530350"/>
          <p14:tracePt t="35205" x="6075363" y="1514475"/>
          <p14:tracePt t="35213" x="6099175" y="1474788"/>
          <p14:tracePt t="35220" x="6130925" y="1443038"/>
          <p14:tracePt t="35227" x="6154738" y="1419225"/>
          <p14:tracePt t="35236" x="6162675" y="1395413"/>
          <p14:tracePt t="35242" x="6186488" y="1363663"/>
          <p14:tracePt t="35250" x="6194425" y="1355725"/>
          <p14:tracePt t="35257" x="6194425" y="1339850"/>
          <p14:tracePt t="35265" x="6194425" y="1331913"/>
          <p14:tracePt t="35273" x="6202363" y="1331913"/>
          <p14:tracePt t="35280" x="6202363" y="1316038"/>
          <p14:tracePt t="35295" x="6202363" y="1308100"/>
          <p14:tracePt t="35318" x="6202363" y="1300163"/>
          <p14:tracePt t="35326" x="6202363" y="1292225"/>
          <p14:tracePt t="35333" x="6210300" y="1292225"/>
          <p14:tracePt t="35347" x="6210300" y="1284288"/>
          <p14:tracePt t="35371" x="6218238" y="1276350"/>
          <p14:tracePt t="35387" x="6218238" y="1268413"/>
          <p14:tracePt t="35392" x="6218238" y="1260475"/>
          <p14:tracePt t="35407" x="6218238" y="1252538"/>
          <p14:tracePt t="35415" x="6218238" y="1244600"/>
          <p14:tracePt t="35430" x="6226175" y="1236663"/>
          <p14:tracePt t="35438" x="6226175" y="1228725"/>
          <p14:tracePt t="35453" x="6226175" y="1220788"/>
          <p14:tracePt t="35460" x="6234113" y="1204913"/>
          <p14:tracePt t="35467" x="6242050" y="1204913"/>
          <p14:tracePt t="35475" x="6257925" y="1171575"/>
          <p14:tracePt t="35482" x="6265863" y="1163638"/>
          <p14:tracePt t="35490" x="6297613" y="1139825"/>
          <p14:tracePt t="35498" x="6313488" y="1123950"/>
          <p14:tracePt t="35505" x="6337300" y="1108075"/>
          <p14:tracePt t="35513" x="6361113" y="1092200"/>
          <p14:tracePt t="35520" x="6384925" y="1092200"/>
          <p14:tracePt t="35528" x="6402388" y="1084263"/>
          <p14:tracePt t="35537" x="6418263" y="1068388"/>
          <p14:tracePt t="35543" x="6434138" y="1068388"/>
          <p14:tracePt t="35550" x="6450013" y="1068388"/>
          <p14:tracePt t="35557" x="6457950" y="1060450"/>
          <p14:tracePt t="35565" x="6465888" y="1060450"/>
          <p14:tracePt t="35625" x="6465888" y="1068388"/>
          <p14:tracePt t="35647" x="6465888" y="1076325"/>
          <p14:tracePt t="35662" x="6465888" y="1084263"/>
          <p14:tracePt t="35693" x="6465888" y="1092200"/>
          <p14:tracePt t="35753" x="6465888" y="1100138"/>
          <p14:tracePt t="35850" x="6457950" y="1100138"/>
          <p14:tracePt t="35857" x="6457950" y="1092200"/>
          <p14:tracePt t="35873" x="6450013" y="1092200"/>
          <p14:tracePt t="35888" x="6434138" y="1084263"/>
          <p14:tracePt t="35895" x="6434138" y="1076325"/>
          <p14:tracePt t="35903" x="6426200" y="1076325"/>
          <p14:tracePt t="35910" x="6410325" y="1076325"/>
          <p14:tracePt t="35925" x="6402388" y="1076325"/>
          <p14:tracePt t="35933" x="6392863" y="1076325"/>
          <p14:tracePt t="35940" x="6384925" y="1076325"/>
          <p14:tracePt t="35955" x="6376988" y="1068388"/>
          <p14:tracePt t="35963" x="6361113" y="1068388"/>
          <p14:tracePt t="35970" x="6353175" y="1068388"/>
          <p14:tracePt t="35978" x="6337300" y="1068388"/>
          <p14:tracePt t="35986" x="6321425" y="1068388"/>
          <p14:tracePt t="35993" x="6305550" y="1068388"/>
          <p14:tracePt t="36000" x="6289675" y="1068388"/>
          <p14:tracePt t="36007" x="6265863" y="1068388"/>
          <p14:tracePt t="36015" x="6249988" y="1068388"/>
          <p14:tracePt t="36023" x="6218238" y="1068388"/>
          <p14:tracePt t="36030" x="6210300" y="1068388"/>
          <p14:tracePt t="36037" x="6194425" y="1068388"/>
          <p14:tracePt t="36045" x="6186488" y="1068388"/>
          <p14:tracePt t="36053" x="6170613" y="1068388"/>
          <p14:tracePt t="36060" x="6162675" y="1068388"/>
          <p14:tracePt t="36067" x="6146800" y="1068388"/>
          <p14:tracePt t="36075" x="6138863" y="1068388"/>
          <p14:tracePt t="36083" x="6122988" y="1068388"/>
          <p14:tracePt t="36090" x="6107113" y="1068388"/>
          <p14:tracePt t="36097" x="6099175" y="1068388"/>
          <p14:tracePt t="36105" x="6091238" y="1068388"/>
          <p14:tracePt t="36113" x="6075363" y="1068388"/>
          <p14:tracePt t="36120" x="6067425" y="1068388"/>
          <p14:tracePt t="36128" x="6051550" y="1076325"/>
          <p14:tracePt t="36136" x="6043613" y="1084263"/>
          <p14:tracePt t="36142" x="6026150" y="1084263"/>
          <p14:tracePt t="36172" x="5994400" y="1100138"/>
          <p14:tracePt t="36180" x="5978525" y="1100138"/>
          <p14:tracePt t="36188" x="5962650" y="1108075"/>
          <p14:tracePt t="36195" x="5954713" y="1116013"/>
          <p14:tracePt t="36202" x="5938838" y="1116013"/>
          <p14:tracePt t="36210" x="5930900" y="1123950"/>
          <p14:tracePt t="36218" x="5922963" y="1131888"/>
          <p14:tracePt t="36225" x="5915025" y="1139825"/>
          <p14:tracePt t="36240" x="5907088" y="1147763"/>
          <p14:tracePt t="36247" x="5907088" y="1155700"/>
          <p14:tracePt t="36255" x="5907088" y="1163638"/>
          <p14:tracePt t="36270" x="5907088" y="1171575"/>
          <p14:tracePt t="36286" x="5907088" y="1187450"/>
          <p14:tracePt t="36293" x="5907088" y="1195388"/>
          <p14:tracePt t="36300" x="5907088" y="1204913"/>
          <p14:tracePt t="36307" x="5907088" y="1212850"/>
          <p14:tracePt t="36315" x="5915025" y="1220788"/>
          <p14:tracePt t="36323" x="5915025" y="1228725"/>
          <p14:tracePt t="36330" x="5915025" y="1244600"/>
          <p14:tracePt t="36338" x="5922963" y="1252538"/>
          <p14:tracePt t="36345" x="5930900" y="1260475"/>
          <p14:tracePt t="36353" x="5954713" y="1276350"/>
          <p14:tracePt t="36360" x="5962650" y="1292225"/>
          <p14:tracePt t="36367" x="5970588" y="1292225"/>
          <p14:tracePt t="36375" x="5994400" y="1308100"/>
          <p14:tracePt t="36383" x="6002338" y="1308100"/>
          <p14:tracePt t="36390" x="6010275" y="1308100"/>
          <p14:tracePt t="36398" x="6018213" y="1308100"/>
          <p14:tracePt t="36412" x="6026150" y="1308100"/>
          <p14:tracePt t="36623" x="6034088" y="1316038"/>
          <p14:tracePt t="36638" x="6034088" y="1323975"/>
          <p14:tracePt t="36675" x="6043613" y="1323975"/>
          <p14:tracePt t="37050" x="6051550" y="1323975"/>
          <p14:tracePt t="37057" x="6059488" y="1323975"/>
          <p14:tracePt t="37065" x="6067425" y="1323975"/>
          <p14:tracePt t="37072" x="6083300" y="1323975"/>
          <p14:tracePt t="37080" x="6099175" y="1323975"/>
          <p14:tracePt t="37088" x="6115050" y="1323975"/>
          <p14:tracePt t="37097" x="6130925" y="1323975"/>
          <p14:tracePt t="37103" x="6146800" y="1316038"/>
          <p14:tracePt t="37110" x="6170613" y="1316038"/>
          <p14:tracePt t="37119" x="6186488" y="1316038"/>
          <p14:tracePt t="37125" x="6210300" y="1316038"/>
          <p14:tracePt t="37133" x="6234113" y="1308100"/>
          <p14:tracePt t="37156" x="6289675" y="1308100"/>
          <p14:tracePt t="37162" x="6297613" y="1308100"/>
          <p14:tracePt t="37170" x="6313488" y="1308100"/>
          <p14:tracePt t="37177" x="6329363" y="1308100"/>
          <p14:tracePt t="37186" x="6345238" y="1308100"/>
          <p14:tracePt t="37201" x="6353175" y="1308100"/>
          <p14:tracePt t="37515" x="6353175" y="1300163"/>
          <p14:tracePt t="37522" x="6345238" y="1300163"/>
          <p14:tracePt t="37560" x="6345238" y="1292225"/>
          <p14:tracePt t="37570" x="6345238" y="1284288"/>
          <p14:tracePt t="37591" x="6345238" y="1276350"/>
          <p14:tracePt t="37599" x="6345238" y="1268413"/>
          <p14:tracePt t="37606" x="6345238" y="1260475"/>
          <p14:tracePt t="37613" x="6345238" y="1252538"/>
          <p14:tracePt t="37621" x="6361113" y="1244600"/>
          <p14:tracePt t="37627" x="6361113" y="1236663"/>
          <p14:tracePt t="37635" x="6376988" y="1236663"/>
          <p14:tracePt t="37643" x="6376988" y="1220788"/>
          <p14:tracePt t="37650" x="6384925" y="1220788"/>
          <p14:tracePt t="37657" x="6392863" y="1212850"/>
          <p14:tracePt t="37665" x="6402388" y="1212850"/>
          <p14:tracePt t="37672" x="6402388" y="1204913"/>
          <p14:tracePt t="37680" x="6410325" y="1204913"/>
          <p14:tracePt t="37725" x="6418263" y="1195388"/>
          <p14:tracePt t="37755" x="6426200" y="1195388"/>
          <p14:tracePt t="37770" x="6426200" y="1187450"/>
          <p14:tracePt t="37793" x="6426200" y="1179513"/>
          <p14:tracePt t="37801" x="6434138" y="1171575"/>
          <p14:tracePt t="37815" x="6434138" y="1163638"/>
          <p14:tracePt t="37830" x="6442075" y="1155700"/>
          <p14:tracePt t="37875" x="6442075" y="1147763"/>
          <p14:tracePt t="37935" x="6450013" y="1147763"/>
          <p14:tracePt t="37943" x="6457950" y="1147763"/>
          <p14:tracePt t="37966" x="6465888" y="1155700"/>
          <p14:tracePt t="37973" x="6473825" y="1155700"/>
          <p14:tracePt t="37980" x="6473825" y="1163638"/>
          <p14:tracePt t="37988" x="6489700" y="1171575"/>
          <p14:tracePt t="37995" x="6497638" y="1179513"/>
          <p14:tracePt t="38003" x="6505575" y="1179513"/>
          <p14:tracePt t="38010" x="6513513" y="1187450"/>
          <p14:tracePt t="38018" x="6521450" y="1195388"/>
          <p14:tracePt t="38025" x="6545263" y="1204913"/>
          <p14:tracePt t="38033" x="6553200" y="1220788"/>
          <p14:tracePt t="38040" x="6569075" y="1236663"/>
          <p14:tracePt t="38047" x="6592888" y="1252538"/>
          <p14:tracePt t="38055" x="6600825" y="1252538"/>
          <p14:tracePt t="38062" x="6632575" y="1292225"/>
          <p14:tracePt t="38071" x="6640513" y="1292225"/>
          <p14:tracePt t="38077" x="6648450" y="1300163"/>
          <p14:tracePt t="38085" x="6648450" y="1308100"/>
          <p14:tracePt t="38093" x="6656388" y="1308100"/>
          <p14:tracePt t="38101" x="6656388" y="1316038"/>
          <p14:tracePt t="38115" x="6672263" y="1331913"/>
          <p14:tracePt t="38123" x="6688138" y="1331913"/>
          <p14:tracePt t="38130" x="6696075" y="1347788"/>
          <p14:tracePt t="38138" x="6719888" y="1363663"/>
          <p14:tracePt t="38153" x="6759575" y="1387475"/>
          <p14:tracePt t="38160" x="6777038" y="1395413"/>
          <p14:tracePt t="38168" x="6792913" y="1403350"/>
          <p14:tracePt t="38175" x="6800850" y="1403350"/>
          <p14:tracePt t="38184" x="6808788" y="1411288"/>
          <p14:tracePt t="38198" x="6816725" y="1411288"/>
          <p14:tracePt t="38227" x="6816725" y="1419225"/>
          <p14:tracePt t="38243" x="6816725" y="1427163"/>
          <p14:tracePt t="38250" x="6824663" y="1427163"/>
          <p14:tracePt t="38257" x="6824663" y="1435100"/>
          <p14:tracePt t="38273" x="6824663" y="1443038"/>
          <p14:tracePt t="38287" x="6832600" y="1450975"/>
          <p14:tracePt t="38296" x="6832600" y="1458913"/>
          <p14:tracePt t="38310" x="6832600" y="1466850"/>
          <p14:tracePt t="38325" x="6832600" y="1474788"/>
          <p14:tracePt t="38340" x="6816725" y="1482725"/>
          <p14:tracePt t="38348" x="6800850" y="1490663"/>
          <p14:tracePt t="38355" x="6784975" y="1498600"/>
          <p14:tracePt t="38363" x="6759575" y="1498600"/>
          <p14:tracePt t="38371" x="6743700" y="1498600"/>
          <p14:tracePt t="38377" x="6711950" y="1498600"/>
          <p14:tracePt t="38385" x="6680200" y="1498600"/>
          <p14:tracePt t="38393" x="6648450" y="1498600"/>
          <p14:tracePt t="38401" x="6616700" y="1498600"/>
          <p14:tracePt t="38407" x="6577013" y="1498600"/>
          <p14:tracePt t="38415" x="6497638" y="1498600"/>
          <p14:tracePt t="38422" x="6450013" y="1498600"/>
          <p14:tracePt t="38430" x="6418263" y="1498600"/>
          <p14:tracePt t="38438" x="6384925" y="1498600"/>
          <p14:tracePt t="38445" x="6369050" y="1498600"/>
          <p14:tracePt t="38453" x="6337300" y="1498600"/>
          <p14:tracePt t="38460" x="6313488" y="1506538"/>
          <p14:tracePt t="38467" x="6297613" y="1506538"/>
          <p14:tracePt t="38475" x="6281738" y="1506538"/>
          <p14:tracePt t="38483" x="6257925" y="1506538"/>
          <p14:tracePt t="38490" x="6249988" y="1506538"/>
          <p14:tracePt t="38498" x="6242050" y="1514475"/>
          <p14:tracePt t="38505" x="6234113" y="1514475"/>
          <p14:tracePt t="38512" x="6210300" y="1514475"/>
          <p14:tracePt t="38520" x="6202363" y="1514475"/>
          <p14:tracePt t="38528" x="6178550" y="1514475"/>
          <p14:tracePt t="38535" x="6170613" y="1506538"/>
          <p14:tracePt t="38543" x="6154738" y="1506538"/>
          <p14:tracePt t="38551" x="6130925" y="1490663"/>
          <p14:tracePt t="38558" x="6107113" y="1474788"/>
          <p14:tracePt t="38565" x="6099175" y="1458913"/>
          <p14:tracePt t="38572" x="6067425" y="1450975"/>
          <p14:tracePt t="38580" x="6051550" y="1443038"/>
          <p14:tracePt t="38587" x="6043613" y="1435100"/>
          <p14:tracePt t="38596" x="6034088" y="1427163"/>
          <p14:tracePt t="38603" x="6026150" y="1419225"/>
          <p14:tracePt t="38610" x="6018213" y="1419225"/>
          <p14:tracePt t="38617" x="6018213" y="1411288"/>
          <p14:tracePt t="38626" x="6018213" y="1403350"/>
          <p14:tracePt t="38633" x="6010275" y="1395413"/>
          <p14:tracePt t="38648" x="6010275" y="1387475"/>
          <p14:tracePt t="38655" x="6002338" y="1387475"/>
          <p14:tracePt t="38662" x="5994400" y="1371600"/>
          <p14:tracePt t="38677" x="5986463" y="1363663"/>
          <p14:tracePt t="38693" x="5986463" y="1355725"/>
          <p14:tracePt t="38701" x="5978525" y="1347788"/>
          <p14:tracePt t="38716" x="5970588" y="1339850"/>
          <p14:tracePt t="38723" x="5962650" y="1339850"/>
          <p14:tracePt t="38730" x="5962650" y="1331913"/>
          <p14:tracePt t="38737" x="5954713" y="1331913"/>
          <p14:tracePt t="38745" x="5954713" y="1323975"/>
          <p14:tracePt t="38753" x="5954713" y="1316038"/>
          <p14:tracePt t="38760" x="5954713" y="1308100"/>
          <p14:tracePt t="38768" x="5954713" y="1300163"/>
          <p14:tracePt t="38775" x="5946775" y="1292225"/>
          <p14:tracePt t="38790" x="5938838" y="1284288"/>
          <p14:tracePt t="38797" x="5938838" y="1276350"/>
          <p14:tracePt t="38805" x="5938838" y="1268413"/>
          <p14:tracePt t="38812" x="5938838" y="1260475"/>
          <p14:tracePt t="38820" x="5922963" y="1252538"/>
          <p14:tracePt t="38828" x="5922963" y="1236663"/>
          <p14:tracePt t="38843" x="5915025" y="1228725"/>
          <p14:tracePt t="38851" x="5915025" y="1220788"/>
          <p14:tracePt t="38858" x="5915025" y="1212850"/>
          <p14:tracePt t="38872" x="5915025" y="1204913"/>
          <p14:tracePt t="38962" x="5922963" y="1204913"/>
          <p14:tracePt t="38971" x="5954713" y="1220788"/>
          <p14:tracePt t="38977" x="5994400" y="1228725"/>
          <p14:tracePt t="38986" x="6043613" y="1252538"/>
          <p14:tracePt t="38993" x="6091238" y="1276350"/>
          <p14:tracePt t="39000" x="6146800" y="1300163"/>
          <p14:tracePt t="39007" x="6186488" y="1316038"/>
          <p14:tracePt t="39015" x="6249988" y="1339850"/>
          <p14:tracePt t="39023" x="6305550" y="1355725"/>
          <p14:tracePt t="39031" x="6345238" y="1371600"/>
          <p14:tracePt t="39037" x="6384925" y="1379538"/>
          <p14:tracePt t="39046" x="6410325" y="1387475"/>
          <p14:tracePt t="39053" x="6418263" y="1395413"/>
          <p14:tracePt t="39061" x="6426200" y="1395413"/>
          <p14:tracePt t="39067" x="6434138" y="1395413"/>
          <p14:tracePt t="39165" x="6434138" y="1387475"/>
          <p14:tracePt t="39172" x="6442075" y="1387475"/>
          <p14:tracePt t="39180" x="6442075" y="1379538"/>
          <p14:tracePt t="39187" x="6442075" y="1371600"/>
          <p14:tracePt t="39195" x="6442075" y="1363663"/>
          <p14:tracePt t="39203" x="6442075" y="1355725"/>
          <p14:tracePt t="39210" x="6442075" y="1347788"/>
          <p14:tracePt t="39217" x="6442075" y="1339850"/>
          <p14:tracePt t="39225" x="6450013" y="1339850"/>
          <p14:tracePt t="39234" x="6450013" y="1331913"/>
          <p14:tracePt t="39255" x="6450013" y="1323975"/>
          <p14:tracePt t="39307" x="6450013" y="1316038"/>
          <p14:tracePt t="39367" x="6450013" y="1308100"/>
          <p14:tracePt t="39487" x="6450013" y="1300163"/>
          <p14:tracePt t="39504" x="6457950" y="1292225"/>
          <p14:tracePt t="39510" x="6465888" y="1276350"/>
          <p14:tracePt t="39519" x="6481763" y="1268413"/>
          <p14:tracePt t="39525" x="6481763" y="1252538"/>
          <p14:tracePt t="39533" x="6497638" y="1244600"/>
          <p14:tracePt t="39542" x="6505575" y="1228725"/>
          <p14:tracePt t="39550" x="6529388" y="1204913"/>
          <p14:tracePt t="39556" x="6529388" y="1195388"/>
          <p14:tracePt t="39562" x="6553200" y="1171575"/>
          <p14:tracePt t="39570" x="6553200" y="1155700"/>
          <p14:tracePt t="39579" x="6577013" y="1131888"/>
          <p14:tracePt t="39586" x="6584950" y="1116013"/>
          <p14:tracePt t="39592" x="6592888" y="1100138"/>
          <p14:tracePt t="39600" x="6600825" y="1084263"/>
          <p14:tracePt t="39607" x="6608763" y="1076325"/>
          <p14:tracePt t="39615" x="6616700" y="1060450"/>
          <p14:tracePt t="39623" x="6624638" y="1044575"/>
          <p14:tracePt t="39637" x="6624638" y="1036638"/>
          <p14:tracePt t="39645" x="6632575" y="1020763"/>
          <p14:tracePt t="39660" x="6640513" y="1004888"/>
          <p14:tracePt t="39668" x="6648450" y="1004888"/>
          <p14:tracePt t="39675" x="6648450" y="996950"/>
          <p14:tracePt t="39683" x="6656388" y="996950"/>
          <p14:tracePt t="39690" x="6656388" y="981075"/>
          <p14:tracePt t="39705" x="6664325" y="981075"/>
          <p14:tracePt t="39720" x="6672263" y="973138"/>
          <p14:tracePt t="39743" x="6672263" y="965200"/>
          <p14:tracePt t="39750" x="6680200" y="965200"/>
          <p14:tracePt t="39766" x="6680200" y="957263"/>
          <p14:tracePt t="39773" x="6680200" y="949325"/>
          <p14:tracePt t="39780" x="6688138" y="949325"/>
          <p14:tracePt t="39788" x="6688138" y="941388"/>
          <p14:tracePt t="39803" x="6688138" y="933450"/>
          <p14:tracePt t="39810" x="6696075" y="925513"/>
          <p14:tracePt t="39818" x="6696075" y="917575"/>
          <p14:tracePt t="39840" x="6704013" y="917575"/>
          <p14:tracePt t="39848" x="6704013" y="909638"/>
          <p14:tracePt t="39990" x="6696075" y="925513"/>
          <p14:tracePt t="39997" x="6696075" y="933450"/>
          <p14:tracePt t="40005" x="6688138" y="941388"/>
          <p14:tracePt t="40013" x="6672263" y="965200"/>
          <p14:tracePt t="40020" x="6672263" y="973138"/>
          <p14:tracePt t="40027" x="6664325" y="981075"/>
          <p14:tracePt t="40035" x="6656388" y="996950"/>
          <p14:tracePt t="40042" x="6640513" y="1012825"/>
          <p14:tracePt t="40049" x="6632575" y="1020763"/>
          <p14:tracePt t="40057" x="6632575" y="1036638"/>
          <p14:tracePt t="40066" x="6616700" y="1052513"/>
          <p14:tracePt t="40072" x="6616700" y="1060450"/>
          <p14:tracePt t="40080" x="6608763" y="1068388"/>
          <p14:tracePt t="40095" x="6608763" y="1084263"/>
          <p14:tracePt t="40103" x="6600825" y="1084263"/>
          <p14:tracePt t="40110" x="6592888" y="1092200"/>
          <p14:tracePt t="40119" x="6592888" y="1100138"/>
          <p14:tracePt t="40125" x="6592888" y="1108075"/>
          <p14:tracePt t="40133" x="6584950" y="1116013"/>
          <p14:tracePt t="40140" x="6584950" y="1123950"/>
          <p14:tracePt t="40149" x="6584950" y="1131888"/>
          <p14:tracePt t="40167" x="6561138" y="1163638"/>
          <p14:tracePt t="40170" x="6553200" y="1179513"/>
          <p14:tracePt t="40177" x="6545263" y="1195388"/>
          <p14:tracePt t="40185" x="6537325" y="1212850"/>
          <p14:tracePt t="40193" x="6537325" y="1220788"/>
          <p14:tracePt t="40200" x="6521450" y="1236663"/>
          <p14:tracePt t="40208" x="6521450" y="1252538"/>
          <p14:tracePt t="40216" x="6505575" y="1268413"/>
          <p14:tracePt t="40223" x="6497638" y="1284288"/>
          <p14:tracePt t="40230" x="6481763" y="1300163"/>
          <p14:tracePt t="40237" x="6457950" y="1323975"/>
          <p14:tracePt t="40245" x="6434138" y="1355725"/>
          <p14:tracePt t="40253" x="6392863" y="1379538"/>
          <p14:tracePt t="40260" x="6369050" y="1411288"/>
          <p14:tracePt t="40268" x="6329363" y="1450975"/>
          <p14:tracePt t="40275" x="6281738" y="1490663"/>
          <p14:tracePt t="40282" x="6242050" y="1514475"/>
          <p14:tracePt t="40290" x="6202363" y="1555750"/>
          <p14:tracePt t="40297" x="6154738" y="1579563"/>
          <p14:tracePt t="40306" x="6107113" y="1619250"/>
          <p14:tracePt t="40313" x="6083300" y="1635125"/>
          <p14:tracePt t="40320" x="6043613" y="1666875"/>
          <p14:tracePt t="40327" x="6002338" y="1698625"/>
          <p14:tracePt t="40335" x="5986463" y="1714500"/>
          <p14:tracePt t="40343" x="5954713" y="1746250"/>
          <p14:tracePt t="40350" x="5915025" y="1778000"/>
          <p14:tracePt t="40357" x="5899150" y="1801813"/>
          <p14:tracePt t="40366" x="5867400" y="1825625"/>
          <p14:tracePt t="40373" x="5851525" y="1841500"/>
          <p14:tracePt t="40380" x="5835650" y="1865313"/>
          <p14:tracePt t="40387" x="5819775" y="1881188"/>
          <p14:tracePt t="40395" x="5811838" y="1890713"/>
          <p14:tracePt t="40403" x="5795963" y="1906588"/>
          <p14:tracePt t="40410" x="5788025" y="1914525"/>
          <p14:tracePt t="40418" x="5780088" y="1930400"/>
          <p14:tracePt t="40432" x="5780088" y="1938338"/>
          <p14:tracePt t="40440" x="5780088" y="1946275"/>
          <p14:tracePt t="40447" x="5772150" y="1946275"/>
          <p14:tracePt t="40455" x="5772150" y="1962150"/>
          <p14:tracePt t="40463" x="5764213" y="1970088"/>
          <p14:tracePt t="40470" x="5764213" y="1978025"/>
          <p14:tracePt t="40478" x="5764213" y="1993900"/>
          <p14:tracePt t="40485" x="5748338" y="2009775"/>
          <p14:tracePt t="40493" x="5740400" y="2025650"/>
          <p14:tracePt t="40501" x="5732463" y="2041525"/>
          <p14:tracePt t="40509" x="5716588" y="2065338"/>
          <p14:tracePt t="40516" x="5700713" y="2081213"/>
          <p14:tracePt t="40524" x="5684838" y="2089150"/>
          <p14:tracePt t="40530" x="5667375" y="2105025"/>
          <p14:tracePt t="40538" x="5659438" y="2112963"/>
          <p14:tracePt t="40545" x="5651500" y="2128838"/>
          <p14:tracePt t="40553" x="5643563" y="2128838"/>
          <p14:tracePt t="40560" x="5627688" y="2144713"/>
          <p14:tracePt t="40569" x="5619750" y="2152650"/>
          <p14:tracePt t="40575" x="5603875" y="2160588"/>
          <p14:tracePt t="40582" x="5603875" y="2168525"/>
          <p14:tracePt t="40590" x="5595938" y="2176463"/>
          <p14:tracePt t="40597" x="5588000" y="2184400"/>
          <p14:tracePt t="40605" x="5580063" y="2184400"/>
          <p14:tracePt t="40613" x="5572125" y="2200275"/>
          <p14:tracePt t="40620" x="5564188" y="2200275"/>
          <p14:tracePt t="40627" x="5556250" y="2216150"/>
          <p14:tracePt t="40642" x="5548313" y="2224088"/>
          <p14:tracePt t="40657" x="5540375" y="2233613"/>
          <p14:tracePt t="40665" x="5540375" y="2241550"/>
          <p14:tracePt t="40672" x="5540375" y="2249488"/>
          <p14:tracePt t="40681" x="5532438" y="2249488"/>
          <p14:tracePt t="40687" x="5524500" y="2257425"/>
          <p14:tracePt t="40695" x="5524500" y="2265363"/>
          <p14:tracePt t="40710" x="5524500" y="2273300"/>
          <p14:tracePt t="40785" x="5524500" y="2265363"/>
          <p14:tracePt t="40793" x="5540375" y="2249488"/>
          <p14:tracePt t="40801" x="5564188" y="2224088"/>
          <p14:tracePt t="40808" x="5588000" y="2200275"/>
          <p14:tracePt t="40816" x="5619750" y="2160588"/>
          <p14:tracePt t="40822" x="5651500" y="2136775"/>
          <p14:tracePt t="40830" x="5684838" y="2097088"/>
          <p14:tracePt t="40837" x="5708650" y="2065338"/>
          <p14:tracePt t="40845" x="5740400" y="2041525"/>
          <p14:tracePt t="40852" x="5756275" y="2017713"/>
          <p14:tracePt t="40860" x="5780088" y="2001838"/>
          <p14:tracePt t="40868" x="5780088" y="1993900"/>
          <p14:tracePt t="40875" x="5788025" y="1985963"/>
          <p14:tracePt t="40882" x="5788025" y="1978025"/>
          <p14:tracePt t="40890" x="5795963" y="1978025"/>
          <p14:tracePt t="40898" x="5795963" y="1970088"/>
          <p14:tracePt t="40912" x="5795963" y="1962150"/>
          <p14:tracePt t="40943" x="5795963" y="1970088"/>
          <p14:tracePt t="40957" x="5780088" y="1985963"/>
          <p14:tracePt t="40973" x="5780088" y="1993900"/>
          <p14:tracePt t="40982" x="5772150" y="1993900"/>
          <p14:tracePt t="40995" x="5764213" y="2009775"/>
          <p14:tracePt t="41018" x="5756275" y="2017713"/>
          <p14:tracePt t="41032" x="5748338" y="2025650"/>
          <p14:tracePt t="41047" x="5748338" y="2033588"/>
          <p14:tracePt t="41101" x="5748338" y="2025650"/>
          <p14:tracePt t="41107" x="5764213" y="2009775"/>
          <p14:tracePt t="41115" x="5788025" y="1993900"/>
          <p14:tracePt t="41122" x="5827713" y="1954213"/>
          <p14:tracePt t="41130" x="5859463" y="1930400"/>
          <p14:tracePt t="41138" x="5915025" y="1881188"/>
          <p14:tracePt t="41149" x="5986463" y="1825625"/>
          <p14:tracePt t="41152" x="6067425" y="1754188"/>
          <p14:tracePt t="41160" x="6130925" y="1698625"/>
          <p14:tracePt t="41168" x="6186488" y="1643063"/>
          <p14:tracePt t="41175" x="6226175" y="1603375"/>
          <p14:tracePt t="41183" x="6281738" y="1555750"/>
          <p14:tracePt t="41190" x="6313488" y="1514475"/>
          <p14:tracePt t="41197" x="6345238" y="1490663"/>
          <p14:tracePt t="41205" x="6369050" y="1458913"/>
          <p14:tracePt t="41212" x="6376988" y="1450975"/>
          <p14:tracePt t="41220" x="6384925" y="1435100"/>
          <p14:tracePt t="41235" x="6384925" y="1427163"/>
          <p14:tracePt t="41251" x="6392863" y="1427163"/>
          <p14:tracePt t="41257" x="6392863" y="1419225"/>
          <p14:tracePt t="41280" x="6392863" y="1411288"/>
          <p14:tracePt t="41318" x="6392863" y="1403350"/>
          <p14:tracePt t="41362" x="6384925" y="1403350"/>
          <p14:tracePt t="41415" x="6384925" y="1395413"/>
          <p14:tracePt t="41430" x="6384925" y="1387475"/>
          <p14:tracePt t="41445" x="6384925" y="1379538"/>
          <p14:tracePt t="41452" x="6384925" y="1371600"/>
          <p14:tracePt t="41468" x="6384925" y="1363663"/>
          <p14:tracePt t="41483" x="6384925" y="1355725"/>
          <p14:tracePt t="41490" x="6384925" y="1347788"/>
          <p14:tracePt t="41498" x="6392863" y="1339850"/>
          <p14:tracePt t="41505" x="6402388" y="1339850"/>
          <p14:tracePt t="41512" x="6402388" y="1331913"/>
          <p14:tracePt t="41520" x="6402388" y="1323975"/>
          <p14:tracePt t="41527" x="6410325" y="1323975"/>
          <p14:tracePt t="41535" x="6410325" y="1316038"/>
          <p14:tracePt t="41790" x="6402388" y="1316038"/>
          <p14:tracePt t="41798" x="6392863" y="1316038"/>
          <p14:tracePt t="41805" x="6369050" y="1316038"/>
          <p14:tracePt t="41812" x="6361113" y="1323975"/>
          <p14:tracePt t="41820" x="6345238" y="1331913"/>
          <p14:tracePt t="41827" x="6321425" y="1331913"/>
          <p14:tracePt t="41835" x="6305550" y="1339850"/>
          <p14:tracePt t="41842" x="6281738" y="1347788"/>
          <p14:tracePt t="41851" x="6257925" y="1355725"/>
          <p14:tracePt t="41857" x="6242050" y="1355725"/>
          <p14:tracePt t="41865" x="6234113" y="1355725"/>
          <p14:tracePt t="41872" x="6226175" y="1355725"/>
          <p14:tracePt t="41880" x="6226175" y="1363663"/>
          <p14:tracePt t="41902" x="6218238" y="1363663"/>
          <p14:tracePt t="41985" x="6226175" y="1363663"/>
          <p14:tracePt t="41993" x="6234113" y="1363663"/>
          <p14:tracePt t="42000" x="6249988" y="1355725"/>
          <p14:tracePt t="42010" x="6265863" y="1347788"/>
          <p14:tracePt t="42015" x="6289675" y="1339850"/>
          <p14:tracePt t="42022" x="6313488" y="1331913"/>
          <p14:tracePt t="42030" x="6329363" y="1323975"/>
          <p14:tracePt t="42037" x="6361113" y="1316038"/>
          <p14:tracePt t="42045" x="6384925" y="1308100"/>
          <p14:tracePt t="42052" x="6410325" y="1292225"/>
          <p14:tracePt t="42062" x="6434138" y="1284288"/>
          <p14:tracePt t="42070" x="6450013" y="1284288"/>
          <p14:tracePt t="42077" x="6465888" y="1284288"/>
          <p14:tracePt t="42083" x="6481763" y="1276350"/>
          <p14:tracePt t="42098" x="6489700" y="1276350"/>
          <p14:tracePt t="42232" x="6473825" y="1276350"/>
          <p14:tracePt t="42248" x="6465888" y="1276350"/>
          <p14:tracePt t="42255" x="6442075" y="1276350"/>
          <p14:tracePt t="42262" x="6426200" y="1276350"/>
          <p14:tracePt t="42270" x="6410325" y="1276350"/>
          <p14:tracePt t="42277" x="6392863" y="1276350"/>
          <p14:tracePt t="42285" x="6369050" y="1284288"/>
          <p14:tracePt t="42292" x="6353175" y="1284288"/>
          <p14:tracePt t="42300" x="6329363" y="1284288"/>
          <p14:tracePt t="42307" x="6305550" y="1292225"/>
          <p14:tracePt t="42315" x="6289675" y="1292225"/>
          <p14:tracePt t="42322" x="6257925" y="1300163"/>
          <p14:tracePt t="42338" x="6234113" y="1300163"/>
          <p14:tracePt t="42345" x="6226175" y="1300163"/>
          <p14:tracePt t="42352" x="6218238" y="1300163"/>
          <p14:tracePt t="42360" x="6202363" y="1300163"/>
          <p14:tracePt t="42375" x="6186488" y="1300163"/>
          <p14:tracePt t="42383" x="6178550" y="1300163"/>
          <p14:tracePt t="42399" x="6170613" y="1300163"/>
          <p14:tracePt t="42451" x="6162675" y="1300163"/>
          <p14:tracePt t="42472" x="6178550" y="1300163"/>
          <p14:tracePt t="42481" x="6202363" y="1300163"/>
          <p14:tracePt t="42487" x="6234113" y="1300163"/>
          <p14:tracePt t="42495" x="6257925" y="1300163"/>
          <p14:tracePt t="42502" x="6289675" y="1300163"/>
          <p14:tracePt t="42510" x="6329363" y="1300163"/>
          <p14:tracePt t="42518" x="6369050" y="1300163"/>
          <p14:tracePt t="42525" x="6410325" y="1300163"/>
          <p14:tracePt t="42533" x="6442075" y="1300163"/>
          <p14:tracePt t="42540" x="6465888" y="1300163"/>
          <p14:tracePt t="42547" x="6481763" y="1300163"/>
          <p14:tracePt t="42563" x="6497638" y="1300163"/>
          <p14:tracePt t="42578" x="6505575" y="1300163"/>
          <p14:tracePt t="42652" x="6497638" y="1300163"/>
          <p14:tracePt t="42660" x="6489700" y="1300163"/>
          <p14:tracePt t="42668" x="6473825" y="1300163"/>
          <p14:tracePt t="42675" x="6450013" y="1300163"/>
          <p14:tracePt t="42683" x="6434138" y="1300163"/>
          <p14:tracePt t="42690" x="6402388" y="1300163"/>
          <p14:tracePt t="42697" x="6369050" y="1300163"/>
          <p14:tracePt t="42705" x="6353175" y="1300163"/>
          <p14:tracePt t="42712" x="6329363" y="1300163"/>
          <p14:tracePt t="42720" x="6305550" y="1300163"/>
          <p14:tracePt t="42728" x="6273800" y="1300163"/>
          <p14:tracePt t="42735" x="6265863" y="1300163"/>
          <p14:tracePt t="42743" x="6242050" y="1300163"/>
          <p14:tracePt t="42750" x="6234113" y="1300163"/>
          <p14:tracePt t="42757" x="6226175" y="1300163"/>
          <p14:tracePt t="42765" x="6218238" y="1300163"/>
          <p14:tracePt t="42781" x="6210300" y="1300163"/>
          <p14:tracePt t="45162" x="6194425" y="1308100"/>
          <p14:tracePt t="45217" x="6194425" y="1316038"/>
          <p14:tracePt t="45226" x="6186488" y="1316038"/>
          <p14:tracePt t="45390" x="6186488" y="1323975"/>
          <p14:tracePt t="45398" x="6186488" y="1331913"/>
          <p14:tracePt t="45414" x="6186488" y="1339850"/>
          <p14:tracePt t="45430" x="6186488" y="1347788"/>
          <p14:tracePt t="45444" x="6186488" y="1355725"/>
          <p14:tracePt t="45450" x="6186488" y="1363663"/>
          <p14:tracePt t="45466" x="6186488" y="1371600"/>
          <p14:tracePt t="45481" x="6194425" y="1371600"/>
          <p14:tracePt t="45488" x="6194425" y="1379538"/>
          <p14:tracePt t="45533" x="6202363" y="1379538"/>
          <p14:tracePt t="45548" x="6218238" y="1379538"/>
          <p14:tracePt t="45555" x="6226175" y="1379538"/>
          <p14:tracePt t="45563" x="6234113" y="1379538"/>
          <p14:tracePt t="45570" x="6249988" y="1379538"/>
          <p14:tracePt t="45578" x="6257925" y="1379538"/>
          <p14:tracePt t="45585" x="6265863" y="1379538"/>
          <p14:tracePt t="45593" x="6281738" y="1379538"/>
          <p14:tracePt t="45600" x="6289675" y="1379538"/>
          <p14:tracePt t="45607" x="6297613" y="1379538"/>
          <p14:tracePt t="45615" x="6305550" y="1379538"/>
          <p14:tracePt t="45631" x="6313488" y="1379538"/>
          <p14:tracePt t="45637" x="6313488" y="1371600"/>
          <p14:tracePt t="45645" x="6313488" y="1363663"/>
          <p14:tracePt t="45660" x="6321425" y="1355725"/>
          <p14:tracePt t="45675" x="6321425" y="1347788"/>
          <p14:tracePt t="45691" x="6321425" y="1331913"/>
          <p14:tracePt t="45698" x="6329363" y="1331913"/>
          <p14:tracePt t="45706" x="6329363" y="1323975"/>
          <p14:tracePt t="45713" x="6329363" y="1316038"/>
          <p14:tracePt t="45721" x="6337300" y="1308100"/>
          <p14:tracePt t="45728" x="6337300" y="1300163"/>
          <p14:tracePt t="45743" x="6345238" y="1284288"/>
          <p14:tracePt t="45757" x="6345238" y="1276350"/>
          <p14:tracePt t="45773" x="6345238" y="1268413"/>
          <p14:tracePt t="45787" x="6345238" y="1260475"/>
          <p14:tracePt t="45799" x="6345238" y="1252538"/>
          <p14:tracePt t="45810" x="6345238" y="1244600"/>
          <p14:tracePt t="45825" x="6345238" y="1236663"/>
          <p14:tracePt t="45840" x="6345238" y="1220788"/>
          <p14:tracePt t="45848" x="6345238" y="1212850"/>
          <p14:tracePt t="45855" x="6345238" y="1204913"/>
          <p14:tracePt t="45862" x="6337300" y="1187450"/>
          <p14:tracePt t="45870" x="6337300" y="1179513"/>
          <p14:tracePt t="45879" x="6321425" y="1163638"/>
          <p14:tracePt t="45885" x="6321425" y="1147763"/>
          <p14:tracePt t="45892" x="6313488" y="1131888"/>
          <p14:tracePt t="45900" x="6305550" y="1123950"/>
          <p14:tracePt t="45907" x="6305550" y="1116013"/>
          <p14:tracePt t="45915" x="6297613" y="1100138"/>
          <p14:tracePt t="45931" x="6289675" y="1092200"/>
          <p14:tracePt t="45945" x="6289675" y="1076325"/>
          <p14:tracePt t="45953" x="6281738" y="1076325"/>
          <p14:tracePt t="45961" x="6281738" y="1068388"/>
          <p14:tracePt t="46014" x="6273800" y="1068388"/>
          <p14:tracePt t="46028" x="6265863" y="1068388"/>
          <p14:tracePt t="46035" x="6257925" y="1068388"/>
          <p14:tracePt t="46042" x="6242050" y="1068388"/>
          <p14:tracePt t="46050" x="6218238" y="1076325"/>
          <p14:tracePt t="46057" x="6194425" y="1076325"/>
          <p14:tracePt t="46065" x="6178550" y="1084263"/>
          <p14:tracePt t="46073" x="6154738" y="1100138"/>
          <p14:tracePt t="46081" x="6130925" y="1108075"/>
          <p14:tracePt t="46087" x="6115050" y="1108075"/>
          <p14:tracePt t="46095" x="6091238" y="1123950"/>
          <p14:tracePt t="46103" x="6075363" y="1131888"/>
          <p14:tracePt t="46110" x="6075363" y="1139825"/>
          <p14:tracePt t="46117" x="6067425" y="1147763"/>
          <p14:tracePt t="46126" x="6067425" y="1155700"/>
          <p14:tracePt t="46133" x="6059488" y="1163638"/>
          <p14:tracePt t="46140" x="6059488" y="1171575"/>
          <p14:tracePt t="46148" x="6059488" y="1187450"/>
          <p14:tracePt t="46155" x="6059488" y="1195388"/>
          <p14:tracePt t="46163" x="6051550" y="1204913"/>
          <p14:tracePt t="46170" x="6051550" y="1212850"/>
          <p14:tracePt t="46177" x="6051550" y="1228725"/>
          <p14:tracePt t="46185" x="6043613" y="1228725"/>
          <p14:tracePt t="46193" x="6043613" y="1244600"/>
          <p14:tracePt t="46200" x="6043613" y="1252538"/>
          <p14:tracePt t="46215" x="6043613" y="1260475"/>
          <p14:tracePt t="46231" x="6043613" y="1268413"/>
          <p14:tracePt t="46237" x="6043613" y="1276350"/>
          <p14:tracePt t="46247" x="6051550" y="1276350"/>
          <p14:tracePt t="46261" x="6059488" y="1276350"/>
          <p14:tracePt t="46275" x="6067425" y="1276350"/>
          <p14:tracePt t="46283" x="6075363" y="1276350"/>
          <p14:tracePt t="46290" x="6083300" y="1276350"/>
          <p14:tracePt t="46298" x="6091238" y="1276350"/>
          <p14:tracePt t="46314" x="6107113" y="1284288"/>
          <p14:tracePt t="46320" x="6115050" y="1284288"/>
          <p14:tracePt t="46328" x="6122988" y="1284288"/>
          <p14:tracePt t="46335" x="6138863" y="1292225"/>
          <p14:tracePt t="46343" x="6154738" y="1292225"/>
          <p14:tracePt t="46350" x="6162675" y="1292225"/>
          <p14:tracePt t="46357" x="6170613" y="1292225"/>
          <p14:tracePt t="46365" x="6178550" y="1292225"/>
          <p14:tracePt t="46373" x="6186488" y="1292225"/>
          <p14:tracePt t="46380" x="6194425" y="1292225"/>
          <p14:tracePt t="46455" x="6202363" y="1300163"/>
          <p14:tracePt t="46478" x="6210300" y="1300163"/>
          <p14:tracePt t="46508" x="6210300" y="1308100"/>
          <p14:tracePt t="48802" x="6210300" y="1316038"/>
          <p14:tracePt t="48825" x="6210300" y="1323975"/>
          <p14:tracePt t="48833" x="6210300" y="1331913"/>
          <p14:tracePt t="48849" x="6210300" y="1339850"/>
          <p14:tracePt t="48864" x="6210300" y="1355725"/>
          <p14:tracePt t="48885" x="6202363" y="1363663"/>
          <p14:tracePt t="48900" x="6202363" y="1371600"/>
          <p14:tracePt t="49125" x="6202363" y="1379538"/>
          <p14:tracePt t="49155" x="6202363" y="1387475"/>
          <p14:tracePt t="49162" x="6194425" y="1387475"/>
          <p14:tracePt t="49170" x="6194425" y="1395413"/>
          <p14:tracePt t="49179" x="6186488" y="1395413"/>
          <p14:tracePt t="49185" x="6186488" y="1403350"/>
          <p14:tracePt t="49215" x="6186488" y="1411288"/>
          <p14:tracePt t="49702" x="6186488" y="1403350"/>
          <p14:tracePt t="49711" x="6178550" y="1387475"/>
          <p14:tracePt t="49725" x="6178550" y="1379538"/>
          <p14:tracePt t="49734" x="6178550" y="1371600"/>
          <p14:tracePt t="49742" x="6170613" y="1363663"/>
          <p14:tracePt t="49748" x="6162675" y="1347788"/>
          <p14:tracePt t="49756" x="6162675" y="1339850"/>
          <p14:tracePt t="49762" x="6162675" y="1331913"/>
          <p14:tracePt t="49770" x="6154738" y="1316038"/>
          <p14:tracePt t="49779" x="6146800" y="1308100"/>
          <p14:tracePt t="49785" x="6146800" y="1300163"/>
          <p14:tracePt t="49793" x="6146800" y="1292225"/>
          <p14:tracePt t="49800" x="6138863" y="1284288"/>
          <p14:tracePt t="49808" x="6130925" y="1284288"/>
          <p14:tracePt t="49815" x="6130925" y="1276350"/>
          <p14:tracePt t="49912" x="6122988" y="1276350"/>
          <p14:tracePt t="49972" x="6115050" y="1276350"/>
          <p14:tracePt t="49980" x="6115050" y="1284288"/>
          <p14:tracePt t="49995" x="6107113" y="1284288"/>
          <p14:tracePt t="50048" x="6107113" y="1292225"/>
          <p14:tracePt t="50137" x="6115050" y="1292225"/>
          <p14:tracePt t="50161" x="6122988" y="1292225"/>
          <p14:tracePt t="50182" x="6130925" y="1292225"/>
          <p14:tracePt t="50214" x="6138863" y="1292225"/>
          <p14:tracePt t="50228" x="6146800" y="1292225"/>
          <p14:tracePt t="50258" x="6154738" y="1292225"/>
          <p14:tracePt t="50326" x="6162675" y="1292225"/>
          <p14:tracePt t="53020" x="6162675" y="1411288"/>
          <p14:tracePt t="53023" x="6162675" y="2216150"/>
          <p14:tracePt t="53025" x="6146800" y="2479675"/>
          <p14:tracePt t="53026" x="6138863" y="2751138"/>
          <p14:tracePt t="53033" x="6138863" y="2982913"/>
          <p14:tracePt t="53041" x="6138863" y="3125788"/>
          <p14:tracePt t="53049" x="6146800" y="3228975"/>
          <p14:tracePt t="53058" x="6154738" y="3302000"/>
          <p14:tracePt t="53063" x="6170613" y="3349625"/>
          <p14:tracePt t="53071" x="6186488" y="3381375"/>
          <p14:tracePt t="53078" x="6194425" y="3389313"/>
          <p14:tracePt t="53085" x="6202363" y="3397250"/>
          <p14:tracePt t="53102" x="6202363" y="3405188"/>
          <p14:tracePt t="53131" x="6210300" y="3405188"/>
          <p14:tracePt t="53145" x="6218238" y="3405188"/>
          <p14:tracePt t="53153" x="6226175" y="3405188"/>
          <p14:tracePt t="53160" x="6234113" y="3389313"/>
          <p14:tracePt t="53175" x="6249988" y="3381375"/>
          <p14:tracePt t="53182" x="6265863" y="3365500"/>
          <p14:tracePt t="53191" x="6281738" y="3357563"/>
          <p14:tracePt t="53197" x="6297613" y="3341688"/>
          <p14:tracePt t="53213" x="6305550" y="3341688"/>
          <p14:tracePt t="53265" x="6305550" y="3349625"/>
          <p14:tracePt t="53273" x="6281738" y="3389313"/>
          <p14:tracePt t="53280" x="6242050" y="3421063"/>
          <p14:tracePt t="53288" x="6178550" y="3492500"/>
          <p14:tracePt t="53295" x="6107113" y="3571875"/>
          <p14:tracePt t="53303" x="5994400" y="3684588"/>
          <p14:tracePt t="53310" x="5795963" y="3859213"/>
          <p14:tracePt t="53318" x="5532438" y="4035425"/>
          <p14:tracePt t="53325" x="5237163" y="4202113"/>
          <p14:tracePt t="53333" x="4902200" y="4354513"/>
          <p14:tracePt t="53341" x="4527550" y="4489450"/>
          <p14:tracePt t="53347" x="4265613" y="4584700"/>
          <p14:tracePt t="53355" x="3898900" y="4697413"/>
          <p14:tracePt t="53363" x="3595688" y="4768850"/>
          <p14:tracePt t="53371" x="3316288" y="4840288"/>
          <p14:tracePt t="53378" x="3133725" y="4872038"/>
          <p14:tracePt t="53385" x="2989263" y="4895850"/>
          <p14:tracePt t="53392" x="2894013" y="4903788"/>
          <p14:tracePt t="53400" x="2798763" y="4903788"/>
          <p14:tracePt t="53408" x="2751138" y="4911725"/>
          <p14:tracePt t="53416" x="2701925" y="4911725"/>
          <p14:tracePt t="53422" x="2654300" y="4919663"/>
          <p14:tracePt t="53430" x="2638425" y="4919663"/>
          <p14:tracePt t="53438" x="2622550" y="4919663"/>
          <p14:tracePt t="53527" x="2614613" y="4919663"/>
          <p14:tracePt t="53536" x="2614613" y="4927600"/>
          <p14:tracePt t="53542" x="2606675" y="4927600"/>
          <p14:tracePt t="53565" x="2598738" y="4927600"/>
          <p14:tracePt t="53573" x="2598738" y="4935538"/>
          <p14:tracePt t="53580" x="2590800" y="4935538"/>
          <p14:tracePt t="53588" x="2582863" y="4951413"/>
          <p14:tracePt t="53595" x="2574925" y="4967288"/>
          <p14:tracePt t="53602" x="2551113" y="4984750"/>
          <p14:tracePt t="53610" x="2535238" y="5000625"/>
          <p14:tracePt t="53618" x="2503488" y="5024438"/>
          <p14:tracePt t="53625" x="2463800" y="5064125"/>
          <p14:tracePt t="53633" x="2416175" y="5103813"/>
          <p14:tracePt t="53641" x="2351088" y="5167313"/>
          <p14:tracePt t="53648" x="2279650" y="5222875"/>
          <p14:tracePt t="53655" x="2216150" y="5310188"/>
          <p14:tracePt t="53663" x="2152650" y="5375275"/>
          <p14:tracePt t="53671" x="2105025" y="5414963"/>
          <p14:tracePt t="53677" x="2049463" y="5478463"/>
          <p14:tracePt t="53685" x="2008188" y="5518150"/>
          <p14:tracePt t="53692" x="1984375" y="5541963"/>
          <p14:tracePt t="53700" x="1968500" y="5549900"/>
          <p14:tracePt t="53708" x="1968500" y="5557838"/>
          <p14:tracePt t="53790" x="1968500" y="5549900"/>
          <p14:tracePt t="53797" x="1968500" y="5534025"/>
          <p14:tracePt t="53806" x="1976438" y="5526088"/>
          <p14:tracePt t="53812" x="1976438" y="5510213"/>
          <p14:tracePt t="53820" x="1984375" y="5502275"/>
          <p14:tracePt t="53827" x="1984375" y="5486400"/>
          <p14:tracePt t="53835" x="1984375" y="5470525"/>
          <p14:tracePt t="53842" x="1984375" y="5462588"/>
          <p14:tracePt t="53850" x="1984375" y="5454650"/>
          <p14:tracePt t="53865" x="1984375" y="5446713"/>
          <p14:tracePt t="53880" x="1984375" y="5438775"/>
          <p14:tracePt t="53985" x="1968500" y="5438775"/>
          <p14:tracePt t="53992" x="1960563" y="5438775"/>
          <p14:tracePt t="54000" x="1952625" y="5438775"/>
          <p14:tracePt t="54008" x="1944688" y="5438775"/>
          <p14:tracePt t="54157" x="1968500" y="5438775"/>
          <p14:tracePt t="54165" x="1992313" y="5438775"/>
          <p14:tracePt t="54174" x="2017713" y="5438775"/>
          <p14:tracePt t="54180" x="2033588" y="5438775"/>
          <p14:tracePt t="54190" x="2057400" y="5438775"/>
          <p14:tracePt t="54195" x="2081213" y="5438775"/>
          <p14:tracePt t="54203" x="2089150" y="5438775"/>
          <p14:tracePt t="54210" x="2112963" y="5438775"/>
          <p14:tracePt t="54218" x="2120900" y="5438775"/>
          <p14:tracePt t="54226" x="2144713" y="5446713"/>
          <p14:tracePt t="54233" x="2160588" y="5446713"/>
          <p14:tracePt t="54242" x="2176463" y="5454650"/>
          <p14:tracePt t="54247" x="2192338" y="5454650"/>
          <p14:tracePt t="54257" x="2208213" y="5454650"/>
          <p14:tracePt t="54263" x="2232025" y="5454650"/>
          <p14:tracePt t="54271" x="2255838" y="5454650"/>
          <p14:tracePt t="54278" x="2287588" y="5454650"/>
          <p14:tracePt t="54285" x="2311400" y="5454650"/>
          <p14:tracePt t="54293" x="2343150" y="5454650"/>
          <p14:tracePt t="54303" x="2366963" y="5454650"/>
          <p14:tracePt t="54309" x="2408238" y="5454650"/>
          <p14:tracePt t="54317" x="2439988" y="5454650"/>
          <p14:tracePt t="54323" x="2479675" y="5454650"/>
          <p14:tracePt t="54332" x="2511425" y="5454650"/>
          <p14:tracePt t="54339" x="2543175" y="5454650"/>
          <p14:tracePt t="54345" x="2566988" y="5454650"/>
          <p14:tracePt t="54354" x="2590800" y="5454650"/>
          <p14:tracePt t="54360" x="2630488" y="5454650"/>
          <p14:tracePt t="54369" x="2670175" y="5454650"/>
          <p14:tracePt t="54376" x="2717800" y="5454650"/>
          <p14:tracePt t="54383" x="2759075" y="5454650"/>
          <p14:tracePt t="54391" x="2798763" y="5454650"/>
          <p14:tracePt t="54398" x="2838450" y="5454650"/>
          <p14:tracePt t="54405" x="2878138" y="5454650"/>
          <p14:tracePt t="54412" x="2894013" y="5454650"/>
          <p14:tracePt t="54423" x="2901950" y="5454650"/>
          <p14:tracePt t="54592" x="2917825" y="5422900"/>
          <p14:tracePt t="54602" x="2949575" y="5391150"/>
          <p14:tracePt t="54609" x="2981325" y="5327650"/>
          <p14:tracePt t="54615" x="3044825" y="5262563"/>
          <p14:tracePt t="54624" x="3092450" y="5199063"/>
          <p14:tracePt t="54630" x="3173413" y="5127625"/>
          <p14:tracePt t="54639" x="3244850" y="5072063"/>
          <p14:tracePt t="54646" x="3348038" y="5000625"/>
          <p14:tracePt t="54653" x="3459163" y="4919663"/>
          <p14:tracePt t="54660" x="3587750" y="4848225"/>
          <p14:tracePt t="54667" x="3675063" y="4800600"/>
          <p14:tracePt t="54675" x="3817938" y="4737100"/>
          <p14:tracePt t="54684" x="3978275" y="4681538"/>
          <p14:tracePt t="54691" x="4152900" y="4624388"/>
          <p14:tracePt t="54697" x="4305300" y="4584700"/>
          <p14:tracePt t="54706" x="4456113" y="4537075"/>
          <p14:tracePt t="54713" x="4584700" y="4521200"/>
          <p14:tracePt t="54724" x="4687888" y="4505325"/>
          <p14:tracePt t="54728" x="4759325" y="4489450"/>
          <p14:tracePt t="54735" x="4846638" y="4481513"/>
          <p14:tracePt t="54742" x="4933950" y="4481513"/>
          <p14:tracePt t="54751" x="4999038" y="4473575"/>
          <p14:tracePt t="54758" x="5070475" y="4473575"/>
          <p14:tracePt t="54767" x="5133975" y="4465638"/>
          <p14:tracePt t="54773" x="5181600" y="4457700"/>
          <p14:tracePt t="54782" x="5260975" y="4441825"/>
          <p14:tracePt t="54788" x="5300663" y="4433888"/>
          <p14:tracePt t="54795" x="5373688" y="4410075"/>
          <p14:tracePt t="54804" x="5413375" y="4402138"/>
          <p14:tracePt t="54810" x="5453063" y="4386263"/>
          <p14:tracePt t="54817" x="5500688" y="4378325"/>
          <p14:tracePt t="54827" x="5532438" y="4370388"/>
          <p14:tracePt t="54833" x="5564188" y="4362450"/>
          <p14:tracePt t="54841" x="5619750" y="4354513"/>
          <p14:tracePt t="54848" x="5667375" y="4338638"/>
          <p14:tracePt t="54856" x="5724525" y="4330700"/>
          <p14:tracePt t="54864" x="5788025" y="4322763"/>
          <p14:tracePt t="54873" x="5843588" y="4314825"/>
          <p14:tracePt t="54878" x="5883275" y="4306888"/>
          <p14:tracePt t="54888" x="5922963" y="4298950"/>
          <p14:tracePt t="54894" x="5962650" y="4291013"/>
          <p14:tracePt t="54900" x="6002338" y="4281488"/>
          <p14:tracePt t="54908" x="6026150" y="4281488"/>
          <p14:tracePt t="54916" x="6043613" y="4281488"/>
          <p14:tracePt t="54924" x="6051550" y="4281488"/>
          <p14:tracePt t="54947" x="6059488" y="4281488"/>
          <p14:tracePt t="55035" x="6051550" y="4281488"/>
          <p14:tracePt t="55042" x="6043613" y="4291013"/>
          <p14:tracePt t="55051" x="6026150" y="4291013"/>
          <p14:tracePt t="55058" x="6018213" y="4298950"/>
          <p14:tracePt t="55065" x="6002338" y="4306888"/>
          <p14:tracePt t="55073" x="5994400" y="4306888"/>
          <p14:tracePt t="55082" x="5986463" y="4314825"/>
          <p14:tracePt t="55088" x="5978525" y="4314825"/>
          <p14:tracePt t="55095" x="5978525" y="4322763"/>
          <p14:tracePt t="55515" x="5994400" y="4322763"/>
          <p14:tracePt t="55523" x="6002338" y="4322763"/>
          <p14:tracePt t="55531" x="6018213" y="4322763"/>
          <p14:tracePt t="55538" x="6034088" y="4322763"/>
          <p14:tracePt t="55545" x="6051550" y="4322763"/>
          <p14:tracePt t="55555" x="6075363" y="4322763"/>
          <p14:tracePt t="55562" x="6091238" y="4322763"/>
          <p14:tracePt t="55568" x="6122988" y="4322763"/>
          <p14:tracePt t="55575" x="6146800" y="4322763"/>
          <p14:tracePt t="55584" x="6170613" y="4322763"/>
          <p14:tracePt t="55591" x="6178550" y="4322763"/>
          <p14:tracePt t="56872" x="6186488" y="4322763"/>
          <p14:tracePt t="56881" x="6194425" y="4322763"/>
          <p14:tracePt t="56889" x="6202363" y="4322763"/>
          <p14:tracePt t="56897" x="6226175" y="4322763"/>
          <p14:tracePt t="56903" x="6242050" y="4322763"/>
          <p14:tracePt t="56912" x="6257925" y="4322763"/>
          <p14:tracePt t="56918" x="6273800" y="4314825"/>
          <p14:tracePt t="56925" x="6289675" y="4314825"/>
          <p14:tracePt t="56933" x="6305550" y="4314825"/>
          <p14:tracePt t="56940" x="6329363" y="4314825"/>
          <p14:tracePt t="56947" x="6353175" y="4314825"/>
          <p14:tracePt t="56955" x="6384925" y="4314825"/>
          <p14:tracePt t="56970" x="6434138" y="4322763"/>
          <p14:tracePt t="56972" x="6481763" y="4330700"/>
          <p14:tracePt t="56978" x="6537325" y="4338638"/>
          <p14:tracePt t="56986" x="6577013" y="4354513"/>
          <p14:tracePt t="56992" x="6600825" y="4362450"/>
          <p14:tracePt t="57000" x="6640513" y="4362450"/>
          <p14:tracePt t="57008" x="6656388" y="4362450"/>
          <p14:tracePt t="57015" x="6680200" y="4370388"/>
          <p14:tracePt t="57023" x="6688138" y="4378325"/>
          <p14:tracePt t="57030" x="6704013" y="4378325"/>
          <p14:tracePt t="57038" x="6711950" y="4378325"/>
          <p14:tracePt t="57097" x="6719888" y="4378325"/>
          <p14:tracePt t="57172" x="6727825" y="4378325"/>
          <p14:tracePt t="57180" x="6735763" y="4378325"/>
          <p14:tracePt t="57188" x="6751638" y="4378325"/>
          <p14:tracePt t="57196" x="6759575" y="4378325"/>
          <p14:tracePt t="57203" x="6769100" y="4378325"/>
          <p14:tracePt t="57211" x="6792913" y="4378325"/>
          <p14:tracePt t="57218" x="6800850" y="4378325"/>
          <p14:tracePt t="57225" x="6816725" y="4378325"/>
          <p14:tracePt t="57233" x="6832600" y="4378325"/>
          <p14:tracePt t="57241" x="6840538" y="4378325"/>
          <p14:tracePt t="57247" x="6848475" y="4378325"/>
          <p14:tracePt t="57255" x="6856413" y="4378325"/>
          <p14:tracePt t="57271" x="6864350" y="4378325"/>
          <p14:tracePt t="57376" x="6848475" y="4378325"/>
          <p14:tracePt t="57383" x="6824663" y="4378325"/>
          <p14:tracePt t="57390" x="6784975" y="4378325"/>
          <p14:tracePt t="57398" x="6735763" y="4378325"/>
          <p14:tracePt t="57406" x="6688138" y="4378325"/>
          <p14:tracePt t="57413" x="6648450" y="4378325"/>
          <p14:tracePt t="57421" x="6600825" y="4378325"/>
          <p14:tracePt t="57428" x="6553200" y="4378325"/>
          <p14:tracePt t="57435" x="6521450" y="4378325"/>
          <p14:tracePt t="57443" x="6497638" y="4378325"/>
          <p14:tracePt t="57450" x="6481763" y="4378325"/>
          <p14:tracePt t="57458" x="6473825" y="4378325"/>
          <p14:tracePt t="57465" x="6465888" y="4378325"/>
          <p14:tracePt t="57480" x="6457950" y="4378325"/>
          <p14:tracePt t="57504" x="6450013" y="4378325"/>
          <p14:tracePt t="57892" x="6442075" y="4378325"/>
          <p14:tracePt t="57907" x="6434138" y="4394200"/>
          <p14:tracePt t="57923" x="6426200" y="4394200"/>
          <p14:tracePt t="57930" x="6418263" y="4402138"/>
          <p14:tracePt t="57945" x="6418263" y="4410075"/>
          <p14:tracePt t="57969" x="6410325" y="4410075"/>
          <p14:tracePt t="58080" x="6410325" y="4418013"/>
          <p14:tracePt t="58095" x="6402388" y="4425950"/>
          <p14:tracePt t="58103" x="6392863" y="4425950"/>
          <p14:tracePt t="58110" x="6384925" y="4425950"/>
          <p14:tracePt t="58118" x="6384925" y="4433888"/>
          <p14:tracePt t="58125" x="6376988" y="4433888"/>
          <p14:tracePt t="58133" x="6369050" y="4433888"/>
          <p14:tracePt t="58140" x="6361113" y="4433888"/>
          <p14:tracePt t="58152" x="6361113" y="4441825"/>
          <p14:tracePt t="58171" x="6353175" y="4441825"/>
          <p14:tracePt t="59168" x="6361113" y="4441825"/>
          <p14:tracePt t="59176" x="6384925" y="4441825"/>
          <p14:tracePt t="59186" x="6410325" y="4433888"/>
          <p14:tracePt t="59192" x="6450013" y="4433888"/>
          <p14:tracePt t="59197" x="6489700" y="4433888"/>
          <p14:tracePt t="59207" x="6529388" y="4433888"/>
          <p14:tracePt t="59213" x="6577013" y="4433888"/>
          <p14:tracePt t="59222" x="6640513" y="4433888"/>
          <p14:tracePt t="59227" x="6696075" y="4433888"/>
          <p14:tracePt t="59236" x="6759575" y="4433888"/>
          <p14:tracePt t="59243" x="6832600" y="4433888"/>
          <p14:tracePt t="59252" x="6911975" y="4441825"/>
          <p14:tracePt t="59258" x="6991350" y="4457700"/>
          <p14:tracePt t="59265" x="7054850" y="4457700"/>
          <p14:tracePt t="59272" x="7135813" y="4473575"/>
          <p14:tracePt t="59280" x="7183438" y="4481513"/>
          <p14:tracePt t="59288" x="7223125" y="4489450"/>
          <p14:tracePt t="59295" x="7239000" y="4489450"/>
          <p14:tracePt t="59303" x="7254875" y="4489450"/>
          <p14:tracePt t="59888" x="7191375" y="4489450"/>
          <p14:tracePt t="59895" x="7110413" y="4481513"/>
          <p14:tracePt t="59903" x="7038975" y="4473575"/>
          <p14:tracePt t="59911" x="6951663" y="4465638"/>
          <p14:tracePt t="59918" x="6840538" y="4465638"/>
          <p14:tracePt t="59925" x="6719888" y="4449763"/>
          <p14:tracePt t="59935" x="6545263" y="4449763"/>
          <p14:tracePt t="59940" x="6369050" y="4449763"/>
          <p14:tracePt t="59949" x="6154738" y="4449763"/>
          <p14:tracePt t="59956" x="5930900" y="4449763"/>
          <p14:tracePt t="59964" x="5651500" y="4449763"/>
          <p14:tracePt t="59971" x="5437188" y="4449763"/>
          <p14:tracePt t="59979" x="5126038" y="4465638"/>
          <p14:tracePt t="59986" x="4862513" y="4481513"/>
          <p14:tracePt t="59993" x="4608513" y="4521200"/>
          <p14:tracePt t="60002" x="4360863" y="4560888"/>
          <p14:tracePt t="60008" x="4105275" y="4608513"/>
          <p14:tracePt t="60018" x="3930650" y="4657725"/>
          <p14:tracePt t="60023" x="3738563" y="4705350"/>
          <p14:tracePt t="60032" x="3603625" y="4745038"/>
          <p14:tracePt t="60039" x="3508375" y="4776788"/>
          <p14:tracePt t="60047" x="3435350" y="4792663"/>
          <p14:tracePt t="60053" x="3355975" y="4808538"/>
          <p14:tracePt t="60060" x="3292475" y="4808538"/>
          <p14:tracePt t="60069" x="3228975" y="4816475"/>
          <p14:tracePt t="60075" x="3181350" y="4824413"/>
          <p14:tracePt t="60083" x="3125788" y="4824413"/>
          <p14:tracePt t="60090" x="3060700" y="4832350"/>
          <p14:tracePt t="60099" x="2997200" y="4848225"/>
          <p14:tracePt t="60105" x="2933700" y="4864100"/>
          <p14:tracePt t="60113" x="2854325" y="4872038"/>
          <p14:tracePt t="60120" x="2782888" y="4887913"/>
          <p14:tracePt t="60127" x="2670175" y="4887913"/>
          <p14:tracePt t="60135" x="2566988" y="4903788"/>
          <p14:tracePt t="60143" x="2471738" y="4919663"/>
          <p14:tracePt t="60151" x="2384425" y="4935538"/>
          <p14:tracePt t="60157" x="2287588" y="4943475"/>
          <p14:tracePt t="60166" x="2192338" y="4951413"/>
          <p14:tracePt t="60173" x="2089150" y="4951413"/>
          <p14:tracePt t="60180" x="2008188" y="4959350"/>
          <p14:tracePt t="60188" x="1905000" y="4959350"/>
          <p14:tracePt t="60195" x="1809750" y="4959350"/>
          <p14:tracePt t="60203" x="1706563" y="4959350"/>
          <p14:tracePt t="60210" x="1617663" y="4959350"/>
          <p14:tracePt t="60218" x="1530350" y="4959350"/>
          <p14:tracePt t="60225" x="1458913" y="4967288"/>
          <p14:tracePt t="60233" x="1395413" y="4976813"/>
          <p14:tracePt t="60240" x="1316038" y="4976813"/>
          <p14:tracePt t="60247" x="1266825" y="4984750"/>
          <p14:tracePt t="60255" x="1235075" y="4992688"/>
          <p14:tracePt t="60263" x="1211263" y="4992688"/>
          <p14:tracePt t="60270" x="1187450" y="5000625"/>
          <p14:tracePt t="60278" x="1171575" y="5000625"/>
          <p14:tracePt t="60285" x="1163638" y="5000625"/>
          <p14:tracePt t="60293" x="1155700" y="5008563"/>
          <p14:tracePt t="60300" x="1139825" y="5008563"/>
          <p14:tracePt t="60316" x="1131888" y="5016500"/>
          <p14:tracePt t="60323" x="1123950" y="5016500"/>
          <p14:tracePt t="60330" x="1116013" y="5016500"/>
          <p14:tracePt t="60353" x="1108075" y="5016500"/>
          <p14:tracePt t="60375" x="1100138" y="5024438"/>
          <p14:tracePt t="60390" x="1092200" y="5024438"/>
          <p14:tracePt t="60397" x="1084263" y="5024438"/>
          <p14:tracePt t="60405" x="1068388" y="5024438"/>
          <p14:tracePt t="60420" x="1060450" y="5024438"/>
          <p14:tracePt t="60428" x="1052513" y="5024438"/>
          <p14:tracePt t="60436" x="1036638" y="5024438"/>
          <p14:tracePt t="60442" x="1004888" y="5032375"/>
          <p14:tracePt t="60452" x="996950" y="5032375"/>
          <p14:tracePt t="60457" x="989013" y="5032375"/>
          <p14:tracePt t="60472" x="973138" y="5032375"/>
          <p14:tracePt t="60487" x="965200" y="5040313"/>
          <p14:tracePt t="60495" x="949325" y="5040313"/>
          <p14:tracePt t="60503" x="941388" y="5040313"/>
          <p14:tracePt t="60510" x="925513" y="5040313"/>
          <p14:tracePt t="60518" x="908050" y="5048250"/>
          <p14:tracePt t="60525" x="884238" y="5056188"/>
          <p14:tracePt t="60532" x="852488" y="5064125"/>
          <p14:tracePt t="60540" x="828675" y="5064125"/>
          <p14:tracePt t="60548" x="804863" y="5072063"/>
          <p14:tracePt t="60555" x="781050" y="5072063"/>
          <p14:tracePt t="60563" x="757238" y="5087938"/>
          <p14:tracePt t="60570" x="733425" y="5087938"/>
          <p14:tracePt t="60578" x="709613" y="5095875"/>
          <p14:tracePt t="60586" x="701675" y="5095875"/>
          <p14:tracePt t="60616" x="701675" y="5103813"/>
          <p14:tracePt t="60660" x="709613" y="5103813"/>
          <p14:tracePt t="60668" x="717550" y="5103813"/>
          <p14:tracePt t="60675" x="733425" y="5103813"/>
          <p14:tracePt t="60682" x="741363" y="5103813"/>
          <p14:tracePt t="60690" x="757238" y="5103813"/>
          <p14:tracePt t="60697" x="773113" y="5103813"/>
          <p14:tracePt t="60705" x="796925" y="5103813"/>
          <p14:tracePt t="60713" x="812800" y="5103813"/>
          <p14:tracePt t="60720" x="836613" y="5103813"/>
          <p14:tracePt t="60727" x="852488" y="5103813"/>
          <p14:tracePt t="60736" x="876300" y="5103813"/>
          <p14:tracePt t="60743" x="892175" y="5103813"/>
          <p14:tracePt t="60750" x="908050" y="5103813"/>
          <p14:tracePt t="60757" x="917575" y="5103813"/>
          <p14:tracePt t="60766" x="933450" y="5103813"/>
          <p14:tracePt t="60772" x="957263" y="5103813"/>
          <p14:tracePt t="60780" x="965200" y="5103813"/>
          <p14:tracePt t="60787" x="989013" y="5103813"/>
          <p14:tracePt t="60795" x="996950" y="5103813"/>
          <p14:tracePt t="60803" x="1012825" y="5103813"/>
          <p14:tracePt t="60810" x="1020763" y="5103813"/>
          <p14:tracePt t="60818" x="1028700" y="5103813"/>
          <p14:tracePt t="60825" x="1036638" y="5103813"/>
          <p14:tracePt t="60833" x="1044575" y="5103813"/>
          <p14:tracePt t="60840" x="1052513" y="5103813"/>
          <p14:tracePt t="60863" x="1060450" y="5103813"/>
          <p14:tracePt t="60885" x="1068388" y="5103813"/>
          <p14:tracePt t="60938" x="1076325" y="5103813"/>
          <p14:tracePt t="60945" x="1084263" y="5103813"/>
          <p14:tracePt t="60960" x="1092200" y="5103813"/>
          <p14:tracePt t="60968" x="1100138" y="5095875"/>
          <p14:tracePt t="60982" x="1116013" y="5095875"/>
          <p14:tracePt t="60998" x="1123950" y="5095875"/>
          <p14:tracePt t="61013" x="1139825" y="5087938"/>
          <p14:tracePt t="61020" x="1147763" y="5080000"/>
          <p14:tracePt t="61035" x="1155700" y="5080000"/>
          <p14:tracePt t="61051" x="1163638" y="5080000"/>
          <p14:tracePt t="61132" x="1155700" y="5080000"/>
          <p14:tracePt t="61140" x="1139825" y="5072063"/>
          <p14:tracePt t="61148" x="1131888" y="5072063"/>
          <p14:tracePt t="61167" x="1100138" y="5072063"/>
          <p14:tracePt t="61170" x="1084263" y="5072063"/>
          <p14:tracePt t="61178" x="1076325" y="5072063"/>
          <p14:tracePt t="61185" x="1068388" y="5072063"/>
          <p14:tracePt t="61425" x="1076325" y="5072063"/>
          <p14:tracePt t="61455" x="1084263" y="5072063"/>
          <p14:tracePt t="61477" x="1092200" y="5072063"/>
          <p14:tracePt t="61493" x="1092200" y="5064125"/>
          <p14:tracePt t="61500" x="1100138" y="5064125"/>
          <p14:tracePt t="61509" x="1108075" y="5064125"/>
          <p14:tracePt t="61524" x="1116013" y="5064125"/>
          <p14:tracePt t="61539" x="1123950" y="5056188"/>
          <p14:tracePt t="61612" x="1131888" y="5056188"/>
          <p14:tracePt t="61643" x="1139825" y="5056188"/>
          <p14:tracePt t="61651" x="1147763" y="5056188"/>
          <p14:tracePt t="61668" x="1155700" y="5056188"/>
          <p14:tracePt t="61682" x="1171575" y="5056188"/>
          <p14:tracePt t="61696" x="1179513" y="5056188"/>
          <p14:tracePt t="61704" x="1203325" y="5048250"/>
          <p14:tracePt t="61712" x="1211263" y="5048250"/>
          <p14:tracePt t="61727" x="1227138" y="5048250"/>
          <p14:tracePt t="61734" x="1243013" y="5048250"/>
          <p14:tracePt t="61740" x="1250950" y="5048250"/>
          <p14:tracePt t="61750" x="1258888" y="5048250"/>
          <p14:tracePt t="61755" x="1266825" y="5048250"/>
          <p14:tracePt t="61771" x="1274763" y="5048250"/>
          <p14:tracePt t="61778" x="1284288" y="5048250"/>
          <p14:tracePt t="61957" x="1292225" y="5048250"/>
          <p14:tracePt t="61967" x="1300163" y="5048250"/>
          <p14:tracePt t="61973" x="1308100" y="5048250"/>
          <p14:tracePt t="61982" x="1316038" y="5048250"/>
          <p14:tracePt t="61988" x="1323975" y="5048250"/>
          <p14:tracePt t="61995" x="1331913" y="5048250"/>
          <p14:tracePt t="62012" x="1339850" y="5048250"/>
          <p14:tracePt t="63450" x="1347788" y="5048250"/>
          <p14:tracePt t="63466" x="1363663" y="5048250"/>
          <p14:tracePt t="63480" x="1371600" y="5040313"/>
          <p14:tracePt t="63489" x="1379538" y="5040313"/>
          <p14:tracePt t="63497" x="1395413" y="5040313"/>
          <p14:tracePt t="63504" x="1403350" y="5040313"/>
          <p14:tracePt t="63512" x="1411288" y="5040313"/>
          <p14:tracePt t="63519" x="1435100" y="5040313"/>
          <p14:tracePt t="63527" x="1450975" y="5040313"/>
          <p14:tracePt t="63535" x="1466850" y="5040313"/>
          <p14:tracePt t="63540" x="1474788" y="5040313"/>
          <p14:tracePt t="63550" x="1498600" y="5040313"/>
          <p14:tracePt t="63555" x="1506538" y="5040313"/>
          <p14:tracePt t="63563" x="1514475" y="5040313"/>
          <p14:tracePt t="63571" x="1522413" y="5040313"/>
          <p14:tracePt t="63581" x="1530350" y="5040313"/>
          <p14:tracePt t="63593" x="1538288" y="5040313"/>
          <p14:tracePt t="63638" x="1546225" y="5040313"/>
          <p14:tracePt t="63706" x="1554163" y="5040313"/>
          <p14:tracePt t="65891" x="1570038" y="5040313"/>
          <p14:tracePt t="65893" x="1593850" y="5040313"/>
          <p14:tracePt t="65895" x="1601788" y="5040313"/>
          <p14:tracePt t="65902" x="1609725" y="5040313"/>
          <p14:tracePt t="65912" x="1625600" y="5040313"/>
          <p14:tracePt t="65917" x="1651000" y="5040313"/>
          <p14:tracePt t="65925" x="1666875" y="5048250"/>
          <p14:tracePt t="65933" x="1690688" y="5048250"/>
          <p14:tracePt t="65940" x="1722438" y="5048250"/>
          <p14:tracePt t="65949" x="1738313" y="5048250"/>
          <p14:tracePt t="65956" x="1762125" y="5048250"/>
          <p14:tracePt t="65963" x="1778000" y="5048250"/>
          <p14:tracePt t="65971" x="1793875" y="5048250"/>
          <p14:tracePt t="65978" x="1809750" y="5048250"/>
          <p14:tracePt t="65985" x="1825625" y="5040313"/>
          <p14:tracePt t="65995" x="1833563" y="5040313"/>
          <p14:tracePt t="66000" x="1841500" y="5040313"/>
          <p14:tracePt t="66600" x="1849438" y="5040313"/>
          <p14:tracePt t="66630" x="1857375" y="5040313"/>
          <p14:tracePt t="66967" x="1857375" y="5032375"/>
          <p14:tracePt t="66977" x="1865313" y="5032375"/>
          <p14:tracePt t="67035" x="1873250" y="5032375"/>
          <p14:tracePt t="67125" x="1881188" y="5032375"/>
          <p14:tracePt t="67260" x="1889125" y="5032375"/>
          <p14:tracePt t="70773" x="1905000" y="5032375"/>
          <p14:tracePt t="70785" x="1912938" y="5032375"/>
          <p14:tracePt t="70801" x="1920875" y="5032375"/>
          <p14:tracePt t="70815" x="1928813" y="5032375"/>
          <p14:tracePt t="70823" x="1936750" y="5032375"/>
          <p14:tracePt t="70838" x="1944688" y="5032375"/>
          <p14:tracePt t="71633" x="1944688" y="5040313"/>
          <p14:tracePt t="71642" x="1952625" y="5064125"/>
          <p14:tracePt t="71648" x="1968500" y="5080000"/>
          <p14:tracePt t="71658" x="2000250" y="5119688"/>
          <p14:tracePt t="71663" x="2025650" y="5135563"/>
          <p14:tracePt t="71672" x="2041525" y="5167313"/>
          <p14:tracePt t="71679" x="2057400" y="5183188"/>
          <p14:tracePt t="71685" x="2089150" y="5214938"/>
          <p14:tracePt t="71693" x="2097088" y="5222875"/>
          <p14:tracePt t="71701" x="2112963" y="5238750"/>
          <p14:tracePt t="71709" x="2120900" y="5254625"/>
          <p14:tracePt t="71717" x="2136775" y="5254625"/>
          <p14:tracePt t="71724" x="2136775" y="5270500"/>
          <p14:tracePt t="71730" x="2144713" y="5270500"/>
          <p14:tracePt t="71739" x="2152650" y="5286375"/>
          <p14:tracePt t="71761" x="2152650" y="5294313"/>
          <p14:tracePt t="71776" x="2152650" y="5302250"/>
          <p14:tracePt t="71792" x="2152650" y="5310188"/>
          <p14:tracePt t="71798" x="2152650" y="5319713"/>
          <p14:tracePt t="71821" x="2152650" y="5327650"/>
          <p14:tracePt t="71829" x="2160588" y="5327650"/>
          <p14:tracePt t="71843" x="2168525" y="5335588"/>
          <p14:tracePt t="71859" x="2176463" y="5335588"/>
          <p14:tracePt t="71880" x="2184400" y="5335588"/>
          <p14:tracePt t="71888" x="2192338" y="5335588"/>
          <p14:tracePt t="71896" x="2200275" y="5343525"/>
          <p14:tracePt t="71903" x="2208213" y="5343525"/>
          <p14:tracePt t="71910" x="2224088" y="5351463"/>
          <p14:tracePt t="71918" x="2232025" y="5351463"/>
          <p14:tracePt t="71926" x="2247900" y="5351463"/>
          <p14:tracePt t="71933" x="2271713" y="5359400"/>
          <p14:tracePt t="71940" x="2287588" y="5359400"/>
          <p14:tracePt t="71948" x="2303463" y="5367338"/>
          <p14:tracePt t="71956" x="2311400" y="5367338"/>
          <p14:tracePt t="71963" x="2319338" y="5375275"/>
          <p14:tracePt t="71970" x="2335213" y="5375275"/>
          <p14:tracePt t="71978" x="2343150" y="5375275"/>
          <p14:tracePt t="71985" x="2351088" y="5383213"/>
          <p14:tracePt t="71993" x="2359025" y="5383213"/>
          <p14:tracePt t="72000" x="2366963" y="5391150"/>
          <p14:tracePt t="72008" x="2374900" y="5391150"/>
          <p14:tracePt t="72023" x="2374900" y="5399088"/>
          <p14:tracePt t="72031" x="2384425" y="5399088"/>
          <p14:tracePt t="72046" x="2392363" y="5399088"/>
          <p14:tracePt t="72225" x="2400300" y="5399088"/>
          <p14:tracePt t="72375" x="2408238" y="5399088"/>
          <p14:tracePt t="72391" x="2408238" y="5407025"/>
          <p14:tracePt t="72407" x="2416175" y="5407025"/>
          <p14:tracePt t="72421" x="2424113" y="5407025"/>
          <p14:tracePt t="72450" x="2424113" y="5414963"/>
          <p14:tracePt t="72459" x="2432050" y="5414963"/>
          <p14:tracePt t="72473" x="2432050" y="5422900"/>
          <p14:tracePt t="72526" x="2439988" y="5422900"/>
          <p14:tracePt t="72668" x="2447925" y="5422900"/>
          <p14:tracePt t="72676" x="2455863" y="5422900"/>
          <p14:tracePt t="72683" x="2471738" y="5430838"/>
          <p14:tracePt t="72692" x="2495550" y="5438775"/>
          <p14:tracePt t="72699" x="2519363" y="5438775"/>
          <p14:tracePt t="72708" x="2551113" y="5438775"/>
          <p14:tracePt t="72714" x="2574925" y="5446713"/>
          <p14:tracePt t="72721" x="2614613" y="5454650"/>
          <p14:tracePt t="72728" x="2638425" y="5462588"/>
          <p14:tracePt t="72737" x="2678113" y="5470525"/>
          <p14:tracePt t="72744" x="2709863" y="5478463"/>
          <p14:tracePt t="72751" x="2725738" y="5478463"/>
          <p14:tracePt t="72759" x="2741613" y="5478463"/>
          <p14:tracePt t="72766" x="2751138" y="5478463"/>
          <p14:tracePt t="72773" x="2751138" y="5486400"/>
          <p14:tracePt t="72782" x="2759075" y="5486400"/>
          <p14:tracePt t="73297" x="2759075" y="5470525"/>
          <p14:tracePt t="73307" x="2759075" y="5454650"/>
          <p14:tracePt t="73315" x="2759075" y="5438775"/>
          <p14:tracePt t="73321" x="2751138" y="5399088"/>
          <p14:tracePt t="73328" x="2733675" y="5367338"/>
          <p14:tracePt t="73337" x="2725738" y="5327650"/>
          <p14:tracePt t="73345" x="2717800" y="5294313"/>
          <p14:tracePt t="73350" x="2709863" y="5278438"/>
          <p14:tracePt t="73358" x="2709863" y="5246688"/>
          <p14:tracePt t="73366" x="2709863" y="5222875"/>
          <p14:tracePt t="73376" x="2709863" y="5207000"/>
          <p14:tracePt t="73381" x="2717800" y="5191125"/>
          <p14:tracePt t="73391" x="2725738" y="5159375"/>
          <p14:tracePt t="73396" x="2725738" y="5151438"/>
          <p14:tracePt t="73411" x="2733675" y="5143500"/>
          <p14:tracePt t="73898" x="2725738" y="5143500"/>
          <p14:tracePt t="73913" x="2717800" y="5143500"/>
          <p14:tracePt t="73928" x="2709863" y="5151438"/>
          <p14:tracePt t="73959" x="2701925" y="5151438"/>
          <p14:tracePt t="73982" x="2693988" y="5159375"/>
          <p14:tracePt t="73995" x="2686050" y="5159375"/>
          <p14:tracePt t="74004" x="2678113" y="5159375"/>
          <p14:tracePt t="74558" x="2686050" y="5159375"/>
          <p14:tracePt t="74568" x="2693988" y="5159375"/>
          <p14:tracePt t="74573" x="2701925" y="5159375"/>
          <p14:tracePt t="74582" x="2709863" y="5159375"/>
          <p14:tracePt t="74596" x="2717800" y="5159375"/>
          <p14:tracePt t="74648" x="2725738" y="5167313"/>
          <p14:tracePt t="74655" x="2725738" y="5175250"/>
          <p14:tracePt t="74663" x="2733675" y="5175250"/>
          <p14:tracePt t="74671" x="2741613" y="5183188"/>
          <p14:tracePt t="74685" x="2741613" y="5191125"/>
          <p14:tracePt t="74865" x="2751138" y="5199063"/>
          <p14:tracePt t="74873" x="2767013" y="5207000"/>
          <p14:tracePt t="74881" x="2798763" y="5214938"/>
          <p14:tracePt t="74888" x="2830513" y="5214938"/>
          <p14:tracePt t="74895" x="2854325" y="5207000"/>
          <p14:tracePt t="74904" x="2862263" y="5199063"/>
          <p14:tracePt t="75338" x="2862263" y="5207000"/>
          <p14:tracePt t="75347" x="2846388" y="5214938"/>
          <p14:tracePt t="75353" x="2838450" y="5230813"/>
          <p14:tracePt t="75362" x="2822575" y="5230813"/>
          <p14:tracePt t="75375" x="2806700" y="5230813"/>
          <p14:tracePt t="75384" x="2798763" y="5230813"/>
          <p14:tracePt t="75391" x="2790825" y="5238750"/>
          <p14:tracePt t="75400" x="2782888" y="5238750"/>
          <p14:tracePt t="75406" x="2774950" y="5238750"/>
          <p14:tracePt t="75413" x="2767013" y="5238750"/>
          <p14:tracePt t="75428" x="2759075" y="5238750"/>
          <p14:tracePt t="75435" x="2751138" y="5246688"/>
          <p14:tracePt t="75445" x="2741613" y="5246688"/>
          <p14:tracePt t="75458" x="2733675" y="5246688"/>
          <p14:tracePt t="75475" x="2717800" y="5246688"/>
          <p14:tracePt t="75490" x="2709863" y="5246688"/>
          <p14:tracePt t="75506" x="2701925" y="5246688"/>
          <p14:tracePt t="75511" x="2693988" y="5246688"/>
          <p14:tracePt t="75518" x="2686050" y="5254625"/>
          <p14:tracePt t="75533" x="2678113" y="5254625"/>
          <p14:tracePt t="75622" x="2678113" y="5262563"/>
          <p14:tracePt t="75638" x="2678113" y="5278438"/>
          <p14:tracePt t="75654" x="2678113" y="5294313"/>
          <p14:tracePt t="75661" x="2678113" y="5302250"/>
          <p14:tracePt t="75667" x="2678113" y="5327650"/>
          <p14:tracePt t="75676" x="2678113" y="5351463"/>
          <p14:tracePt t="75683" x="2686050" y="5375275"/>
          <p14:tracePt t="75692" x="2693988" y="5383213"/>
          <p14:tracePt t="75697" x="2701925" y="5391150"/>
          <p14:tracePt t="75705" x="2701925" y="5399088"/>
          <p14:tracePt t="75713" x="2709863" y="5407025"/>
          <p14:tracePt t="75720" x="2717800" y="5414963"/>
          <p14:tracePt t="75736" x="2717800" y="5422900"/>
          <p14:tracePt t="75766" x="2701925" y="5422900"/>
          <p14:tracePt t="75773" x="2670175" y="5422900"/>
          <p14:tracePt t="75780" x="2614613" y="5422900"/>
          <p14:tracePt t="75788" x="2551113" y="5422900"/>
          <p14:tracePt t="75796" x="2479675" y="5422900"/>
          <p14:tracePt t="75804" x="2408238" y="5422900"/>
          <p14:tracePt t="75810" x="2335213" y="5414963"/>
          <p14:tracePt t="75818" x="2255838" y="5414963"/>
          <p14:tracePt t="75825" x="2168525" y="5414963"/>
          <p14:tracePt t="75833" x="2097088" y="5414963"/>
          <p14:tracePt t="75840" x="2049463" y="5414963"/>
          <p14:tracePt t="75850" x="2008188" y="5414963"/>
          <p14:tracePt t="75856" x="1992313" y="5414963"/>
          <p14:tracePt t="75863" x="1976438" y="5414963"/>
          <p14:tracePt t="75870" x="1968500" y="5414963"/>
          <p14:tracePt t="75887" x="1960563" y="5414963"/>
          <p14:tracePt t="75908" x="1952625" y="5422900"/>
          <p14:tracePt t="75930" x="1944688" y="5430838"/>
          <p14:tracePt t="75946" x="1936750" y="5430838"/>
          <p14:tracePt t="75953" x="1928813" y="5446713"/>
          <p14:tracePt t="75960" x="1912938" y="5446713"/>
          <p14:tracePt t="75968" x="1905000" y="5454650"/>
          <p14:tracePt t="75975" x="1889125" y="5462588"/>
          <p14:tracePt t="75983" x="1881188" y="5462588"/>
          <p14:tracePt t="75990" x="1881188" y="5470525"/>
          <p14:tracePt t="75998" x="1873250" y="5470525"/>
          <p14:tracePt t="76006" x="1857375" y="5478463"/>
          <p14:tracePt t="76066" x="1865313" y="5478463"/>
          <p14:tracePt t="76073" x="1873250" y="5478463"/>
          <p14:tracePt t="76080" x="1889125" y="5478463"/>
          <p14:tracePt t="76088" x="1905000" y="5478463"/>
          <p14:tracePt t="76095" x="1928813" y="5478463"/>
          <p14:tracePt t="76103" x="1952625" y="5486400"/>
          <p14:tracePt t="76110" x="1976438" y="5486400"/>
          <p14:tracePt t="76118" x="2008188" y="5486400"/>
          <p14:tracePt t="76125" x="2033588" y="5494338"/>
          <p14:tracePt t="76132" x="2089150" y="5494338"/>
          <p14:tracePt t="76140" x="2144713" y="5502275"/>
          <p14:tracePt t="76157" x="2271713" y="5510213"/>
          <p14:tracePt t="76163" x="2351088" y="5518150"/>
          <p14:tracePt t="76170" x="2432050" y="5518150"/>
          <p14:tracePt t="76178" x="2495550" y="5518150"/>
          <p14:tracePt t="76186" x="2590800" y="5526088"/>
          <p14:tracePt t="76193" x="2686050" y="5526088"/>
          <p14:tracePt t="76200" x="2798763" y="5526088"/>
          <p14:tracePt t="76207" x="2886075" y="5526088"/>
          <p14:tracePt t="76216" x="2981325" y="5526088"/>
          <p14:tracePt t="76223" x="3060700" y="5526088"/>
          <p14:tracePt t="76230" x="3100388" y="5526088"/>
          <p14:tracePt t="76238" x="3157538" y="5526088"/>
          <p14:tracePt t="76246" x="3189288" y="5526088"/>
          <p14:tracePt t="76254" x="3205163" y="5526088"/>
          <p14:tracePt t="76261" x="3213100" y="5526088"/>
          <p14:tracePt t="76268" x="3221038" y="5526088"/>
          <p14:tracePt t="76275" x="3228975" y="5526088"/>
          <p14:tracePt t="76343" x="3236913" y="5526088"/>
          <p14:tracePt t="76350" x="3276600" y="5526088"/>
          <p14:tracePt t="76357" x="3316288" y="5526088"/>
          <p14:tracePt t="76366" x="3340100" y="5526088"/>
          <p14:tracePt t="76373" x="3379788" y="5526088"/>
          <p14:tracePt t="76380" x="3419475" y="5526088"/>
          <p14:tracePt t="76388" x="3443288" y="5526088"/>
          <p14:tracePt t="76395" x="3476625" y="5526088"/>
          <p14:tracePt t="76403" x="3508375" y="5526088"/>
          <p14:tracePt t="76410" x="3532188" y="5526088"/>
          <p14:tracePt t="76417" x="3540125" y="5526088"/>
          <p14:tracePt t="76425" x="3556000" y="5526088"/>
          <p14:tracePt t="76485" x="3532188" y="5526088"/>
          <p14:tracePt t="76493" x="3524250" y="5526088"/>
          <p14:tracePt t="76500" x="3508375" y="5526088"/>
          <p14:tracePt t="76507" x="3492500" y="5526088"/>
          <p14:tracePt t="76516" x="3484563" y="5526088"/>
          <p14:tracePt t="76523" x="3459163" y="5526088"/>
          <p14:tracePt t="76530" x="3443288" y="5526088"/>
          <p14:tracePt t="76538" x="3419475" y="5526088"/>
          <p14:tracePt t="76546" x="3411538" y="5526088"/>
          <p14:tracePt t="76553" x="3387725" y="5518150"/>
          <p14:tracePt t="76560" x="3371850" y="5518150"/>
          <p14:tracePt t="76567" x="3355975" y="5518150"/>
          <p14:tracePt t="76575" x="3340100" y="5510213"/>
          <p14:tracePt t="76583" x="3324225" y="5510213"/>
          <p14:tracePt t="76598" x="3308350" y="5510213"/>
          <p14:tracePt t="76606" x="3300413" y="5510213"/>
          <p14:tracePt t="76665" x="3292475" y="5510213"/>
          <p14:tracePt t="76815" x="3284538" y="5510213"/>
          <p14:tracePt t="76830" x="3276600" y="5510213"/>
          <p14:tracePt t="76848" x="3268663" y="5510213"/>
          <p14:tracePt t="76861" x="3260725" y="5510213"/>
          <p14:tracePt t="76877" x="3252788" y="5510213"/>
          <p14:tracePt t="76883" x="3244850" y="5510213"/>
          <p14:tracePt t="76897" x="3236913" y="5510213"/>
          <p14:tracePt t="76913" x="3228975" y="5510213"/>
          <p14:tracePt t="76920" x="3221038" y="5510213"/>
          <p14:tracePt t="76928" x="3213100" y="5510213"/>
          <p14:tracePt t="76943" x="3205163" y="5510213"/>
          <p14:tracePt t="76950" x="3197225" y="5510213"/>
          <p14:tracePt t="76957" x="3189288" y="5510213"/>
          <p14:tracePt t="76996" x="3181350" y="5510213"/>
          <p14:tracePt t="77018" x="3173413" y="5510213"/>
          <p14:tracePt t="77040" x="3165475" y="5510213"/>
          <p14:tracePt t="77055" x="3157538" y="5510213"/>
          <p14:tracePt t="77152" x="3149600" y="5510213"/>
          <p14:tracePt t="78218" x="3157538" y="5510213"/>
          <p14:tracePt t="78227" x="3165475" y="5510213"/>
          <p14:tracePt t="78233" x="3173413" y="5510213"/>
          <p14:tracePt t="78240" x="3189288" y="5510213"/>
          <p14:tracePt t="78248" x="3221038" y="5502275"/>
          <p14:tracePt t="78256" x="3228975" y="5494338"/>
          <p14:tracePt t="78263" x="3252788" y="5494338"/>
          <p14:tracePt t="78271" x="3284538" y="5486400"/>
          <p14:tracePt t="78277" x="3292475" y="5478463"/>
          <p14:tracePt t="78287" x="3308350" y="5478463"/>
          <p14:tracePt t="78293" x="3316288" y="5478463"/>
          <p14:tracePt t="78308" x="3324225" y="5478463"/>
          <p14:tracePt t="78339" x="3324225" y="5470525"/>
          <p14:tracePt t="78765" x="3340100" y="5470525"/>
          <p14:tracePt t="78773" x="3348038" y="5470525"/>
          <p14:tracePt t="78781" x="3355975" y="5470525"/>
          <p14:tracePt t="78788" x="3363913" y="5462588"/>
          <p14:tracePt t="78795" x="3379788" y="5462588"/>
          <p14:tracePt t="78803" x="3387725" y="5462588"/>
          <p14:tracePt t="79335" x="3395663" y="5462588"/>
          <p14:tracePt t="79343" x="3411538" y="5462588"/>
          <p14:tracePt t="79352" x="3427413" y="5462588"/>
          <p14:tracePt t="79358" x="3435350" y="5454650"/>
          <p14:tracePt t="79368" x="3443288" y="5454650"/>
          <p14:tracePt t="79373" x="3459163" y="5454650"/>
          <p14:tracePt t="79382" x="3476625" y="5454650"/>
          <p14:tracePt t="79388" x="3484563" y="5454650"/>
          <p14:tracePt t="79396" x="3500438" y="5454650"/>
          <p14:tracePt t="79404" x="3516313" y="5446713"/>
          <p14:tracePt t="80220" x="3516313" y="5454650"/>
          <p14:tracePt t="80251" x="3516313" y="5462588"/>
          <p14:tracePt t="80513" x="3532188" y="5462588"/>
          <p14:tracePt t="80520" x="3540125" y="5462588"/>
          <p14:tracePt t="80527" x="3556000" y="5462588"/>
          <p14:tracePt t="80536" x="3571875" y="5462588"/>
          <p14:tracePt t="80544" x="3579813" y="5462588"/>
          <p14:tracePt t="80551" x="3595688" y="5462588"/>
          <p14:tracePt t="80559" x="3603625" y="5462588"/>
          <p14:tracePt t="80569" x="3619500" y="5462588"/>
          <p14:tracePt t="80573" x="3627438" y="5462588"/>
          <p14:tracePt t="80584" x="3635375" y="5462588"/>
          <p14:tracePt t="80588" x="3643313" y="5462588"/>
          <p14:tracePt t="80597" x="3643313" y="5454650"/>
          <p14:tracePt t="80635" x="3643313" y="5446713"/>
          <p14:tracePt t="80648" x="3643313" y="5438775"/>
          <p14:tracePt t="81112" x="3651250" y="5430838"/>
          <p14:tracePt t="81128" x="3659188" y="5430838"/>
          <p14:tracePt t="81210" x="3667125" y="5430838"/>
          <p14:tracePt t="81226" x="3675063" y="5430838"/>
          <p14:tracePt t="81234" x="3683000" y="5430838"/>
          <p14:tracePt t="81240" x="3690938" y="5430838"/>
          <p14:tracePt t="81250" x="3698875" y="5430838"/>
          <p14:tracePt t="81263" x="3706813" y="5430838"/>
          <p14:tracePt t="81286" x="3714750" y="5430838"/>
          <p14:tracePt t="81930" x="3722688" y="5430838"/>
          <p14:tracePt t="81945" x="3722688" y="5422900"/>
          <p14:tracePt t="81961" x="3730625" y="5422900"/>
          <p14:tracePt t="81969" x="3738563" y="5422900"/>
          <p14:tracePt t="81977" x="3746500" y="5422900"/>
          <p14:tracePt t="81990" x="3754438" y="5422900"/>
          <p14:tracePt t="81998" x="3770313" y="5422900"/>
          <p14:tracePt t="82005" x="3778250" y="5422900"/>
          <p14:tracePt t="82013" x="3786188" y="5422900"/>
          <p14:tracePt t="82020" x="3794125" y="5422900"/>
          <p14:tracePt t="82035" x="3802063" y="5422900"/>
          <p14:tracePt t="82051" x="3810000" y="5422900"/>
          <p14:tracePt t="82058" x="3817938" y="5422900"/>
          <p14:tracePt t="82073" x="3825875" y="5422900"/>
          <p14:tracePt t="82081" x="3833813" y="5422900"/>
          <p14:tracePt t="82095" x="3843338" y="5422900"/>
          <p14:tracePt t="82943" x="3851275" y="5422900"/>
          <p14:tracePt t="82958" x="3859213" y="5422900"/>
          <p14:tracePt t="82973" x="3867150" y="5422900"/>
          <p14:tracePt t="82990" x="3875088" y="5422900"/>
          <p14:tracePt t="82997" x="3883025" y="5422900"/>
          <p14:tracePt t="83005" x="3898900" y="5422900"/>
          <p14:tracePt t="83012" x="3906838" y="5422900"/>
          <p14:tracePt t="83018" x="3914775" y="5422900"/>
          <p14:tracePt t="83027" x="3930650" y="5422900"/>
          <p14:tracePt t="83034" x="3938588" y="5422900"/>
          <p14:tracePt t="83040" x="3946525" y="5422900"/>
          <p14:tracePt t="83050" x="3954463" y="5422900"/>
          <p14:tracePt t="88481" x="3954463" y="5391150"/>
          <p14:tracePt t="88482" x="3890963" y="5278438"/>
          <p14:tracePt t="88483" x="3843338" y="5175250"/>
          <p14:tracePt t="88485" x="3810000" y="5103813"/>
          <p14:tracePt t="88486" x="3786188" y="5024438"/>
          <p14:tracePt t="88494" x="3738563" y="4935538"/>
          <p14:tracePt t="88501" x="3706813" y="4848225"/>
          <p14:tracePt t="88511" x="3683000" y="4760913"/>
          <p14:tracePt t="88516" x="3643313" y="4673600"/>
          <p14:tracePt t="88524" x="3619500" y="4576763"/>
          <p14:tracePt t="88531" x="3595688" y="4505325"/>
          <p14:tracePt t="88539" x="3556000" y="4433888"/>
          <p14:tracePt t="88547" x="3540125" y="4370388"/>
          <p14:tracePt t="88553" x="3524250" y="4322763"/>
          <p14:tracePt t="88562" x="3516313" y="4291013"/>
          <p14:tracePt t="88568" x="3508375" y="4257675"/>
          <p14:tracePt t="88578" x="3500438" y="4233863"/>
          <p14:tracePt t="88583" x="3492500" y="4210050"/>
          <p14:tracePt t="88594" x="3492500" y="4194175"/>
          <p14:tracePt t="88599" x="3484563" y="4178300"/>
          <p14:tracePt t="88606" x="3476625" y="4162425"/>
          <p14:tracePt t="88613" x="3476625" y="4146550"/>
          <p14:tracePt t="88622" x="3467100" y="4138613"/>
          <p14:tracePt t="88629" x="3467100" y="4122738"/>
          <p14:tracePt t="88637" x="3451225" y="4098925"/>
          <p14:tracePt t="88643" x="3443288" y="4083050"/>
          <p14:tracePt t="88652" x="3427413" y="4067175"/>
          <p14:tracePt t="88660" x="3411538" y="4051300"/>
          <p14:tracePt t="88666" x="3395663" y="4027488"/>
          <p14:tracePt t="88673" x="3379788" y="4011613"/>
          <p14:tracePt t="88681" x="3363913" y="3995738"/>
          <p14:tracePt t="88688" x="3340100" y="3979863"/>
          <p14:tracePt t="88696" x="3324225" y="3948113"/>
          <p14:tracePt t="88703" x="3292475" y="3914775"/>
          <p14:tracePt t="88712" x="3268663" y="3883025"/>
          <p14:tracePt t="88718" x="3252788" y="3859213"/>
          <p14:tracePt t="88726" x="3236913" y="3835400"/>
          <p14:tracePt t="88733" x="3197225" y="3795713"/>
          <p14:tracePt t="88741" x="3173413" y="3779838"/>
          <p14:tracePt t="88748" x="3157538" y="3756025"/>
          <p14:tracePt t="88756" x="3141663" y="3740150"/>
          <p14:tracePt t="88763" x="3117850" y="3732213"/>
          <p14:tracePt t="88771" x="3109913" y="3716338"/>
          <p14:tracePt t="88779" x="3100388" y="3708400"/>
          <p14:tracePt t="88786" x="3068638" y="3684588"/>
          <p14:tracePt t="88793" x="3052763" y="3676650"/>
          <p14:tracePt t="88800" x="3028950" y="3660775"/>
          <p14:tracePt t="88809" x="3013075" y="3652838"/>
          <p14:tracePt t="88815" x="2981325" y="3629025"/>
          <p14:tracePt t="88823" x="2965450" y="3621088"/>
          <p14:tracePt t="88831" x="2933700" y="3605213"/>
          <p14:tracePt t="88838" x="2901950" y="3579813"/>
          <p14:tracePt t="88846" x="2870200" y="3563938"/>
          <p14:tracePt t="88853" x="2838450" y="3540125"/>
          <p14:tracePt t="88861" x="2790825" y="3508375"/>
          <p14:tracePt t="88868" x="2759075" y="3484563"/>
          <p14:tracePt t="88876" x="2717800" y="3460750"/>
          <p14:tracePt t="88883" x="2686050" y="3444875"/>
          <p14:tracePt t="88891" x="2638425" y="3413125"/>
          <p14:tracePt t="88898" x="2598738" y="3373438"/>
          <p14:tracePt t="88906" x="2566988" y="3341688"/>
          <p14:tracePt t="88913" x="2527300" y="3309938"/>
          <p14:tracePt t="88920" x="2479675" y="3262313"/>
          <p14:tracePt t="88929" x="2447925" y="3228975"/>
          <p14:tracePt t="88936" x="2416175" y="3197225"/>
          <p14:tracePt t="88943" x="2374900" y="3141663"/>
          <p14:tracePt t="88951" x="2335213" y="3109913"/>
          <p14:tracePt t="88959" x="2295525" y="3038475"/>
          <p14:tracePt t="88965" x="2279650" y="2998788"/>
          <p14:tracePt t="88973" x="2271713" y="2982913"/>
          <p14:tracePt t="88981" x="2271713" y="2967038"/>
          <p14:tracePt t="88988" x="2271713" y="2951163"/>
          <p14:tracePt t="88996" x="2263775" y="2943225"/>
          <p14:tracePt t="89003" x="2263775" y="2927350"/>
          <p14:tracePt t="89018" x="2263775" y="2909888"/>
          <p14:tracePt t="89026" x="2255838" y="2901950"/>
          <p14:tracePt t="89041" x="2255838" y="2894013"/>
          <p14:tracePt t="89048" x="2255838" y="2878138"/>
          <p14:tracePt t="89056" x="2247900" y="2862263"/>
          <p14:tracePt t="89063" x="2239963" y="2830513"/>
          <p14:tracePt t="89071" x="2232025" y="2790825"/>
          <p14:tracePt t="89079" x="2216150" y="2735263"/>
          <p14:tracePt t="89086" x="2208213" y="2695575"/>
          <p14:tracePt t="89093" x="2200275" y="2647950"/>
          <p14:tracePt t="89101" x="2192338" y="2559050"/>
          <p14:tracePt t="89109" x="2184400" y="2487613"/>
          <p14:tracePt t="89115" x="2184400" y="2400300"/>
          <p14:tracePt t="89124" x="2184400" y="2320925"/>
          <p14:tracePt t="89131" x="2184400" y="2233613"/>
          <p14:tracePt t="89145" x="2184400" y="2168525"/>
          <p14:tracePt t="89146" x="2184400" y="2097088"/>
          <p14:tracePt t="89154" x="2184400" y="2009775"/>
          <p14:tracePt t="89161" x="2184400" y="1938338"/>
          <p14:tracePt t="89168" x="2184400" y="1857375"/>
          <p14:tracePt t="89176" x="2184400" y="1793875"/>
          <p14:tracePt t="89183" x="2184400" y="1730375"/>
          <p14:tracePt t="89192" x="2184400" y="1682750"/>
          <p14:tracePt t="89198" x="2184400" y="1627188"/>
          <p14:tracePt t="89206" x="2176463" y="1563688"/>
          <p14:tracePt t="89213" x="2168525" y="1498600"/>
          <p14:tracePt t="89221" x="2152650" y="1450975"/>
          <p14:tracePt t="89229" x="2136775" y="1411288"/>
          <p14:tracePt t="89236" x="2128838" y="1387475"/>
          <p14:tracePt t="89243" x="2112963" y="1363663"/>
          <p14:tracePt t="89251" x="2097088" y="1331913"/>
          <p14:tracePt t="89259" x="2097088" y="1316038"/>
          <p14:tracePt t="89265" x="2081213" y="1292225"/>
          <p14:tracePt t="89273" x="2073275" y="1268413"/>
          <p14:tracePt t="89280" x="2065338" y="1244600"/>
          <p14:tracePt t="89288" x="2065338" y="1220788"/>
          <p14:tracePt t="89296" x="2049463" y="1195388"/>
          <p14:tracePt t="89303" x="2041525" y="1179513"/>
          <p14:tracePt t="89312" x="2041525" y="1171575"/>
          <p14:tracePt t="89318" x="2033588" y="1147763"/>
          <p14:tracePt t="89326" x="2025650" y="1123950"/>
          <p14:tracePt t="89333" x="2017713" y="1100138"/>
          <p14:tracePt t="89341" x="2017713" y="1068388"/>
          <p14:tracePt t="89348" x="2008188" y="1036638"/>
          <p14:tracePt t="89357" x="2000250" y="1004888"/>
          <p14:tracePt t="89363" x="1992313" y="965200"/>
          <p14:tracePt t="89371" x="1976438" y="941388"/>
          <p14:tracePt t="89378" x="1976438" y="917575"/>
          <p14:tracePt t="89386" x="1976438" y="901700"/>
          <p14:tracePt t="89395" x="1968500" y="893763"/>
          <p14:tracePt t="89400" x="1968500" y="885825"/>
          <p14:tracePt t="89409" x="1960563" y="885825"/>
          <p14:tracePt t="89415" x="1960563" y="877888"/>
          <p14:tracePt t="89446" x="1960563" y="869950"/>
          <p14:tracePt t="89543" x="1960563" y="885825"/>
          <p14:tracePt t="89550" x="1960563" y="909638"/>
          <p14:tracePt t="89559" x="1960563" y="933450"/>
          <p14:tracePt t="89565" x="1960563" y="957263"/>
          <p14:tracePt t="89573" x="1960563" y="996950"/>
          <p14:tracePt t="89581" x="1960563" y="1028700"/>
          <p14:tracePt t="89588" x="1960563" y="1068388"/>
          <p14:tracePt t="89596" x="1960563" y="1100138"/>
          <p14:tracePt t="89603" x="1960563" y="1131888"/>
          <p14:tracePt t="89611" x="1960563" y="1171575"/>
          <p14:tracePt t="89618" x="1960563" y="1187450"/>
          <p14:tracePt t="89625" x="1960563" y="1220788"/>
          <p14:tracePt t="89633" x="1960563" y="1252538"/>
          <p14:tracePt t="89641" x="1960563" y="1308100"/>
          <p14:tracePt t="89648" x="1960563" y="1323975"/>
          <p14:tracePt t="89656" x="1960563" y="1331913"/>
          <p14:tracePt t="89663" x="1960563" y="1347788"/>
          <p14:tracePt t="89670" x="1960563" y="1355725"/>
          <p14:tracePt t="89679" x="1960563" y="1363663"/>
          <p14:tracePt t="89694" x="1960563" y="1371600"/>
          <p14:tracePt t="89701" x="1960563" y="1379538"/>
          <p14:tracePt t="89783" x="1960563" y="1371600"/>
          <p14:tracePt t="89791" x="1960563" y="1355725"/>
          <p14:tracePt t="89798" x="1960563" y="1316038"/>
          <p14:tracePt t="89806" x="1960563" y="1284288"/>
          <p14:tracePt t="89813" x="1960563" y="1220788"/>
          <p14:tracePt t="89821" x="1960563" y="1147763"/>
          <p14:tracePt t="89828" x="1960563" y="1084263"/>
          <p14:tracePt t="89836" x="1960563" y="996950"/>
          <p14:tracePt t="89844" x="1960563" y="925513"/>
          <p14:tracePt t="89851" x="1960563" y="844550"/>
          <p14:tracePt t="89858" x="1960563" y="781050"/>
          <p14:tracePt t="89866" x="1960563" y="733425"/>
          <p14:tracePt t="89873" x="1960563" y="685800"/>
          <p14:tracePt t="89881" x="1960563" y="661988"/>
          <p14:tracePt t="89888" x="1960563" y="630238"/>
          <p14:tracePt t="89895" x="1960563" y="614363"/>
          <p14:tracePt t="89903" x="1960563" y="606425"/>
          <p14:tracePt t="89911" x="1960563" y="598488"/>
          <p14:tracePt t="89933" x="1960563" y="590550"/>
          <p14:tracePt t="90023" x="1960563" y="606425"/>
          <p14:tracePt t="90030" x="1960563" y="622300"/>
          <p14:tracePt t="90038" x="1960563" y="638175"/>
          <p14:tracePt t="90045" x="1960563" y="669925"/>
          <p14:tracePt t="90053" x="1952625" y="701675"/>
          <p14:tracePt t="90061" x="1944688" y="749300"/>
          <p14:tracePt t="90068" x="1928813" y="804863"/>
          <p14:tracePt t="90076" x="1912938" y="862013"/>
          <p14:tracePt t="90083" x="1897063" y="909638"/>
          <p14:tracePt t="90091" x="1897063" y="941388"/>
          <p14:tracePt t="90098" x="1889125" y="996950"/>
          <p14:tracePt t="90105" x="1873250" y="1052513"/>
          <p14:tracePt t="90113" x="1857375" y="1108075"/>
          <p14:tracePt t="90121" x="1841500" y="1155700"/>
          <p14:tracePt t="90128" x="1825625" y="1212850"/>
          <p14:tracePt t="90136" x="1809750" y="1268413"/>
          <p14:tracePt t="90144" x="1801813" y="1292225"/>
          <p14:tracePt t="90151" x="1793875" y="1323975"/>
          <p14:tracePt t="90161" x="1793875" y="1355725"/>
          <p14:tracePt t="90166" x="1785938" y="1379538"/>
          <p14:tracePt t="90173" x="1778000" y="1403350"/>
          <p14:tracePt t="90181" x="1778000" y="1419225"/>
          <p14:tracePt t="90195" x="1778000" y="1435100"/>
          <p14:tracePt t="90743" x="1785938" y="1435100"/>
          <p14:tracePt t="90766" x="1793875" y="1435100"/>
          <p14:tracePt t="90797" x="1801813" y="1435100"/>
          <p14:tracePt t="90811" x="1801813" y="1427163"/>
          <p14:tracePt t="90826" x="1809750" y="1427163"/>
          <p14:tracePt t="90833" x="1809750" y="1419225"/>
          <p14:tracePt t="90849" x="1817688" y="1411288"/>
          <p14:tracePt t="90863" x="1825625" y="1403350"/>
          <p14:tracePt t="90874" x="1825625" y="1395413"/>
          <p14:tracePt t="90879" x="1833563" y="1379538"/>
          <p14:tracePt t="90887" x="1841500" y="1363663"/>
          <p14:tracePt t="90895" x="1849438" y="1347788"/>
          <p14:tracePt t="90900" x="1865313" y="1331913"/>
          <p14:tracePt t="90909" x="1865313" y="1316038"/>
          <p14:tracePt t="90916" x="1881188" y="1300163"/>
          <p14:tracePt t="90924" x="1889125" y="1284288"/>
          <p14:tracePt t="90930" x="1889125" y="1276350"/>
          <p14:tracePt t="90940" x="1897063" y="1260475"/>
          <p14:tracePt t="90953" x="1897063" y="1252538"/>
          <p14:tracePt t="90961" x="1905000" y="1244600"/>
          <p14:tracePt t="90968" x="1912938" y="1236663"/>
          <p14:tracePt t="90983" x="1912938" y="1228725"/>
          <p14:tracePt t="90991" x="1920875" y="1228725"/>
          <p14:tracePt t="91703" x="1905000" y="1228725"/>
          <p14:tracePt t="91711" x="1889125" y="1236663"/>
          <p14:tracePt t="91719" x="1865313" y="1252538"/>
          <p14:tracePt t="91726" x="1833563" y="1268413"/>
          <p14:tracePt t="91735" x="1801813" y="1284288"/>
          <p14:tracePt t="91743" x="1762125" y="1308100"/>
          <p14:tracePt t="91749" x="1722438" y="1331913"/>
          <p14:tracePt t="91760" x="1698625" y="1355725"/>
          <p14:tracePt t="91764" x="1666875" y="1371600"/>
          <p14:tracePt t="91771" x="1651000" y="1395413"/>
          <p14:tracePt t="91780" x="1625600" y="1395413"/>
          <p14:tracePt t="91786" x="1617663" y="1395413"/>
          <p14:tracePt t="91793" x="1601788" y="1395413"/>
          <p14:tracePt t="91801" x="1585913" y="1395413"/>
          <p14:tracePt t="91808" x="1577975" y="1395413"/>
          <p14:tracePt t="91816" x="1554163" y="1395413"/>
          <p14:tracePt t="91824" x="1530350" y="1395413"/>
          <p14:tracePt t="91831" x="1482725" y="1379538"/>
          <p14:tracePt t="91838" x="1427163" y="1355725"/>
          <p14:tracePt t="91846" x="1371600" y="1331913"/>
          <p14:tracePt t="91853" x="1300163" y="1300163"/>
          <p14:tracePt t="91860" x="1235075" y="1260475"/>
          <p14:tracePt t="91868" x="1147763" y="1228725"/>
          <p14:tracePt t="91876" x="1068388" y="1204913"/>
          <p14:tracePt t="91883" x="996950" y="1171575"/>
          <p14:tracePt t="91891" x="925513" y="1139825"/>
          <p14:tracePt t="91898" x="876300" y="1123950"/>
          <p14:tracePt t="91906" x="828675" y="1100138"/>
          <p14:tracePt t="91913" x="804863" y="1092200"/>
          <p14:tracePt t="91921" x="804863" y="1084263"/>
          <p14:tracePt t="91928" x="796925" y="1084263"/>
          <p14:tracePt t="91966" x="796925" y="1076325"/>
          <p14:tracePt t="91974" x="796925" y="1068388"/>
          <p14:tracePt t="91980" x="804863" y="1068388"/>
          <p14:tracePt t="91989" x="804863" y="1060450"/>
          <p14:tracePt t="91995" x="820738" y="1060450"/>
          <p14:tracePt t="92003" x="828675" y="1044575"/>
          <p14:tracePt t="92018" x="836613" y="1036638"/>
          <p14:tracePt t="92026" x="844550" y="1028700"/>
          <p14:tracePt t="92033" x="852488" y="1020763"/>
          <p14:tracePt t="92044" x="852488" y="1012825"/>
          <p14:tracePt t="92049" x="860425" y="1004888"/>
          <p14:tracePt t="92057" x="860425" y="996950"/>
          <p14:tracePt t="92063" x="868363" y="989013"/>
          <p14:tracePt t="92071" x="868363" y="981075"/>
          <p14:tracePt t="92078" x="876300" y="973138"/>
          <p14:tracePt t="92085" x="884238" y="957263"/>
          <p14:tracePt t="92094" x="884238" y="949325"/>
          <p14:tracePt t="92101" x="892175" y="941388"/>
          <p14:tracePt t="92109" x="892175" y="925513"/>
          <p14:tracePt t="92116" x="892175" y="917575"/>
          <p14:tracePt t="92124" x="908050" y="909638"/>
          <p14:tracePt t="92131" x="908050" y="901700"/>
          <p14:tracePt t="92139" x="917575" y="893763"/>
          <p14:tracePt t="92145" x="925513" y="877888"/>
          <p14:tracePt t="92153" x="933450" y="869950"/>
          <p14:tracePt t="92160" x="941388" y="862013"/>
          <p14:tracePt t="92168" x="949325" y="844550"/>
          <p14:tracePt t="92176" x="965200" y="836613"/>
          <p14:tracePt t="92183" x="973138" y="820738"/>
          <p14:tracePt t="92191" x="989013" y="812800"/>
          <p14:tracePt t="92198" x="1012825" y="796925"/>
          <p14:tracePt t="92207" x="1028700" y="788988"/>
          <p14:tracePt t="92213" x="1052513" y="773113"/>
          <p14:tracePt t="92221" x="1068388" y="765175"/>
          <p14:tracePt t="92228" x="1084263" y="757238"/>
          <p14:tracePt t="92235" x="1108075" y="749300"/>
          <p14:tracePt t="92243" x="1131888" y="741363"/>
          <p14:tracePt t="92251" x="1155700" y="733425"/>
          <p14:tracePt t="92258" x="1171575" y="717550"/>
          <p14:tracePt t="92266" x="1195388" y="717550"/>
          <p14:tracePt t="92274" x="1203325" y="701675"/>
          <p14:tracePt t="92281" x="1219200" y="693738"/>
          <p14:tracePt t="92289" x="1227138" y="693738"/>
          <p14:tracePt t="92295" x="1243013" y="685800"/>
          <p14:tracePt t="92310" x="1258888" y="685800"/>
          <p14:tracePt t="92318" x="1258888" y="677863"/>
          <p14:tracePt t="92327" x="1266825" y="677863"/>
          <p14:tracePt t="92333" x="1284288" y="669925"/>
          <p14:tracePt t="92340" x="1292225" y="654050"/>
          <p14:tracePt t="92348" x="1308100" y="654050"/>
          <p14:tracePt t="92357" x="1316038" y="646113"/>
          <p14:tracePt t="92363" x="1316038" y="638175"/>
          <p14:tracePt t="92378" x="1323975" y="638175"/>
          <p14:tracePt t="92483" x="1323975" y="646113"/>
          <p14:tracePt t="92491" x="1323975" y="654050"/>
          <p14:tracePt t="92498" x="1323975" y="677863"/>
          <p14:tracePt t="92507" x="1323975" y="701675"/>
          <p14:tracePt t="92513" x="1300163" y="757238"/>
          <p14:tracePt t="92520" x="1284288" y="820738"/>
          <p14:tracePt t="92528" x="1266825" y="893763"/>
          <p14:tracePt t="92536" x="1243013" y="965200"/>
          <p14:tracePt t="92543" x="1227138" y="1036638"/>
          <p14:tracePt t="92551" x="1203325" y="1108075"/>
          <p14:tracePt t="92558" x="1179513" y="1187450"/>
          <p14:tracePt t="92566" x="1163638" y="1244600"/>
          <p14:tracePt t="92573" x="1163638" y="1276350"/>
          <p14:tracePt t="92580" x="1155700" y="1323975"/>
          <p14:tracePt t="92589" x="1155700" y="1347788"/>
          <p14:tracePt t="92596" x="1155700" y="1379538"/>
          <p14:tracePt t="92603" x="1155700" y="1411288"/>
          <p14:tracePt t="92611" x="1155700" y="1443038"/>
          <p14:tracePt t="92618" x="1155700" y="1466850"/>
          <p14:tracePt t="92626" x="1155700" y="1482725"/>
          <p14:tracePt t="92633" x="1155700" y="1498600"/>
          <p14:tracePt t="92641" x="1155700" y="1506538"/>
          <p14:tracePt t="92648" x="1155700" y="1514475"/>
          <p14:tracePt t="92657" x="1155700" y="1522413"/>
          <p14:tracePt t="96079" x="1155700" y="1506538"/>
          <p14:tracePt t="97178" x="1139825" y="1506538"/>
          <p14:tracePt t="97188" x="1123950" y="1514475"/>
          <p14:tracePt t="97193" x="1108075" y="1514475"/>
          <p14:tracePt t="97202" x="1100138" y="1514475"/>
          <p14:tracePt t="97208" x="1084263" y="1522413"/>
          <p14:tracePt t="97217" x="1076325" y="1522413"/>
          <p14:tracePt t="97224" x="1060450" y="1522413"/>
          <p14:tracePt t="97232" x="1052513" y="1530350"/>
          <p14:tracePt t="97239" x="1044575" y="1530350"/>
          <p14:tracePt t="97254" x="1036638" y="1530350"/>
          <p14:tracePt t="97313" x="1028700" y="1530350"/>
          <p14:tracePt t="97373" x="1020763" y="1530350"/>
          <p14:tracePt t="97381" x="1020763" y="1522413"/>
          <p14:tracePt t="97389" x="1012825" y="1514475"/>
          <p14:tracePt t="97404" x="1012825" y="1506538"/>
          <p14:tracePt t="97411" x="1004888" y="1506538"/>
          <p14:tracePt t="97419" x="1004888" y="1490663"/>
          <p14:tracePt t="97433" x="1004888" y="1482725"/>
          <p14:tracePt t="97441" x="996950" y="1482725"/>
          <p14:tracePt t="97449" x="996950" y="1474788"/>
          <p14:tracePt t="97472" x="996950" y="1458913"/>
          <p14:tracePt t="97486" x="989013" y="1450975"/>
          <p14:tracePt t="97501" x="989013" y="1443038"/>
          <p14:tracePt t="97516" x="989013" y="1427163"/>
          <p14:tracePt t="97531" x="989013" y="1419225"/>
          <p14:tracePt t="97546" x="996950" y="1403350"/>
          <p14:tracePt t="97554" x="1004888" y="1403350"/>
          <p14:tracePt t="97561" x="1012825" y="1403350"/>
          <p14:tracePt t="97569" x="1028700" y="1387475"/>
          <p14:tracePt t="97584" x="1044575" y="1387475"/>
          <p14:tracePt t="97591" x="1052513" y="1387475"/>
          <p14:tracePt t="97598" x="1068388" y="1379538"/>
          <p14:tracePt t="97606" x="1076325" y="1379538"/>
          <p14:tracePt t="97613" x="1084263" y="1379538"/>
          <p14:tracePt t="97628" x="1092200" y="1379538"/>
          <p14:tracePt t="97643" x="1100138" y="1379538"/>
          <p14:tracePt t="97673" x="1108075" y="1379538"/>
          <p14:tracePt t="97681" x="1116013" y="1395413"/>
          <p14:tracePt t="97688" x="1116013" y="1411288"/>
          <p14:tracePt t="97696" x="1116013" y="1419225"/>
          <p14:tracePt t="97704" x="1123950" y="1435100"/>
          <p14:tracePt t="97711" x="1123950" y="1450975"/>
          <p14:tracePt t="97718" x="1131888" y="1458913"/>
          <p14:tracePt t="97726" x="1131888" y="1482725"/>
          <p14:tracePt t="97734" x="1131888" y="1498600"/>
          <p14:tracePt t="97741" x="1131888" y="1506538"/>
          <p14:tracePt t="97748" x="1131888" y="1514475"/>
          <p14:tracePt t="97772" x="1131888" y="1522413"/>
          <p14:tracePt t="97846" x="1123950" y="1522413"/>
          <p14:tracePt t="97855" x="1116013" y="1522413"/>
          <p14:tracePt t="97861" x="1108075" y="1522413"/>
          <p14:tracePt t="97869" x="1100138" y="1514475"/>
          <p14:tracePt t="97884" x="1084263" y="1506538"/>
          <p14:tracePt t="97891" x="1084263" y="1498600"/>
          <p14:tracePt t="97898" x="1076325" y="1498600"/>
          <p14:tracePt t="97913" x="1076325" y="1490663"/>
          <p14:tracePt t="97928" x="1076325" y="1482725"/>
          <p14:tracePt t="97943" x="1076325" y="1474788"/>
          <p14:tracePt t="97973" x="1076325" y="1466850"/>
          <p14:tracePt t="98011" x="1076325" y="1458913"/>
          <p14:tracePt t="98041" x="1084263" y="1458913"/>
          <p14:tracePt t="98401" x="1092200" y="1482725"/>
          <p14:tracePt t="98409" x="1116013" y="1522413"/>
          <p14:tracePt t="98416" x="1139825" y="1571625"/>
          <p14:tracePt t="98423" x="1187450" y="1627188"/>
          <p14:tracePt t="98433" x="1227138" y="1698625"/>
          <p14:tracePt t="98439" x="1266825" y="1762125"/>
          <p14:tracePt t="98447" x="1300163" y="1817688"/>
          <p14:tracePt t="98454" x="1347788" y="1898650"/>
          <p14:tracePt t="98463" x="1387475" y="1970088"/>
          <p14:tracePt t="98469" x="1443038" y="2057400"/>
          <p14:tracePt t="98476" x="1522413" y="2176463"/>
          <p14:tracePt t="98485" x="1609725" y="2312988"/>
          <p14:tracePt t="98491" x="1714500" y="2463800"/>
          <p14:tracePt t="98499" x="1825625" y="2632075"/>
          <p14:tracePt t="98507" x="1976438" y="2854325"/>
          <p14:tracePt t="98515" x="2128838" y="3070225"/>
          <p14:tracePt t="98522" x="2232025" y="3221038"/>
          <p14:tracePt t="98529" x="2408238" y="3429000"/>
          <p14:tracePt t="98537" x="2582863" y="3613150"/>
          <p14:tracePt t="98544" x="2741613" y="3763963"/>
          <p14:tracePt t="98553" x="2901950" y="3867150"/>
          <p14:tracePt t="98558" x="3028950" y="3956050"/>
          <p14:tracePt t="98568" x="3149600" y="4003675"/>
          <p14:tracePt t="98575" x="3213100" y="4043363"/>
          <p14:tracePt t="98582" x="3292475" y="4083050"/>
          <p14:tracePt t="98590" x="3355975" y="4098925"/>
          <p14:tracePt t="98597" x="3411538" y="4122738"/>
          <p14:tracePt t="98604" x="3443288" y="4130675"/>
          <p14:tracePt t="98612" x="3451225" y="4138613"/>
          <p14:tracePt t="98636" x="3459163" y="4138613"/>
          <p14:tracePt t="98731" x="3467100" y="4138613"/>
          <p14:tracePt t="98746" x="3476625" y="4138613"/>
          <p14:tracePt t="98761" x="3484563" y="4138613"/>
          <p14:tracePt t="98770" x="3484563" y="4146550"/>
          <p14:tracePt t="98776" x="3492500" y="4146550"/>
          <p14:tracePt t="98786" x="3524250" y="4162425"/>
          <p14:tracePt t="98792" x="3548063" y="4186238"/>
          <p14:tracePt t="98798" x="3595688" y="4217988"/>
          <p14:tracePt t="98805" x="3659188" y="4249738"/>
          <p14:tracePt t="98814" x="3714750" y="4291013"/>
          <p14:tracePt t="98824" x="3794125" y="4330700"/>
          <p14:tracePt t="98828" x="3859213" y="4378325"/>
          <p14:tracePt t="98837" x="3922713" y="4410075"/>
          <p14:tracePt t="98843" x="3986213" y="4449763"/>
          <p14:tracePt t="98855" x="4057650" y="4497388"/>
          <p14:tracePt t="98859" x="4137025" y="4537075"/>
          <p14:tracePt t="98869" x="4200525" y="4584700"/>
          <p14:tracePt t="98874" x="4281488" y="4633913"/>
          <p14:tracePt t="98884" x="4329113" y="4665663"/>
          <p14:tracePt t="98889" x="4360863" y="4697413"/>
          <p14:tracePt t="98897" x="4400550" y="4729163"/>
          <p14:tracePt t="98905" x="4424363" y="4745038"/>
          <p14:tracePt t="98911" x="4440238" y="4760913"/>
          <p14:tracePt t="98920" x="4464050" y="4776788"/>
          <p14:tracePt t="98926" x="4471988" y="4792663"/>
          <p14:tracePt t="98936" x="4479925" y="4808538"/>
          <p14:tracePt t="98941" x="4487863" y="4816475"/>
          <p14:tracePt t="98948" x="4487863" y="4824413"/>
          <p14:tracePt t="98956" x="4495800" y="4840288"/>
          <p14:tracePt t="98963" x="4503738" y="4864100"/>
          <p14:tracePt t="98972" x="4503738" y="4872038"/>
          <p14:tracePt t="98978" x="4503738" y="4895850"/>
          <p14:tracePt t="98987" x="4503738" y="4911725"/>
          <p14:tracePt t="98993" x="4511675" y="4927600"/>
          <p14:tracePt t="99002" x="4511675" y="4951413"/>
          <p14:tracePt t="99008" x="4519613" y="4976813"/>
          <p14:tracePt t="99017" x="4535488" y="5000625"/>
          <p14:tracePt t="99024" x="4535488" y="5024438"/>
          <p14:tracePt t="99032" x="4551363" y="5048250"/>
          <p14:tracePt t="99039" x="4559300" y="5072063"/>
          <p14:tracePt t="99047" x="4567238" y="5087938"/>
          <p14:tracePt t="99056" x="4584700" y="5095875"/>
          <p14:tracePt t="99062" x="4584700" y="5111750"/>
          <p14:tracePt t="99070" x="4592638" y="5119688"/>
          <p14:tracePt t="99076" x="4600575" y="5127625"/>
          <p14:tracePt t="99091" x="4600575" y="5135563"/>
          <p14:tracePt t="99098" x="4608513" y="5135563"/>
          <p14:tracePt t="99114" x="4608513" y="5143500"/>
          <p14:tracePt t="99158" x="4608513" y="5151438"/>
          <p14:tracePt t="99196" x="4608513" y="5159375"/>
          <p14:tracePt t="99204" x="4608513" y="5167313"/>
          <p14:tracePt t="99234" x="4608513" y="5175250"/>
          <p14:tracePt t="99256" x="4608513" y="5183188"/>
          <p14:tracePt t="99316" x="4608513" y="5191125"/>
          <p14:tracePt t="99338" x="4608513" y="5199063"/>
          <p14:tracePt t="99346" x="4600575" y="5199063"/>
          <p14:tracePt t="99405" x="4592638" y="5207000"/>
          <p14:tracePt t="99503" x="4592638" y="5214938"/>
          <p14:tracePt t="99519" x="4584700" y="5214938"/>
          <p14:tracePt t="99526" x="4584700" y="5222875"/>
          <p14:tracePt t="99541" x="4576763" y="5230813"/>
          <p14:tracePt t="99548" x="4567238" y="5238750"/>
          <p14:tracePt t="99556" x="4559300" y="5246688"/>
          <p14:tracePt t="99563" x="4543425" y="5270500"/>
          <p14:tracePt t="99571" x="4527550" y="5278438"/>
          <p14:tracePt t="99578" x="4527550" y="5286375"/>
          <p14:tracePt t="99587" x="4519613" y="5294313"/>
          <p14:tracePt t="99594" x="4519613" y="5302250"/>
          <p14:tracePt t="99600" x="4503738" y="5319713"/>
          <p14:tracePt t="99608" x="4495800" y="5327650"/>
          <p14:tracePt t="99618" x="4487863" y="5335588"/>
          <p14:tracePt t="99623" x="4479925" y="5343525"/>
          <p14:tracePt t="99631" x="4479925" y="5351463"/>
          <p14:tracePt t="99638" x="4471988" y="5359400"/>
          <p14:tracePt t="99646" x="4464050" y="5359400"/>
          <p14:tracePt t="99654" x="4456113" y="5367338"/>
          <p14:tracePt t="99661" x="4456113" y="5375275"/>
          <p14:tracePt t="99676" x="4448175" y="5375275"/>
          <p14:tracePt t="99766" x="4440238" y="5375275"/>
          <p14:tracePt t="99788" x="4440238" y="5383213"/>
          <p14:tracePt t="99796" x="4432300" y="5383213"/>
          <p14:tracePt t="99803" x="4424363" y="5383213"/>
          <p14:tracePt t="99834" x="4424363" y="5391150"/>
          <p14:tracePt t="99841" x="4416425" y="5391150"/>
          <p14:tracePt t="99916" x="4408488" y="5391150"/>
          <p14:tracePt t="100142" x="4400550" y="5391150"/>
          <p14:tracePt t="100151" x="4392613" y="5391150"/>
          <p14:tracePt t="100156" x="4376738" y="5399088"/>
          <p14:tracePt t="100164" x="4368800" y="5399088"/>
          <p14:tracePt t="100171" x="4352925" y="5399088"/>
          <p14:tracePt t="100178" x="4337050" y="5407025"/>
          <p14:tracePt t="100188" x="4321175" y="5414963"/>
          <p14:tracePt t="100194" x="4297363" y="5414963"/>
          <p14:tracePt t="100202" x="4281488" y="5414963"/>
          <p14:tracePt t="100209" x="4265613" y="5422900"/>
          <p14:tracePt t="100220" x="4249738" y="5430838"/>
          <p14:tracePt t="100224" x="4233863" y="5438775"/>
          <p14:tracePt t="100231" x="4217988" y="5438775"/>
          <p14:tracePt t="100238" x="4192588" y="5454650"/>
          <p14:tracePt t="100247" x="4184650" y="5462588"/>
          <p14:tracePt t="100254" x="4168775" y="5462588"/>
          <p14:tracePt t="100262" x="4160838" y="5470525"/>
          <p14:tracePt t="100270" x="4152900" y="5478463"/>
          <p14:tracePt t="100276" x="4137025" y="5478463"/>
          <p14:tracePt t="100284" x="4129088" y="5486400"/>
          <p14:tracePt t="100291" x="4113213" y="5494338"/>
          <p14:tracePt t="100299" x="4105275" y="5494338"/>
          <p14:tracePt t="100306" x="4081463" y="5494338"/>
          <p14:tracePt t="100313" x="4073525" y="5502275"/>
          <p14:tracePt t="100321" x="4065588" y="5502275"/>
          <p14:tracePt t="100328" x="4049713" y="5510213"/>
          <p14:tracePt t="100336" x="4041775" y="5510213"/>
          <p14:tracePt t="100343" x="4033838" y="5510213"/>
          <p14:tracePt t="100381" x="4025900" y="5510213"/>
          <p14:tracePt t="100531" x="4010025" y="5518150"/>
          <p14:tracePt t="100538" x="4002088" y="5518150"/>
          <p14:tracePt t="100546" x="3986213" y="5518150"/>
          <p14:tracePt t="100553" x="3970338" y="5526088"/>
          <p14:tracePt t="100561" x="3954463" y="5526088"/>
          <p14:tracePt t="100569" x="3930650" y="5526088"/>
          <p14:tracePt t="100577" x="3914775" y="5526088"/>
          <p14:tracePt t="100583" x="3883025" y="5534025"/>
          <p14:tracePt t="100591" x="3867150" y="5541963"/>
          <p14:tracePt t="100599" x="3851275" y="5549900"/>
          <p14:tracePt t="100607" x="3843338" y="5549900"/>
          <p14:tracePt t="100613" x="3825875" y="5557838"/>
          <p14:tracePt t="100801" x="3817938" y="5557838"/>
          <p14:tracePt t="100820" x="3810000" y="5557838"/>
          <p14:tracePt t="100839" x="3802063" y="5557838"/>
          <p14:tracePt t="100862" x="3794125" y="5557838"/>
          <p14:tracePt t="101063" x="3778250" y="5557838"/>
          <p14:tracePt t="101071" x="3762375" y="5557838"/>
          <p14:tracePt t="101079" x="3746500" y="5557838"/>
          <p14:tracePt t="101086" x="3738563" y="5557838"/>
          <p14:tracePt t="101093" x="3722688" y="5549900"/>
          <p14:tracePt t="101102" x="3706813" y="5541963"/>
          <p14:tracePt t="101108" x="3690938" y="5541963"/>
          <p14:tracePt t="101118" x="3667125" y="5534025"/>
          <p14:tracePt t="101124" x="3659188" y="5534025"/>
          <p14:tracePt t="101132" x="3643313" y="5534025"/>
          <p14:tracePt t="101138" x="3627438" y="5526088"/>
          <p14:tracePt t="101146" x="3611563" y="5526088"/>
          <p14:tracePt t="101171" x="3540125" y="5518150"/>
          <p14:tracePt t="101177" x="3532188" y="5518150"/>
          <p14:tracePt t="101184" x="3524250" y="5518150"/>
          <p14:tracePt t="101191" x="3500438" y="5518150"/>
          <p14:tracePt t="101201" x="3484563" y="5518150"/>
          <p14:tracePt t="101206" x="3476625" y="5518150"/>
          <p14:tracePt t="101222" x="3459163" y="5518150"/>
          <p14:tracePt t="101230" x="3451225" y="5518150"/>
          <p14:tracePt t="101244" x="3435350" y="5518150"/>
          <p14:tracePt t="101259" x="3427413" y="5518150"/>
          <p14:tracePt t="101266" x="3419475" y="5518150"/>
          <p14:tracePt t="101274" x="3411538" y="5518150"/>
          <p14:tracePt t="101283" x="3403600" y="5518150"/>
          <p14:tracePt t="101289" x="3395663" y="5518150"/>
          <p14:tracePt t="101296" x="3387725" y="5518150"/>
          <p14:tracePt t="101305" x="3371850" y="5518150"/>
          <p14:tracePt t="101311" x="3363913" y="5518150"/>
          <p14:tracePt t="101319" x="3355975" y="5526088"/>
          <p14:tracePt t="101326" x="3332163" y="5534025"/>
          <p14:tracePt t="101334" x="3324225" y="5534025"/>
          <p14:tracePt t="101342" x="3316288" y="5534025"/>
          <p14:tracePt t="101350" x="3308350" y="5534025"/>
          <p14:tracePt t="101357" x="3300413" y="5541963"/>
          <p14:tracePt t="101363" x="3292475" y="5541963"/>
          <p14:tracePt t="101371" x="3284538" y="5541963"/>
          <p14:tracePt t="101379" x="3276600" y="5541963"/>
          <p14:tracePt t="101387" x="3268663" y="5541963"/>
          <p14:tracePt t="101393" x="3268663" y="5549900"/>
          <p14:tracePt t="101402" x="3252788" y="5549900"/>
          <p14:tracePt t="101409" x="3244850" y="5549900"/>
          <p14:tracePt t="102331" x="3252788" y="5549900"/>
          <p14:tracePt t="102340" x="3268663" y="5549900"/>
          <p14:tracePt t="102346" x="3292475" y="5541963"/>
          <p14:tracePt t="102353" x="3316288" y="5541963"/>
          <p14:tracePt t="102362" x="3332163" y="5541963"/>
          <p14:tracePt t="102369" x="3363913" y="5534025"/>
          <p14:tracePt t="102376" x="3379788" y="5526088"/>
          <p14:tracePt t="102384" x="3403600" y="5510213"/>
          <p14:tracePt t="102391" x="3411538" y="5510213"/>
          <p14:tracePt t="102400" x="3435350" y="5502275"/>
          <p14:tracePt t="102406" x="3443288" y="5502275"/>
          <p14:tracePt t="102414" x="3443288" y="5494338"/>
          <p14:tracePt t="102422" x="3459163" y="5494338"/>
          <p14:tracePt t="102430" x="3459163" y="5486400"/>
          <p14:tracePt t="102436" x="3467100" y="5486400"/>
          <p14:tracePt t="102445" x="3476625" y="5486400"/>
          <p14:tracePt t="102452" x="3476625" y="5478463"/>
          <p14:tracePt t="102459" x="3484563" y="5478463"/>
          <p14:tracePt t="102466" x="3484563" y="5470525"/>
          <p14:tracePt t="102481" x="3492500" y="5470525"/>
          <p14:tracePt t="102496" x="3508375" y="5462588"/>
          <p14:tracePt t="102504" x="3516313" y="5462588"/>
          <p14:tracePt t="102511" x="3524250" y="5454650"/>
          <p14:tracePt t="102518" x="3548063" y="5446713"/>
          <p14:tracePt t="102526" x="3556000" y="5438775"/>
          <p14:tracePt t="102534" x="3563938" y="5438775"/>
          <p14:tracePt t="102541" x="3571875" y="5438775"/>
          <p14:tracePt t="102548" x="3571875" y="5430838"/>
          <p14:tracePt t="102556" x="3579813" y="5430838"/>
          <p14:tracePt t="102564" x="3587750" y="5430838"/>
          <p14:tracePt t="102586" x="3595688" y="5430838"/>
          <p14:tracePt t="102601" x="3603625" y="5430838"/>
          <p14:tracePt t="102608" x="3611563" y="5422900"/>
          <p14:tracePt t="102617" x="3619500" y="5422900"/>
          <p14:tracePt t="102638" x="3627438" y="5422900"/>
          <p14:tracePt t="102647" x="3627438" y="5414963"/>
          <p14:tracePt t="103156" x="3635375" y="5414963"/>
          <p14:tracePt t="103166" x="3651250" y="5414963"/>
          <p14:tracePt t="103171" x="3675063" y="5430838"/>
          <p14:tracePt t="103180" x="3698875" y="5438775"/>
          <p14:tracePt t="103186" x="3714750" y="5446713"/>
          <p14:tracePt t="103193" x="3738563" y="5454650"/>
          <p14:tracePt t="103201" x="3770313" y="5462588"/>
          <p14:tracePt t="103209" x="3794125" y="5462588"/>
          <p14:tracePt t="103217" x="3802063" y="5470525"/>
          <p14:tracePt t="103223" x="3810000" y="5470525"/>
          <p14:tracePt t="103606" x="3817938" y="5470525"/>
          <p14:tracePt t="103621" x="3825875" y="5470525"/>
          <p14:tracePt t="103630" x="3833813" y="5470525"/>
          <p14:tracePt t="103645" x="3843338" y="5470525"/>
          <p14:tracePt t="103658" x="3851275" y="5470525"/>
          <p14:tracePt t="103675" x="3867150" y="5470525"/>
          <p14:tracePt t="103690" x="3875088" y="5470525"/>
          <p14:tracePt t="103699" x="3883025" y="5470525"/>
          <p14:tracePt t="103704" x="3890963" y="5470525"/>
          <p14:tracePt t="103808" x="3898900" y="5470525"/>
          <p14:tracePt t="103831" x="3906838" y="5470525"/>
          <p14:tracePt t="106373" x="3898900" y="5470525"/>
          <p14:tracePt t="106411" x="3883025" y="5470525"/>
          <p14:tracePt t="106419" x="3867150" y="5470525"/>
          <p14:tracePt t="106426" x="3851275" y="5478463"/>
          <p14:tracePt t="106435" x="3843338" y="5478463"/>
          <p14:tracePt t="106441" x="3817938" y="5486400"/>
          <p14:tracePt t="106450" x="3802063" y="5486400"/>
          <p14:tracePt t="106456" x="3786188" y="5486400"/>
          <p14:tracePt t="106464" x="3770313" y="5486400"/>
          <p14:tracePt t="106472" x="3746500" y="5486400"/>
          <p14:tracePt t="106480" x="3722688" y="5486400"/>
          <p14:tracePt t="106486" x="3690938" y="5494338"/>
          <p14:tracePt t="106495" x="3667125" y="5494338"/>
          <p14:tracePt t="106501" x="3643313" y="5502275"/>
          <p14:tracePt t="106510" x="3611563" y="5510213"/>
          <p14:tracePt t="106518" x="3571875" y="5510213"/>
          <p14:tracePt t="106523" x="3540125" y="5518150"/>
          <p14:tracePt t="106531" x="3516313" y="5518150"/>
          <p14:tracePt t="106539" x="3492500" y="5518150"/>
          <p14:tracePt t="106547" x="3467100" y="5518150"/>
          <p14:tracePt t="106555" x="3451225" y="5526088"/>
          <p14:tracePt t="106562" x="3427413" y="5526088"/>
          <p14:tracePt t="106570" x="3411538" y="5526088"/>
          <p14:tracePt t="106577" x="3395663" y="5526088"/>
          <p14:tracePt t="106583" x="3363913" y="5534025"/>
          <p14:tracePt t="106592" x="3355975" y="5534025"/>
          <p14:tracePt t="106599" x="3340100" y="5541963"/>
          <p14:tracePt t="106606" x="3332163" y="5541963"/>
          <p14:tracePt t="106614" x="3324225" y="5541963"/>
          <p14:tracePt t="106621" x="3316288" y="5541963"/>
          <p14:tracePt t="106629" x="3308350" y="5541963"/>
          <p14:tracePt t="106636" x="3300413" y="5549900"/>
          <p14:tracePt t="106643" x="3292475" y="5549900"/>
          <p14:tracePt t="106651" x="3284538" y="5557838"/>
          <p14:tracePt t="106666" x="3268663" y="5557838"/>
          <p14:tracePt t="106681" x="3260725" y="5565775"/>
          <p14:tracePt t="106688" x="3244850" y="5565775"/>
          <p14:tracePt t="106703" x="3236913" y="5565775"/>
          <p14:tracePt t="106726" x="3228975" y="5565775"/>
          <p14:tracePt t="106733" x="3221038" y="5565775"/>
          <p14:tracePt t="106779" x="3213100" y="5565775"/>
          <p14:tracePt t="106816" x="3221038" y="5565775"/>
          <p14:tracePt t="106824" x="3244850" y="5565775"/>
          <p14:tracePt t="106831" x="3260725" y="5565775"/>
          <p14:tracePt t="106838" x="3284538" y="5565775"/>
          <p14:tracePt t="106846" x="3308350" y="5565775"/>
          <p14:tracePt t="106854" x="3324225" y="5565775"/>
          <p14:tracePt t="106862" x="3363913" y="5565775"/>
          <p14:tracePt t="106869" x="3403600" y="5565775"/>
          <p14:tracePt t="106877" x="3443288" y="5565775"/>
          <p14:tracePt t="106884" x="3484563" y="5565775"/>
          <p14:tracePt t="106891" x="3532188" y="5565775"/>
          <p14:tracePt t="106898" x="3587750" y="5565775"/>
          <p14:tracePt t="106906" x="3619500" y="5565775"/>
          <p14:tracePt t="106914" x="3651250" y="5565775"/>
          <p14:tracePt t="106921" x="3706813" y="5565775"/>
          <p14:tracePt t="106928" x="3714750" y="5565775"/>
          <p14:tracePt t="106936" x="3722688" y="5565775"/>
          <p14:tracePt t="107641" x="3730625" y="5565775"/>
          <p14:tracePt t="107656" x="3738563" y="5565775"/>
          <p14:tracePt t="107665" x="3746500" y="5565775"/>
          <p14:tracePt t="107671" x="3754438" y="5565775"/>
          <p14:tracePt t="107680" x="3754438" y="5557838"/>
          <p14:tracePt t="107686" x="3762375" y="5549900"/>
          <p14:tracePt t="107694" x="3770313" y="5549900"/>
          <p14:tracePt t="107701" x="3778250" y="5549900"/>
          <p14:tracePt t="107708" x="3786188" y="5549900"/>
          <p14:tracePt t="107718" x="3794125" y="5549900"/>
          <p14:tracePt t="107725" x="3802063" y="5541963"/>
          <p14:tracePt t="107732" x="3810000" y="5541963"/>
          <p14:tracePt t="107738" x="3817938" y="5541963"/>
          <p14:tracePt t="107746" x="3825875" y="5541963"/>
          <p14:tracePt t="107753" x="3851275" y="5534025"/>
          <p14:tracePt t="107762" x="3859213" y="5534025"/>
          <p14:tracePt t="107769" x="3875088" y="5534025"/>
          <p14:tracePt t="107776" x="3898900" y="5534025"/>
          <p14:tracePt t="107783" x="3914775" y="5534025"/>
          <p14:tracePt t="107791" x="3938588" y="5534025"/>
          <p14:tracePt t="107798" x="3962400" y="5526088"/>
          <p14:tracePt t="107806" x="3986213" y="5526088"/>
          <p14:tracePt t="107814" x="4017963" y="5526088"/>
          <p14:tracePt t="107822" x="4041775" y="5526088"/>
          <p14:tracePt t="107830" x="4065588" y="5526088"/>
          <p14:tracePt t="107836" x="4089400" y="5526088"/>
          <p14:tracePt t="107844" x="4113213" y="5526088"/>
          <p14:tracePt t="107851" x="4129088" y="5526088"/>
          <p14:tracePt t="107860" x="4152900" y="5526088"/>
          <p14:tracePt t="107866" x="4168775" y="5526088"/>
          <p14:tracePt t="107873" x="4184650" y="5526088"/>
          <p14:tracePt t="107881" x="4200525" y="5526088"/>
          <p14:tracePt t="107888" x="4217988" y="5526088"/>
          <p14:tracePt t="107897" x="4225925" y="5526088"/>
          <p14:tracePt t="107903" x="4241800" y="5526088"/>
          <p14:tracePt t="107911" x="4257675" y="5518150"/>
          <p14:tracePt t="107919" x="4265613" y="5518150"/>
          <p14:tracePt t="107926" x="4281488" y="5518150"/>
          <p14:tracePt t="107941" x="4297363" y="5510213"/>
          <p14:tracePt t="107956" x="4305300" y="5510213"/>
          <p14:tracePt t="107963" x="4305300" y="5502275"/>
          <p14:tracePt t="107971" x="4313238" y="5502275"/>
          <p14:tracePt t="107986" x="4321175" y="5502275"/>
          <p14:tracePt t="108083" x="4305300" y="5494338"/>
          <p14:tracePt t="108091" x="4281488" y="5486400"/>
          <p14:tracePt t="108098" x="4249738" y="5486400"/>
          <p14:tracePt t="108106" x="4233863" y="5478463"/>
          <p14:tracePt t="108114" x="4192588" y="5478463"/>
          <p14:tracePt t="108121" x="4160838" y="5478463"/>
          <p14:tracePt t="108129" x="4105275" y="5478463"/>
          <p14:tracePt t="108136" x="4073525" y="5478463"/>
          <p14:tracePt t="108147" x="4010025" y="5478463"/>
          <p14:tracePt t="108151" x="3970338" y="5478463"/>
          <p14:tracePt t="108159" x="3946525" y="5478463"/>
          <p14:tracePt t="108166" x="3922713" y="5478463"/>
          <p14:tracePt t="108174" x="3906838" y="5478463"/>
          <p14:tracePt t="108181" x="3898900" y="5478463"/>
          <p14:tracePt t="108189" x="3890963" y="5478463"/>
          <p14:tracePt t="108203" x="3883025" y="5478463"/>
          <p14:tracePt t="108398" x="3875088" y="5478463"/>
          <p14:tracePt t="108414" x="3859213" y="5478463"/>
          <p14:tracePt t="108422" x="3843338" y="5478463"/>
          <p14:tracePt t="108429" x="3833813" y="5478463"/>
          <p14:tracePt t="108436" x="3817938" y="5478463"/>
          <p14:tracePt t="108445" x="3802063" y="5478463"/>
          <p14:tracePt t="108452" x="3770313" y="5478463"/>
          <p14:tracePt t="108461" x="3722688" y="5478463"/>
          <p14:tracePt t="108466" x="3683000" y="5478463"/>
          <p14:tracePt t="108473" x="3635375" y="5478463"/>
          <p14:tracePt t="108481" x="3603625" y="5478463"/>
          <p14:tracePt t="108488" x="3563938" y="5486400"/>
          <p14:tracePt t="108497" x="3532188" y="5486400"/>
          <p14:tracePt t="108503" x="3492500" y="5486400"/>
          <p14:tracePt t="108512" x="3451225" y="5494338"/>
          <p14:tracePt t="108520" x="3443288" y="5494338"/>
          <p14:tracePt t="108527" x="3435350" y="5494338"/>
          <p14:tracePt t="108616" x="3427413" y="5494338"/>
          <p14:tracePt t="108631" x="3419475" y="5494338"/>
          <p14:tracePt t="108638" x="3403600" y="5486400"/>
          <p14:tracePt t="108646" x="3395663" y="5486400"/>
          <p14:tracePt t="108653" x="3379788" y="5478463"/>
          <p14:tracePt t="108661" x="3363913" y="5478463"/>
          <p14:tracePt t="108668" x="3348038" y="5478463"/>
          <p14:tracePt t="108677" x="3324225" y="5478463"/>
          <p14:tracePt t="108691" x="3316288" y="5478463"/>
          <p14:tracePt t="108766" x="3324225" y="5478463"/>
          <p14:tracePt t="108774" x="3348038" y="5478463"/>
          <p14:tracePt t="108781" x="3371850" y="5478463"/>
          <p14:tracePt t="108788" x="3403600" y="5478463"/>
          <p14:tracePt t="108796" x="3427413" y="5478463"/>
          <p14:tracePt t="108804" x="3459163" y="5478463"/>
          <p14:tracePt t="108812" x="3500438" y="5478463"/>
          <p14:tracePt t="108818" x="3548063" y="5478463"/>
          <p14:tracePt t="108826" x="3619500" y="5478463"/>
          <p14:tracePt t="108833" x="3659188" y="5478463"/>
          <p14:tracePt t="108841" x="3698875" y="5478463"/>
          <p14:tracePt t="108848" x="3730625" y="5478463"/>
          <p14:tracePt t="108856" x="3754438" y="5478463"/>
          <p14:tracePt t="108863" x="3778250" y="5470525"/>
          <p14:tracePt t="108871" x="3786188" y="5470525"/>
          <p14:tracePt t="108879" x="3810000" y="5470525"/>
          <p14:tracePt t="108886" x="3817938" y="5470525"/>
          <p14:tracePt t="108893" x="3817938" y="5462588"/>
          <p14:tracePt t="108901" x="3825875" y="5462588"/>
          <p14:tracePt t="109111" x="3833813" y="5462588"/>
          <p14:tracePt t="109126" x="3851275" y="5462588"/>
          <p14:tracePt t="109133" x="3875088" y="5462588"/>
          <p14:tracePt t="109141" x="3906838" y="5462588"/>
          <p14:tracePt t="109149" x="3938588" y="5462588"/>
          <p14:tracePt t="109161" x="3994150" y="5462588"/>
          <p14:tracePt t="109163" x="4041775" y="5470525"/>
          <p14:tracePt t="109171" x="4073525" y="5470525"/>
          <p14:tracePt t="109179" x="4137025" y="5478463"/>
          <p14:tracePt t="109186" x="4192588" y="5486400"/>
          <p14:tracePt t="109194" x="4241800" y="5486400"/>
          <p14:tracePt t="109201" x="4281488" y="5494338"/>
          <p14:tracePt t="109209" x="4313238" y="5494338"/>
          <p14:tracePt t="109216" x="4344988" y="5494338"/>
          <p14:tracePt t="109223" x="4368800" y="5502275"/>
          <p14:tracePt t="109231" x="4376738" y="5502275"/>
          <p14:tracePt t="109239" x="4392613" y="5502275"/>
          <p14:tracePt t="109246" x="4400550" y="5502275"/>
          <p14:tracePt t="109254" x="4416425" y="5502275"/>
          <p14:tracePt t="109261" x="4416425" y="5510213"/>
          <p14:tracePt t="109269" x="4424363" y="5510213"/>
          <p14:tracePt t="109336" x="4432300" y="5510213"/>
          <p14:tracePt t="109493" x="4440238" y="5510213"/>
          <p14:tracePt t="109502" x="4448175" y="5510213"/>
          <p14:tracePt t="109516" x="4456113" y="5502275"/>
          <p14:tracePt t="109523" x="4464050" y="5502275"/>
          <p14:tracePt t="109533" x="4471988" y="5502275"/>
          <p14:tracePt t="109540" x="4487863" y="5494338"/>
          <p14:tracePt t="109548" x="4495800" y="5494338"/>
          <p14:tracePt t="109553" x="4503738" y="5494338"/>
          <p14:tracePt t="109562" x="4519613" y="5494338"/>
          <p14:tracePt t="109568" x="4535488" y="5494338"/>
          <p14:tracePt t="109576" x="4551363" y="5486400"/>
          <p14:tracePt t="109583" x="4567238" y="5486400"/>
          <p14:tracePt t="109592" x="4576763" y="5486400"/>
          <p14:tracePt t="109598" x="4592638" y="5486400"/>
          <p14:tracePt t="109606" x="4600575" y="5486400"/>
          <p14:tracePt t="109613" x="4608513" y="5486400"/>
          <p14:tracePt t="109621" x="4616450" y="5486400"/>
          <p14:tracePt t="109629" x="4624388" y="5486400"/>
          <p14:tracePt t="109636" x="4632325" y="5486400"/>
          <p14:tracePt t="109651" x="4640263" y="5486400"/>
          <p14:tracePt t="109666" x="4648200" y="5486400"/>
          <p14:tracePt t="109688" x="4656138" y="5486400"/>
          <p14:tracePt t="109703" x="4664075" y="5486400"/>
          <p14:tracePt t="109712" x="4672013" y="5486400"/>
          <p14:tracePt t="109726" x="4679950" y="5486400"/>
          <p14:tracePt t="109741" x="4695825" y="5486400"/>
          <p14:tracePt t="109756" x="4703763" y="5486400"/>
          <p14:tracePt t="109763" x="4719638" y="5486400"/>
          <p14:tracePt t="109780" x="4735513" y="5486400"/>
          <p14:tracePt t="109786" x="4767263" y="5486400"/>
          <p14:tracePt t="109794" x="4791075" y="5494338"/>
          <p14:tracePt t="109801" x="4814888" y="5502275"/>
          <p14:tracePt t="109809" x="4838700" y="5502275"/>
          <p14:tracePt t="109816" x="4862513" y="5502275"/>
          <p14:tracePt t="109824" x="4902200" y="5502275"/>
          <p14:tracePt t="109831" x="4926013" y="5502275"/>
          <p14:tracePt t="109838" x="4959350" y="5502275"/>
          <p14:tracePt t="109846" x="4983163" y="5502275"/>
          <p14:tracePt t="109853" x="5006975" y="5502275"/>
          <p14:tracePt t="109861" x="5014913" y="5502275"/>
          <p14:tracePt t="109868" x="5022850" y="5502275"/>
          <p14:tracePt t="109876" x="5038725" y="5502275"/>
          <p14:tracePt t="109883" x="5046663" y="5502275"/>
          <p14:tracePt t="109891" x="5062538" y="5502275"/>
          <p14:tracePt t="109906" x="5070475" y="5502275"/>
          <p14:tracePt t="109935" x="5078413" y="5502275"/>
          <p14:tracePt t="110048" x="5062538" y="5502275"/>
          <p14:tracePt t="110056" x="5054600" y="5502275"/>
          <p14:tracePt t="110063" x="5030788" y="5502275"/>
          <p14:tracePt t="110071" x="5014913" y="5502275"/>
          <p14:tracePt t="110078" x="4943475" y="5502275"/>
          <p14:tracePt t="110086" x="4902200" y="5502275"/>
          <p14:tracePt t="110094" x="4846638" y="5502275"/>
          <p14:tracePt t="110101" x="4814888" y="5502275"/>
          <p14:tracePt t="110109" x="4775200" y="5502275"/>
          <p14:tracePt t="110116" x="4727575" y="5502275"/>
          <p14:tracePt t="110124" x="4703763" y="5502275"/>
          <p14:tracePt t="110131" x="4687888" y="5502275"/>
          <p14:tracePt t="110139" x="4679950" y="5502275"/>
          <p14:tracePt t="110146" x="4672013" y="5502275"/>
          <p14:tracePt t="110206" x="4664075" y="5502275"/>
          <p14:tracePt t="110273" x="4656138" y="5502275"/>
          <p14:tracePt t="110288" x="4632325" y="5502275"/>
          <p14:tracePt t="110296" x="4608513" y="5494338"/>
          <p14:tracePt t="110303" x="4584700" y="5494338"/>
          <p14:tracePt t="110311" x="4551363" y="5494338"/>
          <p14:tracePt t="110319" x="4527550" y="5494338"/>
          <p14:tracePt t="110326" x="4503738" y="5494338"/>
          <p14:tracePt t="110333" x="4479925" y="5494338"/>
          <p14:tracePt t="110342" x="4464050" y="5494338"/>
          <p14:tracePt t="110348" x="4440238" y="5494338"/>
          <p14:tracePt t="110356" x="4416425" y="5494338"/>
          <p14:tracePt t="110364" x="4400550" y="5494338"/>
          <p14:tracePt t="110371" x="4392613" y="5494338"/>
          <p14:tracePt t="110378" x="4376738" y="5494338"/>
          <p14:tracePt t="110618" x="4392613" y="5486400"/>
          <p14:tracePt t="110633" x="4408488" y="5486400"/>
          <p14:tracePt t="110641" x="4432300" y="5478463"/>
          <p14:tracePt t="110650" x="4456113" y="5478463"/>
          <p14:tracePt t="110658" x="4479925" y="5478463"/>
          <p14:tracePt t="110664" x="4495800" y="5478463"/>
          <p14:tracePt t="110671" x="4511675" y="5470525"/>
          <p14:tracePt t="110678" x="4527550" y="5470525"/>
          <p14:tracePt t="110686" x="4543425" y="5470525"/>
          <p14:tracePt t="110694" x="4551363" y="5470525"/>
          <p14:tracePt t="110716" x="4559300" y="5470525"/>
          <p14:tracePt t="110724" x="4559300" y="5462588"/>
          <p14:tracePt t="110941" x="4576763" y="5462588"/>
          <p14:tracePt t="110958" x="4584700" y="5462588"/>
          <p14:tracePt t="110965" x="4592638" y="5462588"/>
          <p14:tracePt t="110971" x="4600575" y="5462588"/>
          <p14:tracePt t="110978" x="4608513" y="5470525"/>
          <p14:tracePt t="110987" x="4616450" y="5470525"/>
          <p14:tracePt t="110995" x="4624388" y="5470525"/>
          <p14:tracePt t="111001" x="4632325" y="5478463"/>
          <p14:tracePt t="111017" x="4648200" y="5478463"/>
          <p14:tracePt t="111031" x="4656138" y="5478463"/>
          <p14:tracePt t="111038" x="4664075" y="5478463"/>
          <p14:tracePt t="111047" x="4672013" y="5478463"/>
          <p14:tracePt t="111054" x="4679950" y="5478463"/>
          <p14:tracePt t="111070" x="4687888" y="5478463"/>
          <p14:tracePt t="111077" x="4695825" y="5478463"/>
          <p14:tracePt t="111099" x="4703763" y="5478463"/>
          <p14:tracePt t="111218" x="4711700" y="5478463"/>
          <p14:tracePt t="111234" x="4719638" y="5478463"/>
          <p14:tracePt t="111241" x="4727575" y="5478463"/>
          <p14:tracePt t="111255" x="4735513" y="5478463"/>
          <p14:tracePt t="111265" x="4751388" y="5478463"/>
          <p14:tracePt t="111271" x="4767263" y="5478463"/>
          <p14:tracePt t="111278" x="4775200" y="5478463"/>
          <p14:tracePt t="111287" x="4783138" y="5478463"/>
          <p14:tracePt t="111294" x="4799013" y="5478463"/>
          <p14:tracePt t="111310" x="4806950" y="5478463"/>
          <p14:tracePt t="111346" x="4814888" y="5478463"/>
          <p14:tracePt t="112546" x="4822825" y="5478463"/>
          <p14:tracePt t="112555" x="4838700" y="5478463"/>
          <p14:tracePt t="112562" x="4862513" y="5478463"/>
          <p14:tracePt t="112568" x="4894263" y="5478463"/>
          <p14:tracePt t="112576" x="4926013" y="5478463"/>
          <p14:tracePt t="112585" x="4975225" y="5486400"/>
          <p14:tracePt t="112591" x="5014913" y="5486400"/>
          <p14:tracePt t="112598" x="5062538" y="5494338"/>
          <p14:tracePt t="112608" x="5094288" y="5494338"/>
          <p14:tracePt t="112613" x="5126038" y="5502275"/>
          <p14:tracePt t="112622" x="5141913" y="5502275"/>
          <p14:tracePt t="112629" x="5157788" y="5510213"/>
          <p14:tracePt t="112637" x="5165725" y="5510213"/>
          <p14:tracePt t="112644" x="5173663" y="5510213"/>
          <p14:tracePt t="115413" x="5078413" y="5510213"/>
          <p14:tracePt t="115415" x="4838700" y="5534025"/>
          <p14:tracePt t="115421" x="4743450" y="5534025"/>
          <p14:tracePt t="115427" x="4711700" y="5534025"/>
          <p14:tracePt t="115433" x="4695825" y="5534025"/>
          <p14:tracePt t="115441" x="4687888" y="5534025"/>
          <p14:tracePt t="115449" x="4672013" y="5534025"/>
          <p14:tracePt t="115538" x="4664075" y="5534025"/>
          <p14:tracePt t="115546" x="4656138" y="5534025"/>
          <p14:tracePt t="115554" x="4648200" y="5534025"/>
          <p14:tracePt t="115562" x="4632325" y="5534025"/>
          <p14:tracePt t="115568" x="4624388" y="5534025"/>
          <p14:tracePt t="115576" x="4608513" y="5534025"/>
          <p14:tracePt t="115584" x="4600575" y="5534025"/>
          <p14:tracePt t="115592" x="4584700" y="5534025"/>
          <p14:tracePt t="115600" x="4567238" y="5534025"/>
          <p14:tracePt t="115606" x="4559300" y="5534025"/>
          <p14:tracePt t="115613" x="4551363" y="5534025"/>
          <p14:tracePt t="115623" x="4543425" y="5534025"/>
          <p14:tracePt t="115629" x="4527550" y="5534025"/>
          <p14:tracePt t="115644" x="4511675" y="5534025"/>
          <p14:tracePt t="115651" x="4503738" y="5534025"/>
          <p14:tracePt t="115661" x="4495800" y="5534025"/>
          <p14:tracePt t="115666" x="4487863" y="5534025"/>
          <p14:tracePt t="115674" x="4479925" y="5534025"/>
          <p14:tracePt t="115682" x="4471988" y="5534025"/>
          <p14:tracePt t="115689" x="4464050" y="5534025"/>
          <p14:tracePt t="115697" x="4464050" y="5526088"/>
          <p14:tracePt t="115704" x="4448175" y="5526088"/>
          <p14:tracePt t="115721" x="4440238" y="5518150"/>
          <p14:tracePt t="115727" x="4432300" y="5518150"/>
          <p14:tracePt t="115733" x="4424363" y="5518150"/>
          <p14:tracePt t="115741" x="4416425" y="5518150"/>
          <p14:tracePt t="115749" x="4416425" y="5510213"/>
          <p14:tracePt t="115757" x="4408488" y="5510213"/>
          <p14:tracePt t="115801" x="4408488" y="5502275"/>
          <p14:tracePt t="115824" x="4400550" y="5494338"/>
          <p14:tracePt t="115831" x="4400550" y="5486400"/>
          <p14:tracePt t="115868" x="4392613" y="5486400"/>
          <p14:tracePt t="115928" x="4384675" y="5486400"/>
          <p14:tracePt t="115944" x="4376738" y="5486400"/>
          <p14:tracePt t="116161" x="4384675" y="5486400"/>
          <p14:tracePt t="116170" x="4392613" y="5486400"/>
          <p14:tracePt t="116177" x="4400550" y="5486400"/>
          <p14:tracePt t="116183" x="4424363" y="5486400"/>
          <p14:tracePt t="116193" x="4440238" y="5486400"/>
          <p14:tracePt t="116200" x="4456113" y="5486400"/>
          <p14:tracePt t="116207" x="4471988" y="5486400"/>
          <p14:tracePt t="116213" x="4479925" y="5486400"/>
          <p14:tracePt t="116224" x="4495800" y="5486400"/>
          <p14:tracePt t="116229" x="4503738" y="5486400"/>
          <p14:tracePt t="116240" x="4511675" y="5486400"/>
          <p14:tracePt t="116244" x="4519613" y="5486400"/>
          <p14:tracePt t="116260" x="4527550" y="5486400"/>
          <p14:tracePt t="116633" x="4511675" y="5486400"/>
          <p14:tracePt t="116641" x="4479925" y="5494338"/>
          <p14:tracePt t="116648" x="4432300" y="5510213"/>
          <p14:tracePt t="116656" x="4368800" y="5518150"/>
          <p14:tracePt t="116663" x="4281488" y="5541963"/>
          <p14:tracePt t="116672" x="4168775" y="5565775"/>
          <p14:tracePt t="116678" x="4049713" y="5589588"/>
          <p14:tracePt t="116690" x="3875088" y="5637213"/>
          <p14:tracePt t="116694" x="3683000" y="5702300"/>
          <p14:tracePt t="116702" x="3508375" y="5749925"/>
          <p14:tracePt t="116709" x="3355975" y="5789613"/>
          <p14:tracePt t="116717" x="3205163" y="5821363"/>
          <p14:tracePt t="116724" x="3076575" y="5853113"/>
          <p14:tracePt t="116732" x="2949575" y="5884863"/>
          <p14:tracePt t="116740" x="2822575" y="5908675"/>
          <p14:tracePt t="116747" x="2725738" y="5924550"/>
          <p14:tracePt t="116756" x="2606675" y="5956300"/>
          <p14:tracePt t="116761" x="2527300" y="5964238"/>
          <p14:tracePt t="116772" x="2455863" y="5972175"/>
          <p14:tracePt t="116777" x="2392363" y="5980113"/>
          <p14:tracePt t="116783" x="2335213" y="5988050"/>
          <p14:tracePt t="116793" x="2287588" y="5995988"/>
          <p14:tracePt t="116800" x="2247900" y="6005513"/>
          <p14:tracePt t="116807" x="2224088" y="6005513"/>
          <p14:tracePt t="116815" x="2184400" y="6013450"/>
          <p14:tracePt t="116821" x="2152650" y="6013450"/>
          <p14:tracePt t="116830" x="2128838" y="6013450"/>
          <p14:tracePt t="116838" x="2097088" y="6013450"/>
          <p14:tracePt t="116844" x="2073275" y="6013450"/>
          <p14:tracePt t="116851" x="2041525" y="6013450"/>
          <p14:tracePt t="116860" x="2017713" y="6013450"/>
          <p14:tracePt t="116867" x="2000250" y="6013450"/>
          <p14:tracePt t="116875" x="1984375" y="6013450"/>
          <p14:tracePt t="116881" x="1960563" y="6005513"/>
          <p14:tracePt t="116889" x="1936750" y="6005513"/>
          <p14:tracePt t="116896" x="1920875" y="6005513"/>
          <p14:tracePt t="116904" x="1897063" y="5995988"/>
          <p14:tracePt t="116911" x="1865313" y="5995988"/>
          <p14:tracePt t="116919" x="1841500" y="5995988"/>
          <p14:tracePt t="116926" x="1817688" y="5995988"/>
          <p14:tracePt t="116934" x="1793875" y="5995988"/>
          <p14:tracePt t="116941" x="1770063" y="5995988"/>
          <p14:tracePt t="116949" x="1762125" y="5988050"/>
          <p14:tracePt t="116956" x="1738313" y="5988050"/>
          <p14:tracePt t="116963" x="1722438" y="5980113"/>
          <p14:tracePt t="116973" x="1690688" y="5980113"/>
          <p14:tracePt t="116979" x="1682750" y="5980113"/>
          <p14:tracePt t="116986" x="1625600" y="5972175"/>
          <p14:tracePt t="116994" x="1601788" y="5956300"/>
          <p14:tracePt t="117001" x="1570038" y="5948363"/>
          <p14:tracePt t="117008" x="1530350" y="5940425"/>
          <p14:tracePt t="117017" x="1490663" y="5924550"/>
          <p14:tracePt t="117023" x="1450975" y="5924550"/>
          <p14:tracePt t="117031" x="1395413" y="5908675"/>
          <p14:tracePt t="117039" x="1339850" y="5900738"/>
          <p14:tracePt t="117046" x="1284288" y="5892800"/>
          <p14:tracePt t="117054" x="1243013" y="5876925"/>
          <p14:tracePt t="117061" x="1219200" y="5868988"/>
          <p14:tracePt t="117070" x="1195388" y="5861050"/>
          <p14:tracePt t="117076" x="1171575" y="5853113"/>
          <p14:tracePt t="117084" x="1163638" y="5853113"/>
          <p14:tracePt t="117091" x="1155700" y="5853113"/>
          <p14:tracePt t="117098" x="1147763" y="5853113"/>
          <p14:tracePt t="117106" x="1139825" y="5853113"/>
          <p14:tracePt t="117271" x="1147763" y="5853113"/>
          <p14:tracePt t="117278" x="1155700" y="5853113"/>
          <p14:tracePt t="117288" x="1171575" y="5853113"/>
          <p14:tracePt t="117294" x="1187450" y="5853113"/>
          <p14:tracePt t="117302" x="1219200" y="5853113"/>
          <p14:tracePt t="117308" x="1250950" y="5853113"/>
          <p14:tracePt t="117318" x="1308100" y="5868988"/>
          <p14:tracePt t="117324" x="1363663" y="5868988"/>
          <p14:tracePt t="117332" x="1443038" y="5876925"/>
          <p14:tracePt t="117339" x="1482725" y="5876925"/>
          <p14:tracePt t="117347" x="1554163" y="5876925"/>
          <p14:tracePt t="117354" x="1617663" y="5876925"/>
          <p14:tracePt t="117363" x="1674813" y="5876925"/>
          <p14:tracePt t="117372" x="1730375" y="5876925"/>
          <p14:tracePt t="117377" x="1770063" y="5876925"/>
          <p14:tracePt t="117384" x="1793875" y="5876925"/>
          <p14:tracePt t="117391" x="1809750" y="5876925"/>
          <p14:tracePt t="117399" x="1825625" y="5876925"/>
          <p14:tracePt t="117407" x="1833563" y="5876925"/>
          <p14:tracePt t="117413" x="1841500" y="5876925"/>
          <p14:tracePt t="117430" x="1849438" y="5876925"/>
          <p14:tracePt t="117503" x="1857375" y="5876925"/>
          <p14:tracePt t="117526" x="1865313" y="5876925"/>
          <p14:tracePt t="117534" x="1873250" y="5868988"/>
          <p14:tracePt t="117556" x="1881188" y="5868988"/>
          <p14:tracePt t="117563" x="1905000" y="5868988"/>
          <p14:tracePt t="117572" x="1928813" y="5868988"/>
          <p14:tracePt t="117579" x="1960563" y="5868988"/>
          <p14:tracePt t="117586" x="1984375" y="5868988"/>
          <p14:tracePt t="117594" x="2025650" y="5868988"/>
          <p14:tracePt t="117601" x="2057400" y="5876925"/>
          <p14:tracePt t="117609" x="2073275" y="5876925"/>
          <p14:tracePt t="117617" x="2097088" y="5884863"/>
          <p14:tracePt t="117623" x="2105025" y="5884863"/>
          <p14:tracePt t="117631" x="2112963" y="5884863"/>
          <p14:tracePt t="117639" x="2120900" y="5884863"/>
          <p14:tracePt t="117669" x="2128838" y="5884863"/>
          <p14:tracePt t="118403" x="2136775" y="5884863"/>
          <p14:tracePt t="118411" x="2160588" y="5884863"/>
          <p14:tracePt t="118420" x="2200275" y="5884863"/>
          <p14:tracePt t="118428" x="2224088" y="5884863"/>
          <p14:tracePt t="118435" x="2263775" y="5884863"/>
          <p14:tracePt t="118442" x="2287588" y="5892800"/>
          <p14:tracePt t="118450" x="2311400" y="5892800"/>
          <p14:tracePt t="118457" x="2319338" y="5892800"/>
          <p14:tracePt t="118831" x="2327275" y="5884863"/>
          <p14:tracePt t="118838" x="2335213" y="5868988"/>
          <p14:tracePt t="118848" x="2351088" y="5853113"/>
          <p14:tracePt t="118854" x="2359025" y="5837238"/>
          <p14:tracePt t="118861" x="2384425" y="5821363"/>
          <p14:tracePt t="118868" x="2392363" y="5805488"/>
          <p14:tracePt t="118878" x="2408238" y="5797550"/>
          <p14:tracePt t="118884" x="2408238" y="5789613"/>
          <p14:tracePt t="118891" x="2416175" y="5781675"/>
          <p14:tracePt t="118899" x="2424113" y="5781675"/>
          <p14:tracePt t="119423" x="2447925" y="5781675"/>
          <p14:tracePt t="119432" x="2455863" y="5781675"/>
          <p14:tracePt t="119439" x="2487613" y="5781675"/>
          <p14:tracePt t="119447" x="2503488" y="5789613"/>
          <p14:tracePt t="119455" x="2519363" y="5789613"/>
          <p14:tracePt t="119461" x="2535238" y="5789613"/>
          <p14:tracePt t="119469" x="2543175" y="5797550"/>
          <p14:tracePt t="119476" x="2559050" y="5797550"/>
          <p14:tracePt t="119489" x="2566988" y="5797550"/>
          <p14:tracePt t="119492" x="2574925" y="5805488"/>
          <p14:tracePt t="119522" x="2574925" y="5813425"/>
          <p14:tracePt t="119529" x="2582863" y="5813425"/>
          <p14:tracePt t="119546" x="2590800" y="5821363"/>
          <p14:tracePt t="119552" x="2598738" y="5829300"/>
          <p14:tracePt t="119559" x="2606675" y="5837238"/>
          <p14:tracePt t="119567" x="2614613" y="5837238"/>
          <p14:tracePt t="119573" x="2630488" y="5845175"/>
          <p14:tracePt t="119581" x="2630488" y="5853113"/>
          <p14:tracePt t="119588" x="2646363" y="5853113"/>
          <p14:tracePt t="119596" x="2654300" y="5861050"/>
          <p14:tracePt t="119604" x="2662238" y="5861050"/>
          <p14:tracePt t="119611" x="2662238" y="5868988"/>
          <p14:tracePt t="120676" x="2670175" y="5868988"/>
          <p14:tracePt t="121051" x="2686050" y="5853113"/>
          <p14:tracePt t="121061" x="2693988" y="5837238"/>
          <p14:tracePt t="121067" x="2709863" y="5821363"/>
          <p14:tracePt t="121075" x="2725738" y="5805488"/>
          <p14:tracePt t="121082" x="2733675" y="5797550"/>
          <p14:tracePt t="121089" x="2759075" y="5781675"/>
          <p14:tracePt t="121097" x="2767013" y="5765800"/>
          <p14:tracePt t="121104" x="2790825" y="5741988"/>
          <p14:tracePt t="121111" x="2806700" y="5726113"/>
          <p14:tracePt t="121119" x="2830513" y="5702300"/>
          <p14:tracePt t="121126" x="2854325" y="5662613"/>
          <p14:tracePt t="121133" x="2894013" y="5613400"/>
          <p14:tracePt t="121154" x="3028950" y="5470525"/>
          <p14:tracePt t="121157" x="3100388" y="5391150"/>
          <p14:tracePt t="121165" x="3181350" y="5310188"/>
          <p14:tracePt t="121172" x="3252788" y="5230813"/>
          <p14:tracePt t="121179" x="3324225" y="5151438"/>
          <p14:tracePt t="121186" x="3387725" y="5095875"/>
          <p14:tracePt t="121193" x="3451225" y="5040313"/>
          <p14:tracePt t="121202" x="3508375" y="4992688"/>
          <p14:tracePt t="121209" x="3556000" y="4943475"/>
          <p14:tracePt t="121216" x="3603625" y="4911725"/>
          <p14:tracePt t="121224" x="3643313" y="4872038"/>
          <p14:tracePt t="121231" x="3683000" y="4840288"/>
          <p14:tracePt t="121239" x="3714750" y="4816475"/>
          <p14:tracePt t="121246" x="3730625" y="4792663"/>
          <p14:tracePt t="121253" x="3746500" y="4768850"/>
          <p14:tracePt t="121261" x="3770313" y="4752975"/>
          <p14:tracePt t="121269" x="3786188" y="4737100"/>
          <p14:tracePt t="121276" x="3794125" y="4721225"/>
          <p14:tracePt t="121285" x="3802063" y="4713288"/>
          <p14:tracePt t="121294" x="3810000" y="4697413"/>
          <p14:tracePt t="121301" x="3817938" y="4689475"/>
          <p14:tracePt t="121306" x="3817938" y="4681538"/>
          <p14:tracePt t="121314" x="3833813" y="4673600"/>
          <p14:tracePt t="121321" x="3843338" y="4665663"/>
          <p14:tracePt t="121329" x="3851275" y="4649788"/>
          <p14:tracePt t="121336" x="3867150" y="4641850"/>
          <p14:tracePt t="121344" x="3875088" y="4633913"/>
          <p14:tracePt t="121351" x="3898900" y="4608513"/>
          <p14:tracePt t="121358" x="3922713" y="4592638"/>
          <p14:tracePt t="121366" x="3946525" y="4560888"/>
          <p14:tracePt t="121374" x="3978275" y="4545013"/>
          <p14:tracePt t="121381" x="4002088" y="4521200"/>
          <p14:tracePt t="121389" x="4025900" y="4505325"/>
          <p14:tracePt t="121396" x="4041775" y="4489450"/>
          <p14:tracePt t="121403" x="4057650" y="4481513"/>
          <p14:tracePt t="121411" x="4073525" y="4457700"/>
          <p14:tracePt t="121419" x="4097338" y="4449763"/>
          <p14:tracePt t="121426" x="4113213" y="4433888"/>
          <p14:tracePt t="121434" x="4129088" y="4425950"/>
          <p14:tracePt t="121441" x="4152900" y="4410075"/>
          <p14:tracePt t="121449" x="4168775" y="4394200"/>
          <p14:tracePt t="121456" x="4192588" y="4378325"/>
          <p14:tracePt t="121463" x="4217988" y="4362450"/>
          <p14:tracePt t="121471" x="4249738" y="4346575"/>
          <p14:tracePt t="121478" x="4289425" y="4306888"/>
          <p14:tracePt t="121486" x="4337050" y="4249738"/>
          <p14:tracePt t="121493" x="4376738" y="4178300"/>
          <p14:tracePt t="121501" x="4440238" y="4051300"/>
          <p14:tracePt t="121509" x="4464050" y="3971925"/>
          <p14:tracePt t="121913" x="4471988" y="3971925"/>
          <p14:tracePt t="121930" x="4479925" y="3963988"/>
          <p14:tracePt t="121936" x="4487863" y="3963988"/>
          <p14:tracePt t="121943" x="4495800" y="3948113"/>
          <p14:tracePt t="121952" x="4511675" y="3930650"/>
          <p14:tracePt t="121960" x="4527550" y="3898900"/>
          <p14:tracePt t="121967" x="4551363" y="3875088"/>
          <p14:tracePt t="121975" x="4576763" y="3835400"/>
          <p14:tracePt t="121982" x="4608513" y="3787775"/>
          <p14:tracePt t="121988" x="4640263" y="3732213"/>
          <p14:tracePt t="121998" x="4687888" y="3668713"/>
          <p14:tracePt t="122005" x="4719638" y="3621088"/>
          <p14:tracePt t="122011" x="4751388" y="3556000"/>
          <p14:tracePt t="122020" x="4783138" y="3508375"/>
          <p14:tracePt t="122029" x="4806950" y="3460750"/>
          <p14:tracePt t="122034" x="4830763" y="3413125"/>
          <p14:tracePt t="122041" x="4854575" y="3365500"/>
          <p14:tracePt t="122051" x="4878388" y="3317875"/>
          <p14:tracePt t="122056" x="4910138" y="3270250"/>
          <p14:tracePt t="122063" x="4951413" y="3213100"/>
          <p14:tracePt t="122071" x="4991100" y="3157538"/>
          <p14:tracePt t="122079" x="5022850" y="3094038"/>
          <p14:tracePt t="122086" x="5054600" y="3046413"/>
          <p14:tracePt t="122095" x="5078413" y="3014663"/>
          <p14:tracePt t="122102" x="5102225" y="2974975"/>
          <p14:tracePt t="122108" x="5126038" y="2935288"/>
          <p14:tracePt t="122117" x="5141913" y="2919413"/>
          <p14:tracePt t="122123" x="5149850" y="2901950"/>
          <p14:tracePt t="122132" x="5173663" y="2878138"/>
          <p14:tracePt t="122138" x="5197475" y="2862263"/>
          <p14:tracePt t="122148" x="5213350" y="2846388"/>
          <p14:tracePt t="122168" x="5245100" y="2822575"/>
          <p14:tracePt t="122169" x="5260975" y="2814638"/>
          <p14:tracePt t="122177" x="5268913" y="2790825"/>
          <p14:tracePt t="122185" x="5284788" y="2782888"/>
          <p14:tracePt t="122191" x="5300663" y="2759075"/>
          <p14:tracePt t="122200" x="5326063" y="2727325"/>
          <p14:tracePt t="122207" x="5349875" y="2679700"/>
          <p14:tracePt t="122216" x="5373688" y="2647950"/>
          <p14:tracePt t="122222" x="5389563" y="2608263"/>
          <p14:tracePt t="122230" x="5405438" y="2584450"/>
          <p14:tracePt t="122237" x="5421313" y="2543175"/>
          <p14:tracePt t="122243" x="5429250" y="2519363"/>
          <p14:tracePt t="122253" x="5445125" y="2495550"/>
          <p14:tracePt t="122261" x="5453063" y="2471738"/>
          <p14:tracePt t="122266" x="5461000" y="2455863"/>
          <p14:tracePt t="122274" x="5461000" y="2439988"/>
          <p14:tracePt t="122282" x="5461000" y="2432050"/>
          <p14:tracePt t="122288" x="5461000" y="2424113"/>
          <p14:tracePt t="122334" x="5453063" y="2424113"/>
          <p14:tracePt t="122349" x="5445125" y="2424113"/>
          <p14:tracePt t="122356" x="5437188" y="2424113"/>
          <p14:tracePt t="122364" x="5429250" y="2424113"/>
          <p14:tracePt t="122506" x="5429250" y="2416175"/>
          <p14:tracePt t="122588" x="5429250" y="2408238"/>
          <p14:tracePt t="122597" x="5429250" y="2400300"/>
          <p14:tracePt t="122620" x="5437188" y="2392363"/>
          <p14:tracePt t="122627" x="5437188" y="2384425"/>
          <p14:tracePt t="122635" x="5445125" y="2384425"/>
          <p14:tracePt t="122641" x="5453063" y="2376488"/>
          <p14:tracePt t="122651" x="5461000" y="2368550"/>
          <p14:tracePt t="122656" x="5461000" y="2352675"/>
          <p14:tracePt t="122664" x="5476875" y="2344738"/>
          <p14:tracePt t="122671" x="5484813" y="2336800"/>
          <p14:tracePt t="122679" x="5500688" y="2320925"/>
          <p14:tracePt t="122686" x="5508625" y="2305050"/>
          <p14:tracePt t="122694" x="5540375" y="2273300"/>
          <p14:tracePt t="122702" x="5556250" y="2249488"/>
          <p14:tracePt t="122708" x="5588000" y="2216150"/>
          <p14:tracePt t="122717" x="5603875" y="2192338"/>
          <p14:tracePt t="122723" x="5619750" y="2160588"/>
          <p14:tracePt t="122731" x="5651500" y="2128838"/>
          <p14:tracePt t="122738" x="5659438" y="2105025"/>
          <p14:tracePt t="122746" x="5684838" y="2089150"/>
          <p14:tracePt t="122753" x="5684838" y="2081213"/>
          <p14:tracePt t="122761" x="5692775" y="2073275"/>
          <p14:tracePt t="122768" x="5692775" y="2065338"/>
          <p14:tracePt t="122784" x="5700713" y="2057400"/>
          <p14:tracePt t="122851" x="5708650" y="2057400"/>
          <p14:tracePt t="122859" x="5708650" y="2049463"/>
          <p14:tracePt t="122882" x="5708650" y="2041525"/>
          <p14:tracePt t="122889" x="5708650" y="2033588"/>
          <p14:tracePt t="122897" x="5716588" y="2033588"/>
          <p14:tracePt t="122918" x="5716588" y="2025650"/>
          <p14:tracePt t="122957" x="5724525" y="2025650"/>
          <p14:tracePt t="123023" x="5724525" y="2033588"/>
          <p14:tracePt t="123031" x="5724525" y="2041525"/>
          <p14:tracePt t="123039" x="5708650" y="2049463"/>
          <p14:tracePt t="123046" x="5700713" y="2073275"/>
          <p14:tracePt t="123054" x="5692775" y="2097088"/>
          <p14:tracePt t="123061" x="5676900" y="2120900"/>
          <p14:tracePt t="123068" x="5659438" y="2152650"/>
          <p14:tracePt t="123076" x="5643563" y="2184400"/>
          <p14:tracePt t="123084" x="5619750" y="2216150"/>
          <p14:tracePt t="123091" x="5611813" y="2233613"/>
          <p14:tracePt t="123098" x="5588000" y="2257425"/>
          <p14:tracePt t="123105" x="5580063" y="2273300"/>
          <p14:tracePt t="123114" x="5572125" y="2297113"/>
          <p14:tracePt t="123121" x="5564188" y="2305050"/>
          <p14:tracePt t="123128" x="5564188" y="2312988"/>
          <p14:tracePt t="123136" x="5556250" y="2320925"/>
          <p14:tracePt t="123152" x="5548313" y="2336800"/>
          <p14:tracePt t="123189" x="5548313" y="2344738"/>
          <p14:tracePt t="123241" x="5540375" y="2344738"/>
          <p14:tracePt t="123293" x="5540375" y="2328863"/>
          <p14:tracePt t="123301" x="5564188" y="2289175"/>
          <p14:tracePt t="123309" x="5572125" y="2257425"/>
          <p14:tracePt t="123316" x="5588000" y="2224088"/>
          <p14:tracePt t="123324" x="5603875" y="2176463"/>
          <p14:tracePt t="123331" x="5619750" y="2128838"/>
          <p14:tracePt t="123339" x="5643563" y="2089150"/>
          <p14:tracePt t="123346" x="5659438" y="2065338"/>
          <p14:tracePt t="123353" x="5667375" y="2041525"/>
          <p14:tracePt t="123361" x="5684838" y="2017713"/>
          <p14:tracePt t="123368" x="5692775" y="2001838"/>
          <p14:tracePt t="123376" x="5716588" y="1978025"/>
          <p14:tracePt t="123384" x="5724525" y="1970088"/>
          <p14:tracePt t="123473" x="5716588" y="1978025"/>
          <p14:tracePt t="123481" x="5716588" y="1985963"/>
          <p14:tracePt t="123488" x="5708650" y="1993900"/>
          <p14:tracePt t="123519" x="5708650" y="2001838"/>
          <p14:tracePt t="123623" x="5708650" y="2009775"/>
          <p14:tracePt t="123638" x="5700713" y="2017713"/>
          <p14:tracePt t="123653" x="5692775" y="2025650"/>
          <p14:tracePt t="123668" x="5692775" y="2041525"/>
          <p14:tracePt t="123676" x="5667375" y="2065338"/>
          <p14:tracePt t="123684" x="5659438" y="2089150"/>
          <p14:tracePt t="123691" x="5635625" y="2128838"/>
          <p14:tracePt t="123698" x="5611813" y="2152650"/>
          <p14:tracePt t="123706" x="5595938" y="2184400"/>
          <p14:tracePt t="123714" x="5580063" y="2208213"/>
          <p14:tracePt t="123721" x="5572125" y="2224088"/>
          <p14:tracePt t="123728" x="5556250" y="2249488"/>
          <p14:tracePt t="123736" x="5548313" y="2249488"/>
          <p14:tracePt t="123744" x="5540375" y="2273300"/>
          <p14:tracePt t="123751" x="5532438" y="2273300"/>
          <p14:tracePt t="123759" x="5532438" y="2281238"/>
          <p14:tracePt t="123767" x="5524500" y="2281238"/>
          <p14:tracePt t="123938" x="5532438" y="2273300"/>
          <p14:tracePt t="123946" x="5548313" y="2257425"/>
          <p14:tracePt t="123953" x="5580063" y="2216150"/>
          <p14:tracePt t="123961" x="5619750" y="2176463"/>
          <p14:tracePt t="123970" x="5684838" y="2112963"/>
          <p14:tracePt t="123977" x="5740400" y="2057400"/>
          <p14:tracePt t="123984" x="5788025" y="2017713"/>
          <p14:tracePt t="123993" x="5835650" y="1970088"/>
          <p14:tracePt t="123998" x="5883275" y="1930400"/>
          <p14:tracePt t="124006" x="5922963" y="1914525"/>
          <p14:tracePt t="124015" x="5954713" y="1890713"/>
          <p14:tracePt t="124021" x="5994400" y="1873250"/>
          <p14:tracePt t="124031" x="6018213" y="1857375"/>
          <p14:tracePt t="124037" x="6034088" y="1857375"/>
          <p14:tracePt t="124045" x="6051550" y="1857375"/>
          <p14:tracePt t="124052" x="6051550" y="1849438"/>
          <p14:tracePt t="124074" x="6059488" y="1849438"/>
          <p14:tracePt t="124126" x="6059488" y="1857375"/>
          <p14:tracePt t="124156" x="6051550" y="1857375"/>
          <p14:tracePt t="124187" x="6051550" y="1865313"/>
          <p14:tracePt t="124202" x="6043613" y="1865313"/>
          <p14:tracePt t="124210" x="6034088" y="1873250"/>
          <p14:tracePt t="124217" x="6018213" y="1881188"/>
          <p14:tracePt t="124224" x="5994400" y="1890713"/>
          <p14:tracePt t="124232" x="5962650" y="1906588"/>
          <p14:tracePt t="124238" x="5915025" y="1930400"/>
          <p14:tracePt t="124246" x="5835650" y="1954213"/>
          <p14:tracePt t="124253" x="5772150" y="1985963"/>
          <p14:tracePt t="124261" x="5595938" y="2057400"/>
          <p14:tracePt t="124271" x="5357813" y="2120900"/>
          <p14:tracePt t="124277" x="5102225" y="2176463"/>
          <p14:tracePt t="124285" x="4830763" y="2216150"/>
          <p14:tracePt t="124292" x="4559300" y="2257425"/>
          <p14:tracePt t="124299" x="4265613" y="2312988"/>
          <p14:tracePt t="124306" x="4057650" y="2336800"/>
          <p14:tracePt t="124316" x="3802063" y="2392363"/>
          <p14:tracePt t="124321" x="3548063" y="2447925"/>
          <p14:tracePt t="124331" x="3316288" y="2495550"/>
          <p14:tracePt t="124336" x="3100388" y="2535238"/>
          <p14:tracePt t="124344" x="2917825" y="2559050"/>
          <p14:tracePt t="124351" x="2790825" y="2559050"/>
          <p14:tracePt t="124359" x="2709863" y="2559050"/>
          <p14:tracePt t="124367" x="2638425" y="2559050"/>
          <p14:tracePt t="124374" x="2606675" y="2559050"/>
          <p14:tracePt t="124382" x="2559050" y="2535238"/>
          <p14:tracePt t="124390" x="2543175" y="2519363"/>
          <p14:tracePt t="124397" x="2519363" y="2511425"/>
          <p14:tracePt t="124403" x="2519363" y="2495550"/>
          <p14:tracePt t="124412" x="2511425" y="2495550"/>
          <p14:tracePt t="124418" x="2503488" y="2487613"/>
          <p14:tracePt t="124427" x="2487613" y="2471738"/>
          <p14:tracePt t="124434" x="2479675" y="2455863"/>
          <p14:tracePt t="124443" x="2463800" y="2439988"/>
          <p14:tracePt t="124450" x="2432050" y="2416175"/>
          <p14:tracePt t="124456" x="2408238" y="2392363"/>
          <p14:tracePt t="124465" x="2374900" y="2376488"/>
          <p14:tracePt t="124471" x="2327275" y="2360613"/>
          <p14:tracePt t="124478" x="2295525" y="2336800"/>
          <p14:tracePt t="124487" x="2247900" y="2312988"/>
          <p14:tracePt t="124494" x="2200275" y="2289175"/>
          <p14:tracePt t="124501" x="2160588" y="2273300"/>
          <p14:tracePt t="124510" x="2128838" y="2265363"/>
          <p14:tracePt t="124517" x="2105025" y="2257425"/>
          <p14:tracePt t="124525" x="2073275" y="2241550"/>
          <p14:tracePt t="124533" x="2057400" y="2233613"/>
          <p14:tracePt t="124538" x="2049463" y="2233613"/>
          <p14:tracePt t="124548" x="2041525" y="2233613"/>
          <p14:tracePt t="124554" x="2033588" y="2224088"/>
          <p14:tracePt t="124570" x="2033588" y="2216150"/>
          <p14:tracePt t="124577" x="2017713" y="2200275"/>
          <p14:tracePt t="124584" x="2017713" y="2192338"/>
          <p14:tracePt t="124592" x="2008188" y="2168525"/>
          <p14:tracePt t="124599" x="1992313" y="2136775"/>
          <p14:tracePt t="124606" x="1976438" y="2120900"/>
          <p14:tracePt t="124613" x="1952625" y="2089150"/>
          <p14:tracePt t="124622" x="1936750" y="2073275"/>
          <p14:tracePt t="124630" x="1920875" y="2057400"/>
          <p14:tracePt t="124636" x="1889125" y="2033588"/>
          <p14:tracePt t="124644" x="1865313" y="2025650"/>
          <p14:tracePt t="124651" x="1849438" y="2017713"/>
          <p14:tracePt t="124659" x="1833563" y="2009775"/>
          <p14:tracePt t="124673" x="1825625" y="2009775"/>
          <p14:tracePt t="124682" x="1825625" y="2001838"/>
          <p14:tracePt t="124726" x="1825625" y="1993900"/>
          <p14:tracePt t="124734" x="1825625" y="1985963"/>
          <p14:tracePt t="124741" x="1825625" y="1978025"/>
          <p14:tracePt t="124756" x="1825625" y="1962150"/>
          <p14:tracePt t="124771" x="1825625" y="1946275"/>
          <p14:tracePt t="124779" x="1825625" y="1938338"/>
          <p14:tracePt t="124786" x="1825625" y="1930400"/>
          <p14:tracePt t="124793" x="1825625" y="1922463"/>
          <p14:tracePt t="124801" x="1825625" y="1914525"/>
          <p14:tracePt t="124809" x="1833563" y="1898650"/>
          <p14:tracePt t="124824" x="1833563" y="1890713"/>
          <p14:tracePt t="124831" x="1841500" y="1890713"/>
          <p14:tracePt t="124839" x="1841500" y="1881188"/>
          <p14:tracePt t="124846" x="1841500" y="1865313"/>
          <p14:tracePt t="124853" x="1857375" y="1841500"/>
          <p14:tracePt t="124861" x="1881188" y="1809750"/>
          <p14:tracePt t="124868" x="1897063" y="1785938"/>
          <p14:tracePt t="124876" x="1912938" y="1770063"/>
          <p14:tracePt t="124883" x="1936750" y="1738313"/>
          <p14:tracePt t="124891" x="1952625" y="1730375"/>
          <p14:tracePt t="124899" x="1968500" y="1714500"/>
          <p14:tracePt t="124907" x="1984375" y="1706563"/>
          <p14:tracePt t="124913" x="1992313" y="1690688"/>
          <p14:tracePt t="124921" x="2000250" y="1690688"/>
          <p14:tracePt t="124929" x="2017713" y="1674813"/>
          <p14:tracePt t="124936" x="2025650" y="1674813"/>
          <p14:tracePt t="124944" x="2041525" y="1658938"/>
          <p14:tracePt t="124951" x="2049463" y="1643063"/>
          <p14:tracePt t="124958" x="2065338" y="1619250"/>
          <p14:tracePt t="124966" x="2073275" y="1611313"/>
          <p14:tracePt t="124974" x="2081213" y="1595438"/>
          <p14:tracePt t="124982" x="2089150" y="1579563"/>
          <p14:tracePt t="124996" x="2097088" y="1571625"/>
          <p14:tracePt t="125011" x="2097088" y="1563688"/>
          <p14:tracePt t="125020" x="2105025" y="1563688"/>
          <p14:tracePt t="125101" x="2105025" y="1555750"/>
          <p14:tracePt t="125192" x="2105025" y="1563688"/>
          <p14:tracePt t="125199" x="2097088" y="1579563"/>
          <p14:tracePt t="125206" x="2089150" y="1603375"/>
          <p14:tracePt t="125214" x="2073275" y="1619250"/>
          <p14:tracePt t="125221" x="2065338" y="1651000"/>
          <p14:tracePt t="125228" x="2033588" y="1690688"/>
          <p14:tracePt t="125236" x="2000250" y="1730375"/>
          <p14:tracePt t="125243" x="1968500" y="1770063"/>
          <p14:tracePt t="125251" x="1936750" y="1793875"/>
          <p14:tracePt t="125258" x="1920875" y="1809750"/>
          <p14:tracePt t="125266" x="1905000" y="1833563"/>
          <p14:tracePt t="125273" x="1889125" y="1841500"/>
          <p14:tracePt t="125282" x="1889125" y="1849438"/>
          <p14:tracePt t="125290" x="1881188" y="1849438"/>
          <p14:tracePt t="125461" x="1873250" y="1849438"/>
          <p14:tracePt t="125487" x="1865313" y="1849438"/>
          <p14:tracePt t="125500" x="1857375" y="1849438"/>
          <p14:tracePt t="125506" x="1857375" y="1857375"/>
          <p14:tracePt t="125559" x="1849438" y="1857375"/>
          <p14:tracePt t="125583" x="1849438" y="1849438"/>
          <p14:tracePt t="125588" x="1849438" y="1833563"/>
          <p14:tracePt t="125599" x="1849438" y="1825625"/>
          <p14:tracePt t="125604" x="1849438" y="1793875"/>
          <p14:tracePt t="125613" x="1849438" y="1770063"/>
          <p14:tracePt t="125619" x="1849438" y="1730375"/>
          <p14:tracePt t="125626" x="1849438" y="1698625"/>
          <p14:tracePt t="125635" x="1849438" y="1643063"/>
          <p14:tracePt t="125643" x="1849438" y="1603375"/>
          <p14:tracePt t="125649" x="1849438" y="1547813"/>
          <p14:tracePt t="125656" x="1849438" y="1498600"/>
          <p14:tracePt t="125664" x="1849438" y="1466850"/>
          <p14:tracePt t="125672" x="1849438" y="1435100"/>
          <p14:tracePt t="125681" x="1849438" y="1419225"/>
          <p14:tracePt t="125687" x="1849438" y="1411288"/>
          <p14:tracePt t="125694" x="1849438" y="1403350"/>
          <p14:tracePt t="125702" x="1849438" y="1395413"/>
          <p14:tracePt t="125709" x="1849438" y="1387475"/>
          <p14:tracePt t="125717" x="1849438" y="1379538"/>
          <p14:tracePt t="125836" x="1849438" y="1395413"/>
          <p14:tracePt t="125844" x="1849438" y="1403350"/>
          <p14:tracePt t="125851" x="1849438" y="1419225"/>
          <p14:tracePt t="125859" x="1849438" y="1443038"/>
          <p14:tracePt t="125866" x="1849438" y="1466850"/>
          <p14:tracePt t="125874" x="1849438" y="1498600"/>
          <p14:tracePt t="125881" x="1849438" y="1530350"/>
          <p14:tracePt t="125888" x="1849438" y="1563688"/>
          <p14:tracePt t="125896" x="1849438" y="1579563"/>
          <p14:tracePt t="125903" x="1849438" y="1611313"/>
          <p14:tracePt t="125912" x="1849438" y="1643063"/>
          <p14:tracePt t="125918" x="1849438" y="1666875"/>
          <p14:tracePt t="125926" x="1849438" y="1690688"/>
          <p14:tracePt t="125933" x="1849438" y="1722438"/>
          <p14:tracePt t="125941" x="1849438" y="1746250"/>
          <p14:tracePt t="125949" x="1849438" y="1762125"/>
          <p14:tracePt t="125956" x="1849438" y="1785938"/>
          <p14:tracePt t="125964" x="1849438" y="1793875"/>
          <p14:tracePt t="125971" x="1849438" y="1817688"/>
          <p14:tracePt t="125979" x="1849438" y="1825625"/>
          <p14:tracePt t="125986" x="1849438" y="1849438"/>
          <p14:tracePt t="125994" x="1849438" y="1857375"/>
          <p14:tracePt t="126008" x="1849438" y="1873250"/>
          <p14:tracePt t="126038" x="1849438" y="1881188"/>
          <p14:tracePt t="126068" x="1849438" y="1873250"/>
          <p14:tracePt t="126077" x="1849438" y="1865313"/>
          <p14:tracePt t="126084" x="1849438" y="1841500"/>
          <p14:tracePt t="126091" x="1849438" y="1817688"/>
          <p14:tracePt t="126099" x="1849438" y="1785938"/>
          <p14:tracePt t="126106" x="1849438" y="1754188"/>
          <p14:tracePt t="126114" x="1849438" y="1690688"/>
          <p14:tracePt t="126121" x="1849438" y="1635125"/>
          <p14:tracePt t="126129" x="1849438" y="1579563"/>
          <p14:tracePt t="126136" x="1849438" y="1538288"/>
          <p14:tracePt t="126144" x="1849438" y="1490663"/>
          <p14:tracePt t="126151" x="1849438" y="1466850"/>
          <p14:tracePt t="126164" x="1849438" y="1450975"/>
          <p14:tracePt t="126166" x="1849438" y="1435100"/>
          <p14:tracePt t="126174" x="1849438" y="1427163"/>
          <p14:tracePt t="126293" x="1849438" y="1435100"/>
          <p14:tracePt t="126308" x="1849438" y="1443038"/>
          <p14:tracePt t="126323" x="1849438" y="1458913"/>
          <p14:tracePt t="126338" x="1849438" y="1466850"/>
          <p14:tracePt t="126353" x="1849438" y="1474788"/>
          <p14:tracePt t="126368" x="1849438" y="1482725"/>
          <p14:tracePt t="126377" x="1849438" y="1498600"/>
          <p14:tracePt t="126383" x="1849438" y="1506538"/>
          <p14:tracePt t="126391" x="1849438" y="1522413"/>
          <p14:tracePt t="126399" x="1849438" y="1530350"/>
          <p14:tracePt t="126406" x="1849438" y="1538288"/>
          <p14:tracePt t="126414" x="1841500" y="1547813"/>
          <p14:tracePt t="126421" x="1841500" y="1563688"/>
          <p14:tracePt t="126428" x="1841500" y="1579563"/>
          <p14:tracePt t="126436" x="1841500" y="1595438"/>
          <p14:tracePt t="126444" x="1833563" y="1619250"/>
          <p14:tracePt t="126451" x="1833563" y="1635125"/>
          <p14:tracePt t="126459" x="1833563" y="1658938"/>
          <p14:tracePt t="126466" x="1833563" y="1674813"/>
          <p14:tracePt t="126473" x="1833563" y="1706563"/>
          <p14:tracePt t="126482" x="1833563" y="1730375"/>
          <p14:tracePt t="126488" x="1833563" y="1754188"/>
          <p14:tracePt t="126496" x="1833563" y="1785938"/>
          <p14:tracePt t="126503" x="1833563" y="1801813"/>
          <p14:tracePt t="126512" x="1833563" y="1833563"/>
          <p14:tracePt t="126518" x="1833563" y="1849438"/>
          <p14:tracePt t="126533" x="1833563" y="1857375"/>
          <p14:tracePt t="126661" x="1833563" y="1841500"/>
          <p14:tracePt t="126668" x="1841500" y="1833563"/>
          <p14:tracePt t="126676" x="1841500" y="1817688"/>
          <p14:tracePt t="126684" x="1849438" y="1801813"/>
          <p14:tracePt t="126691" x="1857375" y="1793875"/>
          <p14:tracePt t="126699" x="1865313" y="1778000"/>
          <p14:tracePt t="126706" x="1873250" y="1770063"/>
          <p14:tracePt t="126714" x="1881188" y="1746250"/>
          <p14:tracePt t="126721" x="1889125" y="1730375"/>
          <p14:tracePt t="126728" x="1897063" y="1714500"/>
          <p14:tracePt t="126737" x="1897063" y="1706563"/>
          <p14:tracePt t="126744" x="1897063" y="1698625"/>
          <p14:tracePt t="126751" x="1905000" y="1690688"/>
          <p14:tracePt t="126766" x="1912938" y="1690688"/>
          <p14:tracePt t="126886" x="1912938" y="1698625"/>
          <p14:tracePt t="126923" x="1912938" y="1706563"/>
          <p14:tracePt t="127111" x="1912938" y="1690688"/>
          <p14:tracePt t="127119" x="1905000" y="1690688"/>
          <p14:tracePt t="127127" x="1897063" y="1682750"/>
          <p14:tracePt t="127134" x="1889125" y="1674813"/>
          <p14:tracePt t="127143" x="1873250" y="1674813"/>
          <p14:tracePt t="127151" x="1857375" y="1658938"/>
          <p14:tracePt t="127164" x="1841500" y="1658938"/>
          <p14:tracePt t="127180" x="1833563" y="1658938"/>
          <p14:tracePt t="127186" x="1817688" y="1651000"/>
          <p14:tracePt t="127197" x="1809750" y="1651000"/>
          <p14:tracePt t="127201" x="1801813" y="1651000"/>
          <p14:tracePt t="127261" x="1793875" y="1651000"/>
          <p14:tracePt t="127284" x="1793875" y="1658938"/>
          <p14:tracePt t="127299" x="1793875" y="1666875"/>
          <p14:tracePt t="127307" x="1785938" y="1666875"/>
          <p14:tracePt t="127322" x="1785938" y="1674813"/>
          <p14:tracePt t="127456" x="1793875" y="1674813"/>
          <p14:tracePt t="127471" x="1809750" y="1674813"/>
          <p14:tracePt t="127479" x="1817688" y="1674813"/>
          <p14:tracePt t="127486" x="1833563" y="1674813"/>
          <p14:tracePt t="127496" x="1841500" y="1674813"/>
          <p14:tracePt t="127501" x="1857375" y="1674813"/>
          <p14:tracePt t="127508" x="1881188" y="1674813"/>
          <p14:tracePt t="127516" x="1889125" y="1674813"/>
          <p14:tracePt t="127524" x="1897063" y="1674813"/>
          <p14:tracePt t="127532" x="1905000" y="1674813"/>
          <p14:tracePt t="127539" x="1912938" y="1674813"/>
          <p14:tracePt t="127546" x="1920875" y="1674813"/>
          <p14:tracePt t="127561" x="1928813" y="1674813"/>
          <p14:tracePt t="127614" x="1936750" y="1674813"/>
          <p14:tracePt t="127629" x="1944688" y="1674813"/>
          <p14:tracePt t="127636" x="1952625" y="1682750"/>
          <p14:tracePt t="127644" x="1960563" y="1682750"/>
          <p14:tracePt t="127651" x="1968500" y="1690688"/>
          <p14:tracePt t="127658" x="1976438" y="1690688"/>
          <p14:tracePt t="127674" x="1984375" y="1698625"/>
          <p14:tracePt t="127681" x="1992313" y="1698625"/>
          <p14:tracePt t="127688" x="2000250" y="1698625"/>
          <p14:tracePt t="127697" x="2000250" y="1706563"/>
          <p14:tracePt t="127711" x="2000250" y="1714500"/>
          <p14:tracePt t="127719" x="2008188" y="1714500"/>
          <p14:tracePt t="127741" x="2008188" y="1722438"/>
          <p14:tracePt t="127779" x="2008188" y="1730375"/>
          <p14:tracePt t="127951" x="2008188" y="1722438"/>
          <p14:tracePt t="127966" x="2000250" y="1722438"/>
          <p14:tracePt t="127974" x="1992313" y="1714500"/>
          <p14:tracePt t="127981" x="1992313" y="1706563"/>
          <p14:tracePt t="127988" x="1984375" y="1706563"/>
          <p14:tracePt t="128004" x="1976438" y="1706563"/>
          <p14:tracePt t="128011" x="1976438" y="1698625"/>
          <p14:tracePt t="128018" x="1968500" y="1698625"/>
          <p14:tracePt t="128033" x="1960563" y="1698625"/>
          <p14:tracePt t="128064" x="1960563" y="1690688"/>
          <p14:tracePt t="128071" x="1952625" y="1690688"/>
          <p14:tracePt t="128086" x="1944688" y="1690688"/>
          <p14:tracePt t="128094" x="1936750" y="1690688"/>
          <p14:tracePt t="128101" x="1928813" y="1690688"/>
          <p14:tracePt t="128108" x="1920875" y="1690688"/>
          <p14:tracePt t="128116" x="1912938" y="1690688"/>
          <p14:tracePt t="128124" x="1905000" y="1690688"/>
          <p14:tracePt t="128131" x="1897063" y="1690688"/>
          <p14:tracePt t="128139" x="1889125" y="1690688"/>
          <p14:tracePt t="128146" x="1881188" y="1690688"/>
          <p14:tracePt t="128162" x="1873250" y="1690688"/>
          <p14:tracePt t="129428" x="1873250" y="1682750"/>
          <p14:tracePt t="129527" x="0" y="0"/>
        </p14:tracePtLst>
        <p14:tracePtLst>
          <p14:tracePt t="130420" x="4129088" y="5821363"/>
          <p14:tracePt t="130576" x="4137025" y="5821363"/>
          <p14:tracePt t="130584" x="4152900" y="5821363"/>
          <p14:tracePt t="130592" x="4168775" y="5821363"/>
          <p14:tracePt t="130598" x="4192588" y="5821363"/>
          <p14:tracePt t="130607" x="4210050" y="5821363"/>
          <p14:tracePt t="130614" x="4241800" y="5821363"/>
          <p14:tracePt t="130622" x="4273550" y="5829300"/>
          <p14:tracePt t="130629" x="4297363" y="5829300"/>
          <p14:tracePt t="130637" x="4329113" y="5829300"/>
          <p14:tracePt t="130644" x="4368800" y="5829300"/>
          <p14:tracePt t="130651" x="4392613" y="5829300"/>
          <p14:tracePt t="130660" x="4424363" y="5829300"/>
          <p14:tracePt t="130666" x="4456113" y="5829300"/>
          <p14:tracePt t="130678" x="4479925" y="5829300"/>
          <p14:tracePt t="130681" x="4495800" y="5829300"/>
          <p14:tracePt t="130688" x="4511675" y="5829300"/>
          <p14:tracePt t="130697" x="4535488" y="5829300"/>
          <p14:tracePt t="130707" x="4543425" y="5829300"/>
          <p14:tracePt t="130712" x="4559300" y="5829300"/>
          <p14:tracePt t="130719" x="4567238" y="5829300"/>
          <p14:tracePt t="130778" x="4576763" y="5829300"/>
          <p14:tracePt t="130795" x="4584700" y="5829300"/>
          <p14:tracePt t="130811" x="4592638" y="5829300"/>
          <p14:tracePt t="130828" x="4608513" y="5829300"/>
          <p14:tracePt t="130839" x="4616450" y="5829300"/>
          <p14:tracePt t="130846" x="4624388" y="5829300"/>
          <p14:tracePt t="130853" x="4640263" y="5821363"/>
          <p14:tracePt t="130864" x="4664075" y="5821363"/>
          <p14:tracePt t="130868" x="4679950" y="5821363"/>
          <p14:tracePt t="130877" x="4695825" y="5821363"/>
          <p14:tracePt t="130885" x="4719638" y="5821363"/>
          <p14:tracePt t="130893" x="4751388" y="5821363"/>
          <p14:tracePt t="130899" x="4783138" y="5821363"/>
          <p14:tracePt t="130905" x="4814888" y="5821363"/>
          <p14:tracePt t="130913" x="4854575" y="5821363"/>
          <p14:tracePt t="130922" x="4878388" y="5821363"/>
          <p14:tracePt t="130929" x="4918075" y="5821363"/>
          <p14:tracePt t="130937" x="4943475" y="5821363"/>
          <p14:tracePt t="130946" x="4967288" y="5821363"/>
          <p14:tracePt t="130951" x="4975225" y="5821363"/>
          <p14:tracePt t="130967" x="4983163" y="5821363"/>
          <p14:tracePt t="130981" x="4991100" y="5821363"/>
          <p14:tracePt t="131028" x="4999038" y="5821363"/>
          <p14:tracePt t="131049" x="5006975" y="5821363"/>
          <p14:tracePt t="131064" x="5014913" y="5821363"/>
          <p14:tracePt t="131080" x="5022850" y="5821363"/>
          <p14:tracePt t="131095" x="5030788" y="5821363"/>
          <p14:tracePt t="131102" x="5046663" y="5821363"/>
          <p14:tracePt t="131109" x="5062538" y="5821363"/>
          <p14:tracePt t="131117" x="5078413" y="5821363"/>
          <p14:tracePt t="131127" x="5102225" y="5829300"/>
          <p14:tracePt t="131132" x="5118100" y="5829300"/>
          <p14:tracePt t="131140" x="5133975" y="5837238"/>
          <p14:tracePt t="131146" x="5149850" y="5837238"/>
          <p14:tracePt t="131153" x="5157788" y="5837238"/>
          <p14:tracePt t="131168" x="5165725" y="5837238"/>
          <p14:tracePt t="131178" x="5173663" y="5837238"/>
          <p14:tracePt t="131185" x="5181600" y="5837238"/>
          <p14:tracePt t="131194" x="5197475" y="5837238"/>
          <p14:tracePt t="131199" x="5205413" y="5845175"/>
          <p14:tracePt t="131205" x="5213350" y="5845175"/>
          <p14:tracePt t="131213" x="5237163" y="5845175"/>
          <p14:tracePt t="131221" x="5253038" y="5853113"/>
          <p14:tracePt t="131228" x="5260975" y="5853113"/>
          <p14:tracePt t="131235" x="5268913" y="5853113"/>
          <p14:tracePt t="131244" x="5284788" y="5853113"/>
          <p14:tracePt t="131259" x="5292725" y="5861050"/>
          <p14:tracePt t="131266" x="5300663" y="5861050"/>
          <p14:tracePt t="131274" x="5310188" y="5861050"/>
          <p14:tracePt t="131281" x="5326063" y="5868988"/>
          <p14:tracePt t="131295" x="5334000" y="5868988"/>
          <p14:tracePt t="131303" x="5349875" y="5876925"/>
          <p14:tracePt t="131311" x="5357813" y="5884863"/>
          <p14:tracePt t="131318" x="5365750" y="5884863"/>
          <p14:tracePt t="131326" x="5373688" y="5884863"/>
          <p14:tracePt t="131333" x="5381625" y="5884863"/>
          <p14:tracePt t="131513" x="5389563" y="5884863"/>
          <p14:tracePt t="131528" x="5397500" y="5884863"/>
          <p14:tracePt t="131536" x="5405438" y="5884863"/>
          <p14:tracePt t="131544" x="5421313" y="5876925"/>
          <p14:tracePt t="131551" x="5421313" y="5868988"/>
          <p14:tracePt t="131558" x="5437188" y="5861050"/>
          <p14:tracePt t="131566" x="5445125" y="5853113"/>
          <p14:tracePt t="131581" x="5453063" y="5845175"/>
          <p14:tracePt t="131588" x="5453063" y="5837238"/>
          <p14:tracePt t="132031" x="5461000" y="5837238"/>
          <p14:tracePt t="132040" x="5476875" y="5837238"/>
          <p14:tracePt t="132047" x="5492750" y="5837238"/>
          <p14:tracePt t="132053" x="5516563" y="5837238"/>
          <p14:tracePt t="132063" x="5540375" y="5837238"/>
          <p14:tracePt t="132068" x="5556250" y="5837238"/>
          <p14:tracePt t="132076" x="5572125" y="5837238"/>
          <p14:tracePt t="132084" x="5588000" y="5837238"/>
          <p14:tracePt t="132091" x="5603875" y="5837238"/>
          <p14:tracePt t="132098" x="5611813" y="5837238"/>
          <p14:tracePt t="132113" x="5619750" y="5837238"/>
          <p14:tracePt t="132166" x="5627688" y="5837238"/>
          <p14:tracePt t="132189" x="5635625" y="5837238"/>
          <p14:tracePt t="132203" x="5643563" y="5837238"/>
          <p14:tracePt t="132211" x="5659438" y="5845175"/>
          <p14:tracePt t="132219" x="5676900" y="5845175"/>
          <p14:tracePt t="132226" x="5692775" y="5861050"/>
          <p14:tracePt t="132233" x="5708650" y="5868988"/>
          <p14:tracePt t="132241" x="5732463" y="5868988"/>
          <p14:tracePt t="132248" x="5748338" y="5876925"/>
          <p14:tracePt t="132263" x="5756275" y="5884863"/>
          <p14:tracePt t="132271" x="5764213" y="5884863"/>
          <p14:tracePt t="133546" x="5764213" y="5876925"/>
          <p14:tracePt t="133555" x="5764213" y="5805488"/>
          <p14:tracePt t="133562" x="5748338" y="5718175"/>
          <p14:tracePt t="133568" x="5740400" y="5629275"/>
          <p14:tracePt t="133576" x="5740400" y="5502275"/>
          <p14:tracePt t="133583" x="5740400" y="5351463"/>
          <p14:tracePt t="133592" x="5740400" y="5214938"/>
          <p14:tracePt t="133600" x="5740400" y="5064125"/>
          <p14:tracePt t="133608" x="5740400" y="4951413"/>
          <p14:tracePt t="133614" x="5740400" y="4832350"/>
          <p14:tracePt t="133621" x="5732463" y="4737100"/>
          <p14:tracePt t="133629" x="5716588" y="4641850"/>
          <p14:tracePt t="133636" x="5700713" y="4552950"/>
          <p14:tracePt t="133644" x="5692775" y="4457700"/>
          <p14:tracePt t="133651" x="5667375" y="4370388"/>
          <p14:tracePt t="133659" x="5643563" y="4281488"/>
          <p14:tracePt t="133666" x="5627688" y="4202113"/>
          <p14:tracePt t="133674" x="5603875" y="4130675"/>
          <p14:tracePt t="133681" x="5580063" y="4075113"/>
          <p14:tracePt t="133689" x="5564188" y="4011613"/>
          <p14:tracePt t="133696" x="5540375" y="3963988"/>
          <p14:tracePt t="133704" x="5516563" y="3914775"/>
          <p14:tracePt t="133711" x="5508625" y="3890963"/>
          <p14:tracePt t="133719" x="5492750" y="3867150"/>
          <p14:tracePt t="133726" x="5484813" y="3843338"/>
          <p14:tracePt t="133734" x="5476875" y="3827463"/>
          <p14:tracePt t="133742" x="5468938" y="3819525"/>
          <p14:tracePt t="133749" x="5468938" y="3803650"/>
          <p14:tracePt t="133756" x="5453063" y="3787775"/>
          <p14:tracePt t="133764" x="5445125" y="3771900"/>
          <p14:tracePt t="133771" x="5437188" y="3763963"/>
          <p14:tracePt t="133779" x="5429250" y="3732213"/>
          <p14:tracePt t="133786" x="5429250" y="3716338"/>
          <p14:tracePt t="133793" x="5429250" y="3708400"/>
          <p14:tracePt t="133801" x="5421313" y="3684588"/>
          <p14:tracePt t="133809" x="5421313" y="3668713"/>
          <p14:tracePt t="133816" x="5413375" y="3652838"/>
          <p14:tracePt t="133824" x="5413375" y="3629025"/>
          <p14:tracePt t="133831" x="5405438" y="3605213"/>
          <p14:tracePt t="133839" x="5405438" y="3571875"/>
          <p14:tracePt t="133846" x="5397500" y="3540125"/>
          <p14:tracePt t="133853" x="5389563" y="3484563"/>
          <p14:tracePt t="133861" x="5373688" y="3429000"/>
          <p14:tracePt t="133869" x="5357813" y="3365500"/>
          <p14:tracePt t="133877" x="5341938" y="3317875"/>
          <p14:tracePt t="133884" x="5318125" y="3252788"/>
          <p14:tracePt t="133892" x="5300663" y="3197225"/>
          <p14:tracePt t="133899" x="5292725" y="3141663"/>
          <p14:tracePt t="133906" x="5284788" y="3086100"/>
          <p14:tracePt t="133914" x="5276850" y="3046413"/>
          <p14:tracePt t="133921" x="5276850" y="3014663"/>
          <p14:tracePt t="133928" x="5268913" y="2990850"/>
          <p14:tracePt t="133936" x="5268913" y="2967038"/>
          <p14:tracePt t="133943" x="5268913" y="2951163"/>
          <p14:tracePt t="133951" x="5268913" y="2943225"/>
          <p14:tracePt t="133959" x="5268913" y="2927350"/>
          <p14:tracePt t="133966" x="5268913" y="2909888"/>
          <p14:tracePt t="133981" x="5268913" y="2894013"/>
          <p14:tracePt t="133989" x="5268913" y="2886075"/>
          <p14:tracePt t="133996" x="5268913" y="2878138"/>
          <p14:tracePt t="134003" x="5268913" y="2862263"/>
          <p14:tracePt t="134011" x="5268913" y="2846388"/>
          <p14:tracePt t="134018" x="5276850" y="2830513"/>
          <p14:tracePt t="134026" x="5284788" y="2814638"/>
          <p14:tracePt t="134033" x="5292725" y="2798763"/>
          <p14:tracePt t="134041" x="5300663" y="2774950"/>
          <p14:tracePt t="134048" x="5318125" y="2743200"/>
          <p14:tracePt t="134056" x="5326063" y="2719388"/>
          <p14:tracePt t="134064" x="5334000" y="2703513"/>
          <p14:tracePt t="134072" x="5349875" y="2679700"/>
          <p14:tracePt t="134079" x="5349875" y="2655888"/>
          <p14:tracePt t="134086" x="5357813" y="2647950"/>
          <p14:tracePt t="134093" x="5365750" y="2640013"/>
          <p14:tracePt t="134109" x="5365750" y="2632075"/>
          <p14:tracePt t="134116" x="5373688" y="2632075"/>
          <p14:tracePt t="134124" x="5373688" y="2616200"/>
          <p14:tracePt t="134139" x="5381625" y="2608263"/>
          <p14:tracePt t="134156" x="5389563" y="2584450"/>
          <p14:tracePt t="134161" x="5389563" y="2566988"/>
          <p14:tracePt t="134169" x="5389563" y="2551113"/>
          <p14:tracePt t="134176" x="5389563" y="2535238"/>
          <p14:tracePt t="134183" x="5397500" y="2519363"/>
          <p14:tracePt t="134192" x="5397500" y="2503488"/>
          <p14:tracePt t="134198" x="5405438" y="2487613"/>
          <p14:tracePt t="134205" x="5405438" y="2479675"/>
          <p14:tracePt t="134214" x="5405438" y="2463800"/>
          <p14:tracePt t="134222" x="5413375" y="2463800"/>
          <p14:tracePt t="134228" x="5413375" y="2455863"/>
          <p14:tracePt t="134341" x="5405438" y="2455863"/>
          <p14:tracePt t="134371" x="5405438" y="2447925"/>
          <p14:tracePt t="134378" x="5405438" y="2439988"/>
          <p14:tracePt t="134393" x="5405438" y="2432050"/>
          <p14:tracePt t="134409" x="5405438" y="2424113"/>
          <p14:tracePt t="134431" x="5405438" y="2416175"/>
          <p14:tracePt t="134476" x="5405438" y="2408238"/>
          <p14:tracePt t="134506" x="5405438" y="2400300"/>
          <p14:tracePt t="134551" x="5405438" y="2392363"/>
          <p14:tracePt t="134566" x="5405438" y="2384425"/>
          <p14:tracePt t="134581" x="5397500" y="2384425"/>
          <p14:tracePt t="134596" x="5389563" y="2376488"/>
          <p14:tracePt t="134603" x="5381625" y="2368550"/>
          <p14:tracePt t="134611" x="5365750" y="2368550"/>
          <p14:tracePt t="134626" x="5357813" y="2360613"/>
          <p14:tracePt t="134633" x="5341938" y="2360613"/>
          <p14:tracePt t="134641" x="5326063" y="2360613"/>
          <p14:tracePt t="134649" x="5318125" y="2360613"/>
          <p14:tracePt t="134658" x="5300663" y="2360613"/>
          <p14:tracePt t="134663" x="5292725" y="2360613"/>
          <p14:tracePt t="134671" x="5276850" y="2360613"/>
          <p14:tracePt t="134678" x="5260975" y="2360613"/>
          <p14:tracePt t="134686" x="5245100" y="2360613"/>
          <p14:tracePt t="134694" x="5221288" y="2360613"/>
          <p14:tracePt t="134701" x="5213350" y="2360613"/>
          <p14:tracePt t="134709" x="5189538" y="2368550"/>
          <p14:tracePt t="134716" x="5181600" y="2368550"/>
          <p14:tracePt t="134724" x="5165725" y="2368550"/>
          <p14:tracePt t="134731" x="5157788" y="2368550"/>
          <p14:tracePt t="134738" x="5149850" y="2376488"/>
          <p14:tracePt t="134761" x="5141913" y="2376488"/>
          <p14:tracePt t="134776" x="5133975" y="2376488"/>
          <p14:tracePt t="134791" x="5126038" y="2376488"/>
          <p14:tracePt t="134806" x="5118100" y="2376488"/>
          <p14:tracePt t="134822" x="5110163" y="2376488"/>
          <p14:tracePt t="134829" x="5102225" y="2376488"/>
          <p14:tracePt t="134844" x="5094288" y="2376488"/>
          <p14:tracePt t="134866" x="5086350" y="2376488"/>
          <p14:tracePt t="134881" x="5078413" y="2376488"/>
          <p14:tracePt t="134888" x="5070475" y="2376488"/>
          <p14:tracePt t="134896" x="5062538" y="2376488"/>
          <p14:tracePt t="134911" x="5054600" y="2376488"/>
          <p14:tracePt t="134926" x="5046663" y="2376488"/>
          <p14:tracePt t="134933" x="5038725" y="2376488"/>
          <p14:tracePt t="134941" x="5030788" y="2376488"/>
          <p14:tracePt t="135541" x="5046663" y="2384425"/>
          <p14:tracePt t="135552" x="5062538" y="2384425"/>
          <p14:tracePt t="135556" x="5094288" y="2392363"/>
          <p14:tracePt t="135564" x="5118100" y="2408238"/>
          <p14:tracePt t="135573" x="5141913" y="2408238"/>
          <p14:tracePt t="135580" x="5181600" y="2416175"/>
          <p14:tracePt t="135588" x="5221288" y="2432050"/>
          <p14:tracePt t="135594" x="5268913" y="2439988"/>
          <p14:tracePt t="135601" x="5300663" y="2447925"/>
          <p14:tracePt t="135610" x="5341938" y="2455863"/>
          <p14:tracePt t="135616" x="5365750" y="2455863"/>
          <p14:tracePt t="135624" x="5389563" y="2455863"/>
          <p14:tracePt t="135683" x="5381625" y="2455863"/>
          <p14:tracePt t="135691" x="5373688" y="2455863"/>
          <p14:tracePt t="135698" x="5365750" y="2455863"/>
          <p14:tracePt t="135706" x="5357813" y="2455863"/>
          <p14:tracePt t="135713" x="5341938" y="2447925"/>
          <p14:tracePt t="135721" x="5326063" y="2439988"/>
          <p14:tracePt t="135728" x="5310188" y="2432050"/>
          <p14:tracePt t="135736" x="5292725" y="2432050"/>
          <p14:tracePt t="135743" x="5268913" y="2424113"/>
          <p14:tracePt t="135751" x="5253038" y="2416175"/>
          <p14:tracePt t="135758" x="5229225" y="2408238"/>
          <p14:tracePt t="135766" x="5221288" y="2408238"/>
          <p14:tracePt t="135774" x="5205413" y="2408238"/>
          <p14:tracePt t="135782" x="5181600" y="2408238"/>
          <p14:tracePt t="135788" x="5165725" y="2408238"/>
          <p14:tracePt t="135796" x="5141913" y="2408238"/>
          <p14:tracePt t="135804" x="5126038" y="2408238"/>
          <p14:tracePt t="135811" x="5118100" y="2408238"/>
          <p14:tracePt t="135818" x="5102225" y="2408238"/>
          <p14:tracePt t="135826" x="5094288" y="2408238"/>
          <p14:tracePt t="135834" x="5070475" y="2408238"/>
          <p14:tracePt t="135841" x="5062538" y="2408238"/>
          <p14:tracePt t="135848" x="5046663" y="2408238"/>
          <p14:tracePt t="135856" x="5038725" y="2408238"/>
          <p14:tracePt t="135871" x="5030788" y="2408238"/>
          <p14:tracePt t="135879" x="5014913" y="2424113"/>
          <p14:tracePt t="135894" x="4999038" y="2439988"/>
          <p14:tracePt t="135908" x="4991100" y="2439988"/>
          <p14:tracePt t="135916" x="4991100" y="2447925"/>
          <p14:tracePt t="135924" x="4983163" y="2447925"/>
          <p14:tracePt t="135939" x="4975225" y="2447925"/>
          <p14:tracePt t="135968" x="4967288" y="2447925"/>
          <p14:tracePt t="135976" x="4951413" y="2439988"/>
          <p14:tracePt t="135983" x="4943475" y="2432050"/>
          <p14:tracePt t="135991" x="4926013" y="2432050"/>
          <p14:tracePt t="135998" x="4902200" y="2424113"/>
          <p14:tracePt t="136006" x="4878388" y="2408238"/>
          <p14:tracePt t="136013" x="4846638" y="2400300"/>
          <p14:tracePt t="136021" x="4814888" y="2400300"/>
          <p14:tracePt t="136028" x="4767263" y="2392363"/>
          <p14:tracePt t="136036" x="4711700" y="2392363"/>
          <p14:tracePt t="136044" x="4648200" y="2392363"/>
          <p14:tracePt t="136051" x="4576763" y="2392363"/>
          <p14:tracePt t="136058" x="4487863" y="2392363"/>
          <p14:tracePt t="136066" x="4408488" y="2384425"/>
          <p14:tracePt t="136074" x="4305300" y="2384425"/>
          <p14:tracePt t="136081" x="4217988" y="2384425"/>
          <p14:tracePt t="136089" x="4113213" y="2384425"/>
          <p14:tracePt t="136096" x="3994150" y="2384425"/>
          <p14:tracePt t="136104" x="3883025" y="2384425"/>
          <p14:tracePt t="136111" x="3714750" y="2408238"/>
          <p14:tracePt t="136118" x="3603625" y="2432050"/>
          <p14:tracePt t="136126" x="3508375" y="2463800"/>
          <p14:tracePt t="136133" x="3427413" y="2479675"/>
          <p14:tracePt t="136141" x="3348038" y="2503488"/>
          <p14:tracePt t="136148" x="3268663" y="2519363"/>
          <p14:tracePt t="136156" x="3213100" y="2535238"/>
          <p14:tracePt t="136163" x="3165475" y="2551113"/>
          <p14:tracePt t="136171" x="3149600" y="2551113"/>
          <p14:tracePt t="136178" x="3117850" y="2559050"/>
          <p14:tracePt t="136187" x="3100388" y="2559050"/>
          <p14:tracePt t="136193" x="3084513" y="2559050"/>
          <p14:tracePt t="136201" x="3060700" y="2566988"/>
          <p14:tracePt t="136208" x="3044825" y="2566988"/>
          <p14:tracePt t="136216" x="3036888" y="2566988"/>
          <p14:tracePt t="136224" x="3028950" y="2566988"/>
          <p14:tracePt t="136231" x="3021013" y="2566988"/>
          <p14:tracePt t="136373" x="3021013" y="2551113"/>
          <p14:tracePt t="136380" x="3013075" y="2543175"/>
          <p14:tracePt t="136389" x="3005138" y="2535238"/>
          <p14:tracePt t="136396" x="3005138" y="2519363"/>
          <p14:tracePt t="136403" x="2989263" y="2503488"/>
          <p14:tracePt t="136411" x="2981325" y="2487613"/>
          <p14:tracePt t="136419" x="2965450" y="2471738"/>
          <p14:tracePt t="136426" x="2941638" y="2455863"/>
          <p14:tracePt t="136434" x="2925763" y="2439988"/>
          <p14:tracePt t="136441" x="2894013" y="2424113"/>
          <p14:tracePt t="136448" x="2878138" y="2416175"/>
          <p14:tracePt t="136456" x="2846388" y="2392363"/>
          <p14:tracePt t="136463" x="2814638" y="2368550"/>
          <p14:tracePt t="136473" x="2782888" y="2352675"/>
          <p14:tracePt t="136479" x="2717800" y="2320925"/>
          <p14:tracePt t="136487" x="2678113" y="2305050"/>
          <p14:tracePt t="136493" x="2630488" y="2281238"/>
          <p14:tracePt t="136501" x="2574925" y="2273300"/>
          <p14:tracePt t="136509" x="2535238" y="2265363"/>
          <p14:tracePt t="136516" x="2495550" y="2257425"/>
          <p14:tracePt t="136523" x="2471738" y="2241550"/>
          <p14:tracePt t="136531" x="2424113" y="2233613"/>
          <p14:tracePt t="136540" x="2374900" y="2216150"/>
          <p14:tracePt t="136546" x="2343150" y="2200275"/>
          <p14:tracePt t="136554" x="2303463" y="2200275"/>
          <p14:tracePt t="136561" x="2255838" y="2176463"/>
          <p14:tracePt t="136568" x="2224088" y="2160588"/>
          <p14:tracePt t="136576" x="2168525" y="2144713"/>
          <p14:tracePt t="136583" x="2120900" y="2128838"/>
          <p14:tracePt t="136591" x="2081213" y="2105025"/>
          <p14:tracePt t="136598" x="2049463" y="2097088"/>
          <p14:tracePt t="136607" x="2025650" y="2089150"/>
          <p14:tracePt t="136613" x="2008188" y="2081213"/>
          <p14:tracePt t="136621" x="1984375" y="2065338"/>
          <p14:tracePt t="136628" x="1960563" y="2057400"/>
          <p14:tracePt t="136637" x="1928813" y="2041525"/>
          <p14:tracePt t="136643" x="1897063" y="2017713"/>
          <p14:tracePt t="136651" x="1881188" y="2017713"/>
          <p14:tracePt t="136659" x="1865313" y="2001838"/>
          <p14:tracePt t="136666" x="1841500" y="1985963"/>
          <p14:tracePt t="136673" x="1833563" y="1978025"/>
          <p14:tracePt t="136681" x="1825625" y="1970088"/>
          <p14:tracePt t="136690" x="1817688" y="1962150"/>
          <p14:tracePt t="136696" x="1809750" y="1954213"/>
          <p14:tracePt t="136703" x="1801813" y="1946275"/>
          <p14:tracePt t="136719" x="1801813" y="1938338"/>
          <p14:tracePt t="136734" x="1801813" y="1930400"/>
          <p14:tracePt t="136748" x="1801813" y="1922463"/>
          <p14:tracePt t="136763" x="1801813" y="1914525"/>
          <p14:tracePt t="136787" x="1801813" y="1906588"/>
          <p14:tracePt t="136793" x="1801813" y="1898650"/>
          <p14:tracePt t="136801" x="1801813" y="1890713"/>
          <p14:tracePt t="136809" x="1801813" y="1873250"/>
          <p14:tracePt t="136816" x="1801813" y="1865313"/>
          <p14:tracePt t="136823" x="1793875" y="1857375"/>
          <p14:tracePt t="136831" x="1785938" y="1849438"/>
          <p14:tracePt t="136846" x="1785938" y="1833563"/>
          <p14:tracePt t="136861" x="1778000" y="1833563"/>
          <p14:tracePt t="136869" x="1778000" y="1825625"/>
          <p14:tracePt t="137011" x="1770063" y="1825625"/>
          <p14:tracePt t="137019" x="1762125" y="1825625"/>
          <p14:tracePt t="137026" x="1746250" y="1825625"/>
          <p14:tracePt t="137033" x="1738313" y="1825625"/>
          <p14:tracePt t="137041" x="1714500" y="1825625"/>
          <p14:tracePt t="137048" x="1698625" y="1825625"/>
          <p14:tracePt t="137056" x="1666875" y="1825625"/>
          <p14:tracePt t="137063" x="1641475" y="1825625"/>
          <p14:tracePt t="137071" x="1609725" y="1833563"/>
          <p14:tracePt t="137078" x="1570038" y="1841500"/>
          <p14:tracePt t="137086" x="1562100" y="1841500"/>
          <p14:tracePt t="137093" x="1538288" y="1849438"/>
          <p14:tracePt t="137101" x="1506538" y="1857375"/>
          <p14:tracePt t="137109" x="1482725" y="1865313"/>
          <p14:tracePt t="137116" x="1466850" y="1873250"/>
          <p14:tracePt t="137123" x="1450975" y="1881188"/>
          <p14:tracePt t="137131" x="1427163" y="1890713"/>
          <p14:tracePt t="137154" x="1403350" y="1898650"/>
          <p14:tracePt t="137161" x="1403350" y="1906588"/>
          <p14:tracePt t="137170" x="1395413" y="1906588"/>
          <p14:tracePt t="137176" x="1387475" y="1906588"/>
          <p14:tracePt t="137184" x="1379538" y="1914525"/>
          <p14:tracePt t="137191" x="1379538" y="1922463"/>
          <p14:tracePt t="137199" x="1371600" y="1922463"/>
          <p14:tracePt t="137214" x="1363663" y="1922463"/>
          <p14:tracePt t="137243" x="1355725" y="1930400"/>
          <p14:tracePt t="137251" x="1347788" y="1930400"/>
          <p14:tracePt t="137461" x="1363663" y="1930400"/>
          <p14:tracePt t="137472" x="1395413" y="1930400"/>
          <p14:tracePt t="137476" x="1419225" y="1930400"/>
          <p14:tracePt t="137484" x="1450975" y="1930400"/>
          <p14:tracePt t="137493" x="1474788" y="1930400"/>
          <p14:tracePt t="137502" x="1514475" y="1930400"/>
          <p14:tracePt t="137507" x="1546225" y="1930400"/>
          <p14:tracePt t="137514" x="1570038" y="1930400"/>
          <p14:tracePt t="137523" x="1601788" y="1930400"/>
          <p14:tracePt t="137530" x="1617663" y="1930400"/>
          <p14:tracePt t="137538" x="1625600" y="1930400"/>
          <p14:tracePt t="137791" x="1633538" y="1930400"/>
          <p14:tracePt t="137807" x="1651000" y="1930400"/>
          <p14:tracePt t="137813" x="1651000" y="1922463"/>
          <p14:tracePt t="137822" x="1658938" y="1922463"/>
          <p14:tracePt t="137830" x="1658938" y="1914525"/>
          <p14:tracePt t="137838" x="1666875" y="1914525"/>
          <p14:tracePt t="137844" x="1674813" y="1914525"/>
          <p14:tracePt t="137854" x="1682750" y="1914525"/>
          <p14:tracePt t="137860" x="1690688" y="1906588"/>
          <p14:tracePt t="137868" x="1698625" y="1906588"/>
          <p14:tracePt t="137881" x="1706563" y="1906588"/>
          <p14:tracePt t="137889" x="1706563" y="1898650"/>
          <p14:tracePt t="137897" x="1714500" y="1898650"/>
          <p14:tracePt t="137906" x="1722438" y="1898650"/>
          <p14:tracePt t="137912" x="1722438" y="1890713"/>
          <p14:tracePt t="137921" x="1730375" y="1890713"/>
          <p14:tracePt t="137936" x="1738313" y="1890713"/>
          <p14:tracePt t="137974" x="1746250" y="1890713"/>
          <p14:tracePt t="137986" x="1762125" y="1890713"/>
          <p14:tracePt t="138001" x="1770063" y="1890713"/>
          <p14:tracePt t="138055" x="1778000" y="1890713"/>
          <p14:tracePt t="138091" x="1785938" y="1881188"/>
          <p14:tracePt t="138113" x="1785938" y="1873250"/>
          <p14:tracePt t="138122" x="1785938" y="1865313"/>
          <p14:tracePt t="138128" x="1785938" y="1849438"/>
          <p14:tracePt t="138136" x="1793875" y="1833563"/>
          <p14:tracePt t="138144" x="1793875" y="1809750"/>
          <p14:tracePt t="138151" x="1793875" y="1793875"/>
          <p14:tracePt t="138170" x="1801813" y="1746250"/>
          <p14:tracePt t="138173" x="1801813" y="1722438"/>
          <p14:tracePt t="138181" x="1801813" y="1706563"/>
          <p14:tracePt t="138189" x="1801813" y="1698625"/>
          <p14:tracePt t="138196" x="1809750" y="1682750"/>
          <p14:tracePt t="138204" x="1809750" y="1674813"/>
          <p14:tracePt t="138211" x="1809750" y="1666875"/>
          <p14:tracePt t="138219" x="1817688" y="1658938"/>
          <p14:tracePt t="138226" x="1817688" y="1643063"/>
          <p14:tracePt t="138241" x="1817688" y="1627188"/>
          <p14:tracePt t="138248" x="1817688" y="1619250"/>
          <p14:tracePt t="138264" x="1817688" y="1603375"/>
          <p14:tracePt t="138272" x="1817688" y="1595438"/>
          <p14:tracePt t="138286" x="1817688" y="1579563"/>
          <p14:tracePt t="138301" x="1817688" y="1571625"/>
          <p14:tracePt t="138308" x="1817688" y="1563688"/>
          <p14:tracePt t="138316" x="1817688" y="1555750"/>
          <p14:tracePt t="138323" x="1817688" y="1547813"/>
          <p14:tracePt t="138331" x="1817688" y="1538288"/>
          <p14:tracePt t="138339" x="1817688" y="1530350"/>
          <p14:tracePt t="138346" x="1817688" y="1514475"/>
          <p14:tracePt t="138361" x="1817688" y="1506538"/>
          <p14:tracePt t="138369" x="1817688" y="1490663"/>
          <p14:tracePt t="138376" x="1825625" y="1482725"/>
          <p14:tracePt t="138384" x="1833563" y="1474788"/>
          <p14:tracePt t="138391" x="1841500" y="1466850"/>
          <p14:tracePt t="138398" x="1849438" y="1458913"/>
          <p14:tracePt t="138406" x="1849438" y="1450975"/>
          <p14:tracePt t="138413" x="1857375" y="1443038"/>
          <p14:tracePt t="138421" x="1865313" y="1435100"/>
          <p14:tracePt t="138503" x="1865313" y="1443038"/>
          <p14:tracePt t="138511" x="1865313" y="1450975"/>
          <p14:tracePt t="138519" x="1865313" y="1490663"/>
          <p14:tracePt t="138526" x="1865313" y="1522413"/>
          <p14:tracePt t="138533" x="1865313" y="1571625"/>
          <p14:tracePt t="138541" x="1865313" y="1619250"/>
          <p14:tracePt t="138548" x="1865313" y="1666875"/>
          <p14:tracePt t="138556" x="1865313" y="1722438"/>
          <p14:tracePt t="138564" x="1865313" y="1770063"/>
          <p14:tracePt t="138572" x="1857375" y="1817688"/>
          <p14:tracePt t="138578" x="1849438" y="1865313"/>
          <p14:tracePt t="138587" x="1841500" y="1898650"/>
          <p14:tracePt t="138594" x="1833563" y="1922463"/>
          <p14:tracePt t="138602" x="1833563" y="1938338"/>
          <p14:tracePt t="138608" x="1825625" y="1954213"/>
          <p14:tracePt t="138616" x="1825625" y="1962150"/>
          <p14:tracePt t="138623" x="1825625" y="1970088"/>
          <p14:tracePt t="138691" x="1825625" y="1978025"/>
          <p14:tracePt t="138706" x="1817688" y="1978025"/>
          <p14:tracePt t="138714" x="1809750" y="1978025"/>
          <p14:tracePt t="138722" x="1809750" y="1985963"/>
          <p14:tracePt t="138728" x="1801813" y="1985963"/>
          <p14:tracePt t="138751" x="1793875" y="1985963"/>
          <p14:tracePt t="138766" x="1785938" y="1985963"/>
          <p14:tracePt t="138773" x="1778000" y="1985963"/>
          <p14:tracePt t="138781" x="1770063" y="1985963"/>
          <p14:tracePt t="138789" x="1762125" y="1985963"/>
          <p14:tracePt t="138795" x="1754188" y="1985963"/>
          <p14:tracePt t="138804" x="1738313" y="1985963"/>
          <p14:tracePt t="138811" x="1730375" y="1985963"/>
          <p14:tracePt t="138819" x="1722438" y="1985963"/>
          <p14:tracePt t="138826" x="1714500" y="1985963"/>
          <p14:tracePt t="138834" x="1698625" y="1985963"/>
          <p14:tracePt t="138848" x="1690688" y="1985963"/>
          <p14:tracePt t="138901" x="1690688" y="1978025"/>
          <p14:tracePt t="138960" x="1690688" y="1970088"/>
          <p14:tracePt t="138976" x="1690688" y="1962150"/>
          <p14:tracePt t="138990" x="1690688" y="1954213"/>
          <p14:tracePt t="138998" x="1682750" y="1954213"/>
          <p14:tracePt t="139021" x="1682750" y="1946275"/>
          <p14:tracePt t="139028" x="1674813" y="1946275"/>
          <p14:tracePt t="139043" x="1674813" y="1938338"/>
          <p14:tracePt t="139073" x="1674813" y="1930400"/>
          <p14:tracePt t="139081" x="1666875" y="1922463"/>
          <p14:tracePt t="139089" x="1666875" y="1914525"/>
          <p14:tracePt t="139104" x="1666875" y="1906588"/>
          <p14:tracePt t="139111" x="1666875" y="1898650"/>
          <p14:tracePt t="139126" x="1666875" y="1890713"/>
          <p14:tracePt t="139141" x="1666875" y="1881188"/>
          <p14:tracePt t="139171" x="1682750" y="1857375"/>
          <p14:tracePt t="139193" x="1690688" y="1857375"/>
          <p14:tracePt t="139201" x="1690688" y="1849438"/>
          <p14:tracePt t="139208" x="1698625" y="1841500"/>
          <p14:tracePt t="139231" x="1714500" y="1833563"/>
          <p14:tracePt t="139246" x="1722438" y="1833563"/>
          <p14:tracePt t="139254" x="1722438" y="1825625"/>
          <p14:tracePt t="139268" x="1730375" y="1817688"/>
          <p14:tracePt t="139284" x="1730375" y="1809750"/>
          <p14:tracePt t="139290" x="1738313" y="1809750"/>
          <p14:tracePt t="139298" x="1746250" y="1809750"/>
          <p14:tracePt t="139322" x="1754188" y="1801813"/>
          <p14:tracePt t="139366" x="1762125" y="1801813"/>
          <p14:tracePt t="139388" x="1770063" y="1801813"/>
          <p14:tracePt t="139396" x="1778000" y="1801813"/>
          <p14:tracePt t="139411" x="1785938" y="1801813"/>
          <p14:tracePt t="139418" x="1793875" y="1801813"/>
          <p14:tracePt t="139426" x="1809750" y="1801813"/>
          <p14:tracePt t="139434" x="1817688" y="1801813"/>
          <p14:tracePt t="139440" x="1825625" y="1801813"/>
          <p14:tracePt t="139456" x="1833563" y="1801813"/>
          <p14:tracePt t="139463" x="1841500" y="1801813"/>
          <p14:tracePt t="139479" x="1849438" y="1801813"/>
          <p14:tracePt t="139501" x="1857375" y="1801813"/>
          <p14:tracePt t="139651" x="1849438" y="1801813"/>
          <p14:tracePt t="139667" x="1841500" y="1801813"/>
          <p14:tracePt t="139685" x="1833563" y="1801813"/>
          <p14:tracePt t="139698" x="1825625" y="1801813"/>
          <p14:tracePt t="139719" x="1817688" y="1809750"/>
          <p14:tracePt t="139743" x="1817688" y="1817688"/>
          <p14:tracePt t="139750" x="1809750" y="1817688"/>
          <p14:tracePt t="139756" x="1801813" y="1817688"/>
          <p14:tracePt t="139773" x="1793875" y="1825625"/>
          <p14:tracePt t="139787" x="1785938" y="1833563"/>
          <p14:tracePt t="139809" x="1778000" y="1833563"/>
          <p14:tracePt t="139820" x="1778000" y="1841500"/>
          <p14:tracePt t="139824" x="1778000" y="1849438"/>
          <p14:tracePt t="139832" x="1770063" y="1849438"/>
          <p14:tracePt t="139846" x="1770063" y="1857375"/>
          <p14:tracePt t="139855" x="1762125" y="1857375"/>
          <p14:tracePt t="139870" x="1762125" y="1865313"/>
          <p14:tracePt t="139876" x="1754188" y="1865313"/>
          <p14:tracePt t="139891" x="1754188" y="1873250"/>
          <p14:tracePt t="139901" x="1746250" y="1881188"/>
          <p14:tracePt t="139917" x="1738313" y="1881188"/>
          <p14:tracePt t="139921" x="1738313" y="1890713"/>
          <p14:tracePt t="139930" x="1730375" y="1890713"/>
          <p14:tracePt t="139943" x="1730375" y="1898650"/>
          <p14:tracePt t="139960" x="1722438" y="1898650"/>
          <p14:tracePt t="139981" x="1722438" y="1906588"/>
          <p14:tracePt t="139990" x="1714500" y="1906588"/>
          <p14:tracePt t="140007" x="1706563" y="1914525"/>
          <p14:tracePt t="140035" x="1698625" y="1914525"/>
          <p14:tracePt t="140102" x="1698625" y="1906588"/>
          <p14:tracePt t="140108" x="1698625" y="1898650"/>
          <p14:tracePt t="140123" x="1698625" y="1881188"/>
          <p14:tracePt t="140131" x="1698625" y="1873250"/>
          <p14:tracePt t="140138" x="1698625" y="1865313"/>
          <p14:tracePt t="140146" x="1698625" y="1857375"/>
          <p14:tracePt t="140161" x="1698625" y="1849438"/>
          <p14:tracePt t="140184" x="1698625" y="1841500"/>
          <p14:tracePt t="140198" x="1698625" y="1833563"/>
          <p14:tracePt t="140273" x="1706563" y="1833563"/>
          <p14:tracePt t="140296" x="1714500" y="1833563"/>
          <p14:tracePt t="140311" x="1722438" y="1833563"/>
          <p14:tracePt t="140326" x="1730375" y="1825625"/>
          <p14:tracePt t="140334" x="1738313" y="1825625"/>
          <p14:tracePt t="140349" x="1746250" y="1825625"/>
          <p14:tracePt t="140356" x="1754188" y="1825625"/>
          <p14:tracePt t="140379" x="1762125" y="1825625"/>
          <p14:tracePt t="140417" x="1770063" y="1825625"/>
          <p14:tracePt t="140461" x="1778000" y="1825625"/>
          <p14:tracePt t="140798" x="1785938" y="1825625"/>
          <p14:tracePt t="140807" x="1785938" y="1833563"/>
          <p14:tracePt t="140814" x="1785938" y="1841500"/>
          <p14:tracePt t="140821" x="1793875" y="1841500"/>
          <p14:tracePt t="140830" x="1793875" y="1849438"/>
          <p14:tracePt t="140837" x="1801813" y="1849438"/>
          <p14:tracePt t="140845" x="1801813" y="1857375"/>
          <p14:tracePt t="140851" x="1801813" y="1865313"/>
          <p14:tracePt t="140859" x="1817688" y="1873250"/>
          <p14:tracePt t="140867" x="1817688" y="1898650"/>
          <p14:tracePt t="140873" x="1841500" y="1914525"/>
          <p14:tracePt t="140882" x="1849438" y="1946275"/>
          <p14:tracePt t="140889" x="1873250" y="1978025"/>
          <p14:tracePt t="140896" x="1905000" y="2033588"/>
          <p14:tracePt t="140905" x="1936750" y="2081213"/>
          <p14:tracePt t="140911" x="1984375" y="2168525"/>
          <p14:tracePt t="140919" x="2041525" y="2273300"/>
          <p14:tracePt t="140926" x="2105025" y="2416175"/>
          <p14:tracePt t="140933" x="2160588" y="2566988"/>
          <p14:tracePt t="140943" x="2216150" y="2671763"/>
          <p14:tracePt t="140949" x="2311400" y="2846388"/>
          <p14:tracePt t="140956" x="2392363" y="2990850"/>
          <p14:tracePt t="140965" x="2495550" y="3125788"/>
          <p14:tracePt t="140973" x="2590800" y="3262313"/>
          <p14:tracePt t="140978" x="2717800" y="3381375"/>
          <p14:tracePt t="140987" x="2838450" y="3492500"/>
          <p14:tracePt t="140993" x="2917825" y="3556000"/>
          <p14:tracePt t="141003" x="3036888" y="3660775"/>
          <p14:tracePt t="141008" x="3173413" y="3756025"/>
          <p14:tracePt t="141019" x="3332163" y="3867150"/>
          <p14:tracePt t="141024" x="3484563" y="3971925"/>
          <p14:tracePt t="141032" x="3635375" y="4075113"/>
          <p14:tracePt t="141038" x="3770313" y="4178300"/>
          <p14:tracePt t="141046" x="3922713" y="4281488"/>
          <p14:tracePt t="141053" x="4017963" y="4370388"/>
          <p14:tracePt t="141062" x="4144963" y="4497388"/>
          <p14:tracePt t="141069" x="4249738" y="4600575"/>
          <p14:tracePt t="141077" x="4344988" y="4689475"/>
          <p14:tracePt t="141084" x="4424363" y="4745038"/>
          <p14:tracePt t="141091" x="4495800" y="4808538"/>
          <p14:tracePt t="141100" x="4543425" y="4840288"/>
          <p14:tracePt t="141106" x="4592638" y="4879975"/>
          <p14:tracePt t="141113" x="4640263" y="4911725"/>
          <p14:tracePt t="141121" x="4687888" y="4943475"/>
          <p14:tracePt t="141128" x="4727575" y="4967288"/>
          <p14:tracePt t="141136" x="4751388" y="4992688"/>
          <p14:tracePt t="141152" x="4791075" y="5024438"/>
          <p14:tracePt t="141158" x="4799013" y="5040313"/>
          <p14:tracePt t="141166" x="4822825" y="5064125"/>
          <p14:tracePt t="141173" x="4846638" y="5095875"/>
          <p14:tracePt t="141181" x="4870450" y="5119688"/>
          <p14:tracePt t="141188" x="4894263" y="5151438"/>
          <p14:tracePt t="141198" x="4951413" y="5207000"/>
          <p14:tracePt t="141203" x="4975225" y="5222875"/>
          <p14:tracePt t="141211" x="5022850" y="5238750"/>
          <p14:tracePt t="141219" x="5070475" y="5246688"/>
          <p14:tracePt t="141226" x="5110163" y="5254625"/>
          <p14:tracePt t="141234" x="5157788" y="5262563"/>
          <p14:tracePt t="141241" x="5181600" y="5262563"/>
          <p14:tracePt t="141249" x="5213350" y="5262563"/>
          <p14:tracePt t="141256" x="5253038" y="5262563"/>
          <p14:tracePt t="141264" x="5276850" y="5270500"/>
          <p14:tracePt t="141271" x="5326063" y="5270500"/>
          <p14:tracePt t="141279" x="5381625" y="5270500"/>
          <p14:tracePt t="141286" x="5437188" y="5278438"/>
          <p14:tracePt t="141294" x="5484813" y="5278438"/>
          <p14:tracePt t="141302" x="5540375" y="5278438"/>
          <p14:tracePt t="141308" x="5580063" y="5278438"/>
          <p14:tracePt t="141317" x="5635625" y="5278438"/>
          <p14:tracePt t="141323" x="5692775" y="5278438"/>
          <p14:tracePt t="141331" x="5756275" y="5278438"/>
          <p14:tracePt t="141338" x="5811838" y="5286375"/>
          <p14:tracePt t="141346" x="5883275" y="5302250"/>
          <p14:tracePt t="141353" x="5954713" y="5327650"/>
          <p14:tracePt t="141361" x="6043613" y="5367338"/>
          <p14:tracePt t="141369" x="6099175" y="5391150"/>
          <p14:tracePt t="141376" x="6186488" y="5414963"/>
          <p14:tracePt t="141383" x="6273800" y="5462588"/>
          <p14:tracePt t="141391" x="6337300" y="5486400"/>
          <p14:tracePt t="141399" x="6418263" y="5526088"/>
          <p14:tracePt t="141406" x="6473825" y="5549900"/>
          <p14:tracePt t="141413" x="6521450" y="5581650"/>
          <p14:tracePt t="141420" x="6577013" y="5605463"/>
          <p14:tracePt t="141429" x="6624638" y="5629275"/>
          <p14:tracePt t="141436" x="6688138" y="5662613"/>
          <p14:tracePt t="141443" x="6711950" y="5678488"/>
          <p14:tracePt t="141452" x="6727825" y="5694363"/>
          <p14:tracePt t="141458" x="6735763" y="5702300"/>
          <p14:tracePt t="141466" x="6743700" y="5710238"/>
          <p14:tracePt t="141481" x="6743700" y="5718175"/>
          <p14:tracePt t="141496" x="6743700" y="5726113"/>
          <p14:tracePt t="141503" x="6743700" y="5734050"/>
          <p14:tracePt t="141519" x="6735763" y="5741988"/>
          <p14:tracePt t="141526" x="6719888" y="5757863"/>
          <p14:tracePt t="141534" x="6680200" y="5773738"/>
          <p14:tracePt t="141541" x="6648450" y="5781675"/>
          <p14:tracePt t="141549" x="6600825" y="5797550"/>
          <p14:tracePt t="141556" x="6553200" y="5805488"/>
          <p14:tracePt t="141563" x="6521450" y="5813425"/>
          <p14:tracePt t="141571" x="6457950" y="5829300"/>
          <p14:tracePt t="141578" x="6402388" y="5829300"/>
          <p14:tracePt t="141586" x="6337300" y="5837238"/>
          <p14:tracePt t="141593" x="6257925" y="5845175"/>
          <p14:tracePt t="141601" x="6186488" y="5853113"/>
          <p14:tracePt t="141608" x="6107113" y="5861050"/>
          <p14:tracePt t="141616" x="6034088" y="5861050"/>
          <p14:tracePt t="141623" x="5994400" y="5861050"/>
          <p14:tracePt t="141631" x="5930900" y="5861050"/>
          <p14:tracePt t="141638" x="5883275" y="5861050"/>
          <p14:tracePt t="141646" x="5819775" y="5861050"/>
          <p14:tracePt t="141653" x="5780088" y="5861050"/>
          <p14:tracePt t="141661" x="5732463" y="5861050"/>
          <p14:tracePt t="141669" x="5700713" y="5861050"/>
          <p14:tracePt t="141676" x="5659438" y="5861050"/>
          <p14:tracePt t="141684" x="5651500" y="5861050"/>
          <p14:tracePt t="141691" x="5619750" y="5861050"/>
          <p14:tracePt t="141699" x="5580063" y="5861050"/>
          <p14:tracePt t="141706" x="5548313" y="5861050"/>
          <p14:tracePt t="141714" x="5492750" y="5868988"/>
          <p14:tracePt t="141721" x="5461000" y="5876925"/>
          <p14:tracePt t="141728" x="5429250" y="5892800"/>
          <p14:tracePt t="141736" x="5397500" y="5900738"/>
          <p14:tracePt t="141743" x="5373688" y="5908675"/>
          <p14:tracePt t="141751" x="5349875" y="5924550"/>
          <p14:tracePt t="141758" x="5318125" y="5932488"/>
          <p14:tracePt t="141766" x="5284788" y="5948363"/>
          <p14:tracePt t="141773" x="5253038" y="5948363"/>
          <p14:tracePt t="141781" x="5229225" y="5956300"/>
          <p14:tracePt t="141788" x="5213350" y="5956300"/>
          <p14:tracePt t="141796" x="5189538" y="5964238"/>
          <p14:tracePt t="141803" x="5165725" y="5964238"/>
          <p14:tracePt t="141811" x="5133975" y="5972175"/>
          <p14:tracePt t="141819" x="5126038" y="5972175"/>
          <p14:tracePt t="141856" x="5118100" y="5972175"/>
          <p14:tracePt t="141961" x="5133975" y="5972175"/>
          <p14:tracePt t="141969" x="5141913" y="5972175"/>
          <p14:tracePt t="141984" x="5157788" y="5964238"/>
          <p14:tracePt t="141991" x="5165725" y="5964238"/>
          <p14:tracePt t="141999" x="5181600" y="5964238"/>
          <p14:tracePt t="142006" x="5181600" y="5956300"/>
          <p14:tracePt t="142013" x="5189538" y="5956300"/>
          <p14:tracePt t="142021" x="5197475" y="5956300"/>
          <p14:tracePt t="142028" x="5205413" y="5956300"/>
          <p14:tracePt t="142036" x="5205413" y="5948363"/>
          <p14:tracePt t="142059" x="5213350" y="5948363"/>
          <p14:tracePt t="142081" x="5213350" y="5940425"/>
          <p14:tracePt t="142089" x="5221288" y="5940425"/>
          <p14:tracePt t="142103" x="5221288" y="5932488"/>
          <p14:tracePt t="142111" x="5229225" y="5932488"/>
          <p14:tracePt t="142119" x="5237163" y="5924550"/>
          <p14:tracePt t="142134" x="5245100" y="5924550"/>
          <p14:tracePt t="142141" x="5245100" y="5916613"/>
          <p14:tracePt t="142168" x="5253038" y="5916613"/>
          <p14:tracePt t="142186" x="5260975" y="5916613"/>
          <p14:tracePt t="142193" x="5268913" y="5916613"/>
          <p14:tracePt t="142209" x="5276850" y="5916613"/>
          <p14:tracePt t="142216" x="5300663" y="5908675"/>
          <p14:tracePt t="142225" x="5318125" y="5900738"/>
          <p14:tracePt t="142236" x="5334000" y="5900738"/>
          <p14:tracePt t="142240" x="5365750" y="5892800"/>
          <p14:tracePt t="142246" x="5389563" y="5884863"/>
          <p14:tracePt t="142253" x="5437188" y="5876925"/>
          <p14:tracePt t="142261" x="5461000" y="5868988"/>
          <p14:tracePt t="142269" x="5508625" y="5853113"/>
          <p14:tracePt t="142276" x="5572125" y="5845175"/>
          <p14:tracePt t="142284" x="5627688" y="5837238"/>
          <p14:tracePt t="142291" x="5684838" y="5829300"/>
          <p14:tracePt t="142299" x="5716588" y="5821363"/>
          <p14:tracePt t="142306" x="5748338" y="5821363"/>
          <p14:tracePt t="142314" x="5780088" y="5813425"/>
          <p14:tracePt t="142321" x="5803900" y="5813425"/>
          <p14:tracePt t="142332" x="5827713" y="5813425"/>
          <p14:tracePt t="142338" x="5843588" y="5813425"/>
          <p14:tracePt t="142351" x="5851525" y="5805488"/>
          <p14:tracePt t="142388" x="5859463" y="5805488"/>
          <p14:tracePt t="142426" x="5835650" y="5805488"/>
          <p14:tracePt t="142434" x="5811838" y="5805488"/>
          <p14:tracePt t="142441" x="5788025" y="5805488"/>
          <p14:tracePt t="142449" x="5748338" y="5805488"/>
          <p14:tracePt t="142456" x="5684838" y="5813425"/>
          <p14:tracePt t="142464" x="5619750" y="5821363"/>
          <p14:tracePt t="142471" x="5532438" y="5837238"/>
          <p14:tracePt t="142478" x="5445125" y="5861050"/>
          <p14:tracePt t="142486" x="5349875" y="5908675"/>
          <p14:tracePt t="142493" x="5260975" y="5940425"/>
          <p14:tracePt t="142501" x="5165725" y="5988050"/>
          <p14:tracePt t="142509" x="5094288" y="6021388"/>
          <p14:tracePt t="142515" x="5038725" y="6037263"/>
          <p14:tracePt t="142524" x="4999038" y="6053138"/>
          <p14:tracePt t="142531" x="4983163" y="6061075"/>
          <p14:tracePt t="142538" x="4975225" y="6061075"/>
          <p14:tracePt t="142605" x="4975225" y="6069013"/>
          <p14:tracePt t="142628" x="4967288" y="6069013"/>
          <p14:tracePt t="142635" x="4967288" y="6076950"/>
          <p14:tracePt t="142643" x="4959350" y="6076950"/>
          <p14:tracePt t="142651" x="4951413" y="6076950"/>
          <p14:tracePt t="142838" x="4951413" y="6069013"/>
          <p14:tracePt t="142868" x="4951413" y="6061075"/>
          <p14:tracePt t="142877" x="4959350" y="6061075"/>
          <p14:tracePt t="142885" x="4959350" y="6053138"/>
          <p14:tracePt t="142907" x="4967288" y="6045200"/>
          <p14:tracePt t="142922" x="4983163" y="6037263"/>
          <p14:tracePt t="142929" x="4983163" y="6029325"/>
          <p14:tracePt t="142936" x="4991100" y="6029325"/>
          <p14:tracePt t="142967" x="4999038" y="6029325"/>
          <p14:tracePt t="143228" x="4999038" y="6021388"/>
          <p14:tracePt t="143370" x="5006975" y="6013450"/>
          <p14:tracePt t="143380" x="5014913" y="6013450"/>
          <p14:tracePt t="143387" x="5022850" y="5995988"/>
          <p14:tracePt t="143393" x="5030788" y="5995988"/>
          <p14:tracePt t="143403" x="5054600" y="5980113"/>
          <p14:tracePt t="143410" x="5078413" y="5972175"/>
          <p14:tracePt t="143417" x="5149850" y="5956300"/>
          <p14:tracePt t="143423" x="5205413" y="5940425"/>
          <p14:tracePt t="143433" x="5260975" y="5932488"/>
          <p14:tracePt t="143439" x="5300663" y="5924550"/>
          <p14:tracePt t="143447" x="5357813" y="5916613"/>
          <p14:tracePt t="143453" x="5405438" y="5916613"/>
          <p14:tracePt t="143464" x="5484813" y="5916613"/>
          <p14:tracePt t="143471" x="5564188" y="5916613"/>
          <p14:tracePt t="143477" x="5643563" y="5916613"/>
          <p14:tracePt t="143484" x="5716588" y="5916613"/>
          <p14:tracePt t="143493" x="5788025" y="5916613"/>
          <p14:tracePt t="143501" x="5867400" y="5916613"/>
          <p14:tracePt t="143507" x="5938838" y="5916613"/>
          <p14:tracePt t="143515" x="6018213" y="5908675"/>
          <p14:tracePt t="143523" x="6083300" y="5900738"/>
          <p14:tracePt t="143531" x="6146800" y="5884863"/>
          <p14:tracePt t="143536" x="6202363" y="5868988"/>
          <p14:tracePt t="143543" x="6242050" y="5853113"/>
          <p14:tracePt t="143551" x="6289675" y="5837238"/>
          <p14:tracePt t="143559" x="6329363" y="5829300"/>
          <p14:tracePt t="143568" x="6345238" y="5813425"/>
          <p14:tracePt t="143573" x="6353175" y="5813425"/>
          <p14:tracePt t="143584" x="6369050" y="5805488"/>
          <p14:tracePt t="143596" x="6376988" y="5805488"/>
          <p14:tracePt t="143603" x="6392863" y="5805488"/>
          <p14:tracePt t="143620" x="6402388" y="5805488"/>
          <p14:tracePt t="143627" x="6410325" y="5805488"/>
          <p14:tracePt t="143776" x="6384925" y="5805488"/>
          <p14:tracePt t="143784" x="6361113" y="5813425"/>
          <p14:tracePt t="143792" x="6305550" y="5821363"/>
          <p14:tracePt t="143800" x="6242050" y="5829300"/>
          <p14:tracePt t="143806" x="6138863" y="5845175"/>
          <p14:tracePt t="143814" x="6043613" y="5853113"/>
          <p14:tracePt t="143822" x="5867400" y="5876925"/>
          <p14:tracePt t="143828" x="5659438" y="5884863"/>
          <p14:tracePt t="143836" x="5429250" y="5884863"/>
          <p14:tracePt t="143844" x="5157788" y="5916613"/>
          <p14:tracePt t="143852" x="4886325" y="5956300"/>
          <p14:tracePt t="143859" x="4592638" y="6013450"/>
          <p14:tracePt t="143867" x="4376738" y="6061075"/>
          <p14:tracePt t="143873" x="4097338" y="6116638"/>
          <p14:tracePt t="143884" x="3843338" y="6188075"/>
          <p14:tracePt t="143889" x="3643313" y="6243638"/>
          <p14:tracePt t="143900" x="3467100" y="6307138"/>
          <p14:tracePt t="143904" x="3332163" y="6348413"/>
          <p14:tracePt t="143912" x="3228975" y="6364288"/>
          <p14:tracePt t="143919" x="3173413" y="6372225"/>
          <p14:tracePt t="143928" x="3133725" y="6380163"/>
          <p14:tracePt t="143934" x="3060700" y="6380163"/>
          <p14:tracePt t="143943" x="3028950" y="6388100"/>
          <p14:tracePt t="143949" x="2989263" y="6388100"/>
          <p14:tracePt t="143957" x="2957513" y="6388100"/>
          <p14:tracePt t="143965" x="2917825" y="6396038"/>
          <p14:tracePt t="143972" x="2901950" y="6396038"/>
          <p14:tracePt t="143978" x="2886075" y="6403975"/>
          <p14:tracePt t="143987" x="2862263" y="6403975"/>
          <p14:tracePt t="143993" x="2830513" y="6411913"/>
          <p14:tracePt t="144003" x="2798763" y="6419850"/>
          <p14:tracePt t="144008" x="2767013" y="6419850"/>
          <p14:tracePt t="144018" x="2725738" y="6427788"/>
          <p14:tracePt t="144024" x="2693988" y="6427788"/>
          <p14:tracePt t="144031" x="2654300" y="6427788"/>
          <p14:tracePt t="144041" x="2606675" y="6427788"/>
          <p14:tracePt t="144047" x="2559050" y="6435725"/>
          <p14:tracePt t="144053" x="2503488" y="6435725"/>
          <p14:tracePt t="144063" x="2463800" y="6435725"/>
          <p14:tracePt t="144070" x="2432050" y="6435725"/>
          <p14:tracePt t="144077" x="2400300" y="6435725"/>
          <p14:tracePt t="144085" x="2366963" y="6435725"/>
          <p14:tracePt t="144091" x="2327275" y="6435725"/>
          <p14:tracePt t="144101" x="2295525" y="6435725"/>
          <p14:tracePt t="144106" x="2271713" y="6435725"/>
          <p14:tracePt t="144114" x="2247900" y="6435725"/>
          <p14:tracePt t="144122" x="2232025" y="6435725"/>
          <p14:tracePt t="144128" x="2216150" y="6435725"/>
          <p14:tracePt t="144138" x="2200275" y="6435725"/>
          <p14:tracePt t="144144" x="2184400" y="6435725"/>
          <p14:tracePt t="144152" x="2160588" y="6435725"/>
          <p14:tracePt t="144159" x="2144713" y="6435725"/>
          <p14:tracePt t="144167" x="2128838" y="6435725"/>
          <p14:tracePt t="144173" x="2105025" y="6435725"/>
          <p14:tracePt t="144182" x="2097088" y="6435725"/>
          <p14:tracePt t="144190" x="2089150" y="6435725"/>
          <p14:tracePt t="144198" x="2081213" y="6435725"/>
          <p14:tracePt t="144212" x="2073275" y="6435725"/>
          <p14:tracePt t="144234" x="2065338" y="6435725"/>
          <p14:tracePt t="144249" x="2057400" y="6435725"/>
          <p14:tracePt t="144264" x="2049463" y="6435725"/>
          <p14:tracePt t="144270" x="2041525" y="6427788"/>
          <p14:tracePt t="144278" x="2033588" y="6419850"/>
          <p14:tracePt t="144286" x="2017713" y="6419850"/>
          <p14:tracePt t="144293" x="2008188" y="6411913"/>
          <p14:tracePt t="144301" x="2000250" y="6411913"/>
          <p14:tracePt t="144308" x="1984375" y="6411913"/>
          <p14:tracePt t="144317" x="1968500" y="6403975"/>
          <p14:tracePt t="144324" x="1960563" y="6403975"/>
          <p14:tracePt t="144331" x="1952625" y="6403975"/>
          <p14:tracePt t="144353" x="1944688" y="6403975"/>
          <p14:tracePt t="144428" x="1936750" y="6403975"/>
          <p14:tracePt t="144766" x="1936750" y="6396038"/>
          <p14:tracePt t="144983" x="1944688" y="6396038"/>
          <p14:tracePt t="144993" x="1944688" y="6388100"/>
          <p14:tracePt t="145006" x="1960563" y="6388100"/>
          <p14:tracePt t="145021" x="1968500" y="6380163"/>
          <p14:tracePt t="145059" x="1976438" y="6380163"/>
          <p14:tracePt t="145118" x="1984375" y="6380163"/>
          <p14:tracePt t="145126" x="1984375" y="6372225"/>
          <p14:tracePt t="145133" x="1992313" y="6372225"/>
          <p14:tracePt t="145186" x="1992313" y="6364288"/>
          <p14:tracePt t="145201" x="2000250" y="6364288"/>
          <p14:tracePt t="145261" x="2008188" y="6364288"/>
          <p14:tracePt t="145276" x="2008188" y="6356350"/>
          <p14:tracePt t="145283" x="2008188" y="6348413"/>
          <p14:tracePt t="145299" x="2008188" y="6338888"/>
          <p14:tracePt t="145313" x="2008188" y="6330950"/>
          <p14:tracePt t="145591" x="2000250" y="6330950"/>
          <p14:tracePt t="145621" x="1992313" y="6330950"/>
          <p14:tracePt t="145644" x="1984375" y="6330950"/>
          <p14:tracePt t="145681" x="1976438" y="6330950"/>
          <p14:tracePt t="146446" x="1976438" y="6323013"/>
          <p14:tracePt t="146573" x="1992313" y="6323013"/>
          <p14:tracePt t="146582" x="2017713" y="6323013"/>
          <p14:tracePt t="146590" x="2073275" y="6330950"/>
          <p14:tracePt t="146596" x="2120900" y="6330950"/>
          <p14:tracePt t="146603" x="2168525" y="6330950"/>
          <p14:tracePt t="146614" x="2224088" y="6330950"/>
          <p14:tracePt t="146619" x="2287588" y="6330950"/>
          <p14:tracePt t="146627" x="2327275" y="6330950"/>
          <p14:tracePt t="146634" x="2392363" y="6330950"/>
          <p14:tracePt t="146641" x="2432050" y="6330950"/>
          <p14:tracePt t="146650" x="2479675" y="6330950"/>
          <p14:tracePt t="146657" x="2527300" y="6330950"/>
          <p14:tracePt t="146664" x="2543175" y="6330950"/>
          <p14:tracePt t="146671" x="2543175" y="6323013"/>
          <p14:tracePt t="146682" x="2551113" y="6323013"/>
          <p14:tracePt t="146717" x="2559050" y="6323013"/>
          <p14:tracePt t="146783" x="2559050" y="6315075"/>
          <p14:tracePt t="146798" x="2566988" y="6315075"/>
          <p14:tracePt t="146814" x="2574925" y="6307138"/>
          <p14:tracePt t="146828" x="2582863" y="6299200"/>
          <p14:tracePt t="146844" x="2590800" y="6299200"/>
          <p14:tracePt t="146858" x="2606675" y="6291263"/>
          <p14:tracePt t="146873" x="2622550" y="6291263"/>
          <p14:tracePt t="146882" x="2630488" y="6291263"/>
          <p14:tracePt t="146896" x="2630488" y="6283325"/>
          <p14:tracePt t="146903" x="2638425" y="6283325"/>
          <p14:tracePt t="146927" x="2638425" y="6275388"/>
          <p14:tracePt t="146956" x="2646363" y="6275388"/>
          <p14:tracePt t="147736" x="2646363" y="6283325"/>
          <p14:tracePt t="147746" x="2638425" y="6299200"/>
          <p14:tracePt t="147751" x="2630488" y="6323013"/>
          <p14:tracePt t="147760" x="2630488" y="6338888"/>
          <p14:tracePt t="147766" x="2606675" y="6348413"/>
          <p14:tracePt t="147775" x="2598738" y="6364288"/>
          <p14:tracePt t="147782" x="2582863" y="6380163"/>
          <p14:tracePt t="147788" x="2559050" y="6388100"/>
          <p14:tracePt t="147797" x="2551113" y="6388100"/>
          <p14:tracePt t="147803" x="2535238" y="6396038"/>
          <p14:tracePt t="147813" x="2519363" y="6396038"/>
          <p14:tracePt t="147819" x="2503488" y="6396038"/>
          <p14:tracePt t="147828" x="2495550" y="6396038"/>
          <p14:tracePt t="147842" x="2487613" y="6396038"/>
          <p14:tracePt t="147849" x="2479675" y="6396038"/>
          <p14:tracePt t="147864" x="2471738" y="6388100"/>
          <p14:tracePt t="147872" x="2463800" y="6388100"/>
          <p14:tracePt t="147881" x="2455863" y="6380163"/>
          <p14:tracePt t="147895" x="2447925" y="6380163"/>
          <p14:tracePt t="147901" x="2447925" y="6372225"/>
          <p14:tracePt t="147910" x="2439988" y="6372225"/>
          <p14:tracePt t="147916" x="2439988" y="6364288"/>
          <p14:tracePt t="147924" x="2424113" y="6364288"/>
          <p14:tracePt t="147931" x="2408238" y="6356350"/>
          <p14:tracePt t="147938" x="2400300" y="6356350"/>
          <p14:tracePt t="147954" x="2392363" y="6348413"/>
          <p14:tracePt t="147969" x="2392363" y="6338888"/>
          <p14:tracePt t="148021" x="2392363" y="6330950"/>
          <p14:tracePt t="148036" x="2384425" y="6330950"/>
          <p14:tracePt t="148044" x="2384425" y="6323013"/>
          <p14:tracePt t="148051" x="2384425" y="6315075"/>
          <p14:tracePt t="148058" x="2384425" y="6307138"/>
          <p14:tracePt t="148066" x="2384425" y="6299200"/>
          <p14:tracePt t="148073" x="2384425" y="6291263"/>
          <p14:tracePt t="148081" x="2384425" y="6283325"/>
          <p14:tracePt t="148088" x="2374900" y="6283325"/>
          <p14:tracePt t="148096" x="2374900" y="6275388"/>
          <p14:tracePt t="148103" x="2374900" y="6267450"/>
          <p14:tracePt t="148111" x="2374900" y="6259513"/>
          <p14:tracePt t="148118" x="2366963" y="6251575"/>
          <p14:tracePt t="148134" x="2366963" y="6243638"/>
          <p14:tracePt t="148148" x="2366963" y="6235700"/>
          <p14:tracePt t="148156" x="2366963" y="6227763"/>
          <p14:tracePt t="148164" x="2366963" y="6219825"/>
          <p14:tracePt t="148171" x="2366963" y="6211888"/>
          <p14:tracePt t="148178" x="2366963" y="6203950"/>
          <p14:tracePt t="148186" x="2366963" y="6188075"/>
          <p14:tracePt t="148195" x="2366963" y="6172200"/>
          <p14:tracePt t="148201" x="2366963" y="6164263"/>
          <p14:tracePt t="148209" x="2366963" y="6156325"/>
          <p14:tracePt t="148216" x="2366963" y="6140450"/>
          <p14:tracePt t="148223" x="2366963" y="6116638"/>
          <p14:tracePt t="148231" x="2366963" y="6100763"/>
          <p14:tracePt t="148238" x="2366963" y="6092825"/>
          <p14:tracePt t="148247" x="2366963" y="6084888"/>
          <p14:tracePt t="148253" x="2366963" y="6069013"/>
          <p14:tracePt t="148261" x="2366963" y="6053138"/>
          <p14:tracePt t="148268" x="2366963" y="6045200"/>
          <p14:tracePt t="148276" x="2384425" y="6037263"/>
          <p14:tracePt t="148284" x="2384425" y="6021388"/>
          <p14:tracePt t="148291" x="2392363" y="6013450"/>
          <p14:tracePt t="148298" x="2400300" y="5995988"/>
          <p14:tracePt t="148306" x="2400300" y="5988050"/>
          <p14:tracePt t="148314" x="2416175" y="5980113"/>
          <p14:tracePt t="148321" x="2416175" y="5964238"/>
          <p14:tracePt t="148329" x="2432050" y="5956300"/>
          <p14:tracePt t="148336" x="2439988" y="5948363"/>
          <p14:tracePt t="148344" x="2447925" y="5940425"/>
          <p14:tracePt t="148351" x="2455863" y="5932488"/>
          <p14:tracePt t="148359" x="2463800" y="5932488"/>
          <p14:tracePt t="148366" x="2471738" y="5924550"/>
          <p14:tracePt t="148373" x="2479675" y="5916613"/>
          <p14:tracePt t="148388" x="2487613" y="5916613"/>
          <p14:tracePt t="148397" x="2495550" y="5908675"/>
          <p14:tracePt t="148403" x="2503488" y="5908675"/>
          <p14:tracePt t="148418" x="2511425" y="5908675"/>
          <p14:tracePt t="148433" x="2519363" y="5908675"/>
          <p14:tracePt t="148448" x="2519363" y="5900738"/>
          <p14:tracePt t="148457" x="2527300" y="5900738"/>
          <p14:tracePt t="148471" x="2535238" y="5900738"/>
          <p14:tracePt t="148516" x="2543175" y="5900738"/>
          <p14:tracePt t="148523" x="2543175" y="5908675"/>
          <p14:tracePt t="148531" x="2543175" y="5916613"/>
          <p14:tracePt t="148538" x="2543175" y="5924550"/>
          <p14:tracePt t="148546" x="2543175" y="5932488"/>
          <p14:tracePt t="148553" x="2543175" y="5940425"/>
          <p14:tracePt t="148561" x="2543175" y="5948363"/>
          <p14:tracePt t="148568" x="2543175" y="5964238"/>
          <p14:tracePt t="148576" x="2543175" y="5972175"/>
          <p14:tracePt t="148584" x="2543175" y="5980113"/>
          <p14:tracePt t="148591" x="2543175" y="5988050"/>
          <p14:tracePt t="148606" x="2543175" y="5995988"/>
          <p14:tracePt t="148614" x="2543175" y="6005513"/>
          <p14:tracePt t="148628" x="2543175" y="6013450"/>
          <p14:tracePt t="148644" x="2535238" y="6021388"/>
          <p14:tracePt t="148658" x="2535238" y="6029325"/>
          <p14:tracePt t="148665" x="2527300" y="6037263"/>
          <p14:tracePt t="148674" x="2519363" y="6037263"/>
          <p14:tracePt t="148681" x="2511425" y="6045200"/>
          <p14:tracePt t="148688" x="2511425" y="6053138"/>
          <p14:tracePt t="148696" x="2503488" y="6061075"/>
          <p14:tracePt t="148703" x="2495550" y="6061075"/>
          <p14:tracePt t="148711" x="2495550" y="6069013"/>
          <p14:tracePt t="148718" x="2487613" y="6069013"/>
          <p14:tracePt t="148727" x="2487613" y="6076950"/>
          <p14:tracePt t="148733" x="2471738" y="6076950"/>
          <p14:tracePt t="148740" x="2471738" y="6084888"/>
          <p14:tracePt t="148748" x="2455863" y="6092825"/>
          <p14:tracePt t="148763" x="2447925" y="6100763"/>
          <p14:tracePt t="148778" x="2447925" y="6108700"/>
          <p14:tracePt t="148787" x="2439988" y="6116638"/>
          <p14:tracePt t="148801" x="2439988" y="6124575"/>
          <p14:tracePt t="148809" x="2432050" y="6140450"/>
          <p14:tracePt t="148815" x="2424113" y="6140450"/>
          <p14:tracePt t="148823" x="2424113" y="6156325"/>
          <p14:tracePt t="148831" x="2416175" y="6164263"/>
          <p14:tracePt t="148838" x="2408238" y="6172200"/>
          <p14:tracePt t="148846" x="2400300" y="6188075"/>
          <p14:tracePt t="148854" x="2392363" y="6203950"/>
          <p14:tracePt t="148868" x="2392363" y="6211888"/>
          <p14:tracePt t="148876" x="2374900" y="6219825"/>
          <p14:tracePt t="148883" x="2374900" y="6235700"/>
          <p14:tracePt t="148898" x="2366963" y="6235700"/>
          <p14:tracePt t="148906" x="2366963" y="6243638"/>
          <p14:tracePt t="149303" x="2374900" y="6243638"/>
          <p14:tracePt t="149319" x="2384425" y="6243638"/>
          <p14:tracePt t="149328" x="2392363" y="6243638"/>
          <p14:tracePt t="149343" x="2400300" y="6243638"/>
          <p14:tracePt t="149453" x="2408238" y="6243638"/>
          <p14:tracePt t="149468" x="2416175" y="6243638"/>
          <p14:tracePt t="149485" x="2432050" y="6243638"/>
          <p14:tracePt t="149499" x="2439988" y="6243638"/>
          <p14:tracePt t="149514" x="2447925" y="6243638"/>
          <p14:tracePt t="149521" x="2455863" y="6243638"/>
          <p14:tracePt t="150316" x="2463800" y="6243638"/>
          <p14:tracePt t="150326" x="2535238" y="6251575"/>
          <p14:tracePt t="150332" x="2606675" y="6259513"/>
          <p14:tracePt t="150339" x="2717800" y="6267450"/>
          <p14:tracePt t="150347" x="2830513" y="6275388"/>
          <p14:tracePt t="150354" x="2941638" y="6299200"/>
          <p14:tracePt t="150362" x="3060700" y="6315075"/>
          <p14:tracePt t="150368" x="3189288" y="6348413"/>
          <p14:tracePt t="150377" x="3332163" y="6364288"/>
          <p14:tracePt t="150383" x="3403600" y="6372225"/>
          <p14:tracePt t="150391" x="3500438" y="6388100"/>
          <p14:tracePt t="150398" x="3579813" y="6396038"/>
          <p14:tracePt t="150407" x="3627438" y="6403975"/>
          <p14:tracePt t="150414" x="3667125" y="6403975"/>
          <p14:tracePt t="150422" x="3690938" y="6411913"/>
          <p14:tracePt t="150437" x="3698875" y="6411913"/>
          <p14:tracePt t="150444" x="3706813" y="6411913"/>
          <p14:tracePt t="150460" x="3714750" y="6411913"/>
          <p14:tracePt t="150497" x="3722688" y="6411913"/>
          <p14:tracePt t="150511" x="3730625" y="6411913"/>
          <p14:tracePt t="150519" x="3746500" y="6411913"/>
          <p14:tracePt t="150527" x="3762375" y="6411913"/>
          <p14:tracePt t="150535" x="3794125" y="6411913"/>
          <p14:tracePt t="150544" x="3825875" y="6411913"/>
          <p14:tracePt t="150549" x="3851275" y="6411913"/>
          <p14:tracePt t="150556" x="3883025" y="6411913"/>
          <p14:tracePt t="150564" x="3890963" y="6411913"/>
          <p14:tracePt t="150571" x="3906838" y="6411913"/>
          <p14:tracePt t="150578" x="3930650" y="6411913"/>
          <p14:tracePt t="150586" x="3954463" y="6411913"/>
          <p14:tracePt t="150594" x="3970338" y="6419850"/>
          <p14:tracePt t="150601" x="3986213" y="6419850"/>
          <p14:tracePt t="150608" x="3994150" y="6419850"/>
          <p14:tracePt t="150616" x="4002088" y="6419850"/>
          <p14:tracePt t="150624" x="4010025" y="6419850"/>
          <p14:tracePt t="150631" x="4017963" y="6419850"/>
          <p14:tracePt t="150706" x="4025900" y="6419850"/>
          <p14:tracePt t="150729" x="4033838" y="6411913"/>
          <p14:tracePt t="150744" x="4041775" y="6403975"/>
          <p14:tracePt t="150751" x="4049713" y="6403975"/>
          <p14:tracePt t="150766" x="4057650" y="6403975"/>
          <p14:tracePt t="150774" x="4065588" y="6396038"/>
          <p14:tracePt t="150781" x="4073525" y="6396038"/>
          <p14:tracePt t="150788" x="4089400" y="6396038"/>
          <p14:tracePt t="150796" x="4105275" y="6396038"/>
          <p14:tracePt t="150803" x="4121150" y="6396038"/>
          <p14:tracePt t="150811" x="4137025" y="6396038"/>
          <p14:tracePt t="150819" x="4160838" y="6396038"/>
          <p14:tracePt t="150826" x="4176713" y="6396038"/>
          <p14:tracePt t="150833" x="4210050" y="6396038"/>
          <p14:tracePt t="150841" x="4233863" y="6396038"/>
          <p14:tracePt t="150848" x="4265613" y="6396038"/>
          <p14:tracePt t="150856" x="4305300" y="6396038"/>
          <p14:tracePt t="150863" x="4352925" y="6396038"/>
          <p14:tracePt t="150871" x="4392613" y="6396038"/>
          <p14:tracePt t="150879" x="4424363" y="6396038"/>
          <p14:tracePt t="150886" x="4471988" y="6396038"/>
          <p14:tracePt t="150893" x="4527550" y="6396038"/>
          <p14:tracePt t="150901" x="4559300" y="6396038"/>
          <p14:tracePt t="150909" x="4592638" y="6396038"/>
          <p14:tracePt t="150916" x="4624388" y="6396038"/>
          <p14:tracePt t="150923" x="4672013" y="6388100"/>
          <p14:tracePt t="150931" x="4695825" y="6388100"/>
          <p14:tracePt t="150939" x="4727575" y="6380163"/>
          <p14:tracePt t="150946" x="4751388" y="6380163"/>
          <p14:tracePt t="150954" x="4775200" y="6372225"/>
          <p14:tracePt t="150961" x="4814888" y="6364288"/>
          <p14:tracePt t="150969" x="4838700" y="6364288"/>
          <p14:tracePt t="150983" x="4846638" y="6356350"/>
          <p14:tracePt t="150992" x="4862513" y="6356350"/>
          <p14:tracePt t="151006" x="4870450" y="6356350"/>
          <p14:tracePt t="151014" x="4878388" y="6356350"/>
          <p14:tracePt t="151021" x="4886325" y="6356350"/>
          <p14:tracePt t="151028" x="4902200" y="6356350"/>
          <p14:tracePt t="151036" x="4910138" y="6356350"/>
          <p14:tracePt t="151044" x="4918075" y="6356350"/>
          <p14:tracePt t="151051" x="4933950" y="6356350"/>
          <p14:tracePt t="151061" x="4959350" y="6356350"/>
          <p14:tracePt t="151066" x="4975225" y="6356350"/>
          <p14:tracePt t="151074" x="4991100" y="6356350"/>
          <p14:tracePt t="151081" x="5014913" y="6356350"/>
          <p14:tracePt t="151088" x="5038725" y="6356350"/>
          <p14:tracePt t="151096" x="5070475" y="6356350"/>
          <p14:tracePt t="151103" x="5102225" y="6356350"/>
          <p14:tracePt t="151111" x="5126038" y="6356350"/>
          <p14:tracePt t="151118" x="5149850" y="6356350"/>
          <p14:tracePt t="151126" x="5173663" y="6356350"/>
          <p14:tracePt t="151133" x="5205413" y="6356350"/>
          <p14:tracePt t="151144" x="5229225" y="6356350"/>
          <p14:tracePt t="151148" x="5260975" y="6356350"/>
          <p14:tracePt t="151157" x="5276850" y="6356350"/>
          <p14:tracePt t="151164" x="5292725" y="6356350"/>
          <p14:tracePt t="151171" x="5310188" y="6356350"/>
          <p14:tracePt t="151178" x="5318125" y="6356350"/>
          <p14:tracePt t="151441" x="5310188" y="6348413"/>
          <p14:tracePt t="151450" x="5310188" y="6338888"/>
          <p14:tracePt t="151464" x="5300663" y="6338888"/>
          <p14:tracePt t="151474" x="5292725" y="6338888"/>
          <p14:tracePt t="151479" x="5284788" y="6338888"/>
          <p14:tracePt t="151486" x="5268913" y="6338888"/>
          <p14:tracePt t="151495" x="5253038" y="6338888"/>
          <p14:tracePt t="151501" x="5229225" y="6338888"/>
          <p14:tracePt t="151511" x="5197475" y="6338888"/>
          <p14:tracePt t="151517" x="5181600" y="6338888"/>
          <p14:tracePt t="151524" x="5157788" y="6338888"/>
          <p14:tracePt t="151532" x="5133975" y="6338888"/>
          <p14:tracePt t="151539" x="5118100" y="6338888"/>
          <p14:tracePt t="151546" x="5102225" y="6338888"/>
          <p14:tracePt t="151553" x="5094288" y="6338888"/>
          <p14:tracePt t="151561" x="5086350" y="6338888"/>
          <p14:tracePt t="151570" x="5078413" y="6338888"/>
          <p14:tracePt t="151577" x="5070475" y="6330950"/>
          <p14:tracePt t="151591" x="5062538" y="6330950"/>
          <p14:tracePt t="151599" x="5054600" y="6323013"/>
          <p14:tracePt t="151606" x="5046663" y="6315075"/>
          <p14:tracePt t="151614" x="5022850" y="6315075"/>
          <p14:tracePt t="151622" x="5014913" y="6307138"/>
          <p14:tracePt t="151629" x="4983163" y="6299200"/>
          <p14:tracePt t="151637" x="4951413" y="6291263"/>
          <p14:tracePt t="151645" x="4933950" y="6291263"/>
          <p14:tracePt t="151651" x="4894263" y="6283325"/>
          <p14:tracePt t="151658" x="4862513" y="6275388"/>
          <p14:tracePt t="151665" x="4830763" y="6275388"/>
          <p14:tracePt t="151674" x="4806950" y="6275388"/>
          <p14:tracePt t="151681" x="4783138" y="6275388"/>
          <p14:tracePt t="151688" x="4751388" y="6267450"/>
          <p14:tracePt t="151696" x="4727575" y="6267450"/>
          <p14:tracePt t="151703" x="4703763" y="6267450"/>
          <p14:tracePt t="151711" x="4687888" y="6267450"/>
          <p14:tracePt t="151718" x="4672013" y="6259513"/>
          <p14:tracePt t="151727" x="4656138" y="6259513"/>
          <p14:tracePt t="151733" x="4640263" y="6259513"/>
          <p14:tracePt t="151741" x="4608513" y="6259513"/>
          <p14:tracePt t="151748" x="4592638" y="6259513"/>
          <p14:tracePt t="151756" x="4559300" y="6259513"/>
          <p14:tracePt t="151764" x="4535488" y="6259513"/>
          <p14:tracePt t="151771" x="4503738" y="6267450"/>
          <p14:tracePt t="151778" x="4487863" y="6267450"/>
          <p14:tracePt t="151787" x="4464050" y="6275388"/>
          <p14:tracePt t="151794" x="4440238" y="6283325"/>
          <p14:tracePt t="151802" x="4432300" y="6291263"/>
          <p14:tracePt t="152048" x="4424363" y="6291263"/>
          <p14:tracePt t="152064" x="4400550" y="6291263"/>
          <p14:tracePt t="152071" x="4384675" y="6291263"/>
          <p14:tracePt t="152081" x="4352925" y="6291263"/>
          <p14:tracePt t="152087" x="4321175" y="6291263"/>
          <p14:tracePt t="152094" x="4297363" y="6291263"/>
          <p14:tracePt t="152101" x="4257675" y="6291263"/>
          <p14:tracePt t="152109" x="4233863" y="6291263"/>
          <p14:tracePt t="152116" x="4200525" y="6291263"/>
          <p14:tracePt t="152124" x="4176713" y="6291263"/>
          <p14:tracePt t="152131" x="4144963" y="6291263"/>
          <p14:tracePt t="152139" x="4129088" y="6291263"/>
          <p14:tracePt t="152160" x="4105275" y="6291263"/>
          <p14:tracePt t="152169" x="4097338" y="6291263"/>
          <p14:tracePt t="152221" x="4089400" y="6291263"/>
          <p14:tracePt t="152244" x="4081463" y="6291263"/>
          <p14:tracePt t="152266" x="4073525" y="6291263"/>
          <p14:tracePt t="152274" x="4065588" y="6291263"/>
          <p14:tracePt t="152348" x="4057650" y="6291263"/>
          <p14:tracePt t="152633" x="4049713" y="6291263"/>
          <p14:tracePt t="152642" x="4033838" y="6291263"/>
          <p14:tracePt t="152658" x="4033838" y="6299200"/>
          <p14:tracePt t="152663" x="4025900" y="6299200"/>
          <p14:tracePt t="152679" x="4017963" y="6299200"/>
          <p14:tracePt t="152783" x="4010025" y="6299200"/>
          <p14:tracePt t="152798" x="4002088" y="6299200"/>
          <p14:tracePt t="152806" x="3986213" y="6299200"/>
          <p14:tracePt t="152813" x="3978275" y="6299200"/>
          <p14:tracePt t="152820" x="3954463" y="6299200"/>
          <p14:tracePt t="152830" x="3930650" y="6299200"/>
          <p14:tracePt t="152837" x="3898900" y="6299200"/>
          <p14:tracePt t="152844" x="3859213" y="6299200"/>
          <p14:tracePt t="152851" x="3802063" y="6299200"/>
          <p14:tracePt t="152859" x="3746500" y="6299200"/>
          <p14:tracePt t="152868" x="3706813" y="6299200"/>
          <p14:tracePt t="152874" x="3651250" y="6299200"/>
          <p14:tracePt t="152881" x="3603625" y="6299200"/>
          <p14:tracePt t="152889" x="3579813" y="6307138"/>
          <p14:tracePt t="152896" x="3563938" y="6315075"/>
          <p14:tracePt t="152903" x="3540125" y="6330950"/>
          <p14:tracePt t="152911" x="3524250" y="6338888"/>
          <p14:tracePt t="152926" x="3516313" y="6338888"/>
          <p14:tracePt t="152979" x="3508375" y="6338888"/>
          <p14:tracePt t="153001" x="3500438" y="6338888"/>
          <p14:tracePt t="153009" x="3492500" y="6338888"/>
          <p14:tracePt t="153015" x="3484563" y="6338888"/>
          <p14:tracePt t="153023" x="3476625" y="6338888"/>
          <p14:tracePt t="153031" x="3459163" y="6338888"/>
          <p14:tracePt t="153039" x="3451225" y="6338888"/>
          <p14:tracePt t="153046" x="3435350" y="6338888"/>
          <p14:tracePt t="153053" x="3419475" y="6338888"/>
          <p14:tracePt t="153068" x="3411538" y="6338888"/>
          <p14:tracePt t="153451" x="3419475" y="6338888"/>
          <p14:tracePt t="153459" x="3427413" y="6338888"/>
          <p14:tracePt t="153467" x="3435350" y="6338888"/>
          <p14:tracePt t="153473" x="3451225" y="6338888"/>
          <p14:tracePt t="153482" x="3459163" y="6338888"/>
          <p14:tracePt t="153489" x="3476625" y="6330950"/>
          <p14:tracePt t="153497" x="3492500" y="6330950"/>
          <p14:tracePt t="153505" x="3508375" y="6330950"/>
          <p14:tracePt t="153511" x="3524250" y="6323013"/>
          <p14:tracePt t="153519" x="3532188" y="6323013"/>
          <p14:tracePt t="153527" x="3548063" y="6323013"/>
          <p14:tracePt t="153533" x="3563938" y="6323013"/>
          <p14:tracePt t="153541" x="3571875" y="6323013"/>
          <p14:tracePt t="153548" x="3579813" y="6315075"/>
          <p14:tracePt t="153556" x="3587750" y="6315075"/>
          <p14:tracePt t="153991" x="3579813" y="6315075"/>
          <p14:tracePt t="154000" x="3563938" y="6315075"/>
          <p14:tracePt t="154008" x="3556000" y="6315075"/>
          <p14:tracePt t="154013" x="3532188" y="6315075"/>
          <p14:tracePt t="154021" x="3524250" y="6315075"/>
          <p14:tracePt t="154029" x="3516313" y="6315075"/>
          <p14:tracePt t="154042" x="3508375" y="6315075"/>
          <p14:tracePt t="154163" x="3500438" y="6315075"/>
          <p14:tracePt t="154178" x="3492500" y="6315075"/>
          <p14:tracePt t="154186" x="3492500" y="6323013"/>
          <p14:tracePt t="154209" x="3484563" y="6323013"/>
          <p14:tracePt t="154831" x="3492500" y="6323013"/>
          <p14:tracePt t="154841" x="3516313" y="6323013"/>
          <p14:tracePt t="154846" x="3532188" y="6323013"/>
          <p14:tracePt t="154853" x="3563938" y="6323013"/>
          <p14:tracePt t="154863" x="3611563" y="6323013"/>
          <p14:tracePt t="154869" x="3651250" y="6323013"/>
          <p14:tracePt t="154876" x="3714750" y="6323013"/>
          <p14:tracePt t="154883" x="3770313" y="6323013"/>
          <p14:tracePt t="154893" x="3833813" y="6323013"/>
          <p14:tracePt t="154899" x="3890963" y="6323013"/>
          <p14:tracePt t="154906" x="3954463" y="6323013"/>
          <p14:tracePt t="154913" x="3994150" y="6323013"/>
          <p14:tracePt t="154922" x="4049713" y="6323013"/>
          <p14:tracePt t="154928" x="4089400" y="6323013"/>
          <p14:tracePt t="154936" x="4129088" y="6323013"/>
          <p14:tracePt t="154943" x="4152900" y="6323013"/>
          <p14:tracePt t="154951" x="4184650" y="6323013"/>
          <p14:tracePt t="154958" x="4200525" y="6323013"/>
          <p14:tracePt t="154966" x="4210050" y="6323013"/>
          <p14:tracePt t="154974" x="4217988" y="6323013"/>
          <p14:tracePt t="155146" x="4225925" y="6323013"/>
          <p14:tracePt t="155160" x="4233863" y="6323013"/>
          <p14:tracePt t="155169" x="4241800" y="6323013"/>
          <p14:tracePt t="155178" x="4249738" y="6315075"/>
          <p14:tracePt t="155184" x="4273550" y="6315075"/>
          <p14:tracePt t="155193" x="4281488" y="6307138"/>
          <p14:tracePt t="155198" x="4289425" y="6299200"/>
          <p14:tracePt t="155208" x="4305300" y="6299200"/>
          <p14:tracePt t="155213" x="4321175" y="6299200"/>
          <p14:tracePt t="155222" x="4337050" y="6291263"/>
          <p14:tracePt t="155230" x="4344988" y="6283325"/>
          <p14:tracePt t="155236" x="4368800" y="6283325"/>
          <p14:tracePt t="155243" x="4384675" y="6283325"/>
          <p14:tracePt t="155252" x="4392613" y="6275388"/>
          <p14:tracePt t="155259" x="4400550" y="6275388"/>
          <p14:tracePt t="155858" x="4400550" y="6267450"/>
          <p14:tracePt t="155866" x="4392613" y="6219825"/>
          <p14:tracePt t="155874" x="4360863" y="6164263"/>
          <p14:tracePt t="155880" x="4321175" y="6076950"/>
          <p14:tracePt t="155889" x="4273550" y="5948363"/>
          <p14:tracePt t="155896" x="4225925" y="5813425"/>
          <p14:tracePt t="155904" x="4152900" y="5653088"/>
          <p14:tracePt t="155912" x="4105275" y="5454650"/>
          <p14:tracePt t="155918" x="4025900" y="5238750"/>
          <p14:tracePt t="155925" x="3930650" y="4992688"/>
          <p14:tracePt t="155934" x="3843338" y="4768850"/>
          <p14:tracePt t="155943" x="3746500" y="4521200"/>
          <p14:tracePt t="155950" x="3611563" y="4249738"/>
          <p14:tracePt t="155957" x="3524250" y="4051300"/>
          <p14:tracePt t="155963" x="3387725" y="3795713"/>
          <p14:tracePt t="155971" x="3260725" y="3540125"/>
          <p14:tracePt t="155978" x="3141663" y="3309938"/>
          <p14:tracePt t="155986" x="3036888" y="3125788"/>
          <p14:tracePt t="155993" x="2941638" y="2951163"/>
          <p14:tracePt t="156001" x="2870200" y="2846388"/>
          <p14:tracePt t="156008" x="2806700" y="2759075"/>
          <p14:tracePt t="156016" x="2741613" y="2663825"/>
          <p14:tracePt t="156024" x="2693988" y="2600325"/>
          <p14:tracePt t="156031" x="2646363" y="2535238"/>
          <p14:tracePt t="156039" x="2598738" y="2487613"/>
          <p14:tracePt t="156046" x="2566988" y="2455863"/>
          <p14:tracePt t="156054" x="2535238" y="2432050"/>
          <p14:tracePt t="156061" x="2511425" y="2416175"/>
          <p14:tracePt t="156068" x="2479675" y="2392363"/>
          <p14:tracePt t="156076" x="2463800" y="2392363"/>
          <p14:tracePt t="156083" x="2447925" y="2392363"/>
          <p14:tracePt t="156091" x="2439988" y="2384425"/>
          <p14:tracePt t="156098" x="2416175" y="2384425"/>
          <p14:tracePt t="156106" x="2408238" y="2384425"/>
          <p14:tracePt t="156121" x="2392363" y="2384425"/>
          <p14:tracePt t="156129" x="2374900" y="2376488"/>
          <p14:tracePt t="156136" x="2366963" y="2376488"/>
          <p14:tracePt t="156144" x="2351088" y="2360613"/>
          <p14:tracePt t="156157" x="2327275" y="2352675"/>
          <p14:tracePt t="156158" x="2311400" y="2352675"/>
          <p14:tracePt t="156166" x="2279650" y="2328863"/>
          <p14:tracePt t="156174" x="2255838" y="2320925"/>
          <p14:tracePt t="156182" x="2239963" y="2320925"/>
          <p14:tracePt t="156190" x="2200275" y="2312988"/>
          <p14:tracePt t="156196" x="2184400" y="2305050"/>
          <p14:tracePt t="156204" x="2176463" y="2297113"/>
          <p14:tracePt t="156211" x="2168525" y="2297113"/>
          <p14:tracePt t="156226" x="2160588" y="2289175"/>
          <p14:tracePt t="156233" x="2152650" y="2289175"/>
          <p14:tracePt t="156241" x="2144713" y="2273300"/>
          <p14:tracePt t="156248" x="2136775" y="2273300"/>
          <p14:tracePt t="156257" x="2128838" y="2257425"/>
          <p14:tracePt t="156263" x="2112963" y="2241550"/>
          <p14:tracePt t="156271" x="2105025" y="2233613"/>
          <p14:tracePt t="156278" x="2081213" y="2200275"/>
          <p14:tracePt t="156293" x="2065338" y="2176463"/>
          <p14:tracePt t="156301" x="2049463" y="2168525"/>
          <p14:tracePt t="156308" x="2033588" y="2136775"/>
          <p14:tracePt t="156316" x="2025650" y="2128838"/>
          <p14:tracePt t="156324" x="2017713" y="2112963"/>
          <p14:tracePt t="156331" x="2000250" y="2089150"/>
          <p14:tracePt t="156338" x="1992313" y="2065338"/>
          <p14:tracePt t="156345" x="1976438" y="2033588"/>
          <p14:tracePt t="156354" x="1968500" y="2017713"/>
          <p14:tracePt t="156361" x="1968500" y="2009775"/>
          <p14:tracePt t="156368" x="1960563" y="1993900"/>
          <p14:tracePt t="156377" x="1960563" y="1985963"/>
          <p14:tracePt t="156383" x="1960563" y="1978025"/>
          <p14:tracePt t="156391" x="1960563" y="1970088"/>
          <p14:tracePt t="156398" x="1960563" y="1962150"/>
          <p14:tracePt t="156407" x="1960563" y="1954213"/>
          <p14:tracePt t="156413" x="1960563" y="1946275"/>
          <p14:tracePt t="156429" x="1960563" y="1930400"/>
          <p14:tracePt t="156443" x="1960563" y="1922463"/>
          <p14:tracePt t="156459" x="1960563" y="1914525"/>
          <p14:tracePt t="156496" x="1960563" y="1906588"/>
          <p14:tracePt t="156504" x="1960563" y="1898650"/>
          <p14:tracePt t="156526" x="1960563" y="1890713"/>
          <p14:tracePt t="156548" x="1960563" y="1881188"/>
          <p14:tracePt t="156586" x="1960563" y="1873250"/>
          <p14:tracePt t="156593" x="1960563" y="1865313"/>
          <p14:tracePt t="156601" x="1960563" y="1857375"/>
          <p14:tracePt t="156608" x="1960563" y="1849438"/>
          <p14:tracePt t="156616" x="1960563" y="1833563"/>
          <p14:tracePt t="156623" x="1960563" y="1817688"/>
          <p14:tracePt t="156631" x="1968500" y="1801813"/>
          <p14:tracePt t="156638" x="1976438" y="1785938"/>
          <p14:tracePt t="156646" x="1984375" y="1778000"/>
          <p14:tracePt t="156654" x="1984375" y="1770063"/>
          <p14:tracePt t="156660" x="1984375" y="1762125"/>
          <p14:tracePt t="157381" x="1984375" y="1754188"/>
          <p14:tracePt t="157411" x="1984375" y="1746250"/>
          <p14:tracePt t="157629" x="1976438" y="1746250"/>
          <p14:tracePt t="157644" x="1976438" y="1754188"/>
          <p14:tracePt t="157653" x="1968500" y="1754188"/>
          <p14:tracePt t="157659" x="1968500" y="1762125"/>
          <p14:tracePt t="157667" x="1960563" y="1762125"/>
          <p14:tracePt t="157676" x="1960563" y="1770063"/>
          <p14:tracePt t="157868" x="1960563" y="1762125"/>
          <p14:tracePt t="157887" x="1960563" y="1754188"/>
          <p14:tracePt t="157900" x="1952625" y="1746250"/>
          <p14:tracePt t="157915" x="1952625" y="1738313"/>
          <p14:tracePt t="157928" x="1952625" y="1730375"/>
          <p14:tracePt t="157938" x="1944688" y="1722438"/>
          <p14:tracePt t="158048" x="1944688" y="1714500"/>
          <p14:tracePt t="158056" x="1936750" y="1714500"/>
          <p14:tracePt t="158079" x="1936750" y="1706563"/>
          <p14:tracePt t="158089" x="1928813" y="1706563"/>
          <p14:tracePt t="158094" x="1920875" y="1698625"/>
          <p14:tracePt t="158101" x="1920875" y="1690688"/>
          <p14:tracePt t="158109" x="1912938" y="1690688"/>
          <p14:tracePt t="158124" x="1905000" y="1682750"/>
          <p14:tracePt t="158154" x="1905000" y="1674813"/>
          <p14:tracePt t="158206" x="1897063" y="1674813"/>
          <p14:tracePt t="158228" x="1889125" y="1674813"/>
          <p14:tracePt t="158252" x="1881188" y="1674813"/>
          <p14:tracePt t="158746" x="1873250" y="1674813"/>
          <p14:tracePt t="158761" x="1865313" y="1674813"/>
          <p14:tracePt t="158771" x="1857375" y="1682750"/>
          <p14:tracePt t="158785" x="1857375" y="1690688"/>
          <p14:tracePt t="158791" x="1849438" y="1698625"/>
          <p14:tracePt t="158805" x="1849438" y="1706563"/>
          <p14:tracePt t="158814" x="1841500" y="1706563"/>
          <p14:tracePt t="158853" x="1841500" y="1714500"/>
          <p14:tracePt t="158978" x="1833563" y="1714500"/>
          <p14:tracePt t="159045" x="1825625" y="1714500"/>
          <p14:tracePt t="159210" x="1825625" y="1722438"/>
          <p14:tracePt t="159219" x="1825625" y="1730375"/>
          <p14:tracePt t="159235" x="1825625" y="1738313"/>
          <p14:tracePt t="159241" x="1825625" y="1746250"/>
          <p14:tracePt t="159257" x="1825625" y="1754188"/>
          <p14:tracePt t="159263" x="1825625" y="1762125"/>
          <p14:tracePt t="159353" x="1825625" y="1770063"/>
          <p14:tracePt t="159370" x="1825625" y="1778000"/>
          <p14:tracePt t="159376" x="1817688" y="1785938"/>
          <p14:tracePt t="159384" x="1817688" y="1793875"/>
          <p14:tracePt t="159392" x="1809750" y="1793875"/>
          <p14:tracePt t="159401" x="1809750" y="1801813"/>
          <p14:tracePt t="159407" x="1801813" y="1801813"/>
          <p14:tracePt t="159413" x="1785938" y="1825625"/>
          <p14:tracePt t="159421" x="1785938" y="1833563"/>
          <p14:tracePt t="159428" x="1778000" y="1833563"/>
          <p14:tracePt t="159436" x="1778000" y="1841500"/>
          <p14:tracePt t="159443" x="1770063" y="1849438"/>
          <p14:tracePt t="159458" x="1762125" y="1857375"/>
          <p14:tracePt t="159473" x="1762125" y="1865313"/>
          <p14:tracePt t="159505" x="1762125" y="1873250"/>
          <p14:tracePt t="159526" x="1762125" y="1881188"/>
          <p14:tracePt t="159541" x="1754188" y="1881188"/>
          <p14:tracePt t="159571" x="1754188" y="1890713"/>
          <p14:tracePt t="159608" x="1754188" y="1898650"/>
          <p14:tracePt t="159623" x="1746250" y="1898650"/>
          <p14:tracePt t="159631" x="1746250" y="1906588"/>
          <p14:tracePt t="159638" x="1746250" y="1914525"/>
          <p14:tracePt t="159661" x="1738313" y="1922463"/>
          <p14:tracePt t="159676" x="1730375" y="1922463"/>
          <p14:tracePt t="159684" x="1730375" y="1930400"/>
          <p14:tracePt t="159691" x="1722438" y="1938338"/>
          <p14:tracePt t="159698" x="1722438" y="1946275"/>
          <p14:tracePt t="159713" x="1714500" y="1946275"/>
          <p14:tracePt t="159721" x="1714500" y="1954213"/>
          <p14:tracePt t="159758" x="1706563" y="1954213"/>
          <p14:tracePt t="159765" x="1706563" y="1962150"/>
          <p14:tracePt t="159773" x="1698625" y="1962150"/>
          <p14:tracePt t="159796" x="1690688" y="1962150"/>
          <p14:tracePt t="159804" x="1690688" y="1970088"/>
          <p14:tracePt t="159818" x="1682750" y="1970088"/>
          <p14:tracePt t="159886" x="1674813" y="1970088"/>
          <p14:tracePt t="160066" x="1674813" y="1962150"/>
          <p14:tracePt t="162008" x="1682750" y="1962150"/>
          <p14:tracePt t="162017" x="1682750" y="1954213"/>
          <p14:tracePt t="162025" x="1690688" y="1954213"/>
          <p14:tracePt t="162031" x="1698625" y="1946275"/>
          <p14:tracePt t="162038" x="1698625" y="1938338"/>
          <p14:tracePt t="162048" x="1714500" y="1922463"/>
          <p14:tracePt t="162054" x="1722438" y="1922463"/>
          <p14:tracePt t="162061" x="1730375" y="1906588"/>
          <p14:tracePt t="162069" x="1746250" y="1890713"/>
          <p14:tracePt t="162076" x="1754188" y="1881188"/>
          <p14:tracePt t="162084" x="1754188" y="1865313"/>
          <p14:tracePt t="162091" x="1770063" y="1849438"/>
          <p14:tracePt t="162101" x="1778000" y="1841500"/>
          <p14:tracePt t="162106" x="1785938" y="1833563"/>
          <p14:tracePt t="162115" x="1785938" y="1825625"/>
          <p14:tracePt t="162121" x="1793875" y="1825625"/>
          <p14:tracePt t="162138" x="1793875" y="1817688"/>
          <p14:tracePt t="162154" x="1801813" y="1817688"/>
          <p14:tracePt t="162159" x="1809750" y="1817688"/>
          <p14:tracePt t="162167" x="1809750" y="1809750"/>
          <p14:tracePt t="162182" x="1817688" y="1809750"/>
          <p14:tracePt t="162188" x="1817688" y="1801813"/>
          <p14:tracePt t="162197" x="1825625" y="1793875"/>
          <p14:tracePt t="162219" x="1833563" y="1793875"/>
          <p14:tracePt t="162227" x="1841500" y="1785938"/>
          <p14:tracePt t="162249" x="1849438" y="1778000"/>
          <p14:tracePt t="162271" x="1857375" y="1770063"/>
          <p14:tracePt t="162285" x="1857375" y="1762125"/>
          <p14:tracePt t="162293" x="1865313" y="1762125"/>
          <p14:tracePt t="162308" x="1873250" y="1762125"/>
          <p14:tracePt t="162316" x="1873250" y="1754188"/>
          <p14:tracePt t="162346" x="1881188" y="1754188"/>
          <p14:tracePt t="162384" x="1881188" y="1746250"/>
          <p14:tracePt t="162953" x="1897063" y="1762125"/>
          <p14:tracePt t="162961" x="1928813" y="1785938"/>
          <p14:tracePt t="162968" x="1968500" y="1817688"/>
          <p14:tracePt t="162976" x="2017713" y="1849438"/>
          <p14:tracePt t="162984" x="2081213" y="1890713"/>
          <p14:tracePt t="162992" x="2152650" y="1946275"/>
          <p14:tracePt t="162999" x="2239963" y="2009775"/>
          <p14:tracePt t="163007" x="2343150" y="2073275"/>
          <p14:tracePt t="163016" x="2479675" y="2160588"/>
          <p14:tracePt t="163021" x="2590800" y="2241550"/>
          <p14:tracePt t="163030" x="2767013" y="2368550"/>
          <p14:tracePt t="163037" x="2957513" y="2479675"/>
          <p14:tracePt t="163043" x="3149600" y="2584450"/>
          <p14:tracePt t="163051" x="3340100" y="2703513"/>
          <p14:tracePt t="163060" x="3508375" y="2806700"/>
          <p14:tracePt t="163068" x="3706813" y="2943225"/>
          <p14:tracePt t="163073" x="3843338" y="3038475"/>
          <p14:tracePt t="163082" x="4017963" y="3165475"/>
          <p14:tracePt t="163090" x="4129088" y="3262313"/>
          <p14:tracePt t="163096" x="4265613" y="3365500"/>
          <p14:tracePt t="163103" x="4400550" y="3452813"/>
          <p14:tracePt t="163112" x="4503738" y="3516313"/>
          <p14:tracePt t="163119" x="4584700" y="3579813"/>
          <p14:tracePt t="163126" x="4656138" y="3613150"/>
          <p14:tracePt t="163134" x="4727575" y="3660775"/>
          <p14:tracePt t="163141" x="4799013" y="3708400"/>
          <p14:tracePt t="163148" x="4870450" y="3756025"/>
          <p14:tracePt t="163168" x="4975225" y="3827463"/>
          <p14:tracePt t="163171" x="5014913" y="3859213"/>
          <p14:tracePt t="163180" x="5046663" y="3898900"/>
          <p14:tracePt t="163187" x="5062538" y="3930650"/>
          <p14:tracePt t="163195" x="5102225" y="3979863"/>
          <p14:tracePt t="163204" x="5110163" y="4027488"/>
          <p14:tracePt t="163210" x="5118100" y="4083050"/>
          <p14:tracePt t="163216" x="5126038" y="4130675"/>
          <p14:tracePt t="163223" x="5126038" y="4178300"/>
          <p14:tracePt t="163233" x="5133975" y="4241800"/>
          <p14:tracePt t="163239" x="5133975" y="4306888"/>
          <p14:tracePt t="163248" x="5133975" y="4362450"/>
          <p14:tracePt t="163254" x="5133975" y="4410075"/>
          <p14:tracePt t="163261" x="5133975" y="4441825"/>
          <p14:tracePt t="163269" x="5133975" y="4465638"/>
          <p14:tracePt t="163277" x="5133975" y="4489450"/>
          <p14:tracePt t="163284" x="5133975" y="4505325"/>
          <p14:tracePt t="163292" x="5133975" y="4521200"/>
          <p14:tracePt t="163299" x="5126038" y="4545013"/>
          <p14:tracePt t="163306" x="5118100" y="4568825"/>
          <p14:tracePt t="163314" x="5102225" y="4641850"/>
          <p14:tracePt t="163321" x="5086350" y="4697413"/>
          <p14:tracePt t="163328" x="5070475" y="4752975"/>
          <p14:tracePt t="163336" x="5046663" y="4848225"/>
          <p14:tracePt t="163344" x="5014913" y="4951413"/>
          <p14:tracePt t="163351" x="4991100" y="5032375"/>
          <p14:tracePt t="163358" x="4967288" y="5127625"/>
          <p14:tracePt t="163366" x="4943475" y="5214938"/>
          <p14:tracePt t="163373" x="4933950" y="5294313"/>
          <p14:tracePt t="163382" x="4926013" y="5335588"/>
          <p14:tracePt t="163388" x="4926013" y="5383213"/>
          <p14:tracePt t="163396" x="4926013" y="5407025"/>
          <p14:tracePt t="163403" x="4926013" y="5438775"/>
          <p14:tracePt t="163411" x="4926013" y="5454650"/>
          <p14:tracePt t="163418" x="4926013" y="5470525"/>
          <p14:tracePt t="163434" x="4926013" y="5486400"/>
          <p14:tracePt t="163441" x="4926013" y="5510213"/>
          <p14:tracePt t="163448" x="4926013" y="5526088"/>
          <p14:tracePt t="163456" x="4933950" y="5549900"/>
          <p14:tracePt t="163464" x="4943475" y="5565775"/>
          <p14:tracePt t="163471" x="4943475" y="5589588"/>
          <p14:tracePt t="163478" x="4951413" y="5613400"/>
          <p14:tracePt t="163486" x="4951413" y="5637213"/>
          <p14:tracePt t="163493" x="4951413" y="5670550"/>
          <p14:tracePt t="163501" x="4951413" y="5702300"/>
          <p14:tracePt t="163509" x="4951413" y="5726113"/>
          <p14:tracePt t="163516" x="4951413" y="5757863"/>
          <p14:tracePt t="163523" x="4951413" y="5773738"/>
          <p14:tracePt t="163531" x="4951413" y="5805488"/>
          <p14:tracePt t="163538" x="4951413" y="5821363"/>
          <p14:tracePt t="163546" x="4951413" y="5845175"/>
          <p14:tracePt t="163553" x="4933950" y="5876925"/>
          <p14:tracePt t="163561" x="4918075" y="5908675"/>
          <p14:tracePt t="163568" x="4902200" y="5940425"/>
          <p14:tracePt t="163576" x="4894263" y="5956300"/>
          <p14:tracePt t="163584" x="4870450" y="5988050"/>
          <p14:tracePt t="163590" x="4854575" y="6005513"/>
          <p14:tracePt t="163598" x="4838700" y="6029325"/>
          <p14:tracePt t="163606" x="4806950" y="6053138"/>
          <p14:tracePt t="163613" x="4783138" y="6069013"/>
          <p14:tracePt t="163621" x="4751388" y="6084888"/>
          <p14:tracePt t="163630" x="4711700" y="6092825"/>
          <p14:tracePt t="163636" x="4672013" y="6100763"/>
          <p14:tracePt t="163643" x="4640263" y="6108700"/>
          <p14:tracePt t="163651" x="4600575" y="6108700"/>
          <p14:tracePt t="163658" x="4551363" y="6108700"/>
          <p14:tracePt t="163668" x="4511675" y="6108700"/>
          <p14:tracePt t="163673" x="4464050" y="6108700"/>
          <p14:tracePt t="163681" x="4416425" y="6100763"/>
          <p14:tracePt t="163689" x="4384675" y="6092825"/>
          <p14:tracePt t="163697" x="4352925" y="6084888"/>
          <p14:tracePt t="163704" x="4321175" y="6084888"/>
          <p14:tracePt t="163711" x="4289425" y="6084888"/>
          <p14:tracePt t="163718" x="4249738" y="6084888"/>
          <p14:tracePt t="163726" x="4217988" y="6076950"/>
          <p14:tracePt t="163734" x="4184650" y="6076950"/>
          <p14:tracePt t="163741" x="4152900" y="6076950"/>
          <p14:tracePt t="163748" x="4137025" y="6076950"/>
          <p14:tracePt t="163756" x="4113213" y="6076950"/>
          <p14:tracePt t="163764" x="4089400" y="6084888"/>
          <p14:tracePt t="163771" x="4049713" y="6092825"/>
          <p14:tracePt t="163778" x="4025900" y="6108700"/>
          <p14:tracePt t="163786" x="4010025" y="6116638"/>
          <p14:tracePt t="163793" x="3978275" y="6140450"/>
          <p14:tracePt t="163801" x="3962400" y="6148388"/>
          <p14:tracePt t="163808" x="3938588" y="6172200"/>
          <p14:tracePt t="163816" x="3906838" y="6196013"/>
          <p14:tracePt t="163823" x="3890963" y="6211888"/>
          <p14:tracePt t="163831" x="3833813" y="6243638"/>
          <p14:tracePt t="163839" x="3810000" y="6259513"/>
          <p14:tracePt t="163847" x="3794125" y="6267450"/>
          <p14:tracePt t="163854" x="3778250" y="6267450"/>
          <p14:tracePt t="163861" x="3762375" y="6275388"/>
          <p14:tracePt t="163869" x="3738563" y="6283325"/>
          <p14:tracePt t="163876" x="3730625" y="6283325"/>
          <p14:tracePt t="163884" x="3714750" y="6283325"/>
          <p14:tracePt t="163891" x="3698875" y="6283325"/>
          <p14:tracePt t="163898" x="3683000" y="6291263"/>
          <p14:tracePt t="163905" x="3675063" y="6291263"/>
          <p14:tracePt t="163920" x="3667125" y="6291263"/>
          <p14:tracePt t="163928" x="3659188" y="6291263"/>
          <p14:tracePt t="163936" x="3651250" y="6291263"/>
          <p14:tracePt t="163958" x="3643313" y="6291263"/>
          <p14:tracePt t="164011" x="3635375" y="6291263"/>
          <p14:tracePt t="164018" x="3627438" y="6291263"/>
          <p14:tracePt t="164034" x="3619500" y="6291263"/>
          <p14:tracePt t="164048" x="3611563" y="6291263"/>
          <p14:tracePt t="164064" x="3595688" y="6291263"/>
          <p14:tracePt t="164078" x="3587750" y="6291263"/>
          <p14:tracePt t="164093" x="3571875" y="6299200"/>
          <p14:tracePt t="164108" x="3563938" y="6299200"/>
          <p14:tracePt t="164138" x="3563938" y="6307138"/>
          <p14:tracePt t="164167" x="3556000" y="6307138"/>
          <p14:tracePt t="164191" x="3556000" y="6315075"/>
          <p14:tracePt t="164214" x="3556000" y="6323013"/>
          <p14:tracePt t="164476" x="3556000" y="6330950"/>
          <p14:tracePt t="165571" x="3563938" y="6330950"/>
          <p14:tracePt t="165586" x="3571875" y="6330950"/>
          <p14:tracePt t="165593" x="3579813" y="6330950"/>
          <p14:tracePt t="165617" x="3587750" y="6330950"/>
          <p14:tracePt t="165639" x="3595688" y="6330950"/>
          <p14:tracePt t="165655" x="3603625" y="6330950"/>
          <p14:tracePt t="165661" x="3611563" y="6330950"/>
          <p14:tracePt t="165677" x="3619500" y="6330950"/>
          <p14:tracePt t="165692" x="3627438" y="6330950"/>
          <p14:tracePt t="165706" x="3635375" y="6330950"/>
          <p14:tracePt t="165721" x="3643313" y="6338888"/>
          <p14:tracePt t="165732" x="3651250" y="6338888"/>
          <p14:tracePt t="165752" x="3659188" y="6338888"/>
          <p14:tracePt t="165766" x="3667125" y="6338888"/>
          <p14:tracePt t="165782" x="3667125" y="6348413"/>
          <p14:tracePt t="165790" x="3675063" y="6348413"/>
          <p14:tracePt t="165908" x="3675063" y="6338888"/>
          <p14:tracePt t="165923" x="3675063" y="6323013"/>
          <p14:tracePt t="165931" x="3675063" y="6315075"/>
          <p14:tracePt t="165939" x="3675063" y="6291263"/>
          <p14:tracePt t="165948" x="3675063" y="6283325"/>
          <p14:tracePt t="165954" x="3675063" y="6275388"/>
          <p14:tracePt t="165961" x="3675063" y="6251575"/>
          <p14:tracePt t="165968" x="3675063" y="6243638"/>
          <p14:tracePt t="165977" x="3675063" y="6235700"/>
          <p14:tracePt t="165985" x="3675063" y="6227763"/>
          <p14:tracePt t="165991" x="3675063" y="6211888"/>
          <p14:tracePt t="166006" x="3675063" y="6203950"/>
          <p14:tracePt t="166029" x="3667125" y="6203950"/>
          <p14:tracePt t="166051" x="3659188" y="6196013"/>
          <p14:tracePt t="166058" x="3651250" y="6196013"/>
          <p14:tracePt t="166066" x="3635375" y="6196013"/>
          <p14:tracePt t="166073" x="3619500" y="6196013"/>
          <p14:tracePt t="166082" x="3611563" y="6188075"/>
          <p14:tracePt t="166089" x="3595688" y="6188075"/>
          <p14:tracePt t="166096" x="3579813" y="6180138"/>
          <p14:tracePt t="166103" x="3556000" y="6172200"/>
          <p14:tracePt t="166112" x="3548063" y="6164263"/>
          <p14:tracePt t="166118" x="3532188" y="6148388"/>
          <p14:tracePt t="166126" x="3508375" y="6140450"/>
          <p14:tracePt t="166133" x="3492500" y="6124575"/>
          <p14:tracePt t="166141" x="3467100" y="6116638"/>
          <p14:tracePt t="166149" x="3459163" y="6108700"/>
          <p14:tracePt t="166163" x="3443288" y="6092825"/>
          <p14:tracePt t="166185" x="3435350" y="6084888"/>
          <p14:tracePt t="166193" x="3435350" y="6076950"/>
          <p14:tracePt t="166200" x="3435350" y="6069013"/>
          <p14:tracePt t="166208" x="3427413" y="6069013"/>
          <p14:tracePt t="166216" x="3427413" y="6061075"/>
          <p14:tracePt t="166223" x="3419475" y="6053138"/>
          <p14:tracePt t="166231" x="3419475" y="6045200"/>
          <p14:tracePt t="166238" x="3411538" y="6037263"/>
          <p14:tracePt t="166255" x="3403600" y="6029325"/>
          <p14:tracePt t="166264" x="3395663" y="6021388"/>
          <p14:tracePt t="166271" x="3395663" y="6013450"/>
          <p14:tracePt t="166276" x="3387725" y="6013450"/>
          <p14:tracePt t="166283" x="3387725" y="6005513"/>
          <p14:tracePt t="166291" x="3387725" y="5995988"/>
          <p14:tracePt t="166299" x="3379788" y="5995988"/>
          <p14:tracePt t="166306" x="3371850" y="5988050"/>
          <p14:tracePt t="166313" x="3363913" y="5988050"/>
          <p14:tracePt t="166336" x="3355975" y="5988050"/>
          <p14:tracePt t="166358" x="3348038" y="5988050"/>
          <p14:tracePt t="166382" x="3340100" y="5995988"/>
          <p14:tracePt t="166388" x="3332163" y="6005513"/>
          <p14:tracePt t="166396" x="3332163" y="6021388"/>
          <p14:tracePt t="166403" x="3332163" y="6029325"/>
          <p14:tracePt t="166412" x="3324225" y="6045200"/>
          <p14:tracePt t="166418" x="3316288" y="6061075"/>
          <p14:tracePt t="166426" x="3316288" y="6084888"/>
          <p14:tracePt t="166433" x="3316288" y="6108700"/>
          <p14:tracePt t="166441" x="3316288" y="6132513"/>
          <p14:tracePt t="166449" x="3316288" y="6140450"/>
          <p14:tracePt t="166455" x="3316288" y="6156325"/>
          <p14:tracePt t="166466" x="3316288" y="6164263"/>
          <p14:tracePt t="166473" x="3316288" y="6180138"/>
          <p14:tracePt t="166479" x="3316288" y="6188075"/>
          <p14:tracePt t="166486" x="3316288" y="6196013"/>
          <p14:tracePt t="166493" x="3324225" y="6203950"/>
          <p14:tracePt t="166508" x="3332163" y="6211888"/>
          <p14:tracePt t="166516" x="3340100" y="6211888"/>
          <p14:tracePt t="166523" x="3340100" y="6219825"/>
          <p14:tracePt t="166531" x="3348038" y="6219825"/>
          <p14:tracePt t="166538" x="3348038" y="6227763"/>
          <p14:tracePt t="166546" x="3355975" y="6227763"/>
          <p14:tracePt t="166553" x="3371850" y="6227763"/>
          <p14:tracePt t="166561" x="3379788" y="6235700"/>
          <p14:tracePt t="166568" x="3387725" y="6243638"/>
          <p14:tracePt t="166576" x="3395663" y="6243638"/>
          <p14:tracePt t="166583" x="3403600" y="6251575"/>
          <p14:tracePt t="166591" x="3411538" y="6251575"/>
          <p14:tracePt t="166598" x="3419475" y="6259513"/>
          <p14:tracePt t="166614" x="3427413" y="6267450"/>
          <p14:tracePt t="166629" x="3435350" y="6267450"/>
          <p14:tracePt t="166651" x="3443288" y="6267450"/>
          <p14:tracePt t="166688" x="3451225" y="6267450"/>
          <p14:tracePt t="166696" x="3459163" y="6267450"/>
          <p14:tracePt t="166711" x="3467100" y="6275388"/>
          <p14:tracePt t="166718" x="3492500" y="6283325"/>
          <p14:tracePt t="166726" x="3500438" y="6291263"/>
          <p14:tracePt t="166733" x="3516313" y="6299200"/>
          <p14:tracePt t="166741" x="3540125" y="6315075"/>
          <p14:tracePt t="166749" x="3563938" y="6323013"/>
          <p14:tracePt t="166756" x="3587750" y="6323013"/>
          <p14:tracePt t="166765" x="3627438" y="6338888"/>
          <p14:tracePt t="166771" x="3667125" y="6348413"/>
          <p14:tracePt t="166779" x="3698875" y="6356350"/>
          <p14:tracePt t="166785" x="3730625" y="6356350"/>
          <p14:tracePt t="166793" x="3778250" y="6364288"/>
          <p14:tracePt t="166801" x="3810000" y="6372225"/>
          <p14:tracePt t="166808" x="3843338" y="6372225"/>
          <p14:tracePt t="166816" x="3890963" y="6372225"/>
          <p14:tracePt t="166823" x="3930650" y="6380163"/>
          <p14:tracePt t="166831" x="3962400" y="6380163"/>
          <p14:tracePt t="166838" x="4010025" y="6380163"/>
          <p14:tracePt t="166845" x="4041775" y="6380163"/>
          <p14:tracePt t="166853" x="4081463" y="6380163"/>
          <p14:tracePt t="166861" x="4121150" y="6380163"/>
          <p14:tracePt t="166868" x="4152900" y="6380163"/>
          <p14:tracePt t="166876" x="4160838" y="6380163"/>
          <p14:tracePt t="166883" x="4192588" y="6380163"/>
          <p14:tracePt t="166890" x="4225925" y="6380163"/>
          <p14:tracePt t="166899" x="4249738" y="6380163"/>
          <p14:tracePt t="166906" x="4273550" y="6380163"/>
          <p14:tracePt t="166914" x="4297363" y="6380163"/>
          <p14:tracePt t="166921" x="4313238" y="6380163"/>
          <p14:tracePt t="166928" x="4337050" y="6380163"/>
          <p14:tracePt t="166936" x="4352925" y="6380163"/>
          <p14:tracePt t="166943" x="4368800" y="6380163"/>
          <p14:tracePt t="166951" x="4392613" y="6380163"/>
          <p14:tracePt t="166958" x="4416425" y="6380163"/>
          <p14:tracePt t="166966" x="4440238" y="6380163"/>
          <p14:tracePt t="166973" x="4456113" y="6380163"/>
          <p14:tracePt t="166982" x="4471988" y="6380163"/>
          <p14:tracePt t="166988" x="4495800" y="6380163"/>
          <p14:tracePt t="166995" x="4511675" y="6388100"/>
          <p14:tracePt t="167003" x="4535488" y="6388100"/>
          <p14:tracePt t="167011" x="4551363" y="6388100"/>
          <p14:tracePt t="167018" x="4576763" y="6388100"/>
          <p14:tracePt t="167026" x="4600575" y="6388100"/>
          <p14:tracePt t="167033" x="4624388" y="6388100"/>
          <p14:tracePt t="167041" x="4648200" y="6388100"/>
          <p14:tracePt t="167049" x="4664075" y="6388100"/>
          <p14:tracePt t="167056" x="4695825" y="6388100"/>
          <p14:tracePt t="167064" x="4719638" y="6388100"/>
          <p14:tracePt t="167071" x="4751388" y="6388100"/>
          <p14:tracePt t="167078" x="4775200" y="6388100"/>
          <p14:tracePt t="167085" x="4791075" y="6388100"/>
          <p14:tracePt t="167094" x="4838700" y="6388100"/>
          <p14:tracePt t="167101" x="4862513" y="6388100"/>
          <p14:tracePt t="167109" x="4894263" y="6388100"/>
          <p14:tracePt t="167115" x="4918075" y="6388100"/>
          <p14:tracePt t="167124" x="4951413" y="6396038"/>
          <p14:tracePt t="167131" x="4983163" y="6396038"/>
          <p14:tracePt t="167139" x="5030788" y="6396038"/>
          <p14:tracePt t="167145" x="5046663" y="6396038"/>
          <p14:tracePt t="167153" x="5054600" y="6396038"/>
          <p14:tracePt t="167165" x="5062538" y="6396038"/>
          <p14:tracePt t="167168" x="5078413" y="6396038"/>
          <p14:tracePt t="167183" x="5086350" y="6396038"/>
          <p14:tracePt t="167199" x="5094288" y="6396038"/>
          <p14:tracePt t="167206" x="5102225" y="6396038"/>
          <p14:tracePt t="167214" x="5110163" y="6396038"/>
          <p14:tracePt t="167221" x="5118100" y="6396038"/>
          <p14:tracePt t="167228" x="5126038" y="6396038"/>
          <p14:tracePt t="167235" x="5133975" y="6396038"/>
          <p14:tracePt t="167251" x="5141913" y="6396038"/>
          <p14:tracePt t="167325" x="5141913" y="6388100"/>
          <p14:tracePt t="167333" x="5126038" y="6388100"/>
          <p14:tracePt t="167341" x="5110163" y="6388100"/>
          <p14:tracePt t="167348" x="5078413" y="6388100"/>
          <p14:tracePt t="167356" x="5046663" y="6388100"/>
          <p14:tracePt t="167364" x="5006975" y="6388100"/>
          <p14:tracePt t="167371" x="4959350" y="6388100"/>
          <p14:tracePt t="167378" x="4918075" y="6388100"/>
          <p14:tracePt t="167386" x="4862513" y="6388100"/>
          <p14:tracePt t="167394" x="4806950" y="6388100"/>
          <p14:tracePt t="167400" x="4759325" y="6388100"/>
          <p14:tracePt t="167408" x="4711700" y="6388100"/>
          <p14:tracePt t="167415" x="4672013" y="6388100"/>
          <p14:tracePt t="167423" x="4608513" y="6388100"/>
          <p14:tracePt t="167431" x="4559300" y="6388100"/>
          <p14:tracePt t="167439" x="4495800" y="6388100"/>
          <p14:tracePt t="167445" x="4456113" y="6388100"/>
          <p14:tracePt t="167453" x="4400550" y="6388100"/>
          <p14:tracePt t="167462" x="4368800" y="6388100"/>
          <p14:tracePt t="167469" x="4329113" y="6388100"/>
          <p14:tracePt t="167476" x="4281488" y="6388100"/>
          <p14:tracePt t="167483" x="4241800" y="6388100"/>
          <p14:tracePt t="167491" x="4217988" y="6388100"/>
          <p14:tracePt t="167498" x="4184650" y="6388100"/>
          <p14:tracePt t="167506" x="4144963" y="6396038"/>
          <p14:tracePt t="167514" x="4105275" y="6396038"/>
          <p14:tracePt t="167521" x="4057650" y="6396038"/>
          <p14:tracePt t="167528" x="4017963" y="6403975"/>
          <p14:tracePt t="167536" x="3986213" y="6403975"/>
          <p14:tracePt t="167544" x="3938588" y="6403975"/>
          <p14:tracePt t="167551" x="3898900" y="6403975"/>
          <p14:tracePt t="167558" x="3867150" y="6403975"/>
          <p14:tracePt t="167566" x="3843338" y="6403975"/>
          <p14:tracePt t="167574" x="3810000" y="6403975"/>
          <p14:tracePt t="167581" x="3786188" y="6403975"/>
          <p14:tracePt t="167588" x="3754438" y="6403975"/>
          <p14:tracePt t="167596" x="3730625" y="6403975"/>
          <p14:tracePt t="167603" x="3714750" y="6403975"/>
          <p14:tracePt t="167611" x="3698875" y="6403975"/>
          <p14:tracePt t="167618" x="3683000" y="6403975"/>
          <p14:tracePt t="167626" x="3675063" y="6403975"/>
          <p14:tracePt t="167634" x="3667125" y="6403975"/>
          <p14:tracePt t="167641" x="3651250" y="6403975"/>
          <p14:tracePt t="167648" x="3643313" y="6403975"/>
          <p14:tracePt t="167656" x="3635375" y="6403975"/>
          <p14:tracePt t="167671" x="3627438" y="6403975"/>
          <p14:tracePt t="167679" x="3611563" y="6403975"/>
          <p14:tracePt t="167695" x="3595688" y="6396038"/>
          <p14:tracePt t="167701" x="3579813" y="6396038"/>
          <p14:tracePt t="167708" x="3563938" y="6388100"/>
          <p14:tracePt t="167716" x="3540125" y="6388100"/>
          <p14:tracePt t="167723" x="3532188" y="6380163"/>
          <p14:tracePt t="167731" x="3516313" y="6372225"/>
          <p14:tracePt t="167738" x="3500438" y="6364288"/>
          <p14:tracePt t="167746" x="3492500" y="6364288"/>
          <p14:tracePt t="167753" x="3484563" y="6364288"/>
          <p14:tracePt t="167821" x="3492500" y="6364288"/>
          <p14:tracePt t="167829" x="3500438" y="6364288"/>
          <p14:tracePt t="167836" x="3516313" y="6356350"/>
          <p14:tracePt t="167844" x="3540125" y="6356350"/>
          <p14:tracePt t="167850" x="3563938" y="6356350"/>
          <p14:tracePt t="167858" x="3579813" y="6348413"/>
          <p14:tracePt t="167865" x="3611563" y="6348413"/>
          <p14:tracePt t="167873" x="3635375" y="6348413"/>
          <p14:tracePt t="167881" x="3667125" y="6348413"/>
          <p14:tracePt t="167888" x="3722688" y="6348413"/>
          <p14:tracePt t="167896" x="3762375" y="6348413"/>
          <p14:tracePt t="167903" x="3817938" y="6348413"/>
          <p14:tracePt t="167911" x="3875088" y="6348413"/>
          <p14:tracePt t="167918" x="3922713" y="6348413"/>
          <p14:tracePt t="167926" x="3970338" y="6348413"/>
          <p14:tracePt t="167933" x="4017963" y="6348413"/>
          <p14:tracePt t="167941" x="4073525" y="6348413"/>
          <p14:tracePt t="167948" x="4121150" y="6348413"/>
          <p14:tracePt t="167955" x="4184650" y="6348413"/>
          <p14:tracePt t="167964" x="4249738" y="6348413"/>
          <p14:tracePt t="167970" x="4297363" y="6348413"/>
          <p14:tracePt t="167978" x="4337050" y="6348413"/>
          <p14:tracePt t="167985" x="4376738" y="6348413"/>
          <p14:tracePt t="167993" x="4440238" y="6348413"/>
          <p14:tracePt t="168000" x="4527550" y="6348413"/>
          <p14:tracePt t="168008" x="4592638" y="6348413"/>
          <p14:tracePt t="168015" x="4664075" y="6348413"/>
          <p14:tracePt t="168023" x="4727575" y="6348413"/>
          <p14:tracePt t="168032" x="4775200" y="6356350"/>
          <p14:tracePt t="168040" x="4846638" y="6356350"/>
          <p14:tracePt t="168047" x="4933950" y="6356350"/>
          <p14:tracePt t="168053" x="5006975" y="6356350"/>
          <p14:tracePt t="168061" x="5094288" y="6356350"/>
          <p14:tracePt t="168068" x="5173663" y="6356350"/>
          <p14:tracePt t="168076" x="5260975" y="6356350"/>
          <p14:tracePt t="168083" x="5318125" y="6356350"/>
          <p14:tracePt t="168090" x="5397500" y="6356350"/>
          <p14:tracePt t="168098" x="5484813" y="6356350"/>
          <p14:tracePt t="168106" x="5556250" y="6356350"/>
          <p14:tracePt t="168114" x="5643563" y="6356350"/>
          <p14:tracePt t="168120" x="5716588" y="6356350"/>
          <p14:tracePt t="168129" x="5803900" y="6356350"/>
          <p14:tracePt t="168135" x="5851525" y="6356350"/>
          <p14:tracePt t="168147" x="5930900" y="6356350"/>
          <p14:tracePt t="168151" x="6002338" y="6356350"/>
          <p14:tracePt t="168158" x="6051550" y="6356350"/>
          <p14:tracePt t="168166" x="6099175" y="6356350"/>
          <p14:tracePt t="168173" x="6130925" y="6356350"/>
          <p14:tracePt t="168181" x="6162675" y="6356350"/>
          <p14:tracePt t="168188" x="6186488" y="6356350"/>
          <p14:tracePt t="168196" x="6202363" y="6356350"/>
          <p14:tracePt t="168203" x="6210300" y="6356350"/>
          <p14:tracePt t="168211" x="6218238" y="6356350"/>
          <p14:tracePt t="168226" x="6226175" y="6356350"/>
          <p14:tracePt t="168234" x="6242050" y="6356350"/>
          <p14:tracePt t="168249" x="6257925" y="6356350"/>
          <p14:tracePt t="168256" x="6273800" y="6356350"/>
          <p14:tracePt t="168264" x="6289675" y="6364288"/>
          <p14:tracePt t="168271" x="6305550" y="6364288"/>
          <p14:tracePt t="168278" x="6329363" y="6364288"/>
          <p14:tracePt t="168286" x="6353175" y="6364288"/>
          <p14:tracePt t="168294" x="6369050" y="6364288"/>
          <p14:tracePt t="168301" x="6392863" y="6364288"/>
          <p14:tracePt t="168308" x="6418263" y="6364288"/>
          <p14:tracePt t="168317" x="6442075" y="6364288"/>
          <p14:tracePt t="168326" x="6473825" y="6364288"/>
          <p14:tracePt t="168333" x="6529388" y="6364288"/>
          <p14:tracePt t="168339" x="6569075" y="6364288"/>
          <p14:tracePt t="168347" x="6616700" y="6372225"/>
          <p14:tracePt t="168353" x="6656388" y="6372225"/>
          <p14:tracePt t="168361" x="6704013" y="6380163"/>
          <p14:tracePt t="168368" x="6743700" y="6388100"/>
          <p14:tracePt t="168376" x="6792913" y="6396038"/>
          <p14:tracePt t="168383" x="6832600" y="6403975"/>
          <p14:tracePt t="168390" x="6880225" y="6403975"/>
          <p14:tracePt t="168398" x="6896100" y="6403975"/>
          <p14:tracePt t="168405" x="6911975" y="6411913"/>
          <p14:tracePt t="168414" x="6927850" y="6411913"/>
          <p14:tracePt t="168421" x="6943725" y="6411913"/>
          <p14:tracePt t="168961" x="6951663" y="6411913"/>
          <p14:tracePt t="169899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169989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6E2D1-0A09-49AE-B363-FD33AFF3C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E325F5-75F0-4CFE-8FE7-53122AC0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0A0AE1B8-5DB8-43A3-B82C-82309943DFF1}"/>
                  </a:ext>
                </a:extLst>
              </p14:cNvPr>
              <p14:cNvContentPartPr/>
              <p14:nvPr/>
            </p14:nvContentPartPr>
            <p14:xfrm>
              <a:off x="1611020" y="4020569"/>
              <a:ext cx="124560" cy="597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0A0AE1B8-5DB8-43A3-B82C-82309943DF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020" y="4002929"/>
                <a:ext cx="16020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37155464-305C-451A-82B9-CF49AD3A9333}"/>
                  </a:ext>
                </a:extLst>
              </p14:cNvPr>
              <p14:cNvContentPartPr/>
              <p14:nvPr/>
            </p14:nvContentPartPr>
            <p14:xfrm>
              <a:off x="981020" y="3864689"/>
              <a:ext cx="527040" cy="42660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37155464-305C-451A-82B9-CF49AD3A93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3380" y="3847034"/>
                <a:ext cx="562680" cy="462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C370A8B7-6585-4D09-82A6-881383E32E6C}"/>
                  </a:ext>
                </a:extLst>
              </p14:cNvPr>
              <p14:cNvContentPartPr/>
              <p14:nvPr/>
            </p14:nvContentPartPr>
            <p14:xfrm>
              <a:off x="1876340" y="3868649"/>
              <a:ext cx="258120" cy="33804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C370A8B7-6585-4D09-82A6-881383E32E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58700" y="3850649"/>
                <a:ext cx="29376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3C971BAF-00AF-4118-A7CF-52EB3E4DB7B9}"/>
                  </a:ext>
                </a:extLst>
              </p14:cNvPr>
              <p14:cNvContentPartPr/>
              <p14:nvPr/>
            </p14:nvContentPartPr>
            <p14:xfrm>
              <a:off x="5303180" y="3707009"/>
              <a:ext cx="1278000" cy="60660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3C971BAF-00AF-4118-A7CF-52EB3E4DB7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85540" y="3689369"/>
                <a:ext cx="1313640" cy="642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s36">
            <a:hlinkClick r:id="" action="ppaction://media"/>
            <a:extLst>
              <a:ext uri="{FF2B5EF4-FFF2-40B4-BE49-F238E27FC236}">
                <a16:creationId xmlns:a16="http://schemas.microsoft.com/office/drawing/2014/main" id="{97CCE719-B1DF-4F3A-990B-A6FA42927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853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4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77"/>
    </mc:Choice>
    <mc:Fallback>
      <p:transition spd="slow" advTm="89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41" x="5700713" y="836613"/>
          <p14:tracePt t="6637" x="5740400" y="828675"/>
          <p14:tracePt t="6645" x="5780088" y="820738"/>
          <p14:tracePt t="6652" x="5819775" y="812800"/>
          <p14:tracePt t="6659" x="5851525" y="812800"/>
          <p14:tracePt t="6667" x="5875338" y="812800"/>
          <p14:tracePt t="6675" x="5907088" y="812800"/>
          <p14:tracePt t="6683" x="5954713" y="812800"/>
          <p14:tracePt t="6690" x="6026150" y="812800"/>
          <p14:tracePt t="6697" x="6115050" y="820738"/>
          <p14:tracePt t="6705" x="6194425" y="828675"/>
          <p14:tracePt t="6712" x="6305550" y="828675"/>
          <p14:tracePt t="6719" x="6410325" y="836613"/>
          <p14:tracePt t="6727" x="6505575" y="836613"/>
          <p14:tracePt t="6735" x="6616700" y="844550"/>
          <p14:tracePt t="6742" x="6711950" y="852488"/>
          <p14:tracePt t="6750" x="6824663" y="862013"/>
          <p14:tracePt t="6758" x="6919913" y="869950"/>
          <p14:tracePt t="6765" x="7023100" y="877888"/>
          <p14:tracePt t="6772" x="7126288" y="877888"/>
          <p14:tracePt t="6780" x="7239000" y="901700"/>
          <p14:tracePt t="6788" x="7342188" y="901700"/>
          <p14:tracePt t="6795" x="7445375" y="901700"/>
          <p14:tracePt t="6802" x="7542213" y="901700"/>
          <p14:tracePt t="6809" x="7637463" y="901700"/>
          <p14:tracePt t="6817" x="7724775" y="901700"/>
          <p14:tracePt t="6825" x="7796213" y="901700"/>
          <p14:tracePt t="6832" x="7859713" y="909638"/>
          <p14:tracePt t="6840" x="7916863" y="909638"/>
          <p14:tracePt t="6847" x="7972425" y="909638"/>
          <p14:tracePt t="6856" x="8027988" y="925513"/>
          <p14:tracePt t="6862" x="8075613" y="925513"/>
          <p14:tracePt t="6870" x="8131175" y="941388"/>
          <p14:tracePt t="6890" x="8210550" y="949325"/>
          <p14:tracePt t="6893" x="8267700" y="957263"/>
          <p14:tracePt t="6900" x="8307388" y="965200"/>
          <p14:tracePt t="6907" x="8355013" y="973138"/>
          <p14:tracePt t="6914" x="8394700" y="981075"/>
          <p14:tracePt t="6922" x="8434388" y="981075"/>
          <p14:tracePt t="6930" x="8474075" y="989013"/>
          <p14:tracePt t="6938" x="8489950" y="989013"/>
          <p14:tracePt t="6945" x="8505825" y="989013"/>
          <p14:tracePt t="6959" x="8513763" y="989013"/>
          <p14:tracePt t="6967" x="8521700" y="989013"/>
          <p14:tracePt t="7035" x="8513763" y="989013"/>
          <p14:tracePt t="7042" x="8505825" y="989013"/>
          <p14:tracePt t="7050" x="8466138" y="981075"/>
          <p14:tracePt t="7058" x="8410575" y="973138"/>
          <p14:tracePt t="7065" x="8339138" y="973138"/>
          <p14:tracePt t="7072" x="8259763" y="965200"/>
          <p14:tracePt t="7079" x="8170863" y="965200"/>
          <p14:tracePt t="7088" x="8059738" y="965200"/>
          <p14:tracePt t="7095" x="7924800" y="965200"/>
          <p14:tracePt t="7102" x="7788275" y="973138"/>
          <p14:tracePt t="7109" x="7637463" y="973138"/>
          <p14:tracePt t="7117" x="7461250" y="973138"/>
          <p14:tracePt t="7125" x="7358063" y="973138"/>
          <p14:tracePt t="7132" x="7183438" y="973138"/>
          <p14:tracePt t="7140" x="6959600" y="973138"/>
          <p14:tracePt t="7147" x="6719888" y="989013"/>
          <p14:tracePt t="7155" x="6473825" y="996950"/>
          <p14:tracePt t="7162" x="6107113" y="1028700"/>
          <p14:tracePt t="7171" x="5819775" y="1044575"/>
          <p14:tracePt t="7177" x="5611813" y="1068388"/>
          <p14:tracePt t="7185" x="5292725" y="1123950"/>
          <p14:tracePt t="7192" x="4999038" y="1179513"/>
          <p14:tracePt t="7202" x="4743450" y="1236663"/>
          <p14:tracePt t="7208" x="4487863" y="1284288"/>
          <p14:tracePt t="7215" x="4265613" y="1300163"/>
          <p14:tracePt t="7222" x="4089400" y="1308100"/>
          <p14:tracePt t="7230" x="3970338" y="1308100"/>
          <p14:tracePt t="7238" x="3810000" y="1323975"/>
          <p14:tracePt t="7244" x="3635375" y="1323975"/>
          <p14:tracePt t="7252" x="3459163" y="1323975"/>
          <p14:tracePt t="7259" x="3284538" y="1323975"/>
          <p14:tracePt t="7267" x="3125788" y="1331913"/>
          <p14:tracePt t="7275" x="2981325" y="1355725"/>
          <p14:tracePt t="7282" x="2886075" y="1371600"/>
          <p14:tracePt t="7290" x="2751138" y="1395413"/>
          <p14:tracePt t="7297" x="2598738" y="1443038"/>
          <p14:tracePt t="7305" x="2463800" y="1482725"/>
          <p14:tracePt t="7312" x="2311400" y="1522413"/>
          <p14:tracePt t="7320" x="2184400" y="1571625"/>
          <p14:tracePt t="7327" x="2073275" y="1587500"/>
          <p14:tracePt t="7335" x="2017713" y="1595438"/>
          <p14:tracePt t="7343" x="1920875" y="1603375"/>
          <p14:tracePt t="7350" x="1825625" y="1603375"/>
          <p14:tracePt t="7358" x="1730375" y="1611313"/>
          <p14:tracePt t="7365" x="1651000" y="1611313"/>
          <p14:tracePt t="7373" x="1570038" y="1611313"/>
          <p14:tracePt t="7379" x="1506538" y="1611313"/>
          <p14:tracePt t="7388" x="1466850" y="1611313"/>
          <p14:tracePt t="7394" x="1419225" y="1603375"/>
          <p14:tracePt t="7402" x="1387475" y="1603375"/>
          <p14:tracePt t="7410" x="1355725" y="1595438"/>
          <p14:tracePt t="7417" x="1331913" y="1595438"/>
          <p14:tracePt t="7424" x="1316038" y="1587500"/>
          <p14:tracePt t="7432" x="1308100" y="1579563"/>
          <p14:tracePt t="7440" x="1300163" y="1579563"/>
          <p14:tracePt t="7447" x="1292225" y="1579563"/>
          <p14:tracePt t="7455" x="1284288" y="1579563"/>
          <p14:tracePt t="7462" x="1274763" y="1579563"/>
          <p14:tracePt t="7477" x="1266825" y="1579563"/>
          <p14:tracePt t="7485" x="1266825" y="1571625"/>
          <p14:tracePt t="7492" x="1258888" y="1571625"/>
          <p14:tracePt t="7500" x="1258888" y="1563688"/>
          <p14:tracePt t="7508" x="1250950" y="1563688"/>
          <p14:tracePt t="7522" x="1235075" y="1555750"/>
          <p14:tracePt t="7530" x="1227138" y="1555750"/>
          <p14:tracePt t="7538" x="1211263" y="1555750"/>
          <p14:tracePt t="7545" x="1203325" y="1555750"/>
          <p14:tracePt t="7552" x="1195388" y="1555750"/>
          <p14:tracePt t="7560" x="1187450" y="1555750"/>
          <p14:tracePt t="7575" x="1179513" y="1555750"/>
          <p14:tracePt t="7590" x="1171575" y="1555750"/>
          <p14:tracePt t="7635" x="1171575" y="1547813"/>
          <p14:tracePt t="7642" x="1163638" y="1530350"/>
          <p14:tracePt t="7650" x="1155700" y="1514475"/>
          <p14:tracePt t="7658" x="1131888" y="1482725"/>
          <p14:tracePt t="7665" x="1092200" y="1458913"/>
          <p14:tracePt t="7673" x="1060450" y="1427163"/>
          <p14:tracePt t="7680" x="1012825" y="1403350"/>
          <p14:tracePt t="7688" x="973138" y="1379538"/>
          <p14:tracePt t="7695" x="949325" y="1363663"/>
          <p14:tracePt t="7702" x="933450" y="1363663"/>
          <p14:tracePt t="7710" x="908050" y="1355725"/>
          <p14:tracePt t="7717" x="892175" y="1347788"/>
          <p14:tracePt t="7732" x="884238" y="1347788"/>
          <p14:tracePt t="7755" x="876300" y="1347788"/>
          <p14:tracePt t="7829" x="884238" y="1347788"/>
          <p14:tracePt t="7838" x="908050" y="1347788"/>
          <p14:tracePt t="7844" x="949325" y="1347788"/>
          <p14:tracePt t="7852" x="996950" y="1347788"/>
          <p14:tracePt t="7859" x="1052513" y="1347788"/>
          <p14:tracePt t="7868" x="1131888" y="1347788"/>
          <p14:tracePt t="7875" x="1227138" y="1347788"/>
          <p14:tracePt t="7882" x="1347788" y="1347788"/>
          <p14:tracePt t="7891" x="1474788" y="1347788"/>
          <p14:tracePt t="7897" x="1651000" y="1347788"/>
          <p14:tracePt t="7905" x="1801813" y="1347788"/>
          <p14:tracePt t="7912" x="1905000" y="1355725"/>
          <p14:tracePt t="7920" x="2073275" y="1355725"/>
          <p14:tracePt t="7927" x="2200275" y="1355725"/>
          <p14:tracePt t="7934" x="2303463" y="1355725"/>
          <p14:tracePt t="7942" x="2384425" y="1355725"/>
          <p14:tracePt t="7950" x="2447925" y="1355725"/>
          <p14:tracePt t="7957" x="2479675" y="1355725"/>
          <p14:tracePt t="7965" x="2487613" y="1355725"/>
          <p14:tracePt t="7972" x="2495550" y="1355725"/>
          <p14:tracePt t="7980" x="2503488" y="1355725"/>
          <p14:tracePt t="8153" x="0" y="0"/>
        </p14:tracePtLst>
        <p14:tracePtLst>
          <p14:tracePt t="19614" x="5157788" y="1163638"/>
          <p14:tracePt t="19785" x="5181600" y="1163638"/>
          <p14:tracePt t="19794" x="5205413" y="1163638"/>
          <p14:tracePt t="19800" x="5237163" y="1163638"/>
          <p14:tracePt t="19807" x="5260975" y="1163638"/>
          <p14:tracePt t="19816" x="5292725" y="1163638"/>
          <p14:tracePt t="19823" x="5318125" y="1163638"/>
          <p14:tracePt t="19832" x="5341938" y="1163638"/>
          <p14:tracePt t="19838" x="5365750" y="1163638"/>
          <p14:tracePt t="19845" x="5381625" y="1163638"/>
          <p14:tracePt t="19853" x="5397500" y="1163638"/>
          <p14:tracePt t="19861" x="5413375" y="1163638"/>
          <p14:tracePt t="19867" x="5429250" y="1163638"/>
          <p14:tracePt t="19879" x="5445125" y="1163638"/>
          <p14:tracePt t="19882" x="5453063" y="1163638"/>
          <p14:tracePt t="19890" x="5468938" y="1163638"/>
          <p14:tracePt t="19898" x="5476875" y="1155700"/>
          <p14:tracePt t="19913" x="5484813" y="1155700"/>
          <p14:tracePt t="19920" x="5492750" y="1155700"/>
          <p14:tracePt t="19935" x="5500688" y="1155700"/>
          <p14:tracePt t="19943" x="5500688" y="1147763"/>
          <p14:tracePt t="19950" x="5508625" y="1147763"/>
          <p14:tracePt t="20047" x="5516563" y="1147763"/>
          <p14:tracePt t="20055" x="5524500" y="1147763"/>
          <p14:tracePt t="20063" x="5532438" y="1147763"/>
          <p14:tracePt t="20071" x="5548313" y="1147763"/>
          <p14:tracePt t="20078" x="5556250" y="1147763"/>
          <p14:tracePt t="20085" x="5564188" y="1147763"/>
          <p14:tracePt t="20093" x="5580063" y="1155700"/>
          <p14:tracePt t="20100" x="5588000" y="1155700"/>
          <p14:tracePt t="20108" x="5595938" y="1155700"/>
          <p14:tracePt t="20250" x="5595938" y="1163638"/>
          <p14:tracePt t="20265" x="5588000" y="1163638"/>
          <p14:tracePt t="20281" x="5580063" y="1171575"/>
          <p14:tracePt t="20288" x="5572125" y="1171575"/>
          <p14:tracePt t="20303" x="5564188" y="1171575"/>
          <p14:tracePt t="20311" x="5556250" y="1179513"/>
          <p14:tracePt t="20318" x="5548313" y="1187450"/>
          <p14:tracePt t="20325" x="5540375" y="1187450"/>
          <p14:tracePt t="20333" x="5532438" y="1187450"/>
          <p14:tracePt t="20347" x="5524500" y="1187450"/>
          <p14:tracePt t="20355" x="5516563" y="1187450"/>
          <p14:tracePt t="20363" x="5508625" y="1187450"/>
          <p14:tracePt t="20370" x="5508625" y="1195388"/>
          <p14:tracePt t="20377" x="5500688" y="1195388"/>
          <p14:tracePt t="20385" x="5492750" y="1195388"/>
          <p14:tracePt t="20393" x="5476875" y="1195388"/>
          <p14:tracePt t="20400" x="5461000" y="1204913"/>
          <p14:tracePt t="20407" x="5461000" y="1212850"/>
          <p14:tracePt t="20415" x="5453063" y="1212850"/>
          <p14:tracePt t="20423" x="5437188" y="1212850"/>
          <p14:tracePt t="20430" x="5421313" y="1220788"/>
          <p14:tracePt t="20446" x="5405438" y="1228725"/>
          <p14:tracePt t="20452" x="5397500" y="1228725"/>
          <p14:tracePt t="20461" x="5381625" y="1236663"/>
          <p14:tracePt t="20477" x="5365750" y="1244600"/>
          <p14:tracePt t="20483" x="5357813" y="1252538"/>
          <p14:tracePt t="20490" x="5349875" y="1252538"/>
          <p14:tracePt t="20497" x="5341938" y="1252538"/>
          <p14:tracePt t="20505" x="5334000" y="1260475"/>
          <p14:tracePt t="20520" x="5326063" y="1260475"/>
          <p14:tracePt t="20700" x="5334000" y="1260475"/>
          <p14:tracePt t="20709" x="5341938" y="1260475"/>
          <p14:tracePt t="20724" x="5349875" y="1252538"/>
          <p14:tracePt t="20731" x="5357813" y="1252538"/>
          <p14:tracePt t="20739" x="5365750" y="1244600"/>
          <p14:tracePt t="20746" x="5381625" y="1236663"/>
          <p14:tracePt t="20754" x="5397500" y="1236663"/>
          <p14:tracePt t="20763" x="5405438" y="1236663"/>
          <p14:tracePt t="20767" x="5421313" y="1228725"/>
          <p14:tracePt t="20777" x="5429250" y="1220788"/>
          <p14:tracePt t="20783" x="5437188" y="1220788"/>
          <p14:tracePt t="20791" x="5453063" y="1220788"/>
          <p14:tracePt t="20798" x="5476875" y="1220788"/>
          <p14:tracePt t="20805" x="5492750" y="1220788"/>
          <p14:tracePt t="20814" x="5516563" y="1220788"/>
          <p14:tracePt t="20820" x="5540375" y="1220788"/>
          <p14:tracePt t="20829" x="5556250" y="1220788"/>
          <p14:tracePt t="20835" x="5564188" y="1220788"/>
          <p14:tracePt t="20845" x="5580063" y="1220788"/>
          <p14:tracePt t="20850" x="5588000" y="1220788"/>
          <p14:tracePt t="20859" x="5595938" y="1220788"/>
          <p14:tracePt t="20867" x="5603875" y="1220788"/>
          <p14:tracePt t="20925" x="5611813" y="1220788"/>
          <p14:tracePt t="22785" x="5619750" y="1220788"/>
          <p14:tracePt t="22793" x="5627688" y="1220788"/>
          <p14:tracePt t="22801" x="5635625" y="1220788"/>
          <p14:tracePt t="22920" x="5643563" y="1220788"/>
          <p14:tracePt t="22935" x="5659438" y="1220788"/>
          <p14:tracePt t="22944" x="5676900" y="1220788"/>
          <p14:tracePt t="22950" x="5700713" y="1220788"/>
          <p14:tracePt t="22958" x="5748338" y="1220788"/>
          <p14:tracePt t="22965" x="5811838" y="1228725"/>
          <p14:tracePt t="22973" x="5899150" y="1244600"/>
          <p14:tracePt t="22980" x="5994400" y="1252538"/>
          <p14:tracePt t="22988" x="6115050" y="1276350"/>
          <p14:tracePt t="22996" x="6218238" y="1284288"/>
          <p14:tracePt t="23004" x="6337300" y="1292225"/>
          <p14:tracePt t="23011" x="6434138" y="1300163"/>
          <p14:tracePt t="23019" x="6529388" y="1300163"/>
          <p14:tracePt t="23026" x="6624638" y="1308100"/>
          <p14:tracePt t="23034" x="6704013" y="1308100"/>
          <p14:tracePt t="23041" x="6769100" y="1308100"/>
          <p14:tracePt t="23047" x="6848475" y="1308100"/>
          <p14:tracePt t="23055" x="6896100" y="1308100"/>
          <p14:tracePt t="23062" x="6935788" y="1308100"/>
          <p14:tracePt t="23071" x="6967538" y="1308100"/>
          <p14:tracePt t="23078" x="6983413" y="1308100"/>
          <p14:tracePt t="23094" x="6991350" y="1308100"/>
          <p14:tracePt t="23116" x="6999288" y="1308100"/>
          <p14:tracePt t="23131" x="7007225" y="1308100"/>
          <p14:tracePt t="23145" x="7015163" y="1308100"/>
          <p14:tracePt t="23153" x="7023100" y="1300163"/>
          <p14:tracePt t="23161" x="7038975" y="1300163"/>
          <p14:tracePt t="23168" x="7046913" y="1300163"/>
          <p14:tracePt t="23175" x="7054850" y="1300163"/>
          <p14:tracePt t="23183" x="7070725" y="1292225"/>
          <p14:tracePt t="23191" x="7086600" y="1292225"/>
          <p14:tracePt t="23198" x="7110413" y="1292225"/>
          <p14:tracePt t="23205" x="7135813" y="1292225"/>
          <p14:tracePt t="23212" x="7167563" y="1292225"/>
          <p14:tracePt t="23220" x="7191375" y="1292225"/>
          <p14:tracePt t="23228" x="7223125" y="1292225"/>
          <p14:tracePt t="23235" x="7270750" y="1284288"/>
          <p14:tracePt t="23242" x="7310438" y="1284288"/>
          <p14:tracePt t="23250" x="7350125" y="1276350"/>
          <p14:tracePt t="23258" x="7381875" y="1268413"/>
          <p14:tracePt t="23265" x="7429500" y="1260475"/>
          <p14:tracePt t="23273" x="7461250" y="1260475"/>
          <p14:tracePt t="23280" x="7485063" y="1260475"/>
          <p14:tracePt t="23288" x="7518400" y="1260475"/>
          <p14:tracePt t="23295" x="7550150" y="1252538"/>
          <p14:tracePt t="23303" x="7597775" y="1252538"/>
          <p14:tracePt t="23310" x="7621588" y="1252538"/>
          <p14:tracePt t="23318" x="7653338" y="1252538"/>
          <p14:tracePt t="23325" x="7669213" y="1252538"/>
          <p14:tracePt t="23333" x="7677150" y="1252538"/>
          <p14:tracePt t="23340" x="7693025" y="1252538"/>
          <p14:tracePt t="23752" x="7677150" y="1252538"/>
          <p14:tracePt t="23761" x="7629525" y="1276350"/>
          <p14:tracePt t="23767" x="7566025" y="1308100"/>
          <p14:tracePt t="23775" x="7485063" y="1347788"/>
          <p14:tracePt t="23784" x="7397750" y="1387475"/>
          <p14:tracePt t="23791" x="7262813" y="1450975"/>
          <p14:tracePt t="23797" x="7102475" y="1514475"/>
          <p14:tracePt t="23807" x="6919913" y="1587500"/>
          <p14:tracePt t="23813" x="6696075" y="1682750"/>
          <p14:tracePt t="23822" x="6434138" y="1762125"/>
          <p14:tracePt t="23828" x="6202363" y="1817688"/>
          <p14:tracePt t="23836" x="5946775" y="1881188"/>
          <p14:tracePt t="23843" x="5676900" y="1930400"/>
          <p14:tracePt t="23852" x="5429250" y="1954213"/>
          <p14:tracePt t="23859" x="5221288" y="1978025"/>
          <p14:tracePt t="23865" x="4975225" y="1985963"/>
          <p14:tracePt t="23874" x="4783138" y="1985963"/>
          <p14:tracePt t="23880" x="4584700" y="1985963"/>
          <p14:tracePt t="23896" x="4408488" y="1985963"/>
          <p14:tracePt t="23899" x="4257675" y="1985963"/>
          <p14:tracePt t="23903" x="4144963" y="1985963"/>
          <p14:tracePt t="23912" x="4049713" y="1985963"/>
          <p14:tracePt t="23918" x="3954463" y="1985963"/>
          <p14:tracePt t="23925" x="3859213" y="1985963"/>
          <p14:tracePt t="23932" x="3794125" y="1985963"/>
          <p14:tracePt t="23940" x="3706813" y="1985963"/>
          <p14:tracePt t="23947" x="3635375" y="1985963"/>
          <p14:tracePt t="23956" x="3556000" y="1985963"/>
          <p14:tracePt t="23963" x="3492500" y="1985963"/>
          <p14:tracePt t="23970" x="3411538" y="1985963"/>
          <p14:tracePt t="23978" x="3324225" y="1985963"/>
          <p14:tracePt t="23985" x="3252788" y="1985963"/>
          <p14:tracePt t="23993" x="3133725" y="1985963"/>
          <p14:tracePt t="24000" x="3052763" y="1985963"/>
          <p14:tracePt t="24008" x="2997200" y="1985963"/>
          <p14:tracePt t="24015" x="2925763" y="1985963"/>
          <p14:tracePt t="24022" x="2862263" y="1985963"/>
          <p14:tracePt t="24030" x="2774950" y="1985963"/>
          <p14:tracePt t="24040" x="2701925" y="1985963"/>
          <p14:tracePt t="24045" x="2622550" y="1985963"/>
          <p14:tracePt t="24053" x="2559050" y="1985963"/>
          <p14:tracePt t="24060" x="2519363" y="1985963"/>
          <p14:tracePt t="24068" x="2463800" y="1985963"/>
          <p14:tracePt t="24075" x="2424113" y="1985963"/>
          <p14:tracePt t="24083" x="2392363" y="1985963"/>
          <p14:tracePt t="24090" x="2359025" y="1985963"/>
          <p14:tracePt t="24097" x="2335213" y="1985963"/>
          <p14:tracePt t="24105" x="2311400" y="1985963"/>
          <p14:tracePt t="24113" x="2303463" y="1985963"/>
          <p14:tracePt t="24120" x="2287588" y="1985963"/>
          <p14:tracePt t="24127" x="2279650" y="1985963"/>
          <p14:tracePt t="24135" x="2263775" y="1985963"/>
          <p14:tracePt t="24143" x="2247900" y="1985963"/>
          <p14:tracePt t="24150" x="2232025" y="1985963"/>
          <p14:tracePt t="24158" x="2216150" y="1985963"/>
          <p14:tracePt t="24165" x="2208213" y="1985963"/>
          <p14:tracePt t="24173" x="2192338" y="1985963"/>
          <p14:tracePt t="24180" x="2176463" y="1970088"/>
          <p14:tracePt t="24187" x="2160588" y="1962150"/>
          <p14:tracePt t="24195" x="2128838" y="1938338"/>
          <p14:tracePt t="24203" x="2089150" y="1922463"/>
          <p14:tracePt t="24211" x="2041525" y="1881188"/>
          <p14:tracePt t="24218" x="1992313" y="1865313"/>
          <p14:tracePt t="24225" x="1968500" y="1841500"/>
          <p14:tracePt t="24233" x="1920875" y="1809750"/>
          <p14:tracePt t="24240" x="1857375" y="1770063"/>
          <p14:tracePt t="24248" x="1809750" y="1738313"/>
          <p14:tracePt t="24255" x="1762125" y="1698625"/>
          <p14:tracePt t="24263" x="1714500" y="1674813"/>
          <p14:tracePt t="24270" x="1690688" y="1658938"/>
          <p14:tracePt t="24277" x="1651000" y="1643063"/>
          <p14:tracePt t="24285" x="1633538" y="1635125"/>
          <p14:tracePt t="24293" x="1609725" y="1635125"/>
          <p14:tracePt t="24300" x="1585913" y="1627188"/>
          <p14:tracePt t="24307" x="1570038" y="1627188"/>
          <p14:tracePt t="24315" x="1562100" y="1619250"/>
          <p14:tracePt t="24324" x="1554163" y="1619250"/>
          <p14:tracePt t="24338" x="1546225" y="1619250"/>
          <p14:tracePt t="24368" x="1538288" y="1619250"/>
          <p14:tracePt t="24412" x="1530350" y="1619250"/>
          <p14:tracePt t="24420" x="1514475" y="1619250"/>
          <p14:tracePt t="24428" x="1506538" y="1619250"/>
          <p14:tracePt t="24435" x="1498600" y="1619250"/>
          <p14:tracePt t="24444" x="1482725" y="1619250"/>
          <p14:tracePt t="24450" x="1474788" y="1619250"/>
          <p14:tracePt t="24465" x="1458913" y="1619250"/>
          <p14:tracePt t="24473" x="1443038" y="1619250"/>
          <p14:tracePt t="24480" x="1427163" y="1619250"/>
          <p14:tracePt t="24488" x="1419225" y="1619250"/>
          <p14:tracePt t="24495" x="1411288" y="1619250"/>
          <p14:tracePt t="24503" x="1387475" y="1619250"/>
          <p14:tracePt t="24511" x="1371600" y="1619250"/>
          <p14:tracePt t="24518" x="1363663" y="1619250"/>
          <p14:tracePt t="24622" x="1379538" y="1619250"/>
          <p14:tracePt t="24630" x="1403350" y="1619250"/>
          <p14:tracePt t="24637" x="1458913" y="1611313"/>
          <p14:tracePt t="24645" x="1498600" y="1611313"/>
          <p14:tracePt t="24653" x="1577975" y="1603375"/>
          <p14:tracePt t="24661" x="1625600" y="1603375"/>
          <p14:tracePt t="24669" x="1722438" y="1603375"/>
          <p14:tracePt t="24676" x="1817688" y="1587500"/>
          <p14:tracePt t="24683" x="1912938" y="1579563"/>
          <p14:tracePt t="24691" x="2000250" y="1579563"/>
          <p14:tracePt t="24698" x="2073275" y="1579563"/>
          <p14:tracePt t="24705" x="2160588" y="1571625"/>
          <p14:tracePt t="24713" x="2247900" y="1563688"/>
          <p14:tracePt t="24720" x="2319338" y="1555750"/>
          <p14:tracePt t="24727" x="2374900" y="1547813"/>
          <p14:tracePt t="24735" x="2424113" y="1538288"/>
          <p14:tracePt t="24743" x="2455863" y="1530350"/>
          <p14:tracePt t="24750" x="2463800" y="1530350"/>
          <p14:tracePt t="25260" x="2471738" y="1530350"/>
          <p14:tracePt t="25267" x="2487613" y="1530350"/>
          <p14:tracePt t="25276" x="2511425" y="1530350"/>
          <p14:tracePt t="25284" x="2535238" y="1530350"/>
          <p14:tracePt t="25292" x="2574925" y="1530350"/>
          <p14:tracePt t="25297" x="2622550" y="1530350"/>
          <p14:tracePt t="25308" x="2662238" y="1522413"/>
          <p14:tracePt t="25313" x="2693988" y="1522413"/>
          <p14:tracePt t="25323" x="2741613" y="1514475"/>
          <p14:tracePt t="25329" x="2774950" y="1506538"/>
          <p14:tracePt t="25337" x="2798763" y="1506538"/>
          <p14:tracePt t="25344" x="2822575" y="1498600"/>
          <p14:tracePt t="25350" x="2846388" y="1498600"/>
          <p14:tracePt t="25358" x="2862263" y="1490663"/>
          <p14:tracePt t="25365" x="2870200" y="1490663"/>
          <p14:tracePt t="25375" x="2878138" y="1490663"/>
          <p14:tracePt t="25426" x="2886075" y="1490663"/>
          <p14:tracePt t="25432" x="2894013" y="1490663"/>
          <p14:tracePt t="25442" x="2909888" y="1490663"/>
          <p14:tracePt t="25449" x="2925763" y="1482725"/>
          <p14:tracePt t="25456" x="2949575" y="1482725"/>
          <p14:tracePt t="25462" x="2973388" y="1474788"/>
          <p14:tracePt t="25472" x="2997200" y="1466850"/>
          <p14:tracePt t="25478" x="3036888" y="1466850"/>
          <p14:tracePt t="25486" x="3060700" y="1466850"/>
          <p14:tracePt t="25494" x="3084513" y="1458913"/>
          <p14:tracePt t="25501" x="3109913" y="1458913"/>
          <p14:tracePt t="25510" x="3133725" y="1458913"/>
          <p14:tracePt t="25515" x="3149600" y="1458913"/>
          <p14:tracePt t="25527" x="3157538" y="1450975"/>
          <p14:tracePt t="25532" x="3165475" y="1450975"/>
          <p14:tracePt t="25538" x="3181350" y="1450975"/>
          <p14:tracePt t="25755" x="3189288" y="1450975"/>
          <p14:tracePt t="25762" x="3205163" y="1450975"/>
          <p14:tracePt t="25772" x="3244850" y="1450975"/>
          <p14:tracePt t="25779" x="3276600" y="1458913"/>
          <p14:tracePt t="25786" x="3332163" y="1474788"/>
          <p14:tracePt t="25795" x="3411538" y="1482725"/>
          <p14:tracePt t="25801" x="3508375" y="1498600"/>
          <p14:tracePt t="25808" x="3603625" y="1514475"/>
          <p14:tracePt t="25816" x="3675063" y="1522413"/>
          <p14:tracePt t="25827" x="3786188" y="1547813"/>
          <p14:tracePt t="25830" x="3883025" y="1563688"/>
          <p14:tracePt t="25838" x="3994150" y="1587500"/>
          <p14:tracePt t="25845" x="4089400" y="1595438"/>
          <p14:tracePt t="25856" x="4168775" y="1611313"/>
          <p14:tracePt t="25861" x="4249738" y="1611313"/>
          <p14:tracePt t="25868" x="4289425" y="1619250"/>
          <p14:tracePt t="25875" x="4337050" y="1619250"/>
          <p14:tracePt t="25883" x="4368800" y="1627188"/>
          <p14:tracePt t="25893" x="4392613" y="1627188"/>
          <p14:tracePt t="25897" x="4400550" y="1627188"/>
          <p14:tracePt t="25913" x="4408488" y="1627188"/>
          <p14:tracePt t="25936" x="4408488" y="1635125"/>
          <p14:tracePt t="25980" x="4416425" y="1635125"/>
          <p14:tracePt t="25995" x="4424363" y="1635125"/>
          <p14:tracePt t="26003" x="4432300" y="1635125"/>
          <p14:tracePt t="26010" x="4448175" y="1635125"/>
          <p14:tracePt t="26018" x="4456113" y="1635125"/>
          <p14:tracePt t="26026" x="4464050" y="1627188"/>
          <p14:tracePt t="26033" x="4487863" y="1619250"/>
          <p14:tracePt t="26040" x="4495800" y="1619250"/>
          <p14:tracePt t="26048" x="4511675" y="1611313"/>
          <p14:tracePt t="26057" x="4527550" y="1611313"/>
          <p14:tracePt t="26062" x="4543425" y="1603375"/>
          <p14:tracePt t="26070" x="4551363" y="1603375"/>
          <p14:tracePt t="26077" x="4567238" y="1595438"/>
          <p14:tracePt t="26085" x="4576763" y="1595438"/>
          <p14:tracePt t="26092" x="4592638" y="1595438"/>
          <p14:tracePt t="26100" x="4600575" y="1587500"/>
          <p14:tracePt t="26108" x="4616450" y="1587500"/>
          <p14:tracePt t="26115" x="4632325" y="1579563"/>
          <p14:tracePt t="26123" x="4640263" y="1579563"/>
          <p14:tracePt t="26130" x="4648200" y="1571625"/>
          <p14:tracePt t="26138" x="4664075" y="1571625"/>
          <p14:tracePt t="26145" x="4679950" y="1563688"/>
          <p14:tracePt t="26160" x="4695825" y="1563688"/>
          <p14:tracePt t="26168" x="4711700" y="1555750"/>
          <p14:tracePt t="26175" x="4727575" y="1555750"/>
          <p14:tracePt t="26182" x="4735513" y="1555750"/>
          <p14:tracePt t="26190" x="4743450" y="1555750"/>
          <p14:tracePt t="26197" x="4759325" y="1555750"/>
          <p14:tracePt t="26206" x="4759325" y="1547813"/>
          <p14:tracePt t="26213" x="4775200" y="1547813"/>
          <p14:tracePt t="26220" x="4783138" y="1547813"/>
          <p14:tracePt t="26229" x="4806950" y="1538288"/>
          <p14:tracePt t="26235" x="4814888" y="1538288"/>
          <p14:tracePt t="26243" x="4822825" y="1538288"/>
          <p14:tracePt t="26250" x="4838700" y="1538288"/>
          <p14:tracePt t="26259" x="4846638" y="1538288"/>
          <p14:tracePt t="26265" x="4862513" y="1530350"/>
          <p14:tracePt t="26273" x="4870450" y="1530350"/>
          <p14:tracePt t="26288" x="4878388" y="1530350"/>
          <p14:tracePt t="26332" x="4886325" y="1530350"/>
          <p14:tracePt t="27105" x="4894263" y="1530350"/>
          <p14:tracePt t="27128" x="4894263" y="1522413"/>
          <p14:tracePt t="27135" x="4902200" y="1522413"/>
          <p14:tracePt t="27159" x="4910138" y="1522413"/>
          <p14:tracePt t="27832" x="4943475" y="1506538"/>
          <p14:tracePt t="27840" x="4967288" y="1498600"/>
          <p14:tracePt t="27849" x="5006975" y="1490663"/>
          <p14:tracePt t="27856" x="5030788" y="1474788"/>
          <p14:tracePt t="27863" x="5070475" y="1466850"/>
          <p14:tracePt t="27872" x="5102225" y="1466850"/>
          <p14:tracePt t="27878" x="5133975" y="1450975"/>
          <p14:tracePt t="27892" x="5157788" y="1450975"/>
          <p14:tracePt t="27896" x="5181600" y="1443038"/>
          <p14:tracePt t="27900" x="5197475" y="1435100"/>
          <p14:tracePt t="27909" x="5221288" y="1435100"/>
          <p14:tracePt t="27916" x="5237163" y="1435100"/>
          <p14:tracePt t="27923" x="5245100" y="1435100"/>
          <p14:tracePt t="28470" x="5229225" y="1450975"/>
          <p14:tracePt t="28479" x="5213350" y="1458913"/>
          <p14:tracePt t="28485" x="5189538" y="1474788"/>
          <p14:tracePt t="28493" x="5157788" y="1490663"/>
          <p14:tracePt t="28500" x="5126038" y="1498600"/>
          <p14:tracePt t="28510" x="5078413" y="1506538"/>
          <p14:tracePt t="28517" x="5046663" y="1522413"/>
          <p14:tracePt t="28523" x="4999038" y="1530350"/>
          <p14:tracePt t="28530" x="4975225" y="1530350"/>
          <p14:tracePt t="28540" x="4951413" y="1538288"/>
          <p14:tracePt t="28545" x="4918075" y="1547813"/>
          <p14:tracePt t="28553" x="4894263" y="1547813"/>
          <p14:tracePt t="28562" x="4878388" y="1547813"/>
          <p14:tracePt t="28569" x="4838700" y="1555750"/>
          <p14:tracePt t="28576" x="4806950" y="1563688"/>
          <p14:tracePt t="28583" x="4767263" y="1571625"/>
          <p14:tracePt t="28591" x="4727575" y="1579563"/>
          <p14:tracePt t="28598" x="4672013" y="1587500"/>
          <p14:tracePt t="28606" x="4632325" y="1595438"/>
          <p14:tracePt t="28612" x="4592638" y="1603375"/>
          <p14:tracePt t="28621" x="4567238" y="1603375"/>
          <p14:tracePt t="28627" x="4543425" y="1603375"/>
          <p14:tracePt t="28636" x="4519613" y="1603375"/>
          <p14:tracePt t="28642" x="4511675" y="1611313"/>
          <p14:tracePt t="28652" x="4503738" y="1611313"/>
          <p14:tracePt t="28658" x="4487863" y="1611313"/>
          <p14:tracePt t="28666" x="4479925" y="1619250"/>
          <p14:tracePt t="28674" x="4471988" y="1619250"/>
          <p14:tracePt t="28980" x="4464050" y="1619250"/>
          <p14:tracePt t="28995" x="4456113" y="1635125"/>
          <p14:tracePt t="29004" x="4448175" y="1643063"/>
          <p14:tracePt t="29010" x="4440238" y="1658938"/>
          <p14:tracePt t="29019" x="4424363" y="1674813"/>
          <p14:tracePt t="29026" x="4416425" y="1698625"/>
          <p14:tracePt t="29032" x="4400550" y="1714500"/>
          <p14:tracePt t="29043" x="4392613" y="1738313"/>
          <p14:tracePt t="29049" x="4384675" y="1762125"/>
          <p14:tracePt t="29057" x="4376738" y="1785938"/>
          <p14:tracePt t="29062" x="4368800" y="1809750"/>
          <p14:tracePt t="29072" x="4368800" y="1825625"/>
          <p14:tracePt t="29078" x="4368800" y="1833563"/>
          <p14:tracePt t="29088" x="4368800" y="1841500"/>
          <p14:tracePt t="29101" x="4368800" y="1849438"/>
          <p14:tracePt t="29213" x="4376738" y="1849438"/>
          <p14:tracePt t="29228" x="4384675" y="1849438"/>
          <p14:tracePt t="29243" x="4392613" y="1833563"/>
          <p14:tracePt t="29259" x="4400550" y="1825625"/>
          <p14:tracePt t="29265" x="4408488" y="1817688"/>
          <p14:tracePt t="29275" x="4416425" y="1801813"/>
          <p14:tracePt t="29281" x="4424363" y="1801813"/>
          <p14:tracePt t="29288" x="4424363" y="1793875"/>
          <p14:tracePt t="29295" x="4424363" y="1785938"/>
          <p14:tracePt t="29305" x="4432300" y="1778000"/>
          <p14:tracePt t="32201" x="4456113" y="1809750"/>
          <p14:tracePt t="32202" x="4495800" y="1873250"/>
          <p14:tracePt t="32205" x="4495800" y="1881188"/>
          <p14:tracePt t="32205" x="4503738" y="1881188"/>
          <p14:tracePt t="32212" x="4503738" y="1890713"/>
          <p14:tracePt t="32221" x="4503738" y="1898650"/>
          <p14:tracePt t="32267" x="4503738" y="1906588"/>
          <p14:tracePt t="32475" x="4511675" y="1906588"/>
          <p14:tracePt t="32490" x="4519613" y="1906588"/>
          <p14:tracePt t="32499" x="4527550" y="1906588"/>
          <p14:tracePt t="32513" x="4535488" y="1906588"/>
          <p14:tracePt t="32527" x="4543425" y="1906588"/>
          <p14:tracePt t="32535" x="4551363" y="1906588"/>
          <p14:tracePt t="32543" x="4559300" y="1906588"/>
          <p14:tracePt t="32558" x="4567238" y="1906588"/>
          <p14:tracePt t="32580" x="4576763" y="1906588"/>
          <p14:tracePt t="32797" x="4559300" y="1898650"/>
          <p14:tracePt t="32807" x="4487863" y="1890713"/>
          <p14:tracePt t="32813" x="4424363" y="1890713"/>
          <p14:tracePt t="32822" x="4313238" y="1890713"/>
          <p14:tracePt t="32828" x="4192588" y="1890713"/>
          <p14:tracePt t="32835" x="4041775" y="1914525"/>
          <p14:tracePt t="32844" x="3890963" y="1962150"/>
          <p14:tracePt t="32854" x="3730625" y="2017713"/>
          <p14:tracePt t="32858" x="3579813" y="2073275"/>
          <p14:tracePt t="32866" x="3435350" y="2136775"/>
          <p14:tracePt t="32872" x="3348038" y="2176463"/>
          <p14:tracePt t="32881" x="3228975" y="2241550"/>
          <p14:tracePt t="32889" x="3141663" y="2289175"/>
          <p14:tracePt t="32896" x="3068638" y="2336800"/>
          <p14:tracePt t="32904" x="2981325" y="2384425"/>
          <p14:tracePt t="32913" x="2901950" y="2432050"/>
          <p14:tracePt t="32919" x="2854325" y="2463800"/>
          <p14:tracePt t="32925" x="2798763" y="2479675"/>
          <p14:tracePt t="32935" x="2741613" y="2503488"/>
          <p14:tracePt t="32940" x="2686050" y="2511425"/>
          <p14:tracePt t="32947" x="2622550" y="2511425"/>
          <p14:tracePt t="32955" x="2574925" y="2511425"/>
          <p14:tracePt t="32962" x="2495550" y="2503488"/>
          <p14:tracePt t="32970" x="2408238" y="2479675"/>
          <p14:tracePt t="32978" x="2327275" y="2447925"/>
          <p14:tracePt t="32987" x="2232025" y="2416175"/>
          <p14:tracePt t="32993" x="2128838" y="2392363"/>
          <p14:tracePt t="33000" x="2000250" y="2360613"/>
          <p14:tracePt t="33007" x="1905000" y="2352675"/>
          <p14:tracePt t="33015" x="1801813" y="2344738"/>
          <p14:tracePt t="33023" x="1706563" y="2336800"/>
          <p14:tracePt t="33030" x="1633538" y="2336800"/>
          <p14:tracePt t="33037" x="1546225" y="2336800"/>
          <p14:tracePt t="33045" x="1458913" y="2336800"/>
          <p14:tracePt t="33054" x="1379538" y="2336800"/>
          <p14:tracePt t="33060" x="1300163" y="2336800"/>
          <p14:tracePt t="33067" x="1227138" y="2336800"/>
          <p14:tracePt t="33075" x="1187450" y="2336800"/>
          <p14:tracePt t="33085" x="1147763" y="2336800"/>
          <p14:tracePt t="33090" x="1116013" y="2336800"/>
          <p14:tracePt t="33098" x="1100138" y="2336800"/>
          <p14:tracePt t="33105" x="1076325" y="2336800"/>
          <p14:tracePt t="33113" x="1052513" y="2336800"/>
          <p14:tracePt t="33120" x="1020763" y="2328863"/>
          <p14:tracePt t="33128" x="989013" y="2320925"/>
          <p14:tracePt t="33135" x="957263" y="2320925"/>
          <p14:tracePt t="33143" x="908050" y="2312988"/>
          <p14:tracePt t="33151" x="860425" y="2305050"/>
          <p14:tracePt t="33158" x="796925" y="2297113"/>
          <p14:tracePt t="33166" x="749300" y="2297113"/>
          <p14:tracePt t="33173" x="685800" y="2297113"/>
          <p14:tracePt t="33180" x="630238" y="2297113"/>
          <p14:tracePt t="33187" x="598488" y="2297113"/>
          <p14:tracePt t="33195" x="550863" y="2297113"/>
          <p14:tracePt t="33203" x="509588" y="2297113"/>
          <p14:tracePt t="33210" x="461963" y="2297113"/>
          <p14:tracePt t="33218" x="430213" y="2297113"/>
          <p14:tracePt t="33225" x="406400" y="2297113"/>
          <p14:tracePt t="33233" x="374650" y="2305050"/>
          <p14:tracePt t="33240" x="342900" y="2312988"/>
          <p14:tracePt t="33248" x="295275" y="2320925"/>
          <p14:tracePt t="33255" x="287338" y="2320925"/>
          <p14:tracePt t="33263" x="279400" y="2320925"/>
          <p14:tracePt t="33337" x="287338" y="2320925"/>
          <p14:tracePt t="33353" x="295275" y="2312988"/>
          <p14:tracePt t="33368" x="303213" y="2312988"/>
          <p14:tracePt t="33375" x="311150" y="2305050"/>
          <p14:tracePt t="33383" x="319088" y="2305050"/>
          <p14:tracePt t="33390" x="327025" y="2297113"/>
          <p14:tracePt t="33398" x="342900" y="2281238"/>
          <p14:tracePt t="33405" x="350838" y="2273300"/>
          <p14:tracePt t="33412" x="366713" y="2265363"/>
          <p14:tracePt t="33427" x="374650" y="2265363"/>
          <p14:tracePt t="33436" x="382588" y="2257425"/>
          <p14:tracePt t="33443" x="390525" y="2249488"/>
          <p14:tracePt t="33451" x="406400" y="2241550"/>
          <p14:tracePt t="33466" x="414338" y="2233613"/>
          <p14:tracePt t="33473" x="422275" y="2224088"/>
          <p14:tracePt t="33480" x="430213" y="2216150"/>
          <p14:tracePt t="33487" x="438150" y="2216150"/>
          <p14:tracePt t="33495" x="454025" y="2208213"/>
          <p14:tracePt t="33503" x="469900" y="2208213"/>
          <p14:tracePt t="33510" x="485775" y="2208213"/>
          <p14:tracePt t="33518" x="517525" y="2208213"/>
          <p14:tracePt t="33525" x="566738" y="2224088"/>
          <p14:tracePt t="33533" x="622300" y="2249488"/>
          <p14:tracePt t="33540" x="693738" y="2281238"/>
          <p14:tracePt t="33548" x="749300" y="2305050"/>
          <p14:tracePt t="33555" x="812800" y="2320925"/>
          <p14:tracePt t="33563" x="900113" y="2368550"/>
          <p14:tracePt t="33570" x="1004888" y="2400300"/>
          <p14:tracePt t="33578" x="1131888" y="2447925"/>
          <p14:tracePt t="33586" x="1250950" y="2511425"/>
          <p14:tracePt t="33593" x="1395413" y="2592388"/>
          <p14:tracePt t="33600" x="1554163" y="2647950"/>
          <p14:tracePt t="33608" x="1698625" y="2727325"/>
          <p14:tracePt t="33615" x="1841500" y="2790825"/>
          <p14:tracePt t="33623" x="1976438" y="2846388"/>
          <p14:tracePt t="33630" x="2120900" y="2894013"/>
          <p14:tracePt t="33637" x="2216150" y="2935288"/>
          <p14:tracePt t="33645" x="2311400" y="2967038"/>
          <p14:tracePt t="33653" x="2366963" y="2982913"/>
          <p14:tracePt t="33660" x="2432050" y="2998788"/>
          <p14:tracePt t="33669" x="2503488" y="3014663"/>
          <p14:tracePt t="33675" x="2566988" y="3038475"/>
          <p14:tracePt t="33683" x="2638425" y="3046413"/>
          <p14:tracePt t="33690" x="2693988" y="3062288"/>
          <p14:tracePt t="33698" x="2751138" y="3062288"/>
          <p14:tracePt t="33706" x="2830513" y="3062288"/>
          <p14:tracePt t="33713" x="2870200" y="3062288"/>
          <p14:tracePt t="33720" x="2909888" y="3062288"/>
          <p14:tracePt t="33728" x="2965450" y="3062288"/>
          <p14:tracePt t="33737" x="2997200" y="3062288"/>
          <p14:tracePt t="33743" x="3036888" y="3046413"/>
          <p14:tracePt t="33750" x="3068638" y="3038475"/>
          <p14:tracePt t="33757" x="3092450" y="3030538"/>
          <p14:tracePt t="33765" x="3117850" y="3030538"/>
          <p14:tracePt t="33772" x="3149600" y="3022600"/>
          <p14:tracePt t="33780" x="3173413" y="3022600"/>
          <p14:tracePt t="33788" x="3205163" y="3014663"/>
          <p14:tracePt t="33795" x="3252788" y="3006725"/>
          <p14:tracePt t="33803" x="3308350" y="2998788"/>
          <p14:tracePt t="33810" x="3348038" y="2998788"/>
          <p14:tracePt t="33818" x="3395663" y="2990850"/>
          <p14:tracePt t="33825" x="3427413" y="2982913"/>
          <p14:tracePt t="33833" x="3459163" y="2982913"/>
          <p14:tracePt t="33840" x="3492500" y="2982913"/>
          <p14:tracePt t="33847" x="3524250" y="2982913"/>
          <p14:tracePt t="33855" x="3548063" y="2982913"/>
          <p14:tracePt t="33863" x="3571875" y="2982913"/>
          <p14:tracePt t="33870" x="3611563" y="2982913"/>
          <p14:tracePt t="33878" x="3651250" y="2974975"/>
          <p14:tracePt t="33886" x="3683000" y="2967038"/>
          <p14:tracePt t="33901" x="3770313" y="2959100"/>
          <p14:tracePt t="33908" x="3817938" y="2943225"/>
          <p14:tracePt t="33916" x="3851275" y="2943225"/>
          <p14:tracePt t="33922" x="3890963" y="2935288"/>
          <p14:tracePt t="33930" x="3914775" y="2927350"/>
          <p14:tracePt t="33938" x="3946525" y="2919413"/>
          <p14:tracePt t="33945" x="3978275" y="2909888"/>
          <p14:tracePt t="33953" x="4002088" y="2901950"/>
          <p14:tracePt t="33960" x="4041775" y="2894013"/>
          <p14:tracePt t="33968" x="4065588" y="2886075"/>
          <p14:tracePt t="33975" x="4073525" y="2878138"/>
          <p14:tracePt t="33983" x="4089400" y="2878138"/>
          <p14:tracePt t="33991" x="4113213" y="2870200"/>
          <p14:tracePt t="33999" x="4129088" y="2870200"/>
          <p14:tracePt t="34005" x="4160838" y="2870200"/>
          <p14:tracePt t="34012" x="4184650" y="2870200"/>
          <p14:tracePt t="34020" x="4217988" y="2870200"/>
          <p14:tracePt t="34028" x="4241800" y="2870200"/>
          <p14:tracePt t="34036" x="4257675" y="2870200"/>
          <p14:tracePt t="34043" x="4281488" y="2862263"/>
          <p14:tracePt t="34050" x="4297363" y="2862263"/>
          <p14:tracePt t="34058" x="4329113" y="2862263"/>
          <p14:tracePt t="34066" x="4376738" y="2862263"/>
          <p14:tracePt t="34072" x="4456113" y="2862263"/>
          <p14:tracePt t="34080" x="4535488" y="2862263"/>
          <p14:tracePt t="34088" x="4584700" y="2862263"/>
          <p14:tracePt t="34096" x="4672013" y="2862263"/>
          <p14:tracePt t="34103" x="4735513" y="2862263"/>
          <p14:tracePt t="34110" x="4822825" y="2862263"/>
          <p14:tracePt t="34118" x="4894263" y="2862263"/>
          <p14:tracePt t="34125" x="4967288" y="2862263"/>
          <p14:tracePt t="34133" x="5030788" y="2862263"/>
          <p14:tracePt t="34140" x="5078413" y="2862263"/>
          <p14:tracePt t="34148" x="5133975" y="2862263"/>
          <p14:tracePt t="34155" x="5181600" y="2854325"/>
          <p14:tracePt t="34163" x="5229225" y="2854325"/>
          <p14:tracePt t="34170" x="5268913" y="2854325"/>
          <p14:tracePt t="34177" x="5300663" y="2854325"/>
          <p14:tracePt t="34186" x="5326063" y="2854325"/>
          <p14:tracePt t="34193" x="5334000" y="2854325"/>
          <p14:tracePt t="34200" x="5349875" y="2854325"/>
          <p14:tracePt t="34208" x="5357813" y="2854325"/>
          <p14:tracePt t="34216" x="5365750" y="2854325"/>
          <p14:tracePt t="34222" x="5373688" y="2854325"/>
          <p14:tracePt t="34238" x="5381625" y="2854325"/>
          <p14:tracePt t="34268" x="5389563" y="2854325"/>
          <p14:tracePt t="34290" x="5397500" y="2854325"/>
          <p14:tracePt t="34305" x="5405438" y="2854325"/>
          <p14:tracePt t="34312" x="5413375" y="2854325"/>
          <p14:tracePt t="34329" x="5421313" y="2854325"/>
          <p14:tracePt t="34350" x="5429250" y="2854325"/>
          <p14:tracePt t="34425" x="5429250" y="2846388"/>
          <p14:tracePt t="34432" x="5421313" y="2846388"/>
          <p14:tracePt t="34440" x="5405438" y="2846388"/>
          <p14:tracePt t="34448" x="5389563" y="2846388"/>
          <p14:tracePt t="34455" x="5365750" y="2846388"/>
          <p14:tracePt t="34463" x="5357813" y="2846388"/>
          <p14:tracePt t="34470" x="5326063" y="2846388"/>
          <p14:tracePt t="34478" x="5292725" y="2854325"/>
          <p14:tracePt t="34485" x="5253038" y="2870200"/>
          <p14:tracePt t="34493" x="5213350" y="2878138"/>
          <p14:tracePt t="34500" x="5165725" y="2894013"/>
          <p14:tracePt t="34508" x="5118100" y="2901950"/>
          <p14:tracePt t="34516" x="5094288" y="2901950"/>
          <p14:tracePt t="34523" x="5046663" y="2909888"/>
          <p14:tracePt t="34531" x="4999038" y="2909888"/>
          <p14:tracePt t="34538" x="4951413" y="2909888"/>
          <p14:tracePt t="34545" x="4902200" y="2919413"/>
          <p14:tracePt t="34553" x="4846638" y="2919413"/>
          <p14:tracePt t="34560" x="4806950" y="2927350"/>
          <p14:tracePt t="34568" x="4759325" y="2927350"/>
          <p14:tracePt t="34575" x="4711700" y="2927350"/>
          <p14:tracePt t="34582" x="4672013" y="2927350"/>
          <p14:tracePt t="34590" x="4640263" y="2927350"/>
          <p14:tracePt t="34598" x="4608513" y="2927350"/>
          <p14:tracePt t="34607" x="4584700" y="2927350"/>
          <p14:tracePt t="34613" x="4567238" y="2927350"/>
          <p14:tracePt t="34620" x="4551363" y="2927350"/>
          <p14:tracePt t="34628" x="4527550" y="2927350"/>
          <p14:tracePt t="34636" x="4511675" y="2927350"/>
          <p14:tracePt t="34643" x="4487863" y="2909888"/>
          <p14:tracePt t="34650" x="4464050" y="2909888"/>
          <p14:tracePt t="34658" x="4448175" y="2909888"/>
          <p14:tracePt t="34666" x="4440238" y="2901950"/>
          <p14:tracePt t="34673" x="4424363" y="2894013"/>
          <p14:tracePt t="34680" x="4408488" y="2886075"/>
          <p14:tracePt t="34687" x="4400550" y="2886075"/>
          <p14:tracePt t="34695" x="4384675" y="2886075"/>
          <p14:tracePt t="34703" x="4376738" y="2878138"/>
          <p14:tracePt t="34710" x="4360863" y="2878138"/>
          <p14:tracePt t="34718" x="4352925" y="2870200"/>
          <p14:tracePt t="34725" x="4344988" y="2862263"/>
          <p14:tracePt t="34732" x="4329113" y="2862263"/>
          <p14:tracePt t="34748" x="4305300" y="2854325"/>
          <p14:tracePt t="34755" x="4297363" y="2846388"/>
          <p14:tracePt t="34763" x="4273550" y="2846388"/>
          <p14:tracePt t="34770" x="4241800" y="2830513"/>
          <p14:tracePt t="34785" x="4233863" y="2830513"/>
          <p14:tracePt t="34927" x="4241800" y="2830513"/>
          <p14:tracePt t="34936" x="4241800" y="2822575"/>
          <p14:tracePt t="34943" x="4249738" y="2822575"/>
          <p14:tracePt t="34950" x="4265613" y="2814638"/>
          <p14:tracePt t="34958" x="4265613" y="2806700"/>
          <p14:tracePt t="34966" x="4281488" y="2806700"/>
          <p14:tracePt t="34973" x="4289425" y="2806700"/>
          <p14:tracePt t="34980" x="4297363" y="2798763"/>
          <p14:tracePt t="34988" x="4313238" y="2798763"/>
          <p14:tracePt t="34995" x="4321175" y="2790825"/>
          <p14:tracePt t="35003" x="4329113" y="2790825"/>
          <p14:tracePt t="35010" x="4344988" y="2790825"/>
          <p14:tracePt t="35018" x="4352925" y="2790825"/>
          <p14:tracePt t="35025" x="4352925" y="2782888"/>
          <p14:tracePt t="35033" x="4368800" y="2782888"/>
          <p14:tracePt t="35048" x="4376738" y="2782888"/>
          <p14:tracePt t="35055" x="4384675" y="2782888"/>
          <p14:tracePt t="35063" x="4392613" y="2782888"/>
          <p14:tracePt t="35070" x="4400550" y="2782888"/>
          <p14:tracePt t="35078" x="4400550" y="2774950"/>
          <p14:tracePt t="35085" x="4416425" y="2774950"/>
          <p14:tracePt t="35100" x="4424363" y="2767013"/>
          <p14:tracePt t="35107" x="4440238" y="2767013"/>
          <p14:tracePt t="35122" x="4448175" y="2767013"/>
          <p14:tracePt t="35130" x="4471988" y="2767013"/>
          <p14:tracePt t="35137" x="4487863" y="2767013"/>
          <p14:tracePt t="35145" x="4511675" y="2759075"/>
          <p14:tracePt t="35153" x="4519613" y="2759075"/>
          <p14:tracePt t="35160" x="4535488" y="2751138"/>
          <p14:tracePt t="35169" x="4551363" y="2751138"/>
          <p14:tracePt t="35175" x="4576763" y="2751138"/>
          <p14:tracePt t="35182" x="4600575" y="2743200"/>
          <p14:tracePt t="35190" x="4624388" y="2743200"/>
          <p14:tracePt t="35199" x="4640263" y="2743200"/>
          <p14:tracePt t="35205" x="4656138" y="2743200"/>
          <p14:tracePt t="35213" x="4679950" y="2743200"/>
          <p14:tracePt t="35220" x="4687888" y="2743200"/>
          <p14:tracePt t="35228" x="4711700" y="2743200"/>
          <p14:tracePt t="35235" x="4735513" y="2743200"/>
          <p14:tracePt t="35243" x="4759325" y="2743200"/>
          <p14:tracePt t="35250" x="4775200" y="2743200"/>
          <p14:tracePt t="35257" x="4806950" y="2743200"/>
          <p14:tracePt t="35265" x="4830763" y="2743200"/>
          <p14:tracePt t="35273" x="4854575" y="2743200"/>
          <p14:tracePt t="35280" x="4878388" y="2743200"/>
          <p14:tracePt t="35288" x="4910138" y="2743200"/>
          <p14:tracePt t="35295" x="4933950" y="2743200"/>
          <p14:tracePt t="35302" x="4959350" y="2743200"/>
          <p14:tracePt t="35310" x="4975225" y="2743200"/>
          <p14:tracePt t="35318" x="4999038" y="2743200"/>
          <p14:tracePt t="35326" x="5030788" y="2743200"/>
          <p14:tracePt t="35333" x="5054600" y="2743200"/>
          <p14:tracePt t="35340" x="5070475" y="2743200"/>
          <p14:tracePt t="35349" x="5094288" y="2743200"/>
          <p14:tracePt t="35355" x="5118100" y="2743200"/>
          <p14:tracePt t="35363" x="5141913" y="2743200"/>
          <p14:tracePt t="35370" x="5165725" y="2735263"/>
          <p14:tracePt t="35378" x="5181600" y="2735263"/>
          <p14:tracePt t="35385" x="5205413" y="2735263"/>
          <p14:tracePt t="35393" x="5221288" y="2735263"/>
          <p14:tracePt t="35400" x="5245100" y="2727325"/>
          <p14:tracePt t="35408" x="5253038" y="2727325"/>
          <p14:tracePt t="35416" x="5268913" y="2727325"/>
          <p14:tracePt t="35423" x="5284788" y="2727325"/>
          <p14:tracePt t="35430" x="5300663" y="2727325"/>
          <p14:tracePt t="35437" x="5318125" y="2727325"/>
          <p14:tracePt t="35445" x="5326063" y="2727325"/>
          <p14:tracePt t="35452" x="5341938" y="2727325"/>
          <p14:tracePt t="35460" x="5357813" y="2727325"/>
          <p14:tracePt t="35468" x="5365750" y="2727325"/>
          <p14:tracePt t="35483" x="5381625" y="2727325"/>
          <p14:tracePt t="35490" x="5397500" y="2727325"/>
          <p14:tracePt t="35498" x="5405438" y="2727325"/>
          <p14:tracePt t="35505" x="5421313" y="2727325"/>
          <p14:tracePt t="35512" x="5437188" y="2727325"/>
          <p14:tracePt t="35520" x="5445125" y="2727325"/>
          <p14:tracePt t="35529" x="5453063" y="2727325"/>
          <p14:tracePt t="35535" x="5461000" y="2727325"/>
          <p14:tracePt t="35543" x="5484813" y="2727325"/>
          <p14:tracePt t="35550" x="5492750" y="2727325"/>
          <p14:tracePt t="35559" x="5508625" y="2727325"/>
          <p14:tracePt t="35565" x="5524500" y="2727325"/>
          <p14:tracePt t="35573" x="5540375" y="2727325"/>
          <p14:tracePt t="35580" x="5548313" y="2727325"/>
          <p14:tracePt t="35752" x="5540375" y="2727325"/>
          <p14:tracePt t="35763" x="5524500" y="2735263"/>
          <p14:tracePt t="35769" x="5508625" y="2735263"/>
          <p14:tracePt t="35775" x="5484813" y="2735263"/>
          <p14:tracePt t="35784" x="5468938" y="2743200"/>
          <p14:tracePt t="35793" x="5461000" y="2743200"/>
          <p14:tracePt t="35799" x="5437188" y="2751138"/>
          <p14:tracePt t="35805" x="5413375" y="2751138"/>
          <p14:tracePt t="35812" x="5381625" y="2751138"/>
          <p14:tracePt t="35820" x="5349875" y="2751138"/>
          <p14:tracePt t="35828" x="5300663" y="2751138"/>
          <p14:tracePt t="35837" x="5260975" y="2751138"/>
          <p14:tracePt t="35844" x="5197475" y="2751138"/>
          <p14:tracePt t="35852" x="5110163" y="2759075"/>
          <p14:tracePt t="35857" x="5022850" y="2767013"/>
          <p14:tracePt t="35866" x="4926013" y="2774950"/>
          <p14:tracePt t="35873" x="4822825" y="2782888"/>
          <p14:tracePt t="35882" x="4727575" y="2798763"/>
          <p14:tracePt t="35902" x="4551363" y="2822575"/>
          <p14:tracePt t="35905" x="4471988" y="2830513"/>
          <p14:tracePt t="35912" x="4384675" y="2830513"/>
          <p14:tracePt t="35920" x="4313238" y="2830513"/>
          <p14:tracePt t="35925" x="4249738" y="2830513"/>
          <p14:tracePt t="35935" x="4184650" y="2830513"/>
          <p14:tracePt t="35940" x="4152900" y="2830513"/>
          <p14:tracePt t="35951" x="4105275" y="2830513"/>
          <p14:tracePt t="35955" x="4073525" y="2830513"/>
          <p14:tracePt t="35964" x="4049713" y="2830513"/>
          <p14:tracePt t="35970" x="4017963" y="2830513"/>
          <p14:tracePt t="35978" x="3994150" y="2830513"/>
          <p14:tracePt t="35985" x="3986213" y="2822575"/>
          <p14:tracePt t="35994" x="3962400" y="2822575"/>
          <p14:tracePt t="36001" x="3938588" y="2822575"/>
          <p14:tracePt t="36009" x="3914775" y="2822575"/>
          <p14:tracePt t="36016" x="3906838" y="2814638"/>
          <p14:tracePt t="36023" x="3890963" y="2814638"/>
          <p14:tracePt t="36033" x="3875088" y="2814638"/>
          <p14:tracePt t="36038" x="3859213" y="2814638"/>
          <p14:tracePt t="36045" x="3843338" y="2814638"/>
          <p14:tracePt t="36054" x="3833813" y="2814638"/>
          <p14:tracePt t="36061" x="3817938" y="2814638"/>
          <p14:tracePt t="36069" x="3810000" y="2814638"/>
          <p14:tracePt t="36077" x="3786188" y="2806700"/>
          <p14:tracePt t="36083" x="3762375" y="2798763"/>
          <p14:tracePt t="36091" x="3746500" y="2798763"/>
          <p14:tracePt t="36099" x="3722688" y="2798763"/>
          <p14:tracePt t="36105" x="3714750" y="2798763"/>
          <p14:tracePt t="36114" x="3690938" y="2798763"/>
          <p14:tracePt t="36120" x="3683000" y="2798763"/>
          <p14:tracePt t="36127" x="3667125" y="2798763"/>
          <p14:tracePt t="36137" x="3651250" y="2798763"/>
          <p14:tracePt t="36144" x="3643313" y="2798763"/>
          <p14:tracePt t="36152" x="3635375" y="2790825"/>
          <p14:tracePt t="36157" x="3619500" y="2790825"/>
          <p14:tracePt t="36168" x="3603625" y="2782888"/>
          <p14:tracePt t="36173" x="3587750" y="2774950"/>
          <p14:tracePt t="36186" x="3571875" y="2774950"/>
          <p14:tracePt t="36188" x="3556000" y="2774950"/>
          <p14:tracePt t="36196" x="3532188" y="2767013"/>
          <p14:tracePt t="36204" x="3508375" y="2767013"/>
          <p14:tracePt t="36219" x="3492500" y="2767013"/>
          <p14:tracePt t="36226" x="3484563" y="2767013"/>
          <p14:tracePt t="36233" x="3476625" y="2767013"/>
          <p14:tracePt t="36249" x="3467100" y="2767013"/>
          <p14:tracePt t="36316" x="3459163" y="2767013"/>
          <p14:tracePt t="36412" x="3467100" y="2767013"/>
          <p14:tracePt t="36420" x="3476625" y="2767013"/>
          <p14:tracePt t="36435" x="3492500" y="2767013"/>
          <p14:tracePt t="36443" x="3516313" y="2767013"/>
          <p14:tracePt t="36450" x="3548063" y="2767013"/>
          <p14:tracePt t="36458" x="3571875" y="2767013"/>
          <p14:tracePt t="36465" x="3627438" y="2767013"/>
          <p14:tracePt t="36473" x="3675063" y="2767013"/>
          <p14:tracePt t="36481" x="3746500" y="2767013"/>
          <p14:tracePt t="36488" x="3810000" y="2767013"/>
          <p14:tracePt t="36495" x="3890963" y="2767013"/>
          <p14:tracePt t="36503" x="3962400" y="2767013"/>
          <p14:tracePt t="36510" x="4033838" y="2767013"/>
          <p14:tracePt t="36517" x="4121150" y="2774950"/>
          <p14:tracePt t="36525" x="4184650" y="2774950"/>
          <p14:tracePt t="36533" x="4257675" y="2774950"/>
          <p14:tracePt t="36540" x="4344988" y="2774950"/>
          <p14:tracePt t="36547" x="4432300" y="2774950"/>
          <p14:tracePt t="36555" x="4503738" y="2774950"/>
          <p14:tracePt t="36562" x="4592638" y="2774950"/>
          <p14:tracePt t="36570" x="4664075" y="2774950"/>
          <p14:tracePt t="36578" x="4751388" y="2774950"/>
          <p14:tracePt t="36585" x="4799013" y="2774950"/>
          <p14:tracePt t="36593" x="4886325" y="2774950"/>
          <p14:tracePt t="36601" x="4975225" y="2774950"/>
          <p14:tracePt t="36608" x="5046663" y="2774950"/>
          <p14:tracePt t="36615" x="5102225" y="2774950"/>
          <p14:tracePt t="36623" x="5149850" y="2774950"/>
          <p14:tracePt t="36630" x="5181600" y="2774950"/>
          <p14:tracePt t="36638" x="5229225" y="2774950"/>
          <p14:tracePt t="36645" x="5268913" y="2774950"/>
          <p14:tracePt t="36653" x="5318125" y="2774950"/>
          <p14:tracePt t="36660" x="5341938" y="2774950"/>
          <p14:tracePt t="36667" x="5373688" y="2774950"/>
          <p14:tracePt t="36675" x="5405438" y="2774950"/>
          <p14:tracePt t="36683" x="5445125" y="2774950"/>
          <p14:tracePt t="36690" x="5468938" y="2774950"/>
          <p14:tracePt t="36697" x="5500688" y="2774950"/>
          <p14:tracePt t="36705" x="5532438" y="2774950"/>
          <p14:tracePt t="36713" x="5564188" y="2774950"/>
          <p14:tracePt t="36720" x="5611813" y="2774950"/>
          <p14:tracePt t="36728" x="5627688" y="2774950"/>
          <p14:tracePt t="36735" x="5635625" y="2774950"/>
          <p14:tracePt t="36742" x="5643563" y="2774950"/>
          <p14:tracePt t="36758" x="5651500" y="2774950"/>
          <p14:tracePt t="36773" x="5659438" y="2774950"/>
          <p14:tracePt t="37051" x="0" y="0"/>
        </p14:tracePtLst>
        <p14:tracePtLst>
          <p14:tracePt t="49090" x="1068388" y="4322763"/>
          <p14:tracePt t="49253" x="1076325" y="4322763"/>
          <p14:tracePt t="49270" x="1084263" y="4322763"/>
          <p14:tracePt t="49276" x="1092200" y="4322763"/>
          <p14:tracePt t="49381" x="1100138" y="4322763"/>
          <p14:tracePt t="49390" x="1108075" y="4322763"/>
          <p14:tracePt t="49441" x="1116013" y="4322763"/>
          <p14:tracePt t="49493" x="1123950" y="4322763"/>
          <p14:tracePt t="49516" x="1123950" y="4314825"/>
          <p14:tracePt t="49561" x="1131888" y="4314825"/>
          <p14:tracePt t="49571" x="1139825" y="4314825"/>
          <p14:tracePt t="49592" x="1147763" y="4314825"/>
          <p14:tracePt t="49615" x="1155700" y="4314825"/>
          <p14:tracePt t="49638" x="1163638" y="4314825"/>
          <p14:tracePt t="49653" x="1171575" y="4314825"/>
          <p14:tracePt t="49667" x="1179513" y="4314825"/>
          <p14:tracePt t="49674" x="1187450" y="4314825"/>
          <p14:tracePt t="49681" x="1195388" y="4314825"/>
          <p14:tracePt t="49690" x="1211263" y="4314825"/>
          <p14:tracePt t="49696" x="1219200" y="4314825"/>
          <p14:tracePt t="49711" x="1227138" y="4314825"/>
          <p14:tracePt t="49861" x="1235075" y="4314825"/>
          <p14:tracePt t="49900" x="1243013" y="4314825"/>
          <p14:tracePt t="49915" x="1250950" y="4306888"/>
          <p14:tracePt t="49928" x="1258888" y="4306888"/>
          <p14:tracePt t="49938" x="1266825" y="4306888"/>
          <p14:tracePt t="49944" x="1274763" y="4298950"/>
          <p14:tracePt t="49953" x="1284288" y="4291013"/>
          <p14:tracePt t="49959" x="1292225" y="4291013"/>
          <p14:tracePt t="49967" x="1308100" y="4281488"/>
          <p14:tracePt t="49975" x="1316038" y="4281488"/>
          <p14:tracePt t="49981" x="1331913" y="4273550"/>
          <p14:tracePt t="49990" x="1339850" y="4273550"/>
          <p14:tracePt t="49996" x="1355725" y="4273550"/>
          <p14:tracePt t="50012" x="1363663" y="4273550"/>
          <p14:tracePt t="50021" x="1371600" y="4265613"/>
          <p14:tracePt t="50026" x="1379538" y="4265613"/>
          <p14:tracePt t="50528" x="1379538" y="4273550"/>
          <p14:tracePt t="50708" x="1387475" y="4273550"/>
          <p14:tracePt t="50717" x="1395413" y="4273550"/>
          <p14:tracePt t="50724" x="1403350" y="4273550"/>
          <p14:tracePt t="50732" x="1411288" y="4273550"/>
          <p14:tracePt t="50739" x="1419225" y="4273550"/>
          <p14:tracePt t="50747" x="1435100" y="4273550"/>
          <p14:tracePt t="50754" x="1458913" y="4273550"/>
          <p14:tracePt t="50771" x="1466850" y="4273550"/>
          <p14:tracePt t="51451" x="1474788" y="4273550"/>
          <p14:tracePt t="51460" x="1506538" y="4281488"/>
          <p14:tracePt t="51468" x="1530350" y="4291013"/>
          <p14:tracePt t="51474" x="1570038" y="4298950"/>
          <p14:tracePt t="51481" x="1633538" y="4314825"/>
          <p14:tracePt t="51488" x="1698625" y="4322763"/>
          <p14:tracePt t="51496" x="1746250" y="4338638"/>
          <p14:tracePt t="51504" x="1793875" y="4354513"/>
          <p14:tracePt t="51511" x="1841500" y="4370388"/>
          <p14:tracePt t="51521" x="1865313" y="4378325"/>
          <p14:tracePt t="51527" x="1889125" y="4386263"/>
          <p14:tracePt t="51536" x="1897063" y="4394200"/>
          <p14:tracePt t="51542" x="1905000" y="4394200"/>
          <p14:tracePt t="51736" x="1912938" y="4394200"/>
          <p14:tracePt t="51743" x="1920875" y="4394200"/>
          <p14:tracePt t="51768" x="1928813" y="4394200"/>
          <p14:tracePt t="51774" x="1936750" y="4394200"/>
          <p14:tracePt t="51781" x="1944688" y="4394200"/>
          <p14:tracePt t="51789" x="1952625" y="4394200"/>
          <p14:tracePt t="51797" x="1976438" y="4394200"/>
          <p14:tracePt t="51804" x="1992313" y="4394200"/>
          <p14:tracePt t="51812" x="2008188" y="4394200"/>
          <p14:tracePt t="51822" x="2033588" y="4394200"/>
          <p14:tracePt t="51826" x="2057400" y="4394200"/>
          <p14:tracePt t="51836" x="2089150" y="4394200"/>
          <p14:tracePt t="51841" x="2112963" y="4402138"/>
          <p14:tracePt t="51849" x="2120900" y="4402138"/>
          <p14:tracePt t="51856" x="2144713" y="4402138"/>
          <p14:tracePt t="51863" x="2160588" y="4402138"/>
          <p14:tracePt t="51873" x="2176463" y="4402138"/>
          <p14:tracePt t="51880" x="2184400" y="4410075"/>
          <p14:tracePt t="51888" x="2192338" y="4410075"/>
          <p14:tracePt t="52651" x="2184400" y="4410075"/>
          <p14:tracePt t="52660" x="2176463" y="4410075"/>
          <p14:tracePt t="52675" x="2168525" y="4418013"/>
          <p14:tracePt t="52689" x="2160588" y="4418013"/>
          <p14:tracePt t="52711" x="2152650" y="4418013"/>
          <p14:tracePt t="52718" x="2152650" y="4425950"/>
          <p14:tracePt t="52944" x="2136775" y="4425950"/>
          <p14:tracePt t="52953" x="2120900" y="4425950"/>
          <p14:tracePt t="52959" x="2105025" y="4425950"/>
          <p14:tracePt t="52974" x="2097088" y="4425950"/>
          <p14:tracePt t="52981" x="2089150" y="4425950"/>
          <p14:tracePt t="52989" x="2081213" y="4425950"/>
          <p14:tracePt t="53191" x="2089150" y="4425950"/>
          <p14:tracePt t="53213" x="2097088" y="4425950"/>
          <p14:tracePt t="53229" x="2105025" y="4425950"/>
          <p14:tracePt t="53254" x="2112963" y="4425950"/>
          <p14:tracePt t="53259" x="2120900" y="4425950"/>
          <p14:tracePt t="53274" x="2128838" y="4418013"/>
          <p14:tracePt t="53978" x="2112963" y="4418013"/>
          <p14:tracePt t="53986" x="2081213" y="4418013"/>
          <p14:tracePt t="53994" x="2049463" y="4418013"/>
          <p14:tracePt t="54002" x="2025650" y="4418013"/>
          <p14:tracePt t="54009" x="1992313" y="4418013"/>
          <p14:tracePt t="54018" x="1968500" y="4425950"/>
          <p14:tracePt t="54024" x="1952625" y="4433888"/>
          <p14:tracePt t="54033" x="1936750" y="4433888"/>
          <p14:tracePt t="54047" x="1928813" y="4433888"/>
          <p14:tracePt t="54173" x="1936750" y="4433888"/>
          <p14:tracePt t="54182" x="1960563" y="4425950"/>
          <p14:tracePt t="54188" x="1976438" y="4418013"/>
          <p14:tracePt t="54197" x="1992313" y="4418013"/>
          <p14:tracePt t="54204" x="2025650" y="4402138"/>
          <p14:tracePt t="54212" x="2049463" y="4394200"/>
          <p14:tracePt t="54220" x="2081213" y="4386263"/>
          <p14:tracePt t="54226" x="2112963" y="4378325"/>
          <p14:tracePt t="54234" x="2136775" y="4370388"/>
          <p14:tracePt t="54241" x="2152650" y="4362450"/>
          <p14:tracePt t="54251" x="2168525" y="4362450"/>
          <p14:tracePt t="54257" x="2176463" y="4354513"/>
          <p14:tracePt t="54263" x="2184400" y="4354513"/>
          <p14:tracePt t="54698" x="2176463" y="4354513"/>
          <p14:tracePt t="54714" x="2168525" y="4354513"/>
          <p14:tracePt t="54721" x="2160588" y="4354513"/>
          <p14:tracePt t="54737" x="2152650" y="4354513"/>
          <p14:tracePt t="54743" x="2144713" y="4354513"/>
          <p14:tracePt t="60108" x="2112963" y="4362450"/>
          <p14:tracePt t="60111" x="1984375" y="4386263"/>
          <p14:tracePt t="60112" x="1960563" y="4394200"/>
          <p14:tracePt t="60114" x="1920875" y="4394200"/>
          <p14:tracePt t="60115" x="1897063" y="4394200"/>
          <p14:tracePt t="60122" x="1865313" y="4402138"/>
          <p14:tracePt t="60130" x="1841500" y="4402138"/>
          <p14:tracePt t="60138" x="1817688" y="4402138"/>
          <p14:tracePt t="60146" x="1785938" y="4402138"/>
          <p14:tracePt t="60151" x="1762125" y="4402138"/>
          <p14:tracePt t="60161" x="1738313" y="4402138"/>
          <p14:tracePt t="60166" x="1706563" y="4402138"/>
          <p14:tracePt t="60174" x="1682750" y="4402138"/>
          <p14:tracePt t="60182" x="1651000" y="4394200"/>
          <p14:tracePt t="60190" x="1633538" y="4394200"/>
          <p14:tracePt t="60197" x="1617663" y="4394200"/>
          <p14:tracePt t="60205" x="1593850" y="4394200"/>
          <p14:tracePt t="60216" x="1577975" y="4386263"/>
          <p14:tracePt t="60219" x="1562100" y="4386263"/>
          <p14:tracePt t="60230" x="1538288" y="4386263"/>
          <p14:tracePt t="60235" x="1522413" y="4386263"/>
          <p14:tracePt t="60242" x="1506538" y="4386263"/>
          <p14:tracePt t="60249" x="1474788" y="4378325"/>
          <p14:tracePt t="60257" x="1450975" y="4378325"/>
          <p14:tracePt t="60265" x="1427163" y="4378325"/>
          <p14:tracePt t="60272" x="1403350" y="4370388"/>
          <p14:tracePt t="60279" x="1379538" y="4370388"/>
          <p14:tracePt t="60286" x="1363663" y="4370388"/>
          <p14:tracePt t="60296" x="1347788" y="4370388"/>
          <p14:tracePt t="60301" x="1331913" y="4370388"/>
          <p14:tracePt t="60310" x="1316038" y="4370388"/>
          <p14:tracePt t="60384" x="1308100" y="4370388"/>
          <p14:tracePt t="60399" x="1292225" y="4362450"/>
          <p14:tracePt t="60407" x="1266825" y="4362450"/>
          <p14:tracePt t="60416" x="1250950" y="4362450"/>
          <p14:tracePt t="60421" x="1219200" y="4354513"/>
          <p14:tracePt t="60430" x="1187450" y="4354513"/>
          <p14:tracePt t="60436" x="1163638" y="4354513"/>
          <p14:tracePt t="60446" x="1131888" y="4354513"/>
          <p14:tracePt t="60452" x="1123950" y="4354513"/>
          <p14:tracePt t="60461" x="1108075" y="4354513"/>
          <p14:tracePt t="60467" x="1100138" y="4354513"/>
          <p14:tracePt t="60482" x="1092200" y="4354513"/>
          <p14:tracePt t="60684" x="1100138" y="4362450"/>
          <p14:tracePt t="60692" x="1116013" y="4362450"/>
          <p14:tracePt t="60700" x="1139825" y="4362450"/>
          <p14:tracePt t="60708" x="1171575" y="4362450"/>
          <p14:tracePt t="60717" x="1195388" y="4362450"/>
          <p14:tracePt t="60721" x="1235075" y="4362450"/>
          <p14:tracePt t="60729" x="1274763" y="4362450"/>
          <p14:tracePt t="60737" x="1308100" y="4362450"/>
          <p14:tracePt t="60746" x="1339850" y="4362450"/>
          <p14:tracePt t="60753" x="1371600" y="4362450"/>
          <p14:tracePt t="60759" x="1387475" y="4362450"/>
          <p14:tracePt t="60768" x="1403350" y="4362450"/>
          <p14:tracePt t="60775" x="1411288" y="4362450"/>
          <p14:tracePt t="62056" x="1419225" y="4362450"/>
          <p14:tracePt t="62064" x="1435100" y="4362450"/>
          <p14:tracePt t="62073" x="1450975" y="4362450"/>
          <p14:tracePt t="62080" x="1482725" y="4362450"/>
          <p14:tracePt t="62087" x="1514475" y="4362450"/>
          <p14:tracePt t="62094" x="1554163" y="4362450"/>
          <p14:tracePt t="62103" x="1633538" y="4362450"/>
          <p14:tracePt t="62110" x="1722438" y="4370388"/>
          <p14:tracePt t="62119" x="1801813" y="4378325"/>
          <p14:tracePt t="62124" x="1897063" y="4394200"/>
          <p14:tracePt t="62131" x="2017713" y="4402138"/>
          <p14:tracePt t="62140" x="2136775" y="4425950"/>
          <p14:tracePt t="62148" x="2271713" y="4425950"/>
          <p14:tracePt t="62154" x="2400300" y="4425950"/>
          <p14:tracePt t="62163" x="2519363" y="4425950"/>
          <p14:tracePt t="62169" x="2646363" y="4425950"/>
          <p14:tracePt t="62179" x="2741613" y="4433888"/>
          <p14:tracePt t="62184" x="2846388" y="4433888"/>
          <p14:tracePt t="62194" x="2933700" y="4433888"/>
          <p14:tracePt t="62199" x="3005138" y="4433888"/>
          <p14:tracePt t="62207" x="3076575" y="4433888"/>
          <p14:tracePt t="62214" x="3157538" y="4433888"/>
          <p14:tracePt t="62222" x="3205163" y="4433888"/>
          <p14:tracePt t="62230" x="3268663" y="4433888"/>
          <p14:tracePt t="62236" x="3316288" y="4433888"/>
          <p14:tracePt t="62244" x="3355975" y="4433888"/>
          <p14:tracePt t="62253" x="3387725" y="4433888"/>
          <p14:tracePt t="62262" x="3435350" y="4433888"/>
          <p14:tracePt t="62266" x="3467100" y="4433888"/>
          <p14:tracePt t="62275" x="3492500" y="4433888"/>
          <p14:tracePt t="62281" x="3516313" y="4433888"/>
          <p14:tracePt t="62290" x="3540125" y="4433888"/>
          <p14:tracePt t="62297" x="3563938" y="4433888"/>
          <p14:tracePt t="62305" x="3595688" y="4433888"/>
          <p14:tracePt t="62312" x="3611563" y="4433888"/>
          <p14:tracePt t="62318" x="3635375" y="4433888"/>
          <p14:tracePt t="62328" x="3659188" y="4433888"/>
          <p14:tracePt t="62334" x="3683000" y="4433888"/>
          <p14:tracePt t="62343" x="3714750" y="4433888"/>
          <p14:tracePt t="62349" x="3738563" y="4433888"/>
          <p14:tracePt t="62357" x="3762375" y="4433888"/>
          <p14:tracePt t="62365" x="3794125" y="4433888"/>
          <p14:tracePt t="62373" x="3817938" y="4433888"/>
          <p14:tracePt t="62381" x="3843338" y="4433888"/>
          <p14:tracePt t="62388" x="3859213" y="4433888"/>
          <p14:tracePt t="62394" x="3875088" y="4433888"/>
          <p14:tracePt t="62401" x="3890963" y="4433888"/>
          <p14:tracePt t="62409" x="3906838" y="4433888"/>
          <p14:tracePt t="62416" x="3930650" y="4433888"/>
          <p14:tracePt t="62426" x="3938588" y="4433888"/>
          <p14:tracePt t="62432" x="3954463" y="4433888"/>
          <p14:tracePt t="62440" x="3970338" y="4433888"/>
          <p14:tracePt t="62448" x="3986213" y="4433888"/>
          <p14:tracePt t="62454" x="4002088" y="4425950"/>
          <p14:tracePt t="62462" x="4010025" y="4425950"/>
          <p14:tracePt t="62469" x="4025900" y="4418013"/>
          <p14:tracePt t="62480" x="4033838" y="4418013"/>
          <p14:tracePt t="62493" x="4041775" y="4418013"/>
          <p14:tracePt t="62499" x="4049713" y="4418013"/>
          <p14:tracePt t="62514" x="4057650" y="4410075"/>
          <p14:tracePt t="62530" x="4073525" y="4410075"/>
          <p14:tracePt t="62539" x="4081463" y="4410075"/>
          <p14:tracePt t="62545" x="4105275" y="4410075"/>
          <p14:tracePt t="62553" x="4129088" y="4402138"/>
          <p14:tracePt t="62562" x="4137025" y="4402138"/>
          <p14:tracePt t="62566" x="4160838" y="4402138"/>
          <p14:tracePt t="62575" x="4168775" y="4402138"/>
          <p14:tracePt t="62581" x="4176713" y="4402138"/>
          <p14:tracePt t="62589" x="4192588" y="4402138"/>
          <p14:tracePt t="62596" x="4210050" y="4402138"/>
          <p14:tracePt t="62605" x="4217988" y="4402138"/>
          <p14:tracePt t="62612" x="4225925" y="4402138"/>
          <p14:tracePt t="62619" x="4249738" y="4402138"/>
          <p14:tracePt t="62626" x="4265613" y="4402138"/>
          <p14:tracePt t="62634" x="4289425" y="4402138"/>
          <p14:tracePt t="62641" x="4305300" y="4402138"/>
          <p14:tracePt t="62649" x="4329113" y="4402138"/>
          <p14:tracePt t="62656" x="4360863" y="4402138"/>
          <p14:tracePt t="62664" x="4376738" y="4402138"/>
          <p14:tracePt t="62671" x="4408488" y="4402138"/>
          <p14:tracePt t="62679" x="4432300" y="4402138"/>
          <p14:tracePt t="62686" x="4464050" y="4402138"/>
          <p14:tracePt t="62694" x="4471988" y="4402138"/>
          <p14:tracePt t="62986" x="4464050" y="4402138"/>
          <p14:tracePt t="62994" x="4456113" y="4402138"/>
          <p14:tracePt t="63005" x="4448175" y="4402138"/>
          <p14:tracePt t="63010" x="4440238" y="4402138"/>
          <p14:tracePt t="63017" x="4432300" y="4402138"/>
          <p14:tracePt t="63032" x="4424363" y="4402138"/>
          <p14:tracePt t="63048" x="4416425" y="4402138"/>
          <p14:tracePt t="63203" x="4408488" y="4402138"/>
          <p14:tracePt t="63241" x="4400550" y="4402138"/>
          <p14:tracePt t="63250" x="4400550" y="4410075"/>
          <p14:tracePt t="63288" x="4392613" y="4410075"/>
          <p14:tracePt t="63391" x="4384675" y="4410075"/>
          <p14:tracePt t="63428" x="4376738" y="4410075"/>
          <p14:tracePt t="64081" x="4376738" y="4402138"/>
          <p14:tracePt t="64089" x="4376738" y="4386263"/>
          <p14:tracePt t="64096" x="4376738" y="4378325"/>
          <p14:tracePt t="64103" x="4376738" y="4370388"/>
          <p14:tracePt t="64111" x="4368800" y="4354513"/>
          <p14:tracePt t="64119" x="4368800" y="4346575"/>
          <p14:tracePt t="64126" x="4368800" y="4338638"/>
          <p14:tracePt t="64133" x="4368800" y="4322763"/>
          <p14:tracePt t="64141" x="4368800" y="4314825"/>
          <p14:tracePt t="64149" x="4368800" y="4306888"/>
          <p14:tracePt t="64157" x="4360863" y="4298950"/>
          <p14:tracePt t="64899" x="4360863" y="4291013"/>
          <p14:tracePt t="64910" x="4360863" y="4281488"/>
          <p14:tracePt t="64914" x="4368800" y="4273550"/>
          <p14:tracePt t="64922" x="4392613" y="4265613"/>
          <p14:tracePt t="64930" x="4400550" y="4249738"/>
          <p14:tracePt t="64936" x="4416425" y="4241800"/>
          <p14:tracePt t="64945" x="4432300" y="4225925"/>
          <p14:tracePt t="64951" x="4456113" y="4202113"/>
          <p14:tracePt t="64960" x="4487863" y="4178300"/>
          <p14:tracePt t="64966" x="4511675" y="4162425"/>
          <p14:tracePt t="64975" x="4543425" y="4138613"/>
          <p14:tracePt t="64982" x="4559300" y="4122738"/>
          <p14:tracePt t="64992" x="4576763" y="4106863"/>
          <p14:tracePt t="64997" x="4592638" y="4098925"/>
          <p14:tracePt t="65004" x="4600575" y="4090988"/>
          <p14:tracePt t="65013" x="4608513" y="4083050"/>
          <p14:tracePt t="65018" x="4616450" y="4075113"/>
          <p14:tracePt t="65027" x="4624388" y="4075113"/>
          <p14:tracePt t="65035" x="4632325" y="4075113"/>
          <p14:tracePt t="65042" x="4640263" y="4059238"/>
          <p14:tracePt t="65049" x="4656138" y="4059238"/>
          <p14:tracePt t="65060" x="4679950" y="4043363"/>
          <p14:tracePt t="65064" x="4687888" y="4035425"/>
          <p14:tracePt t="65072" x="4711700" y="4019550"/>
          <p14:tracePt t="65079" x="4735513" y="4011613"/>
          <p14:tracePt t="65087" x="4759325" y="3995738"/>
          <p14:tracePt t="65095" x="4799013" y="3971925"/>
          <p14:tracePt t="65103" x="4830763" y="3956050"/>
          <p14:tracePt t="65109" x="4870450" y="3948113"/>
          <p14:tracePt t="65118" x="4902200" y="3930650"/>
          <p14:tracePt t="65126" x="4933950" y="3906838"/>
          <p14:tracePt t="65131" x="4967288" y="3890963"/>
          <p14:tracePt t="65141" x="5006975" y="3875088"/>
          <p14:tracePt t="65146" x="5030788" y="3875088"/>
          <p14:tracePt t="65153" x="5046663" y="3859213"/>
          <p14:tracePt t="65163" x="5062538" y="3851275"/>
          <p14:tracePt t="65169" x="5078413" y="3843338"/>
          <p14:tracePt t="65178" x="5102225" y="3835400"/>
          <p14:tracePt t="65184" x="5110163" y="3827463"/>
          <p14:tracePt t="65193" x="5118100" y="3819525"/>
          <p14:tracePt t="65209" x="5126038" y="3819525"/>
          <p14:tracePt t="65215" x="5126038" y="3811588"/>
          <p14:tracePt t="65223" x="5133975" y="3811588"/>
          <p14:tracePt t="65238" x="5133975" y="3803650"/>
          <p14:tracePt t="65246" x="5141913" y="3795713"/>
          <p14:tracePt t="65252" x="5149850" y="3795713"/>
          <p14:tracePt t="65266" x="5149850" y="3787775"/>
          <p14:tracePt t="65277" x="5157788" y="3787775"/>
          <p14:tracePt t="65293" x="5173663" y="3771900"/>
          <p14:tracePt t="65304" x="5181600" y="3763963"/>
          <p14:tracePt t="65320" x="5181600" y="3756025"/>
          <p14:tracePt t="65327" x="5197475" y="3756025"/>
          <p14:tracePt t="65335" x="5197475" y="3748088"/>
          <p14:tracePt t="65342" x="5197475" y="3740150"/>
          <p14:tracePt t="65350" x="5205413" y="3740150"/>
          <p14:tracePt t="65379" x="5205413" y="3732213"/>
          <p14:tracePt t="65402" x="5213350" y="3732213"/>
          <p14:tracePt t="65454" x="5213350" y="3724275"/>
          <p14:tracePt t="65701" x="5205413" y="3724275"/>
          <p14:tracePt t="65731" x="5197475" y="3724275"/>
          <p14:tracePt t="66083" x="5197475" y="3732213"/>
          <p14:tracePt t="66092" x="5197475" y="3763963"/>
          <p14:tracePt t="66099" x="5189538" y="3803650"/>
          <p14:tracePt t="66106" x="5189538" y="3827463"/>
          <p14:tracePt t="66113" x="5189538" y="3859213"/>
          <p14:tracePt t="66123" x="5181600" y="3883025"/>
          <p14:tracePt t="66129" x="5181600" y="3906838"/>
          <p14:tracePt t="66138" x="5173663" y="3922713"/>
          <p14:tracePt t="66144" x="5173663" y="3938588"/>
          <p14:tracePt t="66152" x="5165725" y="3948113"/>
          <p14:tracePt t="66160" x="5165725" y="3971925"/>
          <p14:tracePt t="66166" x="5165725" y="3979863"/>
          <p14:tracePt t="66174" x="5165725" y="3987800"/>
          <p14:tracePt t="66181" x="5165725" y="3995738"/>
          <p14:tracePt t="66220" x="5165725" y="4003675"/>
          <p14:tracePt t="66227" x="5157788" y="4003675"/>
          <p14:tracePt t="66234" x="5157788" y="4011613"/>
          <p14:tracePt t="66243" x="5157788" y="4019550"/>
          <p14:tracePt t="66265" x="5149850" y="4027488"/>
          <p14:tracePt t="66279" x="5149850" y="4035425"/>
          <p14:tracePt t="66294" x="5141913" y="4051300"/>
          <p14:tracePt t="66303" x="5141913" y="4059238"/>
          <p14:tracePt t="66318" x="5141913" y="4067175"/>
          <p14:tracePt t="66324" x="5133975" y="4083050"/>
          <p14:tracePt t="66331" x="5133975" y="4090988"/>
          <p14:tracePt t="66341" x="5126038" y="4090988"/>
          <p14:tracePt t="66346" x="5126038" y="4098925"/>
          <p14:tracePt t="66354" x="5126038" y="4106863"/>
          <p14:tracePt t="66363" x="5118100" y="4114800"/>
          <p14:tracePt t="66369" x="5118100" y="4122738"/>
          <p14:tracePt t="66378" x="5110163" y="4138613"/>
          <p14:tracePt t="66392" x="5102225" y="4154488"/>
          <p14:tracePt t="66408" x="5102225" y="4162425"/>
          <p14:tracePt t="66423" x="5102225" y="4170363"/>
          <p14:tracePt t="66430" x="5094288" y="4170363"/>
          <p14:tracePt t="66446" x="5094288" y="4178300"/>
          <p14:tracePt t="66461" x="5094288" y="4186238"/>
          <p14:tracePt t="67651" x="5094288" y="4194175"/>
          <p14:tracePt t="67666" x="5102225" y="4210050"/>
          <p14:tracePt t="67674" x="5102225" y="4217988"/>
          <p14:tracePt t="67682" x="5110163" y="4225925"/>
          <p14:tracePt t="67689" x="5110163" y="4233863"/>
          <p14:tracePt t="67696" x="5126038" y="4241800"/>
          <p14:tracePt t="67705" x="5141913" y="4257675"/>
          <p14:tracePt t="67711" x="5149850" y="4265613"/>
          <p14:tracePt t="67720" x="5173663" y="4273550"/>
          <p14:tracePt t="67727" x="5197475" y="4281488"/>
          <p14:tracePt t="67733" x="5213350" y="4291013"/>
          <p14:tracePt t="67741" x="5237163" y="4298950"/>
          <p14:tracePt t="67751" x="5268913" y="4306888"/>
          <p14:tracePt t="67757" x="5318125" y="4314825"/>
          <p14:tracePt t="67765" x="5341938" y="4322763"/>
          <p14:tracePt t="67773" x="5373688" y="4322763"/>
          <p14:tracePt t="67779" x="5405438" y="4322763"/>
          <p14:tracePt t="67788" x="5429250" y="4322763"/>
          <p14:tracePt t="67795" x="5453063" y="4322763"/>
          <p14:tracePt t="67802" x="5468938" y="4322763"/>
          <p14:tracePt t="67810" x="5484813" y="4322763"/>
          <p14:tracePt t="67818" x="5492750" y="4322763"/>
          <p14:tracePt t="67831" x="5500688" y="4322763"/>
          <p14:tracePt t="67840" x="5508625" y="4322763"/>
          <p14:tracePt t="71191" x="5476875" y="4322763"/>
          <p14:tracePt t="71200" x="5421313" y="4322763"/>
          <p14:tracePt t="71206" x="5349875" y="4322763"/>
          <p14:tracePt t="71213" x="5284788" y="4322763"/>
          <p14:tracePt t="71222" x="5205413" y="4322763"/>
          <p14:tracePt t="71231" x="5133975" y="4322763"/>
          <p14:tracePt t="71236" x="5062538" y="4322763"/>
          <p14:tracePt t="71245" x="4967288" y="4330700"/>
          <p14:tracePt t="71253" x="4870450" y="4330700"/>
          <p14:tracePt t="71260" x="4783138" y="4330700"/>
          <p14:tracePt t="71267" x="4711700" y="4330700"/>
          <p14:tracePt t="71274" x="4632325" y="4330700"/>
          <p14:tracePt t="71281" x="4567238" y="4330700"/>
          <p14:tracePt t="71289" x="4511675" y="4322763"/>
          <p14:tracePt t="71296" x="4471988" y="4322763"/>
          <p14:tracePt t="71304" x="4440238" y="4322763"/>
          <p14:tracePt t="71311" x="4408488" y="4322763"/>
          <p14:tracePt t="71319" x="4384675" y="4314825"/>
          <p14:tracePt t="71326" x="4360863" y="4306888"/>
          <p14:tracePt t="71334" x="4337050" y="4306888"/>
          <p14:tracePt t="71341" x="4329113" y="4306888"/>
          <p14:tracePt t="71349" x="4313238" y="4306888"/>
          <p14:tracePt t="71356" x="4305300" y="4306888"/>
          <p14:tracePt t="71364" x="4289425" y="4298950"/>
          <p14:tracePt t="71372" x="4273550" y="4298950"/>
          <p14:tracePt t="71379" x="4265613" y="4298950"/>
          <p14:tracePt t="71387" x="4257675" y="4298950"/>
          <p14:tracePt t="71394" x="4241800" y="4298950"/>
          <p14:tracePt t="71409" x="4233863" y="4291013"/>
          <p14:tracePt t="71417" x="4225925" y="4291013"/>
          <p14:tracePt t="71424" x="4217988" y="4281488"/>
          <p14:tracePt t="71431" x="4210050" y="4273550"/>
          <p14:tracePt t="71439" x="4192588" y="4265613"/>
          <p14:tracePt t="71446" x="4176713" y="4249738"/>
          <p14:tracePt t="71454" x="4152900" y="4249738"/>
          <p14:tracePt t="71461" x="4121150" y="4225925"/>
          <p14:tracePt t="71469" x="4097338" y="4217988"/>
          <p14:tracePt t="71476" x="4073525" y="4202113"/>
          <p14:tracePt t="71484" x="4041775" y="4178300"/>
          <p14:tracePt t="71492" x="4017963" y="4154488"/>
          <p14:tracePt t="71499" x="3986213" y="4138613"/>
          <p14:tracePt t="71506" x="3970338" y="4122738"/>
          <p14:tracePt t="71514" x="3946525" y="4090988"/>
          <p14:tracePt t="71522" x="3946525" y="4083050"/>
          <p14:tracePt t="71529" x="3938588" y="4059238"/>
          <p14:tracePt t="71537" x="3938588" y="4035425"/>
          <p14:tracePt t="71544" x="3938588" y="4019550"/>
          <p14:tracePt t="71552" x="3938588" y="3995738"/>
          <p14:tracePt t="71559" x="3938588" y="3987800"/>
          <p14:tracePt t="71566" x="3938588" y="3956050"/>
          <p14:tracePt t="71574" x="3938588" y="3948113"/>
          <p14:tracePt t="71581" x="3946525" y="3922713"/>
          <p14:tracePt t="71589" x="3954463" y="3906838"/>
          <p14:tracePt t="71596" x="3962400" y="3898900"/>
          <p14:tracePt t="71604" x="3970338" y="3883025"/>
          <p14:tracePt t="71611" x="3978275" y="3867150"/>
          <p14:tracePt t="71619" x="3986213" y="3867150"/>
          <p14:tracePt t="71626" x="3994150" y="3851275"/>
          <p14:tracePt t="71634" x="4010025" y="3843338"/>
          <p14:tracePt t="71641" x="4017963" y="3835400"/>
          <p14:tracePt t="71650" x="4033838" y="3827463"/>
          <p14:tracePt t="71656" x="4041775" y="3819525"/>
          <p14:tracePt t="71664" x="4057650" y="3811588"/>
          <p14:tracePt t="71672" x="4073525" y="3803650"/>
          <p14:tracePt t="71680" x="4089400" y="3795713"/>
          <p14:tracePt t="71687" x="4113213" y="3795713"/>
          <p14:tracePt t="71694" x="4137025" y="3787775"/>
          <p14:tracePt t="71702" x="4160838" y="3779838"/>
          <p14:tracePt t="71709" x="4176713" y="3779838"/>
          <p14:tracePt t="71716" x="4192588" y="3779838"/>
          <p14:tracePt t="71724" x="4210050" y="3779838"/>
          <p14:tracePt t="71731" x="4217988" y="3779838"/>
          <p14:tracePt t="71739" x="4225925" y="3779838"/>
          <p14:tracePt t="71746" x="4233863" y="3779838"/>
          <p14:tracePt t="71754" x="4257675" y="3779838"/>
          <p14:tracePt t="71761" x="4265613" y="3779838"/>
          <p14:tracePt t="71768" x="4281488" y="3795713"/>
          <p14:tracePt t="71776" x="4297363" y="3803650"/>
          <p14:tracePt t="71784" x="4313238" y="3811588"/>
          <p14:tracePt t="71791" x="4329113" y="3827463"/>
          <p14:tracePt t="71799" x="4344988" y="3843338"/>
          <p14:tracePt t="71806" x="4368800" y="3851275"/>
          <p14:tracePt t="71813" x="4384675" y="3859213"/>
          <p14:tracePt t="71821" x="4392613" y="3867150"/>
          <p14:tracePt t="71829" x="4400550" y="3867150"/>
          <p14:tracePt t="71837" x="4408488" y="3875088"/>
          <p14:tracePt t="71844" x="4408488" y="3883025"/>
          <p14:tracePt t="71852" x="4416425" y="3883025"/>
          <p14:tracePt t="71874" x="4416425" y="3890963"/>
          <p14:tracePt t="71889" x="4416425" y="3898900"/>
          <p14:tracePt t="71904" x="4416425" y="3914775"/>
          <p14:tracePt t="71911" x="4416425" y="3922713"/>
          <p14:tracePt t="71919" x="4416425" y="3930650"/>
          <p14:tracePt t="71926" x="4416425" y="3948113"/>
          <p14:tracePt t="71934" x="4424363" y="3963988"/>
          <p14:tracePt t="71941" x="4424363" y="3971925"/>
          <p14:tracePt t="71949" x="4424363" y="3987800"/>
          <p14:tracePt t="71956" x="4424363" y="3995738"/>
          <p14:tracePt t="71964" x="4424363" y="4003675"/>
          <p14:tracePt t="71972" x="4424363" y="4011613"/>
          <p14:tracePt t="71978" x="4424363" y="4019550"/>
          <p14:tracePt t="71986" x="4424363" y="4027488"/>
          <p14:tracePt t="71994" x="4424363" y="4035425"/>
          <p14:tracePt t="72001" x="4416425" y="4043363"/>
          <p14:tracePt t="72008" x="4408488" y="4043363"/>
          <p14:tracePt t="72016" x="4408488" y="4059238"/>
          <p14:tracePt t="72024" x="4408488" y="4067175"/>
          <p14:tracePt t="72031" x="4400550" y="4075113"/>
          <p14:tracePt t="72046" x="4392613" y="4083050"/>
          <p14:tracePt t="72054" x="4384675" y="4098925"/>
          <p14:tracePt t="72061" x="4368800" y="4098925"/>
          <p14:tracePt t="72069" x="4360863" y="4106863"/>
          <p14:tracePt t="72076" x="4352925" y="4114800"/>
          <p14:tracePt t="72084" x="4337050" y="4122738"/>
          <p14:tracePt t="72091" x="4329113" y="4122738"/>
          <p14:tracePt t="72099" x="4321175" y="4122738"/>
          <p14:tracePt t="72106" x="4313238" y="4122738"/>
          <p14:tracePt t="72114" x="4305300" y="4122738"/>
          <p14:tracePt t="72121" x="4297363" y="4122738"/>
          <p14:tracePt t="72129" x="4289425" y="4122738"/>
          <p14:tracePt t="72136" x="4281488" y="4122738"/>
          <p14:tracePt t="72152" x="4273550" y="4122738"/>
          <p14:tracePt t="72167" x="4265613" y="4122738"/>
          <p14:tracePt t="72186" x="4257675" y="4122738"/>
          <p14:tracePt t="72189" x="4249738" y="4122738"/>
          <p14:tracePt t="72204" x="4241800" y="4114800"/>
          <p14:tracePt t="72211" x="4233863" y="4114800"/>
          <p14:tracePt t="72226" x="4233863" y="4106863"/>
          <p14:tracePt t="72234" x="4225925" y="4106863"/>
          <p14:tracePt t="72249" x="4217988" y="4098925"/>
          <p14:tracePt t="72265" x="4210050" y="4090988"/>
          <p14:tracePt t="72276" x="4210050" y="4083050"/>
          <p14:tracePt t="72279" x="4200525" y="4075113"/>
          <p14:tracePt t="72294" x="4184650" y="4059238"/>
          <p14:tracePt t="72301" x="4184650" y="4051300"/>
          <p14:tracePt t="72309" x="4176713" y="4043363"/>
          <p14:tracePt t="72317" x="4176713" y="4035425"/>
          <p14:tracePt t="72324" x="4168775" y="4027488"/>
          <p14:tracePt t="72331" x="4168775" y="4011613"/>
          <p14:tracePt t="72346" x="4168775" y="4003675"/>
          <p14:tracePt t="72354" x="4168775" y="3995738"/>
          <p14:tracePt t="72361" x="4168775" y="3979863"/>
          <p14:tracePt t="72369" x="4168775" y="3971925"/>
          <p14:tracePt t="72376" x="4168775" y="3963988"/>
          <p14:tracePt t="72384" x="4168775" y="3948113"/>
          <p14:tracePt t="72391" x="4168775" y="3930650"/>
          <p14:tracePt t="72399" x="4176713" y="3922713"/>
          <p14:tracePt t="72406" x="4192588" y="3890963"/>
          <p14:tracePt t="72414" x="4192588" y="3883025"/>
          <p14:tracePt t="72421" x="4200525" y="3875088"/>
          <p14:tracePt t="72429" x="4200525" y="3867150"/>
          <p14:tracePt t="72437" x="4217988" y="3867150"/>
          <p14:tracePt t="72444" x="4217988" y="3859213"/>
          <p14:tracePt t="72455" x="4225925" y="3859213"/>
          <p14:tracePt t="72460" x="4233863" y="3851275"/>
          <p14:tracePt t="72467" x="4241800" y="3851275"/>
          <p14:tracePt t="72474" x="4241800" y="3843338"/>
          <p14:tracePt t="72481" x="4249738" y="3843338"/>
          <p14:tracePt t="72488" x="4257675" y="3843338"/>
          <p14:tracePt t="72496" x="4265613" y="3843338"/>
          <p14:tracePt t="72504" x="4273550" y="3843338"/>
          <p14:tracePt t="72511" x="4281488" y="3843338"/>
          <p14:tracePt t="72518" x="4289425" y="3835400"/>
          <p14:tracePt t="72526" x="4297363" y="3835400"/>
          <p14:tracePt t="72534" x="4313238" y="3835400"/>
          <p14:tracePt t="72541" x="4321175" y="3835400"/>
          <p14:tracePt t="72549" x="4329113" y="3835400"/>
          <p14:tracePt t="72556" x="4344988" y="3835400"/>
          <p14:tracePt t="72566" x="4352925" y="3835400"/>
          <p14:tracePt t="72573" x="4360863" y="3835400"/>
          <p14:tracePt t="72579" x="4368800" y="3835400"/>
          <p14:tracePt t="72593" x="4384675" y="3835400"/>
          <p14:tracePt t="72601" x="4384675" y="3843338"/>
          <p14:tracePt t="72609" x="4392613" y="3851275"/>
          <p14:tracePt t="72617" x="4392613" y="3867150"/>
          <p14:tracePt t="72624" x="4400550" y="3883025"/>
          <p14:tracePt t="72631" x="4408488" y="3898900"/>
          <p14:tracePt t="72639" x="4416425" y="3922713"/>
          <p14:tracePt t="72647" x="4416425" y="3930650"/>
          <p14:tracePt t="72654" x="4424363" y="3956050"/>
          <p14:tracePt t="72662" x="4432300" y="3963988"/>
          <p14:tracePt t="72669" x="4432300" y="3979863"/>
          <p14:tracePt t="72676" x="4432300" y="3987800"/>
          <p14:tracePt t="72684" x="4432300" y="3995738"/>
          <p14:tracePt t="72691" x="4432300" y="4003675"/>
          <p14:tracePt t="72699" x="4432300" y="4011613"/>
          <p14:tracePt t="72714" x="4432300" y="4019550"/>
          <p14:tracePt t="72729" x="4432300" y="4027488"/>
          <p14:tracePt t="72737" x="4432300" y="4035425"/>
          <p14:tracePt t="72751" x="4432300" y="4043363"/>
          <p14:tracePt t="72767" x="4432300" y="4051300"/>
          <p14:tracePt t="72774" x="4432300" y="4059238"/>
          <p14:tracePt t="72781" x="4432300" y="4067175"/>
          <p14:tracePt t="72789" x="4432300" y="4075113"/>
          <p14:tracePt t="72796" x="4432300" y="4083050"/>
          <p14:tracePt t="72804" x="4416425" y="4098925"/>
          <p14:tracePt t="72811" x="4408488" y="4106863"/>
          <p14:tracePt t="72819" x="4408488" y="4114800"/>
          <p14:tracePt t="72826" x="4400550" y="4122738"/>
          <p14:tracePt t="72834" x="4384675" y="4130675"/>
          <p14:tracePt t="72841" x="4376738" y="4130675"/>
          <p14:tracePt t="72849" x="4368800" y="4138613"/>
          <p14:tracePt t="72856" x="4352925" y="4146550"/>
          <p14:tracePt t="72864" x="4337050" y="4146550"/>
          <p14:tracePt t="72871" x="4329113" y="4154488"/>
          <p14:tracePt t="72888" x="4305300" y="4154488"/>
          <p14:tracePt t="72893" x="4297363" y="4154488"/>
          <p14:tracePt t="72901" x="4281488" y="4154488"/>
          <p14:tracePt t="72917" x="4273550" y="4154488"/>
          <p14:tracePt t="72924" x="4265613" y="4154488"/>
          <p14:tracePt t="72938" x="4257675" y="4154488"/>
          <p14:tracePt t="72946" x="4249738" y="4154488"/>
          <p14:tracePt t="72969" x="4241800" y="4154488"/>
          <p14:tracePt t="72976" x="4241800" y="4146550"/>
          <p14:tracePt t="72984" x="4233863" y="4146550"/>
          <p14:tracePt t="72991" x="4233863" y="4138613"/>
          <p14:tracePt t="72999" x="4225925" y="4138613"/>
          <p14:tracePt t="73006" x="4217988" y="4122738"/>
          <p14:tracePt t="73014" x="4217988" y="4114800"/>
          <p14:tracePt t="73021" x="4217988" y="4106863"/>
          <p14:tracePt t="73029" x="4210050" y="4090988"/>
          <p14:tracePt t="73037" x="4200525" y="4067175"/>
          <p14:tracePt t="73044" x="4200525" y="4059238"/>
          <p14:tracePt t="73052" x="4200525" y="4051300"/>
          <p14:tracePt t="73059" x="4200525" y="4035425"/>
          <p14:tracePt t="73066" x="4200525" y="4011613"/>
          <p14:tracePt t="73074" x="4200525" y="3987800"/>
          <p14:tracePt t="73081" x="4200525" y="3971925"/>
          <p14:tracePt t="73089" x="4200525" y="3948113"/>
          <p14:tracePt t="73097" x="4200525" y="3930650"/>
          <p14:tracePt t="73104" x="4200525" y="3914775"/>
          <p14:tracePt t="73111" x="4217988" y="3898900"/>
          <p14:tracePt t="73119" x="4225925" y="3875088"/>
          <p14:tracePt t="73126" x="4241800" y="3859213"/>
          <p14:tracePt t="73134" x="4249738" y="3843338"/>
          <p14:tracePt t="73141" x="4265613" y="3827463"/>
          <p14:tracePt t="73149" x="4273550" y="3827463"/>
          <p14:tracePt t="73156" x="4281488" y="3819525"/>
          <p14:tracePt t="73164" x="4297363" y="3803650"/>
          <p14:tracePt t="73171" x="4305300" y="3803650"/>
          <p14:tracePt t="73179" x="4313238" y="3795713"/>
          <p14:tracePt t="73187" x="4321175" y="3787775"/>
          <p14:tracePt t="73202" x="4329113" y="3787775"/>
          <p14:tracePt t="73209" x="4337050" y="3787775"/>
          <p14:tracePt t="73217" x="4344988" y="3787775"/>
          <p14:tracePt t="73224" x="4352925" y="3787775"/>
          <p14:tracePt t="73231" x="4360863" y="3787775"/>
          <p14:tracePt t="73246" x="4368800" y="3787775"/>
          <p14:tracePt t="73270" x="4376738" y="3787775"/>
          <p14:tracePt t="73292" x="4384675" y="3795713"/>
          <p14:tracePt t="73298" x="4392613" y="3811588"/>
          <p14:tracePt t="73306" x="4392613" y="3827463"/>
          <p14:tracePt t="73314" x="4400550" y="3843338"/>
          <p14:tracePt t="73321" x="4408488" y="3867150"/>
          <p14:tracePt t="73329" x="4416425" y="3890963"/>
          <p14:tracePt t="73337" x="4416425" y="3914775"/>
          <p14:tracePt t="73344" x="4416425" y="3922713"/>
          <p14:tracePt t="73351" x="4416425" y="3948113"/>
          <p14:tracePt t="73360" x="4424363" y="3956050"/>
          <p14:tracePt t="73367" x="4424363" y="3971925"/>
          <p14:tracePt t="73374" x="4424363" y="3987800"/>
          <p14:tracePt t="73389" x="4424363" y="3995738"/>
          <p14:tracePt t="73396" x="4424363" y="4003675"/>
          <p14:tracePt t="73404" x="4424363" y="4019550"/>
          <p14:tracePt t="73411" x="4424363" y="4027488"/>
          <p14:tracePt t="73419" x="4424363" y="4035425"/>
          <p14:tracePt t="73426" x="4424363" y="4051300"/>
          <p14:tracePt t="73434" x="4424363" y="4059238"/>
          <p14:tracePt t="73441" x="4424363" y="4067175"/>
          <p14:tracePt t="73449" x="4416425" y="4083050"/>
          <p14:tracePt t="73456" x="4408488" y="4090988"/>
          <p14:tracePt t="73463" x="4408488" y="4098925"/>
          <p14:tracePt t="73471" x="4408488" y="4106863"/>
          <p14:tracePt t="73479" x="4400550" y="4114800"/>
          <p14:tracePt t="73487" x="4392613" y="4122738"/>
          <p14:tracePt t="73501" x="4384675" y="4138613"/>
          <p14:tracePt t="73517" x="4376738" y="4146550"/>
          <p14:tracePt t="73523" x="4368800" y="4154488"/>
          <p14:tracePt t="73531" x="4352925" y="4162425"/>
          <p14:tracePt t="73538" x="4344988" y="4170363"/>
          <p14:tracePt t="73546" x="4337050" y="4178300"/>
          <p14:tracePt t="73553" x="4321175" y="4186238"/>
          <p14:tracePt t="73562" x="4313238" y="4186238"/>
          <p14:tracePt t="73569" x="4305300" y="4186238"/>
          <p14:tracePt t="73576" x="4297363" y="4194175"/>
          <p14:tracePt t="73584" x="4289425" y="4194175"/>
          <p14:tracePt t="73591" x="4281488" y="4194175"/>
          <p14:tracePt t="73599" x="4273550" y="4194175"/>
          <p14:tracePt t="73614" x="4257675" y="4194175"/>
          <p14:tracePt t="73629" x="4249738" y="4194175"/>
          <p14:tracePt t="73651" x="4241800" y="4194175"/>
          <p14:tracePt t="77622" x="4257675" y="4194175"/>
          <p14:tracePt t="77623" x="4273550" y="4194175"/>
          <p14:tracePt t="77657" x="4281488" y="4194175"/>
          <p14:tracePt t="77701" x="4289425" y="4194175"/>
          <p14:tracePt t="77725" x="4297363" y="4194175"/>
          <p14:tracePt t="77814" x="4305300" y="4202113"/>
          <p14:tracePt t="77832" x="4313238" y="4210050"/>
          <p14:tracePt t="77837" x="4321175" y="4210050"/>
          <p14:tracePt t="77846" x="4329113" y="4217988"/>
          <p14:tracePt t="77853" x="4352925" y="4225925"/>
          <p14:tracePt t="77861" x="4360863" y="4225925"/>
          <p14:tracePt t="77868" x="4384675" y="4233863"/>
          <p14:tracePt t="77874" x="4400550" y="4241800"/>
          <p14:tracePt t="77883" x="4416425" y="4249738"/>
          <p14:tracePt t="77901" x="4471988" y="4257675"/>
          <p14:tracePt t="77905" x="4503738" y="4273550"/>
          <p14:tracePt t="77914" x="4543425" y="4291013"/>
          <p14:tracePt t="77919" x="4584700" y="4306888"/>
          <p14:tracePt t="77928" x="4640263" y="4322763"/>
          <p14:tracePt t="77935" x="4687888" y="4330700"/>
          <p14:tracePt t="77942" x="4767263" y="4346575"/>
          <p14:tracePt t="77950" x="4830763" y="4354513"/>
          <p14:tracePt t="77958" x="4918075" y="4362450"/>
          <p14:tracePt t="77964" x="4991100" y="4370388"/>
          <p14:tracePt t="77973" x="5062538" y="4370388"/>
          <p14:tracePt t="77980" x="5118100" y="4370388"/>
          <p14:tracePt t="77988" x="5181600" y="4378325"/>
          <p14:tracePt t="77995" x="5245100" y="4378325"/>
          <p14:tracePt t="78002" x="5276850" y="4378325"/>
          <p14:tracePt t="78010" x="5326063" y="4378325"/>
          <p14:tracePt t="78017" x="5357813" y="4378325"/>
          <p14:tracePt t="78026" x="5381625" y="4378325"/>
          <p14:tracePt t="78032" x="5397500" y="4378325"/>
          <p14:tracePt t="78039" x="5405438" y="4378325"/>
          <p14:tracePt t="78048" x="5421313" y="4378325"/>
          <p14:tracePt t="78055" x="5445125" y="4378325"/>
          <p14:tracePt t="78063" x="5461000" y="4378325"/>
          <p14:tracePt t="78069" x="5476875" y="4378325"/>
          <p14:tracePt t="78092" x="5484813" y="4378325"/>
          <p14:tracePt t="78100" x="5492750" y="4378325"/>
          <p14:tracePt t="78116" x="5500688" y="4378325"/>
          <p14:tracePt t="78138" x="5508625" y="4378325"/>
          <p14:tracePt t="78146" x="5516563" y="4370388"/>
          <p14:tracePt t="78152" x="5524500" y="4370388"/>
          <p14:tracePt t="78161" x="5532438" y="4370388"/>
          <p14:tracePt t="78168" x="5540375" y="4370388"/>
          <p14:tracePt t="78175" x="5548313" y="4362450"/>
          <p14:tracePt t="78183" x="5564188" y="4362450"/>
          <p14:tracePt t="78189" x="5588000" y="4346575"/>
          <p14:tracePt t="78199" x="5603875" y="4346575"/>
          <p14:tracePt t="78204" x="5619750" y="4346575"/>
          <p14:tracePt t="78214" x="5635625" y="4346575"/>
          <p14:tracePt t="78219" x="5651500" y="4338638"/>
          <p14:tracePt t="78235" x="5659438" y="4338638"/>
          <p14:tracePt t="78242" x="5659438" y="4330700"/>
          <p14:tracePt t="78272" x="5667375" y="4330700"/>
          <p14:tracePt t="78324" x="5676900" y="4330700"/>
          <p14:tracePt t="78341" x="5684838" y="4330700"/>
          <p14:tracePt t="78354" x="5692775" y="4330700"/>
          <p14:tracePt t="78369" x="5700713" y="4330700"/>
          <p14:tracePt t="78378" x="5708650" y="4330700"/>
          <p14:tracePt t="78385" x="5716588" y="4330700"/>
          <p14:tracePt t="78393" x="5724525" y="4330700"/>
          <p14:tracePt t="78400" x="5732463" y="4330700"/>
          <p14:tracePt t="78408" x="5740400" y="4330700"/>
          <p14:tracePt t="78416" x="5748338" y="4330700"/>
          <p14:tracePt t="78422" x="5756275" y="4330700"/>
          <p14:tracePt t="78430" x="5772150" y="4330700"/>
          <p14:tracePt t="78438" x="5780088" y="4330700"/>
          <p14:tracePt t="78444" x="5795963" y="4330700"/>
          <p14:tracePt t="78453" x="5803900" y="4330700"/>
          <p14:tracePt t="78459" x="5827713" y="4330700"/>
          <p14:tracePt t="78468" x="5843588" y="4330700"/>
          <p14:tracePt t="78474" x="5859463" y="4330700"/>
          <p14:tracePt t="78483" x="5875338" y="4330700"/>
          <p14:tracePt t="78489" x="5883275" y="4330700"/>
          <p14:tracePt t="78498" x="5907088" y="4330700"/>
          <p14:tracePt t="78504" x="5922963" y="4330700"/>
          <p14:tracePt t="78514" x="5938838" y="4330700"/>
          <p14:tracePt t="78520" x="5954713" y="4330700"/>
          <p14:tracePt t="78528" x="5978525" y="4330700"/>
          <p14:tracePt t="78535" x="5994400" y="4330700"/>
          <p14:tracePt t="78542" x="6002338" y="4330700"/>
          <p14:tracePt t="78550" x="6026150" y="4322763"/>
          <p14:tracePt t="78558" x="6043613" y="4322763"/>
          <p14:tracePt t="78565" x="6051550" y="4322763"/>
          <p14:tracePt t="78572" x="6059488" y="4322763"/>
          <p14:tracePt t="78583" x="6067425" y="4322763"/>
          <p14:tracePt t="78594" x="6075363" y="4322763"/>
          <p14:tracePt t="78691" x="6083300" y="4322763"/>
          <p14:tracePt t="78707" x="6083300" y="4314825"/>
          <p14:tracePt t="78730" x="6091238" y="4314825"/>
          <p14:tracePt t="78739" x="6091238" y="4306888"/>
          <p14:tracePt t="78746" x="6091238" y="4298950"/>
          <p14:tracePt t="78752" x="6091238" y="4291013"/>
          <p14:tracePt t="78761" x="6091238" y="4273550"/>
          <p14:tracePt t="78769" x="6099175" y="4265613"/>
          <p14:tracePt t="78774" x="6099175" y="4257675"/>
          <p14:tracePt t="78783" x="6099175" y="4241800"/>
          <p14:tracePt t="78789" x="6099175" y="4233863"/>
          <p14:tracePt t="78798" x="6099175" y="4217988"/>
          <p14:tracePt t="78804" x="6107113" y="4210050"/>
          <p14:tracePt t="78813" x="6115050" y="4186238"/>
          <p14:tracePt t="78820" x="6115050" y="4170363"/>
          <p14:tracePt t="78828" x="6122988" y="4162425"/>
          <p14:tracePt t="78835" x="6122988" y="4130675"/>
          <p14:tracePt t="78842" x="6130925" y="4106863"/>
          <p14:tracePt t="78850" x="6138863" y="4075113"/>
          <p14:tracePt t="78858" x="6154738" y="4043363"/>
          <p14:tracePt t="78865" x="6162675" y="4011613"/>
          <p14:tracePt t="78873" x="6170613" y="3995738"/>
          <p14:tracePt t="78884" x="6178550" y="3971925"/>
          <p14:tracePt t="78898" x="6202363" y="3922713"/>
          <p14:tracePt t="78903" x="6210300" y="3914775"/>
          <p14:tracePt t="78910" x="6210300" y="3898900"/>
          <p14:tracePt t="78916" x="6210300" y="3883025"/>
          <p14:tracePt t="78932" x="6210300" y="3875088"/>
          <p14:tracePt t="78942" x="6218238" y="3867150"/>
          <p14:tracePt t="78947" x="6218238" y="3851275"/>
          <p14:tracePt t="78962" x="6218238" y="3843338"/>
          <p14:tracePt t="78970" x="6226175" y="3835400"/>
          <p14:tracePt t="78978" x="6226175" y="3827463"/>
          <p14:tracePt t="78993" x="6226175" y="3811588"/>
          <p14:tracePt t="79008" x="6226175" y="3803650"/>
          <p14:tracePt t="79014" x="6226175" y="3787775"/>
          <p14:tracePt t="79031" x="6226175" y="3779838"/>
          <p14:tracePt t="79038" x="6226175" y="3763963"/>
          <p14:tracePt t="79045" x="6226175" y="3748088"/>
          <p14:tracePt t="79051" x="6226175" y="3740150"/>
          <p14:tracePt t="79061" x="6226175" y="3724275"/>
          <p14:tracePt t="79067" x="6226175" y="3708400"/>
          <p14:tracePt t="79075" x="6226175" y="3700463"/>
          <p14:tracePt t="79082" x="6226175" y="3692525"/>
          <p14:tracePt t="79089" x="6226175" y="3684588"/>
          <p14:tracePt t="79104" x="6226175" y="3676650"/>
          <p14:tracePt t="79456" x="6226175" y="3684588"/>
          <p14:tracePt t="79854" x="6218238" y="3684588"/>
          <p14:tracePt t="79870" x="6210300" y="3692525"/>
          <p14:tracePt t="79878" x="6202363" y="3700463"/>
          <p14:tracePt t="79885" x="6194425" y="3700463"/>
          <p14:tracePt t="79891" x="6170613" y="3708400"/>
          <p14:tracePt t="79899" x="6162675" y="3716338"/>
          <p14:tracePt t="79917" x="6146800" y="3716338"/>
          <p14:tracePt t="79921" x="6146800" y="3724275"/>
          <p14:tracePt t="79933" x="6138863" y="3724275"/>
          <p14:tracePt t="80019" x="6146800" y="3724275"/>
          <p14:tracePt t="80034" x="6154738" y="3724275"/>
          <p14:tracePt t="80057" x="6162675" y="3724275"/>
          <p14:tracePt t="81549" x="6162675" y="3732213"/>
          <p14:tracePt t="81556" x="6154738" y="3756025"/>
          <p14:tracePt t="81565" x="6146800" y="3779838"/>
          <p14:tracePt t="81572" x="6130925" y="3811588"/>
          <p14:tracePt t="81580" x="6122988" y="3851275"/>
          <p14:tracePt t="81588" x="6099175" y="3890963"/>
          <p14:tracePt t="81594" x="6083300" y="3922713"/>
          <p14:tracePt t="81603" x="6059488" y="3963988"/>
          <p14:tracePt t="81611" x="6051550" y="3987800"/>
          <p14:tracePt t="81617" x="6051550" y="3995738"/>
          <p14:tracePt t="81624" x="6051550" y="4003675"/>
          <p14:tracePt t="81631" x="6043613" y="4003675"/>
          <p14:tracePt t="82141" x="6043613" y="4011613"/>
          <p14:tracePt t="82149" x="6034088" y="4019550"/>
          <p14:tracePt t="82156" x="6018213" y="4035425"/>
          <p14:tracePt t="82166" x="6002338" y="4059238"/>
          <p14:tracePt t="82171" x="5978525" y="4075113"/>
          <p14:tracePt t="82182" x="5954713" y="4106863"/>
          <p14:tracePt t="82187" x="5930900" y="4130675"/>
          <p14:tracePt t="82194" x="5899150" y="4162425"/>
          <p14:tracePt t="82203" x="5859463" y="4186238"/>
          <p14:tracePt t="82212" x="5835650" y="4210050"/>
          <p14:tracePt t="82217" x="5803900" y="4233863"/>
          <p14:tracePt t="82225" x="5788025" y="4249738"/>
          <p14:tracePt t="82231" x="5772150" y="4257675"/>
          <p14:tracePt t="82241" x="5756275" y="4265613"/>
          <p14:tracePt t="82248" x="5748338" y="4273550"/>
          <p14:tracePt t="82254" x="5740400" y="4281488"/>
          <p14:tracePt t="82263" x="5740400" y="4291013"/>
          <p14:tracePt t="82269" x="5724525" y="4298950"/>
          <p14:tracePt t="82284" x="5716588" y="4306888"/>
          <p14:tracePt t="82291" x="5708650" y="4314825"/>
          <p14:tracePt t="82299" x="5700713" y="4322763"/>
          <p14:tracePt t="82306" x="5692775" y="4338638"/>
          <p14:tracePt t="82314" x="5676900" y="4346575"/>
          <p14:tracePt t="82323" x="5651500" y="4370388"/>
          <p14:tracePt t="82330" x="5643563" y="4386263"/>
          <p14:tracePt t="82336" x="5627688" y="4394200"/>
          <p14:tracePt t="82345" x="5603875" y="4418013"/>
          <p14:tracePt t="82351" x="5588000" y="4425950"/>
          <p14:tracePt t="82360" x="5580063" y="4433888"/>
          <p14:tracePt t="82366" x="5572125" y="4441825"/>
          <p14:tracePt t="82374" x="5564188" y="4449763"/>
          <p14:tracePt t="82404" x="5556250" y="4449763"/>
          <p14:tracePt t="82413" x="5556250" y="4457700"/>
          <p14:tracePt t="82712" x="5564188" y="4449763"/>
          <p14:tracePt t="82728" x="5572125" y="4449763"/>
          <p14:tracePt t="82734" x="5572125" y="4441825"/>
          <p14:tracePt t="82745" x="5580063" y="4441825"/>
          <p14:tracePt t="82766" x="5580063" y="4433888"/>
          <p14:tracePt t="82809" x="5588000" y="4433888"/>
          <p14:tracePt t="82825" x="5595938" y="4433888"/>
          <p14:tracePt t="82839" x="5611813" y="4425950"/>
          <p14:tracePt t="82847" x="5619750" y="4425950"/>
          <p14:tracePt t="82854" x="5627688" y="4425950"/>
          <p14:tracePt t="82869" x="5635625" y="4425950"/>
          <p14:tracePt t="82876" x="5643563" y="4425950"/>
          <p14:tracePt t="82895" x="5667375" y="4425950"/>
          <p14:tracePt t="82899" x="5676900" y="4425950"/>
          <p14:tracePt t="82907" x="5684838" y="4425950"/>
          <p14:tracePt t="82915" x="5692775" y="4425950"/>
          <p14:tracePt t="82921" x="5708650" y="4425950"/>
          <p14:tracePt t="82930" x="5716588" y="4425950"/>
          <p14:tracePt t="82937" x="5724525" y="4418013"/>
          <p14:tracePt t="82945" x="5740400" y="4418013"/>
          <p14:tracePt t="82951" x="5748338" y="4418013"/>
          <p14:tracePt t="82960" x="5764213" y="4410075"/>
          <p14:tracePt t="82967" x="5772150" y="4410075"/>
          <p14:tracePt t="82974" x="5780088" y="4410075"/>
          <p14:tracePt t="82981" x="5788025" y="4402138"/>
          <p14:tracePt t="82989" x="5803900" y="4402138"/>
          <p14:tracePt t="82996" x="5819775" y="4402138"/>
          <p14:tracePt t="83012" x="5835650" y="4402138"/>
          <p14:tracePt t="83019" x="5851525" y="4394200"/>
          <p14:tracePt t="83026" x="5859463" y="4394200"/>
          <p14:tracePt t="83034" x="5867400" y="4394200"/>
          <p14:tracePt t="83042" x="5875338" y="4394200"/>
          <p14:tracePt t="83049" x="5883275" y="4386263"/>
          <p14:tracePt t="83057" x="5891213" y="4386263"/>
          <p14:tracePt t="83064" x="5899150" y="4386263"/>
          <p14:tracePt t="83072" x="5915025" y="4386263"/>
          <p14:tracePt t="83086" x="5954713" y="4386263"/>
          <p14:tracePt t="83094" x="5970588" y="4386263"/>
          <p14:tracePt t="83103" x="5986463" y="4386263"/>
          <p14:tracePt t="83110" x="6010275" y="4386263"/>
          <p14:tracePt t="83117" x="6026150" y="4386263"/>
          <p14:tracePt t="83125" x="6051550" y="4378325"/>
          <p14:tracePt t="83132" x="6067425" y="4378325"/>
          <p14:tracePt t="83139" x="6083300" y="4378325"/>
          <p14:tracePt t="83146" x="6099175" y="4370388"/>
          <p14:tracePt t="83154" x="6115050" y="4370388"/>
          <p14:tracePt t="83162" x="6130925" y="4362450"/>
          <p14:tracePt t="83169" x="6146800" y="4362450"/>
          <p14:tracePt t="83176" x="6162675" y="4362450"/>
          <p14:tracePt t="83184" x="6170613" y="4362450"/>
          <p14:tracePt t="83192" x="6186488" y="4362450"/>
          <p14:tracePt t="83199" x="6194425" y="4362450"/>
          <p14:tracePt t="83207" x="6218238" y="4362450"/>
          <p14:tracePt t="83214" x="6226175" y="4362450"/>
          <p14:tracePt t="83221" x="6242050" y="4362450"/>
          <p14:tracePt t="83230" x="6249988" y="4362450"/>
          <p14:tracePt t="83244" x="6257925" y="4362450"/>
          <p14:tracePt t="83251" x="6273800" y="4362450"/>
          <p14:tracePt t="83260" x="6289675" y="4362450"/>
          <p14:tracePt t="83267" x="6321425" y="4362450"/>
          <p14:tracePt t="83274" x="6329363" y="4362450"/>
          <p14:tracePt t="83281" x="6337300" y="4362450"/>
          <p14:tracePt t="83297" x="6345238" y="4362450"/>
          <p14:tracePt t="83304" x="6361113" y="4362450"/>
          <p14:tracePt t="83319" x="6369050" y="4362450"/>
          <p14:tracePt t="83326" x="6384925" y="4362450"/>
          <p14:tracePt t="83334" x="6392863" y="4362450"/>
          <p14:tracePt t="83342" x="6402388" y="4362450"/>
          <p14:tracePt t="83349" x="6418263" y="4362450"/>
          <p14:tracePt t="83357" x="6426200" y="4362450"/>
          <p14:tracePt t="83372" x="6442075" y="4362450"/>
          <p14:tracePt t="83386" x="6450013" y="4362450"/>
          <p14:tracePt t="83536" x="6442075" y="4362450"/>
          <p14:tracePt t="83545" x="6434138" y="4362450"/>
          <p14:tracePt t="83552" x="6418263" y="4362450"/>
          <p14:tracePt t="83559" x="6410325" y="4370388"/>
          <p14:tracePt t="83567" x="6369050" y="4378325"/>
          <p14:tracePt t="83574" x="6361113" y="4386263"/>
          <p14:tracePt t="83581" x="6329363" y="4394200"/>
          <p14:tracePt t="83589" x="6297613" y="4402138"/>
          <p14:tracePt t="83597" x="6257925" y="4418013"/>
          <p14:tracePt t="83604" x="6226175" y="4418013"/>
          <p14:tracePt t="83612" x="6202363" y="4425950"/>
          <p14:tracePt t="83619" x="6162675" y="4433888"/>
          <p14:tracePt t="83627" x="6130925" y="4441825"/>
          <p14:tracePt t="83635" x="6107113" y="4457700"/>
          <p14:tracePt t="83642" x="6067425" y="4457700"/>
          <p14:tracePt t="83649" x="6043613" y="4457700"/>
          <p14:tracePt t="83656" x="6034088" y="4465638"/>
          <p14:tracePt t="83664" x="6018213" y="4465638"/>
          <p14:tracePt t="83671" x="6002338" y="4473575"/>
          <p14:tracePt t="83679" x="5978525" y="4473575"/>
          <p14:tracePt t="83687" x="5954713" y="4473575"/>
          <p14:tracePt t="83695" x="5938838" y="4473575"/>
          <p14:tracePt t="83702" x="5915025" y="4481513"/>
          <p14:tracePt t="83709" x="5883275" y="4481513"/>
          <p14:tracePt t="83717" x="5867400" y="4481513"/>
          <p14:tracePt t="83724" x="5835650" y="4481513"/>
          <p14:tracePt t="83732" x="5795963" y="4481513"/>
          <p14:tracePt t="83739" x="5772150" y="4481513"/>
          <p14:tracePt t="83754" x="5764213" y="4481513"/>
          <p14:tracePt t="83866" x="5788025" y="4481513"/>
          <p14:tracePt t="83876" x="5811838" y="4481513"/>
          <p14:tracePt t="83881" x="5835650" y="4481513"/>
          <p14:tracePt t="83889" x="5851525" y="4481513"/>
          <p14:tracePt t="83897" x="5891213" y="4473575"/>
          <p14:tracePt t="83904" x="5930900" y="4473575"/>
          <p14:tracePt t="83912" x="5978525" y="4465638"/>
          <p14:tracePt t="83919" x="6026150" y="4457700"/>
          <p14:tracePt t="83928" x="6059488" y="4449763"/>
          <p14:tracePt t="83934" x="6091238" y="4449763"/>
          <p14:tracePt t="83942" x="6099175" y="4449763"/>
          <p14:tracePt t="83949" x="6130925" y="4441825"/>
          <p14:tracePt t="83957" x="6154738" y="4441825"/>
          <p14:tracePt t="83965" x="6178550" y="4441825"/>
          <p14:tracePt t="83972" x="6186488" y="4441825"/>
          <p14:tracePt t="83980" x="6202363" y="4441825"/>
          <p14:tracePt t="83987" x="6210300" y="4441825"/>
          <p14:tracePt t="83995" x="6226175" y="4441825"/>
          <p14:tracePt t="84001" x="6242050" y="4441825"/>
          <p14:tracePt t="84009" x="6249988" y="4441825"/>
          <p14:tracePt t="84017" x="6265863" y="4441825"/>
          <p14:tracePt t="84025" x="6273800" y="4441825"/>
          <p14:tracePt t="84032" x="6289675" y="4441825"/>
          <p14:tracePt t="84039" x="6313488" y="4441825"/>
          <p14:tracePt t="84047" x="6329363" y="4441825"/>
          <p14:tracePt t="84054" x="6353175" y="4441825"/>
          <p14:tracePt t="84061" x="6376988" y="4441825"/>
          <p14:tracePt t="84069" x="6402388" y="4441825"/>
          <p14:tracePt t="84077" x="6426200" y="4441825"/>
          <p14:tracePt t="84084" x="6442075" y="4441825"/>
          <p14:tracePt t="84092" x="6465888" y="4441825"/>
          <p14:tracePt t="84099" x="6473825" y="4441825"/>
          <p14:tracePt t="84107" x="6489700" y="4441825"/>
          <p14:tracePt t="84114" x="6505575" y="4441825"/>
          <p14:tracePt t="84122" x="6513513" y="4441825"/>
          <p14:tracePt t="84136" x="6521450" y="4441825"/>
          <p14:tracePt t="84144" x="6529388" y="4441825"/>
          <p14:tracePt t="84166" x="6537325" y="4441825"/>
          <p14:tracePt t="84197" x="6545263" y="4441825"/>
          <p14:tracePt t="86251" x="6553200" y="4441825"/>
          <p14:tracePt t="86261" x="6553200" y="4433888"/>
          <p14:tracePt t="86267" x="6561138" y="4433888"/>
          <p14:tracePt t="87632" x="0" y="0"/>
        </p14:tracePtLst>
      </p14:laserTraceLst>
    </p:ext>
    <p:ext uri="{E180D4A7-C9FB-4DFB-919C-405C955672EB}">
      <p14:showEvtLst xmlns:p14="http://schemas.microsoft.com/office/powerpoint/2010/main">
        <p14:playEvt time="21" objId="4"/>
        <p14:stopEvt time="88070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FBEFD-2260-446B-B8FC-B4531FF941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4DFE5F-B7F5-4148-BE94-3E387EFB5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6C64E4A9-B989-4D16-9529-052512258492}"/>
                  </a:ext>
                </a:extLst>
              </p14:cNvPr>
              <p14:cNvContentPartPr/>
              <p14:nvPr/>
            </p14:nvContentPartPr>
            <p14:xfrm>
              <a:off x="324380" y="792809"/>
              <a:ext cx="2106360" cy="367416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6C64E4A9-B989-4D16-9529-0525122584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737" y="774809"/>
                <a:ext cx="2142366" cy="37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AC5E239D-E276-416B-A37D-08316277FB6C}"/>
                  </a:ext>
                </a:extLst>
              </p14:cNvPr>
              <p14:cNvContentPartPr/>
              <p14:nvPr/>
            </p14:nvContentPartPr>
            <p14:xfrm>
              <a:off x="577286" y="2428989"/>
              <a:ext cx="975600" cy="354240"/>
            </p14:xfrm>
          </p:contentPart>
        </mc:Choice>
        <mc:Fallback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AC5E239D-E276-416B-A37D-08316277FB6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9646" y="2410989"/>
                <a:ext cx="1011240" cy="38988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s37">
            <a:hlinkClick r:id="" action="ppaction://media"/>
            <a:extLst>
              <a:ext uri="{FF2B5EF4-FFF2-40B4-BE49-F238E27FC236}">
                <a16:creationId xmlns:a16="http://schemas.microsoft.com/office/drawing/2014/main" id="{09FCBD88-A894-4D4E-9138-2612E7420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9572" y="5494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7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90"/>
    </mc:Choice>
    <mc:Fallback>
      <p:transition spd="slow" advTm="100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40" x="3500438" y="5080000"/>
          <p14:tracePt t="4968" x="3532188" y="5080000"/>
          <p14:tracePt t="4975" x="3571875" y="5080000"/>
          <p14:tracePt t="4985" x="3595688" y="5080000"/>
          <p14:tracePt t="4991" x="3635375" y="5080000"/>
          <p14:tracePt t="4999" x="3667125" y="5080000"/>
          <p14:tracePt t="5008" x="3714750" y="5080000"/>
          <p14:tracePt t="5013" x="3754438" y="5087938"/>
          <p14:tracePt t="5021" x="3802063" y="5087938"/>
          <p14:tracePt t="5029" x="3825875" y="5087938"/>
          <p14:tracePt t="5036" x="3851275" y="5087938"/>
          <p14:tracePt t="5044" x="3867150" y="5087938"/>
          <p14:tracePt t="5051" x="3883025" y="5087938"/>
          <p14:tracePt t="5059" x="3906838" y="5087938"/>
          <p14:tracePt t="5067" x="3914775" y="5087938"/>
          <p14:tracePt t="5074" x="3930650" y="5087938"/>
          <p14:tracePt t="5089" x="3938588" y="5095875"/>
          <p14:tracePt t="5097" x="3954463" y="5095875"/>
          <p14:tracePt t="5111" x="3962400" y="5095875"/>
          <p14:tracePt t="5120" x="3978275" y="5095875"/>
          <p14:tracePt t="5128" x="3994150" y="5095875"/>
          <p14:tracePt t="5140" x="4002088" y="5095875"/>
          <p14:tracePt t="5149" x="4017963" y="5095875"/>
          <p14:tracePt t="5157" x="4025900" y="5095875"/>
          <p14:tracePt t="5164" x="4033838" y="5095875"/>
          <p14:tracePt t="5172" x="4049713" y="5095875"/>
          <p14:tracePt t="5179" x="4081463" y="5095875"/>
          <p14:tracePt t="5186" x="4089400" y="5095875"/>
          <p14:tracePt t="5193" x="4097338" y="5095875"/>
          <p14:tracePt t="5215" x="4105275" y="5095875"/>
          <p14:tracePt t="6108" x="4081463" y="5095875"/>
          <p14:tracePt t="6115" x="4041775" y="5087938"/>
          <p14:tracePt t="6124" x="4017963" y="5087938"/>
          <p14:tracePt t="6132" x="3986213" y="5080000"/>
          <p14:tracePt t="6139" x="3946525" y="5064125"/>
          <p14:tracePt t="6147" x="3922713" y="5064125"/>
          <p14:tracePt t="6153" x="3906838" y="5056188"/>
          <p14:tracePt t="6160" x="3890963" y="5056188"/>
          <p14:tracePt t="6170" x="3875088" y="5048250"/>
          <p14:tracePt t="6175" x="3875088" y="5040313"/>
          <p14:tracePt t="6272" x="3867150" y="5040313"/>
          <p14:tracePt t="6282" x="3867150" y="5032375"/>
          <p14:tracePt t="6304" x="3859213" y="5032375"/>
          <p14:tracePt t="6311" x="3859213" y="5024438"/>
          <p14:tracePt t="6321" x="3851275" y="5016500"/>
          <p14:tracePt t="6326" x="3843338" y="5016500"/>
          <p14:tracePt t="6342" x="3825875" y="5008563"/>
          <p14:tracePt t="6356" x="3817938" y="4992688"/>
          <p14:tracePt t="6364" x="3802063" y="4992688"/>
          <p14:tracePt t="6372" x="3794125" y="4976813"/>
          <p14:tracePt t="6379" x="3778250" y="4967288"/>
          <p14:tracePt t="6385" x="3754438" y="4951413"/>
          <p14:tracePt t="6393" x="3738563" y="4943475"/>
          <p14:tracePt t="6404" x="3714750" y="4911725"/>
          <p14:tracePt t="6408" x="3667125" y="4887913"/>
          <p14:tracePt t="6415" x="3611563" y="4856163"/>
          <p14:tracePt t="6422" x="3563938" y="4832350"/>
          <p14:tracePt t="6432" x="3508375" y="4816475"/>
          <p14:tracePt t="6440" x="3459163" y="4800600"/>
          <p14:tracePt t="6447" x="3403600" y="4784725"/>
          <p14:tracePt t="6453" x="3355975" y="4768850"/>
          <p14:tracePt t="6460" x="3324225" y="4760913"/>
          <p14:tracePt t="6472" x="3276600" y="4752975"/>
          <p14:tracePt t="6475" x="3221038" y="4729163"/>
          <p14:tracePt t="6486" x="3189288" y="4721225"/>
          <p14:tracePt t="6490" x="3157538" y="4713288"/>
          <p14:tracePt t="6498" x="3125788" y="4697413"/>
          <p14:tracePt t="6507" x="3117850" y="4697413"/>
          <p14:tracePt t="6514" x="3100388" y="4697413"/>
          <p14:tracePt t="6530" x="3092450" y="4697413"/>
          <p14:tracePt t="6542" x="3084513" y="4697413"/>
          <p14:tracePt t="6551" x="3084513" y="4689475"/>
          <p14:tracePt t="6558" x="3076575" y="4689475"/>
          <p14:tracePt t="6580" x="3068638" y="4689475"/>
          <p14:tracePt t="6595" x="3060700" y="4681538"/>
          <p14:tracePt t="6610" x="3044825" y="4681538"/>
          <p14:tracePt t="6618" x="3036888" y="4681538"/>
          <p14:tracePt t="6625" x="3021013" y="4673600"/>
          <p14:tracePt t="6633" x="3013075" y="4673600"/>
          <p14:tracePt t="6640" x="2997200" y="4665663"/>
          <p14:tracePt t="6648" x="2981325" y="4665663"/>
          <p14:tracePt t="6655" x="2965450" y="4657725"/>
          <p14:tracePt t="6662" x="2949575" y="4649788"/>
          <p14:tracePt t="6671" x="2933700" y="4649788"/>
          <p14:tracePt t="6678" x="2925763" y="4641850"/>
          <p14:tracePt t="6686" x="2925763" y="4633913"/>
          <p14:tracePt t="6693" x="2909888" y="4633913"/>
          <p14:tracePt t="6702" x="2894013" y="4624388"/>
          <p14:tracePt t="6716" x="2870200" y="4608513"/>
          <p14:tracePt t="7413" x="2862263" y="4608513"/>
          <p14:tracePt t="7420" x="2846388" y="4608513"/>
          <p14:tracePt t="7428" x="2822575" y="4600575"/>
          <p14:tracePt t="7437" x="2806700" y="4592638"/>
          <p14:tracePt t="7443" x="2782888" y="4584700"/>
          <p14:tracePt t="7452" x="2759075" y="4576763"/>
          <p14:tracePt t="7458" x="2725738" y="4560888"/>
          <p14:tracePt t="7469" x="2709863" y="4560888"/>
          <p14:tracePt t="7473" x="2693988" y="4552950"/>
          <p14:tracePt t="7483" x="2678113" y="4545013"/>
          <p14:tracePt t="7489" x="2662238" y="4537075"/>
          <p14:tracePt t="7498" x="2646363" y="4537075"/>
          <p14:tracePt t="7504" x="2646363" y="4529138"/>
          <p14:tracePt t="7510" x="2638425" y="4529138"/>
          <p14:tracePt t="7535" x="2630488" y="4529138"/>
          <p14:tracePt t="7542" x="2630488" y="4521200"/>
          <p14:tracePt t="7563" x="2622550" y="4521200"/>
          <p14:tracePt t="7570" x="2622550" y="4513263"/>
          <p14:tracePt t="7586" x="2614613" y="4513263"/>
          <p14:tracePt t="7593" x="2614613" y="4505325"/>
          <p14:tracePt t="7602" x="2606675" y="4497388"/>
          <p14:tracePt t="7608" x="2598738" y="4497388"/>
          <p14:tracePt t="7825" x="2638425" y="4465638"/>
          <p14:tracePt t="7835" x="2701925" y="4425950"/>
          <p14:tracePt t="7841" x="2767013" y="4378325"/>
          <p14:tracePt t="7849" x="2822575" y="4314825"/>
          <p14:tracePt t="7856" x="2854325" y="4273550"/>
          <p14:tracePt t="8807" x="2846388" y="4273550"/>
          <p14:tracePt t="8817" x="2830513" y="4273550"/>
          <p14:tracePt t="8832" x="2814638" y="4273550"/>
          <p14:tracePt t="8839" x="2806700" y="4273550"/>
          <p14:tracePt t="8847" x="2790825" y="4273550"/>
          <p14:tracePt t="8875" x="2782888" y="4273550"/>
          <p14:tracePt t="8886" x="2782888" y="4265613"/>
          <p14:tracePt t="8901" x="2782888" y="4257675"/>
          <p14:tracePt t="8922" x="2782888" y="4249738"/>
          <p14:tracePt t="8928" x="2782888" y="4241800"/>
          <p14:tracePt t="8952" x="2782888" y="4225925"/>
          <p14:tracePt t="8959" x="2774950" y="4210050"/>
          <p14:tracePt t="8966" x="2767013" y="4210050"/>
          <p14:tracePt t="8974" x="2767013" y="4202113"/>
          <p14:tracePt t="8982" x="2759075" y="4194175"/>
          <p14:tracePt t="8996" x="2759075" y="4186238"/>
          <p14:tracePt t="9003" x="2751138" y="4186238"/>
          <p14:tracePt t="9013" x="2751138" y="4178300"/>
          <p14:tracePt t="9019" x="2741613" y="4178300"/>
          <p14:tracePt t="9027" x="2741613" y="4170363"/>
          <p14:tracePt t="9033" x="2741613" y="4162425"/>
          <p14:tracePt t="9050" x="2741613" y="4154488"/>
          <p14:tracePt t="9065" x="2741613" y="4146550"/>
          <p14:tracePt t="9079" x="2741613" y="4138613"/>
          <p14:tracePt t="9088" x="2741613" y="4130675"/>
          <p14:tracePt t="9101" x="2741613" y="4122738"/>
          <p14:tracePt t="9116" x="2741613" y="4106863"/>
          <p14:tracePt t="9130" x="2741613" y="4090988"/>
          <p14:tracePt t="9138" x="2741613" y="4083050"/>
          <p14:tracePt t="9145" x="2741613" y="4075113"/>
          <p14:tracePt t="9153" x="2733675" y="4059238"/>
          <p14:tracePt t="9160" x="2725738" y="4051300"/>
          <p14:tracePt t="9169" x="2725738" y="4035425"/>
          <p14:tracePt t="9175" x="2725738" y="4027488"/>
          <p14:tracePt t="9182" x="2709863" y="4019550"/>
          <p14:tracePt t="9190" x="2709863" y="4003675"/>
          <p14:tracePt t="9199" x="2701925" y="3995738"/>
          <p14:tracePt t="9205" x="2693988" y="3987800"/>
          <p14:tracePt t="9213" x="2686050" y="3971925"/>
          <p14:tracePt t="9220" x="2678113" y="3963988"/>
          <p14:tracePt t="9228" x="2678113" y="3956050"/>
          <p14:tracePt t="9235" x="2670175" y="3948113"/>
          <p14:tracePt t="9242" x="2662238" y="3930650"/>
          <p14:tracePt t="9250" x="2654300" y="3914775"/>
          <p14:tracePt t="9258" x="2646363" y="3906838"/>
          <p14:tracePt t="9265" x="2638425" y="3890963"/>
          <p14:tracePt t="9273" x="2638425" y="3883025"/>
          <p14:tracePt t="9281" x="2630488" y="3875088"/>
          <p14:tracePt t="9287" x="2622550" y="3859213"/>
          <p14:tracePt t="9295" x="2622550" y="3843338"/>
          <p14:tracePt t="9303" x="2622550" y="3835400"/>
          <p14:tracePt t="9311" x="2614613" y="3819525"/>
          <p14:tracePt t="9320" x="2614613" y="3803650"/>
          <p14:tracePt t="9325" x="2614613" y="3787775"/>
          <p14:tracePt t="9333" x="2606675" y="3779838"/>
          <p14:tracePt t="9340" x="2606675" y="3763963"/>
          <p14:tracePt t="9348" x="2606675" y="3756025"/>
          <p14:tracePt t="9355" x="2606675" y="3748088"/>
          <p14:tracePt t="9363" x="2598738" y="3740150"/>
          <p14:tracePt t="9377" x="2598738" y="3732213"/>
          <p14:tracePt t="9385" x="2590800" y="3732213"/>
          <p14:tracePt t="9393" x="2590800" y="3724275"/>
          <p14:tracePt t="9431" x="2590800" y="3716338"/>
          <p14:tracePt t="9445" x="2582863" y="3708400"/>
          <p14:tracePt t="9468" x="2582863" y="3700463"/>
          <p14:tracePt t="9483" x="2582863" y="3692525"/>
          <p14:tracePt t="9490" x="2574925" y="3692525"/>
          <p14:tracePt t="9499" x="2574925" y="3676650"/>
          <p14:tracePt t="9513" x="2574925" y="3668713"/>
          <p14:tracePt t="9520" x="2574925" y="3660775"/>
          <p14:tracePt t="9527" x="2574925" y="3652838"/>
          <p14:tracePt t="9543" x="2574925" y="3644900"/>
          <p14:tracePt t="9551" x="2566988" y="3636963"/>
          <p14:tracePt t="9557" x="2566988" y="3629025"/>
          <p14:tracePt t="9565" x="2566988" y="3621088"/>
          <p14:tracePt t="9573" x="2559050" y="3621088"/>
          <p14:tracePt t="9581" x="2559050" y="3605213"/>
          <p14:tracePt t="9588" x="2559050" y="3595688"/>
          <p14:tracePt t="9595" x="2559050" y="3587750"/>
          <p14:tracePt t="9603" x="2559050" y="3579813"/>
          <p14:tracePt t="9610" x="2551113" y="3571875"/>
          <p14:tracePt t="9618" x="2551113" y="3563938"/>
          <p14:tracePt t="9625" x="2543175" y="3548063"/>
          <p14:tracePt t="9633" x="2543175" y="3540125"/>
          <p14:tracePt t="9640" x="2543175" y="3524250"/>
          <p14:tracePt t="9655" x="2535238" y="3508375"/>
          <p14:tracePt t="9663" x="2527300" y="3492500"/>
          <p14:tracePt t="9671" x="2519363" y="3492500"/>
          <p14:tracePt t="9677" x="2519363" y="3476625"/>
          <p14:tracePt t="9686" x="2511425" y="3468688"/>
          <p14:tracePt t="9692" x="2503488" y="3452813"/>
          <p14:tracePt t="9708" x="2495550" y="3436938"/>
          <p14:tracePt t="9723" x="2487613" y="3421063"/>
          <p14:tracePt t="9731" x="2479675" y="3413125"/>
          <p14:tracePt t="9738" x="2479675" y="3405188"/>
          <p14:tracePt t="9745" x="2471738" y="3397250"/>
          <p14:tracePt t="9760" x="2463800" y="3381375"/>
          <p14:tracePt t="9768" x="2463800" y="3373438"/>
          <p14:tracePt t="9775" x="2463800" y="3365500"/>
          <p14:tracePt t="9790" x="2455863" y="3357563"/>
          <p14:tracePt t="9798" x="2455863" y="3341688"/>
          <p14:tracePt t="9805" x="2447925" y="3333750"/>
          <p14:tracePt t="9813" x="2447925" y="3325813"/>
          <p14:tracePt t="9820" x="2447925" y="3317875"/>
          <p14:tracePt t="9835" x="2447925" y="3302000"/>
          <p14:tracePt t="9843" x="2447925" y="3294063"/>
          <p14:tracePt t="9851" x="2447925" y="3278188"/>
          <p14:tracePt t="9858" x="2447925" y="3270250"/>
          <p14:tracePt t="9867" x="2447925" y="3262313"/>
          <p14:tracePt t="9873" x="2447925" y="3244850"/>
          <p14:tracePt t="9881" x="2447925" y="3236913"/>
          <p14:tracePt t="9887" x="2447925" y="3221038"/>
          <p14:tracePt t="9895" x="2447925" y="3205163"/>
          <p14:tracePt t="9903" x="2447925" y="3189288"/>
          <p14:tracePt t="9910" x="2447925" y="3173413"/>
          <p14:tracePt t="9918" x="2447925" y="3165475"/>
          <p14:tracePt t="9925" x="2447925" y="3149600"/>
          <p14:tracePt t="9933" x="2447925" y="3141663"/>
          <p14:tracePt t="9951" x="2447925" y="3117850"/>
          <p14:tracePt t="9955" x="2447925" y="3101975"/>
          <p14:tracePt t="9963" x="2447925" y="3094038"/>
          <p14:tracePt t="9977" x="2447925" y="3086100"/>
          <p14:tracePt t="9993" x="2447925" y="3078163"/>
          <p14:tracePt t="10015" x="2447925" y="3070225"/>
          <p14:tracePt t="10031" x="2447925" y="3062288"/>
          <p14:tracePt t="10262" x="2439988" y="3062288"/>
          <p14:tracePt t="10307" x="2432050" y="3062288"/>
          <p14:tracePt t="10428" x="2424113" y="3062288"/>
          <p14:tracePt t="10442" x="2416175" y="3062288"/>
          <p14:tracePt t="10451" x="2416175" y="3054350"/>
          <p14:tracePt t="10457" x="2408238" y="3054350"/>
          <p14:tracePt t="10473" x="2400300" y="3054350"/>
          <p14:tracePt t="10483" x="2392363" y="3046413"/>
          <p14:tracePt t="10488" x="2374900" y="3038475"/>
          <p14:tracePt t="10496" x="2351088" y="3030538"/>
          <p14:tracePt t="10504" x="2351088" y="3022600"/>
          <p14:tracePt t="10511" x="2335213" y="3022600"/>
          <p14:tracePt t="10519" x="2319338" y="3014663"/>
          <p14:tracePt t="10527" x="2311400" y="3006725"/>
          <p14:tracePt t="10534" x="2311400" y="2998788"/>
          <p14:tracePt t="10540" x="2303463" y="2990850"/>
          <p14:tracePt t="10547" x="2295525" y="2990850"/>
          <p14:tracePt t="10720" x="2295525" y="3006725"/>
          <p14:tracePt t="10730" x="2287588" y="3022600"/>
          <p14:tracePt t="10736" x="2279650" y="3038475"/>
          <p14:tracePt t="10743" x="2279650" y="3062288"/>
          <p14:tracePt t="10750" x="2279650" y="3086100"/>
          <p14:tracePt t="10758" x="2271713" y="3109913"/>
          <p14:tracePt t="10769" x="2271713" y="3149600"/>
          <p14:tracePt t="10773" x="2271713" y="3181350"/>
          <p14:tracePt t="10781" x="2263775" y="3228975"/>
          <p14:tracePt t="10788" x="2255838" y="3270250"/>
          <p14:tracePt t="10795" x="2247900" y="3317875"/>
          <p14:tracePt t="10803" x="2247900" y="3341688"/>
          <p14:tracePt t="10810" x="2239963" y="3373438"/>
          <p14:tracePt t="10817" x="2239963" y="3413125"/>
          <p14:tracePt t="10825" x="2232025" y="3452813"/>
          <p14:tracePt t="10833" x="2232025" y="3484563"/>
          <p14:tracePt t="10840" x="2232025" y="3516313"/>
          <p14:tracePt t="10847" x="2224088" y="3540125"/>
          <p14:tracePt t="10855" x="2224088" y="3556000"/>
          <p14:tracePt t="10864" x="2224088" y="3579813"/>
          <p14:tracePt t="10871" x="2224088" y="3595688"/>
          <p14:tracePt t="10877" x="2224088" y="3613150"/>
          <p14:tracePt t="10885" x="2224088" y="3636963"/>
          <p14:tracePt t="10892" x="2224088" y="3644900"/>
          <p14:tracePt t="10915" x="2224088" y="3652838"/>
          <p14:tracePt t="11492" x="2224088" y="3636963"/>
          <p14:tracePt t="11500" x="2224088" y="3605213"/>
          <p14:tracePt t="11509" x="2247900" y="3540125"/>
          <p14:tracePt t="11516" x="2255838" y="3508375"/>
          <p14:tracePt t="11524" x="2287588" y="3468688"/>
          <p14:tracePt t="11531" x="2295525" y="3429000"/>
          <p14:tracePt t="11538" x="2319338" y="3389313"/>
          <p14:tracePt t="11548" x="2335213" y="3333750"/>
          <p14:tracePt t="11553" x="2351088" y="3270250"/>
          <p14:tracePt t="11561" x="2374900" y="3205163"/>
          <p14:tracePt t="11568" x="2392363" y="3109913"/>
          <p14:tracePt t="11577" x="2408238" y="3030538"/>
          <p14:tracePt t="11585" x="2424113" y="2943225"/>
          <p14:tracePt t="11590" x="2447925" y="2846388"/>
          <p14:tracePt t="11600" x="2447925" y="2767013"/>
          <p14:tracePt t="11605" x="2455863" y="2687638"/>
          <p14:tracePt t="11613" x="2463800" y="2608263"/>
          <p14:tracePt t="11620" x="2463800" y="2543175"/>
          <p14:tracePt t="11630" x="2463800" y="2479675"/>
          <p14:tracePt t="11636" x="2463800" y="2424113"/>
          <p14:tracePt t="11644" x="2463800" y="2384425"/>
          <p14:tracePt t="11651" x="2463800" y="2352675"/>
          <p14:tracePt t="11658" x="2463800" y="2320925"/>
          <p14:tracePt t="11667" x="2463800" y="2281238"/>
          <p14:tracePt t="11673" x="2463800" y="2257425"/>
          <p14:tracePt t="11682" x="2471738" y="2233613"/>
          <p14:tracePt t="11689" x="2471738" y="2216150"/>
          <p14:tracePt t="11697" x="2471738" y="2184400"/>
          <p14:tracePt t="11703" x="2471738" y="2160588"/>
          <p14:tracePt t="11710" x="2471738" y="2128838"/>
          <p14:tracePt t="11720" x="2471738" y="2097088"/>
          <p14:tracePt t="11725" x="2471738" y="2065338"/>
          <p14:tracePt t="11735" x="2479675" y="2033588"/>
          <p14:tracePt t="11740" x="2487613" y="1985963"/>
          <p14:tracePt t="11749" x="2495550" y="1962150"/>
          <p14:tracePt t="11756" x="2519363" y="1930400"/>
          <p14:tracePt t="11766" x="2535238" y="1898650"/>
          <p14:tracePt t="11770" x="2559050" y="1857375"/>
          <p14:tracePt t="11780" x="2582863" y="1833563"/>
          <p14:tracePt t="11786" x="2606675" y="1793875"/>
          <p14:tracePt t="11793" x="2622550" y="1762125"/>
          <p14:tracePt t="11800" x="2646363" y="1730375"/>
          <p14:tracePt t="11809" x="2670175" y="1690688"/>
          <p14:tracePt t="11817" x="2678113" y="1666875"/>
          <p14:tracePt t="11824" x="2701925" y="1651000"/>
          <p14:tracePt t="11830" x="2701925" y="1635125"/>
          <p14:tracePt t="11839" x="2717800" y="1627188"/>
          <p14:tracePt t="11846" x="2717800" y="1619250"/>
          <p14:tracePt t="11853" x="2725738" y="1611313"/>
          <p14:tracePt t="11862" x="2733675" y="1603375"/>
          <p14:tracePt t="11875" x="2741613" y="1595438"/>
          <p14:tracePt t="11891" x="2751138" y="1587500"/>
          <p14:tracePt t="11898" x="2751138" y="1579563"/>
          <p14:tracePt t="11906" x="2759075" y="1571625"/>
          <p14:tracePt t="11920" x="2767013" y="1563688"/>
          <p14:tracePt t="11944" x="2767013" y="1555750"/>
          <p14:tracePt t="11951" x="2774950" y="1555750"/>
          <p14:tracePt t="11968" x="2774950" y="1547813"/>
          <p14:tracePt t="11984" x="2782888" y="1538288"/>
          <p14:tracePt t="11996" x="2790825" y="1522413"/>
          <p14:tracePt t="12003" x="2798763" y="1506538"/>
          <p14:tracePt t="12011" x="2814638" y="1482725"/>
          <p14:tracePt t="12018" x="2822575" y="1458913"/>
          <p14:tracePt t="12026" x="2838450" y="1443038"/>
          <p14:tracePt t="12033" x="2838450" y="1419225"/>
          <p14:tracePt t="12041" x="2846388" y="1403350"/>
          <p14:tracePt t="12049" x="2862263" y="1379538"/>
          <p14:tracePt t="12055" x="2862263" y="1363663"/>
          <p14:tracePt t="12065" x="2878138" y="1347788"/>
          <p14:tracePt t="12070" x="2886075" y="1323975"/>
          <p14:tracePt t="12080" x="2886075" y="1316038"/>
          <p14:tracePt t="12085" x="2894013" y="1308100"/>
          <p14:tracePt t="12092" x="2901950" y="1300163"/>
          <p14:tracePt t="12116" x="2901950" y="1292225"/>
          <p14:tracePt t="12122" x="2909888" y="1284288"/>
          <p14:tracePt t="12130" x="2917825" y="1284288"/>
          <p14:tracePt t="12138" x="2925763" y="1276350"/>
          <p14:tracePt t="12145" x="2933700" y="1268413"/>
          <p14:tracePt t="12153" x="2941638" y="1260475"/>
          <p14:tracePt t="12160" x="2949575" y="1260475"/>
          <p14:tracePt t="12168" x="2957513" y="1244600"/>
          <p14:tracePt t="12175" x="2965450" y="1244600"/>
          <p14:tracePt t="12505" x="2965450" y="1260475"/>
          <p14:tracePt t="12515" x="2965450" y="1276350"/>
          <p14:tracePt t="12520" x="2965450" y="1300163"/>
          <p14:tracePt t="12530" x="2957513" y="1331913"/>
          <p14:tracePt t="12535" x="2941638" y="1371600"/>
          <p14:tracePt t="12544" x="2925763" y="1427163"/>
          <p14:tracePt t="12552" x="2909888" y="1490663"/>
          <p14:tracePt t="12558" x="2901950" y="1547813"/>
          <p14:tracePt t="12567" x="2886075" y="1603375"/>
          <p14:tracePt t="12574" x="2878138" y="1666875"/>
          <p14:tracePt t="12581" x="2870200" y="1738313"/>
          <p14:tracePt t="12588" x="2862263" y="1785938"/>
          <p14:tracePt t="12598" x="2854325" y="1857375"/>
          <p14:tracePt t="12603" x="2854325" y="1906588"/>
          <p14:tracePt t="12610" x="2846388" y="1954213"/>
          <p14:tracePt t="12618" x="2846388" y="1985963"/>
          <p14:tracePt t="12626" x="2830513" y="2025650"/>
          <p14:tracePt t="12635" x="2830513" y="2049463"/>
          <p14:tracePt t="12640" x="2822575" y="2065338"/>
          <p14:tracePt t="12650" x="2806700" y="2089150"/>
          <p14:tracePt t="12656" x="2806700" y="2112963"/>
          <p14:tracePt t="12664" x="2798763" y="2144713"/>
          <p14:tracePt t="12671" x="2798763" y="2168525"/>
          <p14:tracePt t="12678" x="2790825" y="2216150"/>
          <p14:tracePt t="12688" x="2790825" y="2241550"/>
          <p14:tracePt t="12694" x="2782888" y="2289175"/>
          <p14:tracePt t="12702" x="2774950" y="2344738"/>
          <p14:tracePt t="12709" x="2774950" y="2400300"/>
          <p14:tracePt t="12717" x="2767013" y="2463800"/>
          <p14:tracePt t="12723" x="2767013" y="2503488"/>
          <p14:tracePt t="12732" x="2767013" y="2535238"/>
          <p14:tracePt t="12738" x="2759075" y="2584450"/>
          <p14:tracePt t="12749" x="2759075" y="2624138"/>
          <p14:tracePt t="12753" x="2759075" y="2671763"/>
          <p14:tracePt t="12760" x="2751138" y="2703513"/>
          <p14:tracePt t="12768" x="2751138" y="2727325"/>
          <p14:tracePt t="12776" x="2751138" y="2751138"/>
          <p14:tracePt t="12784" x="2751138" y="2782888"/>
          <p14:tracePt t="12790" x="2751138" y="2814638"/>
          <p14:tracePt t="12798" x="2751138" y="2846388"/>
          <p14:tracePt t="12807" x="2751138" y="2870200"/>
          <p14:tracePt t="12813" x="2751138" y="2894013"/>
          <p14:tracePt t="12820" x="2751138" y="2909888"/>
          <p14:tracePt t="12828" x="2751138" y="2919413"/>
          <p14:tracePt t="12835" x="2751138" y="2927350"/>
          <p14:tracePt t="12843" x="2751138" y="2943225"/>
          <p14:tracePt t="12857" x="2751138" y="2951163"/>
          <p14:tracePt t="12866" x="2751138" y="2959100"/>
          <p14:tracePt t="12881" x="2751138" y="2974975"/>
          <p14:tracePt t="12896" x="2751138" y="2982913"/>
          <p14:tracePt t="12903" x="2751138" y="3014663"/>
          <p14:tracePt t="12910" x="2751138" y="3038475"/>
          <p14:tracePt t="12919" x="2741613" y="3070225"/>
          <p14:tracePt t="12925" x="2741613" y="3109913"/>
          <p14:tracePt t="12932" x="2725738" y="3165475"/>
          <p14:tracePt t="12940" x="2717800" y="3205163"/>
          <p14:tracePt t="12949" x="2709863" y="3244850"/>
          <p14:tracePt t="12964" x="2693988" y="3325813"/>
          <p14:tracePt t="12970" x="2686050" y="3349625"/>
          <p14:tracePt t="12978" x="2670175" y="3397250"/>
          <p14:tracePt t="12985" x="2662238" y="3429000"/>
          <p14:tracePt t="12993" x="2638425" y="3492500"/>
          <p14:tracePt t="13000" x="2622550" y="3563938"/>
          <p14:tracePt t="13008" x="2598738" y="3629025"/>
          <p14:tracePt t="13016" x="2582863" y="3692525"/>
          <p14:tracePt t="13023" x="2574925" y="3756025"/>
          <p14:tracePt t="13031" x="2551113" y="3803650"/>
          <p14:tracePt t="13038" x="2535238" y="3859213"/>
          <p14:tracePt t="13046" x="2503488" y="3930650"/>
          <p14:tracePt t="13053" x="2479675" y="3995738"/>
          <p14:tracePt t="13060" x="2455863" y="4051300"/>
          <p14:tracePt t="13068" x="2432050" y="4122738"/>
          <p14:tracePt t="13076" x="2408238" y="4170363"/>
          <p14:tracePt t="13082" x="2392363" y="4233863"/>
          <p14:tracePt t="13090" x="2384425" y="4281488"/>
          <p14:tracePt t="13098" x="2384425" y="4322763"/>
          <p14:tracePt t="13107" x="2384425" y="4354513"/>
          <p14:tracePt t="13113" x="2384425" y="4386263"/>
          <p14:tracePt t="13120" x="2384425" y="4410075"/>
          <p14:tracePt t="13128" x="2384425" y="4441825"/>
          <p14:tracePt t="13135" x="2384425" y="4465638"/>
          <p14:tracePt t="13143" x="2384425" y="4489450"/>
          <p14:tracePt t="13150" x="2384425" y="4505325"/>
          <p14:tracePt t="13157" x="2384425" y="4529138"/>
          <p14:tracePt t="13166" x="2384425" y="4545013"/>
          <p14:tracePt t="13173" x="2384425" y="4560888"/>
          <p14:tracePt t="13181" x="2384425" y="4584700"/>
          <p14:tracePt t="13188" x="2384425" y="4592638"/>
          <p14:tracePt t="13195" x="2384425" y="4608513"/>
          <p14:tracePt t="13202" x="2384425" y="4616450"/>
          <p14:tracePt t="13211" x="2384425" y="4641850"/>
          <p14:tracePt t="13217" x="2384425" y="4649788"/>
          <p14:tracePt t="13233" x="2384425" y="4665663"/>
          <p14:tracePt t="13240" x="2384425" y="4673600"/>
          <p14:tracePt t="13248" x="2384425" y="4681538"/>
          <p14:tracePt t="13255" x="2392363" y="4697413"/>
          <p14:tracePt t="13270" x="2392363" y="4705350"/>
          <p14:tracePt t="13323" x="2400300" y="4705350"/>
          <p14:tracePt t="13331" x="2400300" y="4697413"/>
          <p14:tracePt t="13338" x="2408238" y="4697413"/>
          <p14:tracePt t="13353" x="2424113" y="4689475"/>
          <p14:tracePt t="13368" x="2439988" y="4681538"/>
          <p14:tracePt t="13375" x="2447925" y="4681538"/>
          <p14:tracePt t="13383" x="2455863" y="4681538"/>
          <p14:tracePt t="13390" x="2479675" y="4673600"/>
          <p14:tracePt t="13398" x="2503488" y="4673600"/>
          <p14:tracePt t="13405" x="2535238" y="4673600"/>
          <p14:tracePt t="13413" x="2582863" y="4673600"/>
          <p14:tracePt t="13421" x="2614613" y="4681538"/>
          <p14:tracePt t="13429" x="2678113" y="4681538"/>
          <p14:tracePt t="13436" x="2733675" y="4689475"/>
          <p14:tracePt t="13443" x="2782888" y="4697413"/>
          <p14:tracePt t="13451" x="2830513" y="4697413"/>
          <p14:tracePt t="13457" x="2894013" y="4705350"/>
          <p14:tracePt t="13466" x="2933700" y="4713288"/>
          <p14:tracePt t="13473" x="2989263" y="4713288"/>
          <p14:tracePt t="13481" x="3052763" y="4721225"/>
          <p14:tracePt t="13488" x="3092450" y="4729163"/>
          <p14:tracePt t="13496" x="3157538" y="4729163"/>
          <p14:tracePt t="13503" x="3205163" y="4737100"/>
          <p14:tracePt t="13511" x="3236913" y="4737100"/>
          <p14:tracePt t="13518" x="3292475" y="4737100"/>
          <p14:tracePt t="13525" x="3332163" y="4737100"/>
          <p14:tracePt t="13533" x="3387725" y="4737100"/>
          <p14:tracePt t="13540" x="3427413" y="4737100"/>
          <p14:tracePt t="13548" x="3476625" y="4737100"/>
          <p14:tracePt t="13556" x="3500438" y="4737100"/>
          <p14:tracePt t="13563" x="3532188" y="4737100"/>
          <p14:tracePt t="13570" x="3571875" y="4737100"/>
          <p14:tracePt t="13579" x="3619500" y="4737100"/>
          <p14:tracePt t="13585" x="3667125" y="4737100"/>
          <p14:tracePt t="13593" x="3722688" y="4737100"/>
          <p14:tracePt t="13600" x="3770313" y="4737100"/>
          <p14:tracePt t="13608" x="3817938" y="4737100"/>
          <p14:tracePt t="13615" x="3867150" y="4737100"/>
          <p14:tracePt t="13623" x="3914775" y="4737100"/>
          <p14:tracePt t="13631" x="3970338" y="4737100"/>
          <p14:tracePt t="13638" x="4025900" y="4737100"/>
          <p14:tracePt t="13645" x="4065588" y="4737100"/>
          <p14:tracePt t="13653" x="4129088" y="4737100"/>
          <p14:tracePt t="13661" x="4176713" y="4737100"/>
          <p14:tracePt t="13668" x="4217988" y="4737100"/>
          <p14:tracePt t="13675" x="4273550" y="4737100"/>
          <p14:tracePt t="13683" x="4313238" y="4737100"/>
          <p14:tracePt t="13691" x="4360863" y="4729163"/>
          <p14:tracePt t="13698" x="4392613" y="4729163"/>
          <p14:tracePt t="13706" x="4416425" y="4721225"/>
          <p14:tracePt t="13713" x="4448175" y="4721225"/>
          <p14:tracePt t="13720" x="4471988" y="4713288"/>
          <p14:tracePt t="13728" x="4495800" y="4713288"/>
          <p14:tracePt t="13736" x="4511675" y="4713288"/>
          <p14:tracePt t="13743" x="4535488" y="4705350"/>
          <p14:tracePt t="13758" x="4535488" y="4697413"/>
          <p14:tracePt t="14042" x="4535488" y="4681538"/>
          <p14:tracePt t="14052" x="4527550" y="4657725"/>
          <p14:tracePt t="14058" x="4503738" y="4649788"/>
          <p14:tracePt t="14065" x="4487863" y="4624388"/>
          <p14:tracePt t="14073" x="4456113" y="4584700"/>
          <p14:tracePt t="14080" x="4416425" y="4545013"/>
          <p14:tracePt t="14088" x="4360863" y="4481513"/>
          <p14:tracePt t="14095" x="4297363" y="4418013"/>
          <p14:tracePt t="14103" x="4249738" y="4354513"/>
          <p14:tracePt t="14111" x="4192588" y="4291013"/>
          <p14:tracePt t="14118" x="4129088" y="4194175"/>
          <p14:tracePt t="14125" x="4081463" y="4106863"/>
          <p14:tracePt t="14133" x="4033838" y="4011613"/>
          <p14:tracePt t="14140" x="4002088" y="3930650"/>
          <p14:tracePt t="14148" x="3970338" y="3843338"/>
          <p14:tracePt t="14155" x="3970338" y="3779838"/>
          <p14:tracePt t="14163" x="3962400" y="3692525"/>
          <p14:tracePt t="14171" x="3962400" y="3587750"/>
          <p14:tracePt t="14178" x="3962400" y="3516313"/>
          <p14:tracePt t="14185" x="3962400" y="3476625"/>
          <p14:tracePt t="14193" x="3970338" y="3373438"/>
          <p14:tracePt t="14201" x="3978275" y="3286125"/>
          <p14:tracePt t="14207" x="3978275" y="3173413"/>
          <p14:tracePt t="14215" x="3978275" y="3054350"/>
          <p14:tracePt t="14223" x="3978275" y="2974975"/>
          <p14:tracePt t="14231" x="3970338" y="2894013"/>
          <p14:tracePt t="14238" x="3954463" y="2822575"/>
          <p14:tracePt t="14245" x="3938588" y="2774950"/>
          <p14:tracePt t="14253" x="3930650" y="2727325"/>
          <p14:tracePt t="14261" x="3914775" y="2679700"/>
          <p14:tracePt t="14268" x="3898900" y="2647950"/>
          <p14:tracePt t="14275" x="3898900" y="2632075"/>
          <p14:tracePt t="14283" x="3890963" y="2616200"/>
          <p14:tracePt t="14290" x="3883025" y="2600325"/>
          <p14:tracePt t="14298" x="3883025" y="2584450"/>
          <p14:tracePt t="14305" x="3883025" y="2566988"/>
          <p14:tracePt t="14313" x="3875088" y="2543175"/>
          <p14:tracePt t="14320" x="3875088" y="2527300"/>
          <p14:tracePt t="14328" x="3875088" y="2503488"/>
          <p14:tracePt t="14335" x="3875088" y="2487613"/>
          <p14:tracePt t="14343" x="3867150" y="2455863"/>
          <p14:tracePt t="14351" x="3867150" y="2447925"/>
          <p14:tracePt t="14357" x="3867150" y="2439988"/>
          <p14:tracePt t="14365" x="3867150" y="2424113"/>
          <p14:tracePt t="14372" x="3867150" y="2416175"/>
          <p14:tracePt t="14381" x="3867150" y="2392363"/>
          <p14:tracePt t="14388" x="3867150" y="2360613"/>
          <p14:tracePt t="14395" x="3867150" y="2320925"/>
          <p14:tracePt t="14403" x="3867150" y="2273300"/>
          <p14:tracePt t="14411" x="3867150" y="2224088"/>
          <p14:tracePt t="14418" x="3867150" y="2176463"/>
          <p14:tracePt t="14425" x="3867150" y="2128838"/>
          <p14:tracePt t="14433" x="3867150" y="2089150"/>
          <p14:tracePt t="14440" x="3859213" y="2033588"/>
          <p14:tracePt t="14448" x="3843338" y="1978025"/>
          <p14:tracePt t="14455" x="3825875" y="1922463"/>
          <p14:tracePt t="14463" x="3802063" y="1865313"/>
          <p14:tracePt t="14470" x="3786188" y="1793875"/>
          <p14:tracePt t="14478" x="3762375" y="1738313"/>
          <p14:tracePt t="14485" x="3738563" y="1682750"/>
          <p14:tracePt t="14492" x="3722688" y="1658938"/>
          <p14:tracePt t="14500" x="3690938" y="1619250"/>
          <p14:tracePt t="14507" x="3683000" y="1595438"/>
          <p14:tracePt t="14515" x="3675063" y="1579563"/>
          <p14:tracePt t="14523" x="3667125" y="1571625"/>
          <p14:tracePt t="14531" x="3667125" y="1563688"/>
          <p14:tracePt t="14546" x="3667125" y="1555750"/>
          <p14:tracePt t="14553" x="3659188" y="1555750"/>
          <p14:tracePt t="14591" x="3659188" y="1547813"/>
          <p14:tracePt t="14658" x="3659188" y="1538288"/>
          <p14:tracePt t="15040" x="3675063" y="1538288"/>
          <p14:tracePt t="15055" x="3683000" y="1547813"/>
          <p14:tracePt t="15063" x="3690938" y="1547813"/>
          <p14:tracePt t="15070" x="3698875" y="1547813"/>
          <p14:tracePt t="15168" x="3706813" y="1538288"/>
          <p14:tracePt t="15175" x="3706813" y="1530350"/>
          <p14:tracePt t="15190" x="3714750" y="1522413"/>
          <p14:tracePt t="15197" x="3722688" y="1514475"/>
          <p14:tracePt t="15205" x="3722688" y="1506538"/>
          <p14:tracePt t="15220" x="3730625" y="1490663"/>
          <p14:tracePt t="15475" x="3746500" y="1498600"/>
          <p14:tracePt t="15485" x="3746500" y="1506538"/>
          <p14:tracePt t="15491" x="3754438" y="1506538"/>
          <p14:tracePt t="15498" x="3754438" y="1514475"/>
          <p14:tracePt t="15507" x="3762375" y="1514475"/>
          <p14:tracePt t="15514" x="3770313" y="1522413"/>
          <p14:tracePt t="15522" x="3770313" y="1530350"/>
          <p14:tracePt t="15529" x="3778250" y="1530350"/>
          <p14:tracePt t="15535" x="3786188" y="1530350"/>
          <p14:tracePt t="15547" x="3794125" y="1530350"/>
          <p14:tracePt t="15560" x="3802063" y="1530350"/>
          <p14:tracePt t="15596" x="3810000" y="1530350"/>
          <p14:tracePt t="15626" x="3817938" y="1530350"/>
          <p14:tracePt t="15634" x="3817938" y="1522413"/>
          <p14:tracePt t="15642" x="3825875" y="1514475"/>
          <p14:tracePt t="15649" x="3825875" y="1506538"/>
          <p14:tracePt t="15657" x="3825875" y="1498600"/>
          <p14:tracePt t="15664" x="3825875" y="1482725"/>
          <p14:tracePt t="15672" x="3825875" y="1474788"/>
          <p14:tracePt t="15679" x="3825875" y="1466850"/>
          <p14:tracePt t="15686" x="3825875" y="1450975"/>
          <p14:tracePt t="15694" x="3825875" y="1435100"/>
          <p14:tracePt t="15703" x="3825875" y="1419225"/>
          <p14:tracePt t="15716" x="3825875" y="1403350"/>
          <p14:tracePt t="15724" x="3825875" y="1395413"/>
          <p14:tracePt t="15739" x="3825875" y="1379538"/>
          <p14:tracePt t="15748" x="3825875" y="1371600"/>
          <p14:tracePt t="15754" x="3825875" y="1363663"/>
          <p14:tracePt t="15761" x="3825875" y="1347788"/>
          <p14:tracePt t="15779" x="3825875" y="1339850"/>
          <p14:tracePt t="15784" x="3825875" y="1323975"/>
          <p14:tracePt t="15792" x="3817938" y="1316038"/>
          <p14:tracePt t="15799" x="3817938" y="1308100"/>
          <p14:tracePt t="15805" x="3817938" y="1300163"/>
          <p14:tracePt t="15822" x="3817938" y="1284288"/>
          <p14:tracePt t="15829" x="3810000" y="1276350"/>
          <p14:tracePt t="15835" x="3810000" y="1268413"/>
          <p14:tracePt t="15845" x="3802063" y="1260475"/>
          <p14:tracePt t="15867" x="3802063" y="1252538"/>
          <p14:tracePt t="15925" x="3802063" y="1244600"/>
          <p14:tracePt t="15948" x="3794125" y="1244600"/>
          <p14:tracePt t="15963" x="3786188" y="1236663"/>
          <p14:tracePt t="15979" x="3778250" y="1236663"/>
          <p14:tracePt t="15985" x="3770313" y="1228725"/>
          <p14:tracePt t="16009" x="3762375" y="1228725"/>
          <p14:tracePt t="16112" x="3762375" y="1220788"/>
          <p14:tracePt t="16120" x="3754438" y="1220788"/>
          <p14:tracePt t="16128" x="3754438" y="1212850"/>
          <p14:tracePt t="16143" x="3746500" y="1212850"/>
          <p14:tracePt t="16150" x="3738563" y="1204913"/>
          <p14:tracePt t="16158" x="3730625" y="1204913"/>
          <p14:tracePt t="16173" x="3730625" y="1195388"/>
          <p14:tracePt t="16180" x="3722688" y="1195388"/>
          <p14:tracePt t="16196" x="3714750" y="1195388"/>
          <p14:tracePt t="16203" x="3706813" y="1195388"/>
          <p14:tracePt t="16240" x="3698875" y="1195388"/>
          <p14:tracePt t="16263" x="3690938" y="1195388"/>
          <p14:tracePt t="16278" x="3683000" y="1195388"/>
          <p14:tracePt t="16294" x="3675063" y="1195388"/>
          <p14:tracePt t="16310" x="3667125" y="1195388"/>
          <p14:tracePt t="16338" x="3659188" y="1195388"/>
          <p14:tracePt t="16376" x="3651250" y="1195388"/>
          <p14:tracePt t="16383" x="3643313" y="1195388"/>
          <p14:tracePt t="16390" x="3643313" y="1204913"/>
          <p14:tracePt t="16398" x="3635375" y="1212850"/>
          <p14:tracePt t="16413" x="3627438" y="1220788"/>
          <p14:tracePt t="16420" x="3627438" y="1228725"/>
          <p14:tracePt t="16428" x="3619500" y="1228725"/>
          <p14:tracePt t="16435" x="3619500" y="1244600"/>
          <p14:tracePt t="16451" x="3619500" y="1252538"/>
          <p14:tracePt t="16458" x="3611563" y="1252538"/>
          <p14:tracePt t="16473" x="3611563" y="1260475"/>
          <p14:tracePt t="16480" x="3611563" y="1268413"/>
          <p14:tracePt t="16496" x="3611563" y="1276350"/>
          <p14:tracePt t="17493" x="3627438" y="1276350"/>
          <p14:tracePt t="17501" x="3635375" y="1276350"/>
          <p14:tracePt t="17511" x="3643313" y="1276350"/>
          <p14:tracePt t="17515" x="3651250" y="1276350"/>
          <p14:tracePt t="17525" x="3659188" y="1276350"/>
          <p14:tracePt t="17538" x="3675063" y="1276350"/>
          <p14:tracePt t="17553" x="3683000" y="1276350"/>
          <p14:tracePt t="17568" x="3690938" y="1276350"/>
          <p14:tracePt t="17583" x="3698875" y="1276350"/>
          <p14:tracePt t="17594" x="3706813" y="1276350"/>
          <p14:tracePt t="17609" x="3714750" y="1276350"/>
          <p14:tracePt t="17614" x="3722688" y="1284288"/>
          <p14:tracePt t="17623" x="3738563" y="1284288"/>
          <p14:tracePt t="17629" x="3754438" y="1284288"/>
          <p14:tracePt t="17637" x="3786188" y="1284288"/>
          <p14:tracePt t="17643" x="3817938" y="1284288"/>
          <p14:tracePt t="17650" x="3859213" y="1284288"/>
          <p14:tracePt t="17660" x="3898900" y="1284288"/>
          <p14:tracePt t="17667" x="3938588" y="1284288"/>
          <p14:tracePt t="17673" x="3978275" y="1284288"/>
          <p14:tracePt t="17680" x="4017963" y="1284288"/>
          <p14:tracePt t="17688" x="4057650" y="1268413"/>
          <p14:tracePt t="17695" x="4113213" y="1260475"/>
          <p14:tracePt t="17703" x="4144963" y="1244600"/>
          <p14:tracePt t="17712" x="4168775" y="1236663"/>
          <p14:tracePt t="17720" x="4200525" y="1220788"/>
          <p14:tracePt t="17726" x="4233863" y="1204913"/>
          <p14:tracePt t="17733" x="4249738" y="1204913"/>
          <p14:tracePt t="17742" x="4273550" y="1195388"/>
          <p14:tracePt t="17749" x="4297363" y="1187450"/>
          <p14:tracePt t="17755" x="4313238" y="1179513"/>
          <p14:tracePt t="17765" x="4329113" y="1179513"/>
          <p14:tracePt t="17772" x="4344988" y="1179513"/>
          <p14:tracePt t="17779" x="4360863" y="1179513"/>
          <p14:tracePt t="17787" x="4392613" y="1179513"/>
          <p14:tracePt t="17793" x="4416425" y="1179513"/>
          <p14:tracePt t="17800" x="4448175" y="1179513"/>
          <p14:tracePt t="17810" x="4471988" y="1179513"/>
          <p14:tracePt t="17815" x="4527550" y="1179513"/>
          <p14:tracePt t="17826" x="4584700" y="1187450"/>
          <p14:tracePt t="17831" x="4624388" y="1187450"/>
          <p14:tracePt t="17839" x="4679950" y="1187450"/>
          <p14:tracePt t="17846" x="4735513" y="1187450"/>
          <p14:tracePt t="17854" x="4767263" y="1187450"/>
          <p14:tracePt t="17861" x="4806950" y="1195388"/>
          <p14:tracePt t="17869" x="4854575" y="1195388"/>
          <p14:tracePt t="17876" x="4886325" y="1195388"/>
          <p14:tracePt t="17884" x="4918075" y="1195388"/>
          <p14:tracePt t="17891" x="4943475" y="1195388"/>
          <p14:tracePt t="17899" x="4959350" y="1195388"/>
          <p14:tracePt t="17907" x="4975225" y="1195388"/>
          <p14:tracePt t="17913" x="4999038" y="1195388"/>
          <p14:tracePt t="17920" x="5006975" y="1195388"/>
          <p14:tracePt t="17928" x="5022850" y="1195388"/>
          <p14:tracePt t="17935" x="5030788" y="1195388"/>
          <p14:tracePt t="17944" x="5038725" y="1195388"/>
          <p14:tracePt t="17966" x="5054600" y="1195388"/>
          <p14:tracePt t="17973" x="5062538" y="1187450"/>
          <p14:tracePt t="17989" x="5070475" y="1187450"/>
          <p14:tracePt t="17997" x="5078413" y="1187450"/>
          <p14:tracePt t="18004" x="5086350" y="1187450"/>
          <p14:tracePt t="18041" x="5094288" y="1187450"/>
          <p14:tracePt t="18842" x="5086350" y="1187450"/>
          <p14:tracePt t="18852" x="5062538" y="1195388"/>
          <p14:tracePt t="18858" x="5014913" y="1212850"/>
          <p14:tracePt t="18867" x="4943475" y="1236663"/>
          <p14:tracePt t="18875" x="4878388" y="1268413"/>
          <p14:tracePt t="18880" x="4814888" y="1300163"/>
          <p14:tracePt t="18888" x="4751388" y="1331913"/>
          <p14:tracePt t="18895" x="4695825" y="1363663"/>
          <p14:tracePt t="18902" x="4640263" y="1395413"/>
          <p14:tracePt t="18910" x="4584700" y="1427163"/>
          <p14:tracePt t="18919" x="4543425" y="1450975"/>
          <p14:tracePt t="18926" x="4503738" y="1474788"/>
          <p14:tracePt t="18934" x="4487863" y="1490663"/>
          <p14:tracePt t="18941" x="4471988" y="1506538"/>
          <p14:tracePt t="18960" x="4440238" y="1538288"/>
          <p14:tracePt t="18962" x="4424363" y="1563688"/>
          <p14:tracePt t="18970" x="4400550" y="1579563"/>
          <p14:tracePt t="18978" x="4384675" y="1595438"/>
          <p14:tracePt t="18985" x="4360863" y="1635125"/>
          <p14:tracePt t="18993" x="4321175" y="1666875"/>
          <p14:tracePt t="19000" x="4281488" y="1706563"/>
          <p14:tracePt t="19007" x="4233863" y="1746250"/>
          <p14:tracePt t="19015" x="4176713" y="1785938"/>
          <p14:tracePt t="19023" x="4097338" y="1833563"/>
          <p14:tracePt t="19030" x="4033838" y="1873250"/>
          <p14:tracePt t="19038" x="3962400" y="1906588"/>
          <p14:tracePt t="19045" x="3898900" y="1930400"/>
          <p14:tracePt t="19053" x="3833813" y="1954213"/>
          <p14:tracePt t="19061" x="3778250" y="1970088"/>
          <p14:tracePt t="19068" x="3746500" y="1985963"/>
          <p14:tracePt t="19076" x="3722688" y="1993900"/>
          <p14:tracePt t="19083" x="3706813" y="2001838"/>
          <p14:tracePt t="19091" x="3690938" y="2001838"/>
          <p14:tracePt t="19098" x="3683000" y="2001838"/>
          <p14:tracePt t="19106" x="3675063" y="2001838"/>
          <p14:tracePt t="19113" x="3667125" y="2001838"/>
          <p14:tracePt t="19120" x="3651250" y="2009775"/>
          <p14:tracePt t="19128" x="3643313" y="2017713"/>
          <p14:tracePt t="19135" x="3619500" y="2025650"/>
          <p14:tracePt t="19143" x="3587750" y="2057400"/>
          <p14:tracePt t="19150" x="3563938" y="2081213"/>
          <p14:tracePt t="19157" x="3524250" y="2105025"/>
          <p14:tracePt t="19166" x="3492500" y="2128838"/>
          <p14:tracePt t="19174" x="3467100" y="2152650"/>
          <p14:tracePt t="19180" x="3443288" y="2160588"/>
          <p14:tracePt t="19188" x="3411538" y="2168525"/>
          <p14:tracePt t="19195" x="3395663" y="2176463"/>
          <p14:tracePt t="19203" x="3387725" y="2176463"/>
          <p14:tracePt t="19210" x="3379788" y="2176463"/>
          <p14:tracePt t="19218" x="3363913" y="2176463"/>
          <p14:tracePt t="19225" x="3348038" y="2176463"/>
          <p14:tracePt t="19233" x="3340100" y="2176463"/>
          <p14:tracePt t="19240" x="3316288" y="2176463"/>
          <p14:tracePt t="19248" x="3300413" y="2176463"/>
          <p14:tracePt t="19255" x="3276600" y="2184400"/>
          <p14:tracePt t="19263" x="3252788" y="2192338"/>
          <p14:tracePt t="19271" x="3228975" y="2192338"/>
          <p14:tracePt t="19278" x="3197225" y="2192338"/>
          <p14:tracePt t="19285" x="3165475" y="2192338"/>
          <p14:tracePt t="19293" x="3125788" y="2192338"/>
          <p14:tracePt t="19300" x="3100388" y="2192338"/>
          <p14:tracePt t="19308" x="3084513" y="2192338"/>
          <p14:tracePt t="19315" x="3060700" y="2192338"/>
          <p14:tracePt t="19324" x="3036888" y="2184400"/>
          <p14:tracePt t="19330" x="3005138" y="2176463"/>
          <p14:tracePt t="19337" x="2981325" y="2168525"/>
          <p14:tracePt t="19345" x="2941638" y="2160588"/>
          <p14:tracePt t="19353" x="2901950" y="2160588"/>
          <p14:tracePt t="19360" x="2870200" y="2152650"/>
          <p14:tracePt t="19368" x="2846388" y="2152650"/>
          <p14:tracePt t="19376" x="2822575" y="2152650"/>
          <p14:tracePt t="19382" x="2790825" y="2152650"/>
          <p14:tracePt t="19390" x="2767013" y="2152650"/>
          <p14:tracePt t="19398" x="2741613" y="2152650"/>
          <p14:tracePt t="19406" x="2709863" y="2152650"/>
          <p14:tracePt t="19413" x="2678113" y="2152650"/>
          <p14:tracePt t="19420" x="2654300" y="2152650"/>
          <p14:tracePt t="19428" x="2646363" y="2152650"/>
          <p14:tracePt t="19436" x="2638425" y="2152650"/>
          <p14:tracePt t="19443" x="2622550" y="2152650"/>
          <p14:tracePt t="19474" x="2614613" y="2152650"/>
          <p14:tracePt t="19547" x="2614613" y="2144713"/>
          <p14:tracePt t="19556" x="2614613" y="2136775"/>
          <p14:tracePt t="19570" x="2614613" y="2128838"/>
          <p14:tracePt t="19578" x="2614613" y="2112963"/>
          <p14:tracePt t="19586" x="2614613" y="2105025"/>
          <p14:tracePt t="19593" x="2614613" y="2097088"/>
          <p14:tracePt t="19608" x="2614613" y="2089150"/>
          <p14:tracePt t="19623" x="2614613" y="2081213"/>
          <p14:tracePt t="19630" x="2614613" y="2073275"/>
          <p14:tracePt t="19645" x="2622550" y="2065338"/>
          <p14:tracePt t="19653" x="2630488" y="2057400"/>
          <p14:tracePt t="19660" x="2630488" y="2049463"/>
          <p14:tracePt t="19676" x="2638425" y="2041525"/>
          <p14:tracePt t="19683" x="2638425" y="2033588"/>
          <p14:tracePt t="19698" x="2638425" y="2025650"/>
          <p14:tracePt t="19706" x="2646363" y="2017713"/>
          <p14:tracePt t="19714" x="2646363" y="2009775"/>
          <p14:tracePt t="19731" x="2646363" y="2001838"/>
          <p14:tracePt t="19825" x="2646363" y="1993900"/>
          <p14:tracePt t="19840" x="2646363" y="1985963"/>
          <p14:tracePt t="19855" x="2646363" y="1978025"/>
          <p14:tracePt t="19878" x="2646363" y="1970088"/>
          <p14:tracePt t="19975" x="2646363" y="1985963"/>
          <p14:tracePt t="19982" x="2646363" y="2009775"/>
          <p14:tracePt t="19991" x="2646363" y="2025650"/>
          <p14:tracePt t="19997" x="2646363" y="2049463"/>
          <p14:tracePt t="20006" x="2646363" y="2073275"/>
          <p14:tracePt t="20013" x="2646363" y="2105025"/>
          <p14:tracePt t="20020" x="2646363" y="2144713"/>
          <p14:tracePt t="20028" x="2646363" y="2184400"/>
          <p14:tracePt t="20036" x="2654300" y="2224088"/>
          <p14:tracePt t="20044" x="2654300" y="2265363"/>
          <p14:tracePt t="20050" x="2662238" y="2281238"/>
          <p14:tracePt t="20059" x="2662238" y="2305050"/>
          <p14:tracePt t="20065" x="2670175" y="2352675"/>
          <p14:tracePt t="20074" x="2670175" y="2400300"/>
          <p14:tracePt t="20080" x="2670175" y="2432050"/>
          <p14:tracePt t="20088" x="2678113" y="2479675"/>
          <p14:tracePt t="20096" x="2678113" y="2503488"/>
          <p14:tracePt t="20103" x="2678113" y="2527300"/>
          <p14:tracePt t="20110" x="2678113" y="2559050"/>
          <p14:tracePt t="20118" x="2678113" y="2584450"/>
          <p14:tracePt t="20126" x="2678113" y="2608263"/>
          <p14:tracePt t="20133" x="2678113" y="2632075"/>
          <p14:tracePt t="20140" x="2678113" y="2655888"/>
          <p14:tracePt t="20148" x="2678113" y="2671763"/>
          <p14:tracePt t="20156" x="2678113" y="2695575"/>
          <p14:tracePt t="20162" x="2678113" y="2711450"/>
          <p14:tracePt t="20170" x="2678113" y="2735263"/>
          <p14:tracePt t="20178" x="2678113" y="2767013"/>
          <p14:tracePt t="20185" x="2678113" y="2790825"/>
          <p14:tracePt t="20193" x="2678113" y="2822575"/>
          <p14:tracePt t="20200" x="2678113" y="2838450"/>
          <p14:tracePt t="20209" x="2678113" y="2870200"/>
          <p14:tracePt t="20215" x="2678113" y="2894013"/>
          <p14:tracePt t="20223" x="2678113" y="2927350"/>
          <p14:tracePt t="20232" x="2678113" y="2959100"/>
          <p14:tracePt t="20238" x="2678113" y="2990850"/>
          <p14:tracePt t="20246" x="2678113" y="3014663"/>
          <p14:tracePt t="20253" x="2678113" y="3054350"/>
          <p14:tracePt t="20260" x="2678113" y="3101975"/>
          <p14:tracePt t="20268" x="2678113" y="3141663"/>
          <p14:tracePt t="20276" x="2678113" y="3244850"/>
          <p14:tracePt t="20283" x="2678113" y="3309938"/>
          <p14:tracePt t="20290" x="2670175" y="3365500"/>
          <p14:tracePt t="20298" x="2670175" y="3444875"/>
          <p14:tracePt t="20306" x="2654300" y="3500438"/>
          <p14:tracePt t="20313" x="2646363" y="3563938"/>
          <p14:tracePt t="20320" x="2646363" y="3605213"/>
          <p14:tracePt t="20328" x="2638425" y="3652838"/>
          <p14:tracePt t="20335" x="2630488" y="3692525"/>
          <p14:tracePt t="20343" x="2630488" y="3732213"/>
          <p14:tracePt t="20350" x="2622550" y="3771900"/>
          <p14:tracePt t="20358" x="2622550" y="3819525"/>
          <p14:tracePt t="20365" x="2614613" y="3851275"/>
          <p14:tracePt t="20373" x="2614613" y="3890963"/>
          <p14:tracePt t="20380" x="2614613" y="3914775"/>
          <p14:tracePt t="20389" x="2606675" y="3948113"/>
          <p14:tracePt t="20395" x="2606675" y="3987800"/>
          <p14:tracePt t="20403" x="2606675" y="4027488"/>
          <p14:tracePt t="20410" x="2606675" y="4067175"/>
          <p14:tracePt t="20417" x="2606675" y="4122738"/>
          <p14:tracePt t="20426" x="2606675" y="4170363"/>
          <p14:tracePt t="20433" x="2606675" y="4217988"/>
          <p14:tracePt t="20440" x="2606675" y="4249738"/>
          <p14:tracePt t="20448" x="2606675" y="4298950"/>
          <p14:tracePt t="20456" x="2606675" y="4354513"/>
          <p14:tracePt t="20463" x="2606675" y="4394200"/>
          <p14:tracePt t="20470" x="2606675" y="4433888"/>
          <p14:tracePt t="20479" x="2606675" y="4481513"/>
          <p14:tracePt t="20485" x="2606675" y="4521200"/>
          <p14:tracePt t="20494" x="2606675" y="4576763"/>
          <p14:tracePt t="20500" x="2606675" y="4624388"/>
          <p14:tracePt t="20508" x="2614613" y="4721225"/>
          <p14:tracePt t="20516" x="2622550" y="4752975"/>
          <p14:tracePt t="20523" x="2622550" y="4784725"/>
          <p14:tracePt t="20530" x="2630488" y="4800600"/>
          <p14:tracePt t="20538" x="2638425" y="4816475"/>
          <p14:tracePt t="20545" x="2638425" y="4832350"/>
          <p14:tracePt t="20553" x="2638425" y="4840288"/>
          <p14:tracePt t="20560" x="2638425" y="4848225"/>
          <p14:tracePt t="20636" x="2638425" y="4832350"/>
          <p14:tracePt t="20643" x="2662238" y="4800600"/>
          <p14:tracePt t="20650" x="2678113" y="4760913"/>
          <p14:tracePt t="20658" x="2709863" y="4705350"/>
          <p14:tracePt t="20666" x="2741613" y="4641850"/>
          <p14:tracePt t="20673" x="2774950" y="4560888"/>
          <p14:tracePt t="20680" x="2822575" y="4473575"/>
          <p14:tracePt t="20688" x="2854325" y="4394200"/>
          <p14:tracePt t="20696" x="2909888" y="4306888"/>
          <p14:tracePt t="20703" x="2965450" y="4202113"/>
          <p14:tracePt t="20710" x="3044825" y="4090988"/>
          <p14:tracePt t="20717" x="3125788" y="3979863"/>
          <p14:tracePt t="20726" x="3205163" y="3883025"/>
          <p14:tracePt t="20733" x="3268663" y="3803650"/>
          <p14:tracePt t="20741" x="3379788" y="3692525"/>
          <p14:tracePt t="20748" x="3500438" y="3571875"/>
          <p14:tracePt t="20756" x="3611563" y="3452813"/>
          <p14:tracePt t="20763" x="3698875" y="3349625"/>
          <p14:tracePt t="20770" x="3810000" y="3228975"/>
          <p14:tracePt t="20778" x="3859213" y="3165475"/>
          <p14:tracePt t="20785" x="3875088" y="3141663"/>
          <p14:tracePt t="20793" x="3914775" y="3078163"/>
          <p14:tracePt t="20800" x="3938588" y="3006725"/>
          <p14:tracePt t="20809" x="3946525" y="2943225"/>
          <p14:tracePt t="20815" x="3954463" y="2886075"/>
          <p14:tracePt t="20824" x="3962400" y="2846388"/>
          <p14:tracePt t="20830" x="3962400" y="2814638"/>
          <p14:tracePt t="20838" x="3970338" y="2774950"/>
          <p14:tracePt t="20846" x="3978275" y="2735263"/>
          <p14:tracePt t="20853" x="3986213" y="2695575"/>
          <p14:tracePt t="20860" x="4002088" y="2671763"/>
          <p14:tracePt t="20868" x="4017963" y="2632075"/>
          <p14:tracePt t="20875" x="4025900" y="2616200"/>
          <p14:tracePt t="20883" x="4033838" y="2600325"/>
          <p14:tracePt t="20891" x="4049713" y="2576513"/>
          <p14:tracePt t="20898" x="4049713" y="2551113"/>
          <p14:tracePt t="20906" x="4057650" y="2535238"/>
          <p14:tracePt t="20913" x="4065588" y="2519363"/>
          <p14:tracePt t="20921" x="4065588" y="2503488"/>
          <p14:tracePt t="20928" x="4073525" y="2495550"/>
          <p14:tracePt t="20935" x="4073525" y="2463800"/>
          <p14:tracePt t="20943" x="4073525" y="2447925"/>
          <p14:tracePt t="20959" x="4089400" y="2408238"/>
          <p14:tracePt t="20965" x="4097338" y="2384425"/>
          <p14:tracePt t="20973" x="4097338" y="2360613"/>
          <p14:tracePt t="20980" x="4097338" y="2336800"/>
          <p14:tracePt t="20988" x="4097338" y="2312988"/>
          <p14:tracePt t="20995" x="4097338" y="2305050"/>
          <p14:tracePt t="21003" x="4097338" y="2289175"/>
          <p14:tracePt t="21010" x="4105275" y="2273300"/>
          <p14:tracePt t="21017" x="4105275" y="2249488"/>
          <p14:tracePt t="21026" x="4105275" y="2233613"/>
          <p14:tracePt t="21033" x="4113213" y="2233613"/>
          <p14:tracePt t="21041" x="4113213" y="2224088"/>
          <p14:tracePt t="21048" x="4113213" y="2216150"/>
          <p14:tracePt t="21057" x="4121150" y="2208213"/>
          <p14:tracePt t="21063" x="4129088" y="2192338"/>
          <p14:tracePt t="21071" x="4144963" y="2184400"/>
          <p14:tracePt t="21078" x="4144963" y="2168525"/>
          <p14:tracePt t="21086" x="4160838" y="2168525"/>
          <p14:tracePt t="21092" x="4184650" y="2136775"/>
          <p14:tracePt t="21100" x="4192588" y="2128838"/>
          <p14:tracePt t="21108" x="4225925" y="2105025"/>
          <p14:tracePt t="21115" x="4241800" y="2073275"/>
          <p14:tracePt t="21123" x="4265613" y="2049463"/>
          <p14:tracePt t="21130" x="4281488" y="2025650"/>
          <p14:tracePt t="21139" x="4305300" y="2001838"/>
          <p14:tracePt t="21146" x="4313238" y="1985963"/>
          <p14:tracePt t="21153" x="4337050" y="1970088"/>
          <p14:tracePt t="21160" x="4344988" y="1962150"/>
          <p14:tracePt t="21167" x="4352925" y="1962150"/>
          <p14:tracePt t="21175" x="4360863" y="1954213"/>
          <p14:tracePt t="21182" x="4368800" y="1946275"/>
          <p14:tracePt t="21190" x="4368800" y="1938338"/>
          <p14:tracePt t="21213" x="4376738" y="1938338"/>
          <p14:tracePt t="21260" x="4384675" y="1938338"/>
          <p14:tracePt t="21268" x="4392613" y="1938338"/>
          <p14:tracePt t="21274" x="4400550" y="1938338"/>
          <p14:tracePt t="21280" x="4416425" y="1938338"/>
          <p14:tracePt t="21296" x="4424363" y="1938338"/>
          <p14:tracePt t="21460" x="4424363" y="1946275"/>
          <p14:tracePt t="21469" x="4424363" y="1954213"/>
          <p14:tracePt t="21476" x="4432300" y="1970088"/>
          <p14:tracePt t="21484" x="4448175" y="2001838"/>
          <p14:tracePt t="21491" x="4448175" y="2025650"/>
          <p14:tracePt t="21498" x="4448175" y="2065338"/>
          <p14:tracePt t="21507" x="4456113" y="2105025"/>
          <p14:tracePt t="21513" x="4456113" y="2152650"/>
          <p14:tracePt t="21522" x="4456113" y="2176463"/>
          <p14:tracePt t="21528" x="4464050" y="2224088"/>
          <p14:tracePt t="21535" x="4464050" y="2281238"/>
          <p14:tracePt t="21545" x="4471988" y="2320925"/>
          <p14:tracePt t="21552" x="4471988" y="2368550"/>
          <p14:tracePt t="21559" x="4471988" y="2400300"/>
          <p14:tracePt t="21567" x="4471988" y="2432050"/>
          <p14:tracePt t="21573" x="4471988" y="2455863"/>
          <p14:tracePt t="21580" x="4471988" y="2487613"/>
          <p14:tracePt t="21591" x="4471988" y="2503488"/>
          <p14:tracePt t="21595" x="4479925" y="2527300"/>
          <p14:tracePt t="21605" x="4479925" y="2559050"/>
          <p14:tracePt t="21611" x="4479925" y="2576513"/>
          <p14:tracePt t="21621" x="4479925" y="2592388"/>
          <p14:tracePt t="21626" x="4479925" y="2616200"/>
          <p14:tracePt t="21632" x="4487863" y="2632075"/>
          <p14:tracePt t="21641" x="4487863" y="2655888"/>
          <p14:tracePt t="21649" x="4487863" y="2663825"/>
          <p14:tracePt t="21657" x="4487863" y="2687638"/>
          <p14:tracePt t="21663" x="4487863" y="2703513"/>
          <p14:tracePt t="21673" x="4487863" y="2719388"/>
          <p14:tracePt t="21678" x="4487863" y="2743200"/>
          <p14:tracePt t="21687" x="4487863" y="2759075"/>
          <p14:tracePt t="21695" x="4487863" y="2774950"/>
          <p14:tracePt t="21700" x="4487863" y="2798763"/>
          <p14:tracePt t="21708" x="4487863" y="2822575"/>
          <p14:tracePt t="21715" x="4487863" y="2838450"/>
          <p14:tracePt t="21725" x="4487863" y="2862263"/>
          <p14:tracePt t="21730" x="4487863" y="2894013"/>
          <p14:tracePt t="21739" x="4487863" y="2927350"/>
          <p14:tracePt t="21747" x="4487863" y="2959100"/>
          <p14:tracePt t="21753" x="4487863" y="3006725"/>
          <p14:tracePt t="21760" x="4487863" y="3054350"/>
          <p14:tracePt t="21768" x="4487863" y="3086100"/>
          <p14:tracePt t="21775" x="4487863" y="3133725"/>
          <p14:tracePt t="21783" x="4487863" y="3173413"/>
          <p14:tracePt t="21791" x="4487863" y="3221038"/>
          <p14:tracePt t="21798" x="4487863" y="3286125"/>
          <p14:tracePt t="21805" x="4487863" y="3325813"/>
          <p14:tracePt t="21812" x="4487863" y="3373438"/>
          <p14:tracePt t="21821" x="4487863" y="3468688"/>
          <p14:tracePt t="21828" x="4487863" y="3516313"/>
          <p14:tracePt t="21835" x="4479925" y="3571875"/>
          <p14:tracePt t="21843" x="4471988" y="3621088"/>
          <p14:tracePt t="21850" x="4464050" y="3676650"/>
          <p14:tracePt t="21858" x="4456113" y="3708400"/>
          <p14:tracePt t="21865" x="4440238" y="3756025"/>
          <p14:tracePt t="21874" x="4440238" y="3787775"/>
          <p14:tracePt t="21880" x="4440238" y="3819525"/>
          <p14:tracePt t="21888" x="4432300" y="3843338"/>
          <p14:tracePt t="21895" x="4432300" y="3867150"/>
          <p14:tracePt t="21903" x="4432300" y="3898900"/>
          <p14:tracePt t="21911" x="4432300" y="3922713"/>
          <p14:tracePt t="21918" x="4432300" y="3938588"/>
          <p14:tracePt t="21925" x="4432300" y="3956050"/>
          <p14:tracePt t="21933" x="4432300" y="3979863"/>
          <p14:tracePt t="21941" x="4432300" y="3995738"/>
          <p14:tracePt t="21948" x="4432300" y="4019550"/>
          <p14:tracePt t="21955" x="4432300" y="4035425"/>
          <p14:tracePt t="21974" x="4440238" y="4075113"/>
          <p14:tracePt t="21978" x="4440238" y="4090988"/>
          <p14:tracePt t="21985" x="4448175" y="4106863"/>
          <p14:tracePt t="21992" x="4456113" y="4138613"/>
          <p14:tracePt t="22000" x="4464050" y="4154488"/>
          <p14:tracePt t="22008" x="4471988" y="4170363"/>
          <p14:tracePt t="22015" x="4471988" y="4186238"/>
          <p14:tracePt t="22023" x="4479925" y="4202113"/>
          <p14:tracePt t="22030" x="4487863" y="4217988"/>
          <p14:tracePt t="22038" x="4487863" y="4249738"/>
          <p14:tracePt t="22045" x="4495800" y="4265613"/>
          <p14:tracePt t="22052" x="4503738" y="4281488"/>
          <p14:tracePt t="22060" x="4511675" y="4306888"/>
          <p14:tracePt t="22067" x="4519613" y="4338638"/>
          <p14:tracePt t="22075" x="4519613" y="4362450"/>
          <p14:tracePt t="22083" x="4519613" y="4386263"/>
          <p14:tracePt t="22091" x="4527550" y="4425950"/>
          <p14:tracePt t="22097" x="4527550" y="4449763"/>
          <p14:tracePt t="22105" x="4535488" y="4473575"/>
          <p14:tracePt t="22114" x="4535488" y="4497388"/>
          <p14:tracePt t="22121" x="4535488" y="4513263"/>
          <p14:tracePt t="22128" x="4535488" y="4552950"/>
          <p14:tracePt t="22135" x="4535488" y="4576763"/>
          <p14:tracePt t="22143" x="4535488" y="4592638"/>
          <p14:tracePt t="22150" x="4543425" y="4608513"/>
          <p14:tracePt t="22158" x="4543425" y="4616450"/>
          <p14:tracePt t="22165" x="4543425" y="4633913"/>
          <p14:tracePt t="22180" x="4543425" y="4641850"/>
          <p14:tracePt t="22188" x="4543425" y="4649788"/>
          <p14:tracePt t="22195" x="4543425" y="4657725"/>
          <p14:tracePt t="22315" x="4543425" y="4649788"/>
          <p14:tracePt t="22352" x="4543425" y="4641850"/>
          <p14:tracePt t="22391" x="4543425" y="4633913"/>
          <p14:tracePt t="22435" x="4543425" y="4624388"/>
          <p14:tracePt t="22465" x="4543425" y="4616450"/>
          <p14:tracePt t="22480" x="4543425" y="4608513"/>
          <p14:tracePt t="22495" x="4543425" y="4600575"/>
          <p14:tracePt t="22506" x="4543425" y="4592638"/>
          <p14:tracePt t="22512" x="4543425" y="4576763"/>
          <p14:tracePt t="22518" x="4543425" y="4552950"/>
          <p14:tracePt t="22525" x="4543425" y="4529138"/>
          <p14:tracePt t="22533" x="4543425" y="4481513"/>
          <p14:tracePt t="22541" x="4551363" y="4410075"/>
          <p14:tracePt t="22548" x="4567238" y="4354513"/>
          <p14:tracePt t="22555" x="4600575" y="4265613"/>
          <p14:tracePt t="22563" x="4648200" y="4178300"/>
          <p14:tracePt t="22571" x="4703763" y="4090988"/>
          <p14:tracePt t="22577" x="4822825" y="3914775"/>
          <p14:tracePt t="22585" x="4933950" y="3763963"/>
          <p14:tracePt t="22593" x="5070475" y="3587750"/>
          <p14:tracePt t="22600" x="5173663" y="3452813"/>
          <p14:tracePt t="22608" x="5341938" y="3286125"/>
          <p14:tracePt t="22615" x="5461000" y="3109913"/>
          <p14:tracePt t="22623" x="5580063" y="2919413"/>
          <p14:tracePt t="22630" x="5676900" y="2751138"/>
          <p14:tracePt t="22638" x="5732463" y="2608263"/>
          <p14:tracePt t="22646" x="5764213" y="2519363"/>
          <p14:tracePt t="22653" x="5780088" y="2424113"/>
          <p14:tracePt t="22661" x="5811838" y="2336800"/>
          <p14:tracePt t="22668" x="5819775" y="2265363"/>
          <p14:tracePt t="22675" x="5835650" y="2200275"/>
          <p14:tracePt t="22682" x="5835650" y="2128838"/>
          <p14:tracePt t="22691" x="5851525" y="2089150"/>
          <p14:tracePt t="22698" x="5859463" y="2033588"/>
          <p14:tracePt t="22707" x="5867400" y="1993900"/>
          <p14:tracePt t="22713" x="5875338" y="1962150"/>
          <p14:tracePt t="22721" x="5883275" y="1930400"/>
          <p14:tracePt t="22728" x="5891213" y="1890713"/>
          <p14:tracePt t="22735" x="5899150" y="1865313"/>
          <p14:tracePt t="22743" x="5899150" y="1849438"/>
          <p14:tracePt t="22750" x="5899150" y="1833563"/>
          <p14:tracePt t="22758" x="5907088" y="1809750"/>
          <p14:tracePt t="22765" x="5915025" y="1770063"/>
          <p14:tracePt t="22773" x="5922963" y="1746250"/>
          <p14:tracePt t="22780" x="5938838" y="1722438"/>
          <p14:tracePt t="22788" x="5938838" y="1698625"/>
          <p14:tracePt t="22795" x="5946775" y="1690688"/>
          <p14:tracePt t="22803" x="5946775" y="1666875"/>
          <p14:tracePt t="22811" x="5954713" y="1651000"/>
          <p14:tracePt t="22817" x="5954713" y="1635125"/>
          <p14:tracePt t="22825" x="5954713" y="1619250"/>
          <p14:tracePt t="22833" x="5954713" y="1595438"/>
          <p14:tracePt t="22840" x="5954713" y="1587500"/>
          <p14:tracePt t="22849" x="5962650" y="1563688"/>
          <p14:tracePt t="22855" x="5962650" y="1538288"/>
          <p14:tracePt t="22863" x="5962650" y="1530350"/>
          <p14:tracePt t="22871" x="5962650" y="1522413"/>
          <p14:tracePt t="22879" x="5962650" y="1514475"/>
          <p14:tracePt t="22886" x="5962650" y="1498600"/>
          <p14:tracePt t="22893" x="5962650" y="1490663"/>
          <p14:tracePt t="22900" x="5970588" y="1482725"/>
          <p14:tracePt t="22908" x="5978525" y="1466850"/>
          <p14:tracePt t="22915" x="5978525" y="1443038"/>
          <p14:tracePt t="22923" x="5986463" y="1427163"/>
          <p14:tracePt t="22930" x="6002338" y="1403350"/>
          <p14:tracePt t="22938" x="6002338" y="1395413"/>
          <p14:tracePt t="22945" x="6010275" y="1371600"/>
          <p14:tracePt t="22953" x="6026150" y="1355725"/>
          <p14:tracePt t="22974" x="6034088" y="1331913"/>
          <p14:tracePt t="22975" x="6043613" y="1323975"/>
          <p14:tracePt t="22991" x="6051550" y="1316038"/>
          <p14:tracePt t="22998" x="6051550" y="1308100"/>
          <p14:tracePt t="23006" x="6051550" y="1300163"/>
          <p14:tracePt t="23013" x="6067425" y="1292225"/>
          <p14:tracePt t="23021" x="6067425" y="1284288"/>
          <p14:tracePt t="23028" x="6075363" y="1276350"/>
          <p14:tracePt t="23036" x="6075363" y="1268413"/>
          <p14:tracePt t="23051" x="6083300" y="1260475"/>
          <p14:tracePt t="23073" x="6091238" y="1260475"/>
          <p14:tracePt t="23425" x="6075363" y="1268413"/>
          <p14:tracePt t="23434" x="6026150" y="1300163"/>
          <p14:tracePt t="23443" x="5978525" y="1331913"/>
          <p14:tracePt t="23448" x="5915025" y="1371600"/>
          <p14:tracePt t="23457" x="5827713" y="1411288"/>
          <p14:tracePt t="23463" x="5716588" y="1458913"/>
          <p14:tracePt t="23470" x="5556250" y="1514475"/>
          <p14:tracePt t="23479" x="5357813" y="1579563"/>
          <p14:tracePt t="23488" x="5141913" y="1643063"/>
          <p14:tracePt t="23493" x="4910138" y="1682750"/>
          <p14:tracePt t="23501" x="4687888" y="1706563"/>
          <p14:tracePt t="23508" x="4479925" y="1730375"/>
          <p14:tracePt t="23516" x="4249738" y="1770063"/>
          <p14:tracePt t="23524" x="4065588" y="1785938"/>
          <p14:tracePt t="23530" x="3890963" y="1833563"/>
          <p14:tracePt t="23538" x="3762375" y="1865313"/>
          <p14:tracePt t="23547" x="3635375" y="1906588"/>
          <p14:tracePt t="23556" x="3548063" y="1930400"/>
          <p14:tracePt t="23560" x="3459163" y="1970088"/>
          <p14:tracePt t="23569" x="3387725" y="1993900"/>
          <p14:tracePt t="23575" x="3348038" y="2009775"/>
          <p14:tracePt t="23584" x="3300413" y="2025650"/>
          <p14:tracePt t="23592" x="3260725" y="2041525"/>
          <p14:tracePt t="23598" x="3221038" y="2049463"/>
          <p14:tracePt t="23608" x="3181350" y="2057400"/>
          <p14:tracePt t="23613" x="3149600" y="2065338"/>
          <p14:tracePt t="23622" x="3092450" y="2081213"/>
          <p14:tracePt t="23628" x="3036888" y="2089150"/>
          <p14:tracePt t="23638" x="2981325" y="2097088"/>
          <p14:tracePt t="23644" x="2917825" y="2112963"/>
          <p14:tracePt t="23650" x="2854325" y="2120900"/>
          <p14:tracePt t="23660" x="2782888" y="2128838"/>
          <p14:tracePt t="23667" x="2717800" y="2128838"/>
          <p14:tracePt t="23675" x="2638425" y="2128838"/>
          <p14:tracePt t="23680" x="2551113" y="2128838"/>
          <p14:tracePt t="23689" x="2487613" y="2136775"/>
          <p14:tracePt t="23696" x="2424113" y="2136775"/>
          <p14:tracePt t="23706" x="2351088" y="2144713"/>
          <p14:tracePt t="23710" x="2279650" y="2152650"/>
          <p14:tracePt t="23720" x="2239963" y="2160588"/>
          <p14:tracePt t="23726" x="2176463" y="2168525"/>
          <p14:tracePt t="23734" x="2128838" y="2176463"/>
          <p14:tracePt t="23742" x="2073275" y="2192338"/>
          <p14:tracePt t="23749" x="2025650" y="2200275"/>
          <p14:tracePt t="23756" x="1992313" y="2200275"/>
          <p14:tracePt t="23763" x="1968500" y="2208213"/>
          <p14:tracePt t="23770" x="1944688" y="2216150"/>
          <p14:tracePt t="23779" x="1936750" y="2216150"/>
          <p14:tracePt t="23788" x="1912938" y="2224088"/>
          <p14:tracePt t="23794" x="1905000" y="2233613"/>
          <p14:tracePt t="23802" x="1897063" y="2241550"/>
          <p14:tracePt t="23808" x="1881188" y="2249488"/>
          <p14:tracePt t="23815" x="1865313" y="2257425"/>
          <p14:tracePt t="23823" x="1849438" y="2289175"/>
          <p14:tracePt t="23830" x="1817688" y="2312988"/>
          <p14:tracePt t="23839" x="1778000" y="2352675"/>
          <p14:tracePt t="23847" x="1730375" y="2392363"/>
          <p14:tracePt t="23854" x="1682750" y="2424113"/>
          <p14:tracePt t="23860" x="1633538" y="2455863"/>
          <p14:tracePt t="23868" x="1593850" y="2487613"/>
          <p14:tracePt t="23876" x="1546225" y="2519363"/>
          <p14:tracePt t="23883" x="1498600" y="2551113"/>
          <p14:tracePt t="23890" x="1474788" y="2566988"/>
          <p14:tracePt t="23899" x="1466850" y="2566988"/>
          <p14:tracePt t="23906" x="1458913" y="2566988"/>
          <p14:tracePt t="23980" x="1450975" y="2566988"/>
          <p14:tracePt t="24010" x="1450975" y="2559050"/>
          <p14:tracePt t="24018" x="1450975" y="2551113"/>
          <p14:tracePt t="24025" x="1450975" y="2543175"/>
          <p14:tracePt t="24032" x="1450975" y="2535238"/>
          <p14:tracePt t="24040" x="1450975" y="2519363"/>
          <p14:tracePt t="24056" x="1450975" y="2511425"/>
          <p14:tracePt t="24070" x="1450975" y="2503488"/>
          <p14:tracePt t="24078" x="1450975" y="2495550"/>
          <p14:tracePt t="24093" x="1450975" y="2487613"/>
          <p14:tracePt t="24108" x="1450975" y="2479675"/>
          <p14:tracePt t="24123" x="1450975" y="2463800"/>
          <p14:tracePt t="24130" x="1450975" y="2455863"/>
          <p14:tracePt t="24138" x="1450975" y="2439988"/>
          <p14:tracePt t="24146" x="1450975" y="2416175"/>
          <p14:tracePt t="24153" x="1450975" y="2408238"/>
          <p14:tracePt t="24161" x="1450975" y="2384425"/>
          <p14:tracePt t="24168" x="1450975" y="2360613"/>
          <p14:tracePt t="24176" x="1450975" y="2336800"/>
          <p14:tracePt t="24183" x="1450975" y="2320925"/>
          <p14:tracePt t="24190" x="1450975" y="2305050"/>
          <p14:tracePt t="24198" x="1450975" y="2297113"/>
          <p14:tracePt t="24206" x="1450975" y="2289175"/>
          <p14:tracePt t="24213" x="1450975" y="2281238"/>
          <p14:tracePt t="24220" x="1450975" y="2273300"/>
          <p14:tracePt t="24228" x="1450975" y="2265363"/>
          <p14:tracePt t="24236" x="1450975" y="2249488"/>
          <p14:tracePt t="24242" x="1450975" y="2241550"/>
          <p14:tracePt t="24250" x="1450975" y="2233613"/>
          <p14:tracePt t="24258" x="1450975" y="2216150"/>
          <p14:tracePt t="24266" x="1450975" y="2200275"/>
          <p14:tracePt t="24273" x="1450975" y="2176463"/>
          <p14:tracePt t="24280" x="1450975" y="2160588"/>
          <p14:tracePt t="24288" x="1450975" y="2152650"/>
          <p14:tracePt t="24295" x="1450975" y="2128838"/>
          <p14:tracePt t="24302" x="1450975" y="2120900"/>
          <p14:tracePt t="24310" x="1450975" y="2097088"/>
          <p14:tracePt t="24317" x="1443038" y="2073275"/>
          <p14:tracePt t="24326" x="1435100" y="2049463"/>
          <p14:tracePt t="24333" x="1427163" y="2025650"/>
          <p14:tracePt t="24340" x="1419225" y="2017713"/>
          <p14:tracePt t="24348" x="1411288" y="2001838"/>
          <p14:tracePt t="24356" x="1411288" y="1978025"/>
          <p14:tracePt t="24362" x="1403350" y="1978025"/>
          <p14:tracePt t="24371" x="1395413" y="1970088"/>
          <p14:tracePt t="24378" x="1395413" y="1962150"/>
          <p14:tracePt t="24392" x="1395413" y="1954213"/>
          <p14:tracePt t="24408" x="1387475" y="1946275"/>
          <p14:tracePt t="24423" x="1371600" y="1938338"/>
          <p14:tracePt t="24430" x="1363663" y="1930400"/>
          <p14:tracePt t="24438" x="1339850" y="1898650"/>
          <p14:tracePt t="24445" x="1323975" y="1881188"/>
          <p14:tracePt t="24453" x="1292225" y="1841500"/>
          <p14:tracePt t="24460" x="1258888" y="1793875"/>
          <p14:tracePt t="24467" x="1219200" y="1738313"/>
          <p14:tracePt t="24476" x="1187450" y="1690688"/>
          <p14:tracePt t="24483" x="1155700" y="1643063"/>
          <p14:tracePt t="24490" x="1116013" y="1563688"/>
          <p14:tracePt t="24498" x="1092200" y="1522413"/>
          <p14:tracePt t="24506" x="1076325" y="1490663"/>
          <p14:tracePt t="24513" x="1052513" y="1450975"/>
          <p14:tracePt t="24521" x="1044575" y="1427163"/>
          <p14:tracePt t="24528" x="1044575" y="1403350"/>
          <p14:tracePt t="24536" x="1036638" y="1379538"/>
          <p14:tracePt t="24543" x="1036638" y="1355725"/>
          <p14:tracePt t="24551" x="1036638" y="1347788"/>
          <p14:tracePt t="24558" x="1036638" y="1331913"/>
          <p14:tracePt t="24565" x="1036638" y="1308100"/>
          <p14:tracePt t="24573" x="1036638" y="1292225"/>
          <p14:tracePt t="24581" x="1044575" y="1284288"/>
          <p14:tracePt t="24588" x="1044575" y="1276350"/>
          <p14:tracePt t="24595" x="1052513" y="1276350"/>
          <p14:tracePt t="24700" x="1060450" y="1268413"/>
          <p14:tracePt t="24715" x="1060450" y="1252538"/>
          <p14:tracePt t="24723" x="1068388" y="1244600"/>
          <p14:tracePt t="24730" x="1076325" y="1228725"/>
          <p14:tracePt t="24739" x="1084263" y="1204913"/>
          <p14:tracePt t="24745" x="1100138" y="1171575"/>
          <p14:tracePt t="24753" x="1116013" y="1116013"/>
          <p14:tracePt t="24760" x="1131888" y="1076325"/>
          <p14:tracePt t="24768" x="1139825" y="1020763"/>
          <p14:tracePt t="24776" x="1139825" y="973138"/>
          <p14:tracePt t="24783" x="1147763" y="933450"/>
          <p14:tracePt t="24790" x="1155700" y="909638"/>
          <p14:tracePt t="24798" x="1155700" y="869950"/>
          <p14:tracePt t="24806" x="1155700" y="844550"/>
          <p14:tracePt t="24813" x="1163638" y="820738"/>
          <p14:tracePt t="24821" x="1171575" y="796925"/>
          <p14:tracePt t="24828" x="1179513" y="773113"/>
          <p14:tracePt t="24835" x="1179513" y="757238"/>
          <p14:tracePt t="24843" x="1179513" y="741363"/>
          <p14:tracePt t="24850" x="1179513" y="725488"/>
          <p14:tracePt t="24858" x="1179513" y="717550"/>
          <p14:tracePt t="24873" x="1187450" y="709613"/>
          <p14:tracePt t="24889" x="1187450" y="701675"/>
          <p14:tracePt t="24947" x="1187450" y="725488"/>
          <p14:tracePt t="24956" x="1187450" y="757238"/>
          <p14:tracePt t="24972" x="1187450" y="828675"/>
          <p14:tracePt t="24977" x="1187450" y="877888"/>
          <p14:tracePt t="24986" x="1187450" y="909638"/>
          <p14:tracePt t="24993" x="1187450" y="941388"/>
          <p14:tracePt t="25000" x="1187450" y="973138"/>
          <p14:tracePt t="25007" x="1187450" y="1012825"/>
          <p14:tracePt t="25015" x="1187450" y="1036638"/>
          <p14:tracePt t="25022" x="1187450" y="1076325"/>
          <p14:tracePt t="25030" x="1187450" y="1123950"/>
          <p14:tracePt t="25038" x="1187450" y="1163638"/>
          <p14:tracePt t="25046" x="1187450" y="1276350"/>
          <p14:tracePt t="25053" x="1187450" y="1347788"/>
          <p14:tracePt t="25060" x="1187450" y="1427163"/>
          <p14:tracePt t="25068" x="1187450" y="1482725"/>
          <p14:tracePt t="25075" x="1187450" y="1571625"/>
          <p14:tracePt t="25083" x="1187450" y="1627188"/>
          <p14:tracePt t="25090" x="1187450" y="1698625"/>
          <p14:tracePt t="25099" x="1187450" y="1770063"/>
          <p14:tracePt t="25106" x="1187450" y="1833563"/>
          <p14:tracePt t="25113" x="1187450" y="1898650"/>
          <p14:tracePt t="25121" x="1187450" y="1954213"/>
          <p14:tracePt t="25128" x="1187450" y="2001838"/>
          <p14:tracePt t="25136" x="1187450" y="2065338"/>
          <p14:tracePt t="25143" x="1187450" y="2112963"/>
          <p14:tracePt t="25150" x="1187450" y="2176463"/>
          <p14:tracePt t="25158" x="1187450" y="2233613"/>
          <p14:tracePt t="25165" x="1187450" y="2297113"/>
          <p14:tracePt t="25172" x="1187450" y="2352675"/>
          <p14:tracePt t="25180" x="1187450" y="2392363"/>
          <p14:tracePt t="25188" x="1179513" y="2455863"/>
          <p14:tracePt t="25195" x="1171575" y="2511425"/>
          <p14:tracePt t="25203" x="1171575" y="2559050"/>
          <p14:tracePt t="25210" x="1163638" y="2592388"/>
          <p14:tracePt t="25218" x="1155700" y="2647950"/>
          <p14:tracePt t="25226" x="1147763" y="2695575"/>
          <p14:tracePt t="25233" x="1147763" y="2727325"/>
          <p14:tracePt t="25241" x="1139825" y="2790825"/>
          <p14:tracePt t="25247" x="1139825" y="2830513"/>
          <p14:tracePt t="25256" x="1131888" y="2878138"/>
          <p14:tracePt t="25263" x="1131888" y="2919413"/>
          <p14:tracePt t="25271" x="1131888" y="2974975"/>
          <p14:tracePt t="25278" x="1131888" y="3006725"/>
          <p14:tracePt t="25286" x="1123950" y="3038475"/>
          <p14:tracePt t="25293" x="1116013" y="3086100"/>
          <p14:tracePt t="25300" x="1116013" y="3117850"/>
          <p14:tracePt t="25308" x="1116013" y="3149600"/>
          <p14:tracePt t="25315" x="1116013" y="3181350"/>
          <p14:tracePt t="25323" x="1116013" y="3205163"/>
          <p14:tracePt t="25330" x="1116013" y="3228975"/>
          <p14:tracePt t="25339" x="1116013" y="3252788"/>
          <p14:tracePt t="25345" x="1116013" y="3286125"/>
          <p14:tracePt t="25353" x="1116013" y="3309938"/>
          <p14:tracePt t="25360" x="1116013" y="3341688"/>
          <p14:tracePt t="25368" x="1116013" y="3365500"/>
          <p14:tracePt t="25375" x="1108075" y="3397250"/>
          <p14:tracePt t="25382" x="1108075" y="3413125"/>
          <p14:tracePt t="25390" x="1108075" y="3436938"/>
          <p14:tracePt t="25398" x="1108075" y="3460750"/>
          <p14:tracePt t="25405" x="1108075" y="3476625"/>
          <p14:tracePt t="25413" x="1108075" y="3508375"/>
          <p14:tracePt t="25421" x="1108075" y="3532188"/>
          <p14:tracePt t="25428" x="1108075" y="3548063"/>
          <p14:tracePt t="25435" x="1108075" y="3571875"/>
          <p14:tracePt t="25443" x="1108075" y="3613150"/>
          <p14:tracePt t="25450" x="1108075" y="3644900"/>
          <p14:tracePt t="25458" x="1123950" y="3692525"/>
          <p14:tracePt t="25466" x="1131888" y="3740150"/>
          <p14:tracePt t="25473" x="1131888" y="3763963"/>
          <p14:tracePt t="25480" x="1147763" y="3795713"/>
          <p14:tracePt t="25488" x="1155700" y="3835400"/>
          <p14:tracePt t="25495" x="1163638" y="3859213"/>
          <p14:tracePt t="25502" x="1171575" y="3883025"/>
          <p14:tracePt t="25510" x="1171575" y="3898900"/>
          <p14:tracePt t="25519" x="1171575" y="3906838"/>
          <p14:tracePt t="25526" x="1171575" y="3914775"/>
          <p14:tracePt t="25803" x="1163638" y="3898900"/>
          <p14:tracePt t="25810" x="1163638" y="3875088"/>
          <p14:tracePt t="25820" x="1155700" y="3859213"/>
          <p14:tracePt t="25825" x="1139825" y="3819525"/>
          <p14:tracePt t="25833" x="1139825" y="3779838"/>
          <p14:tracePt t="25840" x="1131888" y="3724275"/>
          <p14:tracePt t="25848" x="1131888" y="3660775"/>
          <p14:tracePt t="25855" x="1123950" y="3595688"/>
          <p14:tracePt t="25863" x="1123950" y="3532188"/>
          <p14:tracePt t="25871" x="1123950" y="3484563"/>
          <p14:tracePt t="25878" x="1123950" y="3421063"/>
          <p14:tracePt t="25885" x="1116013" y="3365500"/>
          <p14:tracePt t="25893" x="1116013" y="3294063"/>
          <p14:tracePt t="25901" x="1108075" y="3236913"/>
          <p14:tracePt t="25908" x="1108075" y="3197225"/>
          <p14:tracePt t="25916" x="1100138" y="3165475"/>
          <p14:tracePt t="25923" x="1100138" y="3133725"/>
          <p14:tracePt t="25930" x="1092200" y="3094038"/>
          <p14:tracePt t="25938" x="1092200" y="3062288"/>
          <p14:tracePt t="25954" x="1084263" y="2990850"/>
          <p14:tracePt t="25960" x="1084263" y="2959100"/>
          <p14:tracePt t="25968" x="1084263" y="2935288"/>
          <p14:tracePt t="25975" x="1084263" y="2919413"/>
          <p14:tracePt t="25983" x="1084263" y="2886075"/>
          <p14:tracePt t="25990" x="1084263" y="2854325"/>
          <p14:tracePt t="25998" x="1084263" y="2822575"/>
          <p14:tracePt t="26005" x="1084263" y="2798763"/>
          <p14:tracePt t="26013" x="1084263" y="2782888"/>
          <p14:tracePt t="26021" x="1084263" y="2759075"/>
          <p14:tracePt t="26028" x="1084263" y="2751138"/>
          <p14:tracePt t="26036" x="1084263" y="2735263"/>
          <p14:tracePt t="26043" x="1084263" y="2727325"/>
          <p14:tracePt t="26051" x="1084263" y="2719388"/>
          <p14:tracePt t="26066" x="1084263" y="2711450"/>
          <p14:tracePt t="26081" x="1084263" y="2703513"/>
          <p14:tracePt t="26095" x="1084263" y="2695575"/>
          <p14:tracePt t="26110" x="1084263" y="2687638"/>
          <p14:tracePt t="26125" x="1084263" y="2679700"/>
          <p14:tracePt t="26140" x="1084263" y="2663825"/>
          <p14:tracePt t="26171" x="1084263" y="2655888"/>
          <p14:tracePt t="26216" x="1084263" y="2647950"/>
          <p14:tracePt t="26238" x="1084263" y="2640013"/>
          <p14:tracePt t="26260" x="1084263" y="2632075"/>
          <p14:tracePt t="26447" x="1092200" y="2624138"/>
          <p14:tracePt t="26455" x="1100138" y="2624138"/>
          <p14:tracePt t="26471" x="1108075" y="2624138"/>
          <p14:tracePt t="26477" x="1108075" y="2616200"/>
          <p14:tracePt t="26487" x="1116013" y="2616200"/>
          <p14:tracePt t="26493" x="1123950" y="2608263"/>
          <p14:tracePt t="26502" x="1131888" y="2608263"/>
          <p14:tracePt t="26516" x="1139825" y="2608263"/>
          <p14:tracePt t="26523" x="1147763" y="2600325"/>
          <p14:tracePt t="26531" x="1155700" y="2600325"/>
          <p14:tracePt t="26539" x="1171575" y="2600325"/>
          <p14:tracePt t="26547" x="1171575" y="2592388"/>
          <p14:tracePt t="26554" x="1179513" y="2592388"/>
          <p14:tracePt t="26560" x="1179513" y="2584450"/>
          <p14:tracePt t="26568" x="1187450" y="2584450"/>
          <p14:tracePt t="26575" x="1195388" y="2584450"/>
          <p14:tracePt t="26590" x="1195388" y="2576513"/>
          <p14:tracePt t="26621" x="1195388" y="2566988"/>
          <p14:tracePt t="26630" x="1203325" y="2566988"/>
          <p14:tracePt t="26636" x="1203325" y="2559050"/>
          <p14:tracePt t="26643" x="1203325" y="2551113"/>
          <p14:tracePt t="26651" x="1203325" y="2543175"/>
          <p14:tracePt t="26658" x="1203325" y="2535238"/>
          <p14:tracePt t="26665" x="1203325" y="2527300"/>
          <p14:tracePt t="26673" x="1203325" y="2511425"/>
          <p14:tracePt t="26680" x="1203325" y="2503488"/>
          <p14:tracePt t="26688" x="1203325" y="2495550"/>
          <p14:tracePt t="26695" x="1203325" y="2487613"/>
          <p14:tracePt t="26703" x="1203325" y="2471738"/>
          <p14:tracePt t="26710" x="1203325" y="2455863"/>
          <p14:tracePt t="26718" x="1195388" y="2447925"/>
          <p14:tracePt t="26725" x="1195388" y="2432050"/>
          <p14:tracePt t="26733" x="1179513" y="2424113"/>
          <p14:tracePt t="26741" x="1179513" y="2416175"/>
          <p14:tracePt t="26748" x="1171575" y="2416175"/>
          <p14:tracePt t="26755" x="1163638" y="2408238"/>
          <p14:tracePt t="26777" x="1155700" y="2400300"/>
          <p14:tracePt t="26793" x="1147763" y="2400300"/>
          <p14:tracePt t="26801" x="1139825" y="2400300"/>
          <p14:tracePt t="26807" x="1131888" y="2400300"/>
          <p14:tracePt t="26815" x="1116013" y="2400300"/>
          <p14:tracePt t="26822" x="1100138" y="2400300"/>
          <p14:tracePt t="26839" x="1092200" y="2400300"/>
          <p14:tracePt t="26845" x="1084263" y="2400300"/>
          <p14:tracePt t="26853" x="1076325" y="2400300"/>
          <p14:tracePt t="27460" x="1084263" y="2400300"/>
          <p14:tracePt t="27469" x="1092200" y="2400300"/>
          <p14:tracePt t="27475" x="1108075" y="2400300"/>
          <p14:tracePt t="27486" x="1116013" y="2400300"/>
          <p14:tracePt t="27490" x="1131888" y="2392363"/>
          <p14:tracePt t="27498" x="1139825" y="2392363"/>
          <p14:tracePt t="27514" x="1147763" y="2392363"/>
          <p14:tracePt t="27538" x="1155700" y="2392363"/>
          <p14:tracePt t="29410" x="1179513" y="2408238"/>
          <p14:tracePt t="29419" x="1203325" y="2439988"/>
          <p14:tracePt t="29425" x="1227138" y="2455863"/>
          <p14:tracePt t="29433" x="1250950" y="2471738"/>
          <p14:tracePt t="29440" x="1292225" y="2479675"/>
          <p14:tracePt t="29451" x="1308100" y="2479675"/>
          <p14:tracePt t="29456" x="1323975" y="2479675"/>
          <p14:tracePt t="29464" x="1331913" y="2487613"/>
          <p14:tracePt t="29470" x="1331913" y="2495550"/>
          <p14:tracePt t="29487" x="1323975" y="2519363"/>
          <p14:tracePt t="29495" x="1308100" y="2535238"/>
          <p14:tracePt t="29501" x="1300163" y="2551113"/>
          <p14:tracePt t="29512" x="1284288" y="2566988"/>
          <p14:tracePt t="29516" x="1258888" y="2584450"/>
          <p14:tracePt t="29523" x="1235075" y="2616200"/>
          <p14:tracePt t="29533" x="1211263" y="2640013"/>
          <p14:tracePt t="29539" x="1195388" y="2679700"/>
          <p14:tracePt t="29547" x="1179513" y="2703513"/>
          <p14:tracePt t="29598" x="1171575" y="2703513"/>
          <p14:tracePt t="29615" x="1163638" y="2703513"/>
          <p14:tracePt t="29621" x="1131888" y="2703513"/>
          <p14:tracePt t="29629" x="1060450" y="2711450"/>
          <p14:tracePt t="29637" x="996950" y="2719388"/>
          <p14:tracePt t="29644" x="925513" y="2735263"/>
          <p14:tracePt t="29653" x="860425" y="2743200"/>
          <p14:tracePt t="29658" x="804863" y="2743200"/>
          <p14:tracePt t="29665" x="749300" y="2751138"/>
          <p14:tracePt t="29674" x="709613" y="2751138"/>
          <p14:tracePt t="29681" x="661988" y="2759075"/>
          <p14:tracePt t="29687" x="622300" y="2774950"/>
          <p14:tracePt t="29696" x="598488" y="2790825"/>
          <p14:tracePt t="29703" x="574675" y="2806700"/>
          <p14:tracePt t="29712" x="558800" y="2838450"/>
          <p14:tracePt t="29719" x="541338" y="2854325"/>
          <p14:tracePt t="29725" x="533400" y="2862263"/>
          <p14:tracePt t="29733" x="533400" y="2878138"/>
          <p14:tracePt t="29743" x="525463" y="2878138"/>
          <p14:tracePt t="29751" x="525463" y="2886075"/>
          <p14:tracePt t="29771" x="525463" y="2894013"/>
          <p14:tracePt t="29778" x="525463" y="2901950"/>
          <p14:tracePt t="29912" x="533400" y="2901950"/>
          <p14:tracePt t="29928" x="541338" y="2901950"/>
          <p14:tracePt t="29937" x="550863" y="2901950"/>
          <p14:tracePt t="29945" x="558800" y="2901950"/>
          <p14:tracePt t="29951" x="574675" y="2901950"/>
          <p14:tracePt t="29960" x="598488" y="2901950"/>
          <p14:tracePt t="29966" x="614363" y="2901950"/>
          <p14:tracePt t="29973" x="622300" y="2909888"/>
          <p14:tracePt t="29984" x="638175" y="2919413"/>
          <p14:tracePt t="29988" x="669925" y="2927350"/>
          <p14:tracePt t="29997" x="709613" y="2935288"/>
          <p14:tracePt t="30004" x="741363" y="2951163"/>
          <p14:tracePt t="30011" x="796925" y="2967038"/>
          <p14:tracePt t="30019" x="852488" y="2982913"/>
          <p14:tracePt t="30025" x="900113" y="2990850"/>
          <p14:tracePt t="30034" x="981075" y="3006725"/>
          <p14:tracePt t="30040" x="1044575" y="3022600"/>
          <p14:tracePt t="30051" x="1116013" y="3030538"/>
          <p14:tracePt t="30056" x="1171575" y="3038475"/>
          <p14:tracePt t="30065" x="1250950" y="3046413"/>
          <p14:tracePt t="30072" x="1308100" y="3054350"/>
          <p14:tracePt t="30079" x="1371600" y="3070225"/>
          <p14:tracePt t="30088" x="1443038" y="3078163"/>
          <p14:tracePt t="30093" x="1506538" y="3086100"/>
          <p14:tracePt t="30101" x="1577975" y="3101975"/>
          <p14:tracePt t="30109" x="1651000" y="3109913"/>
          <p14:tracePt t="30117" x="1722438" y="3109913"/>
          <p14:tracePt t="30123" x="1778000" y="3117850"/>
          <p14:tracePt t="30132" x="1865313" y="3117850"/>
          <p14:tracePt t="30138" x="1928813" y="3117850"/>
          <p14:tracePt t="30146" x="2017713" y="3117850"/>
          <p14:tracePt t="30153" x="2057400" y="3117850"/>
          <p14:tracePt t="30161" x="2081213" y="3117850"/>
          <p14:tracePt t="30169" x="2097088" y="3117850"/>
          <p14:tracePt t="30177" x="2120900" y="3117850"/>
          <p14:tracePt t="30183" x="2136775" y="3117850"/>
          <p14:tracePt t="30192" x="2160588" y="3125788"/>
          <p14:tracePt t="30199" x="2200275" y="3125788"/>
          <p14:tracePt t="30205" x="2216150" y="3125788"/>
          <p14:tracePt t="30215" x="2247900" y="3125788"/>
          <p14:tracePt t="30220" x="2255838" y="3125788"/>
          <p14:tracePt t="30227" x="2263775" y="3117850"/>
          <p14:tracePt t="30237" x="2279650" y="3109913"/>
          <p14:tracePt t="30243" x="2287588" y="3086100"/>
          <p14:tracePt t="30251" x="2287588" y="3070225"/>
          <p14:tracePt t="30257" x="2303463" y="3046413"/>
          <p14:tracePt t="30265" x="2303463" y="3030538"/>
          <p14:tracePt t="30272" x="2311400" y="3014663"/>
          <p14:tracePt t="30281" x="2311400" y="2990850"/>
          <p14:tracePt t="30288" x="2311400" y="2982913"/>
          <p14:tracePt t="30295" x="2311400" y="2967038"/>
          <p14:tracePt t="30303" x="2311400" y="2943225"/>
          <p14:tracePt t="30310" x="2311400" y="2927350"/>
          <p14:tracePt t="30318" x="2311400" y="2901950"/>
          <p14:tracePt t="30325" x="2311400" y="2886075"/>
          <p14:tracePt t="30334" x="2303463" y="2870200"/>
          <p14:tracePt t="30340" x="2303463" y="2854325"/>
          <p14:tracePt t="30348" x="2303463" y="2846388"/>
          <p14:tracePt t="30355" x="2303463" y="2838450"/>
          <p14:tracePt t="30370" x="2303463" y="2830513"/>
          <p14:tracePt t="30970" x="2303463" y="2822575"/>
          <p14:tracePt t="30987" x="2303463" y="2814638"/>
          <p14:tracePt t="30993" x="2303463" y="2806700"/>
          <p14:tracePt t="31000" x="2311400" y="2806700"/>
          <p14:tracePt t="31008" x="2319338" y="2798763"/>
          <p14:tracePt t="31017" x="2335213" y="2774950"/>
          <p14:tracePt t="31023" x="2359025" y="2759075"/>
          <p14:tracePt t="31032" x="2384425" y="2735263"/>
          <p14:tracePt t="31040" x="2424113" y="2711450"/>
          <p14:tracePt t="31046" x="2463800" y="2695575"/>
          <p14:tracePt t="31053" x="2495550" y="2671763"/>
          <p14:tracePt t="31061" x="2535238" y="2640013"/>
          <p14:tracePt t="31069" x="2590800" y="2616200"/>
          <p14:tracePt t="31077" x="2638425" y="2600325"/>
          <p14:tracePt t="31084" x="2693988" y="2576513"/>
          <p14:tracePt t="31094" x="2741613" y="2559050"/>
          <p14:tracePt t="31098" x="2806700" y="2543175"/>
          <p14:tracePt t="31108" x="2894013" y="2519363"/>
          <p14:tracePt t="31115" x="2973388" y="2479675"/>
          <p14:tracePt t="31121" x="3052763" y="2447925"/>
          <p14:tracePt t="31128" x="3133725" y="2400300"/>
          <p14:tracePt t="31137" x="3189288" y="2368550"/>
          <p14:tracePt t="31144" x="3236913" y="2344738"/>
          <p14:tracePt t="31152" x="3292475" y="2312988"/>
          <p14:tracePt t="31159" x="3340100" y="2281238"/>
          <p14:tracePt t="31166" x="3379788" y="2249488"/>
          <p14:tracePt t="31173" x="3427413" y="2216150"/>
          <p14:tracePt t="31182" x="3476625" y="2192338"/>
          <p14:tracePt t="31188" x="3532188" y="2160588"/>
          <p14:tracePt t="31198" x="3587750" y="2136775"/>
          <p14:tracePt t="31203" x="3635375" y="2112963"/>
          <p14:tracePt t="31212" x="3659188" y="2097088"/>
          <p14:tracePt t="31219" x="3690938" y="2073275"/>
          <p14:tracePt t="31225" x="3722688" y="2041525"/>
          <p14:tracePt t="31234" x="3738563" y="2025650"/>
          <p14:tracePt t="31240" x="3754438" y="2017713"/>
          <p14:tracePt t="31248" x="3762375" y="2001838"/>
          <p14:tracePt t="31256" x="3770313" y="1993900"/>
          <p14:tracePt t="31264" x="3786188" y="1978025"/>
          <p14:tracePt t="31272" x="3794125" y="1962150"/>
          <p14:tracePt t="31278" x="3802063" y="1962150"/>
          <p14:tracePt t="31285" x="3810000" y="1946275"/>
          <p14:tracePt t="31295" x="3825875" y="1922463"/>
          <p14:tracePt t="31301" x="3825875" y="1914525"/>
          <p14:tracePt t="31308" x="3851275" y="1890713"/>
          <p14:tracePt t="31316" x="3859213" y="1865313"/>
          <p14:tracePt t="31322" x="3883025" y="1833563"/>
          <p14:tracePt t="31330" x="3890963" y="1825625"/>
          <p14:tracePt t="31337" x="3906838" y="1801813"/>
          <p14:tracePt t="31346" x="3938588" y="1762125"/>
          <p14:tracePt t="31353" x="3946525" y="1730375"/>
          <p14:tracePt t="31360" x="3978275" y="1714500"/>
          <p14:tracePt t="31368" x="3986213" y="1690688"/>
          <p14:tracePt t="31375" x="3994150" y="1682750"/>
          <p14:tracePt t="31383" x="4002088" y="1674813"/>
          <p14:tracePt t="31398" x="4002088" y="1666875"/>
          <p14:tracePt t="31525" x="4002088" y="1658938"/>
          <p14:tracePt t="31548" x="3994150" y="1658938"/>
          <p14:tracePt t="31555" x="3994150" y="1651000"/>
          <p14:tracePt t="32050" x="3994150" y="1643063"/>
          <p14:tracePt t="32147" x="4002088" y="1643063"/>
          <p14:tracePt t="32157" x="4017963" y="1658938"/>
          <p14:tracePt t="32164" x="4041775" y="1674813"/>
          <p14:tracePt t="32170" x="4081463" y="1682750"/>
          <p14:tracePt t="32180" x="4113213" y="1682750"/>
          <p14:tracePt t="32185" x="4137025" y="1658938"/>
          <p14:tracePt t="32194" x="4152900" y="1603375"/>
          <p14:tracePt t="32201" x="4184650" y="1490663"/>
          <p14:tracePt t="32208" x="4192588" y="1466850"/>
          <p14:tracePt t="32575" x="4217988" y="1450975"/>
          <p14:tracePt t="32582" x="4265613" y="1419225"/>
          <p14:tracePt t="32591" x="4305300" y="1387475"/>
          <p14:tracePt t="32599" x="4352925" y="1363663"/>
          <p14:tracePt t="32605" x="4400550" y="1339850"/>
          <p14:tracePt t="32615" x="4448175" y="1316038"/>
          <p14:tracePt t="32620" x="4471988" y="1292225"/>
          <p14:tracePt t="32630" x="4503738" y="1268413"/>
          <p14:tracePt t="32636" x="4519613" y="1260475"/>
          <p14:tracePt t="32644" x="4535488" y="1244600"/>
          <p14:tracePt t="32653" x="4543425" y="1228725"/>
          <p14:tracePt t="32659" x="4559300" y="1220788"/>
          <p14:tracePt t="32667" x="4576763" y="1204913"/>
          <p14:tracePt t="32674" x="4584700" y="1187450"/>
          <p14:tracePt t="32682" x="4600575" y="1179513"/>
          <p14:tracePt t="32688" x="4616450" y="1163638"/>
          <p14:tracePt t="32699" x="4624388" y="1155700"/>
          <p14:tracePt t="32703" x="4624388" y="1139825"/>
          <p14:tracePt t="32711" x="4640263" y="1131888"/>
          <p14:tracePt t="32718" x="4640263" y="1116013"/>
          <p14:tracePt t="32734" x="4648200" y="1108075"/>
          <p14:tracePt t="32750" x="4648200" y="1100138"/>
          <p14:tracePt t="32763" x="4648200" y="1092200"/>
          <p14:tracePt t="32860" x="4640263" y="1092200"/>
          <p14:tracePt t="32877" x="4624388" y="1092200"/>
          <p14:tracePt t="32885" x="4616450" y="1084263"/>
          <p14:tracePt t="32891" x="4608513" y="1084263"/>
          <p14:tracePt t="32900" x="4592638" y="1084263"/>
          <p14:tracePt t="32916" x="4584700" y="1084263"/>
          <p14:tracePt t="32920" x="4576763" y="1084263"/>
          <p14:tracePt t="32937" x="4567238" y="1084263"/>
          <p14:tracePt t="33655" x="4559300" y="1084263"/>
          <p14:tracePt t="33663" x="4551363" y="1084263"/>
          <p14:tracePt t="33670" x="4519613" y="1092200"/>
          <p14:tracePt t="33678" x="4487863" y="1108075"/>
          <p14:tracePt t="33685" x="4448175" y="1116013"/>
          <p14:tracePt t="33692" x="4392613" y="1139825"/>
          <p14:tracePt t="33702" x="4337050" y="1171575"/>
          <p14:tracePt t="33709" x="4281488" y="1204913"/>
          <p14:tracePt t="33717" x="4210050" y="1244600"/>
          <p14:tracePt t="33724" x="4152900" y="1284288"/>
          <p14:tracePt t="33733" x="4113213" y="1308100"/>
          <p14:tracePt t="33738" x="4073525" y="1339850"/>
          <p14:tracePt t="33748" x="4057650" y="1363663"/>
          <p14:tracePt t="33753" x="4041775" y="1379538"/>
          <p14:tracePt t="33760" x="4025900" y="1387475"/>
          <p14:tracePt t="33776" x="4025900" y="1395413"/>
          <p14:tracePt t="33784" x="4017963" y="1395413"/>
          <p14:tracePt t="33808" x="4017963" y="1403350"/>
          <p14:tracePt t="33814" x="4010025" y="1403350"/>
          <p14:tracePt t="33858" x="4002088" y="1403350"/>
          <p14:tracePt t="33865" x="3994150" y="1403350"/>
          <p14:tracePt t="33875" x="3978275" y="1403350"/>
          <p14:tracePt t="33881" x="3962400" y="1403350"/>
          <p14:tracePt t="33888" x="3954463" y="1395413"/>
          <p14:tracePt t="33895" x="3930650" y="1395413"/>
          <p14:tracePt t="33903" x="3898900" y="1371600"/>
          <p14:tracePt t="33911" x="3875088" y="1363663"/>
          <p14:tracePt t="33918" x="3859213" y="1355725"/>
          <p14:tracePt t="33925" x="3843338" y="1355725"/>
          <p14:tracePt t="33933" x="3833813" y="1347788"/>
          <p14:tracePt t="33941" x="3825875" y="1347788"/>
          <p14:tracePt t="33964" x="3817938" y="1331913"/>
          <p14:tracePt t="34000" x="3817938" y="1323975"/>
          <p14:tracePt t="34023" x="3817938" y="1316038"/>
          <p14:tracePt t="34052" x="3817938" y="1308100"/>
          <p14:tracePt t="34090" x="3817938" y="1300163"/>
          <p14:tracePt t="34270" x="3810000" y="1300163"/>
          <p14:tracePt t="34278" x="3802063" y="1292225"/>
          <p14:tracePt t="34293" x="3786188" y="1292225"/>
          <p14:tracePt t="34309" x="3778250" y="1292225"/>
          <p14:tracePt t="34316" x="3770313" y="1292225"/>
          <p14:tracePt t="34383" x="3762375" y="1292225"/>
          <p14:tracePt t="34435" x="3754438" y="1292225"/>
          <p14:tracePt t="34517" x="3746500" y="1292225"/>
          <p14:tracePt t="34533" x="3738563" y="1292225"/>
          <p14:tracePt t="34540" x="3722688" y="1292225"/>
          <p14:tracePt t="34549" x="3706813" y="1292225"/>
          <p14:tracePt t="34558" x="3675063" y="1292225"/>
          <p14:tracePt t="34564" x="3651250" y="1292225"/>
          <p14:tracePt t="34571" x="3619500" y="1292225"/>
          <p14:tracePt t="34578" x="3603625" y="1292225"/>
          <p14:tracePt t="34585" x="3571875" y="1292225"/>
          <p14:tracePt t="34595" x="3563938" y="1292225"/>
          <p14:tracePt t="34601" x="3548063" y="1292225"/>
          <p14:tracePt t="34608" x="3540125" y="1292225"/>
          <p14:tracePt t="34615" x="3532188" y="1292225"/>
          <p14:tracePt t="34638" x="3524250" y="1292225"/>
          <p14:tracePt t="34653" x="3508375" y="1292225"/>
          <p14:tracePt t="34661" x="3500438" y="1292225"/>
          <p14:tracePt t="34668" x="3476625" y="1292225"/>
          <p14:tracePt t="34675" x="3451225" y="1284288"/>
          <p14:tracePt t="34682" x="3435350" y="1276350"/>
          <p14:tracePt t="34690" x="3395663" y="1260475"/>
          <p14:tracePt t="34697" x="3348038" y="1252538"/>
          <p14:tracePt t="34705" x="3308350" y="1244600"/>
          <p14:tracePt t="34714" x="3284538" y="1236663"/>
          <p14:tracePt t="34720" x="3276600" y="1228725"/>
          <p14:tracePt t="34728" x="3260725" y="1220788"/>
          <p14:tracePt t="34735" x="3252788" y="1220788"/>
          <p14:tracePt t="34788" x="3244850" y="1220788"/>
          <p14:tracePt t="34796" x="3236913" y="1220788"/>
          <p14:tracePt t="34811" x="3228975" y="1220788"/>
          <p14:tracePt t="34818" x="3213100" y="1212850"/>
          <p14:tracePt t="34825" x="3205163" y="1212850"/>
          <p14:tracePt t="34833" x="3197225" y="1212850"/>
          <p14:tracePt t="34841" x="3189288" y="1212850"/>
          <p14:tracePt t="34848" x="3165475" y="1212850"/>
          <p14:tracePt t="34863" x="3157538" y="1212850"/>
          <p14:tracePt t="34878" x="3149600" y="1212850"/>
          <p14:tracePt t="34900" x="3141663" y="1212850"/>
          <p14:tracePt t="34915" x="3133725" y="1212850"/>
          <p14:tracePt t="34922" x="3133725" y="1220788"/>
          <p14:tracePt t="34930" x="3125788" y="1220788"/>
          <p14:tracePt t="34945" x="3117850" y="1220788"/>
          <p14:tracePt t="34953" x="3109913" y="1220788"/>
          <p14:tracePt t="34961" x="3100388" y="1220788"/>
          <p14:tracePt t="34980" x="3084513" y="1228725"/>
          <p14:tracePt t="34983" x="3076575" y="1228725"/>
          <p14:tracePt t="34991" x="3052763" y="1228725"/>
          <p14:tracePt t="34998" x="3044825" y="1228725"/>
          <p14:tracePt t="35005" x="3028950" y="1228725"/>
          <p14:tracePt t="35013" x="3021013" y="1228725"/>
          <p14:tracePt t="35020" x="3013075" y="1228725"/>
          <p14:tracePt t="35507" x="3021013" y="1228725"/>
          <p14:tracePt t="35515" x="3036888" y="1236663"/>
          <p14:tracePt t="35524" x="3084513" y="1252538"/>
          <p14:tracePt t="35531" x="3125788" y="1252538"/>
          <p14:tracePt t="35539" x="3181350" y="1268413"/>
          <p14:tracePt t="35545" x="3244850" y="1292225"/>
          <p14:tracePt t="35555" x="3300413" y="1300163"/>
          <p14:tracePt t="35561" x="3371850" y="1308100"/>
          <p14:tracePt t="35568" x="3419475" y="1308100"/>
          <p14:tracePt t="35577" x="3451225" y="1308100"/>
          <p14:tracePt t="35583" x="3476625" y="1308100"/>
          <p14:tracePt t="35590" x="3500438" y="1308100"/>
          <p14:tracePt t="35600" x="3508375" y="1308100"/>
          <p14:tracePt t="35785" x="3508375" y="1300163"/>
          <p14:tracePt t="35808" x="3500438" y="1300163"/>
          <p14:tracePt t="35816" x="3492500" y="1292225"/>
          <p14:tracePt t="35823" x="3467100" y="1284288"/>
          <p14:tracePt t="35830" x="3451225" y="1284288"/>
          <p14:tracePt t="35839" x="3427413" y="1276350"/>
          <p14:tracePt t="35847" x="3411538" y="1276350"/>
          <p14:tracePt t="35852" x="3387725" y="1268413"/>
          <p14:tracePt t="35862" x="3363913" y="1268413"/>
          <p14:tracePt t="35868" x="3348038" y="1268413"/>
          <p14:tracePt t="35877" x="3332163" y="1268413"/>
          <p14:tracePt t="35883" x="3316288" y="1268413"/>
          <p14:tracePt t="35890" x="3300413" y="1268413"/>
          <p14:tracePt t="35900" x="3292475" y="1268413"/>
          <p14:tracePt t="35907" x="3268663" y="1268413"/>
          <p14:tracePt t="35915" x="3252788" y="1268413"/>
          <p14:tracePt t="35920" x="3244850" y="1268413"/>
          <p14:tracePt t="35929" x="3228975" y="1268413"/>
          <p14:tracePt t="35936" x="3221038" y="1268413"/>
          <p14:tracePt t="35946" x="3197225" y="1268413"/>
          <p14:tracePt t="35964" x="3181350" y="1268413"/>
          <p14:tracePt t="35966" x="3173413" y="1268413"/>
          <p14:tracePt t="35974" x="3165475" y="1268413"/>
          <p14:tracePt t="35982" x="3149600" y="1268413"/>
          <p14:tracePt t="35989" x="3141663" y="1268413"/>
          <p14:tracePt t="35996" x="3125788" y="1268413"/>
          <p14:tracePt t="36004" x="3100388" y="1268413"/>
          <p14:tracePt t="36011" x="3092450" y="1268413"/>
          <p14:tracePt t="36019" x="3084513" y="1268413"/>
          <p14:tracePt t="36029" x="3076575" y="1268413"/>
          <p14:tracePt t="36033" x="3052763" y="1268413"/>
          <p14:tracePt t="36043" x="3044825" y="1268413"/>
          <p14:tracePt t="36048" x="3028950" y="1268413"/>
          <p14:tracePt t="36087" x="3021013" y="1268413"/>
          <p14:tracePt t="36102" x="3013075" y="1268413"/>
          <p14:tracePt t="36205" x="3005138" y="1268413"/>
          <p14:tracePt t="37180" x="3005138" y="1276350"/>
          <p14:tracePt t="38380" x="3005138" y="1300163"/>
          <p14:tracePt t="38389" x="3005138" y="1323975"/>
          <p14:tracePt t="38397" x="3005138" y="1347788"/>
          <p14:tracePt t="38404" x="3005138" y="1371600"/>
          <p14:tracePt t="38412" x="3005138" y="1403350"/>
          <p14:tracePt t="38418" x="3005138" y="1427163"/>
          <p14:tracePt t="38425" x="3005138" y="1450975"/>
          <p14:tracePt t="38433" x="3005138" y="1474788"/>
          <p14:tracePt t="38442" x="3005138" y="1498600"/>
          <p14:tracePt t="38448" x="3005138" y="1538288"/>
          <p14:tracePt t="38457" x="3005138" y="1563688"/>
          <p14:tracePt t="38463" x="3005138" y="1587500"/>
          <p14:tracePt t="38470" x="3005138" y="1619250"/>
          <p14:tracePt t="38478" x="2997200" y="1651000"/>
          <p14:tracePt t="38486" x="2981325" y="1698625"/>
          <p14:tracePt t="38494" x="2973388" y="1746250"/>
          <p14:tracePt t="38500" x="2949575" y="1793875"/>
          <p14:tracePt t="38512" x="2941638" y="1833563"/>
          <p14:tracePt t="38515" x="2925763" y="1873250"/>
          <p14:tracePt t="38526" x="2917825" y="1898650"/>
          <p14:tracePt t="38532" x="2901950" y="1914525"/>
          <p14:tracePt t="38538" x="2894013" y="1930400"/>
          <p14:tracePt t="38545" x="2894013" y="1938338"/>
          <p14:tracePt t="38554" x="2894013" y="1946275"/>
          <p14:tracePt t="38620" x="2886075" y="1946275"/>
          <p14:tracePt t="38628" x="2878138" y="1946275"/>
          <p14:tracePt t="38636" x="2878138" y="1938338"/>
          <p14:tracePt t="38643" x="2870200" y="1922463"/>
          <p14:tracePt t="38652" x="2854325" y="1922463"/>
          <p14:tracePt t="38660" x="2846388" y="1898650"/>
          <p14:tracePt t="38667" x="2830513" y="1890713"/>
          <p14:tracePt t="38675" x="2814638" y="1881188"/>
          <p14:tracePt t="38681" x="2806700" y="1873250"/>
          <p14:tracePt t="38689" x="2790825" y="1865313"/>
          <p14:tracePt t="38696" x="2767013" y="1857375"/>
          <p14:tracePt t="38704" x="2751138" y="1857375"/>
          <p14:tracePt t="38714" x="2725738" y="1857375"/>
          <p14:tracePt t="38718" x="2709863" y="1849438"/>
          <p14:tracePt t="38726" x="2686050" y="1849438"/>
          <p14:tracePt t="38732" x="2670175" y="1849438"/>
          <p14:tracePt t="38744" x="2662238" y="1849438"/>
          <p14:tracePt t="38748" x="2646363" y="1849438"/>
          <p14:tracePt t="38764" x="2638425" y="1849438"/>
          <p14:tracePt t="38778" x="2622550" y="1857375"/>
          <p14:tracePt t="38786" x="2622550" y="1865313"/>
          <p14:tracePt t="38794" x="2614613" y="1881188"/>
          <p14:tracePt t="38810" x="2598738" y="1898650"/>
          <p14:tracePt t="38817" x="2598738" y="1914525"/>
          <p14:tracePt t="38830" x="2598738" y="1930400"/>
          <p14:tracePt t="38839" x="2590800" y="1938338"/>
          <p14:tracePt t="38846" x="2590800" y="1946275"/>
          <p14:tracePt t="38862" x="2590800" y="1954213"/>
          <p14:tracePt t="38877" x="2582863" y="1962150"/>
          <p14:tracePt t="38965" x="2582863" y="1970088"/>
          <p14:tracePt t="38975" x="2582863" y="1978025"/>
          <p14:tracePt t="38990" x="2582863" y="1985963"/>
          <p14:tracePt t="38997" x="2582863" y="2001838"/>
          <p14:tracePt t="39012" x="2582863" y="2009775"/>
          <p14:tracePt t="39019" x="2582863" y="2025650"/>
          <p14:tracePt t="39026" x="2582863" y="2057400"/>
          <p14:tracePt t="39034" x="2582863" y="2065338"/>
          <p14:tracePt t="39041" x="2582863" y="2073275"/>
          <p14:tracePt t="39049" x="2582863" y="2081213"/>
          <p14:tracePt t="39056" x="2582863" y="2089150"/>
          <p14:tracePt t="39064" x="2582863" y="2097088"/>
          <p14:tracePt t="39071" x="2582863" y="2105025"/>
          <p14:tracePt t="39086" x="2582863" y="2112963"/>
          <p14:tracePt t="39094" x="2582863" y="2120900"/>
          <p14:tracePt t="39110" x="2582863" y="2128838"/>
          <p14:tracePt t="39123" x="2582863" y="2136775"/>
          <p14:tracePt t="39138" x="2582863" y="2144713"/>
          <p14:tracePt t="39145" x="2582863" y="2152650"/>
          <p14:tracePt t="39177" x="2582863" y="2160588"/>
          <p14:tracePt t="39197" x="2582863" y="2168525"/>
          <p14:tracePt t="39220" x="2582863" y="2176463"/>
          <p14:tracePt t="39228" x="2582863" y="2184400"/>
          <p14:tracePt t="39250" x="2582863" y="2192338"/>
          <p14:tracePt t="39265" x="2582863" y="2200275"/>
          <p14:tracePt t="39280" x="2582863" y="2208213"/>
          <p14:tracePt t="39287" x="2582863" y="2216150"/>
          <p14:tracePt t="39302" x="2582863" y="2224088"/>
          <p14:tracePt t="39317" x="2582863" y="2233613"/>
          <p14:tracePt t="39333" x="2582863" y="2241550"/>
          <p14:tracePt t="39723" x="2598738" y="2241550"/>
          <p14:tracePt t="39732" x="2606675" y="2233613"/>
          <p14:tracePt t="39740" x="2622550" y="2224088"/>
          <p14:tracePt t="39747" x="2638425" y="2224088"/>
          <p14:tracePt t="39754" x="2654300" y="2224088"/>
          <p14:tracePt t="39761" x="2670175" y="2216150"/>
          <p14:tracePt t="39768" x="2686050" y="2216150"/>
          <p14:tracePt t="39777" x="2701925" y="2216150"/>
          <p14:tracePt t="39784" x="2725738" y="2216150"/>
          <p14:tracePt t="39791" x="2741613" y="2216150"/>
          <p14:tracePt t="39799" x="2774950" y="2208213"/>
          <p14:tracePt t="39807" x="2822575" y="2208213"/>
          <p14:tracePt t="39813" x="2862263" y="2208213"/>
          <p14:tracePt t="39821" x="2925763" y="2208213"/>
          <p14:tracePt t="39829" x="2989263" y="2208213"/>
          <p14:tracePt t="39836" x="3036888" y="2200275"/>
          <p14:tracePt t="39845" x="3125788" y="2200275"/>
          <p14:tracePt t="39852" x="3197225" y="2200275"/>
          <p14:tracePt t="39859" x="3276600" y="2200275"/>
          <p14:tracePt t="39866" x="3371850" y="2200275"/>
          <p14:tracePt t="39875" x="3467100" y="2200275"/>
          <p14:tracePt t="39880" x="3556000" y="2200275"/>
          <p14:tracePt t="39888" x="3627438" y="2200275"/>
          <p14:tracePt t="39897" x="3714750" y="2200275"/>
          <p14:tracePt t="39903" x="3802063" y="2200275"/>
          <p14:tracePt t="39912" x="3883025" y="2200275"/>
          <p14:tracePt t="39919" x="3962400" y="2200275"/>
          <p14:tracePt t="39926" x="4025900" y="2200275"/>
          <p14:tracePt t="39934" x="4065588" y="2200275"/>
          <p14:tracePt t="39942" x="4097338" y="2200275"/>
          <p14:tracePt t="39960" x="4184650" y="2208213"/>
          <p14:tracePt t="39963" x="4233863" y="2208213"/>
          <p14:tracePt t="39972" x="4281488" y="2208213"/>
          <p14:tracePt t="39980" x="4337050" y="2208213"/>
          <p14:tracePt t="39985" x="4400550" y="2208213"/>
          <p14:tracePt t="39993" x="4448175" y="2208213"/>
          <p14:tracePt t="40001" x="4519613" y="2208213"/>
          <p14:tracePt t="40008" x="4592638" y="2208213"/>
          <p14:tracePt t="40017" x="4672013" y="2208213"/>
          <p14:tracePt t="40024" x="4719638" y="2208213"/>
          <p14:tracePt t="40032" x="4783138" y="2208213"/>
          <p14:tracePt t="40039" x="4830763" y="2208213"/>
          <p14:tracePt t="40045" x="4894263" y="2208213"/>
          <p14:tracePt t="40052" x="4959350" y="2208213"/>
          <p14:tracePt t="40060" x="5030788" y="2208213"/>
          <p14:tracePt t="40068" x="5094288" y="2208213"/>
          <p14:tracePt t="40076" x="5157788" y="2208213"/>
          <p14:tracePt t="40085" x="5205413" y="2208213"/>
          <p14:tracePt t="40091" x="5253038" y="2208213"/>
          <p14:tracePt t="40098" x="5284788" y="2208213"/>
          <p14:tracePt t="40106" x="5334000" y="2208213"/>
          <p14:tracePt t="40112" x="5365750" y="2208213"/>
          <p14:tracePt t="40120" x="5389563" y="2208213"/>
          <p14:tracePt t="40128" x="5413375" y="2208213"/>
          <p14:tracePt t="40135" x="5421313" y="2208213"/>
          <p14:tracePt t="40143" x="5445125" y="2208213"/>
          <p14:tracePt t="40150" x="5461000" y="2208213"/>
          <p14:tracePt t="40158" x="5484813" y="2208213"/>
          <p14:tracePt t="40166" x="5508625" y="2208213"/>
          <p14:tracePt t="40173" x="5532438" y="2208213"/>
          <p14:tracePt t="40180" x="5595938" y="2216150"/>
          <p14:tracePt t="40188" x="5627688" y="2224088"/>
          <p14:tracePt t="40195" x="5684838" y="2224088"/>
          <p14:tracePt t="40203" x="5716588" y="2224088"/>
          <p14:tracePt t="40210" x="5756275" y="2224088"/>
          <p14:tracePt t="40218" x="5803900" y="2224088"/>
          <p14:tracePt t="40226" x="5835650" y="2233613"/>
          <p14:tracePt t="40233" x="5867400" y="2233613"/>
          <p14:tracePt t="40240" x="5899150" y="2241550"/>
          <p14:tracePt t="40248" x="5938838" y="2249488"/>
          <p14:tracePt t="40255" x="5954713" y="2249488"/>
          <p14:tracePt t="40262" x="5986463" y="2257425"/>
          <p14:tracePt t="40270" x="6018213" y="2257425"/>
          <p14:tracePt t="40278" x="6043613" y="2265363"/>
          <p14:tracePt t="40285" x="6075363" y="2265363"/>
          <p14:tracePt t="40293" x="6130925" y="2273300"/>
          <p14:tracePt t="40302" x="6146800" y="2273300"/>
          <p14:tracePt t="40308" x="6154738" y="2273300"/>
          <p14:tracePt t="40316" x="6162675" y="2273300"/>
          <p14:tracePt t="40338" x="6170613" y="2273300"/>
          <p14:tracePt t="40368" x="6178550" y="2273300"/>
          <p14:tracePt t="40376" x="6178550" y="2281238"/>
          <p14:tracePt t="40383" x="6186488" y="2281238"/>
          <p14:tracePt t="40390" x="6194425" y="2281238"/>
          <p14:tracePt t="40398" x="6202363" y="2281238"/>
          <p14:tracePt t="40412" x="6218238" y="2281238"/>
          <p14:tracePt t="40427" x="6226175" y="2281238"/>
          <p14:tracePt t="40443" x="6234113" y="2281238"/>
          <p14:tracePt t="40503" x="6242050" y="2281238"/>
          <p14:tracePt t="40526" x="6249988" y="2281238"/>
          <p14:tracePt t="40533" x="6257925" y="2289175"/>
          <p14:tracePt t="40548" x="6265863" y="2289175"/>
          <p14:tracePt t="40556" x="6273800" y="2289175"/>
          <p14:tracePt t="40578" x="6281738" y="2289175"/>
          <p14:tracePt t="40593" x="6289675" y="2289175"/>
          <p14:tracePt t="40735" x="6297613" y="2289175"/>
          <p14:tracePt t="40802" x="6305550" y="2289175"/>
          <p14:tracePt t="41148" x="6305550" y="2297113"/>
          <p14:tracePt t="41158" x="6305550" y="2305050"/>
          <p14:tracePt t="41163" x="6313488" y="2305050"/>
          <p14:tracePt t="41173" x="6329363" y="2320925"/>
          <p14:tracePt t="41178" x="6337300" y="2336800"/>
          <p14:tracePt t="41186" x="6353175" y="2344738"/>
          <p14:tracePt t="41194" x="6369050" y="2360613"/>
          <p14:tracePt t="41201" x="6384925" y="2368550"/>
          <p14:tracePt t="41210" x="6402388" y="2384425"/>
          <p14:tracePt t="41215" x="6410325" y="2392363"/>
          <p14:tracePt t="41225" x="6426200" y="2408238"/>
          <p14:tracePt t="41231" x="6434138" y="2408238"/>
          <p14:tracePt t="41241" x="6442075" y="2416175"/>
          <p14:tracePt t="41246" x="6450013" y="2424113"/>
          <p14:tracePt t="41357" x="6457950" y="2424113"/>
          <p14:tracePt t="41995" x="6457950" y="2432050"/>
          <p14:tracePt t="43817" x="6442075" y="2432050"/>
          <p14:tracePt t="43825" x="6418263" y="2424113"/>
          <p14:tracePt t="43833" x="6369050" y="2408238"/>
          <p14:tracePt t="43841" x="6337300" y="2400300"/>
          <p14:tracePt t="43848" x="6297613" y="2392363"/>
          <p14:tracePt t="43857" x="6273800" y="2384425"/>
          <p14:tracePt t="43864" x="6265863" y="2384425"/>
          <p14:tracePt t="43937" x="6257925" y="2384425"/>
          <p14:tracePt t="43957" x="6226175" y="2392363"/>
          <p14:tracePt t="43961" x="6210300" y="2392363"/>
          <p14:tracePt t="43969" x="6178550" y="2392363"/>
          <p14:tracePt t="43976" x="6130925" y="2392363"/>
          <p14:tracePt t="43983" x="6091238" y="2392363"/>
          <p14:tracePt t="43990" x="6043613" y="2392363"/>
          <p14:tracePt t="43998" x="6002338" y="2392363"/>
          <p14:tracePt t="44006" x="5970588" y="2392363"/>
          <p14:tracePt t="44013" x="5922963" y="2392363"/>
          <p14:tracePt t="44020" x="5883275" y="2384425"/>
          <p14:tracePt t="44028" x="5827713" y="2384425"/>
          <p14:tracePt t="44036" x="5772150" y="2384425"/>
          <p14:tracePt t="44043" x="5716588" y="2384425"/>
          <p14:tracePt t="44050" x="5651500" y="2376488"/>
          <p14:tracePt t="44058" x="5580063" y="2376488"/>
          <p14:tracePt t="44065" x="5484813" y="2376488"/>
          <p14:tracePt t="44073" x="5397500" y="2368550"/>
          <p14:tracePt t="44080" x="5310188" y="2360613"/>
          <p14:tracePt t="44088" x="5237163" y="2352675"/>
          <p14:tracePt t="44095" x="5141913" y="2344738"/>
          <p14:tracePt t="44103" x="5078413" y="2328863"/>
          <p14:tracePt t="44110" x="4991100" y="2312988"/>
          <p14:tracePt t="44118" x="4902200" y="2305050"/>
          <p14:tracePt t="44125" x="4830763" y="2289175"/>
          <p14:tracePt t="44133" x="4759325" y="2281238"/>
          <p14:tracePt t="44140" x="4695825" y="2257425"/>
          <p14:tracePt t="44148" x="4648200" y="2257425"/>
          <p14:tracePt t="44156" x="4608513" y="2241550"/>
          <p14:tracePt t="44164" x="4559300" y="2233613"/>
          <p14:tracePt t="44170" x="4535488" y="2216150"/>
          <p14:tracePt t="44178" x="4519613" y="2208213"/>
          <p14:tracePt t="44193" x="4511675" y="2208213"/>
          <p14:tracePt t="44208" x="4511675" y="2200275"/>
          <p14:tracePt t="44238" x="4511675" y="2192338"/>
          <p14:tracePt t="44253" x="4511675" y="2184400"/>
          <p14:tracePt t="44260" x="4511675" y="2176463"/>
          <p14:tracePt t="44268" x="4503738" y="2176463"/>
          <p14:tracePt t="44276" x="4495800" y="2168525"/>
          <p14:tracePt t="44282" x="4479925" y="2160588"/>
          <p14:tracePt t="44290" x="4464050" y="2152650"/>
          <p14:tracePt t="44298" x="4464050" y="2144713"/>
          <p14:tracePt t="44306" x="4448175" y="2144713"/>
          <p14:tracePt t="44312" x="4432300" y="2136775"/>
          <p14:tracePt t="44320" x="4416425" y="2128838"/>
          <p14:tracePt t="44328" x="4408488" y="2128838"/>
          <p14:tracePt t="44336" x="4400550" y="2120900"/>
          <p14:tracePt t="44343" x="4392613" y="2120900"/>
          <p14:tracePt t="44351" x="4384675" y="2112963"/>
          <p14:tracePt t="44373" x="4376738" y="2112963"/>
          <p14:tracePt t="44410" x="4376738" y="2105025"/>
          <p14:tracePt t="44440" x="4376738" y="2097088"/>
          <p14:tracePt t="44456" x="4376738" y="2089150"/>
          <p14:tracePt t="44463" x="4376738" y="2081213"/>
          <p14:tracePt t="44486" x="4376738" y="2073275"/>
          <p14:tracePt t="44493" x="4384675" y="2073275"/>
          <p14:tracePt t="44500" x="4392613" y="2073275"/>
          <p14:tracePt t="44515" x="4400550" y="2065338"/>
          <p14:tracePt t="44530" x="4408488" y="2065338"/>
          <p14:tracePt t="44539" x="4408488" y="2057400"/>
          <p14:tracePt t="44545" x="4416425" y="2057400"/>
          <p14:tracePt t="44560" x="4424363" y="2049463"/>
          <p14:tracePt t="44568" x="4432300" y="2049463"/>
          <p14:tracePt t="44583" x="4440238" y="2049463"/>
          <p14:tracePt t="44590" x="4440238" y="2041525"/>
          <p14:tracePt t="44597" x="4448175" y="2041525"/>
          <p14:tracePt t="44613" x="4456113" y="2033588"/>
          <p14:tracePt t="44628" x="4464050" y="2033588"/>
          <p14:tracePt t="44665" x="4471988" y="2033588"/>
          <p14:tracePt t="45160" x="4471988" y="2041525"/>
          <p14:tracePt t="45170" x="4471988" y="2049463"/>
          <p14:tracePt t="45176" x="4471988" y="2057400"/>
          <p14:tracePt t="45187" x="4471988" y="2065338"/>
          <p14:tracePt t="45191" x="4479925" y="2073275"/>
          <p14:tracePt t="45200" x="4479925" y="2089150"/>
          <p14:tracePt t="45206" x="4479925" y="2105025"/>
          <p14:tracePt t="45216" x="4479925" y="2120900"/>
          <p14:tracePt t="45221" x="4479925" y="2128838"/>
          <p14:tracePt t="45229" x="4479925" y="2144713"/>
          <p14:tracePt t="45237" x="4479925" y="2160588"/>
          <p14:tracePt t="45245" x="4479925" y="2176463"/>
          <p14:tracePt t="45250" x="4479925" y="2192338"/>
          <p14:tracePt t="45258" x="4479925" y="2200275"/>
          <p14:tracePt t="45267" x="4479925" y="2208213"/>
          <p14:tracePt t="45274" x="4479925" y="2224088"/>
          <p14:tracePt t="45280" x="4479925" y="2233613"/>
          <p14:tracePt t="45290" x="4479925" y="2241550"/>
          <p14:tracePt t="45295" x="4479925" y="2257425"/>
          <p14:tracePt t="45304" x="4479925" y="2265363"/>
          <p14:tracePt t="45310" x="4479925" y="2281238"/>
          <p14:tracePt t="45320" x="4471988" y="2297113"/>
          <p14:tracePt t="45326" x="4464050" y="2320925"/>
          <p14:tracePt t="45335" x="4464050" y="2336800"/>
          <p14:tracePt t="45342" x="4456113" y="2360613"/>
          <p14:tracePt t="45349" x="4456113" y="2376488"/>
          <p14:tracePt t="45357" x="4456113" y="2392363"/>
          <p14:tracePt t="45364" x="4448175" y="2400300"/>
          <p14:tracePt t="45371" x="4440238" y="2424113"/>
          <p14:tracePt t="45379" x="4440238" y="2439988"/>
          <p14:tracePt t="45387" x="4440238" y="2447925"/>
          <p14:tracePt t="45394" x="4440238" y="2455863"/>
          <p14:tracePt t="45408" x="4440238" y="2463800"/>
          <p14:tracePt t="45419" x="4440238" y="2471738"/>
          <p14:tracePt t="45424" x="4440238" y="2479675"/>
          <p14:tracePt t="45565" x="4440238" y="2463800"/>
          <p14:tracePt t="45573" x="4440238" y="2455863"/>
          <p14:tracePt t="45581" x="4448175" y="2432050"/>
          <p14:tracePt t="45590" x="4448175" y="2424113"/>
          <p14:tracePt t="45596" x="4448175" y="2392363"/>
          <p14:tracePt t="45603" x="4456113" y="2360613"/>
          <p14:tracePt t="45610" x="4456113" y="2328863"/>
          <p14:tracePt t="45621" x="4464050" y="2305050"/>
          <p14:tracePt t="45626" x="4471988" y="2265363"/>
          <p14:tracePt t="45636" x="4471988" y="2233613"/>
          <p14:tracePt t="45641" x="4471988" y="2208213"/>
          <p14:tracePt t="45649" x="4471988" y="2168525"/>
          <p14:tracePt t="45656" x="4471988" y="2136775"/>
          <p14:tracePt t="45663" x="4471988" y="2105025"/>
          <p14:tracePt t="45673" x="4471988" y="2073275"/>
          <p14:tracePt t="45679" x="4471988" y="2057400"/>
          <p14:tracePt t="45688" x="4471988" y="2041525"/>
          <p14:tracePt t="45694" x="4471988" y="2017713"/>
          <p14:tracePt t="45702" x="4471988" y="1993900"/>
          <p14:tracePt t="45708" x="4471988" y="1985963"/>
          <p14:tracePt t="45715" x="4471988" y="1970088"/>
          <p14:tracePt t="45724" x="4471988" y="1954213"/>
          <p14:tracePt t="45739" x="4471988" y="1946275"/>
          <p14:tracePt t="45745" x="4471988" y="1938338"/>
          <p14:tracePt t="45776" x="4471988" y="1930400"/>
          <p14:tracePt t="45783" x="4464050" y="1930400"/>
          <p14:tracePt t="45790" x="4464050" y="1922463"/>
          <p14:tracePt t="45835" x="4456113" y="1914525"/>
          <p14:tracePt t="45865" x="4448175" y="1914525"/>
          <p14:tracePt t="45880" x="4432300" y="1914525"/>
          <p14:tracePt t="45888" x="4408488" y="1930400"/>
          <p14:tracePt t="45895" x="4352925" y="1962150"/>
          <p14:tracePt t="45903" x="4297363" y="2009775"/>
          <p14:tracePt t="45910" x="4225925" y="2041525"/>
          <p14:tracePt t="45918" x="4144963" y="2097088"/>
          <p14:tracePt t="45925" x="4057650" y="2144713"/>
          <p14:tracePt t="45933" x="3978275" y="2192338"/>
          <p14:tracePt t="45940" x="3875088" y="2257425"/>
          <p14:tracePt t="45948" x="3786188" y="2312988"/>
          <p14:tracePt t="45955" x="3698875" y="2360613"/>
          <p14:tracePt t="45962" x="3579813" y="2432050"/>
          <p14:tracePt t="45971" x="3524250" y="2471738"/>
          <p14:tracePt t="45979" x="3476625" y="2503488"/>
          <p14:tracePt t="45985" x="3443288" y="2519363"/>
          <p14:tracePt t="45993" x="3419475" y="2543175"/>
          <p14:tracePt t="46001" x="3379788" y="2551113"/>
          <p14:tracePt t="46009" x="3348038" y="2559050"/>
          <p14:tracePt t="46016" x="3316288" y="2566988"/>
          <p14:tracePt t="46023" x="3284538" y="2576513"/>
          <p14:tracePt t="46030" x="3252788" y="2584450"/>
          <p14:tracePt t="46038" x="3189288" y="2592388"/>
          <p14:tracePt t="46046" x="3133725" y="2592388"/>
          <p14:tracePt t="46053" x="3092450" y="2592388"/>
          <p14:tracePt t="46060" x="3068638" y="2592388"/>
          <p14:tracePt t="46068" x="3036888" y="2592388"/>
          <p14:tracePt t="46075" x="3013075" y="2592388"/>
          <p14:tracePt t="46082" x="2965450" y="2584450"/>
          <p14:tracePt t="46090" x="2933700" y="2566988"/>
          <p14:tracePt t="46098" x="2894013" y="2559050"/>
          <p14:tracePt t="46105" x="2862263" y="2551113"/>
          <p14:tracePt t="46112" x="2846388" y="2543175"/>
          <p14:tracePt t="46121" x="2806700" y="2527300"/>
          <p14:tracePt t="46128" x="2782888" y="2519363"/>
          <p14:tracePt t="46135" x="2767013" y="2511425"/>
          <p14:tracePt t="46143" x="2741613" y="2503488"/>
          <p14:tracePt t="46151" x="2701925" y="2495550"/>
          <p14:tracePt t="46165" x="2693988" y="2495550"/>
          <p14:tracePt t="46203" x="2686050" y="2495550"/>
          <p14:tracePt t="46211" x="2686050" y="2503488"/>
          <p14:tracePt t="46218" x="2678113" y="2511425"/>
          <p14:tracePt t="46226" x="2670175" y="2511425"/>
          <p14:tracePt t="46232" x="2670175" y="2519363"/>
          <p14:tracePt t="46241" x="2662238" y="2535238"/>
          <p14:tracePt t="46248" x="2654300" y="2535238"/>
          <p14:tracePt t="46255" x="2646363" y="2551113"/>
          <p14:tracePt t="46271" x="2638425" y="2559050"/>
          <p14:tracePt t="46338" x="2638425" y="2551113"/>
          <p14:tracePt t="46345" x="2630488" y="2551113"/>
          <p14:tracePt t="46360" x="2630488" y="2543175"/>
          <p14:tracePt t="46370" x="2630488" y="2535238"/>
          <p14:tracePt t="46383" x="2630488" y="2527300"/>
          <p14:tracePt t="46390" x="2630488" y="2511425"/>
          <p14:tracePt t="46405" x="2630488" y="2503488"/>
          <p14:tracePt t="46413" x="2630488" y="2487613"/>
          <p14:tracePt t="46421" x="2638425" y="2479675"/>
          <p14:tracePt t="46428" x="2638425" y="2471738"/>
          <p14:tracePt t="46435" x="2638425" y="2455863"/>
          <p14:tracePt t="46443" x="2638425" y="2447925"/>
          <p14:tracePt t="46451" x="2638425" y="2439988"/>
          <p14:tracePt t="46458" x="2646363" y="2416175"/>
          <p14:tracePt t="46466" x="2654300" y="2400300"/>
          <p14:tracePt t="46473" x="2662238" y="2384425"/>
          <p14:tracePt t="46480" x="2662238" y="2368550"/>
          <p14:tracePt t="46488" x="2662238" y="2344738"/>
          <p14:tracePt t="46496" x="2662238" y="2328863"/>
          <p14:tracePt t="46503" x="2662238" y="2312988"/>
          <p14:tracePt t="46510" x="2662238" y="2289175"/>
          <p14:tracePt t="46518" x="2662238" y="2257425"/>
          <p14:tracePt t="46525" x="2670175" y="2233613"/>
          <p14:tracePt t="46533" x="2670175" y="2208213"/>
          <p14:tracePt t="46540" x="2670175" y="2184400"/>
          <p14:tracePt t="46548" x="2678113" y="2160588"/>
          <p14:tracePt t="46555" x="2678113" y="2136775"/>
          <p14:tracePt t="46562" x="2686050" y="2112963"/>
          <p14:tracePt t="46571" x="2686050" y="2089150"/>
          <p14:tracePt t="46578" x="2693988" y="2073275"/>
          <p14:tracePt t="46586" x="2701925" y="2057400"/>
          <p14:tracePt t="46593" x="2709863" y="2041525"/>
          <p14:tracePt t="46601" x="2709863" y="2025650"/>
          <p14:tracePt t="46608" x="2709863" y="2017713"/>
          <p14:tracePt t="46615" x="2717800" y="2001838"/>
          <p14:tracePt t="46623" x="2717800" y="1993900"/>
          <p14:tracePt t="46631" x="2725738" y="1993900"/>
          <p14:tracePt t="46638" x="2725738" y="1978025"/>
          <p14:tracePt t="46653" x="2725738" y="1970088"/>
          <p14:tracePt t="46660" x="2725738" y="1954213"/>
          <p14:tracePt t="46676" x="2733675" y="1946275"/>
          <p14:tracePt t="46691" x="2733675" y="1938338"/>
          <p14:tracePt t="46698" x="2733675" y="1930400"/>
          <p14:tracePt t="46750" x="2733675" y="1922463"/>
          <p14:tracePt t="47072" x="2733675" y="1930400"/>
          <p14:tracePt t="47080" x="2733675" y="1938338"/>
          <p14:tracePt t="47103" x="2733675" y="1946275"/>
          <p14:tracePt t="47117" x="2733675" y="1954213"/>
          <p14:tracePt t="47140" x="2733675" y="1970088"/>
          <p14:tracePt t="47155" x="2733675" y="1978025"/>
          <p14:tracePt t="47162" x="2741613" y="1985963"/>
          <p14:tracePt t="47171" x="2741613" y="1993900"/>
          <p14:tracePt t="47177" x="2751138" y="2001838"/>
          <p14:tracePt t="47185" x="2759075" y="2009775"/>
          <p14:tracePt t="47194" x="2767013" y="2017713"/>
          <p14:tracePt t="47208" x="2774950" y="2025650"/>
          <p14:tracePt t="47218" x="2774950" y="2033588"/>
          <p14:tracePt t="47223" x="2782888" y="2041525"/>
          <p14:tracePt t="47232" x="2790825" y="2041525"/>
          <p14:tracePt t="47239" x="2790825" y="2049463"/>
          <p14:tracePt t="47246" x="2798763" y="2057400"/>
          <p14:tracePt t="47260" x="2806700" y="2065338"/>
          <p14:tracePt t="47271" x="2814638" y="2065338"/>
          <p14:tracePt t="47275" x="2822575" y="2073275"/>
          <p14:tracePt t="47314" x="2830513" y="2073275"/>
          <p14:tracePt t="47321" x="2830513" y="2081213"/>
          <p14:tracePt t="47336" x="2830513" y="2089150"/>
          <p14:tracePt t="47345" x="2838450" y="2089150"/>
          <p14:tracePt t="47354" x="2846388" y="2089150"/>
          <p14:tracePt t="47358" x="2854325" y="2097088"/>
          <p14:tracePt t="47373" x="2870200" y="2112963"/>
          <p14:tracePt t="47380" x="2886075" y="2112963"/>
          <p14:tracePt t="47390" x="2894013" y="2120900"/>
          <p14:tracePt t="47395" x="2909888" y="2128838"/>
          <p14:tracePt t="47403" x="2925763" y="2128838"/>
          <p14:tracePt t="47411" x="2941638" y="2136775"/>
          <p14:tracePt t="47421" x="2957513" y="2144713"/>
          <p14:tracePt t="47425" x="2965450" y="2144713"/>
          <p14:tracePt t="47435" x="2989263" y="2152650"/>
          <p14:tracePt t="47441" x="3013075" y="2152650"/>
          <p14:tracePt t="47449" x="3028950" y="2160588"/>
          <p14:tracePt t="47456" x="3044825" y="2168525"/>
          <p14:tracePt t="47464" x="3068638" y="2176463"/>
          <p14:tracePt t="47471" x="3084513" y="2176463"/>
          <p14:tracePt t="47478" x="3109913" y="2184400"/>
          <p14:tracePt t="47486" x="3157538" y="2192338"/>
          <p14:tracePt t="47493" x="3189288" y="2200275"/>
          <p14:tracePt t="47503" x="3236913" y="2208213"/>
          <p14:tracePt t="47508" x="3292475" y="2216150"/>
          <p14:tracePt t="47518" x="3332163" y="2224088"/>
          <p14:tracePt t="47523" x="3379788" y="2233613"/>
          <p14:tracePt t="47532" x="3443288" y="2241550"/>
          <p14:tracePt t="47538" x="3500438" y="2249488"/>
          <p14:tracePt t="47547" x="3556000" y="2257425"/>
          <p14:tracePt t="47553" x="3611563" y="2265363"/>
          <p14:tracePt t="47563" x="3643313" y="2273300"/>
          <p14:tracePt t="47569" x="3690938" y="2273300"/>
          <p14:tracePt t="47575" x="3722688" y="2273300"/>
          <p14:tracePt t="47586" x="3770313" y="2281238"/>
          <p14:tracePt t="47590" x="3802063" y="2281238"/>
          <p14:tracePt t="47598" x="3833813" y="2289175"/>
          <p14:tracePt t="47605" x="3859213" y="2297113"/>
          <p14:tracePt t="47614" x="3890963" y="2297113"/>
          <p14:tracePt t="47621" x="3914775" y="2297113"/>
          <p14:tracePt t="47629" x="3946525" y="2305050"/>
          <p14:tracePt t="47636" x="3986213" y="2312988"/>
          <p14:tracePt t="47644" x="4010025" y="2312988"/>
          <p14:tracePt t="47651" x="4033838" y="2312988"/>
          <p14:tracePt t="47658" x="4049713" y="2312988"/>
          <p14:tracePt t="47669" x="4065588" y="2312988"/>
          <p14:tracePt t="47674" x="4081463" y="2312988"/>
          <p14:tracePt t="47681" x="4097338" y="2320925"/>
          <p14:tracePt t="47689" x="4121150" y="2320925"/>
          <p14:tracePt t="47695" x="4137025" y="2328863"/>
          <p14:tracePt t="47703" x="4160838" y="2328863"/>
          <p14:tracePt t="47712" x="4176713" y="2336800"/>
          <p14:tracePt t="47719" x="4192588" y="2336800"/>
          <p14:tracePt t="47725" x="4217988" y="2336800"/>
          <p14:tracePt t="47736" x="4233863" y="2336800"/>
          <p14:tracePt t="47740" x="4257675" y="2336800"/>
          <p14:tracePt t="47750" x="4281488" y="2336800"/>
          <p14:tracePt t="47756" x="4305300" y="2336800"/>
          <p14:tracePt t="47766" x="4321175" y="2336800"/>
          <p14:tracePt t="47772" x="4337050" y="2336800"/>
          <p14:tracePt t="47778" x="4360863" y="2344738"/>
          <p14:tracePt t="47786" x="4368800" y="2344738"/>
          <p14:tracePt t="47793" x="4384675" y="2344738"/>
          <p14:tracePt t="47803" x="4392613" y="2344738"/>
          <p14:tracePt t="47808" x="4408488" y="2352675"/>
          <p14:tracePt t="47818" x="4416425" y="2352675"/>
          <p14:tracePt t="47824" x="4424363" y="2352675"/>
          <p14:tracePt t="47830" x="4440238" y="2352675"/>
          <p14:tracePt t="47837" x="4456113" y="2352675"/>
          <p14:tracePt t="47846" x="4471988" y="2360613"/>
          <p14:tracePt t="47860" x="4479925" y="2360613"/>
          <p14:tracePt t="47870" x="4487863" y="2360613"/>
          <p14:tracePt t="47876" x="4495800" y="2360613"/>
          <p14:tracePt t="47883" x="4511675" y="2360613"/>
          <p14:tracePt t="47890" x="4519613" y="2360613"/>
          <p14:tracePt t="47898" x="4527550" y="2360613"/>
          <p14:tracePt t="47913" x="4535488" y="2360613"/>
          <p14:tracePt t="47921" x="4543425" y="2360613"/>
          <p14:tracePt t="47928" x="4551363" y="2360613"/>
          <p14:tracePt t="47950" x="4559300" y="2360613"/>
          <p14:tracePt t="47980" x="4567238" y="2360613"/>
          <p14:tracePt t="47996" x="4584700" y="2360613"/>
          <p14:tracePt t="48011" x="4592638" y="2360613"/>
          <p14:tracePt t="48018" x="4600575" y="2368550"/>
          <p14:tracePt t="48025" x="4608513" y="2368550"/>
          <p14:tracePt t="48033" x="4624388" y="2368550"/>
          <p14:tracePt t="48040" x="4632325" y="2368550"/>
          <p14:tracePt t="48048" x="4648200" y="2368550"/>
          <p14:tracePt t="48055" x="4656138" y="2368550"/>
          <p14:tracePt t="48070" x="4672013" y="2368550"/>
          <p14:tracePt t="48078" x="4679950" y="2376488"/>
          <p14:tracePt t="48085" x="4695825" y="2376488"/>
          <p14:tracePt t="48100" x="4711700" y="2384425"/>
          <p14:tracePt t="48108" x="4727575" y="2384425"/>
          <p14:tracePt t="48116" x="4735513" y="2384425"/>
          <p14:tracePt t="48123" x="4751388" y="2384425"/>
          <p14:tracePt t="48130" x="4759325" y="2384425"/>
          <p14:tracePt t="48137" x="4767263" y="2384425"/>
          <p14:tracePt t="48145" x="4783138" y="2384425"/>
          <p14:tracePt t="48153" x="4806950" y="2384425"/>
          <p14:tracePt t="48168" x="4822825" y="2384425"/>
          <p14:tracePt t="48175" x="4838700" y="2384425"/>
          <p14:tracePt t="48183" x="4854575" y="2384425"/>
          <p14:tracePt t="48191" x="4870450" y="2384425"/>
          <p14:tracePt t="48198" x="4886325" y="2384425"/>
          <p14:tracePt t="48205" x="4894263" y="2384425"/>
          <p14:tracePt t="48213" x="4918075" y="2384425"/>
          <p14:tracePt t="48220" x="4933950" y="2384425"/>
          <p14:tracePt t="48229" x="4959350" y="2384425"/>
          <p14:tracePt t="48236" x="4983163" y="2384425"/>
          <p14:tracePt t="48244" x="5014913" y="2384425"/>
          <p14:tracePt t="48250" x="5046663" y="2384425"/>
          <p14:tracePt t="48258" x="5070475" y="2384425"/>
          <p14:tracePt t="48265" x="5118100" y="2384425"/>
          <p14:tracePt t="48273" x="5181600" y="2384425"/>
          <p14:tracePt t="48280" x="5229225" y="2384425"/>
          <p14:tracePt t="48287" x="5284788" y="2384425"/>
          <p14:tracePt t="48295" x="5334000" y="2384425"/>
          <p14:tracePt t="48303" x="5381625" y="2384425"/>
          <p14:tracePt t="48310" x="5413375" y="2384425"/>
          <p14:tracePt t="48318" x="5453063" y="2384425"/>
          <p14:tracePt t="48325" x="5508625" y="2384425"/>
          <p14:tracePt t="48333" x="5564188" y="2384425"/>
          <p14:tracePt t="48340" x="5611813" y="2384425"/>
          <p14:tracePt t="48348" x="5667375" y="2384425"/>
          <p14:tracePt t="48356" x="5700713" y="2384425"/>
          <p14:tracePt t="48363" x="5732463" y="2384425"/>
          <p14:tracePt t="48370" x="5772150" y="2384425"/>
          <p14:tracePt t="48378" x="5811838" y="2384425"/>
          <p14:tracePt t="48387" x="5843588" y="2392363"/>
          <p14:tracePt t="48393" x="5859463" y="2392363"/>
          <p14:tracePt t="48400" x="5891213" y="2392363"/>
          <p14:tracePt t="48407" x="5915025" y="2392363"/>
          <p14:tracePt t="48417" x="5946775" y="2392363"/>
          <p14:tracePt t="48423" x="5978525" y="2392363"/>
          <p14:tracePt t="48430" x="6010275" y="2392363"/>
          <p14:tracePt t="48437" x="6026150" y="2392363"/>
          <p14:tracePt t="48445" x="6051550" y="2392363"/>
          <p14:tracePt t="48453" x="6075363" y="2392363"/>
          <p14:tracePt t="48460" x="6091238" y="2392363"/>
          <p14:tracePt t="48469" x="6107113" y="2392363"/>
          <p14:tracePt t="48476" x="6115050" y="2392363"/>
          <p14:tracePt t="48483" x="6162675" y="2392363"/>
          <p14:tracePt t="48490" x="6186488" y="2392363"/>
          <p14:tracePt t="48498" x="6218238" y="2392363"/>
          <p14:tracePt t="48505" x="6234113" y="2392363"/>
          <p14:tracePt t="48512" x="6265863" y="2392363"/>
          <p14:tracePt t="48520" x="6297613" y="2392363"/>
          <p14:tracePt t="48528" x="6337300" y="2392363"/>
          <p14:tracePt t="48536" x="6384925" y="2392363"/>
          <p14:tracePt t="48544" x="6426200" y="2392363"/>
          <p14:tracePt t="48550" x="6457950" y="2400300"/>
          <p14:tracePt t="48558" x="6473825" y="2400300"/>
          <p14:tracePt t="48572" x="6513513" y="2408238"/>
          <p14:tracePt t="48575" x="6545263" y="2408238"/>
          <p14:tracePt t="48581" x="6577013" y="2408238"/>
          <p14:tracePt t="48589" x="6608763" y="2416175"/>
          <p14:tracePt t="48595" x="6648450" y="2416175"/>
          <p14:tracePt t="48603" x="6688138" y="2416175"/>
          <p14:tracePt t="48610" x="6704013" y="2416175"/>
          <p14:tracePt t="48619" x="6711950" y="2416175"/>
          <p14:tracePt t="49338" x="6711950" y="2424113"/>
          <p14:tracePt t="49345" x="6711950" y="2432050"/>
          <p14:tracePt t="49353" x="6727825" y="2439988"/>
          <p14:tracePt t="49361" x="6751638" y="2455863"/>
          <p14:tracePt t="49370" x="6769100" y="2479675"/>
          <p14:tracePt t="49376" x="6792913" y="2487613"/>
          <p14:tracePt t="49385" x="6808788" y="2511425"/>
          <p14:tracePt t="49391" x="6832600" y="2519363"/>
          <p14:tracePt t="49400" x="6848475" y="2527300"/>
          <p14:tracePt t="49407" x="6864350" y="2527300"/>
          <p14:tracePt t="49413" x="6880225" y="2527300"/>
          <p14:tracePt t="49420" x="6896100" y="2527300"/>
          <p14:tracePt t="49429" x="6911975" y="2527300"/>
          <p14:tracePt t="49437" x="6927850" y="2527300"/>
          <p14:tracePt t="49444" x="6935788" y="2527300"/>
          <p14:tracePt t="49451" x="6951663" y="2527300"/>
          <p14:tracePt t="49459" x="6959600" y="2527300"/>
          <p14:tracePt t="49469" x="6983413" y="2527300"/>
          <p14:tracePt t="49473" x="6991350" y="2527300"/>
          <p14:tracePt t="49483" x="6999288" y="2527300"/>
          <p14:tracePt t="49488" x="7007225" y="2527300"/>
          <p14:tracePt t="49495" x="7023100" y="2527300"/>
          <p14:tracePt t="49502" x="7031038" y="2527300"/>
          <p14:tracePt t="49511" x="7038975" y="2527300"/>
          <p14:tracePt t="49519" x="7046913" y="2527300"/>
          <p14:tracePt t="49534" x="7054850" y="2527300"/>
          <p14:tracePt t="49551" x="7062788" y="2527300"/>
          <p14:tracePt t="49556" x="7070725" y="2527300"/>
          <p14:tracePt t="49571" x="7078663" y="2527300"/>
          <p14:tracePt t="49581" x="7094538" y="2527300"/>
          <p14:tracePt t="49587" x="7118350" y="2519363"/>
          <p14:tracePt t="49593" x="7126288" y="2519363"/>
          <p14:tracePt t="49601" x="7143750" y="2511425"/>
          <p14:tracePt t="49610" x="7159625" y="2503488"/>
          <p14:tracePt t="49616" x="7175500" y="2503488"/>
          <p14:tracePt t="49623" x="7199313" y="2495550"/>
          <p14:tracePt t="49631" x="7215188" y="2487613"/>
          <p14:tracePt t="49638" x="7231063" y="2479675"/>
          <p14:tracePt t="49647" x="7239000" y="2479675"/>
          <p14:tracePt t="49654" x="7246938" y="2479675"/>
          <p14:tracePt t="49660" x="7262813" y="2471738"/>
          <p14:tracePt t="49668" x="7270750" y="2463800"/>
          <p14:tracePt t="49675" x="7278688" y="2463800"/>
          <p14:tracePt t="49683" x="7286625" y="2463800"/>
          <p14:tracePt t="49690" x="7294563" y="2463800"/>
          <p14:tracePt t="49699" x="7302500" y="2455863"/>
          <p14:tracePt t="49720" x="7310438" y="2455863"/>
          <p14:tracePt t="49728" x="7310438" y="2447925"/>
          <p14:tracePt t="49751" x="7310438" y="2439988"/>
          <p14:tracePt t="49758" x="7318375" y="2439988"/>
          <p14:tracePt t="49787" x="7318375" y="2432050"/>
          <p14:tracePt t="49811" x="7326313" y="2432050"/>
          <p14:tracePt t="49915" x="7334250" y="2432050"/>
          <p14:tracePt t="49923" x="7334250" y="2424113"/>
          <p14:tracePt t="49950" x="7342188" y="2424113"/>
          <p14:tracePt t="49960" x="7350125" y="2424113"/>
          <p14:tracePt t="49975" x="7358063" y="2424113"/>
          <p14:tracePt t="49983" x="7358063" y="2416175"/>
          <p14:tracePt t="49990" x="7366000" y="2416175"/>
          <p14:tracePt t="50005" x="7373938" y="2416175"/>
          <p14:tracePt t="50012" x="7373938" y="2408238"/>
          <p14:tracePt t="50020" x="7381875" y="2408238"/>
          <p14:tracePt t="50042" x="7389813" y="2408238"/>
          <p14:tracePt t="50051" x="7397750" y="2408238"/>
          <p14:tracePt t="50065" x="7405688" y="2408238"/>
          <p14:tracePt t="50080" x="7413625" y="2408238"/>
          <p14:tracePt t="50096" x="7421563" y="2408238"/>
          <p14:tracePt t="50102" x="7421563" y="2400300"/>
          <p14:tracePt t="50110" x="7429500" y="2400300"/>
          <p14:tracePt t="50118" x="7437438" y="2400300"/>
          <p14:tracePt t="50155" x="7445375" y="2400300"/>
          <p14:tracePt t="50298" x="7453313" y="2400300"/>
          <p14:tracePt t="50335" x="7461250" y="2400300"/>
          <p14:tracePt t="50351" x="7469188" y="2400300"/>
          <p14:tracePt t="50373" x="7477125" y="2400300"/>
          <p14:tracePt t="50410" x="7485063" y="2400300"/>
          <p14:tracePt t="50419" x="7493000" y="2400300"/>
          <p14:tracePt t="50426" x="7502525" y="2400300"/>
          <p14:tracePt t="50440" x="7510463" y="2400300"/>
          <p14:tracePt t="50455" x="7526338" y="2400300"/>
          <p14:tracePt t="50463" x="7534275" y="2400300"/>
          <p14:tracePt t="50470" x="7542213" y="2400300"/>
          <p14:tracePt t="50478" x="7550150" y="2400300"/>
          <p14:tracePt t="50485" x="7558088" y="2400300"/>
          <p14:tracePt t="50501" x="7573963" y="2400300"/>
          <p14:tracePt t="50507" x="7581900" y="2400300"/>
          <p14:tracePt t="50515" x="7589838" y="2400300"/>
          <p14:tracePt t="53383" x="7589838" y="2416175"/>
          <p14:tracePt t="53384" x="7566025" y="2439988"/>
          <p14:tracePt t="53385" x="7558088" y="2447925"/>
          <p14:tracePt t="53748" x="7558088" y="2455863"/>
          <p14:tracePt t="53763" x="7550150" y="2463800"/>
          <p14:tracePt t="53773" x="7550150" y="2471738"/>
          <p14:tracePt t="53780" x="7542213" y="2487613"/>
          <p14:tracePt t="53786" x="7534275" y="2495550"/>
          <p14:tracePt t="53793" x="7526338" y="2503488"/>
          <p14:tracePt t="53802" x="7518400" y="2527300"/>
          <p14:tracePt t="53808" x="7502525" y="2535238"/>
          <p14:tracePt t="53816" x="7493000" y="2543175"/>
          <p14:tracePt t="53824" x="7477125" y="2566988"/>
          <p14:tracePt t="53833" x="7461250" y="2584450"/>
          <p14:tracePt t="53839" x="7437438" y="2616200"/>
          <p14:tracePt t="53847" x="7397750" y="2640013"/>
          <p14:tracePt t="53853" x="7350125" y="2671763"/>
          <p14:tracePt t="53863" x="7302500" y="2695575"/>
          <p14:tracePt t="53868" x="7262813" y="2719388"/>
          <p14:tracePt t="53875" x="7199313" y="2743200"/>
          <p14:tracePt t="53882" x="7159625" y="2767013"/>
          <p14:tracePt t="53892" x="7094538" y="2790825"/>
          <p14:tracePt t="53899" x="7054850" y="2806700"/>
          <p14:tracePt t="53905" x="7031038" y="2822575"/>
          <p14:tracePt t="53913" x="7007225" y="2830513"/>
          <p14:tracePt t="53921" x="6999288" y="2838450"/>
          <p14:tracePt t="53929" x="6983413" y="2846388"/>
          <p14:tracePt t="53974" x="6975475" y="2846388"/>
          <p14:tracePt t="54199" x="6967538" y="2846388"/>
          <p14:tracePt t="54205" x="6959600" y="2846388"/>
          <p14:tracePt t="54214" x="6935788" y="2846388"/>
          <p14:tracePt t="54221" x="6911975" y="2846388"/>
          <p14:tracePt t="54229" x="6872288" y="2846388"/>
          <p14:tracePt t="54235" x="6808788" y="2830513"/>
          <p14:tracePt t="54245" x="6688138" y="2822575"/>
          <p14:tracePt t="54251" x="6537325" y="2814638"/>
          <p14:tracePt t="54258" x="6376988" y="2790825"/>
          <p14:tracePt t="54265" x="6194425" y="2767013"/>
          <p14:tracePt t="54274" x="6051550" y="2751138"/>
          <p14:tracePt t="54282" x="5851525" y="2735263"/>
          <p14:tracePt t="54288" x="5651500" y="2727325"/>
          <p14:tracePt t="54295" x="5468938" y="2711450"/>
          <p14:tracePt t="54304" x="5318125" y="2711450"/>
          <p14:tracePt t="54311" x="5181600" y="2711450"/>
          <p14:tracePt t="54318" x="5102225" y="2711450"/>
          <p14:tracePt t="54326" x="5006975" y="2711450"/>
          <p14:tracePt t="54333" x="4951413" y="2711450"/>
          <p14:tracePt t="54341" x="4878388" y="2711450"/>
          <p14:tracePt t="54349" x="4830763" y="2711450"/>
          <p14:tracePt t="54359" x="4799013" y="2711450"/>
          <p14:tracePt t="54372" x="4791075" y="2711450"/>
          <p14:tracePt t="54381" x="4783138" y="2711450"/>
          <p14:tracePt t="54424" x="4775200" y="2711450"/>
          <p14:tracePt t="54431" x="4767263" y="2711450"/>
          <p14:tracePt t="54439" x="4735513" y="2703513"/>
          <p14:tracePt t="54447" x="4695825" y="2695575"/>
          <p14:tracePt t="54453" x="4632325" y="2695575"/>
          <p14:tracePt t="54461" x="4576763" y="2687638"/>
          <p14:tracePt t="54468" x="4511675" y="2679700"/>
          <p14:tracePt t="54475" x="4432300" y="2671763"/>
          <p14:tracePt t="54483" x="4352925" y="2663825"/>
          <p14:tracePt t="54490" x="4265613" y="2655888"/>
          <p14:tracePt t="54498" x="4176713" y="2655888"/>
          <p14:tracePt t="54505" x="4097338" y="2655888"/>
          <p14:tracePt t="54514" x="4033838" y="2655888"/>
          <p14:tracePt t="54521" x="3954463" y="2655888"/>
          <p14:tracePt t="54528" x="3890963" y="2655888"/>
          <p14:tracePt t="54535" x="3843338" y="2655888"/>
          <p14:tracePt t="54543" x="3802063" y="2655888"/>
          <p14:tracePt t="54551" x="3770313" y="2655888"/>
          <p14:tracePt t="54557" x="3738563" y="2655888"/>
          <p14:tracePt t="54565" x="3722688" y="2655888"/>
          <p14:tracePt t="54573" x="3714750" y="2655888"/>
          <p14:tracePt t="54581" x="3706813" y="2655888"/>
          <p14:tracePt t="54588" x="3690938" y="2655888"/>
          <p14:tracePt t="54595" x="3675063" y="2655888"/>
          <p14:tracePt t="54603" x="3667125" y="2663825"/>
          <p14:tracePt t="54611" x="3651250" y="2663825"/>
          <p14:tracePt t="54625" x="3643313" y="2671763"/>
          <p14:tracePt t="54633" x="3627438" y="2671763"/>
          <p14:tracePt t="54641" x="3603625" y="2671763"/>
          <p14:tracePt t="54648" x="3587750" y="2671763"/>
          <p14:tracePt t="54655" x="3563938" y="2671763"/>
          <p14:tracePt t="54663" x="3540125" y="2671763"/>
          <p14:tracePt t="54670" x="3508375" y="2671763"/>
          <p14:tracePt t="54678" x="3476625" y="2671763"/>
          <p14:tracePt t="54686" x="3435350" y="2671763"/>
          <p14:tracePt t="54693" x="3387725" y="2671763"/>
          <p14:tracePt t="54701" x="3332163" y="2671763"/>
          <p14:tracePt t="54708" x="3292475" y="2671763"/>
          <p14:tracePt t="54715" x="3260725" y="2671763"/>
          <p14:tracePt t="54723" x="3205163" y="2671763"/>
          <p14:tracePt t="54731" x="3149600" y="2663825"/>
          <p14:tracePt t="54738" x="3100388" y="2663825"/>
          <p14:tracePt t="54745" x="3052763" y="2663825"/>
          <p14:tracePt t="54753" x="2997200" y="2663825"/>
          <p14:tracePt t="54761" x="2949575" y="2663825"/>
          <p14:tracePt t="54768" x="2925763" y="2663825"/>
          <p14:tracePt t="54775" x="2894013" y="2663825"/>
          <p14:tracePt t="54783" x="2862263" y="2663825"/>
          <p14:tracePt t="54790" x="2838450" y="2663825"/>
          <p14:tracePt t="54798" x="2814638" y="2663825"/>
          <p14:tracePt t="54805" x="2790825" y="2663825"/>
          <p14:tracePt t="54813" x="2774950" y="2663825"/>
          <p14:tracePt t="54821" x="2767013" y="2663825"/>
          <p14:tracePt t="54828" x="2759075" y="2663825"/>
          <p14:tracePt t="54835" x="2741613" y="2663825"/>
          <p14:tracePt t="54858" x="2733675" y="2663825"/>
          <p14:tracePt t="54873" x="2725738" y="2663825"/>
          <p14:tracePt t="54888" x="2709863" y="2663825"/>
          <p14:tracePt t="54895" x="2701925" y="2671763"/>
          <p14:tracePt t="54902" x="2693988" y="2679700"/>
          <p14:tracePt t="54911" x="2678113" y="2679700"/>
          <p14:tracePt t="54918" x="2678113" y="2687638"/>
          <p14:tracePt t="54925" x="2662238" y="2695575"/>
          <p14:tracePt t="54941" x="2662238" y="2703513"/>
          <p14:tracePt t="54964" x="2654300" y="2711450"/>
          <p14:tracePt t="54986" x="2646363" y="2711450"/>
          <p14:tracePt t="55001" x="2646363" y="2719388"/>
          <p14:tracePt t="55750" x="2646363" y="2727325"/>
          <p14:tracePt t="55760" x="2646363" y="2735263"/>
          <p14:tracePt t="55766" x="2670175" y="2759075"/>
          <p14:tracePt t="55774" x="2678113" y="2774950"/>
          <p14:tracePt t="55781" x="2701925" y="2822575"/>
          <p14:tracePt t="55788" x="2717800" y="2870200"/>
          <p14:tracePt t="55797" x="2741613" y="2943225"/>
          <p14:tracePt t="55804" x="2767013" y="3030538"/>
          <p14:tracePt t="55812" x="2798763" y="3141663"/>
          <p14:tracePt t="55819" x="2822575" y="3236913"/>
          <p14:tracePt t="55828" x="2862263" y="3349625"/>
          <p14:tracePt t="55833" x="2894013" y="3444875"/>
          <p14:tracePt t="55840" x="2933700" y="3532188"/>
          <p14:tracePt t="55848" x="2949575" y="3595688"/>
          <p14:tracePt t="55857" x="2965450" y="3668713"/>
          <p14:tracePt t="55865" x="2981325" y="3732213"/>
          <p14:tracePt t="55872" x="2989263" y="3763963"/>
          <p14:tracePt t="55878" x="2997200" y="3787775"/>
          <p14:tracePt t="55885" x="2997200" y="3803650"/>
          <p14:tracePt t="55894" x="2997200" y="3819525"/>
          <p14:tracePt t="55900" x="3005138" y="3819525"/>
          <p14:tracePt t="55908" x="3005138" y="3835400"/>
          <p14:tracePt t="55924" x="3005138" y="3843338"/>
          <p14:tracePt t="55938" x="3005138" y="3851275"/>
          <p14:tracePt t="55962" x="3005138" y="3867150"/>
          <p14:tracePt t="56035" x="3005138" y="3875088"/>
          <p14:tracePt t="56050" x="3013075" y="3883025"/>
          <p14:tracePt t="56058" x="3021013" y="3898900"/>
          <p14:tracePt t="56065" x="3028950" y="3906838"/>
          <p14:tracePt t="56073" x="3036888" y="3922713"/>
          <p14:tracePt t="56082" x="3044825" y="3930650"/>
          <p14:tracePt t="56088" x="3052763" y="3938588"/>
          <p14:tracePt t="56096" x="3060700" y="3963988"/>
          <p14:tracePt t="56103" x="3068638" y="3971925"/>
          <p14:tracePt t="56110" x="3084513" y="3987800"/>
          <p14:tracePt t="56118" x="3092450" y="4011613"/>
          <p14:tracePt t="56126" x="3109913" y="4027488"/>
          <p14:tracePt t="56133" x="3133725" y="4043363"/>
          <p14:tracePt t="56141" x="3141663" y="4059238"/>
          <p14:tracePt t="56148" x="3165475" y="4083050"/>
          <p14:tracePt t="56155" x="3189288" y="4090988"/>
          <p14:tracePt t="56163" x="3213100" y="4114800"/>
          <p14:tracePt t="56170" x="3236913" y="4122738"/>
          <p14:tracePt t="56179" x="3268663" y="4138613"/>
          <p14:tracePt t="56185" x="3284538" y="4146550"/>
          <p14:tracePt t="56193" x="3292475" y="4154488"/>
          <p14:tracePt t="56200" x="3308350" y="4154488"/>
          <p14:tracePt t="56343" x="3308350" y="4162425"/>
          <p14:tracePt t="56351" x="3316288" y="4162425"/>
          <p14:tracePt t="56358" x="3324225" y="4162425"/>
          <p14:tracePt t="56365" x="3332163" y="4170363"/>
          <p14:tracePt t="56380" x="3340100" y="4178300"/>
          <p14:tracePt t="56388" x="3340100" y="4186238"/>
          <p14:tracePt t="56396" x="3355975" y="4186238"/>
          <p14:tracePt t="56410" x="3363913" y="4194175"/>
          <p14:tracePt t="56417" x="3371850" y="4202113"/>
          <p14:tracePt t="56433" x="3379788" y="4202113"/>
          <p14:tracePt t="56567" x="3387725" y="4202113"/>
          <p14:tracePt t="56575" x="3387725" y="4210050"/>
          <p14:tracePt t="56583" x="3395663" y="4210050"/>
          <p14:tracePt t="56599" x="3403600" y="4217988"/>
          <p14:tracePt t="56607" x="3411538" y="4217988"/>
          <p14:tracePt t="56613" x="3411538" y="4225925"/>
          <p14:tracePt t="56621" x="3419475" y="4225925"/>
          <p14:tracePt t="56636" x="3427413" y="4225925"/>
          <p14:tracePt t="56645" x="3435350" y="4233863"/>
          <p14:tracePt t="56650" x="3451225" y="4233863"/>
          <p14:tracePt t="56661" x="3467100" y="4241800"/>
          <p14:tracePt t="56668" x="3484563" y="4249738"/>
          <p14:tracePt t="56674" x="3500438" y="4257675"/>
          <p14:tracePt t="56681" x="3516313" y="4257675"/>
          <p14:tracePt t="56688" x="3532188" y="4257675"/>
          <p14:tracePt t="56697" x="3556000" y="4257675"/>
          <p14:tracePt t="56710" x="3563938" y="4257675"/>
          <p14:tracePt t="56727" x="3571875" y="4257675"/>
          <p14:tracePt t="66118" x="3603625" y="4257675"/>
          <p14:tracePt t="66119" x="3683000" y="4257675"/>
          <p14:tracePt t="66120" x="3817938" y="4257675"/>
          <p14:tracePt t="66125" x="4002088" y="4257675"/>
          <p14:tracePt t="66133" x="4121150" y="4257675"/>
          <p14:tracePt t="66139" x="4225925" y="4257675"/>
          <p14:tracePt t="66146" x="4329113" y="4257675"/>
          <p14:tracePt t="66154" x="4456113" y="4257675"/>
          <p14:tracePt t="66163" x="4592638" y="4257675"/>
          <p14:tracePt t="66169" x="4703763" y="4257675"/>
          <p14:tracePt t="66176" x="4838700" y="4265613"/>
          <p14:tracePt t="66184" x="4951413" y="4265613"/>
          <p14:tracePt t="66192" x="5102225" y="4273550"/>
          <p14:tracePt t="66199" x="5213350" y="4273550"/>
          <p14:tracePt t="66206" x="5334000" y="4273550"/>
          <p14:tracePt t="66214" x="5445125" y="4273550"/>
          <p14:tracePt t="66222" x="5540375" y="4281488"/>
          <p14:tracePt t="66229" x="5627688" y="4281488"/>
          <p14:tracePt t="66236" x="5700713" y="4281488"/>
          <p14:tracePt t="66244" x="5764213" y="4281488"/>
          <p14:tracePt t="66251" x="5835650" y="4291013"/>
          <p14:tracePt t="66259" x="5883275" y="4298950"/>
          <p14:tracePt t="66267" x="5938838" y="4298950"/>
          <p14:tracePt t="66274" x="6002338" y="4306888"/>
          <p14:tracePt t="66282" x="6059488" y="4314825"/>
          <p14:tracePt t="66289" x="6107113" y="4314825"/>
          <p14:tracePt t="66297" x="6170613" y="4322763"/>
          <p14:tracePt t="66305" x="6202363" y="4330700"/>
          <p14:tracePt t="66312" x="6265863" y="4330700"/>
          <p14:tracePt t="66319" x="6329363" y="4330700"/>
          <p14:tracePt t="66326" x="6392863" y="4330700"/>
          <p14:tracePt t="66335" x="6442075" y="4330700"/>
          <p14:tracePt t="66342" x="6489700" y="4330700"/>
          <p14:tracePt t="66349" x="6529388" y="4330700"/>
          <p14:tracePt t="66357" x="6561138" y="4330700"/>
          <p14:tracePt t="66364" x="6584950" y="4330700"/>
          <p14:tracePt t="66372" x="6608763" y="4330700"/>
          <p14:tracePt t="66387" x="6616700" y="4330700"/>
          <p14:tracePt t="66409" x="6624638" y="4330700"/>
          <p14:tracePt t="66432" x="6632575" y="4330700"/>
          <p14:tracePt t="66522" x="6640513" y="4330700"/>
          <p14:tracePt t="66529" x="6656388" y="4330700"/>
          <p14:tracePt t="66537" x="6688138" y="4330700"/>
          <p14:tracePt t="66544" x="6735763" y="4338638"/>
          <p14:tracePt t="66553" x="6769100" y="4338638"/>
          <p14:tracePt t="66559" x="6832600" y="4346575"/>
          <p14:tracePt t="66567" x="6880225" y="4346575"/>
          <p14:tracePt t="66574" x="6943725" y="4354513"/>
          <p14:tracePt t="66581" x="6999288" y="4354513"/>
          <p14:tracePt t="66589" x="7038975" y="4362450"/>
          <p14:tracePt t="66596" x="7070725" y="4362450"/>
          <p14:tracePt t="66605" x="7110413" y="4362450"/>
          <p14:tracePt t="66612" x="7143750" y="4362450"/>
          <p14:tracePt t="66619" x="7151688" y="4362450"/>
          <p14:tracePt t="66626" x="7159625" y="4362450"/>
          <p14:tracePt t="66642" x="7167563" y="4370388"/>
          <p14:tracePt t="66874" x="7143750" y="4370388"/>
          <p14:tracePt t="66883" x="7110413" y="4370388"/>
          <p14:tracePt t="66889" x="7054850" y="4370388"/>
          <p14:tracePt t="66897" x="6967538" y="4370388"/>
          <p14:tracePt t="66905" x="6840538" y="4370388"/>
          <p14:tracePt t="66911" x="6664325" y="4370388"/>
          <p14:tracePt t="66922" x="6450013" y="4370388"/>
          <p14:tracePt t="66928" x="6249988" y="4386263"/>
          <p14:tracePt t="66937" x="6026150" y="4394200"/>
          <p14:tracePt t="66942" x="5811838" y="4394200"/>
          <p14:tracePt t="66950" x="5676900" y="4394200"/>
          <p14:tracePt t="66956" x="5500688" y="4394200"/>
          <p14:tracePt t="66970" x="5349875" y="4394200"/>
          <p14:tracePt t="66973" x="5213350" y="4394200"/>
          <p14:tracePt t="66980" x="5094288" y="4386263"/>
          <p14:tracePt t="66988" x="4975225" y="4362450"/>
          <p14:tracePt t="66994" x="4902200" y="4346575"/>
          <p14:tracePt t="67001" x="4791075" y="4338638"/>
          <p14:tracePt t="67008" x="4719638" y="4322763"/>
          <p14:tracePt t="67020" x="4616450" y="4306888"/>
          <p14:tracePt t="67025" x="4495800" y="4298950"/>
          <p14:tracePt t="67031" x="4392613" y="4298950"/>
          <p14:tracePt t="67040" x="4305300" y="4298950"/>
          <p14:tracePt t="67048" x="4200525" y="4298950"/>
          <p14:tracePt t="67056" x="4097338" y="4291013"/>
          <p14:tracePt t="67063" x="4010025" y="4291013"/>
          <p14:tracePt t="67070" x="3914775" y="4291013"/>
          <p14:tracePt t="67077" x="3825875" y="4281488"/>
          <p14:tracePt t="67086" x="3754438" y="4257675"/>
          <p14:tracePt t="67092" x="3698875" y="4241800"/>
          <p14:tracePt t="67099" x="3651250" y="4225925"/>
          <p14:tracePt t="67108" x="3571875" y="4210050"/>
          <p14:tracePt t="67114" x="3508375" y="4194175"/>
          <p14:tracePt t="67122" x="3411538" y="4170363"/>
          <p14:tracePt t="67130" x="3324225" y="4154488"/>
          <p14:tracePt t="67137" x="3221038" y="4122738"/>
          <p14:tracePt t="67144" x="3133725" y="4106863"/>
          <p14:tracePt t="67151" x="2981325" y="4090988"/>
          <p14:tracePt t="67160" x="2854325" y="4067175"/>
          <p14:tracePt t="67170" x="2717800" y="4051300"/>
          <p14:tracePt t="67174" x="2606675" y="4043363"/>
          <p14:tracePt t="67182" x="2503488" y="4011613"/>
          <p14:tracePt t="67189" x="2432050" y="3995738"/>
          <p14:tracePt t="67198" x="2366963" y="3971925"/>
          <p14:tracePt t="67206" x="2311400" y="3948113"/>
          <p14:tracePt t="67211" x="2279650" y="3914775"/>
          <p14:tracePt t="67220" x="2263775" y="3898900"/>
          <p14:tracePt t="67226" x="2255838" y="3883025"/>
          <p14:tracePt t="67237" x="2247900" y="3859213"/>
          <p14:tracePt t="67242" x="2247900" y="3827463"/>
          <p14:tracePt t="67250" x="2247900" y="3771900"/>
          <p14:tracePt t="67256" x="2279650" y="3724275"/>
          <p14:tracePt t="67265" x="2319338" y="3668713"/>
          <p14:tracePt t="67272" x="2343150" y="3629025"/>
          <p14:tracePt t="67280" x="2392363" y="3556000"/>
          <p14:tracePt t="67288" x="2424113" y="3508375"/>
          <p14:tracePt t="67295" x="2447925" y="3460750"/>
          <p14:tracePt t="67302" x="2471738" y="3405188"/>
          <p14:tracePt t="67309" x="2495550" y="3341688"/>
          <p14:tracePt t="67320" x="2527300" y="3262313"/>
          <p14:tracePt t="67324" x="2543175" y="3197225"/>
          <p14:tracePt t="67332" x="2574925" y="3117850"/>
          <p14:tracePt t="67340" x="2590800" y="3054350"/>
          <p14:tracePt t="67348" x="2598738" y="2959100"/>
          <p14:tracePt t="67355" x="2622550" y="2846388"/>
          <p14:tracePt t="67364" x="2630488" y="2751138"/>
          <p14:tracePt t="67370" x="2646363" y="2647950"/>
          <p14:tracePt t="67376" x="2670175" y="2551113"/>
          <p14:tracePt t="67386" x="2686050" y="2471738"/>
          <p14:tracePt t="67392" x="2701925" y="2376488"/>
          <p14:tracePt t="67401" x="2717800" y="2281238"/>
          <p14:tracePt t="67407" x="2733675" y="2192338"/>
          <p14:tracePt t="67414" x="2741613" y="2105025"/>
          <p14:tracePt t="67424" x="2759075" y="2025650"/>
          <p14:tracePt t="67429" x="2767013" y="1946275"/>
          <p14:tracePt t="67438" x="2767013" y="1890713"/>
          <p14:tracePt t="67444" x="2767013" y="1817688"/>
          <p14:tracePt t="67452" x="2767013" y="1754188"/>
          <p14:tracePt t="67461" x="2767013" y="1690688"/>
          <p14:tracePt t="67470" x="2767013" y="1635125"/>
          <p14:tracePt t="67474" x="2759075" y="1579563"/>
          <p14:tracePt t="67483" x="2759075" y="1538288"/>
          <p14:tracePt t="67491" x="2751138" y="1498600"/>
          <p14:tracePt t="67497" x="2741613" y="1458913"/>
          <p14:tracePt t="67505" x="2741613" y="1435100"/>
          <p14:tracePt t="67511" x="2733675" y="1403350"/>
          <p14:tracePt t="67521" x="2725738" y="1395413"/>
          <p14:tracePt t="67527" x="2725738" y="1371600"/>
          <p14:tracePt t="67537" x="2717800" y="1355725"/>
          <p14:tracePt t="67543" x="2709863" y="1347788"/>
          <p14:tracePt t="67549" x="2701925" y="1331913"/>
          <p14:tracePt t="67556" x="2686050" y="1316038"/>
          <p14:tracePt t="67565" x="2678113" y="1308100"/>
          <p14:tracePt t="67572" x="2670175" y="1292225"/>
          <p14:tracePt t="67588" x="2654300" y="1284288"/>
          <p14:tracePt t="67602" x="2646363" y="1276350"/>
          <p14:tracePt t="67619" x="2638425" y="1268413"/>
          <p14:tracePt t="67624" x="2630488" y="1260475"/>
          <p14:tracePt t="67631" x="2622550" y="1260475"/>
          <p14:tracePt t="67639" x="2614613" y="1252538"/>
          <p14:tracePt t="67648" x="2606675" y="1244600"/>
          <p14:tracePt t="67655" x="2598738" y="1236663"/>
          <p14:tracePt t="67662" x="2590800" y="1236663"/>
          <p14:tracePt t="67670" x="2582863" y="1228725"/>
          <p14:tracePt t="67707" x="2574925" y="1228725"/>
          <p14:tracePt t="67722" x="2566988" y="1228725"/>
          <p14:tracePt t="67729" x="2559050" y="1236663"/>
          <p14:tracePt t="67744" x="2551113" y="1252538"/>
          <p14:tracePt t="67751" x="2519363" y="1268413"/>
          <p14:tracePt t="67759" x="2487613" y="1300163"/>
          <p14:tracePt t="67767" x="2439988" y="1331913"/>
          <p14:tracePt t="67774" x="2384425" y="1379538"/>
          <p14:tracePt t="67782" x="2335213" y="1411288"/>
          <p14:tracePt t="67789" x="2287588" y="1443038"/>
          <p14:tracePt t="67796" x="2224088" y="1498600"/>
          <p14:tracePt t="67804" x="2168525" y="1547813"/>
          <p14:tracePt t="67812" x="2112963" y="1595438"/>
          <p14:tracePt t="67819" x="2073275" y="1643063"/>
          <p14:tracePt t="67826" x="2025650" y="1698625"/>
          <p14:tracePt t="67834" x="1992313" y="1722438"/>
          <p14:tracePt t="67842" x="1952625" y="1762125"/>
          <p14:tracePt t="67849" x="1920875" y="1801813"/>
          <p14:tracePt t="67856" x="1905000" y="1817688"/>
          <p14:tracePt t="67864" x="1873250" y="1857375"/>
          <p14:tracePt t="67871" x="1857375" y="1881188"/>
          <p14:tracePt t="67879" x="1841500" y="1914525"/>
          <p14:tracePt t="67887" x="1817688" y="1946275"/>
          <p14:tracePt t="67894" x="1793875" y="1978025"/>
          <p14:tracePt t="67901" x="1778000" y="2001838"/>
          <p14:tracePt t="67909" x="1762125" y="2041525"/>
          <p14:tracePt t="67917" x="1738313" y="2081213"/>
          <p14:tracePt t="67924" x="1730375" y="2105025"/>
          <p14:tracePt t="67933" x="1714500" y="2136775"/>
          <p14:tracePt t="67939" x="1682750" y="2184400"/>
          <p14:tracePt t="67946" x="1666875" y="2224088"/>
          <p14:tracePt t="67954" x="1641475" y="2265363"/>
          <p14:tracePt t="67970" x="1609725" y="2328863"/>
          <p14:tracePt t="67977" x="1593850" y="2352675"/>
          <p14:tracePt t="67984" x="1585913" y="2368550"/>
          <p14:tracePt t="67992" x="1562100" y="2392363"/>
          <p14:tracePt t="68000" x="1554163" y="2424113"/>
          <p14:tracePt t="68006" x="1538288" y="2447925"/>
          <p14:tracePt t="68014" x="1522413" y="2463800"/>
          <p14:tracePt t="68021" x="1506538" y="2495550"/>
          <p14:tracePt t="68029" x="1482725" y="2511425"/>
          <p14:tracePt t="68037" x="1466850" y="2535238"/>
          <p14:tracePt t="68044" x="1435100" y="2576513"/>
          <p14:tracePt t="68053" x="1403350" y="2624138"/>
          <p14:tracePt t="68059" x="1371600" y="2679700"/>
          <p14:tracePt t="68067" x="1331913" y="2735263"/>
          <p14:tracePt t="68074" x="1300163" y="2767013"/>
          <p14:tracePt t="68081" x="1258888" y="2838450"/>
          <p14:tracePt t="68089" x="1211263" y="2886075"/>
          <p14:tracePt t="68096" x="1139825" y="2982913"/>
          <p14:tracePt t="68104" x="1100138" y="3014663"/>
          <p14:tracePt t="68112" x="1076325" y="3046413"/>
          <p14:tracePt t="68119" x="1044575" y="3070225"/>
          <p14:tracePt t="68126" x="1020763" y="3086100"/>
          <p14:tracePt t="68134" x="989013" y="3117850"/>
          <p14:tracePt t="68142" x="957263" y="3149600"/>
          <p14:tracePt t="68149" x="933450" y="3173413"/>
          <p14:tracePt t="68157" x="892175" y="3213100"/>
          <p14:tracePt t="68164" x="860425" y="3252788"/>
          <p14:tracePt t="68171" x="844550" y="3270250"/>
          <p14:tracePt t="68179" x="820738" y="3302000"/>
          <p14:tracePt t="68187" x="781050" y="3349625"/>
          <p14:tracePt t="68194" x="749300" y="3389313"/>
          <p14:tracePt t="68202" x="709613" y="3429000"/>
          <p14:tracePt t="68209" x="677863" y="3460750"/>
          <p14:tracePt t="68217" x="646113" y="3500438"/>
          <p14:tracePt t="68223" x="622300" y="3532188"/>
          <p14:tracePt t="68232" x="582613" y="3571875"/>
          <p14:tracePt t="68239" x="566738" y="3587750"/>
          <p14:tracePt t="68246" x="533400" y="3621088"/>
          <p14:tracePt t="68254" x="509588" y="3644900"/>
          <p14:tracePt t="68262" x="493713" y="3660775"/>
          <p14:tracePt t="68270" x="477838" y="3684588"/>
          <p14:tracePt t="68277" x="461963" y="3708400"/>
          <p14:tracePt t="68284" x="446088" y="3732213"/>
          <p14:tracePt t="68292" x="438150" y="3763963"/>
          <p14:tracePt t="68299" x="414338" y="3787775"/>
          <p14:tracePt t="68306" x="406400" y="3803650"/>
          <p14:tracePt t="68314" x="398463" y="3827463"/>
          <p14:tracePt t="68322" x="390525" y="3851275"/>
          <p14:tracePt t="68329" x="382588" y="3859213"/>
          <p14:tracePt t="68336" x="374650" y="3875088"/>
          <p14:tracePt t="68344" x="366713" y="3890963"/>
          <p14:tracePt t="68434" x="366713" y="3883025"/>
          <p14:tracePt t="68449" x="374650" y="3867150"/>
          <p14:tracePt t="68456" x="382588" y="3843338"/>
          <p14:tracePt t="68464" x="406400" y="3811588"/>
          <p14:tracePt t="68471" x="430213" y="3779838"/>
          <p14:tracePt t="68478" x="446088" y="3740150"/>
          <p14:tracePt t="68487" x="469900" y="3708400"/>
          <p14:tracePt t="68494" x="493713" y="3668713"/>
          <p14:tracePt t="68503" x="517525" y="3629025"/>
          <p14:tracePt t="68509" x="550863" y="3579813"/>
          <p14:tracePt t="68517" x="566738" y="3556000"/>
          <p14:tracePt t="68524" x="582613" y="3532188"/>
          <p14:tracePt t="68532" x="598488" y="3500438"/>
          <p14:tracePt t="68539" x="606425" y="3476625"/>
          <p14:tracePt t="68546" x="622300" y="3452813"/>
          <p14:tracePt t="68554" x="638175" y="3429000"/>
          <p14:tracePt t="68562" x="638175" y="3413125"/>
          <p14:tracePt t="68569" x="654050" y="3397250"/>
          <p14:tracePt t="68576" x="661988" y="3373438"/>
          <p14:tracePt t="68585" x="669925" y="3357563"/>
          <p14:tracePt t="68592" x="693738" y="3325813"/>
          <p14:tracePt t="68599" x="693738" y="3309938"/>
          <p14:tracePt t="68606" x="709613" y="3294063"/>
          <p14:tracePt t="68614" x="717550" y="3270250"/>
          <p14:tracePt t="68621" x="725488" y="3252788"/>
          <p14:tracePt t="68629" x="749300" y="3213100"/>
          <p14:tracePt t="68637" x="757238" y="3189288"/>
          <p14:tracePt t="68644" x="781050" y="3149600"/>
          <p14:tracePt t="68652" x="796925" y="3117850"/>
          <p14:tracePt t="68659" x="836613" y="3038475"/>
          <p14:tracePt t="68667" x="860425" y="3006725"/>
          <p14:tracePt t="68674" x="892175" y="2959100"/>
          <p14:tracePt t="68682" x="925513" y="2901950"/>
          <p14:tracePt t="68689" x="949325" y="2862263"/>
          <p14:tracePt t="68696" x="989013" y="2814638"/>
          <p14:tracePt t="68704" x="1028700" y="2767013"/>
          <p14:tracePt t="68712" x="1060450" y="2727325"/>
          <p14:tracePt t="68719" x="1123950" y="2663825"/>
          <p14:tracePt t="68726" x="1171575" y="2600325"/>
          <p14:tracePt t="68734" x="1227138" y="2543175"/>
          <p14:tracePt t="68742" x="1274763" y="2479675"/>
          <p14:tracePt t="68749" x="1331913" y="2424113"/>
          <p14:tracePt t="68756" x="1387475" y="2376488"/>
          <p14:tracePt t="68764" x="1411288" y="2336800"/>
          <p14:tracePt t="68771" x="1466850" y="2289175"/>
          <p14:tracePt t="68779" x="1514475" y="2233613"/>
          <p14:tracePt t="68787" x="1554163" y="2184400"/>
          <p14:tracePt t="68794" x="1601788" y="2144713"/>
          <p14:tracePt t="68802" x="1641475" y="2105025"/>
          <p14:tracePt t="68809" x="1682750" y="2057400"/>
          <p14:tracePt t="68816" x="1714500" y="2033588"/>
          <p14:tracePt t="68824" x="1722438" y="2009775"/>
          <p14:tracePt t="68832" x="1762125" y="1978025"/>
          <p14:tracePt t="68839" x="1785938" y="1946275"/>
          <p14:tracePt t="68846" x="1817688" y="1906588"/>
          <p14:tracePt t="68854" x="1849438" y="1873250"/>
          <p14:tracePt t="68862" x="1865313" y="1849438"/>
          <p14:tracePt t="68869" x="1889125" y="1825625"/>
          <p14:tracePt t="68876" x="1912938" y="1793875"/>
          <p14:tracePt t="68884" x="1928813" y="1778000"/>
          <p14:tracePt t="68892" x="1944688" y="1754188"/>
          <p14:tracePt t="68899" x="1960563" y="1722438"/>
          <p14:tracePt t="68906" x="1976438" y="1706563"/>
          <p14:tracePt t="68914" x="1984375" y="1690688"/>
          <p14:tracePt t="68921" x="2000250" y="1674813"/>
          <p14:tracePt t="68929" x="2008188" y="1651000"/>
          <p14:tracePt t="68937" x="2025650" y="1635125"/>
          <p14:tracePt t="68952" x="2049463" y="1595438"/>
          <p14:tracePt t="68959" x="2057400" y="1587500"/>
          <p14:tracePt t="68968" x="2073275" y="1579563"/>
          <p14:tracePt t="68974" x="2073275" y="1563688"/>
          <p14:tracePt t="68983" x="2089150" y="1547813"/>
          <p14:tracePt t="68989" x="2089150" y="1538288"/>
          <p14:tracePt t="68996" x="2097088" y="1530350"/>
          <p14:tracePt t="69004" x="2105025" y="1522413"/>
          <p14:tracePt t="69012" x="2112963" y="1506538"/>
          <p14:tracePt t="69019" x="2120900" y="1498600"/>
          <p14:tracePt t="69026" x="2136775" y="1474788"/>
          <p14:tracePt t="69034" x="2136775" y="1466850"/>
          <p14:tracePt t="69139" x="2136775" y="1474788"/>
          <p14:tracePt t="69146" x="2120900" y="1498600"/>
          <p14:tracePt t="69154" x="2105025" y="1522413"/>
          <p14:tracePt t="69161" x="2097088" y="1547813"/>
          <p14:tracePt t="69169" x="2073275" y="1587500"/>
          <p14:tracePt t="69177" x="2049463" y="1643063"/>
          <p14:tracePt t="69184" x="2017713" y="1698625"/>
          <p14:tracePt t="69192" x="1976438" y="1778000"/>
          <p14:tracePt t="69199" x="1944688" y="1841500"/>
          <p14:tracePt t="69207" x="1905000" y="1938338"/>
          <p14:tracePt t="69214" x="1881188" y="1993900"/>
          <p14:tracePt t="69221" x="1833563" y="2073275"/>
          <p14:tracePt t="69229" x="1801813" y="2136775"/>
          <p14:tracePt t="69236" x="1778000" y="2200275"/>
          <p14:tracePt t="69244" x="1738313" y="2273300"/>
          <p14:tracePt t="69252" x="1706563" y="2328863"/>
          <p14:tracePt t="69259" x="1690688" y="2376488"/>
          <p14:tracePt t="69266" x="1651000" y="2455863"/>
          <p14:tracePt t="69274" x="1617663" y="2535238"/>
          <p14:tracePt t="69282" x="1570038" y="2608263"/>
          <p14:tracePt t="69289" x="1538288" y="2679700"/>
          <p14:tracePt t="69296" x="1490663" y="2759075"/>
          <p14:tracePt t="69304" x="1458913" y="2814638"/>
          <p14:tracePt t="69312" x="1427163" y="2870200"/>
          <p14:tracePt t="69320" x="1395413" y="2927350"/>
          <p14:tracePt t="69326" x="1371600" y="2974975"/>
          <p14:tracePt t="69335" x="1339850" y="3022600"/>
          <p14:tracePt t="69342" x="1323975" y="3062288"/>
          <p14:tracePt t="69349" x="1300163" y="3101975"/>
          <p14:tracePt t="69356" x="1300163" y="3109913"/>
          <p14:tracePt t="69364" x="1284288" y="3141663"/>
          <p14:tracePt t="69372" x="1266825" y="3181350"/>
          <p14:tracePt t="69379" x="1250950" y="3213100"/>
          <p14:tracePt t="69386" x="1235075" y="3252788"/>
          <p14:tracePt t="69394" x="1219200" y="3286125"/>
          <p14:tracePt t="69402" x="1203325" y="3325813"/>
          <p14:tracePt t="69409" x="1187450" y="3349625"/>
          <p14:tracePt t="69416" x="1179513" y="3389313"/>
          <p14:tracePt t="69424" x="1155700" y="3413125"/>
          <p14:tracePt t="69433" x="1139825" y="3452813"/>
          <p14:tracePt t="69439" x="1123950" y="3476625"/>
          <p14:tracePt t="69446" x="1108075" y="3508375"/>
          <p14:tracePt t="69454" x="1092200" y="3524250"/>
          <p14:tracePt t="69462" x="1060450" y="3548063"/>
          <p14:tracePt t="69469" x="1036638" y="3587750"/>
          <p14:tracePt t="69476" x="1012825" y="3621088"/>
          <p14:tracePt t="69485" x="996950" y="3636963"/>
          <p14:tracePt t="69491" x="973138" y="3652838"/>
          <p14:tracePt t="69499" x="949325" y="3684588"/>
          <p14:tracePt t="69506" x="925513" y="3708400"/>
          <p14:tracePt t="69513" x="900113" y="3716338"/>
          <p14:tracePt t="69521" x="884238" y="3732213"/>
          <p14:tracePt t="69529" x="868363" y="3756025"/>
          <p14:tracePt t="69536" x="852488" y="3763963"/>
          <p14:tracePt t="69544" x="820738" y="3795713"/>
          <p14:tracePt t="69559" x="812800" y="3795713"/>
          <p14:tracePt t="70114" x="812800" y="3748088"/>
          <p14:tracePt t="70123" x="828675" y="3716338"/>
          <p14:tracePt t="70129" x="836613" y="3660775"/>
          <p14:tracePt t="70136" x="844550" y="3613150"/>
          <p14:tracePt t="70145" x="852488" y="3571875"/>
          <p14:tracePt t="70153" x="852488" y="3532188"/>
          <p14:tracePt t="70159" x="852488" y="3500438"/>
          <p14:tracePt t="70168" x="852488" y="3476625"/>
          <p14:tracePt t="70174" x="860425" y="3444875"/>
          <p14:tracePt t="70184" x="860425" y="3421063"/>
          <p14:tracePt t="70190" x="868363" y="3389313"/>
          <p14:tracePt t="70196" x="868363" y="3365500"/>
          <p14:tracePt t="70205" x="868363" y="3333750"/>
          <p14:tracePt t="70212" x="868363" y="3309938"/>
          <p14:tracePt t="70219" x="868363" y="3286125"/>
          <p14:tracePt t="70228" x="868363" y="3270250"/>
          <p14:tracePt t="70234" x="860425" y="3244850"/>
          <p14:tracePt t="70243" x="852488" y="3236913"/>
          <p14:tracePt t="70249" x="852488" y="3228975"/>
          <p14:tracePt t="70257" x="844550" y="3213100"/>
          <p14:tracePt t="70268" x="844550" y="3197225"/>
          <p14:tracePt t="70272" x="836613" y="3181350"/>
          <p14:tracePt t="70281" x="828675" y="3165475"/>
          <p14:tracePt t="70287" x="820738" y="3149600"/>
          <p14:tracePt t="70294" x="820738" y="3133725"/>
          <p14:tracePt t="70303" x="820738" y="3109913"/>
          <p14:tracePt t="70309" x="820738" y="3094038"/>
          <p14:tracePt t="70316" x="820738" y="3086100"/>
          <p14:tracePt t="70324" x="820738" y="3070225"/>
          <p14:tracePt t="70332" x="820738" y="3062288"/>
          <p14:tracePt t="70339" x="820738" y="3054350"/>
          <p14:tracePt t="70349" x="820738" y="3046413"/>
          <p14:tracePt t="70363" x="820738" y="3038475"/>
          <p14:tracePt t="70385" x="820738" y="3030538"/>
          <p14:tracePt t="70399" x="820738" y="3022600"/>
          <p14:tracePt t="70406" x="812800" y="3014663"/>
          <p14:tracePt t="70415" x="812800" y="2998788"/>
          <p14:tracePt t="70429" x="804863" y="2990850"/>
          <p14:tracePt t="70437" x="796925" y="2990850"/>
          <p14:tracePt t="70444" x="796925" y="2982913"/>
          <p14:tracePt t="70459" x="796925" y="2974975"/>
          <p14:tracePt t="70466" x="788988" y="2974975"/>
          <p14:tracePt t="70474" x="788988" y="2967038"/>
          <p14:tracePt t="70489" x="788988" y="2959100"/>
          <p14:tracePt t="70504" x="788988" y="2951163"/>
          <p14:tracePt t="70519" x="788988" y="2935288"/>
          <p14:tracePt t="70535" x="788988" y="2927350"/>
          <p14:tracePt t="70550" x="788988" y="2919413"/>
          <p14:tracePt t="70721" x="796925" y="2909888"/>
          <p14:tracePt t="70731" x="804863" y="2901950"/>
          <p14:tracePt t="70737" x="812800" y="2901950"/>
          <p14:tracePt t="70745" x="820738" y="2886075"/>
          <p14:tracePt t="70753" x="836613" y="2886075"/>
          <p14:tracePt t="70760" x="860425" y="2870200"/>
          <p14:tracePt t="70768" x="876300" y="2862263"/>
          <p14:tracePt t="70774" x="884238" y="2854325"/>
          <p14:tracePt t="70783" x="900113" y="2846388"/>
          <p14:tracePt t="70799" x="908050" y="2838450"/>
          <p14:tracePt t="70805" x="908050" y="2830513"/>
          <p14:tracePt t="70813" x="917575" y="2830513"/>
          <p14:tracePt t="70819" x="925513" y="2830513"/>
          <p14:tracePt t="70828" x="925513" y="2822575"/>
          <p14:tracePt t="70841" x="933450" y="2822575"/>
          <p14:tracePt t="70858" x="941388" y="2822575"/>
          <p14:tracePt t="70865" x="949325" y="2822575"/>
          <p14:tracePt t="70871" x="957263" y="2814638"/>
          <p14:tracePt t="70886" x="965200" y="2814638"/>
          <p14:tracePt t="70894" x="965200" y="2806700"/>
          <p14:tracePt t="70901" x="973138" y="2798763"/>
          <p14:tracePt t="70917" x="981075" y="2798763"/>
          <p14:tracePt t="70924" x="989013" y="2790825"/>
          <p14:tracePt t="70969" x="996950" y="2790825"/>
          <p14:tracePt t="70992" x="996950" y="2782888"/>
          <p14:tracePt t="71044" x="1004888" y="2782888"/>
          <p14:tracePt t="71134" x="1012825" y="2782888"/>
          <p14:tracePt t="71306" x="1020763" y="2782888"/>
          <p14:tracePt t="72356" x="1020763" y="2774950"/>
          <p14:tracePt t="72366" x="1028700" y="2767013"/>
          <p14:tracePt t="72372" x="1060450" y="2727325"/>
          <p14:tracePt t="72382" x="1092200" y="2703513"/>
          <p14:tracePt t="72386" x="1123950" y="2640013"/>
          <p14:tracePt t="72394" x="1163638" y="2592388"/>
          <p14:tracePt t="72401" x="1219200" y="2527300"/>
          <p14:tracePt t="72410" x="1274763" y="2455863"/>
          <p14:tracePt t="72418" x="1323975" y="2400300"/>
          <p14:tracePt t="72424" x="1379538" y="2328863"/>
          <p14:tracePt t="72432" x="1427163" y="2265363"/>
          <p14:tracePt t="72439" x="1458913" y="2233613"/>
          <p14:tracePt t="72449" x="1482725" y="2200275"/>
          <p14:tracePt t="72454" x="1498600" y="2176463"/>
          <p14:tracePt t="72461" x="1514475" y="2152650"/>
          <p14:tracePt t="72470" x="1522413" y="2136775"/>
          <p14:tracePt t="72479" x="1538288" y="2120900"/>
          <p14:tracePt t="72485" x="1546225" y="2097088"/>
          <p14:tracePt t="72493" x="1562100" y="2065338"/>
          <p14:tracePt t="72501" x="1570038" y="2049463"/>
          <p14:tracePt t="72507" x="1570038" y="2033588"/>
          <p14:tracePt t="72515" x="1577975" y="2025650"/>
          <p14:tracePt t="72531" x="1585913" y="2017713"/>
          <p14:tracePt t="72539" x="1585913" y="2009775"/>
          <p14:tracePt t="72544" x="1593850" y="2001838"/>
          <p14:tracePt t="72551" x="1593850" y="1985963"/>
          <p14:tracePt t="72560" x="1601788" y="1962150"/>
          <p14:tracePt t="72567" x="1601788" y="1946275"/>
          <p14:tracePt t="72574" x="1609725" y="1938338"/>
          <p14:tracePt t="72582" x="1625600" y="1922463"/>
          <p14:tracePt t="72590" x="1625600" y="1898650"/>
          <p14:tracePt t="72597" x="1625600" y="1881188"/>
          <p14:tracePt t="72604" x="1633538" y="1873250"/>
          <p14:tracePt t="72614" x="1633538" y="1865313"/>
          <p14:tracePt t="72620" x="1641475" y="1841500"/>
          <p14:tracePt t="72626" x="1641475" y="1833563"/>
          <p14:tracePt t="72634" x="1641475" y="1817688"/>
          <p14:tracePt t="72641" x="1658938" y="1801813"/>
          <p14:tracePt t="72649" x="1666875" y="1778000"/>
          <p14:tracePt t="72658" x="1666875" y="1770063"/>
          <p14:tracePt t="72664" x="1674813" y="1754188"/>
          <p14:tracePt t="72673" x="1682750" y="1738313"/>
          <p14:tracePt t="72680" x="1698625" y="1722438"/>
          <p14:tracePt t="72686" x="1706563" y="1714500"/>
          <p14:tracePt t="72696" x="1722438" y="1698625"/>
          <p14:tracePt t="72709" x="1738313" y="1690688"/>
          <p14:tracePt t="72716" x="1754188" y="1682750"/>
          <p14:tracePt t="72724" x="1762125" y="1666875"/>
          <p14:tracePt t="72732" x="1785938" y="1658938"/>
          <p14:tracePt t="72739" x="1801813" y="1651000"/>
          <p14:tracePt t="72747" x="1825625" y="1643063"/>
          <p14:tracePt t="72754" x="1833563" y="1635125"/>
          <p14:tracePt t="72762" x="1857375" y="1619250"/>
          <p14:tracePt t="72769" x="1873250" y="1611313"/>
          <p14:tracePt t="72776" x="1889125" y="1603375"/>
          <p14:tracePt t="72784" x="1912938" y="1595438"/>
          <p14:tracePt t="72792" x="1928813" y="1587500"/>
          <p14:tracePt t="72799" x="1952625" y="1571625"/>
          <p14:tracePt t="72815" x="1960563" y="1555750"/>
          <p14:tracePt t="72822" x="1976438" y="1555750"/>
          <p14:tracePt t="72830" x="1984375" y="1538288"/>
          <p14:tracePt t="72837" x="2041525" y="1530350"/>
          <p14:tracePt t="72844" x="2041525" y="1514475"/>
          <p14:tracePt t="72852" x="2057400" y="1506538"/>
          <p14:tracePt t="72859" x="2081213" y="1498600"/>
          <p14:tracePt t="72866" x="2097088" y="1490663"/>
          <p14:tracePt t="72874" x="2105025" y="1482725"/>
          <p14:tracePt t="72882" x="2105025" y="1474788"/>
          <p14:tracePt t="72889" x="2112963" y="1474788"/>
          <p14:tracePt t="72896" x="2112963" y="1466850"/>
          <p14:tracePt t="72956" x="2120900" y="1466850"/>
          <p14:tracePt t="73024" x="2120900" y="1474788"/>
          <p14:tracePt t="73032" x="2097088" y="1506538"/>
          <p14:tracePt t="73040" x="2081213" y="1538288"/>
          <p14:tracePt t="73046" x="2065338" y="1579563"/>
          <p14:tracePt t="73054" x="2041525" y="1635125"/>
          <p14:tracePt t="73063" x="2017713" y="1682750"/>
          <p14:tracePt t="73069" x="2000250" y="1730375"/>
          <p14:tracePt t="73076" x="1976438" y="1770063"/>
          <p14:tracePt t="73084" x="1952625" y="1809750"/>
          <p14:tracePt t="73091" x="1920875" y="1849438"/>
          <p14:tracePt t="73099" x="1905000" y="1865313"/>
          <p14:tracePt t="73106" x="1889125" y="1898650"/>
          <p14:tracePt t="73114" x="1865313" y="1938338"/>
          <p14:tracePt t="73122" x="1849438" y="1962150"/>
          <p14:tracePt t="73129" x="1841500" y="1993900"/>
          <p14:tracePt t="73136" x="1825625" y="2025650"/>
          <p14:tracePt t="73144" x="1809750" y="2065338"/>
          <p14:tracePt t="73151" x="1793875" y="2089150"/>
          <p14:tracePt t="73159" x="1778000" y="2128838"/>
          <p14:tracePt t="73166" x="1762125" y="2160588"/>
          <p14:tracePt t="73174" x="1738313" y="2200275"/>
          <p14:tracePt t="73182" x="1714500" y="2241550"/>
          <p14:tracePt t="73189" x="1706563" y="2265363"/>
          <p14:tracePt t="73196" x="1690688" y="2281238"/>
          <p14:tracePt t="73204" x="1682750" y="2297113"/>
          <p14:tracePt t="73212" x="1674813" y="2320925"/>
          <p14:tracePt t="73219" x="1658938" y="2328863"/>
          <p14:tracePt t="73226" x="1651000" y="2344738"/>
          <p14:tracePt t="73234" x="1625600" y="2376488"/>
          <p14:tracePt t="73241" x="1617663" y="2384425"/>
          <p14:tracePt t="73249" x="1601788" y="2408238"/>
          <p14:tracePt t="73256" x="1570038" y="2447925"/>
          <p14:tracePt t="73264" x="1538288" y="2487613"/>
          <p14:tracePt t="73273" x="1522413" y="2511425"/>
          <p14:tracePt t="73279" x="1490663" y="2559050"/>
          <p14:tracePt t="73287" x="1458913" y="2608263"/>
          <p14:tracePt t="73294" x="1427163" y="2655888"/>
          <p14:tracePt t="73302" x="1395413" y="2703513"/>
          <p14:tracePt t="73309" x="1363663" y="2751138"/>
          <p14:tracePt t="73317" x="1331913" y="2790825"/>
          <p14:tracePt t="73324" x="1308100" y="2830513"/>
          <p14:tracePt t="73332" x="1284288" y="2854325"/>
          <p14:tracePt t="73339" x="1266825" y="2878138"/>
          <p14:tracePt t="73346" x="1258888" y="2894013"/>
          <p14:tracePt t="73354" x="1243013" y="2909888"/>
          <p14:tracePt t="73366" x="1235075" y="2927350"/>
          <p14:tracePt t="73371" x="1219200" y="2951163"/>
          <p14:tracePt t="73376" x="1211263" y="2967038"/>
          <p14:tracePt t="73384" x="1195388" y="2990850"/>
          <p14:tracePt t="73391" x="1195388" y="3006725"/>
          <p14:tracePt t="73400" x="1179513" y="3030538"/>
          <p14:tracePt t="73406" x="1155700" y="3070225"/>
          <p14:tracePt t="73414" x="1147763" y="3094038"/>
          <p14:tracePt t="73422" x="1131888" y="3133725"/>
          <p14:tracePt t="73429" x="1116013" y="3165475"/>
          <p14:tracePt t="73436" x="1092200" y="3205163"/>
          <p14:tracePt t="73444" x="1076325" y="3221038"/>
          <p14:tracePt t="73452" x="1060450" y="3262313"/>
          <p14:tracePt t="73459" x="1036638" y="3286125"/>
          <p14:tracePt t="73466" x="1028700" y="3309938"/>
          <p14:tracePt t="73474" x="1012825" y="3325813"/>
          <p14:tracePt t="73482" x="1004888" y="3341688"/>
          <p14:tracePt t="73489" x="989013" y="3357563"/>
          <p14:tracePt t="73497" x="981075" y="3381375"/>
          <p14:tracePt t="73504" x="965200" y="3389313"/>
          <p14:tracePt t="73513" x="957263" y="3405188"/>
          <p14:tracePt t="73519" x="941388" y="3429000"/>
          <p14:tracePt t="73527" x="933450" y="3452813"/>
          <p14:tracePt t="73534" x="917575" y="3468688"/>
          <p14:tracePt t="73541" x="908050" y="3484563"/>
          <p14:tracePt t="73549" x="884238" y="3508375"/>
          <p14:tracePt t="73556" x="868363" y="3532188"/>
          <p14:tracePt t="73564" x="852488" y="3548063"/>
          <p14:tracePt t="73571" x="828675" y="3579813"/>
          <p14:tracePt t="73579" x="820738" y="3595688"/>
          <p14:tracePt t="73586" x="796925" y="3613150"/>
          <p14:tracePt t="73594" x="781050" y="3629025"/>
          <p14:tracePt t="73602" x="773113" y="3652838"/>
          <p14:tracePt t="73609" x="757238" y="3660775"/>
          <p14:tracePt t="73616" x="749300" y="3668713"/>
          <p14:tracePt t="73624" x="741363" y="3684588"/>
          <p14:tracePt t="73639" x="733425" y="3692525"/>
          <p14:tracePt t="73654" x="725488" y="3700463"/>
          <p14:tracePt t="73736" x="725488" y="3708400"/>
          <p14:tracePt t="74779" x="733425" y="3708400"/>
          <p14:tracePt t="74802" x="741363" y="3708400"/>
          <p14:tracePt t="74839" x="749300" y="3708400"/>
          <p14:tracePt t="74869" x="757238" y="3700463"/>
          <p14:tracePt t="74914" x="765175" y="3700463"/>
          <p14:tracePt t="74981" x="773113" y="3700463"/>
          <p14:tracePt t="74990" x="773113" y="3692525"/>
          <p14:tracePt t="75005" x="773113" y="3684588"/>
          <p14:tracePt t="75012" x="781050" y="3684588"/>
          <p14:tracePt t="75019" x="781050" y="3676650"/>
          <p14:tracePt t="75027" x="788988" y="3660775"/>
          <p14:tracePt t="75034" x="796925" y="3644900"/>
          <p14:tracePt t="75041" x="796925" y="3636963"/>
          <p14:tracePt t="75049" x="804863" y="3629025"/>
          <p14:tracePt t="75056" x="812800" y="3621088"/>
          <p14:tracePt t="75064" x="812800" y="3605213"/>
          <p14:tracePt t="75071" x="820738" y="3579813"/>
          <p14:tracePt t="75080" x="820738" y="3571875"/>
          <p14:tracePt t="75086" x="828675" y="3556000"/>
          <p14:tracePt t="75095" x="828675" y="3548063"/>
          <p14:tracePt t="75101" x="836613" y="3524250"/>
          <p14:tracePt t="75109" x="836613" y="3516313"/>
          <p14:tracePt t="75116" x="836613" y="3508375"/>
          <p14:tracePt t="75124" x="844550" y="3492500"/>
          <p14:tracePt t="75139" x="844550" y="3484563"/>
          <p14:tracePt t="75148" x="852488" y="3468688"/>
          <p14:tracePt t="75161" x="852488" y="3452813"/>
          <p14:tracePt t="75169" x="852488" y="3444875"/>
          <p14:tracePt t="75178" x="852488" y="3436938"/>
          <p14:tracePt t="75184" x="852488" y="3429000"/>
          <p14:tracePt t="75199" x="852488" y="3421063"/>
          <p14:tracePt t="75214" x="852488" y="3405188"/>
          <p14:tracePt t="75230" x="860425" y="3405188"/>
          <p14:tracePt t="75245" x="860425" y="3397250"/>
          <p14:tracePt t="75297" x="860425" y="3389313"/>
          <p14:tracePt t="75327" x="860425" y="3381375"/>
          <p14:tracePt t="75357" x="860425" y="3373438"/>
          <p14:tracePt t="75372" x="860425" y="3365500"/>
          <p14:tracePt t="75395" x="860425" y="3357563"/>
          <p14:tracePt t="75409" x="860425" y="3341688"/>
          <p14:tracePt t="75418" x="860425" y="3325813"/>
          <p14:tracePt t="75424" x="868363" y="3309938"/>
          <p14:tracePt t="75431" x="868363" y="3302000"/>
          <p14:tracePt t="75439" x="876300" y="3294063"/>
          <p14:tracePt t="75447" x="884238" y="3262313"/>
          <p14:tracePt t="75454" x="884238" y="3244850"/>
          <p14:tracePt t="75461" x="900113" y="3228975"/>
          <p14:tracePt t="75469" x="900113" y="3213100"/>
          <p14:tracePt t="75476" x="908050" y="3197225"/>
          <p14:tracePt t="75484" x="917575" y="3173413"/>
          <p14:tracePt t="75491" x="925513" y="3149600"/>
          <p14:tracePt t="75499" x="933450" y="3133725"/>
          <p14:tracePt t="75508" x="941388" y="3117850"/>
          <p14:tracePt t="75514" x="949325" y="3109913"/>
          <p14:tracePt t="75522" x="949325" y="3094038"/>
          <p14:tracePt t="75530" x="949325" y="3086100"/>
          <p14:tracePt t="75537" x="949325" y="3078163"/>
          <p14:tracePt t="75544" x="957263" y="3078163"/>
          <p14:tracePt t="75649" x="957263" y="3070225"/>
          <p14:tracePt t="75656" x="957263" y="3062288"/>
          <p14:tracePt t="75664" x="957263" y="3046413"/>
          <p14:tracePt t="75671" x="957263" y="3038475"/>
          <p14:tracePt t="75680" x="957263" y="3022600"/>
          <p14:tracePt t="75686" x="957263" y="3014663"/>
          <p14:tracePt t="75694" x="949325" y="2998788"/>
          <p14:tracePt t="75702" x="941388" y="2974975"/>
          <p14:tracePt t="75709" x="933450" y="2967038"/>
          <p14:tracePt t="75724" x="925513" y="2951163"/>
          <p14:tracePt t="75731" x="925513" y="2943225"/>
          <p14:tracePt t="75739" x="917575" y="2935288"/>
          <p14:tracePt t="75747" x="908050" y="2935288"/>
          <p14:tracePt t="75754" x="908050" y="2927350"/>
          <p14:tracePt t="75762" x="908050" y="2919413"/>
          <p14:tracePt t="75769" x="900113" y="2909888"/>
          <p14:tracePt t="75792" x="900113" y="2901950"/>
          <p14:tracePt t="75799" x="892175" y="2901950"/>
          <p14:tracePt t="75807" x="892175" y="2894013"/>
          <p14:tracePt t="75844" x="892175" y="2886075"/>
          <p14:tracePt t="75874" x="892175" y="2878138"/>
          <p14:tracePt t="76009" x="892175" y="2870200"/>
          <p14:tracePt t="76031" x="892175" y="2862263"/>
          <p14:tracePt t="76062" x="892175" y="2854325"/>
          <p14:tracePt t="76069" x="892175" y="2846388"/>
          <p14:tracePt t="76084" x="892175" y="2838450"/>
          <p14:tracePt t="76099" x="892175" y="2830513"/>
          <p14:tracePt t="76106" x="892175" y="2822575"/>
          <p14:tracePt t="76114" x="892175" y="2814638"/>
          <p14:tracePt t="76122" x="892175" y="2806700"/>
          <p14:tracePt t="76130" x="892175" y="2798763"/>
          <p14:tracePt t="76136" x="884238" y="2790825"/>
          <p14:tracePt t="76144" x="876300" y="2790825"/>
          <p14:tracePt t="76152" x="868363" y="2782888"/>
          <p14:tracePt t="76159" x="860425" y="2774950"/>
          <p14:tracePt t="76167" x="860425" y="2767013"/>
          <p14:tracePt t="76286" x="868363" y="2759075"/>
          <p14:tracePt t="76294" x="908050" y="2751138"/>
          <p14:tracePt t="76301" x="925513" y="2743200"/>
          <p14:tracePt t="76309" x="957263" y="2735263"/>
          <p14:tracePt t="76317" x="989013" y="2727325"/>
          <p14:tracePt t="76324" x="1004888" y="2727325"/>
          <p14:tracePt t="76331" x="1036638" y="2719388"/>
          <p14:tracePt t="76339" x="1060450" y="2711450"/>
          <p14:tracePt t="76347" x="1092200" y="2711450"/>
          <p14:tracePt t="76354" x="1108075" y="2711450"/>
          <p14:tracePt t="76362" x="1139825" y="2703513"/>
          <p14:tracePt t="76369" x="1171575" y="2703513"/>
          <p14:tracePt t="76377" x="1195388" y="2695575"/>
          <p14:tracePt t="76384" x="1227138" y="2695575"/>
          <p14:tracePt t="76392" x="1266825" y="2687638"/>
          <p14:tracePt t="76399" x="1300163" y="2687638"/>
          <p14:tracePt t="76406" x="1308100" y="2687638"/>
          <p14:tracePt t="76414" x="1331913" y="2679700"/>
          <p14:tracePt t="76422" x="1347788" y="2679700"/>
          <p14:tracePt t="76431" x="1363663" y="2679700"/>
          <p14:tracePt t="76436" x="1387475" y="2679700"/>
          <p14:tracePt t="76444" x="1411288" y="2679700"/>
          <p14:tracePt t="76459" x="1419225" y="2679700"/>
          <p14:tracePt t="76586" x="1395413" y="2679700"/>
          <p14:tracePt t="76594" x="1379538" y="2671763"/>
          <p14:tracePt t="76601" x="1339850" y="2663825"/>
          <p14:tracePt t="76610" x="1284288" y="2655888"/>
          <p14:tracePt t="76616" x="1235075" y="2647950"/>
          <p14:tracePt t="76624" x="1203325" y="2647950"/>
          <p14:tracePt t="76631" x="1163638" y="2640013"/>
          <p14:tracePt t="76639" x="1116013" y="2640013"/>
          <p14:tracePt t="76647" x="1084263" y="2640013"/>
          <p14:tracePt t="76654" x="1060450" y="2640013"/>
          <p14:tracePt t="76664" x="1052513" y="2640013"/>
          <p14:tracePt t="76669" x="1044575" y="2640013"/>
          <p14:tracePt t="76842" x="1052513" y="2640013"/>
          <p14:tracePt t="76849" x="1060450" y="2640013"/>
          <p14:tracePt t="76856" x="1076325" y="2640013"/>
          <p14:tracePt t="76864" x="1084263" y="2640013"/>
          <p14:tracePt t="76872" x="1108075" y="2640013"/>
          <p14:tracePt t="76879" x="1131888" y="2640013"/>
          <p14:tracePt t="76887" x="1155700" y="2640013"/>
          <p14:tracePt t="76894" x="1179513" y="2640013"/>
          <p14:tracePt t="76902" x="1203325" y="2655888"/>
          <p14:tracePt t="76910" x="1235075" y="2655888"/>
          <p14:tracePt t="76916" x="1258888" y="2655888"/>
          <p14:tracePt t="76924" x="1284288" y="2663825"/>
          <p14:tracePt t="76932" x="1300163" y="2671763"/>
          <p14:tracePt t="76939" x="1308100" y="2671763"/>
          <p14:tracePt t="76947" x="1316038" y="2671763"/>
          <p14:tracePt t="76978" x="1323975" y="2671763"/>
          <p14:tracePt t="77111" x="1316038" y="2671763"/>
          <p14:tracePt t="77134" x="1308100" y="2671763"/>
          <p14:tracePt t="77142" x="1300163" y="2671763"/>
          <p14:tracePt t="77156" x="1292225" y="2671763"/>
          <p14:tracePt t="77164" x="1284288" y="2671763"/>
          <p14:tracePt t="77179" x="1274763" y="2671763"/>
          <p14:tracePt t="77186" x="1266825" y="2663825"/>
          <p14:tracePt t="77194" x="1258888" y="2663825"/>
          <p14:tracePt t="77209" x="1250950" y="2663825"/>
          <p14:tracePt t="77216" x="1243013" y="2663825"/>
          <p14:tracePt t="77225" x="1243013" y="2655888"/>
          <p14:tracePt t="77232" x="1235075" y="2655888"/>
          <p14:tracePt t="77239" x="1227138" y="2655888"/>
          <p14:tracePt t="77246" x="1211263" y="2640013"/>
          <p14:tracePt t="77254" x="1203325" y="2632075"/>
          <p14:tracePt t="77263" x="1195388" y="2616200"/>
          <p14:tracePt t="77269" x="1187450" y="2600325"/>
          <p14:tracePt t="77276" x="1171575" y="2566988"/>
          <p14:tracePt t="77284" x="1155700" y="2527300"/>
          <p14:tracePt t="77293" x="1139825" y="2487613"/>
          <p14:tracePt t="77299" x="1123950" y="2455863"/>
          <p14:tracePt t="77306" x="1123950" y="2424113"/>
          <p14:tracePt t="77314" x="1116013" y="2408238"/>
          <p14:tracePt t="77322" x="1100138" y="2384425"/>
          <p14:tracePt t="77329" x="1100138" y="2360613"/>
          <p14:tracePt t="77336" x="1100138" y="2336800"/>
          <p14:tracePt t="77344" x="1092200" y="2320925"/>
          <p14:tracePt t="77351" x="1084263" y="2312988"/>
          <p14:tracePt t="77360" x="1076325" y="2297113"/>
          <p14:tracePt t="77366" x="1076325" y="2281238"/>
          <p14:tracePt t="77374" x="1076325" y="2265363"/>
          <p14:tracePt t="77382" x="1068388" y="2249488"/>
          <p14:tracePt t="77389" x="1060450" y="2224088"/>
          <p14:tracePt t="77397" x="1052513" y="2208213"/>
          <p14:tracePt t="77404" x="1052513" y="2192338"/>
          <p14:tracePt t="77412" x="1044575" y="2168525"/>
          <p14:tracePt t="77419" x="1044575" y="2160588"/>
          <p14:tracePt t="77427" x="1036638" y="2144713"/>
          <p14:tracePt t="77434" x="1036638" y="2128838"/>
          <p14:tracePt t="77443" x="1036638" y="2112963"/>
          <p14:tracePt t="77449" x="1036638" y="2097088"/>
          <p14:tracePt t="77457" x="1036638" y="2089150"/>
          <p14:tracePt t="77464" x="1036638" y="2081213"/>
          <p14:tracePt t="77472" x="1036638" y="2073275"/>
          <p14:tracePt t="77480" x="1036638" y="2057400"/>
          <p14:tracePt t="77494" x="1036638" y="2049463"/>
          <p14:tracePt t="77599" x="1036638" y="2057400"/>
          <p14:tracePt t="77614" x="1036638" y="2065338"/>
          <p14:tracePt t="77622" x="1036638" y="2073275"/>
          <p14:tracePt t="77637" x="1036638" y="2081213"/>
          <p14:tracePt t="77652" x="1036638" y="2089150"/>
          <p14:tracePt t="77659" x="1036638" y="2112963"/>
          <p14:tracePt t="77734" x="1036638" y="2097088"/>
          <p14:tracePt t="77749" x="1036638" y="2081213"/>
          <p14:tracePt t="77757" x="1052513" y="2057400"/>
          <p14:tracePt t="77764" x="1060450" y="2041525"/>
          <p14:tracePt t="77772" x="1068388" y="2025650"/>
          <p14:tracePt t="77779" x="1076325" y="2001838"/>
          <p14:tracePt t="77786" x="1084263" y="1985963"/>
          <p14:tracePt t="77794" x="1100138" y="1946275"/>
          <p14:tracePt t="77802" x="1116013" y="1922463"/>
          <p14:tracePt t="77808" x="1116013" y="1914525"/>
          <p14:tracePt t="77816" x="1123950" y="1898650"/>
          <p14:tracePt t="77823" x="1123950" y="1881188"/>
          <p14:tracePt t="77832" x="1123950" y="1873250"/>
          <p14:tracePt t="77839" x="1123950" y="1865313"/>
          <p14:tracePt t="77846" x="1131888" y="1865313"/>
          <p14:tracePt t="77854" x="1131888" y="1857375"/>
          <p14:tracePt t="77869" x="1131888" y="1849438"/>
          <p14:tracePt t="77893" x="1131888" y="1841500"/>
          <p14:tracePt t="77899" x="1131888" y="1833563"/>
          <p14:tracePt t="77922" x="1139825" y="1833563"/>
          <p14:tracePt t="77929" x="1139825" y="1825625"/>
          <p14:tracePt t="77945" x="1147763" y="1809750"/>
          <p14:tracePt t="77963" x="1147763" y="1801813"/>
          <p14:tracePt t="77974" x="1155700" y="1785938"/>
          <p14:tracePt t="77989" x="1155700" y="1778000"/>
          <p14:tracePt t="77997" x="1163638" y="1762125"/>
          <p14:tracePt t="78004" x="1171575" y="1762125"/>
          <p14:tracePt t="78012" x="1171575" y="1754188"/>
          <p14:tracePt t="78018" x="1179513" y="1746250"/>
          <p14:tracePt t="78027" x="1187450" y="1738313"/>
          <p14:tracePt t="78034" x="1203325" y="1738313"/>
          <p14:tracePt t="78043" x="1211263" y="1730375"/>
          <p14:tracePt t="78049" x="1219200" y="1730375"/>
          <p14:tracePt t="78056" x="1235075" y="1722438"/>
          <p14:tracePt t="78064" x="1243013" y="1722438"/>
          <p14:tracePt t="78071" x="1258888" y="1722438"/>
          <p14:tracePt t="78079" x="1266825" y="1722438"/>
          <p14:tracePt t="78088" x="1274763" y="1722438"/>
          <p14:tracePt t="78094" x="1300163" y="1722438"/>
          <p14:tracePt t="78102" x="1323975" y="1722438"/>
          <p14:tracePt t="78109" x="1339850" y="1722438"/>
          <p14:tracePt t="78117" x="1363663" y="1722438"/>
          <p14:tracePt t="78124" x="1387475" y="1722438"/>
          <p14:tracePt t="78131" x="1411288" y="1722438"/>
          <p14:tracePt t="78139" x="1443038" y="1730375"/>
          <p14:tracePt t="78146" x="1474788" y="1730375"/>
          <p14:tracePt t="78154" x="1514475" y="1738313"/>
          <p14:tracePt t="78162" x="1538288" y="1738313"/>
          <p14:tracePt t="78169" x="1562100" y="1746250"/>
          <p14:tracePt t="78176" x="1570038" y="1754188"/>
          <p14:tracePt t="78184" x="1585913" y="1762125"/>
          <p14:tracePt t="78192" x="1609725" y="1762125"/>
          <p14:tracePt t="78199" x="1633538" y="1770063"/>
          <p14:tracePt t="78214" x="1641475" y="1770063"/>
          <p14:tracePt t="78222" x="1641475" y="1778000"/>
          <p14:tracePt t="78237" x="1651000" y="1778000"/>
          <p14:tracePt t="78266" x="1651000" y="1785938"/>
          <p14:tracePt t="78275" x="1658938" y="1785938"/>
          <p14:tracePt t="78289" x="1666875" y="1785938"/>
          <p14:tracePt t="78296" x="1666875" y="1793875"/>
          <p14:tracePt t="78439" x="1666875" y="1785938"/>
          <p14:tracePt t="78454" x="1666875" y="1778000"/>
          <p14:tracePt t="78469" x="1666875" y="1762125"/>
          <p14:tracePt t="78478" x="1658938" y="1754188"/>
          <p14:tracePt t="78484" x="1651000" y="1746250"/>
          <p14:tracePt t="78492" x="1641475" y="1738313"/>
          <p14:tracePt t="78499" x="1633538" y="1730375"/>
          <p14:tracePt t="78514" x="1617663" y="1722438"/>
          <p14:tracePt t="78536" x="1609725" y="1722438"/>
          <p14:tracePt t="78552" x="1601788" y="1722438"/>
          <p14:tracePt t="78559" x="1593850" y="1722438"/>
          <p14:tracePt t="78567" x="1585913" y="1722438"/>
          <p14:tracePt t="78575" x="1562100" y="1722438"/>
          <p14:tracePt t="78582" x="1554163" y="1722438"/>
          <p14:tracePt t="78589" x="1514475" y="1722438"/>
          <p14:tracePt t="78596" x="1474788" y="1722438"/>
          <p14:tracePt t="78604" x="1450975" y="1722438"/>
          <p14:tracePt t="78611" x="1411288" y="1722438"/>
          <p14:tracePt t="78619" x="1387475" y="1722438"/>
          <p14:tracePt t="78627" x="1355725" y="1722438"/>
          <p14:tracePt t="78634" x="1331913" y="1722438"/>
          <p14:tracePt t="78642" x="1316038" y="1722438"/>
          <p14:tracePt t="78650" x="1308100" y="1722438"/>
          <p14:tracePt t="78657" x="1300163" y="1722438"/>
          <p14:tracePt t="78664" x="1292225" y="1722438"/>
          <p14:tracePt t="78956" x="1300163" y="1722438"/>
          <p14:tracePt t="78965" x="1308100" y="1722438"/>
          <p14:tracePt t="78973" x="1316038" y="1730375"/>
          <p14:tracePt t="78980" x="1331913" y="1730375"/>
          <p14:tracePt t="78988" x="1347788" y="1730375"/>
          <p14:tracePt t="78995" x="1363663" y="1730375"/>
          <p14:tracePt t="79001" x="1379538" y="1730375"/>
          <p14:tracePt t="79012" x="1395413" y="1730375"/>
          <p14:tracePt t="79017" x="1443038" y="1738313"/>
          <p14:tracePt t="79027" x="1482725" y="1746250"/>
          <p14:tracePt t="79032" x="1514475" y="1754188"/>
          <p14:tracePt t="79043" x="1546225" y="1762125"/>
          <p14:tracePt t="79048" x="1570038" y="1762125"/>
          <p14:tracePt t="79055" x="1585913" y="1762125"/>
          <p14:tracePt t="79062" x="1609725" y="1770063"/>
          <p14:tracePt t="79070" x="1617663" y="1770063"/>
          <p14:tracePt t="79077" x="1625600" y="1770063"/>
          <p14:tracePt t="79121" x="1633538" y="1770063"/>
          <p14:tracePt t="79677" x="0" y="0"/>
        </p14:tracePtLst>
      </p14:laserTraceLst>
    </p:ext>
    <p:ext uri="{E180D4A7-C9FB-4DFB-919C-405C955672EB}">
      <p14:showEvtLst xmlns:p14="http://schemas.microsoft.com/office/powerpoint/2010/main">
        <p14:playEvt time="204" objId="18"/>
        <p14:stopEvt time="99382" objId="18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25</Slides>
  <Notes>0</Notes>
  <HiddenSlides>0</HiddenSlides>
  <MMClips>25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2015</cp:revision>
  <dcterms:created xsi:type="dcterms:W3CDTF">2005-10-14T14:03:22Z</dcterms:created>
  <dcterms:modified xsi:type="dcterms:W3CDTF">2021-02-01T18:34:27Z</dcterms:modified>
</cp:coreProperties>
</file>