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5"/>
  </p:notesMasterIdLst>
  <p:handoutMasterIdLst>
    <p:handoutMasterId r:id="rId16"/>
  </p:handoutMasterIdLst>
  <p:sldIdLst>
    <p:sldId id="445" r:id="rId2"/>
    <p:sldId id="446" r:id="rId3"/>
    <p:sldId id="447" r:id="rId4"/>
    <p:sldId id="448" r:id="rId5"/>
    <p:sldId id="450" r:id="rId6"/>
    <p:sldId id="458" r:id="rId7"/>
    <p:sldId id="451" r:id="rId8"/>
    <p:sldId id="452" r:id="rId9"/>
    <p:sldId id="453" r:id="rId10"/>
    <p:sldId id="454" r:id="rId11"/>
    <p:sldId id="455" r:id="rId12"/>
    <p:sldId id="456" r:id="rId13"/>
    <p:sldId id="457" r:id="rId14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842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2:28.1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59 5632,'0'0'128,"15"11"256,5 5-91,-17-12-237,0-1-1,1 0 1,-1 0 0,0-1 0,1 1-1,-1-1 1,1 0 0,0 0 0,0 0-1,0 0 1,0 0 0,0-1 0,0 0-1,1 0 1,-1 0 0,0 0 0,0-1-1,1 0 1,-1 0 0,2 0-56,24-6 143,0-1 1,-1-2 0,0 0-1,0-3 1,24-12-144,-9 4 668,40-11-668,-81 30 8,0 0 0,0 1-1,0-1 1,0 1 0,0 0-1,0 0 1,0 0 0,0 1-1,0-1 1,0 1 0,0-1-1,0 1 1,0 0-1,0 0 1,0 0 0,-1 1-1,1-1 1,0 1 0,-1 0-1,1-1 1,1 3-8,7 6 63,0 0-1,-1 1 1,0 0-1,2 4-62,-5-6 25,0-1-1,1 1 1,-1-1-1,2-1 1,-1 0-25,0-1 23,0-2 1,1 1-1,-1-1 0,1-1 1,0 1-1,0-1 1,0-1-1,0 0 0,1 0 1,6 0-24,10-1 17,1-1-1,-1-1 1,3-2-17,-3 0-429,-1 2 0,1 1 0,17 2 429,-24 1-5653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15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 0 4992,'0'0'661,"4"14"1878,-1 9-2381,-1 1 0,-1-1 0,-2 1 0,0-1 0,-1 0 0,-1 1 0,-1-1 0,-3 4-158,-9 87-240,14-49-3046,2-34-596</inkml:trace>
  <inkml:trace contextRef="#ctx0" brushRef="#br0" timeOffset="1200.005">47 557 6528,'0'0'0,"1"17"0,-1-17 0,3 12 0,-3-12 0,-3 15 0,2-6 0,-4 4 0,-1-1 0,5 2 0,-4 5 0,0 3-384,-1 1 128,2-2-3712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18.75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21 6400,'37'6'0,"0"-3"0,0-1 0,1-2 0,-1-1 0,18-4 0,-3-2 62,14-2-456,0 3 0,11 2 394,-53 4-3626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19.21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9216,'15'6'74,"1"-1"1,0-1 0,0 0-1,1-1 1,-1-1 0,1 0-1,0-1 1,-1-1 0,1-1-1,-1 0 1,1-1 0,8-2-75,-23 3 0,31-1-1602,1 1 1,-1 2 0,1 1-1,-1 2 1,25 6 1601,-48-9-228,4 1-1521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17.8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543 51 5504,'9'6'0,"9"3"-128,-9-4 0,-1-1-1152,-8-4 128,0 0-512</inkml:trace>
  <inkml:trace contextRef="#ctx0" brushRef="#br0" timeOffset="471.416">1 13 4480,'0'0'0,"14"0"256,-5 0 0,1 0 128,7 0 128,8-3-128,-1 1 128,0-1-384,10 2 128,9-2 0,-4 3 0,3 0-256,4 3 0,-1-2-5376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32.81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 13 4608,'0'0'405,"0"0"192,0 0 470,0 0 42,0 0-554,0 0-64,0 0 21,0 0 0,0 0 0,3 0-43,49 4-74,1-2-1,-1-3 1,0-2 0,4-3-395,30-2-9728,-84 8 9280,-2 0-768</inkml:trace>
  <inkml:trace contextRef="#ctx0" brushRef="#br0" timeOffset="369.254">4 388 4992,'0'0'384,"0"0"42,0 0 172,13 0 682,38-2 903,39-7-2183,10-1 377,-61 6-804,1-2 0,-1-1 1,0-2-1,-1-2 427,-21 7-5717</inkml:trace>
  <inkml:trace contextRef="#ctx0" brushRef="#br0" timeOffset="891.246">15 88 7680,'0'0'128,"4"17"256,2 30 59,-2 0 1,-2 1-1,-3-1 1,-1 0 0,-2 1-1,-5 9-443,-6 121 453,17-66-2330,0-56-4480</inkml:trace>
  <inkml:trace contextRef="#ctx0" brushRef="#br0" timeOffset="1479.782">494 611 5888,'0'0'640,"0"0"64,0 0 256,0 0 21,0 0-149,-36 6 939,21-4-1714,0 1 1,0 0-1,0 1 1,1 1 0,-5 2-58,13-4 17,0 0 0,0 1 0,1-1 1,0 1-1,-1 0 0,2 1 0,-1-1 0,0 1 1,1 0-1,0 0 0,0 0 0,0 1 1,-1 3-18,-1 0 7,1 0 1,0 1 0,1-1-1,0 1 1,1 0 0,0 0 0,0 1-1,1-1 1,-1 10-8,3-16-32,0 1 0,0 0 1,1-1-1,0 1 0,0-1 0,0 1 1,0-1-1,1 1 0,-1-1 0,1 0 1,0 0-1,1 0 0,-1 0 0,1 0 0,-1 0 1,1-1-1,0 1 0,1-1 0,-1 0 1,1 1-1,-1-2 0,1 1 0,3 2 32,14 7-1489,0-1-1,0-1 0,1-1 0,1 0 1,-1-2-1,5 0 1490,16 6-1536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1.1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1 295 3456,'13'0'1280,"14"-1"-869,1-1 1,-1-1 0,0-1-1,-1-2 1,1 0 0,18-9-412,-16 6 73,0 1 1,1 1-1,-1 1 1,1 2-1,20 0-73,-3 4 168,-5 1-53,1-2-1,-1-1 1,24-6-115,60-13 117,0 6 1,22 5-118,-110 8 157,0-2 0,0-2 1,-1-1-1,0-2 0,-1-1 1,0-2-1,0-2 0,2-3-157,6-2 132,-1 1 1,2 2-1,14-1-132,-44 13 43,0 1 1,0 1-1,0 0 0,0 1 1,0 1-1,1 0 1,-1 1-1,0 1 0,0 0 1,0 1-1,0 0 1,4 3-44,4 3 73,-1 0 1,1-2-1,0-1 1,1-1-1,-1-1 1,1-1-1,0-1 1,0 0-1,2-3-73,-5 0 13,76-2 50,-90 4-60,1 0 0,0 0 0,0 0 0,-1 1 0,1 0 0,-1 1 0,0 0 0,1 0 1,-1 1-1,5 3-3,1 1 42,-1 0 0,2-1 0,-1 0 0,1-1 0,0-1 0,0 0 0,1-1 0,-1-1 0,8 2-42,-1-4 69,0 1-1,-1-2 1,1-1-1,0-1 1,-1 0-1,11-4-68,33-3 181,1 3 0,8 3-181,74-7 257,-100 8-186,1 2 0,-1 2 1,0 2-1,0 2 1,0 2-1,35 12-71,-18-6 84,-42-10-34,-1-2 0,1 0 0,0-1 0,-1-1 0,1-1 0,0-1 0,1-1-50,39-9 232,45-14-232,-46 10 171,46-6-171,-86 19 23,0 1 1,1 1-1,-1 1 0,0 0 1,1 2-1,-1 1 1,2 1-24,-12-2 59,0 0 0,0-1 0,0 0 0,0 0 0,0-1 0,0-1 0,0 0 0,0 0 0,0-1 0,-1-1 0,3 0-59,3-4-354,1 0 1,-1 0-1,-1-2 1,0 0-1,0-1 1,7-6 353,7-5-8661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1.1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159 522 8576,'12'63'29,"1"-2"89,-3 0 0,-3 1 1,-1 26-119,-6-85 54,0 1 0,0 0 1,0 0-1,-1-1 1,0 1-1,1 0 0,-1-1 1,-1 1-1,1 0 1,0-1-1,-1 1 0,0-1 1,0 0-1,0 0 1,0 0-1,0 0 0,-1 0 1,-2 2-55,3-3 39,0-1 0,0 0 0,0 0 0,0 0 1,0 0-1,-1 0 0,1 0 0,0-1 0,-1 1 1,1-1-1,0 0 0,-1 0 0,1 0 0,-1 0 1,1 0-1,0 0 0,-1 0 0,1-1 0,0 1 0,-1-1 1,1 0-1,0 0 0,0 0 0,0 0 0,0 0 1,0 0-1,0 0 0,0-1 0,0 1 0,-1-2-39,-4-3 23,0 0 0,0-1 0,1 0-1,0 0 1,0 0 0,1-1 0,0 0 0,0 0-1,1 0 1,0-1 0,-1-1-23,-5-18 77,1 1 1,-6-30-78,12 45-23,1 0 0,0-1 0,0 0 0,2 1 0,0-1 0,0 0 0,1 1 0,0-1 0,1 1 0,2-6 23,-2 14-9,-1-1 0,1 0-1,0 1 1,0-1 0,0 1-1,0 0 1,1 0 0,0 0-1,-1 0 1,2 0 0,-1 1-1,0-1 1,1 1 0,0 0-1,-1 0 1,1 0 0,0 1-1,1-1 1,-1 1 0,0 0-1,1 0 1,-1 1 0,1-1-1,0 1 1,-1 0 0,1 0-1,0 0 1,2 1 9,11-1-17,0 1 1,0 0-1,0 2 1,0 0-1,0 1 0,4 2 17,34 10-205,14 8 205,-65-22-15,9 2-2716,-7-3-2559</inkml:trace>
  <inkml:trace contextRef="#ctx0" brushRef="#br0" timeOffset="1">408 810 7424,'0'0'512,"0"0"-22,0 0-63,0 0 21,0 0-128,0 0 0,0 0-128,0 0 21,0 0-42,0 0 42,-23-8 65,17 9-286,1-1 0,0 1 0,0 1 0,0-1 0,0 0 0,0 1 1,0 0-1,1 0 0,-1 1 0,1 0 0,-1-1 0,1 1 0,0 0 0,0 1 1,0-1-1,0 1 0,1 0 0,-1 0 0,1 0 0,0 0 0,0 1 8,1-2-6,0 0 0,1 0 0,-1-1 0,1 1 0,0 0 0,-1 0 0,1 1 1,0-1-1,1 0 0,-1 0 0,1 0 0,-1 0 0,1 1 0,0-1 0,0 0 0,0 1 0,1-1 0,-1 0 0,1 0 0,0 0 0,0 0 0,0 1 0,0-1 0,0 0 0,1-1 0,-1 1 0,1 0 0,0 0 0,0-1 0,0 1 0,0-1 0,0 1 0,2 0 6,1 1-110,0-1-1,0 0 1,0 0-1,0 0 1,1-1-1,-1 1 1,1-1 0,0-1-1,-1 1 1,1-1-1,0 0 1,0 0-1,0-1 1,0 1 0,0-1-1,0-1 1,1 1 110,16-2-5824</inkml:trace>
  <inkml:trace contextRef="#ctx0" brushRef="#br0" timeOffset="2">610 648 9856,'0'0'128,"0"0"21,0 0 107,0 0 85,0 0-42,0 0 64,0 0 42,0 0 43,0 0-149,0 0-65,0 0-63,0 0 42,0 0-1685,0 0-6506</inkml:trace>
  <inkml:trace contextRef="#ctx0" brushRef="#br0" timeOffset="3">906 395 6016,'-13'18'853,"-1"0"0,-11 12-853,17-22-4,-1 1 1,2 0-1,-1 1 1,1 0-1,1 0 1,0 0-1,0 1 1,1 0-1,0 0 1,1 0-1,0 0 1,1 1 3,2-2 0,0-1 0,0 1 0,1-1 0,0 1 0,0-1 0,1 1 0,1-1 0,-1 1 0,2-1 0,-1 0 0,3 4 0,5 12 0,2 0 0,1-1 0,6 7 0,-14-22 0,-3-6-41,0 0 0,0 0 0,0 0 0,0 0 0,1-1 0,-1 1 0,1-1 1,0 1-1,0-1 0,-1 0 0,2 0 0,-1 0 0,3 1 41,29 5-4929,-19-7 3606</inkml:trace>
  <inkml:trace contextRef="#ctx0" brushRef="#br0" timeOffset="4">966 614 2560,'0'0'1024,"0"0"128,12 3-896,-4-2 0,-1 1-128,2-2 128,1 0-128,4-2 128,2 1-128,1-1 128,1-1-256,0-1 128,2 1-128,-7 1 128,0 2 0,-4 0 0,-1 0-4864</inkml:trace>
  <inkml:trace contextRef="#ctx0" brushRef="#br0" timeOffset="5">1333 636 1536,'110'-20'0,"71"-3"0,-128 19 122,1 3-1,31 4-121,-55-2 13,-14 0-22,0-2 1,1 0-1,-1 0 1,0-2-1,3 0 9,-12 1-853</inkml:trace>
  <inkml:trace contextRef="#ctx0" brushRef="#br0" timeOffset="6">1671 211 9728,'-9'-20'1280,"9"18"-1257,-1 0 1,1 0-1,-1 1 1,0-1-1,0 0 0,0 0 1,0 1-1,0-1 1,0 1-1,0-1 1,-1 1-1,1-1 1,-1 1-1,1 0 1,-1 0-1,1 0 1,-1-1-1,0 2 1,1-1-1,-1 0 0,0 0 1,0 0-1,0 1 1,1-1-1,-1 1 1,0 0-1,0-1 1,0 1-1,0 0 1,0 0-1,0 0 1,0 0-1,0 1 1,0-1-1,0 0 0,1 1 1,-1 0-1,0-1 1,0 1-1,0 0 1,1 0-1,-1 0 1,0 0-1,1 0 1,-1 0-24,-7 6 105,0 0 0,0 1 0,1 0 0,1 0 0,-1 1 0,1 0 1,-1 3-106,-8 10 0,2 0 0,-10 22 0,19-34 0,1-1 0,0 1 0,1 0 0,0-1 0,1 2 0,0-1 0,0 0 0,0 10 0,2-18-3,0-1 0,0 1 0,0-1 0,0 1 0,0-1 0,0 1 0,0-1 0,0 1 0,1-1 0,-1 1 0,0-1 0,1 1 0,0-1 0,-1 1 0,1-1 0,0 0 0,-1 0 0,1 1 0,0-1 0,0 0 0,0 0 0,0 0 0,0 0 0,1 0 0,-1 0 0,0 0 0,0 0 0,1 0 0,-1-1 0,0 1 0,1-1 0,-1 1 0,1-1 0,-1 1 0,1-1 0,-1 0 0,1 1 1,-1-1-1,1 0 0,-1 0 0,1 0 0,-1 0 0,1-1 3,5 0-15,-1 0 1,0-1 0,1 1 0,-1-1 0,0-1-1,0 1 1,-1-1 0,1 0 0,2-3 14,3-1 18,-1 0 0,-1-1 0,0-1 1,0 0-1,-1 0 0,0-1 1,0 0-1,-1 0 0,0 0 0,-1-1 1,-1 0-1,1-1 0,-2 1 1,1-3-19,-5 17-10,0 0 1,0 1 0,0-1 0,0 0 0,0 0 0,1 0 0,-1 1-1,1-1 1,0 0 0,0 0 0,0 0 0,0 0 0,1 0 0,0 0 9,24 45-128,-23-42 59,1-1 0,1 1 0,-1-1 1,1 1-1,4 3 69,19 8-4712,-16-11-344</inkml:trace>
  <inkml:trace contextRef="#ctx0" brushRef="#br0" timeOffset="7">1452 797 6400,'0'0'256,"3"-1"21,25-4 372,0 1-1,0 1 1,26 1-649,-36 1 81,20 1 240,-1 2 0,5 2-321,55 2-2946,-90-6-1406</inkml:trace>
  <inkml:trace contextRef="#ctx0" brushRef="#br0" timeOffset="8">1586 830 5632,'0'1'81,"1"0"0,-1-1 0,1 1 0,-1-1 0,1 1 0,-1-1 0,0 1 0,1 0 0,-1-1 0,0 1 0,0 0 0,1-1 0,-1 1 0,0 0 0,0 0 0,0-1 0,0 1 0,0 0 0,0-1 0,0 1 0,0 0 0,0 0 0,0 0-81,-1 31 315,0-12-61,11 53 208,-6-49-1578,-1 1-1,0 18 1117,-3-42-2368,0-1-149</inkml:trace>
  <inkml:trace contextRef="#ctx0" brushRef="#br0" timeOffset="9">1694 837 5376,'-4'52'2135,"4"16"-2135,0-52-246,1 0 1,1-1-1,0 1 0,1 0 1,1-1-1,3 6 246,-3-13-3125,0-14 2709,-1-3-928</inkml:trace>
  <inkml:trace contextRef="#ctx0" brushRef="#br0" timeOffset="10">2022 317 8448,'10'8'28,"-1"-1"1,1 2-1,-1 0 0,-1 0 1,0 0-1,0 1 1,-1 0-1,0 1 0,-1-1 1,0 1-1,-1 1 0,3 6-28,-4-3 146,0 0 0,0 0 0,-2 0-1,0 0 1,-1 0 0,0 0 0,-1 1-1,-1-1 1,-1 7-146,-4 13-220,-1-2 0,-2 1 0,-2-1 1,-1-1-1,-1 0 0,-2 0 0,-1-2 0,-12 19 220,5-15-3477,5-5-491</inkml:trace>
  <inkml:trace contextRef="#ctx0" brushRef="#br0" timeOffset="11">2446 395 2176,'0'0'405,"0"0"107,0 0 107,0 0 0,-6 7 490,-9 11-902,1 1 0,0 1 0,1 0 0,1 1 0,1 0 0,1 0 0,1 2-207,3-9 39,1 1 0,1 0 0,0 1 0,1-1-1,1 1 1,1-1 0,0 1 0,0 0 0,2-1 0,0 1 0,1 2-39,-2-15 19,1 0 0,-1-1 0,1 1 1,0 0-1,-1-1 0,1 1 0,0-1 0,1 1 0,-1-1 0,0 0 0,1 1 1,-1-1-1,1 0 0,0 0 0,0 0 0,0 0 0,0 0 0,0 0 0,0-1 1,0 1-1,1 0-19,1-1 38,-1 0-1,0 0 1,1 0 0,-1 0 0,1-1 0,-1 1-1,1-1 1,-1 0 0,1 0 0,-1 0 0,1-1-1,-1 1 1,1-1 0,2-1-38,5-1 136,0-1 0,0 0 0,-1-1 0,1 0 0,-1-1 0,0 0 0,-1-1 0,0 0 0,5-4-136,-3 1 118,-1 0 0,-1 0 0,0 0 0,0-1 0,-1-1 0,0 0 0,-1 0 0,-1 0 0,0-1 0,0 1 0,-1-2 0,-1 1 0,0 0 0,-1-1 0,1-12-118,-5 45 12,-1 10-4,1 0-1,2 9-7,-1-30-1,1 0 1,0 0-1,0 0 1,1 0-1,0 0 1,1 0 0,0 0-1,0-1 1,0 1-1,1-1 1,0 0 0,-3-6 5,-1 0 1,1-1 0,-1 1 0,1 0-1,0 0 1,-1-1 0,1 1 0,0-1 0,-1 1-1,1-1 1,0 1 0,0-1 0,0 1-1,-1-1 1,1 1 0,0-1 0,0 0-1,0 0 1,0 0 0,0 1 0,0-1 0,0 0-1,0 0 1,0 0 0,0 0 0,-1 0-1,1-1 1,0 1 0,0 0 0,0 0-1,0 0 1,0-1 0,0 1 0,0-1 0,-1 1-1,1-1 1,0 1 0,0-1 0,-1 1-1,1-1 1,0 1 0,-1-1 0,1 0-1,0 0 1,-1 1 0,1-1 0,-1 0 0,1 0-1,-1 0-5,4-3 54,-1-1 1,0 1-1,0-1 0,0 0 0,-1 0 0,1 0 0,0-3-54,1-9 101,-1 0 0,-1-1 0,0 1-1,-1-1 1,0 1 0,-2-1 0,0 1 0,-1 0 0,-1-1-1,-1 1 1,0 0-101,4 15 3,-1 0-1,1 1 0,-1-1 1,0 0-1,1 1 1,-1-1-1,0 0 0,0 1 1,0-1-1,0 1 1,0-1-1,0 1 0,-1 0 1,1 0-1,0-1 1,-1 1-1,1 0 0,-1 0 1,1 0-1,-1 0 1,0 1-1,1-1 0,-1 0 1,0 1-1,1-1 1,-1 1-1,0-1 0,0 1 1,0 0-1,1 0 1,-1 0-1,0 0 0,0 0 1,0 0-1,0 1 1,1-1-1,-1 0 0,0 1 1,0-1-1,1 1 1,-2 0-3,-1 1-28,0 0 1,0-1 0,0 1 0,0 1 0,1-1 0,-1 1 0,1-1 0,-1 1 0,1 0-1,0 0 1,0 0 0,0 1 0,1-1 0,-1 1 0,1-1 0,0 1 0,-1 2 27,2-5-16,1 0 0,-1 1 0,0-1 0,1 0 0,0 1 0,-1-1 0,1 1 0,0-1 0,0 1 1,-1-1-1,1 1 0,0-1 0,1 1 0,-1-1 0,0 0 0,0 1 0,1-1 0,-1 1 0,0-1 1,1 1-1,0-1 0,-1 0 0,1 1 0,0-1 0,-1 0 0,1 0 0,0 0 0,0 0 0,0 1 1,0-1-1,0 0 0,1-1 0,-1 1 0,0 0 0,0 0 0,1 0 0,-1-1 0,0 1 0,1-1 0,0 1 16,1 0-40,1 0 0,0 0 0,-1-1 0,1 0-1,0 1 1,-1-1 0,1-1 0,0 1-1,-1 0 1,1-1 0,0 0 0,-1 0-1,1 0 1,-1 0 0,0 0 0,2-2 40,8-4-31,-1 0 0,0-2 1,0 0-1,-1 0 0,0-1 1,5-5 30,10-15-181,16-24 181,-18 22-19,-28 37 19,2-3 0,0 0 0,0 1 0,0-1 0,0 1 0,0-1 0,1 1 0,-1-1 0,1 1 0,0 0 0,0 0 0,-1 0 0,2 0 0,-1 0 0,0 0 0,1 0 0,-1 0 0,1 0 0,0 0 0,0 0 0,0 0 0,0 0 0,1 0 0,-1 0 0,1 0 0,0 0 0,0 1 0,5 9-4,1 0 1,0-1-1,0 0 0,1-1 1,1 1-1,0-2 4,1 3-4,0 0 0,-1 0 0,-1 1 0,3 6 4,-8-15 2,-1 0 1,-1 0-1,1 0 1,-1 0-1,0 1 1,0-1-1,0 0 1,-1 0 0,0 1-1,0-1 1,0 0-1,0 1 1,-1-1-1,0 0 1,-1 3-3,1-5-63,0 1 0,-1-1 1,1 0-1,-1 0 0,0 0 1,0 0-1,0 0 0,0-1 1,0 1-1,-1-1 0,1 1 63,-32 22-5774,15-13 2766</inkml:trace>
  <inkml:trace contextRef="#ctx0" brushRef="#br0" timeOffset="12">3027 206 4480,'0'0'789,"0"0"64,0 0-63,0 0-108,0 0-340,0 0-108,0 0-84,19-1 255,162-12 348,-39 4-269,-120 9-1636,-13 0-4714</inkml:trace>
  <inkml:trace contextRef="#ctx0" brushRef="#br0" timeOffset="13">3176 247 7424,'2'13'10,"-1"0"1,0 0 0,-1 0-1,0 0 1,-1 0 0,0 0-1,-1 0 1,-3 8-11,1-1 21,1 1 1,0 17-22,3-9-233,0-18-4867,0-11 3777</inkml:trace>
  <inkml:trace contextRef="#ctx0" brushRef="#br0" timeOffset="14">3266 281 10240,'0'0'384,"0"0"-43,0 0-170,4 25-43,-8 48-378,2-58-4,0-1 0,1 0 1,1 0-1,0 0 0,1 0 0,1 1 0,0 0 254,1-5-2731,1-1-1599</inkml:trace>
  <inkml:trace contextRef="#ctx0" brushRef="#br0" timeOffset="15">3552 226 6912,'3'16'42,"1"-1"-1,0 1 1,1-1 0,0 0 0,2 0 0,2 3-42,15 42 111,-16-40-468,8 31 1284,-11-18-6232,-5-33 3918</inkml:trace>
  <inkml:trace contextRef="#ctx0" brushRef="#br0" timeOffset="16">3767 183 9088,'-5'12'0,"5"-10"0,-1 0 0,1-1 0,-1 1 0,0 0 0,1 0 0,-1-1 0,0 1 0,0-1 0,-1 1 0,1-1 0,0 1 0,0-1 0,-1 0 0,1 1 0,-2 0 0,-4 4 0,-25 28-864,-1 0 0,-1-3 0,-2 0 0,-1-3 0,-2-1 0,-5 1 864,33-21-2496</inkml:trace>
  <inkml:trace contextRef="#ctx0" brushRef="#br0" timeOffset="17">3100 635 6912,'13'-4'19,"1"1"0,-1 1 0,0 0 0,1 1 0,-1 0 0,1 1 0,5 1-19,30 4 513,18 5-513,-52-8 79,130 15-41,-84-12 141,1 3 1,-2 3-1,5 3-179,-55-10-548,1-2-1,-1 0 0,1 0 1,0-1-1,-1 0 1,1 0-1,9-2 549,-6-1-2709</inkml:trace>
  <inkml:trace contextRef="#ctx0" brushRef="#br0" timeOffset="18">3562 852 7680,'-5'-20'1557,"3"15"-1339,1 0 0,-2 1 0,1 0 0,0-1 0,-1 1 0,0 0 0,0 0 0,0 0 0,0 1 0,-1-1 0,1 1 0,-1 0 0,0 0 0,-2-1-218,4 3 14,0 0 0,0 0-1,-1 0 1,1 0 0,-1 0-1,1 0 1,0 1 0,-1-1-1,1 1 1,-1 0-1,0 0 1,1 0 0,-1 0-1,1 0 1,-1 0 0,1 1-1,-1-1 1,1 1 0,-1 0-1,1 0 1,0 0 0,-1 0-1,1 0 1,0 0 0,0 1-1,0-1 1,0 1 0,-2 0-14,-7 9-6,0-1 0,0 1 1,1 1-1,0 0 1,1 0-1,1 1 0,0 0 1,0 1-1,1 0 0,1 0 1,1 0-1,0 1 1,0 0-1,2 0 0,0 0 1,0 0-1,2 0 1,0 1-1,1 7 6,-1-21-4,2 1 0,-1-1 0,0 1-1,0-1 1,1 1 0,0-1 0,-1 1 0,1-1 0,0 1 0,0-1 0,0 0-1,0 1 1,1-1 0,-1 0 0,1 0 0,-1 0 0,1 0 0,0 0 0,0 0 0,0-1-1,0 1 1,1 0 4,0-1-2,-1 0-1,1 0 0,-1-1 1,1 1-1,-1-1 0,1 0 1,-1 0-1,1 0 0,0 0 1,-1 0-1,1 0 0,-1-1 1,1 1-1,-1-1 0,1 0 1,-1 0-1,1 0 0,-1 0 1,0 0-1,0 0 0,1-1 1,-1 1 2,12-8 54,-1 0 1,0 0 0,0-1 0,-1-1 0,0 0 0,-1-1 0,7-10-55,-11 13 35,0 0-1,-1-1 1,0 0 0,-1 0 0,0-1 0,-1 1 0,0-1 0,0 0 0,-1-1 0,-1 1 0,0-3-35,-1 6 0,0 18-8,1 0 1,0-1 0,0 1 0,1 0 0,1-1 0,3 9 7,32 59-427,-35-71-152,0 0-1,0-1 1,0 0-1,1 1 1,0-1-1,0 0 580,13 11-6293</inkml:trace>
  <inkml:trace contextRef="#ctx0" brushRef="#br0" timeOffset="19">4121 0 6656,'1'3'130,"1"0"1,-1-1 0,1 1-1,-1 0 1,0 0 0,0 0-1,0 0 1,-1 0 0,1 1-1,-1-1 1,1 0 0,-1 0-1,0 1-130,-6 44 892,2-14-773,-13 250 756,-7 124 380,7-105-2320,2-101-6421,10-147 5566</inkml:trace>
  <inkml:trace contextRef="#ctx0" brushRef="#br0" timeOffset="20">4256 1065 2304,'0'0'896,"0"0"-43,0 0-170,2 13 341,0 64 98,-3-46-915,2 0 1,2 0-208,-2-21 114,1 0 1,0 0-1,0-1 1,1 1-1,1 0 1,-1-1 0,2 0-1,0 2-114,-5-10 55,1 0 0,0 0 0,-1 0 0,1 0 0,0 0 0,0 0 0,0 0 0,0 0 0,0 0 0,-1-1 0,2 1 0,-1 0 0,0-1 0,0 1 0,0 0 0,0-1 0,0 0 0,0 1 0,1-1 0,-1 1 0,0-1 0,0 0 0,1 0 0,0 0-55,1 0 50,0 0 1,-1-1-1,1 0 0,0 1 0,0-1 0,-1 0 0,1 0 1,0-1-1,-1 1 0,0 0 0,2-1-50,5-5 231,-1 1 1,1-1-1,-1-1 1,-1 0-1,5-5-231,-5 4 151,-1 0-1,-1 0 0,0-1 0,0 0 0,-1 0 0,-1 0 1,1 0-1,-1 0 0,0-8-150,-1 9 58,0 1 0,-1-1 0,0 1 0,-1-1 0,0 0 0,-1 0 0,1 1 0,-2-1 0,1 1 0,-1-1 0,0 1 0,-1-1-58,2 6 20,0 1-1,0 0 0,0-1 0,-1 1 1,1 0-1,0 0 0,-1 0 0,0 0 1,1 0-1,-1 0 0,0 1 0,0-1 1,0 1-1,0-1 0,0 1 0,0 0 1,0-1-1,-1 1 0,1 0 0,0 0 1,-1 1-1,1-1 0,-1 0 0,1 1 1,-1 0-1,1-1 0,-1 1 0,-1 0-19,-6 2-106,0-1 0,0 1 0,0 1 0,0-1-1,0 2 1,-4 2 106,-33 8-8179,46-14 4062</inkml:trace>
  <inkml:trace contextRef="#ctx0" brushRef="#br0" timeOffset="21">4541 64 7680,'-13'-3'558,"0"1"0,1-2 0,-1 0 1,1 0-1,0-1 0,-2-2-558,10 6 19,1 0 0,0 0-1,-1 1 1,1-1 0,-1 1 0,1-1 0,-1 1-1,1 0 1,-1 0 0,1 1 0,-1-1 0,1 1-1,0 0 1,-1 0 0,1 0 0,0 0 0,-1 0 0,1 1-1,-2 1-18,-3 1 44,0 0-1,0 1 1,0 1 0,0-1-1,1 1 1,-4 5-44,4-4 0,1 1 0,1-1 0,-1 1 0,1 0 0,1 1 0,-1-1 0,2 1 0,-1 0 0,1 0 0,0 0 0,1 1 0,0-1 0,1 1 0,0-1 0,0 1 0,1-1 0,0 1 0,1-1 0,0 1 0,-1-9 0,-1-1 0,1 1 0,0-1 0,0 1 0,0-1 0,0 1 0,0-1 0,0 1 0,0-1 0,1 1 0,-1-1 0,0 1 0,0-1 0,0 1 0,0-1 0,1 1 0,-1-1 0,0 1 0,1-1 0,-1 0 0,0 1 0,1-1 0,-1 1 0,0-1 0,1 0 0,-1 1 0,0-1 0,1 0 0,-1 0 0,1 1 0,-1-1 0,1 0 0,-1 0 0,1 1 0,-1-1 0,1 0 0,-1 0 0,1 0 0,-1 0 0,1 0 0,-1 0 0,1 0 0,-1 0 0,1 0 0,14-7 0,1-9 0,-1 0 0,-1-1 0,0 0 0,-1-1 0,-1-1 0,-1 0 0,9-19 0,-12 23 0,-6 15 0,0 8 0,-3 11 0,-3 11-65,2-18-103,0 1-1,1 0 1,1 0-1,0 10 169,1-19-71,-1 0-1,1 0 1,0 0-1,0 0 0,0-1 1,1 1-1,-1 0 1,1-1-1,0 1 1,0-1-1,0 0 0,1 0 1,-1 0-1,1 0 1,-1 0-1,1 0 1,0 0-1,0-1 72,19 13-2411,1-1-2367</inkml:trace>
  <inkml:trace contextRef="#ctx0" brushRef="#br0" timeOffset="22">4680 572 7808,'3'5'21,"-2"-4"86,-1-1 21,0 0 0,12 3 21,21 2-141,1-3 1,-1 0-1,1-2 0,-1-2 1,0-1-1,10-3-8,18 0-818,-44 5-4195</inkml:trace>
  <inkml:trace contextRef="#ctx0" brushRef="#br0" timeOffset="23">4674 777 7680,'3'2'131,"1"0"1,0 0 0,0-1 0,0 1-1,0-1 1,0 0 0,0 0 0,0-1-1,1 1 1,-1-1 0,0 0 0,0 0-1,0 0 1,1-1 0,-1 1-1,0-1 1,3-1-132,12-1 43,23-1 142,0 2-1,21 2-184,-27 0 37,-6 3-955,-30-3-5460</inkml:trace>
  <inkml:trace contextRef="#ctx0" brushRef="#br0" timeOffset="24">5406 522 7040,'0'0'128,"0"0"0,1 1 0,6 9-39,-1 0 0,0 0 0,0 1 0,-1 0 1,-1 0-1,0 0 0,0 0 0,-1 0 0,-1 1 0,1 6-89,0 2 78,-1 1 0,-1 0-1,-1 0 1,-1 0 0,-2 13-78,2-29 61,1-1 1,-1 0 0,-1 1 0,1-1-1,-1 0 1,1 0 0,-1 0 0,0 0-1,-1 0 1,1 0 0,-1-1 0,1 1-1,-1-1 1,0 1 0,-1-1 0,1 0-1,0 0 1,-3 1-62,4-3 26,0 0-1,0 0 0,0 0 1,0-1-1,0 1 1,0 0-1,-1-1 1,1 1-1,0-1 0,0 0 1,-1 0-1,1 0 1,0 0-1,-1 0 1,1 0-1,0-1 0,0 1 1,0-1-1,-1 0 1,1 1-1,0-1 0,0 0 1,0 0-1,0 0 1,0-1-1,0 1 1,0 0-1,1-1 0,-1 1 1,0-1-1,1 0 1,-1 1-1,1-1 1,0 0-1,0 0 0,-1 0-25,-8-13 35,0 0 0,0 0 0,1-1 0,1 0-1,1-1 1,0 1 0,1-2 0,1 1 0,0-3-35,3 11-11,1 0 1,0 0 0,0-1-1,0 1 1,1 0 0,1 0 0,0 0-1,0 0 1,1 0 0,0 0-1,0 0 1,1 0 0,0 0-1,0 1 1,1 0 0,1 0 0,-1 0-1,6-7 11,-8 13-30,1 0 0,-1 0 0,0 0 0,1 0 0,0 1 0,-1-1 0,1 1 0,0 0 0,0-1 0,0 1 0,0 1-1,-1-1 1,2 0 0,-1 1 0,0-1 0,0 1 0,2 0 30,54 3-214,-43-1 169,0 2 0,-1 0-1,12 4 46,-16-3-23,1-2-1,0 1 1,0-2-1,1 0 0,-1 0 1,4-1 23,26-1-1152,-32 0-4608</inkml:trace>
  <inkml:trace contextRef="#ctx0" brushRef="#br0" timeOffset="25">5745 798 5632,'0'0'405,"0"0"150,0 0 277,0 0-22,0 0-319,-21-14 640,18 12-1123,-1 1 0,0-1 1,1 1-1,-1 0 0,0 0 0,0 0 1,0 1-1,1-1 0,-1 1 1,0 0-1,0 0 0,0 0 1,0 1-1,0-1 0,1 1 0,-1 0 1,0 0-1,0 1 0,1-1 1,-1 1-1,1-1 0,-3 3-8,-12 5 24,0 2 0,1 0 0,-12 11-24,19-15 2,4-3-2,0 1 0,1 0 0,-1 0 0,1 0 0,0 1 0,-4 5 0,8-9 0,0-1 0,0 1 0,0-1 0,0 1 0,1-1 0,-1 1 0,1 0 0,-1 0 0,1-1 0,-1 1 0,1 0 0,0 0 0,0-1 0,0 1 0,0 0 0,0 0 0,1-1 0,-1 1 0,0 0 0,1 0 0,-1-1 0,1 1 0,0 0 0,-1-1 0,1 1 0,0-1 0,0 1 0,0-1 0,0 1 0,0-1 0,1 0 0,7 8-301,1 0 0,0-1 0,0 0 1,1-1-1,0 0 0,0-1 0,1 0 0,0-1 1,0 0-1,7 1 301,5 3-4672</inkml:trace>
  <inkml:trace contextRef="#ctx0" brushRef="#br0" timeOffset="26">5979 446 8064,'-2'3'212,"-1"1"0,1-1 0,-1 0 0,1 1 0,-1-1 0,0-1 0,-1 1-212,-9 11 564,3-2-564,1 1 0,1-1 0,0 2 0,0-1 0,1 1 0,1 0 0,0 1 0,1-1 0,1 1 0,-1 6 0,3-12 0,1 0 0,0-1 0,1 1 0,0 0 0,0-1 0,1 1 0,0-1 0,1 1 0,-1 0 0,2-1 0,-1 0 0,1 0 0,0 0 0,1 0 0,0 0 0,0 0 0,1-1 0,0 0 0,1 1 0,1 0-465,0 0 0,0 0 0,0-1-1,1 1 1,7 3 465,-3-3-5226</inkml:trace>
  <inkml:trace contextRef="#ctx0" brushRef="#br0" timeOffset="27">6049 669 6272,'0'0'0,"0"0"128,5 8 256,-5-8 128,15 5-384,-6-3 0,3-2 0,1 0 0,5 0-128,0-2 128,3-2-128,-3 1 128,0 2-128,-4-4 128,0 2-5888</inkml:trace>
  <inkml:trace contextRef="#ctx0" brushRef="#br0" timeOffset="28">6547 409 5248,'0'0'149,"0"0"107,4-9 640,-3 1-660,-1 1-1,0 0 1,0-1-1,-1 1 1,0 0-1,-1-5-235,2 9 79,-1-1-1,0 1 0,-1-1 1,1 1-1,-1-1 0,1 1 1,-1 0-1,0 0 0,0 0 1,0 0-1,-1 0 0,1 0 1,-1 1-1,0-1 0,1 1 1,-4-2-79,-4 0 0,10 3 0,-1 1 0,0 0 0,1 0 0,-1 0 0,0-1 0,1 1 0,-1 0 0,0 0 0,1 0 0,-1 0 0,0 0 0,1 0 0,-1 0 0,0 1 0,1-1 0,-1 0 0,0 0 0,1 0 0,-1 1 0,0-1 0,1 0 0,-1 1 0,1-1 0,-1 0 0,1 1 0,-1-1 0,1 1 0,-1-1 0,1 1 0,-1-1 0,1 1 0,0-1 0,-1 1 0,1 0 0,-9 7-10,2 0 0,-1 1 0,1 1 0,0-1 0,1 1 1,0 0-1,1 0 0,0 1 0,0 0 0,1 0 0,1 0 1,0 0-1,-1 6 10,2-5 0,1-7 0,0 0 0,0-1 0,1 1 0,0 0 0,-1 0 0,2-1 0,-1 1 0,0 0 0,1 0 0,0-1 0,0 1 0,0-1 0,2 5 0,-2-9 0,-1 1 0,1-1 0,0 1 0,-1 0 0,1-1 0,0 0 0,-1 1 0,1-1 0,0 1 0,0-1 0,-1 0 0,1 1 0,0-1 0,0 0 0,-1 0 0,1 0 0,0 0 0,0 0 0,0 0 0,0 0 0,-1 0 0,1 0 0,0 0 0,0 0 0,0 0 0,-1 0 0,1-1 0,0 1 0,0 0 0,-1-1 0,1 1 0,0 0 0,0-1 0,-1 1 0,2-1 0,7-2 34,-1-1 1,0 0 0,0 0-1,0-1 1,-1 1 0,0-2-1,0 1 1,1-2-35,-7 7 8,-1-1 0,1 1-1,-1 0 1,0-1 0,1 1-1,-1-1 1,1 1 0,-1-1 0,0 0-1,0 1 1,1-1 0,-1 1 0,0-1-1,0 1 1,0-1 0,1 0-1,-1 1 1,0-1 0,0 0 0,0 1-1,0-1 1,0 1 0,0-1 0,-1 0-1,1 1 1,0-1 0,0 1-1,0-1-7,-1-15 125,1 15-231,0 1-22,0 0 0,0 2 102,0 0 0,0-1 0,0 1 0,0 0 1,0-1-1,1 1 0,-1 0 0,0-1 0,1 1 1,-1-1-1,1 1 0,0 1 26,1 2-53,4 19-182,2 0 1,1-1-1,1 0 0,0 0 1,12 16 234,-15-27-5120</inkml:trace>
  <inkml:trace contextRef="#ctx0" brushRef="#br0" timeOffset="29">6300 677 6528,'3'0'2,"-1"-1"13,1 1-1,-1 0 1,1-1-1,-1 1 1,1 0-1,-1 0 1,1 1-1,-1-1 1,1 0-1,-1 1 1,0 0-1,1-1 1,-1 1-1,0 0 1,1 0-1,0 1-14,4 2 60,1-1-1,-1 0 0,1 0 0,0-1 0,0 0 1,0 0-1,0-1 0,0 0 0,1 0 0,-1-1 0,3 0-59,20-1 251,0-1-1,13-4-250,-12-1-110,1-1-1,-1-1 0,20-10 111,-39 14-542,1 1-4066</inkml:trace>
  <inkml:trace contextRef="#ctx0" brushRef="#br0" timeOffset="30">6349 858 6400,'0'0'149,"24"-1"320,49 3-42,59-8-427,-109 6 248,3-1-3333,-24 1 952,-2 0 682</inkml:trace>
  <inkml:trace contextRef="#ctx0" brushRef="#br0" timeOffset="31">6433 916 6528,'0'0'0,"3"11"0,-3-11 0,1 12 0,-1-3 0,-1 2 0,-1 3 128,2 2-128,0 1 128,0 1-128,0-1 128,2-2-128,-2-3 128,1-2 0,-1-1 0,0-3-128,0-6 0,0 0-4992</inkml:trace>
  <inkml:trace contextRef="#ctx0" brushRef="#br0" timeOffset="32">6494 909 3840,'0'0'0,"0"0"0,-1 15 256,1-8 0,1-2 128,2 5 0,1 3-256,0 6 128,1 5-128,-1 0 128,-1 3-128,1-2 0,-3 4-128,1-7 128,0 0-768,-1-6 0,2 0-2688</inkml:trace>
  <inkml:trace contextRef="#ctx0" brushRef="#br0" timeOffset="33">6744 430 7424,'12'20'230,"-2"1"1,-1 0-1,0 0 0,-2 0 1,0 1-1,-1 0 1,-2 1-1,0-1 0,-1 1 1,-1 18-231,0-9 129,-2 1 1,-1-1-1,-1 0 1,-2 0-1,-1 0 1,-2 0-1,-1-1 1,-5 9-130,5-17-2201,-2-1 1,0 0 0,-1-1 0,-6 6 2200,1 0-1835</inkml:trace>
  <inkml:trace contextRef="#ctx0" brushRef="#br0" timeOffset="34">7123 380 7808,'0'0'384,"0"0"0,0 0 0,0 0-43,0 0-149,0 0 21,0 0-63,-9 7 234,-19 16-288,1 0 0,0 2 0,-19 24-96,39-42 13,1 1 0,1 0 0,-1 0 0,1 0 1,1 0-1,-1 1 0,1 0 0,1 0 0,0 0 0,0 0 1,1 1-1,0-1 0,0 1 0,1-1 0,1 1 0,0 0 1,0 1-14,3 16 0,1-1 0,1 0 0,2 0 0,1 0 0,7 15 0,-13-35-113,1-1 1,0 1 0,0-1-1,1 0 1,-1 0 0,1 0-1,0-1 1,0 0 0,1 1-1,0-1 1,-1-1-1,1 1 1,0-1 0,1 0-1,4 3 113,15 6-6122</inkml:trace>
  <inkml:trace contextRef="#ctx0" brushRef="#br0" timeOffset="35">7379 522 6144,'-15'5'93,"1"0"0,0 2 0,0 0 0,1 0 0,0 2 0,0-1 0,1 2 1,0-1-1,1 2 0,0 0 0,-2 2-93,8-7 2,0 0 0,1 1 1,0 0-1,0 0 0,0 0 1,1 0-1,0 1 0,0-1 1,1 1-1,0 0 0,0 0 1,1-1-1,0 1 0,1 0 1,-1 0-1,2 3-2,-1-6 3,0 0-1,1-1 1,0 1-1,0-1 0,0 1 1,0-1-1,1 1 1,-1-1-1,1 0 1,1 0-1,-1 0 1,0 0-1,1 0 1,0 0-1,0-1 1,0 1-1,0-1 1,0 0-1,1 0 1,0 0-1,-1-1 1,1 1-1,0-1 1,0 0-1,1 0 0,-1 0 1,0 0-1,2 0-2,-1-2 15,0 1 0,-1-1 0,1 1 0,0-1 0,-1-1 0,1 1 0,0-1 0,-1 0 0,1 0 0,-1 0 0,1 0 0,-1-1 0,0 0 0,5-2-15,7-5 23,0 0-1,0-1 1,1-2-23,-10 7 66,0 0-1,-1-1 1,0 0 0,0 0 0,0 0-1,-1-1 1,0 0 0,0 0 0,0-1 0,-1 1-1,-1-1 1,1 0-66,-12 18 250,-6 16-372,11-16 101,0-1 0,1 0 1,1 1-1,0 0 0,0-1 0,1 1 0,0 0 1,0 0 20,0-8 4,0 1 1,0 0 0,0-1-1,1 1 1,-1-1 0,1 1-1,0-1 1,-1 1 0,1-1-1,0 1 1,0-1 0,1 0-1,-1 1 1,0-1 0,1 0 0,-1 0-1,1 0 1,0 0 0,0 0-1,0 0 1,0-1 0,0 1-1,0-1 1,0 1 0,1-1-1,-1 0 1,0 0 0,1 0-1,-1 0 1,1 0 0,1 0-5,-1-1 46,0 0 0,0-1 0,0 1 0,1-1 1,-1 1-1,0-1 0,0 0 0,0-1 0,-1 1 0,1 0 1,0-1-1,0 1 0,-1-1 0,1 0 0,-1 0 1,1 0-1,-1 0 0,0 0 0,0-1 0,0 1 0,0-1 1,0 1-1,0-3-46,5-4 185,-2 0 1,1-1 0,-1 0-1,-1 0 1,0-1 0,0-1-186,-1 3 96,-1-1 0,-1 0 0,0 0 0,0 0 0,-1 0 0,0 0 0,0 0 0,-1 0-96,0 6 30,1 0 1,-1 0-1,1 0 1,-1 0-1,0 1 0,0-1 1,-1 0-1,1 1 1,-1-1-1,0 1 1,0-1-1,0 1 1,0 0-1,-1 0 1,1 0-1,-1 0 1,1 0-1,-1 1 1,0-1-1,0 1 1,-4-2-31,5 2 2,1 2-4,0 0 1,0-1 0,0 1-1,1-1 1,-1 1 0,0 0 0,0 0-1,0 0 1,0-1 0,0 1-1,0 0 1,0 0 0,0 0-1,0 0 1,0 0 0,0 1 0,0-1-1,0 0 2,0 0-8,-1 0 1,1 1-1,0-1 0,-1 0 0,1 1 0,0-1 0,-1 1 0,1-1 0,0 1 0,0 0 0,-1 0 1,1-1-1,0 1 0,0 0 0,0 0 0,0 0 0,0 0 0,0 0 0,0 0 0,1 1 0,-1-1 0,0 0 1,1 0-1,-1 0 0,0 1 0,1-1 0,0 0 0,-1 1 0,1 0 8,-1 2-26,1 1 1,-1 0-1,1 0 0,0-1 0,1 1 0,0 4 26,-1-2 0,0-6-6,0 0 0,1 0 0,-1 0 1,0 0-1,0 0 0,1 0 0,-1 0 0,1 1 0,-1-1 0,1 0 0,-1 0 0,1 0 0,-1-1 0,1 1 0,0 0 0,0 0 0,-1 0 0,1 0 0,0-1 1,0 1-1,0 0 0,0-1 0,0 1 0,0 0 0,0-1 0,0 0 0,0 1 0,0-1 0,0 0 0,0 1 0,1-1 0,-1 0 0,0 0 0,0 0 0,0 0 0,0 0 1,0 0-1,1 0 0,-1 0 0,0-1 0,0 1 0,0 0 0,0-1 0,1 1 6,4-2-38,1 0 0,0 0-1,-1-1 1,1 0 0,-1 0 0,4-3 38,1-1 46,-1 0-1,0-1 1,0 0 0,-1-1 0,6-7-46,-12 13 15,0 0-1,0-1 1,-1 1-1,1 0 1,-1-1-1,0 0 1,0 0-1,0 0 1,-1 0-1,1 0 1,-1 0-1,0 0 1,0 0-1,-1 0 1,1 0-1,-1-1 1,0 1-1,0-4-14,0 7 0,0 0-1,0 0 0,-1 0 1,1 0-1,0 0 0,-1 0 1,1 0-1,0 0 1,-1 0-1,1 0 0,-1 1 1,0-1-1,1 0 0,-1 0 1,0 1-1,1-1 0,-1 0 1,0 1-1,0-1 0,1 0 1,-1 1-1,0-1 1,0 1-1,0 0 0,0-1 1,0 1-1,0 0 0,0-1 1,0 1-1,0 0 0,0 0 1,0 0-1,0 0 0,0 0 1,0 0-1,0 0 1,0 0-1,0 0 0,0 0 1,1 1-1,-1-1 0,0 0 1,0 1-1,0-1 0,0 1 1,0-1-1,0 1 1,-1 0-12,0 0-1,1 0 1,-1 0-1,0 0 1,1 0-1,-1 0 1,1 0 0,0 1-1,-1-1 1,1 0-1,0 1 1,0-1-1,0 1 1,0 0-1,0-1 1,0 1 0,0 0-1,0 0 1,1-1-1,-1 1 1,1 0-1,-1 0 1,1 0-1,0 0 1,0 2 12,2 3-24,0 1 0,0-1 1,1 1-1,1-1 0,-1 0 0,1 0 0,1 0 1,-1 0-1,1-1 0,0 0 0,0 0 24,3 3-28,-1 1-1,-1-1 0,0 1 0,0 0 1,0 3 28,-3-7 3,-1 1 0,1-1 1,-2 1-1,1 0 1,-1 0-1,0 0 0,0 0 1,-1 0-1,0 0 1,0 0-1,-1 3-3,0-6 4,0 0-1,0 0 1,0 0 0,-1 0-1,0 0 1,0 0 0,0 0-1,0 0 1,0-1-1,-1 1 1,0-1 0,0 0-1,0 0 1,0 0 0,0 0-1,0 0 1,-1 0 0,1-1-1,-2 0-3,-45 25 138,46-25-281,0-1 0,0 0 0,0 1 0,0-1 0,0 0 0,0-1 0,0 1 0,0-1 0,-1 0 0,1 0 0,0 0 0,-2-1 143,-3-4-3904,6-7-704</inkml:trace>
  <inkml:trace contextRef="#ctx0" brushRef="#br0" timeOffset="36">7840 479 8448,'-1'11'0,"1"-11"0,0 0 0,0 0 0,0 1 0,0-1 0,0 0 0,0 0 0,0 0 0,0 1 0,0-1 0,0 0 0,0 0 0,0 1 0,0-1 0,0 0 0,0 0 0,0 0 0,1 1 0,-1-1 0,0 0 0,0 0 0,0 0 0,0 0 0,1 1 0,-1-1 0,0 0 0,0 0 0,0 0 0,0 0 0,1 0 0,-1 0 0,0 0 0,0 0 0,1 1 0,-1-1 0,0 0 0,0 0 0,0 0 0,1 0 0,-1 0 0,0 0 0,0 0 0,1 0 0,-1 0 0,0 0 0,11-2 0,-10 2 0,37-4 19,1 3 0,24 2-19,-1 0-1318,-55-1-3418</inkml:trace>
  <inkml:trace contextRef="#ctx0" brushRef="#br0" timeOffset="37">7887 549 2432,'0'8'0,"0"4"1024,-1 6 0,-1 3-768,1 6 128,-4 6-256,4-3 128,-1-2-128,1 1 128,-1-4-128,0-1 128,0-5-256,0-2 128,2-2 0,0-5 128,0-1-256,0-1 128,0-2-4864</inkml:trace>
  <inkml:trace contextRef="#ctx0" brushRef="#br0" timeOffset="38">8027 549 5120,'-8'11'0,"8"-10"9,-1 0 0,0 0 0,0 1 0,1-1 0,-1 0 0,1 1 0,-1-1 0,1 1 0,-1-1 0,1 1 0,0-1 0,0 1 0,0-1 0,0 1 1,0-1-1,0 1 0,0-1 0,0 0 0,1 2-9,0 5 84,-20 204 1097,5-122-5199,12-81 2503</inkml:trace>
  <inkml:trace contextRef="#ctx0" brushRef="#br0" timeOffset="39">8257 747 5632,'0'0'149,"8"-1"2240,41-3-1595,-40 2-716,0 1 1,0 0-1,0 0 1,0 1-1,0 0 1,0 1-1,0 0 1,0 0-1,0 1 1,3 1-79,-10-2 107,-2-1 42,0 0 64,0 0-1301,0 0-4970</inkml:trace>
  <inkml:trace contextRef="#ctx0" brushRef="#br0" timeOffset="40">8642 536 8192,'-2'7'128,"-17"42"-128,6-18 0,1 0 0,-6 31 0,14-44 0,0 0 0,2 1 0,0-1 0,1 1 0,0 4 0,2-18 0,-1 0 0,1 0 0,0-1 0,0 1 0,0 0 0,1-1 0,-1 1 0,1 0 0,0-1 0,2 3 0,-2-5 0,0 1 0,-1-1 0,2 0 0,-1 0 0,0 1 0,0-2 0,0 1 0,1 0 0,-1 0 0,1-1 0,0 1 0,-1-1 0,1 0 0,0 0 0,0 0 0,0 0 0,0-1 0,0 1 0,3-1-1,1 0 0,-1 0 1,0 0-1,1-1 0,-1 0 0,0 0 1,0-1-1,1 1 0,-1-2 1,-1 1-1,1 0 0,0-1 0,-1 0 1,1-1-1,0 0 1,7-4 28,-1-1-1,1-1 1,-1 0 0,-1-1 0,7-7-28,-14 14 100,-1 0 1,1 0-1,-1-1 1,0 1 0,0 0-1,-1-1 1,0 0-1,1 0 1,-1 0-1,-1 0 1,1 0 0,-1 0-1,0 0 1,0 0-1,0-1 1,-1 1-1,0 0 1,0 0 0,0-1-1,-1 1 1,0 0-101,-3-3 64,-5 5-64,7 3 0,1 0 0,0 1 0,-1-1 0,1 1 0,0 0 0,0-1 0,0 1 0,-1 0 0,1 0 0,0 0 0,0 0 0,0 0 0,0 0 0,0 0 0,1 0 0,-1 0 0,0 0 0,1 1 0,-1-1 0,0 0 0,1 0 0,-1 1 0,1-1 0,0 0 0,-1 1 0,1 0 0,-8 42 0,8-39 0,-1 2-15,1 1 1,0-1 0,0 1 0,1-1 0,0 1-1,0-1 1,0 1 0,1-1 0,1 1 14,-3-7-5,1 1 0,0-1 1,-1 1-1,1-1 1,0 1-1,0-1 0,0 0 1,0 0-1,0 1 0,0-1 1,0 0-1,0 0 0,0 0 1,1 0-1,-1 0 1,0-1-1,1 1 0,-1 0 1,1 0 4,0-1-2,0 0 0,0 0 0,-1 0 0,1 0 0,0 0 0,0 0 0,0 0 0,0-1 0,0 1 0,-1-1 0,1 1 0,0-1 0,0 0 0,-1 0 0,1 0 0,0 0 0,-1 0 0,1 0 0,-1 0 0,1-1 2,4-3 27,-1 0 1,0 0 0,-1 0-1,0-1 1,1 0 0,-2 0-1,1 0 1,-1 0 0,0-1-1,0 1 1,-1-1 0,1 0-1,-2 1 1,1-1 0,-1 0-1,1-4-27,0-6 79,-1 1 1,0-1-1,-1 0 0,-1 0 0,-1 1 0,-1-9-79,1 16 50,1 0 0,-1 1 0,-1-1 0,0 1 0,0 0 0,0 0 0,-1 0 0,0 0-50,2 6 2,1 0 0,0 1 0,-1-1 0,1 0 0,-1 1 0,0 0 0,1-1 1,-1 1-1,0 0 0,0 0 0,0 0 0,0 0 0,0 0 0,0 0 0,0 0 0,0 1 0,0-1 0,0 1 0,-1 0 0,1 0 0,0-1 0,0 1 0,0 1 0,0-1 0,-1 0 0,1 0 0,0 1 0,0-1 0,0 1 0,0 0 0,0 0 0,0 0 0,0 0 0,-1 0-2,1 0-19,0 0 0,1 0-1,-1 0 1,0 0-1,0 0 1,1 1 0,-1-1-1,0 0 1,1 1 0,-1-1-1,1 1 1,0 0-1,0 0 1,-1-1 0,1 1-1,0 0 1,1 0 0,-1 0-1,0 0 1,0 0 0,1 0-1,-1 0 1,1 0-1,0 2 20,0-3-16,0 1-1,0 0 0,0-1 0,0 1 0,1-1 1,-1 1-1,0 0 0,1-1 0,0 1 0,-1-1 1,1 1-1,0-1 0,0 1 0,0-1 0,0 0 1,0 1-1,0-1 0,0 0 0,0 0 0,0 0 1,1 0-1,-1 0 0,0 0 0,1 0 0,-1 0 0,1-1 1,-1 1-1,1 0 0,-1-1 0,1 1 0,0-1 1,-1 0 16,9 2-19,-1-1 0,1 0 1,0-1-1,-1 0 0,1 0 1,-1-1-1,1 0 0,-1-1 1,1 0-1,-1 0 0,0-1 1,7-3 18,13-6-54,0-2 1,-1 0 0,5-6 53,-13 6-22,-4 4-43,-16 11 62,0 0-1,0 0 1,0 0 0,0 0-1,-1 0 1,1 0 0,0 0 0,-1 0-1,1 0 1,0 0 0,-1 0-1,1 0 1,-1 0 0,0 0 0,1 0-1,-1 0 1,0-1 0,0 1-1,0 0 4,-4 8-18,0 0-1,0 0 1,1 1-1,0-1 1,1 1-1,0 0 1,1 0 0,-2 8 18,1 12-46,1-1 1,1 11 45,1-15 8,-1 1 1,-2-1-1,-4 21-8,6-41 20,0 0 0,-1 0 0,0 0 1,0 0-1,0 0 0,-1-1 0,0 1 0,0-1 0,0 1 0,0-1 1,-1 0-1,0 0 0,1-1 0,-1 1 0,-1-1 0,1 0 0,0 0 1,-1 0-1,0 0 0,1-1 0,-1 0 0,0 0 0,0 0 1,-1-1-21,0 1-499,1-1 1,0-1-1,0 1 1,-1-1-1,1 0 1,0 0-1,0-1 1,-1 1-1,1-1 1,-1 0 498,-8-3-3584</inkml:trace>
  <inkml:trace contextRef="#ctx0" brushRef="#br0" timeOffset="41">9258 608 7680,'-10'19'-1,"1"1"1,1 0 0,1 0-1,1 1 1,-3 17 0,6-26 2,1 1 1,1-1-1,0 0 0,1 1 0,0-1 1,0 1-1,2-1 0,-1 1 1,2-1-1,2 8-2,-5-18 54,0-1 0,1 1 0,-1 0 1,1 0-1,0 0 0,0-1 0,-1 1 0,1 0 0,0-1 0,0 1 0,1-1 0,-1 1 0,0-1 1,0 1-1,1-1 0,-1 0 0,1 0 0,-1 0 0,1 0 0,-1 0 0,1 0 0,0 0 1,0 0-1,-1-1 0,1 1 0,0 0 0,0-1 0,0 0 0,0 1 0,-1-1 0,1 0 0,0 0 1,0 0-1,0 0 0,0-1 0,0 1 0,0 0 0,-1-1 0,1 1 0,0-1 0,0 0 0,0 1 1,-1-1-1,1 0 0,-1 0 0,1 0 0,0-1-54,6-3 247,1-1 1,-1 0-1,-1-1 1,1 0-1,-1 0 1,-1 0-1,1-1 1,1-3-248,-3 2 170,0 0 1,-1 0 0,0 0 0,-1 0-1,0 0 1,0-1 0,-1 1 0,-1-1-1,1 0 1,-1 1 0,-1-1 0,0 0-1,-1-4-170,1 9 22,0-1 1,0 1-1,-1-1 0,0 1 0,0 0 0,0-1 1,-1 1-1,0 0 0,0 0 0,0 0 0,-1 0 0,1 0 1,-1 1-1,-1-1 0,1 1 0,0 0 0,-1 0 0,0 0 1,0 0-1,0 1 0,0-1 0,-1 1 0,1 0 1,-4-1-23,-14-1-103,7 4-3016,9 1-4923</inkml:trace>
  <inkml:trace contextRef="#ctx0" brushRef="#br0" timeOffset="42">9641 453 6784,'0'0'0,"2"21"128,1 17 128,-3-4 128,-3 7-256,0-1 0,-3 1 0,-1 1 128,-1 4-128,-8-2 128,-4-1-128,-11 2 128,-10 1-256,-17 16 128,-1-1-6528</inkml:trace>
  <inkml:trace contextRef="#ctx0" brushRef="#br0" timeOffset="43">4650 1504 5504,'0'0'0,"0"0"640,0 0 0,9 1 0,0-1 0,1 2-512,3-2 0,1 0 0,-2 0 0,2 0-128,1 0 128,1 3 0,-1-2 0,3 1-128,3-1 128,4-1-128,-3 0 0,-1 0-6400</inkml:trace>
  <inkml:trace contextRef="#ctx0" brushRef="#br0" timeOffset="44">4674 1680 6272,'11'0'0,"-5"0"21,-4 0 86,-2 0 42,23 4 918,-6-3-888,-1 0-1,1-1 1,0-1 0,-1-1 0,11-2-179,-14 1-365,-1 1 1,1 1-1,-1 0 0,1 1 1,0 0-1,0 0 1,-1 2-1,1 0 0,-1 0 1,4 2 364,2 3-3093,0 0 1450</inkml:trace>
  <inkml:trace contextRef="#ctx0" brushRef="#br0" timeOffset="45">5401 1472 3712,'0'2'108,"-1"0"0,1 0 0,0 0 1,0 0-1,0 1 0,0-1 0,0 0 0,0 0 1,1 0-1,-1 0 0,1 0 0,-1 1 0,1-1 1,0 0-1,0 0 0,0-1 0,0 1 0,0 0 1,0 0-1,1 1-108,7 16 289,4 22 35,-2 1 1,-2-1-1,-2 2 0,0 14-324,-5-39 295,-1 1 1,-1-1-1,-1 1 0,-1 0 0,0-1 0,-1 0 0,-1 1 1,-1-1-1,0-1 0,-2 1 0,-1 3-295,7-19 51,0 0-1,-1-1 1,1 1-1,0-1 1,0 1-1,-1-1 1,1 1-1,-1-1 1,1 0-1,-1 0 1,0 0-1,0 0 1,1 0-1,-1 0 1,0 0-1,0-1 1,0 1-1,0 0 1,0-1-1,0 0 1,0 1-1,0-1 1,0 0-1,0 0 1,0 0-1,0 0 1,0-1 0,0 1-1,1 0 1,-1-1-1,0 0 1,0 1-1,0-1 1,-1 0-51,-5-2 74,0-1 1,1 1-1,-1-2 1,0 1 0,1-1-1,0 0 1,-3-3-75,2 1 21,-1-1 0,2-1 0,-1 1 0,1-1 0,1-1 0,-1 1 0,2-1 0,-1 0 0,1-1 0,1 1 0,0-1 0,0 0 0,1 0 0,1 0 0,0 0 0,0 0 0,1-9-21,0-10 44,2 0-1,1 0 1,2 0-1,1 0 1,1 1 0,3-5-44,-8 27-18,1 1 0,0 0 0,1 0 0,0 0 1,-1 0-1,2 0 0,-1 1 0,1-1 1,0 1-1,0 0 0,0 0 0,1 0 0,-1 1 1,1 0-1,1 0 0,-1 0 0,0 0 1,1 1-1,0 0 0,-1 0 0,1 0 0,1 1 1,-1 0-1,0 0 0,0 1 0,1-1 1,-1 1-1,1 1 0,-1-1 0,1 1 1,-1 0-1,1 1 0,-1 0 0,1 0 0,-1 0 1,5 2 17,2 2 9,-1 0 0,0 1 0,0 0 0,0 1 0,0 1-9,-2-1-673,1-1 1,-1 0 0,1 0-1,1-1 1,-1-1-1,2 0 673,8 2-5994</inkml:trace>
  <inkml:trace contextRef="#ctx0" brushRef="#br0" timeOffset="46">5795 1817 11392,'-4'1'54,"-1"-1"0,0 0 1,0-1-1,1 1 1,-1-1-1,0 0 0,1 0 1,-1-1-1,1 1 1,-5-3-55,-19-4 202,19 6-189,0 1 0,0 1-1,0 0 1,1 0-1,-1 1 1,0 0 0,0 0-1,1 1 1,-1 0-1,1 0 1,-1 1 0,1 1-1,0-1 1,0 1-1,0 0 1,1 1 0,-1 0-1,1 0 1,1 1-1,-1 0 1,1 0 0,-1 1-13,5-4 0,0-1 0,0 0 0,1 1 0,-1-1 0,1 1 0,0 0 0,0-1 0,0 1 0,0 0 0,0 0 0,1-1 0,-1 1 0,1 0 0,0 0 0,0 0 0,0 0 0,0 0 0,0 1 0,1 0 0,0 1 0,1-1 0,-1 0 0,1 0 0,0 1 0,0-1 0,0 0 0,0-1 0,1 1 0,0 0 0,0 0 0,5 4 0,-1 0 0,1-1 0,1 0 0,-1 0 0,1-1 0,0 0 0,0 0 0,1-1 0,7 3 0,-5-4-299,1-1 0,-1 1 1,0-2-1,1 0 0,0 0 1,1-1 298,16 0-7168</inkml:trace>
  <inkml:trace contextRef="#ctx0" brushRef="#br0" timeOffset="47">5880 1995 128,'5'-10'0</inkml:trace>
  <inkml:trace contextRef="#ctx0" brushRef="#br0" timeOffset="48">6051 1411 6016,'-2'8'874,"-10"2"-755,1 1 0,0 0 0,1 1 0,0 0 0,1 0-1,0 1 1,1 1 0,0-1 0,1 1 0,1 0 0,0 1-1,1 0 1,0 0 0,0 5-119,3-7 40,-1 0 0,1 1 0,1-1 0,1 1 0,0-1 0,0 1 0,2-1 0,-1 1 0,2-1 0,0 0 0,0 0 0,1 0 0,1 0 0,0 0 0,1-1 0,6 9-40,-8-14-120,1-1-1,0 0 0,1-1 0,-1 1 0,1-1 0,0 0 0,1 0 0,-1-1 0,1 0 1,0 0-1,0 0 0,7 1 121,-2 0-5184</inkml:trace>
  <inkml:trace contextRef="#ctx0" brushRef="#br0" timeOffset="49">6091 1715 6784,'0'0'0,"11"4"0,-11-4 128,10 2 0,-2-2 128,-1-2-128,7-2 128,7 1-128,1 0 0,0-1 0,5 2 0,1 0-128,-3 1 128,-3-3-256,-1-1 0,2-1-5504</inkml:trace>
  <inkml:trace contextRef="#ctx0" brushRef="#br0" timeOffset="50">6722 1375 8960,'0'0'256,"-2"-1"42,-29-18 1090,29 17-1351,0-1-1,0 1 0,-1 1 1,1-1-1,-1 0 1,1 1-1,-1-1 0,1 1 1,-1 0-1,0-1 1,0 1-1,0 1 0,0-1 1,0 0-1,1 1 1,-1-1-1,0 1 0,0 0 1,0 0-1,0 0 0,0 1 1,0-1-1,0 1 1,-2 0-37,-3 2 0,-1 1 0,1 0 0,0 0 0,0 1 0,1 0 0,-1 0 0,1 1 0,0 0 0,1 0 0,-1 1 0,1 0 0,0 0 0,1 0 0,0 1 0,-4 7 0,6-9 0,0 1 0,0 0 0,0-1 0,1 1 0,0 0 0,0 1 0,1-1 0,0 0 0,0 0 0,0 1 0,1-1 0,0 0 0,1 1 0,0-1 0,0 0 0,0 1 0,1-1 0,0 0 0,3 6 0,-4-11 0,-1-1 0,1 0 0,-1 0 0,1 1 0,0-1 0,-1 0 0,1 0 0,0 0 0,0 0 0,0 0 0,0 0 0,0 0 0,0 0 0,0 0 0,0 0 0,0-1 0,0 1 0,0 0 0,1-1 0,-1 1 0,0-1 0,1 1 0,-1-1 0,0 0 0,1 1 0,-1-1 0,1 0 0,1 0 0,0-1 0,0 1 0,-1-1 0,1 0 0,0 0 0,-1 0 0,1 0 0,0-1 0,-1 1 0,1-1 0,-1 1 0,0-1 0,0 0 0,9-7 0,0-1 0,-1-1 0,0 1 0,8-13 0,-8 9 32,0 0 0,-1-1 0,-1 0 0,5-11-32,-12 76-128,-1-47 84,-1 75 284,2-68-643,0 0 1,0 0-1,1-1 1,0 1 0,0-1-1,5 10 403,-2-6-6485</inkml:trace>
  <inkml:trace contextRef="#ctx0" brushRef="#br0" timeOffset="51">6452 1796 6016,'66'-3'393,"54"3"-393,-67 2 153,1-3 1,-1-2-1,12-4-153,-40 4-1152,-14 1-2517</inkml:trace>
  <inkml:trace contextRef="#ctx0" brushRef="#br0" timeOffset="52">6431 1967 6656,'0'0'0,"15"0"128,-3 0 0,3-2 0,5 2 0,4 0 0,1 0 128,3 2-256,4 2 128,1-1-128,-5 2 128,-1-1-128,-7-1 128,-5 0-128,-2-1 128,-4-2-384,-3 0 128,2 0-5248</inkml:trace>
  <inkml:trace contextRef="#ctx0" brushRef="#br0" timeOffset="53">6547 2073 9600,'0'0'0,"-5"12"128,2-1 0,0 2 0,0 2 128,-3 3-128,1 0 128,2 1 0,-1-2 0,3 3-128,1-6 128,0-1-128,0-5 0,0 0-128,0-8 0,0 6-640,0-6 0,0 0-6784</inkml:trace>
  <inkml:trace contextRef="#ctx0" brushRef="#br0" timeOffset="54">6663 2001 8960,'-1'8'0,"-2"2"128,-1 7 128,0 7 0,1-3 128,-3 1-128,3-2 128,-1-1-256,2-3 128,1 0-128,1 0 0,3-2 0,1 0 0,-1-2-128,1-1 128,1-2-1152,-1-3 128,0 2-6016</inkml:trace>
  <inkml:trace contextRef="#ctx0" brushRef="#br0" timeOffset="55">6993 1537 7424,'13'19'284,"0"1"1,0 0-1,-2 1 1,-1 1-1,0-1 0,-2 1 1,0 1-1,-2-1 1,1 7-285,-4-10 220,0-1 1,-2 1 0,0 0-1,-1 0 1,-1-1 0,-1 1 0,0 0-1,-2-1 1,0 1 0,-2 2-221,-3 9 49,-1-1 0,-2 0 0,-1-1 1,-1 0-1,-13 18-49,14-28-1205,0 1-1,-9 8 1206,-1-1-6826</inkml:trace>
  <inkml:trace contextRef="#ctx0" brushRef="#br0" timeOffset="56">7442 1516 10112,'-2'4'155,"-1"0"0,1-1 0,-1 1 1,0-1-1,0 0 0,-1 0 0,1 0 1,-1 0-156,-18 19 166,6 0-79,1 0 1,0 1-1,2 1 1,1 0-1,1 0 0,1 1 1,2 1-1,0 0 1,1 0-1,0 9-87,7-30-4,-1-1 1,1 0-1,0 1 0,0-1 0,0 1 0,0-1 0,1 0 0,0 1 0,0-1 0,0 0 0,1 0 1,-1 0-1,1 1 0,0-2 0,0 1 0,0 0 0,1 0 0,-1-1 0,1 1 0,0-1 1,0 0-1,0 0 0,0 0 0,4 2 4,-2-1-526,-1-2 0,1 1 0,1 0 0,-1-1 0,0 0-1,0 0 1,6 0 526,10 4-5802</inkml:trace>
  <inkml:trace contextRef="#ctx0" brushRef="#br0" timeOffset="57">7562 1779 9088,'-3'-6'21,"2"5"107,1 1 128,0 0 64,0 0-149,0 0-43,0 0 0,0 0 0,2 2-94,0 0 1,1 0 0,-1 0-1,1 0 1,0 0 0,-1 0-1,1-1 1,0 1 0,0-1-1,0 0 1,2 0-35,-4 0 3,7 2-577,0-1 0,1 0 0,-1 0 0,1-1 0,0 0 1,-1-1-1,1 0 0,-1 0 0,1-1 0,4 0 574,-2-1-4885</inkml:trace>
  <inkml:trace contextRef="#ctx0" brushRef="#br0" timeOffset="58">7823 1835 8192,'0'0'128,"5"-7"128,13-13-157,-2 0 1,0-1-1,-1-1 1,-2 0 0,0-1-1,-1-1 1,-1 0-1,-2 0 1,7-26-100,-15 46 10,4-12 200,-3 16-96,-1 11-64,0 21 14,-2 0 0,-1-1 0,-2 1 0,-5 23-64,-12 32 256,-5 3-256,24-82-47,1 0 0,-1 0 0,1 0 0,1 0 0,-1 3 47,1-10-1301,0-1-4587</inkml:trace>
  <inkml:trace contextRef="#ctx0" brushRef="#br0" timeOffset="59">8162 1774 7424,'0'0'149,"0"0"107,0 0 107,0 0-22,0 0-149,0 0 21,0 0-63,0 0-22,0 0 0,0 0 0,0 0 0,16 3 512,0 0-404,1-1 0,-1-1-1,0-1 1,1 0 0,4-1-236,6 0-2925,2 0-3564,-29 1 4612</inkml:trace>
  <inkml:trace contextRef="#ctx0" brushRef="#br0" timeOffset="60">8487 1865 8448,'2'-4'0,"0"0"0,0 1 0,0-1 0,0 1 0,0-1 0,1 1 0,0 0 0,-1 0-1,1 0 1,3-1 0,36-28 1,-14 12 20,-4-1 171,-1-1 0,-1-1 0,-1-1 0,9-15-192,-30 39 1,1 0 0,-1 0-1,0 0 1,0 0 0,0-1 0,0 1 0,0 0-1,0 0 1,1 0 0,-1 0 0,0 0 0,0 0-1,0 0 1,0 0 0,1 0 0,-1 0 0,0-1 0,0 1-1,0 0 1,1 0 0,-1 0 0,0 0 0,0 0-1,0 0 1,0 0 0,1 0 0,-1 1 0,0-1-1,0 0 1,0 0 0,1 0 0,-1 0 0,0 0-1,0 0 1,0 0 0,0 0 0,0 0 0,1 0-1,-1 1 1,0-1 0,0 0 0,0 0 0,0 0-1,0 0 1,0 0 0,1 1 0,-1-1 0,0 0-1,0 0 1,0 0 0,0 0 0,0 1 0,0-1-1,0 0 1,0 0 0,0 0 0,0 1 0,0-1-1,0 0 1,0 0 0,0 0 0,0 0 0,0 1-1,0-1 1,0 0 0,0 0 0,0 0 0,0 1-1,3 26 78,-3 34 24,-5 7-209,-3-1 0,-2 0 1,-13 38 106,23-104-6080</inkml:trace>
  <inkml:trace contextRef="#ctx0" brushRef="#br0" timeOffset="61">8927 1513 8960,'0'0'128,"0"0"0,1 1 0,25 36 653,-2 2 0,17 34-781,-35-61 150,0 1 1,-1 1 0,0-1 0,-1 1 0,-1 0 0,0 0 0,-1 0-1,-1 0 1,0 0 0,0 0 0,-2 5-151,0-4 86,-2 1 0,0 0 0,0-1 0,-2 1 0,0-1-1,0 0 1,-2-1 0,0 1 0,0-1-86,-4 3 88,-1 0-1,0-1 1,0-1 0,-2 0-1,0-1 1,-1 0 0,-1 0-88,-50 39-1664,-3 2-6656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00:07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74 2000 5888,'0'0'256,"0"0"64,0 0 256,0 0-22,0 0-340,0 0-86,0 0 0,0 0 0,0 0 0,-2 4-22,-11 28-53,2 1 0,1 0-1,1 0 1,2 1-1,1 0 1,-1 27-53,0 66 338,6 24-338,1-114 8,7 118 200,7 0 0,17 59-208,7 71 245,-31-167 175,-5 0-1,-6 0 1,-5 6-420,-21 140 262,16-157-588,13-98-664,1-7-2074,0-2-1522</inkml:trace>
  <inkml:trace contextRef="#ctx0" brushRef="#br0" timeOffset="2086.308">180 1697 8448,'3'1'106,"20"3"-88,0 0-1,0-1 1,0-1-1,0-2 1,1 0-1,-1-1 1,17-4-18,54 0 27,60 7 158,-17 1 376,30-8-561,35-18 131,-87 8 16,30 4-147,-100 11 21,-1 2 1,0 2 0,0 2 0,12 4-22,170 48 138,-101-24-107,-64-21 6,0-2 0,0-3 1,1-2-1,0-3 0,1-3-37,76-7 219,95-17-219,-136 15 142,86 5-142,-73 3 93,31-7-93,-34 1 0,18 4 0,24 0 0,-91-2-37,1-3 0,4-4 37,84-11-54,84 11 10,-39 3-19,-173 8-34,-1 0 1,0 1-1,0 1 1,0 1-1,0 1 0,10 3 97,-19-4-47,0 2-1,0-1 0,0 1 1,0 1-1,-1 0 0,0 0 0,0 1 1,-1 0-1,1 0 0,-1 1 1,0 0-1,3 5 48,5 5-21,-1 0-1,0 1 1,-2 1 0,0 0-1,-1 0 1,0 1 0,-2 1-1,-1 0 1,0 1 0,-2-1-1,0 1 1,-2 1 0,3 18 21,-8-39 0,5 46-194,-2 41 194,-4-70-32,0-1 1,-1 0-1,-2 0 0,0 0 0,0 0 1,-5 9 31,-18 43 0,11-31 0,1 2 0,3-1 0,0 5 0,4 8 42,3-1 1,1 51-43,-1 27 43,-1-28 246,7 68-289,-1 56 223,-5-74-223,2-47 0,-6 22 0,8-118 27,0 1 1,-1-1-1,0 0 0,0 0 1,-1 0-1,-1 0 1,1-1-1,-1 1 1,0-1-1,-1 0 0,0 0 1,-1 0-1,1-1 1,-1 0-1,-1 0 1,1 0-1,-1-1 0,0 0 1,-1 0-1,0-1 1,1 0-1,-2 0 1,1-1-1,0 0 0,-1 0 1,0-1-1,0 0 1,-2-1-28,-40 9 307,-1-2 0,0-3 0,0-2 0,-1-2 1,-45-5-308,67 2-791,0-2 1,0-1 0,0-2-1,0 0 1,-10-6 790,24 6-535,0-1 0,0 0-1,0-1 1,1-1 0,1-1 0,-1 0 0,2-1 0,-1 0 0,-9-11 535,-17-19-1600</inkml:trace>
  <inkml:trace contextRef="#ctx0" brushRef="#br0" timeOffset="3457.945">4002 1605 4736,'2'-8'21,"-1"7"107,-1 1 107,0 0 64,0 0 191,-30-27 1152,27 25-1449,-71-53 862,24 20-290,3-2-1,1-3 1,-13-14-765,32 25 224,1 0-1,2-2 1,0 0 0,-9-20-224,25 36 15,0 0 1,1-1 0,1 0-1,1 0 1,0 0-1,0-1 1,2 0 0,0 1-1,1-1 1,1 0 0,1-10-16,2-9 0,2 2 0,1-1 1,2 0-1,1 1 0,2 0 1,1 1-1,2 0 0,17-30 0,12-16-268,4 1 0,52-63 268,-81 113-277,-16 27-43,-1 1-1195,0 0-4927</inkml:trace>
  <inkml:trace contextRef="#ctx0" brushRef="#br0" timeOffset="4329.667">3637 123 6144,'8'-5'0,"-16"9"21,7-1 2378,7-3-946,22-3-512,35-9-785,-1-9 127,21-12-283,-23 8 251,25-5-251,-101 79 128,-14 23-128,4 2 0,-12 60 0,35-123-8,-24 115-1065,18-40-4161,7-45 1565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00:16.6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4755 0 6272,'28'32'42,"-1"1"1,-2 1 0,-2 2-1,-1 0 1,-2 1 0,1 5-43,-14-22 90,-2 1 1,0 0 0,-1 0-1,0 0 1,-2 0 0,-1 0-1,-1 1 1,0-1 0,-2 1-1,0-1 1,-2 0 0,0 0-1,-1 0 1,-1-1 0,-1 0-1,-1 0 1,-1 0 0,0-1-1,-2 0 1,-10 14-91,-13 15 112,-2-1 0,-2-2 0,-2-1 0,-2-2 0,-1-2 0,-3-3 0,-1-1 0,-50 29-112,30-25 85,-1-4 1,-3-2-1,0-4 0,-68 19-85,-738 173 150,753-198-156,-1-6 1,-1-5 0,-1-6-1,-91-8 6,-77-4-846,0 13 0,0 12 0,-63 23 846,237-30-305,-81-2 305,73-6-207,-33 9 207,129-9-16,-1-1 0,0-2 0,0-1 0,0-2 0,0-1 0,0-2 0,1-1 0,-3-2 16,17 3-475,-1 2-1,1 0 1,-1 1 0,1 0-1,-14 3 476,-18-1-1143,39-1-713</inkml:trace>
  <inkml:trace contextRef="#ctx0" brushRef="#br0" timeOffset="724.879">457 1403 9344,'-22'9'24,"0"0"0,0 1 0,1 1 0,0 1 0,1 1 0,-2 3-24,-32 27 307,-21 23-307,39-32 113,-2-2-1,-2-1 1,-24 14-113,96-43 462,-1 2 0,0 2 1,27 7-463,21 15-3083,-2 3-1,45 27 3084,-17-9-2452,-56-26 575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01:05.0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59 213 7552,'-2'2'106,"-3"2"-53,0 1 0,1 0 0,-1 0 0,1 0-1,0 1 1,1 0 0,0-1 0,-1 1-1,2 0 1,-1 0 0,1 1 0,0-1 0,-1 5-53,0 5 74,1 1 0,1 0 0,0 0 1,1 3-75,0-4 62,7 271-937,36 222 875,-34-422-5141</inkml:trace>
  <inkml:trace contextRef="#ctx0" brushRef="#br0" timeOffset="-4387.24">349 443 6656,'-20'118'4096,"17"21"-3606,16 136-490,-13-273 23,0 0 0,0 0 0,0 0-1,0 0 1,1 0 0,-1 0 0,1 0 0,-1 0-1,1 0 1,0 0 0,0 0 0,0 0-1,0 0 1,0 0-23,0-2 7,1 0 0,-1 0-1,0 0 1,0 0 0,0 0-1,0 0 1,0 0-1,0 0 1,0 0 0,0-1-1,0 1 1,0 0 0,0-1-1,0 1 1,0-1 0,0 1-1,0-1 1,-1 0 0,1 1-1,0-1 1,0 0 0,0 1-1,-1-1 1,1 0 0,0 0-1,-1 0 1,1 0 0,-1 0-1,1 0-6,23-29 60,-1-1-1,-2-1 0,-1 0 0,-1-2 1,-2 0-1,-1-1 0,-2 0 0,-2-2 1,6-24-60,-16 63 0,-1-1 0,1 0 0,0 0 0,0 1 0,-1-1 0,1 1 0,-1-1 0,1 1 0,-1 0 0,0 0 0,0 0 0,0-1 0,0 1 0,0 0 0,12 23 0,-2-1 0,0 2 0,-2-1 0,-1 1 0,-1 1 0,-1-1 0,-1 10 0,5 11 0,-10-47 2,0 1 1,0 0-1,0-1 1,0 1 0,0-1-1,0 1 1,0 0-1,0-1 1,0 1 0,1 0-1,-1-1 1,0 1-1,0-1 1,1 1-1,-1-1 1,0 1 0,1-1-1,-1 1 1,0-1-1,1 1 1,-1-1 0,1 1-1,-1-1 1,1 0-1,-1 1 1,1-1 0,-1 1-1,1-1 1,-1 0-1,1 0 1,-1 1 0,1-1-1,0 0 1,-1 0-1,1 0-2,15-16 203,8-33 122,12-65-250,-5-1 0,-2-16-75,-26 121-2667,-3 10-4394</inkml:trace>
  <inkml:trace contextRef="#ctx0" brushRef="#br0" timeOffset="-3552.212">1013 212 7168,'1'3'176,"-1"0"0,1 1 0,-1-1 1,0 1-1,0-1 0,0 1 0,0-1 0,-1 1 0,0-1 1,1 0-1,-1 1 0,0-1 0,-1 0 0,1 1-176,-8 35 1374,10 1-1459,1 1 1,4 12 84,-2-21-278,-2-1 0,0 1 0,-2 0 1,-3 7 277,3-23-2815,0-14-2263,0-2 3371</inkml:trace>
  <inkml:trace contextRef="#ctx0" brushRef="#br0" timeOffset="-2509.514">1034 172 6528,'6'11'262,"-6"-10"-234,0-1 1,0 1-1,0-1 0,0 1 0,0-1 1,0 1-1,0 0 0,0-1 0,1 1 1,-1-1-1,0 1 0,0-1 0,1 1 1,-1-1-1,0 0 0,0 1 0,1-1 1,-1 1-1,1-1 0,-1 1 0,0-1 1,1 0-1,-1 1 0,1-1 0,-1 0 0,1 0 1,-1 1-1,1-1 0,-1 0 0,1 0 1,-1 0-1,1 0 0,-1 1 0,1-1 1,-1 0-1,1 0 0,-1 0 0,1 0 1,0 0-1,-1 0 0,1 0 0,-1-1 1,1 1-1,-1 0 0,1 0 0,-1 0 1,1 0-1,-1-1 0,1 1 0,-1 0 1,1-1-1,-1 1 0,1 0 0,-1-1 1,0 1-1,1 0 0,-1-1 0,0 1 0,1-1 1,-1 1-1,0-1 0,1 1 0,-1-1 1,0 1-1,0-1 0,0 1 0,1-1-28,1-2 17,1 1-1,-1-1 1,1 1-1,0 0 1,0 0 0,0 0-1,1 0 1,-1 0-1,0 1 1,1-1-1,-1 1 1,1 0-1,-1 0 1,1 0-1,-1 1 1,1-1-1,0 1 1,-1 0-1,1 0 1,0 0-1,-1 0 1,1 1-1,0-1 1,-1 1-1,1 0 1,-1 0-1,1 0 1,-1 1-1,1-1 1,-1 1-1,0 0 1,0 0 0,0 0-1,3 3-16,-2-2 23,0 0-1,-1 1 1,1-1 0,0 1 0,-1 0-1,0 0 1,0 0 0,0 0-1,-1 1 1,1-1 0,-1 1 0,0 0-1,0 0 1,-1-1 0,0 1-1,1 0 1,-2 0 0,1 1-1,0-1 1,-1 0 0,0 0 0,0 0-1,-1 0 1,0 0 0,1 0-1,-2 1-22,-2 4 60,0 0-1,0-1 1,-1 1-1,-1-1 1,0 0-1,0-1 0,0 1 1,-1-1-1,-1-1 1,1 1-1,-1-1 0,0-1 1,-1 1-1,0-1 1,0-1-1,0 1 1,-1-2-1,1 1 0,-1-1 1,0-1-1,0 0 1,-1 0-1,1-1 1,0-1-1,-1 1 0,0-2 1,1 1-1,-4-1-59,6-3 22,1-4-22,8-3 0,4 6-5,0-1 0,0 1 0,1 0 0,-1 0 0,1 1 0,0 0 0,0 0 1,0 0-1,1 1 0,-1-1 0,0 1 0,1 1 5,8-3-18,0 0 0,0 1 0,0 1-1,0 1 1,0 0 18,-7 1-8,0 0-1,-1 1 1,1-1 0,-1 2-1,1-1 1,-1 1-1,1 0 1,-1 1 0,0-1-1,0 2 1,0-1-1,-1 1 1,1 0-1,2 2 9,-6-3 2,0-1-1,-1 1 0,1 0 0,-1 0 0,0 0 0,0 0 0,0 0 0,0 0 0,-1 1 0,1-1 0,-1 1 0,0-1 1,0 1-1,0-1 0,-1 1 0,1 0 0,-1-1 0,0 1 0,0 0 0,0 0 0,0-1 0,-1 1 0,1 0 0,-1-1 1,0 1-1,0-1 0,0 1 0,-1-1 0,1 0 0,-3 4-1,0 1 54,0-1-1,-1 1 1,0-1 0,0 0 0,-1 0-1,0 0 1,0-1 0,-1 1-1,1-2 1,-1 1 0,-1-1 0,1 0-1,-1 0 1,-4 1-54,7-4 31,1 1 1,-2-1-1,1 0 0,0 0 0,0-1 1,-1 0-1,1 0 0,-1 0 1,1 0-1,-1-1 0,1 0 1,-1 0-1,1-1 0,-1 1 1,1-1-1,-1 0 0,1-1 0,0 1 1,-1-1-1,1 0 0,0-1 1,0 1-1,-3-3-31,5 2-332,-1-1 0,1 1-1,0-1 1,1 0 0,-1 0 0,1 0 0,-1 0 0,1 0-1,1-1 1,-1 1 0,0-1 0,1 1 0,0-1-1,0 1 1,1-1 0,-1 0 0,1 1 0,0-1 0,0 0-1,0 1 1,1-4 332,-1-21-3861</inkml:trace>
  <inkml:trace contextRef="#ctx0" brushRef="#br0" timeOffset="903.56">1468 221 6016,'1'4'106,"6"25"96,-1 1 0,-2 0 0,-1 0-1,-2 1 1,-1-1 0,-1 1-1,-3 18-201,-1 95 167,7-102-156,16 234-1131,-10-211-3168</inkml:trace>
  <inkml:trace contextRef="#ctx0" brushRef="#br0" timeOffset="6287.014">1830 628 5504,'0'-1'65,"1"0"-1,-1 0 1,1 0 0,-1-1-1,1 1 1,0 0 0,-1 1-1,1-1 1,0 0 0,0 0 0,-1 0-1,1 0 1,0 0 0,0 1-1,0-1 1,0 0 0,0 1-1,0-1 1,0 1 0,1-1 0,-1 1-1,0 0 1,0-1 0,0 1-1,0 0 1,1 0 0,-1 0-1,0 0 1,1 0-65,50-5 214,-30 4 0,63-11 1351,13-6-1565,41-7 632,-110 24-2723,-29 1-3135</inkml:trace>
  <inkml:trace contextRef="#ctx0" brushRef="#br0" timeOffset="6943.358">1821 863 7680,'0'0'277,"0"0"43,0 0-149,0 0-43,0 0 0,0 0 0,22-11 234,53-9-196,0 3-1,1 3 0,0 4 1,69 0-166,-134 9 0,-2 1-363,-7 0-1450,-2 0-619,0 0-1024</inkml:trace>
  <inkml:trace contextRef="#ctx0" brushRef="#br0" timeOffset="17295.147">3155 47 7040,'0'0'128,"0"0"0,0 0 21,0 0 107,0 0 107,0 0 21,0 0 0,0 0-43,0 0-170,0 0-43,0 0 0,-5 25 106,-2 12-209,2 0 0,1 0 0,2 0 0,2 1 0,1-1 0,2 4-25,7 0 0,-10-40 0,0-1 0,0 1 0,1-1 0,-1 0 0,0 1 0,0-1 0,1 1 0,-1-1 0,0 0 0,0 1 0,1-1 0,-1 0 0,0 1 0,1-1 0,-1 0 0,1 0 0,-1 1 0,0-1 0,1 0 0,-1 0 0,1 0 0,-1 0 0,1 1 0,-1-1 0,1 0 0,-1 0 0,0 0 0,1 0 0,-1 0 0,1 0 0,-1 0 0,1 0 0,-1 0 0,1 0 0,-1-1 0,1 1 0,-1 0 0,0 0 0,1 0 0,-1-1 0,1 1 0,-1 0 0,1-1 0,16-10 0,-16 10 0,34-30 0,-2-1 0,0-2 0,-3-1 0,-1-2 0,5-10 0,38-47 0,-66 88-7,1-1-1,0 1 1,0 0 0,0 1 0,1 0 0,0 0 0,0 0 0,0 1 0,4-1 7,-10 4-4,1 0 1,0 0 0,0 0-1,-1 1 1,1-1-1,0 1 1,0-1 0,0 1-1,0 0 1,0 0-1,0 0 1,0 1 0,2 0 3,-3-1-1,-1 1 0,0 0 0,1 0 0,-1-1 1,1 1-1,-1 0 0,0 0 0,1 0 1,-1 1-1,0-1 0,0 0 0,0 0 0,0 1 1,0-1-1,0 1 0,-1-1 0,1 0 0,0 1 1,-1-1-1,1 1 0,-1 0 0,1-1 0,-1 1 1,0-1-1,0 2 1,2 4 18,-2 1 0,1-1 0,-1 1 1,0 0-1,-1-1 0,0 1 0,0-1 1,-1 1-1,0-1 0,0 1 0,0-1 1,-1 0-1,0 0 0,-1 0 0,1-1 1,-1 1-1,-1-1 0,1 0 0,-6 6-18,2-4 37,0 0 0,-1 0 0,0 0 0,-1-1 0,1 0 0,-1-1 0,-1 0-1,1-1 1,-1 0 0,0-1 0,0 0 0,-9 2-37,12-5 91,1 0 0,-1 0 0,0-1-1,0 1 1,0-2 0,1 1 0,-1-1 0,0-1 0,1 1-1,-1-1 1,0-1 0,1 1 0,0-1 0,0-1 0,0 1 0,0-1-1,0 0 1,1-1 0,0 1 0,-1-2-91,-6-5-61,1 0-1,1 0 1,0-1 0,-3-4 61,-30-51-4239,35 50-1179</inkml:trace>
  <inkml:trace contextRef="#ctx0" brushRef="#br0" timeOffset="18916.452">3606 541 7040,'0'0'128,"0"0"0,0 0 21,0 0 64,0 0-42,0 0 42,0 0-63,2 3-22,14 20 91,0 2 1,-1-1-1,-2 2 1,5 13-220,-12-24 73,-1-1 0,0 1 0,-1 0 0,-1 1 0,0-1 0,-1 0 1,-1 1-1,-1 0 0,0 5-73,0-17 36,0-1 0,0 0 0,0 0 0,-1 1 0,0-1 0,1 0 0,-1 0 0,0 1 1,-1-1-1,1 0 0,0 0 0,-1 0 0,0-1 0,0 1 0,0 0 0,0-1 0,0 1 0,0-1 0,-1 1 1,1-1-1,-1 0 0,1 0 0,-1 0 0,0-1 0,0 1 0,0 0 0,0-1 0,0 0 0,0 0 0,0 0 1,-1 0-1,1-1 0,-2 1-36,0-1 23,-1 1 1,0-2 0,0 1 0,1-1 0,-1 0-1,1 0 1,-1 0 0,1-1 0,-1 0-1,1 0 1,0 0 0,0-1 0,0 0-1,0 0 1,0 0 0,1 0 0,-1-1 0,1 0-1,-1-1-23,-6-7 12,1-1 0,0 0-1,1 0 1,1-1 0,0 0-1,1-1 1,0 0 0,1 0 0,1 0-1,0-1 1,1 0 0,1 0-1,-1-12-11,3 20-18,0 0 0,0 0-1,1 1 1,1-1-1,-1 0 1,1 0 0,0 0-1,1 0 1,0 1 0,0-1-1,1 1 1,0-1-1,0 1 1,0 0 0,1 0-1,0 1 1,1-1-1,-1 1 1,1 0 0,1 0-1,-1 0 1,1 1 0,0-1-1,0 1 1,0 1-1,1-1 1,0 1 0,7-3 18,1 1-20,2-1 0,-1 2 0,0 1 0,1 0 0,0 0 1,0 2-1,0 0 0,0 1 0,11 1 20,-2 2-493,-1 1 0,1 1 0,-1 1 1,0 1-1,-1 2 0,3 1 493,-7-4-6315,-10-3 4758</inkml:trace>
  <inkml:trace contextRef="#ctx0" brushRef="#br0" timeOffset="19386.6">4013 570 5632,'0'0'128,"0"0"0,0 0 0,0 0 0,0 0 21,-19 32 747,2 12-564,2 1-1,0 7-331,11-34-9,1 0-1,0 0 1,1 0 0,1 0-1,1 0 1,0 1-1,2 2 10,-2-19-131,0 0 0,0 0 0,1 0-1,-1 0 1,1 0 0,0 0-1,-1 0 1,1-1 0,0 1 0,0 0-1,0-1 1,0 1 0,0 0 0,0-1-1,1 1 1,-1-1 0,0 0-1,1 1 1,0-1 0,-1 0 0,1 0-1,-1 0 1,1 0 0,0 0-1,0 0 1,0-1 0,-1 1 0,1 0-1,0-1 1,0 0 0,0 1 0,0-1-1,0 0 1,0 0 0,0 0-1,0 0 1,0 0 0,0-1 0,1 1 131,11-3-1515</inkml:trace>
  <inkml:trace contextRef="#ctx0" brushRef="#br0" timeOffset="19672.127">4105 616 6784,'0'0'0,"0"13"128,0-13 128,6 13 0,0-1 0,6 3-256,1 2 128,-1 0 0,3 4 0,2 3-128,0 4 128,3 1-128,-4-6 0,1 0 0,-5-7 128,1-3-128,-4-4 128,0 0-6016</inkml:trace>
  <inkml:trace contextRef="#ctx0" brushRef="#br0" timeOffset="19934.673">4323 637 7424,'-4'9'0,"-1"7"0,-7 5 128,-3 6 0,1-8 0,-3 0 0,-6 3 0,-3 5 0,0-2 0,-1-1-128,2-6 128,7-1-256,3-5 128,0 1-5760</inkml:trace>
  <inkml:trace contextRef="#ctx0" brushRef="#br0" timeOffset="20219.238">4487 553 4864,'0'0'512,"1"17"128,2 14-128,-1 1 128,1 1-256,-2 1 128,-1 2-384,0-7 128,0-4-128,-4 4 128,-5 0-128,-8-2 128,-4-1-1664,-7 0 128,2 1-3200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2:44.9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3584,'15'0'1106,"0"1"-1,0 1 1,-1 0-1,3 1-1105,-4 0 37,-1 1 0,1 1 0,-1-1 0,0 2-1,0 0 1,0 0 0,-1 1 0,0 0-1,0 1 1,-1 1 0,0 0 0,1 1-37,-1-1 0,0 1 0,1-1 0,1-1 0,-1 0 0,1-1 0,1 0 0,-1 0 0,1-2 0,0 1 0,1-2 0,-1 0 0,1 0 0,0-1 0,0-1 0,0-1 0,0 0 0,0 0 0,0-1 0,0-1 0,0-1 0,0 0 0,86-13 0,5-6 0,-30 6 21,-61 12-27,0 1 0,0 1 0,0 1 0,0 0 0,0 0 0,0 1 0,0 1 0,9 3 6,7 3-1854,-1 1 0,1 2 0,8 5 1854,2 1-1707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01:41.53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11 4480,'0'0'171,"0"0"170,0 0 22,0 0-65,0 0 22,0 0-128,0 0 21,0 0-42,0 0 64,0 0 42,6 0 22,250-9 42,-208 8-529,-28 1-5192,-20 0 4143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01:42.0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6784,'0'0'128,"0"0"21,0 0 107,0 0 128,0 0 43,0 0-214,26 5 854,6 1-985,1-3 0,-1 0 1,1-2-1,-1-1 0,1-2 0,0-1 1,26-7-83,-58 10-960,-1 0-2923,0 0-1130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01:43.337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0 410 5248,'34'-63'841,"-25"45"-123,0 0 0,1 0 0,12-14-718,-18 28 77,-1-1 0,1 1 0,0 1-1,0-1 1,0 0 0,0 1 0,1 0-1,-1 0 1,1 0 0,0 1 0,0-1 0,0 1-1,0 0 1,1 1 0,-1-1 0,2 1-77,-5 1 2,1 0 0,0 0 0,-1 1 1,0-1-1,1 1 0,-1 0 1,1 0-1,-1-1 0,0 2 0,1-1 1,-1 0-1,0 0 0,0 1 0,0-1 1,0 1-1,0 0 0,0-1 0,-1 1 1,1 0-1,0 0 0,-1 0 0,0 0 1,1 0-1,-1 1 0,0-1 0,1 2-2,3 7 23,0 1 0,0-1-1,-1 1 1,3 10-23,-6-12 56,0-1 1,-1 1-1,0-1 0,0 1 1,-1-1-1,0 0 1,-1 1-1,0-1 0,0 0 1,-1 0-1,0 0 0,-1 0 1,0 0-1,-3 4-56,-2 5 61,-2 0-1,-1 0 1,0-1-1,-1-1 1,-1 0-1,-2 1-60,10-10 10,-7 5 6,0 0 0,-1 0 0,-1-2 0,1 0 1,-2 0-1,-1-1-16,8-4-22,8-4-84,14 0 3,1 0 0,-1 1 0,1 1 0,4 2 103,46 7 134,-20-12 1,-1-2 1,1-2-1,31-7-135,-58 5-8171,-17 6 6486</inkml:trace>
  <inkml:trace contextRef="#ctx0" brushRef="#br0" timeOffset="685.69">580 100 2944,'31'24'3968,"-24"-18"-3811,0 1-1,0-1 1,0 1 0,-1 1 0,1-1 0,-2 1-1,1 0 1,-1 0 0,-1 1 0,1 0 0,-2-1-1,1 1 1,-1 1 0,1 5-157,7 26 216,-3-1-1,3 37-215,-7-45 190,1 9 121,-1 0 0,-3 29-311,-1-54 210,-1 1 0,-1-1 0,0 0 1,-2 0-1,1 1 0,-2-2 0,0 1 1,-2 2-211,6-17 14,1 0 0,-1 0 0,1 0 1,-1 0-1,1 0 0,-1-1 0,1 1 1,-1 0-1,0 0 0,0-1 0,1 1 1,-1 0-1,0-1 0,0 1 1,0-1-1,1 1 0,-1-1 0,0 1 1,0-1-1,0 0 0,0 1 0,0-1 1,0 0-1,0 0 0,0 1 0,0-1 1,0 0-1,0 0 0,0 0 0,0-1 1,0 1-1,0 0 0,0 0 0,0 0 1,0-1-1,0 1 0,0-1 0,0 1 1,0 0-1,0-1 0,1 0 1,-1 1-1,0-1 0,0 1 0,0-1-14,-2-1 0,0-1 0,0 1 0,0-1 0,1 1 0,-1-1-1,1 0 1,-1 0 0,1 0 0,0-1 0,0 1 0,-1-4 0,0-5-9,0-1 1,1 0-1,0-1 1,1 1 0,0 0-1,2 0 1,-1-1 0,1 1-1,1 0 1,1 0-1,0 0 1,0 0 0,1 0-1,1 1 1,0 0 0,3-5 8,7-14-80,2 1 0,0 0 0,3 1 0,0 1 0,19-20 80,-22 29-102,2 1-1,0 1 0,1 0 1,1 2-1,8-5 103,34-17-4393,-41 24-407</inkml:trace>
  <inkml:trace contextRef="#ctx0" brushRef="#br0" timeOffset="1340.155">1075 583 3712,'0'0'149,"0"0"107,0 0 128,-15-21 1877,12 19-2245,-43-32 363,43 33-361,0-1 0,0 0 0,-1 1-1,1-1 1,-1 1 0,1 0 0,-1 0-1,1 0 1,-1 1 0,0-1 0,0 1-1,1 0 1,-1 0 0,0 0 0,0 1-18,-2 2 0,4-2 5,1 0 1,0 0 0,0 0-1,0 0 1,0 0-1,0 0 1,0 1 0,0-1-1,1 0 1,-1 1-1,0-1 1,1 0 0,-1 1-1,1-1 1,-1 1-1,1-1 1,0 1 0,-1-1-1,1 1 1,0-1-1,0 1 1,0-1 0,0 1-1,1-1 1,-1 1-1,0-1 1,1 2-6,17 33 212,-13-29-191,41 60 223,8 12 374,-50-72-567,-1-1 1,0 1-1,0 0 1,-1 0-1,0 0 1,0 1 0,-1-1-1,0 0 1,0 1-1,0-1 1,-1 4-52,-1-8 94,1 1-1,-1-1 1,-1 1-1,1 0 1,0-1 0,-1 0-1,1 1 1,-1-1-1,0 0 1,0 0-1,-1 0 1,1 0 0,-1 0-1,1-1 1,-1 1-1,0-1 1,0 1 0,0-1-1,0 0 1,0 0-1,0-1 1,-1 1-1,1 0 1,-1-1 0,-2 1-94,-5 2 104,0-1 1,0 0-1,-1 0 1,1-1 0,-1-1-1,1 0 1,-8 0-105,9-2 24,0 1 0,0-1 0,1-1 0,-1 0 0,0-1 0,1 1 0,0-2 0,-3 0-24,-40-27-3072,32 17-3285</inkml:trace>
  <inkml:trace contextRef="#ctx0" brushRef="#br0" timeOffset="1942.101">1620 1 7680,'-2'11'234,"0"0"0,-1 1 0,0-1 1,-1 0-1,0-1 0,-1 1 0,0-1 0,0 0 1,-1 0-1,-1 0 0,0-1 0,0 0-234,-28 46 368,16-17-189,2 1-1,2 1 1,1 1 0,-4 24-179,-29 170-2099,46-230 1969,-3 22-6142</inkml:trace>
  <inkml:trace contextRef="#ctx0" brushRef="#br0" timeOffset="2360.412">1579 62 7168,'0'0'149,"0"0"128,0 0 214,0 0 85,0 0-149,0 0 42,0 0 342,36 0 874,-30 3-1624,0 0-1,-1 0 1,1 0-1,-1 0 1,0 1-1,0 0 1,0 0-1,0 1 1,-1-1 0,0 1-1,0 0 1,0 0-1,0 0 1,-1 1-1,0-1 1,0 2-61,8 14 97,-2 0-1,0 1 1,3 17-97,15 61-438,-4 2 1,8 96 437,-29-179-9898,-2-19 8383</inkml:trace>
  <inkml:trace contextRef="#ctx0" brushRef="#br0" timeOffset="2709.202">1504 376 8960,'0'0'256,"0"0"0,17-3 384,-17 3 0,12 0 0,-12 0 0,11-2-512,0-1 128,-2 3-128,6-1 0,2 1-128,3 0 0,3 0 0,1 0 0,0 0-9088</inkml:trace>
  <inkml:trace contextRef="#ctx0" brushRef="#br1" timeOffset="10697.433">1229 113 9088,'13'-4'-107,"-4"5"107,-7-1 128,-2 0 128,0 0 107,0 0 42,28 11 875,56 14-382,20 1-898,-44-13 85,-2 3-1,0 3 1,46 21-85,-19 5-386,-3 4 0,18 16 386,-69-45-743,88 58-6723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46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33 5120,'-2'32'512,"-2"21"500,2 0 1,6 48-1013,-2-59 151,1 45-205,3 13-348,-5 1 1,-4-1-1,-14 88 402,9-142-4245</inkml:trace>
  <inkml:trace contextRef="#ctx0" brushRef="#br0" timeOffset="512.037">298 1 6656,'-9'6'0,"-5"0"128,2 2 128,-3 2-256,-2 4 128,-3 8-128,-1 2 128,-1 5-128,-5 3 128,-4 5-128,2-2 128,2 4-256,1-2 0,-2-2-4864</inkml:trace>
  <inkml:trace contextRef="#ctx0" brushRef="#br0" timeOffset="788.673">202 128 3712,'0'0'0,"0"0"128,-12 21-128,9-9 128,3 0 0,10 0 128,-1 1-3072</inkml:trace>
  <inkml:trace contextRef="#ctx0" brushRef="#br0" timeOffset="1719.655">265 131 8064,'0'0'640,"0"0"0,0 0-128,0 0 0,0 0-384,0 0 128,0 0-128,0 0 128,10 4-256,-1 4 128,4 2 0,0 3 0,6 3 0,2 7 0,8 3-128,2 2 0,1-2-8448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55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33 5120,'-2'32'512,"-2"21"500,2 0 1,6 48-1013,-2-59 151,1 45-205,3 13-348,-5 1 1,-4-1-1,-14 88 402,9-142-4245</inkml:trace>
  <inkml:trace contextRef="#ctx0" brushRef="#br0" timeOffset="1">298 1 6656,'-9'6'0,"-5"0"128,2 2 128,-3 2-256,-2 4 128,-3 8-128,-1 2 128,-1 5-128,-5 3 128,-4 5-128,2-2 128,2 4-256,1-2 0,-2-2-4864</inkml:trace>
  <inkml:trace contextRef="#ctx0" brushRef="#br0" timeOffset="2">202 128 3712,'0'0'0,"0"0"128,-12 21-128,9-9 128,3 0 0,10 0 128,-1 1-3072</inkml:trace>
  <inkml:trace contextRef="#ctx0" brushRef="#br0" timeOffset="3">265 131 8064,'0'0'640,"0"0"0,0 0-128,0 0 0,0 0-384,0 0 128,0 0-128,0 0 128,10 4-256,-1 4 128,4 2 0,0 3 0,6 3 0,2 7 0,8 3-128,2 2 0,1-2-8448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6:00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33 5120,'-2'32'512,"-2"21"500,2 0 1,6 48-1013,-2-59 151,1 45-205,3 13-348,-5 1 1,-4-1-1,-14 88 402,9-142-4245</inkml:trace>
  <inkml:trace contextRef="#ctx0" brushRef="#br0" timeOffset="1">298 1 6656,'-9'6'0,"-5"0"128,2 2 128,-3 2-256,-2 4 128,-3 8-128,-1 2 128,-1 5-128,-5 3 128,-4 5-128,2-2 128,2 4-256,1-2 0,-2-2-4864</inkml:trace>
  <inkml:trace contextRef="#ctx0" brushRef="#br0" timeOffset="2">202 128 3712,'0'0'0,"0"0"128,-12 21-128,9-9 128,3 0 0,10 0 128,-1 1-3072</inkml:trace>
  <inkml:trace contextRef="#ctx0" brushRef="#br0" timeOffset="3">265 131 8064,'0'0'640,"0"0"0,0 0-128,0 0 0,0 0-384,0 0 128,0 0-128,0 0 128,10 4-256,-1 4 128,4 2 0,0 3 0,6 3 0,2 7 0,8 3-128,2 2 0,1-2-8448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6:15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33 5120,'-2'32'512,"-2"21"500,2 0 1,6 48-1013,-2-59 151,1 45-205,3 13-348,-5 1 1,-4-1-1,-14 88 402,9-142-4245</inkml:trace>
  <inkml:trace contextRef="#ctx0" brushRef="#br0" timeOffset="1">298 1 6656,'-9'6'0,"-5"0"128,2 2 128,-3 2-256,-2 4 128,-3 8-128,-1 2 128,-1 5-128,-5 3 128,-4 5-128,2-2 128,2 4-256,1-2 0,-2-2-4864</inkml:trace>
  <inkml:trace contextRef="#ctx0" brushRef="#br0" timeOffset="2">202 128 3712,'0'0'0,"0"0"128,-12 21-128,9-9 128,3 0 0,10 0 128,-1 1-3072</inkml:trace>
  <inkml:trace contextRef="#ctx0" brushRef="#br0" timeOffset="3">265 131 8064,'0'0'640,"0"0"0,0 0-128,0 0 0,0 0-384,0 0 128,0 0-128,0 0 128,10 4-256,-1 4 128,4 2 0,0 3 0,6 3 0,2 7 0,8 3-128,2 2 0,1-2-8448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6:15.5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33 5120,'-2'32'512,"-2"21"500,2 0 1,6 48-1013,-2-59 151,1 45-205,3 13-348,-5 1 1,-4-1-1,-14 88 402,9-142-4245</inkml:trace>
  <inkml:trace contextRef="#ctx0" brushRef="#br0" timeOffset="1">298 1 6656,'-9'6'0,"-5"0"128,2 2 128,-3 2-256,-2 4 128,-3 8-128,-1 2 128,-1 5-128,-5 3 128,-4 5-128,2-2 128,2 4-256,1-2 0,-2-2-4864</inkml:trace>
  <inkml:trace contextRef="#ctx0" brushRef="#br0" timeOffset="2">202 128 3712,'0'0'0,"0"0"128,-12 21-128,9-9 128,3 0 0,10 0 128,-1 1-3072</inkml:trace>
  <inkml:trace contextRef="#ctx0" brushRef="#br0" timeOffset="3">265 131 8064,'0'0'640,"0"0"0,0 0-128,0 0 0,0 0-384,0 0 128,0 0-128,0 0 128,10 4-256,-1 4 128,4 2 0,0 3 0,6 3 0,2 7 0,8 3-128,2 2 0,1-2-8448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6:15.5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 33 5120,'-2'32'512,"-2"21"500,2 0 1,6 48-1013,-2-59 151,1 45-205,3 13-348,-5 1 1,-4-1-1,-14 88 402,9-142-4245</inkml:trace>
  <inkml:trace contextRef="#ctx0" brushRef="#br0" timeOffset="1">298 1 6656,'-9'6'0,"-5"0"128,2 2 128,-3 2-256,-2 4 128,-3 8-128,-1 2 128,-1 5-128,-5 3 128,-4 5-128,2-2 128,2 4-256,1-2 0,-2-2-4864</inkml:trace>
  <inkml:trace contextRef="#ctx0" brushRef="#br0" timeOffset="2">202 128 3712,'0'0'0,"0"0"128,-12 21-128,9-9 128,3 0 0,10 0 128,-1 1-3072</inkml:trace>
  <inkml:trace contextRef="#ctx0" brushRef="#br0" timeOffset="3">265 131 8064,'0'0'640,"0"0"0,0 0-128,0 0 0,0 0-384,0 0 128,0 0-128,0 0 128,10 4-256,-1 4 128,4 2 0,0 3 0,6 3 0,2 7 0,8 3-128,2 2 0,1-2-8448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6:35.3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157 109 5760,'0'0'128,"0"0"0,0 0 0,0 0 21,0 0 64,0 0-42,19 18 320,0-2-349,-2 2 0,1 0 0,-2 0 1,-1 2-1,0 0 0,-1 0 0,-2 2 1,0-1-1,7 20-142,-17-37 52,-1 0 1,0 0-1,0 0 1,-1-1-1,1 1 1,-1 0-1,0 0 1,0 0-1,0 0 0,-1 0 1,1 0-1,-1 0 1,0 0-1,0 0 1,0 0-1,-1 0 1,0-1-1,1 1 1,-1-1-1,0 1 1,-1-1-1,1 0 1,0 1-1,-1-1 1,0 0-1,0-1 1,0 1-1,0-1 1,0 1-1,-2 0-52,-1 2 87,-1 0 0,1 0 0,-1-1 1,0 0-1,-1 0 0,1-1 0,-1 0 0,1 0 0,-1-1 1,0 0-1,0 0 0,0 0 0,-1-1 0,-4-1-87,4-1 19,1 0 0,0 0 0,-1-1 0,1-1 0,0 1 0,0-1 0,1-1 0,-1 0 0,1 0 0,-1 0 0,1-1 0,1 0-1,-1 0 1,1 0 0,0-1 0,0 0 0,0-1 0,1 1 0,0-1 0,-3-5-19,4 6 12,0-1 1,1 0-1,0 1 0,0-1 0,1 0 1,0-1-1,0 1 0,0 0 1,1-1-1,0 1 0,1 0 0,-1-1 1,2 1-1,-1-1 0,1 1 1,0-1-1,0 1 0,1 0 0,0 0 1,0 0-1,1 0 0,0 0 1,2-4-13,3-3-7,0 0 0,0 0 0,2 1 1,-1 0-1,2 0 0,0 1 0,0 1 1,1 0-1,0 0 0,1 1 1,1 1-1,-1 0 0,1 1 0,1 0 1,-1 1-1,1 1 0,1 0 0,-1 1 1,13-2 6,24-3-100,1 2 1,4 2 99,-34 4-31,0 2 0,0 0 0,0 1 1,0 2-1,0 0 0,3 2 31,-22-4-1,0 1 1,0-1 0,0 1-1,0-1 1,0 1 0,0 1-1,0-1 1,-1 0 0,1 1-1,2 2 1,16 11-60,-20-14-900,-2-2-1088,0 0-3584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2:18.7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 7808,'8'-2'21,"-7"1"107,-1 1 85,0 0-42,0 0 42,0 0-63,0 0-22,0 0 0,0 0 0,0 0 21,0 0 64,0 0-63,38 6 171,-15-1-152,-11-4-69,14-3 96,0-1-65,-23 1-46,4-2-42,-4 3 42,5-1-63,6-1-22,-2-1 0,-2 1 0,3-1 0,3 2 0,0 1 0,-6-1-107,-9 2-405,-1 0-1067,0 0-4159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6:37.2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200 106 6144,'0'0'149,"5"-9"467,-2 8 3077,12 15-3531,-1 1-1,0 1 0,-1 0 0,-1 1 0,0 0 0,-2 1 1,0 0-1,-1 1 0,7 18-161,-15-30 58,1 1 0,-1-1 0,0 1 0,0-1 0,-1 1 0,0-1 0,0 1 0,-1 0 0,0-1 0,0 1 0,-1-1 0,0 0 0,-1 1 1,1-1-60,1-4 25,0-1-1,0 1 1,0-1-1,-1 0 1,1 1-1,0-1 0,-1 0 1,0 0-1,1 0 1,-1 0-1,0 0 1,0 0-1,0-1 0,0 1 1,0-1-1,-1 1 1,1-1-1,0 0 0,-1 0 1,1 0-1,-1 0 1,1 0-1,-1 0 1,1-1-1,-1 1 0,1-1 1,-1 0-1,0 0 1,1 0-1,-1 0 0,0 0 1,1-1-1,-1 1 1,0-1-1,1 1 1,-1-1-1,1 0 0,0 0 1,-1 0-1,0-1-23,-14-8 3,0-1 0,1-1 0,0-1 0,1 0-1,0-1 1,1 0 0,-4-7-3,-13-11 2,23 23-1,0-1 0,0 1 0,1-1 0,0-1 0,1 1 0,0-1 0,1 0 0,0 0 0,0-1 0,0-5-1,3 10-17,0 0 0,0-1 0,1 0 0,0 1 0,1-1 0,-1 0 0,2 1 0,-1-1 1,1 0-1,0 1 0,0-1 0,1 1 0,0-1 0,1 1 0,-1 0 0,1 0 0,2-1 17,-4 5-15,0 1 0,1-1 0,0 1 0,0 0 0,-1 0 0,1 0 0,1 0-1,-1 0 1,0 1 0,0-1 0,1 1 0,-1-1 0,1 1 0,-1 0 0,1 0 0,-1 0 0,1 0 0,0 0-1,-1 1 1,1-1 0,1 1 15,4-1-22,0 1 0,1 0 0,-1 1-1,0 0 1,7 2 22,-3-1-62,253 50-190,-237-46 248,70 23-7761,-84-26 2858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6:51.35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158 289 2816,'1'0'12,"-1"0"0,0 0 1,0 0-1,0 0 0,0 0 0,0 0 1,0 0-1,1 0 0,-1 0 0,0 0 1,0-1-1,0 1 0,0 0 0,0 0 1,0 0-1,1 0 0,-1 0 0,0 0 1,0 0-1,0 0 0,0 0 0,0 0 1,0 0-1,0 0 0,0 0 0,1-1 1,-1 1-1,0 0 0,0 0 0,0 0 1,0 0-1,0 0 0,0 0 0,0-1 1,0 1-1,0 0 0,0 0 0,0 0 1,0 0-1,0 0 0,0 0 0,0-1 1,0 1-1,0 0 0,0 0 0,0 0 1,0 0-1,0 0 0,0 0 0,0-1 1,0 1-1,0 0 0,0 0 0,0 0 1,0 0-1,-1 0 0,1 0 0,0 0 0,0 0 1,0-1-1,0 1 0,0 0 0,0 0 1,0 0-1,0 0 0,-1 0 0,1 0 1,0 0-1,0 0 0,0 0-12,-15-13 1889,12 11-1580,0-1 0,-1 1 0,1 0-1,-1 0 1,0 1 0,0-1 0,0 1-1,0-1 1,-2 1-309,4 2 13,0 1 0,0-1 0,1 1 0,-1-1 0,0 1 0,1 0 0,-1 0 0,1 0 0,-1 0 0,1 0 0,0 0 0,0 0 0,0 0-1,-1 3-12,1-2 32,-15 28-25,1 1 0,2 1-1,1 0 1,0 8-7,8-26 0,1-1-1,0 1 1,1 0-1,1 0 1,1 0-1,0 0 1,0-1-1,2 1 1,0 0-1,0 0 1,3 4 0,-4-20 1,0 1 0,0-1 0,0 1 1,1-1-1,-1 1 0,0-1 1,0 0-1,0 1 0,0-1 0,0 0 1,0 0-1,0 0 0,-1 0 0,1 0 1,0 0-1,0 0 0,-1 0-1,24-38 42,-2-1-1,-2 0 1,-1-2 0,-2 0 0,-3 0-1,3-15-41,16-42 6,-23 73 12,-2-1 0,-1 1-1,0-1 1,-2 0 0,-2-1 0,1-22-18,-4 39 0,-15 124 0,6-28 0,3 0 0,4 1 0,4-1 0,3 1 0,5 3 0,-9-80 0,1-1 0,0 1 0,0 0 0,0-1 0,1 1 0,1-1 0,-4-7-93,0 0 1,0 0 0,1 0-1,-1 0 1,0 0 0,1 0-1,-1 0 1,0 0 0,1 0-1,-1 0 1,1 0 0,0 0-1,-1-1 1,1 1 0,0 0 0,-1 0-1,1-1 1,0 1 0,0 0-1,0-1 1,-1 1 0,1-1-1,0 1 1,0-1 0,0 1-1,0-1 1,0 0 0,0 0 92,2 1-1383,9 1-2585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7:32.368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323 246 7168,'0'0'128,"0"0"0,0 0 0,0 0 0,0 0 21,0 0 86,0 0 42,-2 4 43,-62 190 956,11-31-824,1-13 273,-2 38-725,51-178-24,-3 30-442,6-39-1241,0-1-4266</inkml:trace>
  <inkml:trace contextRef="#ctx0" brushRef="#br0" timeOffset="479.869">311 294 7168,'0'0'256,"0"0"21,0 0 107,0 0 43,0 0-214,0 0 0,0 0-63,0 0-22,0 0 0,0 0 0,0 0 21,15 27 683,2 9-514,0 1 1,-2 1-1,-2 0 1,8 39-319,23 165 760,-22-109-426,-8-46-590,-14-85-1536,0-2-5525</inkml:trace>
  <inkml:trace contextRef="#ctx0" brushRef="#br0" timeOffset="892.104">192 795 6400,'25'-2'4523,"21"-18"-4086,-15 6-256,-12 8-250,0 1 0,0 0 0,0 1 0,15-1 69,15 7-5335,-17 3-467</inkml:trace>
  <inkml:trace contextRef="#ctx0" brushRef="#br0" timeOffset="2237.333">948 575 8448,'3'-3'122,"1"-1"-1,-1 1 1,0-1 0,0 0 0,0 0-1,0 0 1,-1 0 0,1 0 0,-1-1 0,0 1-1,-1-1 1,1 1 0,-1-1 0,0 0-1,0 1 1,0-1 0,-1 0 0,1 0 0,-1-3-122,0 4 56,0 0 1,1 0 0,-1-1 0,-1 1-1,1 0 1,-1 0 0,0 0 0,0 0-1,0 0 1,0 0 0,-1 0 0,1 0-1,-1 0 1,0 0 0,0 1 0,-1-1-1,1 1 1,-1-1 0,0 1 0,1 0 0,-1 0-1,-4-2-56,4 4 7,0 0-1,1 0 0,-1 0 1,0 0-1,0 1 1,0-1-1,0 1 0,0 0 1,0 0-1,0 0 1,0 0-1,0 1 0,0-1 1,0 1-1,0 0 1,0 0-1,0 0 0,0 0 1,0 0-1,1 1 1,-1-1-1,1 1 0,-1 0 1,1 0-1,-1 0-6,-5 4-1,1 0-1,0 0 1,0 1-1,1-1 1,0 2-1,0-1 1,-3 7 1,-1 3 0,1 1 0,0 1 0,2-1 0,0 1 0,1 0 0,1 1 0,1-1 0,1 1 0,0 0 0,2 0 0,0 0 0,1 0 0,1 0 0,1 0 0,1 0 0,1 0 0,2 5 0,-6-23 1,0 0 1,1 0-1,-1 0 1,1-1-1,0 1 1,-1 0-1,1 0 0,0-1 1,0 1-1,0 0 1,0-1-1,1 1 1,-1-1-1,0 1 1,1-1-1,-1 0 1,1 0-1,-1 1 1,1-1-1,-1 0 1,1 0-1,0-1 1,0 1-1,-1 0 1,1-1-1,0 1 1,1 0-2,-1-2 5,1 1 1,0-1-1,0 1 1,0-1-1,0 0 1,-1 0-1,1 0 1,0 0-1,-1-1 1,1 1-1,-1-1 1,1 0-1,-1 1 1,0-1-1,1 0 1,-1-1-6,11-10 25,-2 0 1,1-1-1,-2 0 1,0-1 0,5-9-26,-1-4 0,0-1 0,-3 0 0,0-1 0,5-25 0,21-129 0,-20 92 0,6-8 0,28-99-22,-75 276-468,7 31 456,5 1-1,5 0 1,5 1 0,4-1 0,6 2 34,8-27-1192,5-33-5189,-9-30 3629</inkml:trace>
  <inkml:trace contextRef="#ctx0" brushRef="#br0" timeOffset="2613.532">1204 439 8064,'0'0'128,"15"30"533,-6 0-408,1-1-1,1-1 0,1 1 1,2-2-1,1 0 1,16 22-253,-29-46-114,72 89 1221,-32-51-1703,4-13-4260,-44-27-925</inkml:trace>
  <inkml:trace contextRef="#ctx0" brushRef="#br0" timeOffset="2983.803">1592 459 4480,'0'0'256,"0"0"21,0 0 107,0 0 128,0 0 107,0 0 21,0 0 0,-10 13 768,-61 63-363,-25 27-1152,-4-3 1,-42 26 106,103-94-6720</inkml:trace>
  <inkml:trace contextRef="#ctx0" brushRef="#br1" timeOffset="7291.78">1 362 3840,'0'0'128,"0"0"149,0 0 598,12 12 405,103 121-861,7-5 1,4-6-1,44 26-419,-100-90-5098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8:06.87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500 1 7168,'-57'88'97,"4"2"1,4 3-1,-22 61-97,-25 49 92,82-175-280,-81 168 600,81-161-1455,2 1 0,1 0 1,1 0-1,-3 30 1043,9-27-2197</inkml:trace>
  <inkml:trace contextRef="#ctx0" brushRef="#br0" timeOffset="313.955">779 369 6656,'-12'21'0,"-5"17"0,-7 2 128,-5 5 0,-3 4 0,0 2 0,1 2 0,2 5-128,0 4 128,2 7-128,2-2 128,2 0-128,5-9 0,1 2-5248</inkml:trace>
  <inkml:trace contextRef="#ctx0" brushRef="#br0" timeOffset="619.697">1169 748 6528,'-17'22'0,"-9"14"0,-6 10 0,-6 12 0,-2 4 128,2 7-128,1-3 128,5 1-256,9-12 128,-1 1-4608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8:05.711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224 240 1024,'4'1'77,"1"-1"-1,0 1 1,0-1-1,-1 1 1,1 1-1,0-1 1,-1 1 0,1-1-1,0 2-76,-4-2 66,0 0 0,0 0 1,1 0-1,-1 1 0,0-1 0,0 0 0,0 1 0,0-1 0,-1 1 0,1-1 1,0 1-1,0-1 0,-1 1 0,1 0 0,-1-1 0,0 1 0,1 0 0,-1-1 1,0 1-1,0 0 0,0-1 0,0 1 0,0 0 0,-1-1 0,1 1 0,0 0 1,-1 1-67,-6 23 284,-2 0 1,0-1-1,-1 1 1,-2-2-1,0 0 1,-11 15-285,-14 27 298,14-19-170,2 1 0,1 1 0,3 0 0,3 1 0,1 1 0,3 0 0,1 8-128,-26 203-3776,33-241 2176</inkml:trace>
  <inkml:trace contextRef="#ctx0" brushRef="#br0" timeOffset="406.461">726 269 3840,'-5'13'128,"-13"28"0,-5 21-128,-4 1 0,-2 5 0,3-4 128,-2 5-128,4-3 128,5 1-128,1-2 0,4 1-256,-2-13 128,-1 1-2432</inkml:trace>
  <inkml:trace contextRef="#ctx0" brushRef="#br0" timeOffset="811.905">1073 1 6144,'4'6'7,"0"0"0,0 1 0,-1-1 0,1 1 0,-2 0 0,1 0 1,-1 0-1,0 0 0,0 1 0,-1-1 0,0 0 0,0 1 0,0-1 0,-1 1 0,-1-1 1,1 1-1,-1-1 0,0 1 0,-1-1 0,0 0 0,-1 4-7,-98 364 617,17-66-1098,40-101-3175,38-167 2035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8:50.8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263 1 4352,'0'0'128,"0"0"43,0 0 170,0 0 86,0 0 170,0 0 0,0 0-170,0 0-43,0 0 0,0 0-43,0 0-149,0 0 21,0 0-63,-2 0-44,-5 0-87,1 1-1,-1 0 0,0 0 0,1 1 1,-1-1-1,1 1 0,0 1 0,0 0 0,0-1 1,0 2-1,0-1 0,-5 4-18,-2 3 47,0 1-1,1 0 1,0 1 0,0 1-47,3-4 23,1 0 0,0 1 0,0 0 0,0 0 0,2 1 0,-1 0 0,1 0 1,1 1-1,0 0 0,1 0 0,0 0 0,0 4-23,2 0 57,2 1 1,0-1-1,1 1 1,1 0-1,0-1 0,1 0 1,1 0-1,0 0 0,2 2-57,9 40 103,-5-18 64,2 1-1,13 24-166,16 57 285,-36-99-203,0 0 0,-2 1 0,-1-1 1,-1 1-1,-1 0 0,-1-1 0,0 1 0,-2-1 0,-1 1 0,-1-1 0,-1 0 0,-1-1 0,-7 16-82,13-37 21,0 1 0,1-1 0,-1 1 0,0-1-1,0 0 1,0 1 0,0-1 0,0 0 0,0 0 0,-1 0 0,1 0 0,0 0 0,-1 0 0,1 0-1,0 0 1,-1 0 0,1-1 0,-1 1 0,1-1 0,-1 1 0,0-1 0,1 1 0,-1-1-1,1 0 1,-1 0 0,0 0 0,1 0 0,-1 0 0,0 0 0,1 0 0,-1 0 0,1-1 0,-1 1-1,0-1 1,1 1 0,-1-1-21,-4-1-366,0 0 0,0 0 0,1-1 0,-1 0 0,1 0 0,0 0 0,0-1 0,-3-1 366,-5-8-2773,1 1-1771</inkml:trace>
  <inkml:trace contextRef="#ctx0" brushRef="#br0" timeOffset="1582.204">403 920 5504,'0'0'53,"-3"0"192,0 0 1,1 0-1,-1 1 0,0-1 1,1 1-1,-1-1 0,1 1 1,-1 0-1,1 0 0,-1 0 1,1 0-1,-1 0 0,1 1 1,0-1-1,0 1 0,0 0 1,-2 1-246,-1 3 8,-1 0 0,1 1 0,0 0 0,0 0 0,1 0 1,0 0-1,0 1 0,0 0 0,1 0 0,1 0 0,-1 0 0,1 0 1,1 0-1,-1 1 0,1-1 0,1 1 0,0-1 0,0 1 0,1 1-8,1 13 42,2 0 0,1 0 0,1 0-1,1-1 1,1 0 0,3 6-42,-11-27 213,31-35 65,-24 22-278,-1-1 0,0 0 0,0 0 0,-2-1 0,1 0 0,-2 0 0,0 0 0,0 0 0,-1-11 0,0-20 0,-2 0 0,-4-21 0,0-31 0,13 47-22,-8 48-84,-1 2-22,0 0 0,0 0 0,-1 30 0,2 8 128,2 0 0,1-1 0,2 1 0,9 31 0,-4-19 0,-2 0 0,-1 14 0,-6-4-4118,-2-60 300</inkml:trace>
  <inkml:trace contextRef="#ctx0" brushRef="#br0" timeOffset="2348.811">580 1077 8320,'0'22'256,"-2"27"129,1-35-273,0 0 1,0 0 0,2 0-1,0 0 1,0 0-1,1 0 1,2 7-113,-3-20 23,-1 0 0,0-1 0,1 1 0,-1 0 0,1 0 0,-1 0 0,1 0 0,-1 0 0,1 0 0,0 0 0,-1-1 0,1 1 0,0 0 0,0-1 0,0 1 0,-1 0 0,1-1 0,0 1 0,0-1 0,0 1 0,0-1 0,0 0 0,0 1 1,0-1-1,0 0 0,1 0-23,1 1 23,-1-1 0,1-1 1,0 1-1,-1 0 1,1-1-1,0 1 1,-1-1-1,1 0 1,-1 0-1,3-1-23,3-2 32,-1 0 0,0 0 0,0-1-1,0 0 1,0 0 0,3-4-32,-6 4 33,1 1 1,-1-1-1,0 0 1,0 0-1,0-1 1,0 1-1,-1-1 0,0 0 1,0 0-1,-1 0 1,0 0-1,0 0 0,0 0 1,-1-1-1,0 1 1,0 0-1,0-1 1,-1 1-1,0-1 0,0 1 1,-1-1-1,0 1 1,0-1-1,0 1 1,-1 0-1,0-1 0,0 1 1,-1 0-1,1 0 1,-2 0-34,4 5 0,-1 0 0,0-1 0,0 1 0,0 0 0,0 0 0,0 0 0,0 0 0,0 0 0,0 0 0,0 0 0,-1 0 0,1 1 0,0-1 0,-1 0 0,1 1 0,0-1 0,-1 1 0,1-1 0,-1 1 0,1 0 0,-1 0 0,1-1 0,0 1 0,-1 0 0,1 0 0,-2 1 0,-28 8 0,29-8 0,-5 2-516,0 0 1,1 1-1,-1 0 0,1 0 1,0 0-1,-2 3 516,8-7-5866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9.7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641 1 6656,'-54'0'1301,"46"35"-64,0 31-644,-2-1 0,-4-1 1,-2 0-1,-3-1 0,-25 56-593,38-106 99,0-1 0,-1 1 1,-1-1-1,0-1 1,0 1-1,-1-1 0,-2 1-99,6-7 42,1-1 0,-1 0 0,0 0 0,0-1 0,0 1 0,-1-1 0,1 0 0,-1-1-1,1 1 1,-1-1 0,0 0 0,0-1 0,0 1 0,0-1 0,0-1 0,-1 1 0,-2-1-42,-4-1 37,1 0 0,-1-1 0,0 0 0,0-1 1,1-1-1,0 0 0,0-1 0,0 0 1,0-1-1,1 0 0,-8-6-37,-6-5 58,1-1-1,1 0 1,1-2 0,-12-14-58,32 32-7,0 0 1,1 0 0,-1 0-1,0 0 1,1 0 0,-1 0-1,1-1 1,0 1 0,0 0 0,0-1-1,0 1 1,0-1 0,1 1-1,-1-1 1,1 1 0,0-1-1,-1 1 1,1-1 0,0 1 0,0-1-1,1 0 1,-1 1 0,1-1 6,0-2-15,1 1 1,0 0 0,0 0 0,0-1 0,0 1-1,1 1 1,0-1 0,0 0 0,0 1 0,0-1-1,0 1 1,3-2 14,5-4-38,0 1 0,1 0 0,0 1 1,0 0-1,1 1 0,-1 1 0,1 0 0,8-2 38,-12 5-30,0 0-1,0 1 1,0 0 0,1 1-1,-1-1 1,0 2 0,0 0-1,0 0 1,1 0 0,-1 1-1,0 0 1,2 2 30,3 2-28,1 0 0,-2 0 0,1 2-1,-1-1 1,0 2 0,-1 0 0,3 3 28,13 13-20,-1 1 0,-2 2 0,-1 0 0,-1 2 0,17 27 20,33 79 21,-72-135-66,-1 0 1,1-1-1,-1 1 1,1-1-1,-1 1 1,1-1-1,0 1 1,-1-1-1,1 1 1,0-1 0,-1 0-1,1 1 1,0-1-1,-1 0 1,1 0-1,0 1 1,0-1-1,0 0 1,-1 0-1,1 0 1,0 0-1,0 0 1,-1 0-1,1 0 1,0 0-1,0 0 1,0-1-1,-1 1 1,1 0-1,0 0 1,-1-1-1,1 1 1,0 0-1,0-1 1,0 0 44,8-4-7680</inkml:trace>
  <inkml:trace contextRef="#ctx0" brushRef="#br0" timeOffset="1">827 347 6016,'18'4'878,"1"0"0,-1-1 0,1-2 0,0 1 0,13-2-878,92-12 841,-81 7-2326,0 1 0,28 2 1485,-71 2-5589</inkml:trace>
  <inkml:trace contextRef="#ctx0" brushRef="#br0" timeOffset="2">1141 205 4992,'4'8'499,"-1"-4"3972,12 5-4272,0 0 0,1-1 0,1-1 0,-1 0 0,14 3-199,36 15 819,-66-25-804,1 1 0,-1-1-1,1 0 1,-1 0 0,1 0 0,-1 1 0,0-1 0,1 0 0,-1 1 0,1-1 0,-1 0 0,0 1 0,1-1 0,-1 0 0,0 1 0,0-1 0,1 1-1,-1-1 1,0 0 0,0 1 0,0-1 0,0 1 0,1-1 0,-1 1 0,0-1 0,0 1 0,0-1 0,0 1 0,0-1 0,0 1 0,0-1 0,0 1-1,0-1 1,0 1 0,-1-1-15,-12 20 174,-25 12-101,36-31-53,-171 120 364,165-114-2859,8-7-4671</inkml:trace>
  <inkml:trace contextRef="#ctx0" brushRef="#br0" timeOffset="3">1627 260 4480,'0'0'512,"0"0"-43,0 0-149,0 0 43,0 0 21,-8 12 1194,-7 13-1407,1 1 0,1 0-1,1 1 1,2 0 0,1 0-1,0 1 1,3 1 0,-3 14-171,9-39 38,0 1 1,0-1 0,0 0 0,0 0 0,1 0-1,0 0 1,0 0 0,0 0 0,0 0 0,0 0-1,1 0 1,0 0 0,-1-1 0,1 1 0,1-1-1,-1 1 1,1-1 0,-1 0 0,1 0-1,0 0 1,0 0 0,0 0 0,0-1 0,1 0-1,-1 1 1,1-1 0,-1 0 0,1-1 0,0 1-1,0-1 1,0 1 0,2-1-39,-1 1 95,-1-1 0,0-1 0,1 1 1,-1-1-1,1 1 0,-1-1 0,1-1 0,-1 1 0,1-1 0,-1 1 1,0-1-1,1 0 0,-1-1 0,0 1 0,0-1 0,0 0 1,0 0-1,0 0 0,0-1 0,0 1 0,-1-1 0,1 0 0,-1 0 1,0 0-1,0 0 0,0-1 0,0 1 0,-1-1 0,1 0 1,-1 0-96,2-6 81,0 0-1,-1 0 1,0-1 0,-1 1 0,0-1 0,-1 1 0,0-1 0,-1 0 0,0 0 0,0 1 0,-1-1 0,-1 0 0,0 1 0,0-1 0,-1 0-81,-8-76 812,10 79-790,1 7-24,-1 0 1,1 0-1,-1 0 1,1 0-1,-1 0 1,0 0-1,0 1 1,1-1 0,-1 0-1,0 0 1,0 1-1,0-1 1,0 1-1,0-1 1,0 1-1,0-1 1,0 1 0,0-1-1,0 1 1,0 0-1,0 0 1,0-1-1,0 1 1,0 0 0,0 0-1,0 0 1,0 0-1,-1 0 1,1 0-1,0 1 1,0-1-1,0 0 1,0 1 0,0-1-1,0 0 1,0 1-1,0-1 1,0 1-1,0-1 1,0 1 1,0 0-28,-22 10-536,-26 24-12581,30-21 13095,7-5-825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9.70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0 408 6784,'0'0'277,"0"0"171,0 0 384,0 0 43,0 0-491,0 0-150,0 0-63,0 0 42,0 0-42,3-4 42,11-11-102,0-1-1,1 2 0,0 0 0,1 1 0,1 0 1,0 2-1,1 0 0,0 0 0,0 2 1,1 1-1,1 0 0,5-1-110,-23 9 12,1-1 1,-1 1-1,0 0 1,1 0-1,-1 0 0,0 0 1,1 0-1,-1 1 1,0-1-1,0 1 1,1-1-1,-1 1 0,0 0 1,0 0-1,0 0 1,0 0-1,0 1 0,0-1 1,0 0-1,0 1 1,0-1-1,-1 1 0,1 0 1,-1-1-1,1 1 1,-1 0-1,1 1-12,5 8 41,-1 0 1,0 0-1,0 1 0,2 10-41,4 5 12,-11-25 9,0 0 0,1-1 0,-1 1 1,0-1-1,1 1 0,0-1 0,-1 1 0,1-1 1,0 0-1,-1 0 0,1 0 0,0 0 0,0 0 0,0 0 1,0 0-1,0 0 0,0-1 0,0 1 0,0-1 0,1 0 1,-1 0-1,0 0 0,0 0 0,0 0 0,0 0 0,0 0 1,0-1-1,1 1 0,-1-1 0,0 1 0,0-1 1,0 0-1,0 0 0,1-1-21,10-3 61,0-1-1,0-1 1,-1 0 0,7-5-61,-17 10 18,93-78-1660,-86 69-4481,-7 9 1366</inkml:trace>
  <inkml:trace contextRef="#ctx0" brushRef="#br0" timeOffset="1">135 661 7424,'12'0'42,"-9"0"172,-3 0 42,0 0 0,10-32 362,7 3-338,2 1 0,1 1-1,9-9-279,-14 17 207,-14 18-187,0-1 0,-1 1 0,1 0 0,0-1 1,0 1-1,0 0 0,0 0 0,0 0 0,0 0 0,0 0 0,0 0 1,0 0-1,0 0 0,1 0 0,-1 1 0,0-1 0,1 0 1,-1 1-1,1-1 0,-1 1 0,0 0 0,1-1 0,-1 1 1,1 0-1,-1 0 0,1 0 0,-1 0 0,1 0 0,-1 0 1,1 0-1,-1 0 0,2 1-20,0 2 57,1 0-1,-1 0 1,0 0-1,0 1 1,0-1 0,0 1-1,-1 0 1,1-1-1,1 5-56,7 10-2,-3-6 97,-2-2 1,0 0 0,1 0 0,0 0 0,0-1 0,1 0 1,0-1-1,1 0 0,0 0 0,0-1 0,0 0 0,10 5-96,-16-11 51,1 0 0,0 0-1,0-1 1,-1 0 0,1 1 0,0-1 0,0-1 0,-1 1 0,1 0 0,0-1 0,-1 0 0,1 0 0,0 0 0,-1 0 0,1-1 0,-1 1 0,0-1 0,1 0 0,-1 0 0,0 0 0,2-2-51,7-5 9,0-1 1,-1 0 0,0 0 0,8-12-10,26-35-1338,-16 16-3200,-26 36 3758,14-19-3657</inkml:trace>
  <inkml:trace contextRef="#ctx0" brushRef="#br0" timeOffset="2">1251 0 7040,'0'0'789,"0"0"43,0 0-149,0 18 597,-1 32-617,-1 0 1,-3 0-1,-2 0 1,-3 1-664,6-30 69,-1-1 1,-2 1-1,0-1 1,-1 0-1,-1-1 1,-1 0-1,0 0 1,-2-1-1,0 0 1,-11 11-70,18-24 6,1 0 1,-1 0-1,0-1 1,-1 1-1,1-1 1,-1-1-1,0 1 0,0-1 1,0 0-1,0 0 1,-1-1-1,1 1 1,-1-2-1,0 1 1,1-1-1,-1 0 0,0 0 1,-2-1-7,4 0 0,1 0-1,0-1 1,0 0 0,-1 0-1,1 0 1,0-1 0,0 1-1,0-1 1,0 0 0,0 0-1,0 0 1,1-1 0,-1 1-1,1-1 1,0 0 0,-1 0-1,1 0 1,0 0 0,1-1-1,-1 1 1,1-1 0,-1 0-1,1 0 1,0 0 0,1 0-1,-1 0 1,1 0 0,-1-4 0,0-1 0,1-1 0,0 0 0,0 1 0,1-1 0,1 1 0,0-1 0,0 0 0,1 1 0,0-1 0,0 1 0,1 0 0,4-9 0,2-12 0,-8 29 0,0 0 0,0 0 0,0 1 0,0-1 0,0 0 0,0 1 0,0-1 0,0 1 0,0-1 0,1 1 0,-1-1 0,0 1 0,0 0 0,0 0 0,1 0 0,-1 0 0,0 0 0,0 0 0,1 0 0,-1 0 0,0 0 0,0 0 0,0 1 0,1-1 0,-1 0 0,0 1 0,0-1 0,1 1 0,-1-1 0,7 3 0,0 0 0,0 1 0,0 0 0,-1 0 0,1 1 0,-1-1 0,0 2 0,0-1 0,-1 1 0,3 2 0,61 71 0,-43-46 0,53 68 453,-22-27-1101,-17-27-2869,-30-36-515,-2-1-256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9.7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216 40 9728,'0'0'384,"0"2"-228,0 0-1,-1-1 1,1 1 0,-1 0 0,1-1 0,-1 1 0,1-1 0,-1 1 0,0 0 0,0-1 0,0 0-1,0 1 1,0-1-156,-44 6 391,27-6-334,0 2 0,1 0 0,-1 1 0,1 1 0,0 1 0,0 0 0,-8 5-57,14-4-22,7 4-84,6-6 90,-1 0 0,0 1 1,1-1-1,0 0 0,0-1 1,1 1-1,-1 0 0,1 0 1,0-1-1,0 0 0,1 0 1,2 3 15,51 51-69,-46-47 70,-7-8-4,9 9 10,-1 1 1,1 0-1,-2 0 0,0 1 1,8 14-8,-17-25 19,-1 0 1,1 0-1,-1 0 1,1 1-1,-1-1 1,0 0-1,0 1 1,0-1 0,0 1-1,-1-1 1,0 1-1,0 0 1,0-1-1,0 1 1,0-1-1,0 1 1,-1-1-1,0 1 1,0-1 0,0 1-1,0-1 1,0 1-1,-1-1 1,0 0-1,1 0 1,-1 0-1,0 0 1,-1 0-1,1 0 1,0-1 0,-2 2-20,-6 6 48,0-1 0,-1-1 0,0 0 0,0 0 0,-1-1 0,0-1 0,0 0 0,-10 4-48,13-10-1294,-3-5-5327,11 4 1096</inkml:trace>
  <inkml:trace contextRef="#ctx0" brushRef="#br0" timeOffset="1">375 229 6656,'0'0'213,"0"0"342,0 0 85,0 0 21,0 15 470,-3 188 727,1-165-4893,1-5-3468,2-51 6204,2-1-682</inkml:trace>
  <inkml:trace contextRef="#ctx0" brushRef="#br0" timeOffset="2">398 28 7552,'0'0'0,"0"12"0,0-12 0,0 0 0,0 0 0,0 0 256,0 0 0,0 0-256,0 0 0,0 0-5632</inkml:trace>
  <inkml:trace contextRef="#ctx0" brushRef="#br0" timeOffset="3">592 242 10496,'1'6'16,"-1"0"0,1 0 0,-1 0 0,0 0 0,0 0 0,-1 0 0,0 0 0,0 0 0,0 0 0,-1 0 0,0-1 0,0 1 0,0 0 0,-1-1 0,0 0 0,-1 3-16,-1 1 27,0 1 1,0-1-1,1 1 0,1 0 1,0 0-1,0 0 1,1 1-1,0-1 1,1 1-1,0-1 0,1 1 1,0 0-1,0-1 1,2 8-28,-2-17 0,0-1 0,0 1 0,0-1 0,1 1 0,-1-1 0,0 1 0,0-1 0,0 1 0,0-1 0,1 0 0,-1 1 0,0-1 0,0 1 0,1-1 0,-1 0 0,0 1 0,1-1 0,-1 0 0,1 1 0,-1-1 0,0 0 0,1 1 0,-1-1 0,1 0 0,-1 0 0,1 0 0,-1 1 0,1-1 0,-1 0 0,0 0 0,1 0 0,-1 0 0,1 0 0,-1 0 0,1 0 0,-1 0 0,1 0 0,-1 0 0,1 0 0,-1 0 0,1 0 0,-1 0 0,1-1 0,-1 1 0,1 0 0,-1 0 0,1-1 0,-1 1 0,0 0 0,1 0 0,-1-1 0,0 1 0,1 0 0,-1-1 0,0 1 0,1-1 0,-1 1 0,0 0 0,1-1 0,-1 1 0,0-1 0,0 1 0,0-1 0,0 1 0,1-1 0,14-24 18,0-1 0,-1-1 0,-2 0 0,-1-1 0,-1 0 0,2-15-18,11-27 20,-19 61-20,1 0 21,16 39 192,-4 1-122,-2 0-1,-2 1 0,0 1 1,-2 0-1,-1 6-90,13 52-2564,-22-80-3750</inkml:trace>
  <inkml:trace contextRef="#ctx0" brushRef="#br0" timeOffset="4">1231 1 9472,'9'26'1029,"-5"-14"-737,0 1 0,-1 0-1,0 0 1,0 0 0,-2 0 0,0 0 0,0 11-292,-2 6 162,-2 0 0,-1 0 1,-1-1-1,-1 0 0,-3 6-162,7-27 31,0-1-1,-1 0 1,0 0 0,0 0-1,0-1 1,-1 1-1,1-1 1,-2 1-1,1-1 1,-1-1 0,0 1-1,0-1 1,0 1-1,-1-2 1,0 1-1,0 0 1,0-1-1,-1-1 1,1 1 0,-1-1-1,0 0 1,0 0-1,-2 0-30,6-2 7,1-1-1,0 0 1,-1 1 0,1-1-1,0 0 1,0 0-1,-1 0 1,1-1-1,0 1 1,-1 0 0,1-1-1,0 0 1,0 1-1,0-1 1,-1 0-1,1 0 1,0 0 0,0 0-1,0-1 1,1 1-1,-2-1-6,0-1 3,0 0-1,0-1 1,0 0-1,0 1 1,1-1-1,-1 0 1,1 0-1,0-1 1,0 1-1,0-3-2,-4-12-4,2 0-1,0 0 0,1-1 0,-1-12 5,4 27 6,-10-78-134,10 82 0,10 2 104,-1 1 1,1 0-1,-1 0 1,0 0 0,0 1-1,0 1 1,0 0-1,-1 0 1,0 0-1,1 1 1,-2 0 0,2 2 23,26 18 22,-2 3 0,2 3-22,-18-16-19,13 11-36,-17-17 8,0 1 0,-1 1 0,-1 0 0,1 1 0,-2 0 0,0 1 0,0 0 0,-1 0 0,-1 1 0,0 0 0,-1 1 0,2 6 47,-9-20-3093,0-1-705,0 0-340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9.7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1 226 8064,'21'12'82,"1"-1"0,0-1 0,0-1-1,1-1 1,0-1 0,0-1 0,1-1 0,0-1 0,0-1 0,0-2 0,2 0-82,56-2 692,-1-3 0,53-12-692,0 1 253,81 1 473,0 10-1,28 10-725,-241-6 3,55 4 140,0-3 0,0-2 1,0-3-1,22-5-143,-59 3-5824,-18 6 939,-2 0 3093</inkml:trace>
  <inkml:trace contextRef="#ctx0" brushRef="#br0" timeOffset="1">1578 0 8576,'0'0'128,"0"0"21,0 0 86,0 0-1,0 0-63,16 26 554,41 37-373,-46-52-229,-1 0 1,0 0-1,0 0 1,-1 1-1,0 1 1,-1 0-1,0 2-123,-7-11 106,0-1 0,0 0 0,-1 0 0,1 0 0,-1 1 0,0-1 0,0 0 0,0 0 0,0 1 0,-1-1 0,1 0 0,-1 0 0,0 0 0,0 0 0,0 0 0,0 0 0,-1 0 0,1 0 0,-1 0 0,0 0 0,0-1 0,0 1 0,0-1 0,0 1 0,0-1 0,-1 0 0,1 0 0,-2 1-106,-12 11 167,-1-1 0,-1-1 0,0-1 0,-3 1-167,-3 2 140,-77 55-20,63-36-5957,37-32 1251,1-1 1215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2:15.6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30 5632,'0'0'128,"0"0"0,0 0 21,0 0 86,0 0 127,0 0 449,0 0 42,0 0-554,0 0-86,0 0-42,0 0 42,0 0-63,0 0-22,0 0 0,0 0 21,0 0 86,0 0-1,0 0-84,0 0-22,0 0 0,0 0 21,0 0 64,0 0-63,0 0-22,0 0 0,0 0 0,0 0 0,4-1-22,48-10 20,-32 6-76,-1 0 1,1 2 0,9-1-51,-20 4-22,-7 0-127,-2 0-171,0 0-469,0 0-2006,0 0-405,0 0 107</inkml:trace>
  <inkml:trace contextRef="#ctx0" brushRef="#br0" timeOffset="905.192">69 19 6016,'4'-1'177,"0"-1"0,0 1 0,0 0-1,0 1 1,0-1 0,0 1 0,0-1 0,0 1 0,0 0 0,0 1 0,1-1 0,-1 1 0,0 0-1,0 0 1,-1 0 0,1 0 0,0 1 0,0-1 0,0 1 0,0 1-177,15 5 579,-18-8-579,-1 0-384,0 0-1045,0 0-4075</inkml:trace>
  <inkml:trace contextRef="#ctx0" brushRef="#br0" timeOffset="1644.362">136 59 4608,'0'0'149,"0"0"86,0 0 21,0 0 21,0 0 43,0 0-128,0 12 405,2 49 181,-1-8 492,-4 32-1270,-2-43 36,1 2-4423,4-30 1592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9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332 371 7936,'0'0'384,"11"-6"1557,-10 1-1718,0 0 0,-1 0-1,1 1 1,-1-1 0,0 0 0,-1 0 0,1 1-1,-1-1 1,0 0 0,0 0 0,0 1-1,-1-1 1,0 1 0,0-1 0,-1 0-223,2 1 57,-1 0 0,0 0 0,0 0-1,0 0 1,-1 0 0,0 1 0,1 0 0,-1-1 0,0 1 0,0 0 0,-1 0 0,1 1 0,-1-1 0,1 1-1,-1-1 1,0 1 0,-1 0-57,-2 0-3,1 0 0,-1 1 0,0 0-1,0 0 1,0 1 0,1 0 0,-1 0-1,0 1 1,0-1 0,1 1 0,-1 1 0,0-1-1,1 1 1,-1 1 0,1-1 0,0 1-1,-6 3 4,4 0-6,0-1 0,0 2 0,0-1 0,1 1 0,0 0 0,0 1 0,1-1 0,0 1 0,0 1-1,1-1 1,0 1 0,0 2 6,-8 15-90,2 1 0,0 0 0,2 0-1,1 1 1,-1 9 90,7-28-76,0 1-1,1-1 1,0 1 0,0-1-1,1 1 1,1 0 0,-1-1-1,1 1 1,1-1-1,0 1 1,0-1 0,1 1-1,0-1 1,1 0 0,0-1-1,0 1 1,5 7 76,-7-13-29,1 0 0,-1 0 0,1 0 0,0 0 0,0 0 0,0 0 1,0-1-1,1 1 0,-1-1 0,0 0 0,1 0 0,0 0 0,-1-1 0,1 1 0,0-1 0,0 0 0,0 0 1,0 0-1,4 0 29,-3-1-71,0-1 1,1 1-1,-1-1 0,0 0 1,1 0-1,-1-1 1,0 0-1,0 0 1,0 0-1,0 0 0,-1-1 1,1 0-1,2-2 71,5-3-113,-1-1 0,-1-1 0,0 0 0,0 0 0,-1-1 1,-1 0-1,1-1 0,-2 0 0,0 0 0,0 0 0,-1-1 113,3-15 378,-1 0 1,-2-1 0,-1 1-1,-1-6-378,-4 83 5,1 0-1,2 0 1,3 0-1,4 10-4,3 33-2684,-12-73-3204</inkml:trace>
  <inkml:trace contextRef="#ctx0" brushRef="#br0" timeOffset="1">538 640 10368,'0'0'128,"0"0"0,0 0 21,1-3 64,14-31-146,1 1 0,1 1-1,2 1 1,2 1 0,0 0-1,2 1 1,1 2 0,6-4-67,-29 30 1,0 0 1,0 0 0,0 0 0,0 0 0,0 1 0,0-1-1,0 0 1,0 1 0,0-1 0,1 1 0,-1-1-1,0 1 1,0-1 0,1 1 0,-1 0 0,0 0-1,1 0 1,-1 0 0,0 0 0,0 0 0,1 0-1,-1 0 1,0 0 0,1 0 0,-1 1 0,0-1 0,0 1-1,1-1-1,1 2 11,0 0-1,0 0 1,-1 0-1,1 0 0,-1 1 1,1-1-1,-1 1 1,0-1-1,0 1 1,0 0-1,1 1-10,4 9 39,-1-1 1,0 2-1,0-1 1,-1 1-1,-1 0-39,7 33 10,-7-30-8,0 0 1,0 0-1,2-1 0,0 0 1,6 11-3,-11-26-66,-1-1 1,1 1 0,0-1 0,-1 1 0,1-1-1,0 1 1,-1-1 0,1 0 0,0 1-1,0-1 1,-1 0 0,1 0 0,0 0 0,0 0-1,-1 0 1,1 1 0,0-1 0,0 0 0,0-1-1,-1 1 1,1 0 0,0 0 0,0 0-1,0 0 1,-1-1 0,1 1 0,0 0 0,0-1 65,26-9-4150,-21 7 1998,9-3-344</inkml:trace>
  <inkml:trace contextRef="#ctx0" brushRef="#br0" timeOffset="2">1396 388 7168,'0'0'512,"0"0"128,0 0 512,0 0 21,0 0-426,0 0-107,0 0 0,-1-45 1152,1 43-1765,-1 0 1,1 0 0,0 0 0,-1 1 0,1-1 0,-1 0-1,0 0 1,1 1 0,-1-1 0,0 0 0,0 1 0,0-1 0,0 1-1,0 0 1,0-1 0,-1 1 0,1 0 0,0-1 0,-1 1-1,1 0 1,-1 0 0,1 0 0,-1 0 0,0 1 0,1-1 0,-1 0-1,0 1 1,0-1 0,1 1 0,-1-1 0,0 1 0,0 0 0,0 0-1,1 0 1,-1 0 0,0 0 0,-1 0-28,0 1-2,-1-1 1,1 1-1,-1 0 1,1 0-1,-1 0 1,1 0-1,-1 1 1,1-1-1,0 1 0,0 0 1,0 0-1,0 0 1,0 0-1,0 1 1,1-1-1,-1 1 1,1 0-1,-1 0 2,-10 17-60,2 1-1,0 0 1,1 0-1,1 1 1,1 0 0,2 1-1,0-1 1,1 2-1,1-1 1,1 0-1,1 1 1,1 6 60,1-27-65,0 1 1,0-1-1,0 1 0,1-1 0,-1 0 1,1 1-1,0-1 0,0 0 1,0 1-1,1-1 0,-1 0 1,1 0-1,0 0 0,0 0 1,0 0-1,0 0 0,0-1 1,0 1-1,1 0 65,0-2-45,-1 0-1,0-1 1,1 1 0,-1 0-1,1-1 1,-1 0-1,0 1 1,1-1 0,-1 0-1,1 0 1,-1-1 0,1 1-1,-1 0 1,1-1 0,-1 1-1,0-1 1,1 0 0,-1 0-1,0 0 1,0 0 0,0 0-1,0-1 1,0 1 0,0 0-1,0-1 1,0 0 0,1 0 45,16-14-66,-1 0 0,-1-2 0,0 0 1,-1 0-1,-1-2 0,-1 0 0,-1 0 0,-1-2 1,0 1-1,-2-2 0,0 1 0,0-8 66,11-33 150,-3-1-1,-3-1 0,7-62-149,-13 29 2624,-21 186-2604,4 0 0,3 0 1,5 36-21,0-31-1234,1 101-9432,2-157 9087</inkml:trace>
  <inkml:trace contextRef="#ctx0" brushRef="#br0" timeOffset="3">1770 515 8064,'-6'15'87,"1"0"1,0 0-1,1 1 1,1-1-1,1 1 1,0 0-1,1 0 0,0 0 1,2 0-1,0 6-87,-1-20 39,0-1 0,1 1 0,-1-1-1,0 0 1,1 1 0,0-1 0,-1 1 0,1-1-1,-1 0 1,1 1 0,0-1 0,0 0-1,0 0 1,0 0 0,0 0 0,0 0 0,0 0-1,0 0 1,0 0 0,1 0 0,-1 0-1,0-1 1,1 1 0,-1 0 0,0-1 0,1 1-1,-1-1 1,1 1 0,-1-1 0,1 0-1,-1 0 1,1 0 0,-1 0 0,1 0 0,-1 0-1,1 0 1,-1 0 0,0 0 0,1-1-1,-1 1 1,1-1-39,5-1 164,-1-1 0,1 0 0,-1 0 0,0 0 0,0-1 0,4-3-164,-9 7 8,11-9 215,-1-1 1,1 0-1,-2 0 1,1-1-1,-1-1 0,-1 0 1,0 0-1,-1 0 1,0-1-1,-1-1 1,-1 1-1,0-1-223,-3 9 64,-2 0 1,1 0-1,-1 0 0,1 0 0,-1 0 0,-1 0 0,1 0 1,-1 0-1,0 0 0,0-1 0,0 1 0,-1 0 1,0 0-1,0 0 0,0 0 0,-1 0 0,1 0 0,-1 0 1,0 0-1,-1 1 0,1-1 0,-1 1 0,0 0 0,0-1 1,0 1-1,-1 1 0,1-1 0,-1 0 0,0 1 0,0 0 1,0 0-1,0 0 0,-1 0 0,1 1 0,-1-1 0,-1 1-64,0-1-81,1 1 0,-1 0-1,0 1 1,0-1 0,0 1-1,0 0 1,0 0-1,0 1 1,0 0 0,0 0-1,0 0 1,0 1-1,0 0 1,0 0 81,-7 2-1133,1 1 1,-1 0-1,1 0 0,0 2 0,1-1 1,-2 2 1132,-22 13-5888</inkml:trace>
  <inkml:trace contextRef="#ctx0" brushRef="#br0" timeOffset="4">971 560 7296,'0'0'256,"0"0"0,11 5-128,-11-5 128,12-12-128,1-5 0,3-7-256,6-5 0,-1 0-5632</inkml:trace>
  <inkml:trace contextRef="#ctx0" brushRef="#br0" timeOffset="5">887 570 8960,'0'0'0,"0"0"0,20-2 0,-20 2 0,13 0-128,-13 0 128,10-3-1920,2-9 128,1 0-1664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9.7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 8064,'0'0'149,"0"0"64,0 0-42,0 0 64,0 0 42,0 0 86,0 0 21,15 2 149,69 6-149,1-4 0,-1-3 0,82-10-384,-42-8 206,-74 10-426,0 1-1,31 1 221,-47 5-2282,-19 0-3798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9.7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 5632,'0'0'128,"18"0"128,14-3 256,0 2 128,7-2-256,-7 0 0,-2 1 0,2-1 0,2 3-256,-5-1 0,-2 1-128,-5-3 128,-2 3-256,-7 0 128,3 0-6272</inkml:trace>
  <inkml:trace contextRef="#ctx0" brushRef="#br0" timeOffset="1">27 269 10368,'0'0'-235,"0"0"128,0 0 193,25 7 554,9-1-115,1-3 0,0-1 0,0-1 0,10-2-525,-24-1-139,0-1 0,0-1 0,10-3 139,-19 4-742,1-2 0,-1 1 0,0-2 0,0 1 0,9-8 742,-9 4-3221,0-1-491</inkml:trace>
  <inkml:trace contextRef="#ctx0" brushRef="#br0" timeOffset="2">85 33 9472,'3'21'618,"9"278"534,-12-221-362,39-58-641,38 4-3434,-43-15-2667</inkml:trace>
  <inkml:trace contextRef="#ctx0" brushRef="#br0" timeOffset="3">51 17 9600,'0'0'128,"0"0"0,0 0 0,0 0 0,0 0 0,-8 33 128,1-4-220,0 2 1,2-1-1,1 1 1,2-1 0,1 1-1,1 0 1,3 12-37,-4 36 0,0-61 0,0 1 0,2-1 0,1 12 0,-2-28 4,1-1 1,-1 1-1,1 0 1,-1-1-1,1 1 1,0 0-1,0-1 1,0 1-1,0-1 1,0 1-1,0-1 1,0 0-1,0 1 1,1-1-1,-1 0 1,0 0-1,1 0 1,-1 0-1,1 0 1,-1 0-1,1 0 1,0-1 0,-1 1-1,1 0 1,0-1-1,-1 1 1,1-1-1,0 0 1,0 0-1,0 0-4,10 1 52,0 0 1,0-1-1,0-1 0,6 0-52,9-1 40,10 4-178,1 1 0,21 6 138,-39-5-151,0 0-1,1-2 0,-1 0 1,0-1-1,1-1 0,0-1 1,-1-1-1,0-1 0,1 0 1,10-5 151,-4-2-2176,0 1-2560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9.7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9600,'72'3'1128,"-40"-1"-28,0-1 0,14-3-1100,14 0 1008,59 5-1008,-63 0-1849,0-2-3668,-47-1-925</inkml:trace>
  <inkml:trace contextRef="#ctx0" brushRef="#br0" timeOffset="1">127 62 10112,'1'-1'12,"-1"1"1,1 0-1,-1-1 1,1 1 0,-1-1-1,1 1 1,-1 0-1,1-1 1,0 1 0,-1 0-1,1 0 1,-1-1-1,1 1 1,0 0 0,-1 0-1,1 0 1,0 0-1,-1 0 1,1 0 0,0 0-1,-1 0 1,1 0-1,0 0 1,-1 0-1,1 1 1,-1-1 0,1 0-1,0 0 1,-1 0-1,1 1 1,-1-1 0,1 0-1,-1 1 1,1-1-1,-1 1 1,1-1 0,-1 1-1,1-1 1,-1 1-1,1-1 1,-1 1 0,0-1-1,1 1-12,-5 21 843,3-17-691,-5 66 455,4-1 1,4 36-608,0-2-8724,-2-92 5993</inkml:trace>
  <inkml:trace contextRef="#ctx0" brushRef="#br0" timeOffset="2">251 67 8576,'0'11'311,"0"0"0,1 0 0,0 1 0,1-1 0,0 0 0,1 0 0,0 0 0,0-1 0,2 3-311,11 41 1041,-9-17-1107,-3 0 0,0 0 0,-3 9 66,-2 59-3898,-1-50-1734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6:09.7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202 214 6784,'0'0'149,"0"0"150,0 0 298,0 0 107,0 0-128,0 0 0,0 0-128,0 0 0,5 11 107,7 15-374,-2 0 0,0 1 1,-2 0-1,-1 0 0,-1 1 1,1 15-182,-6-30 68,1 1 1,-2-1-1,0 1 1,-1-1-1,0 1 1,-1-1 0,0 0-1,-1 0 1,0 0-1,-2 0 1,1 0-1,-1-1 1,-1 0 0,-6 11-69,10-20-6,0 0 0,0 0-1,0 0 1,0-1 0,0 1 0,-1 0 0,1-1 0,-1 0 0,0 1 0,0-1 0,0 0 0,0-1 0,0 1 0,0 0 0,0-1 0,0 0 0,-1 1 0,1-1 0,0-1 0,-1 1 0,1 0 0,-1-1 0,1 0 0,-1 0 0,1 0 0,-1 0 0,1 0 0,-1-1 0,1 1 0,-1-1 0,1 0-1,0 0 1,-1-1 0,1 1 0,0-1 0,0 1 0,0-1 0,-2-1 6,-2-2-28,-1-1 1,1 0-1,0 0 0,0-1 0,1 1 0,0-1 1,0-1-1,1 1 0,0-1 0,0 0 0,0 0 1,1-1-1,1 1 0,-1-3 28,-3-14-133,2 0 0,1-1 1,1 1-1,2-1 0,0 1 1,2-1-1,0 0 0,2 1 0,5-22 133,-6 41-12,0-1 0,0 1 0,1 0 1,0-1-1,0 2 0,0-1 0,1 0 0,0 1 0,0-1 0,1 1 0,-1 0 0,1 0 0,0 1 0,0 0 0,1 0 0,-1 0 0,1 0 0,0 1 0,4-2 12,15-6-79,1 1-1,0 1 0,1 1 0,9 0 80,39-12-72,-54 12-166,-10 4-361,1 0-1,-1 0 0,1 1 1,0 1-1,0 0 0,0 1 1,0 0-1,2 0 600,-14 1-3797</inkml:trace>
  <inkml:trace contextRef="#ctx0" brushRef="#br0" timeOffset="1">568 449 6784,'0'0'533,"0"0"171,0 0 363,0 0-22,0 0-405,-16-4 235,6 1-809,0 1 1,0 1-1,0 0 1,0 0-1,0 1 0,-1 0 1,1 0-1,0 1 1,0 1-1,-8 2-66,12-2-8,1 0-1,0 0 0,0 0 1,0 1-1,0 0 0,0 0 0,0 0 1,1 0-1,0 1 0,-1 0 1,1 0-1,1 0 0,-1 0 1,0 1-1,1 0 0,0-1 0,0 1 1,1 0-1,-1 0 0,0 3 9,2-2-25,0 0 0,0 0 0,0 0 0,1 0-1,0 0 1,0 0 0,1 0 0,0 0 0,0-1-1,0 1 1,0 0 0,1 0 0,0-1 0,0 1 0,1-1-1,0 1 1,0-1 0,0 0 0,0 0 0,1 0-1,0-1 1,0 1 0,1 1 25,0-2-193,-1 0 0,1 1-1,-1-1 1,1-1 0,1 1 0,-1-1-1,0 0 1,1 0 0,-1-1 0,1 1-1,0-1 194,-3-1-437,1 0-1,-1-1 1,1 1-1,-1-1 1,1 1-1,0-1 1,-1 0-1,1 0 0,-1-1 1,1 1-1,-1-1 1,1 0-1,-1 0 1,1 0-1,-1 0 0,0-1 1,0 1-1,3-2 438,17-15-256,-2-2-917</inkml:trace>
  <inkml:trace contextRef="#ctx0" brushRef="#br0" timeOffset="2">684 246 7680,'7'-6'160,"-4"2"3008,1-11-3080,1-1 0,1 1 0,1-1 0,0 2 0,1-1 0,0 1 0,1 0 0,1 1 0,0 0 0,1 0 0,0 1 0,1 1 0,0 0 0,1 1 0,0 0 0,11-6-88,-11 10 0,-12 5 0,0 1 0,-1 0 0,1 0 0,0 0 0,0 0 0,-1 0 0,1 0 0,0 0 0,0 0 0,-1 0 0,1 1 0,0-1 0,0 0 0,-1 0 0,1 1 0,0-1 0,-1 0 0,1 1 0,0-1 0,-1 1 0,1-1 0,-1 1 0,1-1 0,0 1 0,-1-1 0,1 1 0,-1-1 0,0 1 0,1 0 0,-1-1 0,1 1 0,-1 0 0,0-1 0,0 1 0,1 0 0,-1 0 0,28 35 30,-12-15 26,0 0 1,-1 2-1,-2-1 1,1 4-57,-13-25 128,3 0-103,1-1 1,0 0 0,-1 0-1,1-1 1,-1 1 0,1-1-1,0 0 1,-1 0 0,0 0-1,1-1 1,-1 0 0,0 1-1,1-2 1,-1 1 0,0 0-1,-1-1 1,1 0 0,0 0-1,-1 0 1,3-3-26,9-8-121,-1-1-1,0-1 1,10-15 121,9-11-3819,-26 30-2367</inkml:trace>
  <inkml:trace contextRef="#ctx0" brushRef="#br0" timeOffset="3">851 412 5888,'0'0'128,"10"-16"4074,-12-12-4037,1 21-124,1-1 0,-1 0 0,1 1 0,1-1 0,-1 1 0,1-1 0,0 0 0,1 1 0,2-7-41,1 1 0,3 0 0,3 0 0,3 2 0,3 7 0,-1 3 0,-14 1 0,0 0 0,-1 0 0,1 0 0,-1 1 0,1-1 0,0 0 0,-1 1 0,1-1 0,-1 1 0,1-1 0,-1 1 0,1 0 0,-1 0 0,1-1 0,-1 1 0,0 0 0,0 0 0,1 0 0,-1 1 0,0-1 0,0 0 0,0 0 0,0 1 0,0-1 0,0 1 0,4 5 0,35 22 0,-27-21 0,0 1 0,-1 0 0,0 1 0,-1 0 0,6 6 0,-16-15 0,-1 0 0,1-1 0,0 1 0,0-1 0,0 1 0,0-1 0,0 1 0,0-1 0,0 0 0,0 1 0,0-1 0,0 0 0,0 0 0,0 0 0,0 0 0,0 0 0,0 0 0,0 0 0,0 0 0,0 0 0,0 0 0,0 0 0,0-1 0,0 1 0,0 0 0,0-1 0,-1 1 0,1-1 0,0 1 0,0-1 0,0 0 0,0 1 0,-1-1 0,1 0 0,0 1 0,0-1 0,-1 0 0,1 0 0,-1 0 0,1 1 0,-1-1 0,1 0 0,-1 0 0,2-2 0,12-13-1113,0-1 0,-1-1 0,-1 0 0,-1-1 0,-1 0 1,6-15 1112,-9 18-2667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8:42.04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0 728 7424,'12'15'-384,"-8"-11"385,0 0 0,0 0 0,0 0-1,1 0 1,-1-1 0,1 0 0,0 0 0,0 0 0,0-1 0,0 0 0,0 0 0,1 0 0,-1 0 0,0-1 0,1 0 0,0 0 0,-1 0-1,1-1 1,0 0 0,-1 0 0,1 0 0,-1-1 0,5-1-1,517-76 1953,-494 72-1901,-14 2-14,0 1 1,0 1-1,0 1 0,1 0 0,-1 2 0,1 0 0,-1 1 0,0 1 0,0 1 0,0 0 0,-1 2 1,1 0-1,-1 1 0,7 4-38,6 6 47,-1 1 1,0 2 0,26 23-48,26 19 91,-67-54-77,0-1 0,1-1 0,-1 0-1,1-2 1,0 1 0,1-2 0,-1 0 0,1-1-1,9 0-13,51 10 26,-50-9-26,-19-2 0,-1 0 0,1 0 0,0 0 0,-1 1 0,0 0 0,1 1 0,5 2 0,-12-4 7,0 0 1,0-1 0,0 1-1,0-1 1,0 0-1,0 1 1,0-1 0,0 0-1,0 1 1,0-1 0,0 0-1,0 0 1,0 0-1,0 0 1,1 0 0,-1 0-1,0-1 1,0 1-1,0 0 1,0 0 0,0-1-1,0 1 1,0-1 0,0 1-1,0-1 1,0 1-1,0-1 1,0 0 0,0 1-1,-1-1 1,1 0 0,0 0-1,0 1 1,-1-1-1,1 0 1,0 0 0,-1 0-1,1 0 1,-1 0 0,1 0-1,-1 0 1,0 0-1,1 0 1,-1 0 0,0 0-1,0-2-7,3-3 34,16-33 54,-1 1 1,-3-2 0,-1 0 0,-2-1-1,-1-1-88,37-215 635,-32 165-561,1-69 182,-14 143-256,0 1 0,1 0 0,1 0 0,0 0 0,5-8 0,16-51 0,-23 65 21,-11 40-11,0 0-1,-2-1 1,-1 0 0,-1-1-1,-2-1 1,0 0 0,-2 0 0,-1-1-1,-1-2 1,-1 1 0,-7 4-10,9-9 0,1 0 0,1 1 0,0 0 0,1 1 0,2 1 0,0 0 0,1 1 0,1 1 0,8-19-5,1 0 0,0 1 0,0-1 1,0 0-1,1 1 0,0-1 0,0 1 1,0-1-1,1 0 0,0 1 0,0-1 0,0 0 1,0 0-1,1 1 0,0-1 0,0 0 1,1-1-1,-1 1 0,1 0 0,1 1 5,8 9-36,0-1 0,1-1 0,0 0 0,1 0 0,7 2 36,-8-4-18,0-1 0,-1 1 0,0 1 0,-1 0 0,0 1 0,5 8 18,-9-7 0,0 0 0,0 1 0,-2-1 0,0 1 0,0 0 0,-1 1 0,0 9 0,2 20 0,-1 43 0,-5-61 0,1 0 0,1 1 0,2-1 0,0-1 0,2 1 0,1-1 0,4 9 0,-7-26 0,0 0-43,-3-7-149,-1-2-1259,0 0-5183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19:58:43.69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92 6400,'0'0'149,"0"0"64,0 0-42,0 0 42,0 0-42,6-1 21,19-5-113,2 1 0,-1 1 0,0 1 0,1 2 0,0 0 0,7 3-79,-22-2 19,-1 2 1,0-1 0,0 2 0,1 0-1,-2 0 1,1 1 0,0 0-1,-1 0 1,0 2 0,0-1 0,0 1-1,-1 1 1,1-1 0,-2 2 0,1-1-1,2 4-19,1 2 96,-2-3 72,0 0 0,0 1 0,-1 0-1,0 1 1,-1 0 0,-1 1 0,0-1-1,0 1 1,-1 1 0,-1-1 0,2 7-168,-7-18 50,0 1 1,0-1-1,-1 1 1,1-1-1,0 0 1,-1 1-1,0-1 1,1 1-1,-1-1 1,0 0-1,0 0 1,0 0-1,0 1 1,-1-1-1,1 0 1,-1-1-1,1 1 1,-1 0-1,0 0 0,1-1 1,-2 2-51,-2 1 53,1 0-1,-1 0 1,0-1 0,0 0 0,0 1-1,-1-2 1,-3 3-53,0-3 62,0 1 1,0-1-1,0-1 1,0 0-1,-1 0 1,1-1-1,0 0 1,-1 0-1,1-1 1,0-1-1,0 1 1,0-2-1,0 1 1,0-1-1,0 0 1,1-1-1,-1 0 1,1 0-1,0-1 0,0 0 1,1-1-1,-6-4-62,3 2 42,1-1 1,-1 0-1,2-1 0,-1 0 0,1-1 0,1 1 0,0-1 0,0-1 0,1 1 0,1-1 0,0 0 0,0-1 0,1 1 0,1-1 0,-2-12-42,3 13-47,0 3 1,0-1-1,1 1 1,0 0-1,1-1 0,0 1 1,0-1-1,1 1 0,0-1 1,0 1-1,1 0 0,1-1 1,0 1-1,0 0 0,0 1 1,1-1 46,-2 6-2006,-2 3-5460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13:16.054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304 47 5632,'-22'6'198,"0"1"-1,0 1 1,1 1 0,0 1 0,0 1-1,1 0 1,1 2 0,-14 10-198,24-15 26,1 0 0,-1 1 0,1 0 1,1 1-1,0-1 0,0 1 0,1 0 0,0 1 0,0 0 0,2 0 1,-1 0-1,1 0 0,1 1 0,0 0 0,1-1 0,0 1 0,0 9-26,-1-2 63,2 1 0,0 0-1,1-1 1,2 1-1,-1 0 1,2-1-1,1 1 1,0-1 0,2 0-1,0 0 1,1-1-1,1 0 1,0 0-1,1 0 1,2 0-63,17 29 107,-2 1-1,8 26-106,-10-20 406,28 43-406,-49-93 25,-1 0 0,1 0 1,0-1-1,0 1 0,0-1 1,1 0-1,-1 0 0,1 0 1,0 0-1,-1 0 0,1-1 1,0 0-1,1 0 0,-1 0 1,0 0-1,1 0 0,-1-1 1,1 0-1,-1 0 0,1 0 1,-1-1-1,1 0 0,0 0 1,1 0-26,-1 0 28,1-1 1,-1 0 0,1 0-1,0-1 1,-1 0-1,0 0 1,1 0 0,-1 0-1,0-1 1,0 0 0,-1 0-1,1 0 1,0-1 0,-1 1-1,0-1 1,0 0-1,0-1 1,-1 1 0,4-4-29,38-54-154,-17 23-251,-1 0 0,2-8 405,-21 32-78,-1 0-1,0-1 0,-1 0 0,0 0 1,-2-1-1,0 0 0,2-15 79,27-287-1408,-23 222 1515,-11 86-39,0 0 0,-1-1 0,-1 1 0,1 0 0,-2 1 0,1-1 1,-1 1-1,-1-1 0,0 1 0,-1 0 0,-4-6-68,-12-25 147,14 28-147,6 11 41,-1-1 1,1 1 0,-1 0-1,0 0 1,0 0 0,0 0-1,0 0 1,0 1 0,-1-1-1,1 1 1,0 0 0,-1 0-1,1 0 1,-1 0-1,1 1 1,-1-1 0,1 1-1,-1 0 1,0 0 0,1 1-1,-4-1-41,0 1 6,-1 0-1,0 1 1,1-1 0,-1 1-1,1 1 1,-1-1-1,1 1 1,0 1-1,0-1 1,0 1-1,1 1 1,-1-1-1,1 1 1,0 0-1,1 0 1,-1 1-1,1-1 1,0 1-1,0 1 1,1-1 0,0 1-1,0-1 1,0 1-1,1 0 1,0 1-1,0-1 1,0 4-6,-18 103 0,1-8 0,17-90-12,0-1 1,2 1 0,-1 0 0,2 0-1,0-1 1,1 1 0,0 0 0,2-1-1,0 4 12,2 18-48,-5-35-165,0-2 21,0 0-149,0 0-22,0 0 107,0 0 85,0 0-63,0 0-65,0 0-149,25-6-3434,-13 1 2111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13:28.618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48 42 3968,'1'0'28,"0"0"0,0 1 0,-1-1 0,1 1 0,0-1 0,0 1 0,-1 0 0,1-1 0,0 1 0,-1 0 0,1 0 0,-1-1 0,1 1 1,-1 0-1,1 0 0,-1 0 0,0 0 0,1-1 0,-1 1 0,0 0 0,1 0 0,-1 0 0,0 0 0,0 0 0,0 0 0,0 0 0,0 0 0,0 0 0,0 0 0,0 0 0,-1 0 0,1-1 0,0 1 0,-1 1-28,-10 45 686,6-28-277,-31 258 2151,31-222-2441,3 1 0,2 0 0,7 47-119,0 51 155,2-26 101,-8-120-256,-1 3 0,1 4 42,-1-14-41,0-1-1,0 0 1,0 0 0,0 0 0,0 0 0,0 0 0,0 0 0,0 0 0,0 0 0,0 0-1,0 1 1,0-1 0,0 0 0,0 0 0,0 0 0,0 0 0,0 0 0,0 0 0,0 0-1,0 0 1,0 0 0,0 0 0,0 0 0,1 1 0,-1-1 0,0 0 0,0 0 0,0 0-1,0 0 1,0 0 0,0 0 0,0 0 0,0 0 0,0 0 0,1 0 0,-1 0 0,0 0 0,0 0-1,0 0 1,0 0 0,0 0 0,0 0 0,0 0 0,0 0 0,0 0 0,1 0 0,-1 0-1,0 0 1,0 0 0,0 0 0,0-1 0,0 1 0,0 0 0,0 0 0,0 0 0,0 0-1,0 0 1,0 0 0,1 0 0,-1 0 0,0 0 0,0 0 0,0 0 0,0-1-1,10 47 29,4 36-29,-13-82 0,-1 0 0,1 0 0,-1 0 0,1-1 0,-1 1 0,1 0 0,-1 0 0,1 0 0,-1 0 0,1-1 0,-1 1 0,1 0 0,-1 0 0,0-1 0,1 1 0,-1 0 0,1-1 0,-1 1 0,0 0 0,1-1 0,-1 1 0,0-1 0,0 1 0,1-1 0,-1 1 0,0 0 0,0-1 0,1 1 0,-1-1 0,0 1 0,0-1 0,0 1 0,0-1 0,0 0 0,13-20 0,52-113 0,35-103 0,-80 181 0,-3-1 0,-2-1 0,-3-1 0,-3 0 0,2-47 0,-2-1 26,1-49 54,-10 149-58,2 0-44,-1 6-84,-1 1-22,0 0 0,0 0 0,0 0 0,-2 0 0,-7 0 21,5 1 105,0 0 0,0 0 0,0 0 0,1 0 0,-1 1 0,0-1-1,1 1 1,-1 0 0,1 0 0,-1 0 0,1 1 0,0-1 2,-13 9 4,-85 35-4,90-39 0,8-5-4,1 1 0,0-1 1,0 0-1,0 1 0,0-1 1,0 1-1,0 0 0,0-1 1,1 1-1,0 0 0,-1 0 1,1 0-1,0 0 0,1 0 1,-1 0-1,0 1 0,1-1 1,0 0-1,0 0 0,0 1 4,-2 10-33,-2 1-2,2 1 1,0-1-1,0 1 0,1-1 1,1 1-1,1-1 0,0 1 1,2 3 34,0-7 0,-3-11 0,0 0 0,1 0 0,-1 0 0,0 0 0,0 0 0,1 0 0,-1 0 0,0 0 0,1-1 0,-1 1 0,1 0 0,-1 0 0,1 0 0,-1-1 0,1 1 0,0 0 0,-1-1 0,1 1 0,0-1 0,0 1 0,-1 0 0,1-1 0,0 0 0,0 1 0,0-1 0,0 1 0,0-1 0,-1 0 0,1 0 0,0 0 0,0 1 0,0-1 0,0 0 0,0 0 0,0 0 0,0 0 0,0 0 0,0-1 0,0 1 0,20-17 0,-19 15 0,18-25-58,0 0 1,-2-2 0,-1 0 0,9-23 57,-4 10-262,54-111-1317,-75 153 1519,0-1 0,0 0 0,0 0-1,0 1 1,0-1 0,1 1-1,-1-1 1,0 1 0,0-1-1,1 1 1,-1 0 0,0-1 0,1 1-1,-1 0 1,0 0 0,1 0-1,-1 0 1,0 0 0,1 0-1,-1 1 1,0-1 0,1 0 0,-1 1-1,0-1 1,0 1 0,1-1-1,-1 1 1,0 0 0,0-1-1,0 1 1,0 0 0,0 0 60,39 25-225,-23-12 9,-1 0-1,-1 1 1,0 1 0,3 5 216,-13-15 54,-1 0 0,0 1 0,-1-1 0,0 1 1,0 0-1,0 0 0,0 0 0,-1 0 0,-1 1 0,1-1 1,-1 0-1,0 1 0,-1-1 0,0 2-54,3 65 1126,-1-46-938,-2 0 0,0-1 0,-2 1-1,-4 20-187,-25 93 109,16-81-35,2 0 0,3 1 1,3 0-1,1 25-74,-5 61 746,6-102-447,4-44-192,1-1 21,0 0 0,0 0 0,0 0 0,0 0 42,0 0 193,0 0 64,0 0-235,0 0-64,0 0 0,0 0 0,-11-5 106,3 1-212,-2 2-44,4 1-142,1 0-1,-1 1 1,0-1 0,1 1-1,-1 1 1,1-1-1,-1 1 1,-3 1 164,6-1-199,0-1-271,3 0 193,-12-25-918,2-25-511,5 18-1174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13:29.451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1 2048,'4'14'6,"17"58"504,-3 1 0,-2 1 0,-2 18-510,-14 10 3392,-2-102-3427,-1-1 1,1 1-1,0-1 1,0 1-1,-1-1 1,1 0 0,0 0-1,0 0 1,0 0-1,0 0 1,0-1-1,0 1 1,0-1 34,-3-4-425,1-1 1,1 0-1,-1 0 1,1-1-1,0 1 1,1-1-1,-1 0 1,2 1 424,-2-2-444,-6-23-1092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4:31.864"/>
    </inkml:context>
    <inkml:brush xml:id="br0">
      <inkml:brushProperty name="width" value="0.1" units="cm"/>
      <inkml:brushProperty name="height" value="0.1" units="cm"/>
      <inkml:brushProperty name="color" value="#008C3A"/>
    </inkml:brush>
    <inkml:brush xml:id="br1">
      <inkml:brushProperty name="width" value="0.1" units="cm"/>
      <inkml:brushProperty name="height" value="0.1" units="cm"/>
      <inkml:brushProperty name="color" value="#33CCFF"/>
    </inkml:brush>
    <inkml:brush xml:id="br2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4758 492 3456,'22'3'0,"16"1"0,6 4 0,6 1 0,8-4 0,7-1 0,-1-1 0,4-1 0,-2-2 0,0-2 0,-7-2 0,2-1-2176</inkml:trace>
  <inkml:trace contextRef="#ctx0" brushRef="#br0" timeOffset="1414.332">3757 553 4992,'5'-4'10,"2"1"0,-1 0 0,0 1 0,1-1 0,-1 1 0,1 1 0,-1-1 0,1 1 0,0 0 0,0 1-1,5 0-9,78 9 197,-7 1 393,199 5 924,-199-19-1281,0-3-1,15-7-232,89-7 90,-109 12 153,59-14-243,-56 7 120,41 0-120,-99 16 0,0 1 0,-1 1 0,1 1 0,0 1 0,18 6 0,44 7 0,8-7-960,91-1 960,-148-9-4800</inkml:trace>
  <inkml:trace contextRef="#ctx0" brushRef="#br1" timeOffset="-85157.692">75 1179 5376,'17'-5'92,"-3"0"224,0 0 0,1 1 0,-1 1 1,1 0-317,-8 3 76,-1 0 0,0 0 1,0 0-1,1 1 1,-1-1-1,0 2 0,0-1 1,0 1-1,0 0 1,0 0-1,1 1-76,59 22 548,2-4-1,-1-2 1,8-2-548,10-2 164,0-4 1,1-4 0,18-3-165,58 5 146,76 16-18,-227-24-118,0 1 0,-1 0-1,1 0 1,-1 1 0,3 1-10,-6-1 8,0-1 0,1 0 0,-1 0 0,1 0-1,-1-1 1,1 0 0,0-1 0,-1 0 0,1 0 0,5-1-8,-10-1 0,29 2 0,-24 1 21,-6 0 86,-2-1-107,0 0-512,-27 0-2112,-71 14 703,-74 22 1921,21-4-1343,112-24 212,0-1-426</inkml:trace>
  <inkml:trace contextRef="#ctx0" brushRef="#br1" timeOffset="-83846.418">0 1712 4224,'12'-11'0,"-4"6"43,-6 4 170,38-10 939,86-34-816,-60 20-68,1 2 0,0 4 0,2 2 0,40-3-268,-47 14 64,0-4 0,0-2 0,-1-2 0,27-13-64,-75 23-223,0-1 1,0 2-1,0-1 1,0 2-1,1 0 1,-1 0-1,13 1 223,-26 1-3690</inkml:trace>
  <inkml:trace contextRef="#ctx0" brushRef="#br1" timeOffset="-81077.049">1794 954 2432,'55'24'3,"-44"-21"9,0 1 0,-1 1 0,1 0 0,-1 0 0,0 1 0,0 0 0,-1 1 0,0 0 0,0 0 0,0 1 0,-1 0 0,0 1 0,-1-1 0,0 2-12,0 0 140,0 1 1,0 1-1,-1-1 1,-1 1-1,0 0 1,-1 0-1,0 1 1,0-1-1,-2 1 1,1 0 0,-2 0-1,0 0 1,0 0-1,-1 0 1,-1 0-1,0-1 1,-1 4-141,-2 3 48,0 0 1,-1 0-1,-1 0 1,-1-1-1,-1 0 1,0 0-1,-1 0 1,-1-1-1,-1-1 1,0 0-1,-3 2-48,-16 21 189,-2-2-1,-1-2 1,-2-1-1,-25 19-188,41-39 179,-1 0-1,-1-1 1,0-1-1,-1-1 1,0 0-1,-1-2 0,0-1 1,0-1-1,0-1 1,-7 1-179,8-3 128,0 0 0,0-1 0,0-1 0,0-2 0,-1 0 0,1-1 0,0-1 0,0-1 0,0-1 0,0-1 0,1-1 0,0-1 0,0 0 0,0-2 0,1 0 0,0-2 0,1 0 0,-8-7-128,12 7 56,1 0 0,0-1 0,1 0 0,1-1 0,0 0 0,0-1 0,1-1 0,1 0 0,1 0 0,0-1 0,1 0 0,-5-15-56,8 18 28,1 0 0,0-1 0,1 1 1,1-1-1,0 0 0,1 0 0,1 0 1,0 1-1,1-1 0,0 0 0,1 0 0,0 0 1,2 1-1,-1-1 0,2 1 0,-1 0 1,2 0-29,7-15 0,0 1 0,2 1 0,1 0 0,1 1 0,1 1 0,1 1 0,1 0 0,1 1 0,1 2 0,1 0 0,0 1 0,2 2 0,0 0 0,12-4 0,10-5-781,1 3 1,1 2 0,1 1 0,0 4 0,2 1 0,0 2-1,48-4 781,-42 9-4010</inkml:trace>
  <inkml:trace contextRef="#ctx0" brushRef="#br1" timeOffset="-78216.094">2133 1102 4224,'14'-4'0,"-13"3"46,1 0 0,0 0 1,0 0-1,-1 0 0,1 0 1,0 0-1,-1 0 0,0-1 0,1 1 1,-1 0-1,0-1 0,1 1 1,-1-1-1,0 0 0,0 1 0,0-1 1,0 0-1,-1 0 0,1 1-46,3-7 17,16-8 65,1 1-1,0 0 1,1 2 0,0 1 0,1 0-1,21-6-81,92-34 35,2 6-1,2 7 0,1 5 0,2 7 0,77-3-34,-182 25-3733</inkml:trace>
  <inkml:trace contextRef="#ctx0" brushRef="#br0" timeOffset="2248.821">3917 937 1152,'48'6'838,"0"-2"-1,0-2 1,0-2 0,1-3 0,43-7-838,-54 6 163,161-17 603,132-12-18,58 13-748,-58 20-789,-285 0-3264</inkml:trace>
  <inkml:trace contextRef="#ctx0" brushRef="#br0" timeOffset="3092.266">3961 1373 4096,'41'-7'152,"-1"2"0,1 2 1,11 2-153,65-7 332,16-8 237,-4-1 38,1 5-1,0 6 1,20 6-607,209-1 216,-143-4-48,-85 5-1042,-65 0-3606</inkml:trace>
  <inkml:trace contextRef="#ctx0" brushRef="#br0" timeOffset="4490.071">4329 301 2944,'4'72'858,"2"0"-1,13 52-857,-5-40 1463,1 64-1463,-15 36 2322,-13 74-2322,2-50 25,-4 27 176,-2 98-1063,17-289-4258</inkml:trace>
  <inkml:trace contextRef="#ctx0" brushRef="#br0" timeOffset="5058.27">4847 412 4224,'0'0'0,"0"34"128,0 21-128,-2 6 0,-2 9 0,-2 8 0,-1 6 0,0 9 128,-1 7-128,-4 27 128,0 21 0,-2-14 0,-1 5-128,6-26 0,-1 1-3200</inkml:trace>
  <inkml:trace contextRef="#ctx0" brushRef="#br0" timeOffset="5631.572">5371 150 7552,'11'8'0,"-10"-8"0,0 1 0,-1-1 0,1 1 0,0 0 0,-1-1 0,1 1 0,0 0 0,-1-1 0,1 1 0,-1 0 0,1 0 0,-1-1 0,0 1 0,1 0 0,-1 0 0,0 0 0,1 0 0,-1-1 0,0 1 0,0 0 0,0 0 0,0 0 0,0 0 0,0 0 0,0 0 0,0 0 0,0 0 0,0 0 0,0-1 0,-1 1 0,1 0 0,0 0 0,-1 0 0,1 1 0,-151 978 655,33-257-1502,103-619-3953</inkml:trace>
  <inkml:trace contextRef="#ctx0" brushRef="#br0" timeOffset="6648.147">5424 841 5504,'64'-15'130,"-44"9"-20,1 1-1,0 1 0,0 1 1,1 1-1,-1 0 0,1 2 1,17 2-110,64 7 646,96-5-646,-76-3 276,8 6-276,-90-3-274,-1 2 0,1 2 0,-1 1 0,-1 2 0,8 5 274,-1 2-3904</inkml:trace>
  <inkml:trace contextRef="#ctx0" brushRef="#br0" timeOffset="7255.776">5464 1308 2816,'0'0'256,"3"-2"0,31-13 179,0 2 0,1 1 0,0 1 0,1 3 0,0 0 0,0 3 1,1 1-1,3 1-435,84 0 455,93 11-455,-118-3 53,-30-3-821,0 1-3477</inkml:trace>
  <inkml:trace contextRef="#ctx0" brushRef="#br0" timeOffset="7914.818">5534 582 5888,'2'-2'106,"6"-5"-84,1 2-1,0 0 0,-1 0 0,2 0 0,-1 1 0,0 0 0,1 1 1,0 0-1,0 1 0,0 0 0,7-1-21,24-1 214,0 1 1,10 2-215,237 0 443,239-6-1078,-463 4-3525</inkml:trace>
  <inkml:trace contextRef="#ctx0" brushRef="#br0" timeOffset="8436.606">6215 0 7168,'-9'19'51,"0"-1"-1,1 1 1,1 0 0,1 1 0,1 0 0,-3 20-51,-2 1 79,-48 182 454,-25 44-533,41-146 70,-173 508 201,187-537-813,-4 40 542,15-46-6199,-2 58 6199,10-46-1557</inkml:trace>
  <inkml:trace contextRef="#ctx0" brushRef="#br2" timeOffset="12843.541">4202 1205 4608,'0'0'0,"13"-9"0,-3 6 0,4 6 128,-2-1 0,-3 5-128,2-4 0,1-1 0,1-2 0,-3 0 0,6 0 0,-1 0-3200</inkml:trace>
  <inkml:trace contextRef="#ctx0" brushRef="#br2" timeOffset="13222.757">4448 1082 6784,'0'0'0,"-12"0"0,12 0 128,0 0-128,0 0 0,0 0 128,-11 7 0,-2 3 0,-4 2 128,-3 3-256,-8 3 128,-1 10-128,0 1 128,-1 3-128,1-3 0,0 1-1664,4-2 128,1-2-1536</inkml:trace>
  <inkml:trace contextRef="#ctx0" brushRef="#br2" timeOffset="14049.47">4222 1053 4096,'20'8'149,"-18"-7"171,-2-1 384,0 0 43,0 0-470,0 0-64,0 0-42,-2 15 426,3-11-568,-1 0 0,1 0 0,0 0 0,0 0 0,1 0 0,-1 0 0,1 0-1,0-1 1,0 1 0,0 0 0,0-1 0,1 0 0,0 0 0,-1 0-1,4 3-28,54 45 456,-46-40-427,17 9-989,0-1-3840</inkml:trace>
  <inkml:trace contextRef="#ctx0" brushRef="#br2" timeOffset="14850.886">4688 1033 6272,'4'0'138,"-1"0"1,1 0 0,0 1-1,-1 0 1,1-1 0,-1 1-1,1 0 1,-1 1 0,1-1-1,-1 0 1,0 1 0,0 0-1,1 0 1,-1 0 0,-1 0-1,1 1 1,0-1 0,0 1-1,-1-1 1,0 1 0,1 0-1,-1 1-138,18 18-429,22 23 789,-11-21-8674,-22-19 7503</inkml:trace>
  <inkml:trace contextRef="#ctx0" brushRef="#br2" timeOffset="15176.174">4935 1024 4992,'0'0'0,"-6"15"128,0-6 0,-2 0 0,1 2 128,-2 1-128,-7 2 128,0 3-128,-6 3 128,-2-1-256,-8 3 128,-3 4-128,3-2 0,0-3-128,6-1 128,-2 0-4352</inkml:trace>
  <inkml:trace contextRef="#ctx0" brushRef="#br2" timeOffset="16263.581">4816 1179 2560,'0'0'0,"0"0"128,0 0 0,0 0 0,2 10 0,-2-10 0,7 16-128,-7-16 128,10 17-128,-10-17 128,0 0-2304</inkml:trace>
  <inkml:trace contextRef="#ctx0" brushRef="#br2" timeOffset="16866.388">5172 974 6400,'0'0'256,"0"0"64,0 0 256,0 0 21,0 0-149,0 0 0,0 0-128,0 0 21,0 0-63,0 0-22,0 0 0,22 31 384,-7-11-810,1 0 0,0-1 1,1 0-1,2-2 1,-1 0-1,4 1 170,-16-13-390,5 5-6138</inkml:trace>
  <inkml:trace contextRef="#ctx0" brushRef="#br2" timeOffset="17168.033">5464 946 6400,'0'0'256,"0"0"0,-16 15-256,16-15 128,-16 14-128,3-6 0,-3 1 0,-4 3 0,-2 6 0,-7 4 0,-3 2 0,6-6 0,-1 2-4864</inkml:trace>
  <inkml:trace contextRef="#ctx0" brushRef="#br2" timeOffset="17870.087">5783 975 6016,'0'0'0,"12"-1"384,-12 1 0,9 0 128,-9 0 0,0 0-256,0 0 0,8 9 128,-8-9 128,15 15-256,-6-6 0,3 0-128,2 2 0,1 1-128,-1-3 128,5 0-256,-7-4 0,-2 1-6784</inkml:trace>
  <inkml:trace contextRef="#ctx0" brushRef="#br2" timeOffset="18185.796">6076 934 9344,'0'0'0,"0"0"0,0 0 0,0 0 0,-12 6 0,-2 0 0,-6 5 128,-6 2 0,-9 7-128,-3 5 128,-3 5-128,-5-2 128,-6 1-128,5 1 0,-5 5-768,6 0 128,0 2-5248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13:30.592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346 1 4992,'4'14'-19,"0"-5"72,-4-14-42,-1-7-163,1 10 280,0 2 86,0 0-44,0 0 65,0 0 21,0 0-22,0 0-63,0 0 42,0 0-63,0 30 340,5 69 206,16 91-696,-4-42 200,-9-51-61,-4 1 0,-5 16-139,1-51 378,7 41-378,-3-53 206,-2-1-1,-4 51-205,0-50 384,2-50-277,0-1 21,0 0 0,0 0 0,-24 18 106,11-10-197,0-2 0,-1 0 0,1 0 0,-1-2-1,0 1 1,0-2 0,-1 0 0,1 0 0,-1-2-1,1 0 1,-7 0-37,-67 10 129,-39 10-3180,125-20 1088,2-1 449,0 0 63,0 0-170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9:16.537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0 480 6400,'26'-4'200,"0"1"0,0 1 0,1 2 0,-1 0 0,14 4-200,-38-4 2,48 5 163,-1 3 0,41 12-165,56 10 204,-104-24 52,1-2 0,0-1 0,1-2 0,-1-2 0,0-2 0,14-4-256,-56 7 15,-1 0 0,0 0 0,0 0 0,1 0 1,-1 0-1,0 0 0,0 0 0,1 0 0,-1 0 0,0-1 1,0 1-1,1 0 0,-1 0 0,0 0 0,0 0 1,0 0-1,1 0 0,-1 0 0,0-1 0,0 1 0,0 0 1,0 0-1,1 0 0,-1-1 0,0 1 0,0 0 0,0 0 1,0 0-1,0-1 0,0 1 0,0 0 0,0 0 1,1-1-1,-1 1 0,0 0 0,0 0 0,0 0 0,0-1 1,0 1-1,0 0 0,0-1-15,-8-9 185,-21-12-202,25 19 101,-17-13-67,-1 1 0,-1 0-1,0 2 1,-1 1-1,0 1 1,-1 1-1,0 1 1,0 1 0,-27-5-17,20 7-8,10 1-9,-1 2 0,-1 0 0,1 1-1,0 1 1,-1 1 0,1 2 0,-18 2 17,29-3 0,1-1 0,-1 0 0,3 0-22,52-25-319,-4 4 218,-29 15 46,0 0 0,1 0 0,-1 2 1,1-1-1,0 1 0,0 1 0,0 0 0,1 0 0,-1 2 0,1-1 1,-1 1-1,10 1 77,-35 3-19,0 1 0,0 1 0,0 0 0,1 1 0,0 0 0,-7 5 19,-32 14-14,23-12 14,-1-2 0,0 0 0,-1-2 0,0-2 0,0 0 0,-1-3 0,-21 1 0,171-48-875,-56 29 813,134-35-444,-160 37 419,0-1-1,-1-1 1,0-2 0,6-5 87,-22 8-140,0-1 0,-1 0 0,0-1 0,5-8 140,-8 9-140,0 0 0,1 1 1,0 0-1,1 2 0,15-9 140,71-32-3541,-91 45 2325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55:17.6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1 121 4480,'0'0'128,"0"0"64,0 0 256,0 0 106,0 0 193,0 0 85,0 0-149,0 0-86,0 0-149,0 0 0,0 0-149,0 0-65,0 0-84,0 0-22,0 0 0,0 0 0,0 0 0,0 0 0,0 0 0,0 0 0,0 0 0,13 9 106,-2 2-259,-10-9 72,0 0 0,1-1 0,-1 0 0,1 1 0,-1-1 0,1 0 0,-1 1 0,1-1 0,0 0 0,-1 0 0,1 0 1,0 0-1,0-1 0,0 1 0,-1 0 0,1-1 0,0 0 0,0 1 0,0-1 0,0 0 0,0 0 0,0 0 0,0 0 0,0 0 1,0 0-1,0-1 0,0 1 0,0-1 0,0 1 0,1-2-47,13-4 147,-12 4-129,1 1 1,-1-1 0,1 1-1,-1 0 1,1 0 0,0 0-1,-1 1 1,1-1 0,0 1-1,0 0 1,-1 1 0,1-1-1,0 1 1,-1 0 0,3 0-19,0 1 27,0 0 1,0-1 0,-1 0 0,1 0-1,0-1 1,0 0 0,0 0-1,0 0 1,0-1 0,0 0 0,6-2-28,1-1 15,0 2 1,0 0 0,1 0 0,-1 1 0,14 1-16,-19 0-64,-7 0-235,-2 0-960,0 0-4010,0 0-1408</inkml:trace>
  <inkml:trace contextRef="#ctx0" brushRef="#br0" timeOffset="500.12">417 0 6784,'0'0'149,"0"0"107,0 0 107,0 0-22,0 0-149,0 0 85,0 0 214,0 0 85,0 0-149,0 0-65,0 0-84,1 4-65,7 100 553,-2-4-3004,-4-80-3927</inkml:trace>
  <inkml:trace contextRef="#ctx0" brushRef="#br0" timeOffset="1351.763">16 32 9088,'0'0'128,"0"0"21,0 0 86,0 0 21,-1 12 341,-11 100-480,10-36-2858,2-44-2528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55:37.2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1 121 4480,'0'0'128,"0"0"64,0 0 256,0 0 106,0 0 193,0 0 85,0 0-149,0 0-86,0 0-149,0 0 0,0 0-149,0 0-65,0 0-84,0 0-22,0 0 0,0 0 0,0 0 0,0 0 0,0 0 0,0 0 0,0 0 0,13 9 106,-2 2-259,-10-9 72,0 0 0,1-1 0,-1 0 0,1 1 0,-1-1 0,1 0 0,-1 1 0,1-1 0,0 0 0,-1 0 0,1 0 1,0 0-1,0-1 0,0 1 0,-1 0 0,1-1 0,0 0 0,0 1 0,0-1 0,0 0 0,0 0 0,0 0 0,0 0 0,0 0 1,0 0-1,0-1 0,0 1 0,0-1 0,0 1 0,1-2-47,13-4 147,-12 4-129,1 1 1,-1-1 0,1 1-1,-1 0 1,1 0 0,0 0-1,-1 1 1,1-1 0,0 1-1,0 0 1,-1 1 0,1-1-1,0 1 1,-1 0 0,3 0-19,0 1 27,0 0 1,0-1 0,-1 0 0,1 0-1,0-1 1,0 0 0,0 0-1,0 0 1,0-1 0,0 0 0,6-2-28,1-1 15,0 2 1,0 0 0,1 0 0,-1 1 0,14 1-16,-19 0-64,-7 0-235,-2 0-960,0 0-4010,0 0-1408</inkml:trace>
  <inkml:trace contextRef="#ctx0" brushRef="#br0" timeOffset="1">417 0 6784,'0'0'149,"0"0"107,0 0 107,0 0-22,0 0-149,0 0 85,0 0 214,0 0 85,0 0-149,0 0-65,0 0-84,1 4-65,7 100 553,-2-4-3004,-4-80-3927</inkml:trace>
  <inkml:trace contextRef="#ctx0" brushRef="#br0" timeOffset="2">16 32 9088,'0'0'128,"0"0"21,0 0 86,0 0 21,-1 12 341,-11 100-480,10-36-2858,2-44-2528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56:01.2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110 377 6912,'0'9'21,"0"-7"86,0-2 21,-26 18 106,15-8-194,0-1 0,1 2 0,1-1 0,-8 12-40,14-18-1,0 1 1,0-1-1,1 1 0,0 0 0,0 0 1,0 0-1,1 0 0,-1 0 0,1 0 1,0 1-1,1-1 0,-1 0 1,1 1-1,0 3 1,0 52 17,-1-50 41,0 1 1,1-1-1,0 1 1,1-1 0,0 0-1,1 1 1,0-1-1,0 0 1,2 0 0,-1 0-1,3 3-58,-6-14 16,0 1 1,1-1-1,-1 0 0,0 0 1,0 0-1,1 0 0,-1 1 1,0-1-1,1 0 0,-1 0 1,0 0-1,0 0 0,1 0 0,-1 0 1,0 0-1,1 0 0,-1 0 1,0 0-1,1 0 0,-1 0 1,0 0-1,1 0 0,-1 0 1,0 0-1,0 0 0,1 0 1,-1-1-1,0 1 0,1 0 0,-1 0 1,0 0-1,0 0 0,1-1 1,-1 1-1,0 0 0,0 0 1,0-1-1,1 1 0,-1 0 1,0 0-1,0-1 0,0 1 1,0 0-1,1 0 0,-1-1-16,9-12 119,-1-6-48,0 0 0,-1-1-1,-1 0 1,-1 0 0,1-14-71,9-30 73,104-294 293,-116 349-348,1-3 5,-1 0 0,0 0 0,-1 0-1,0 0 1,-1 0 0,-1 0 0,0 0 0,0-1 0,-1 1 0,-1-5-23,0-4 6,-1 14-6,-8 15-22,4 0-11,1 0 0,0 0 0,1 1 0,0 0 0,0 0-1,0 1 1,2-1 0,-1 1 0,1 0 0,0 0 0,1 0-1,0 0 1,0 7 33,-2 29-51,2 0 0,3 26 51,0-23-64,-2 67-56,0 22-1616,9 59 1736,-5-173-5077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56:02.0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0 6528,'0'9'235,"0"-1"0,-1 0 0,0 1 0,-1-1 1,0 0-1,-2 8-235,-4 14 637,4-8-661,-4 26 616,-2 49-592,9-81-111,1 0 0,1 0 0,1 0 0,0 0 0,1-1 0,0 1 0,2-1 0,0 3 111,5 7-5440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56:03.5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183 368 6784,'-1'2'41,"0"-1"0,-1 0 0,1 0 0,-1 0 0,1-1 0,-1 1 0,0 0-1,1 0 1,-1-1 0,0 1 0,1-1 0,-1 1 0,0-1 0,0 0 0,0 0 0,1 0 0,-1 0 0,0 0 0,0 0 0,1 0 0,-1-1 0,0 1 0,0-1 0,1 1 0,-1-1 0,0 0 0,1 1 0,-1-1 0,1 0 0,-2-1-41,1 0 53,-1 1 1,1 0 0,0 0 0,-1 0-1,1 0 1,-1 1 0,1-1 0,-1 1-1,1-1 1,-1 1 0,0 0 0,1 0-1,-1 0 1,1 0 0,-1 0 0,1 1-1,-1-1 1,1 1 0,-1 0 0,-2 1-54,0 2-4,-1 0 0,1 0 0,0 1 0,1 0 0,-1 0 0,1 0 0,0 0 0,0 1 0,0 0 0,1 0 0,0 0 0,0 0 0,0 0 0,1 1 0,0-1 0,-1 7 4,-1 2-9,2-1-1,0 1 1,0 0 0,1-1 0,1 1 0,0 0 0,2 5 9,-2-20 0,0 1 0,0 0 0,0 0 0,1 0 0,-1 0 0,0 0 0,0 0 0,1 0 0,-1 0 0,0-1 0,1 1 0,-1 0 0,1 0 0,-1-1 0,1 1 0,0 0 0,-1 0 0,1-1 0,0 1 0,-1-1 0,1 1 0,0-1 0,0 1 0,0-1 0,-1 1 0,1-1 0,0 1 0,0-1 0,0 0 0,0 0 0,0 0 0,0 1 0,0-1 0,0 0 0,-1 0 0,1 0 0,0 0 0,1 0 0,24-8 0,-19 4 0,0 0 0,-1-1 0,1 0 0,-1 0 0,0 0 0,-1-1 0,1 0 0,-1 0 0,0-1 0,-1 1 0,1-1 0,-1 0 0,-1 0 0,1 0 0,1-7 0,6-18 0,-1 0 0,-2-1 0,1-8 0,-2 5 0,13-50 128,-5-2 0,2-65-128,-19 248-441,3 0 0,5-1 0,16 80 441,-6-96-6208,-7-37 4651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0:56:04.0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1 6016,'0'0'128,"0"0"128,6 12-128,-6-3 128,0 0-256,-1 7 128,-4 0 0,-1 10 0,4 6-128,-2 5 128,1 6-128,6 4 128,3 0-128,2-3 128,-1-2-128,1-9 0,-2 1-5248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04:41.93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75 6016,'0'0'256,"0"0"42,0 0 193,0 0 128,0 0 42,0 0 0,0 0-298,0 0-22,0 0-63,0 0-22,0 0 0,0 0-22,0 0-63,0 0 42,0 0-63,0 0-22,0 0 0,13 0 21,86-1-122,0-4-1,-1-5 1,-1-4 0,44-13-27,-118 21 17,0 2 0,1 1 0,0 0 0,16 2-17,-29 1-6,-1 0 0,1 1 0,-1 0-1,1 1 1,-1 1 0,1-1 0,-1 2-1,0-1 1,-1 1 0,1 1 0,5 3 6,-5-2 0,5 1 0,1 2 0,-2-2 0,-4-2-113,0-2 245,-7-3-1410,-3 0-5783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04:44.07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0 303 6528,'50'4'645,"0"3"0,-1 2 0,3 3-645,111 19 1243,-30-7-1046,-2 5-1,50 21-196,-50-13 162,-34-16-60,67 6-102,-64-12 26,-20-4 1,1-4 1,1-3-1,9-5-27,243-18 105,-20 1-57,-266 14 12,0-2 0,-1-2 0,0-3-1,19-7-59,-21 6 17,-3-4-17,-33 12 0,0 0 0,0 0 0,0 1 0,1 1 0,-1-1 0,1 2 0,0-1 0,0 1 0,-1 1 0,8 0 0,-6 0 0,1 0 0,0 0 0,53 4 183,-57-3-132,-1 0 0,1 0-1,0-1 1,0 0 0,-1-1 0,1 1-1,0-1 1,-1-1 0,7-1-51,129-24 661,-141 26-554,-2 1 21,0 0 0,0 0 0,0 0 0,0 0 0,0 0 0,0 0 0,0 0 0,-1-4-120,1-1 0,-1 1 0,-1 0 0,1 0 0,-1 0 0,1 0 0,-1 0 0,0 0 0,0 0 0,-1 0 0,1 1 0,-1-1 0,0 1 0,0 0 0,0 0 0,0 0 0,-1 0 0,1 1 0,-1-1 0,0 1-8,-11-9 24,-1 2 0,0 0 0,-1 0 0,-1 1-24,-42-14 0,-2 3 0,0 2 0,-60-7 0,62 12 0,-45-4 0,0 4 0,-29 4 0,17 1 0,-83-16 0,51-1 54,60 12 47,0-4 0,-81-27-101,116 29-13,0 2 1,-1 2 0,-1 3 0,1 2 0,-1 3-1,0 2 1,-54 7 12,51 2-2389,27-1-5376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06.84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99 323 4736,'0'0'128,"0"0"0,-11-26 341,8 17-424,-1-5-5,0 0 0,1 0 1,0 0-1,1-1 0,1 0 1,0 1-1,1-1 0,0 0 1,2 1-1,0-6-40,-1 18 19,-1 0-1,1 0 1,0-1 0,-1 1-1,1 0 1,0 0-1,0 1 1,1-1 0,-1 0-1,0 0 1,1 0 0,-1 1-1,1-1 1,-1 1-1,1-1 1,0 1 0,-1 0-1,1 0 1,0-1 0,0 1-1,0 0 1,0 1-1,0-1 1,0 0 0,0 1-1,0-1 1,0 1-1,1-1 1,-1 1 0,0 0-1,0 0 1,0 0 0,1 0-1,-1 1 1,0-1-1,0 0 1,0 1 0,0 0-1,0-1 1,0 1-1,0 0 1,0 0 0,0 0-1,0 0 1,0 0 0,0 1-1,-1-1 1,1 1-1,-1-1 1,1 1 0,-1-1-1,1 1 1,-1 0 0,0 0-1,0 0-18,3 3 88,0 1 1,0-1-1,-1 1 0,0 0 0,0 0 0,-1 0 1,0 0-1,0 1 0,0-1 0,-1 1 0,0-1 1,0 1-1,0-1 0,-1 6-88,0-9 65,-1 0-1,1 0 1,-1 0 0,1 0-1,-1 0 1,0-1 0,0 1-1,0 0 1,0-1 0,-1 1 0,1-1-1,-1 1 1,0-1 0,1 1-1,-1-1 1,0 0 0,0 0-1,-1 0 1,1 0 0,0 0 0,-1-1-1,1 1 1,-1-1 0,1 1-1,-1-1 1,0 0 0,0 0-1,1 0 1,-1-1 0,0 1 0,0-1-1,0 1 1,0-1 0,-1 0-65,2 1 11,0-1 1,0 0-1,0 1 1,0-1-1,-1 0 1,1 0 0,0 0-1,0 0 1,0-1-1,0 1 1,0-1-1,0 1 1,0-1-1,0 1 1,0-1 0,0 0-1,0 0 1,1 0-1,-1 0 1,0 0-1,0-1 1,1 1-1,-1-1 1,1 1 0,-1-1-1,1 1 1,0-1-1,0 0 1,0 1-1,0-1 1,0 0-1,0 0 1,0 0 0,0 0-1,1 0 1,-1-1-12,0-1 17,1 0 1,0 0-1,0 1 1,1-1 0,-1 0-1,1 0 1,0 1-1,0-1 1,0 0 0,0 1-1,1-1 1,-1 1-1,1-1 1,0 1 0,0 0-1,0 0 1,0 0-1,1 0 1,-1 0 0,1 0-18,3-3-19,0 1 1,1-1 0,-1 1 0,1 1-1,0-1 1,1 1 0,0 0 18,-5 2-7,0 1-1,1 0 1,-1 0 0,0 0 0,1 0 0,-1 0 0,1 1 0,-1-1 0,1 1 0,-1 0-1,1 0 1,-1 1 0,1-1 0,-1 0 0,0 1 0,1 0 0,-1 0 0,1 1 7,-2-2 0,0 1 0,-1 0 0,1 0 0,0 0 0,-1 0 0,0 0 0,1 0 0,-1 1 0,1-1 0,-1 0 0,0 1 0,0-1 0,0 1 0,0-1 0,0 1 0,0-1 0,0 1 0,-1 0 0,1 0 0,0-1 0,-1 1 0,0 0 0,1 0 0,-1 0 0,0-1 0,0 1 0,0 0 0,0 0 0,0 0 0,0 0 0,-1 0 0,1 1 0,-2 3 0,0 1 0,0-1 0,0 0 0,-1 0 0,0 0 0,0 0 0,0-1 0,0 1 27,0-1 0,-1 0 0,0-1-1,1 1 1,-2-1 0,1 1 0,0-1 0,-1 0 0,0-1 0,0 1 0,0-1 0,0 0 0,0 0 0,-1-1 0,0 0 0,1 1 0,-1-2 0,0 1 0,-1-1-27,6-1 5,0 0 1,0-1-1,1 1 1,-1-1-1,0 1 1,0-1-1,0 1 1,0-1-1,1 0 1,-1 1-1,0-1 1,1 0-1,-1 0 1,0 1-1,1-1 1,-1 0-1,1 0 1,-1 0-1,1 0 1,0 0 0,-1 0-1,1 0 1,0 0-1,0 0 1,-1 0-1,1 0 1,0 0-1,0 0 1,0 0-6,-2-30 96,4 21-96,1 1 0,-1-1 0,1 1 0,1 0 0,0 0 0,0 0 0,1 0 0,0 1 0,0 0 0,1 0 0,0 0 0,1 1 0,-1 0 0,1 0 0,1 0 0,-1 1 0,1 0 0,0 1 0,1 0 0,-1 0 0,1 1 0,8-4 0,-16 8 0,0 0 0,0-1 0,0 1 0,0 0 0,-1 0 0,1-1 0,0 1 0,0 0 0,0 0 0,0 0 0,0 0 0,0 0 0,-1 0 0,1 1 0,0-1 0,0 0 0,0 0 0,0 1 0,-1-1 0,1 0 0,0 1 0,0-1 0,0 1 0,-1-1 0,1 1 0,0-1 0,-1 1 0,1-1 0,0 1 0,-1 0 0,1-1 0,-1 1 0,1 0 0,-1 0 0,1-1 0,-1 1 0,0 0 0,1 0 0,-1 0 0,0-1 0,0 1 0,0 0 0,1 1 0,-1 27 0,-2-21 10,0 0 1,-1-1 0,0 1-1,0-1 1,-1 0 0,0 0-1,0 0 1,-1-1 0,0 1-1,0-1 1,0 0 0,-1 0-1,0-1 1,0 0 0,0 0-1,-1 0 1,1-1 0,-1 0-1,0 0 1,-1-1 0,1 0-1,-1 0 1,1 0 0,-4-1-11,10-1 3,0-1 0,0 0 1,1 0-1,-1 0 1,0 0-1,0 1 1,0-1-1,0-1 0,0 1 1,0 0-1,0 0 1,0 0-1,0 0 1,0-1-1,0 1 0,0 0 1,0-1-1,0 1 1,1-1-1,-1 1 1,0-1-1,0 1 0,1-1 1,-1 0-1,0 1 1,0-1-1,1 0 1,-1 0-4,0-1 10,0 0 1,0 0 0,0 0-1,0 0 1,1 0 0,-1-1-1,1 1 1,-1 0 0,1 0-1,0-1 1,0 1 0,0-2-11,0 0 9,0 1 0,0-1 1,1 1-1,-1-1 1,1 1-1,0-1 1,0 1-1,0-1 0,1 1 1,-1 0-1,1-1 1,0 1-1,-1 0 0,1 0 1,1 1-1,-1-1 1,1-1-10,0 2-5,-1 1 0,0 0 1,0-1-1,1 1 1,-1 0-1,1 0 1,-1 0-1,1 0 0,-1 1 1,1-1-1,0 1 1,-1 0-1,1-1 1,0 1-1,-1 0 0,1 1 1,0-1-1,-1 0 1,1 1-1,-1 0 1,1-1-1,-1 1 0,1 0 1,-1 0-1,1 0 1,-1 1-1,0-1 1,1 1-1,-1-1 0,0 1 1,0 0-1,0-1 1,0 1-1,-1 0 1,1 0-1,0 1 0,-1-1 1,0 0-1,1 0 1,-1 1-1,0-1 1,0 2 4,2 0-8,-1 1 0,-1-1 1,1 0-1,-1 1 0,0-1 1,0 1-1,0 0 0,0-1 1,-1 1-1,0 0 0,0-1 0,0 1 1,0 0-1,-1-1 0,0 1 1,0 0-1,0-1 0,-1 1 1,1-1-1,-1 0 0,0 1 1,0-1-1,-1 0 0,1 0 1,-1 0 7,-4 2 29,0 1 1,0-1-1,-1-1 1,1 0-1,-1 0 1,0 0-1,-1-1 1,1 0-1,-1-1 1,0 0 0,0 0-1,0-1 1,-1 0-30,7-1 11,-1 0 0,0 0 1,1-1-1,-1 1 0,1-1 0,-1 0 1,0-1-1,1 1 0,-1 0 1,1-1-1,-1 0 0,1 0 0,-1 0 1,1 0-1,0-1 0,-1 1 1,1-1-1,0 0 0,0 0 0,0 0 1,0 0-1,0 0 0,1-1 1,-1 1-1,1-1 0,-1 0 1,1 0-1,0 0 0,0 0 0,1 0 1,-1 0-1,0 0 0,1-1 1,-1-2-12,1 0-1,0 1-1,0-1 1,0 1 0,1-1 0,0 0 0,0 1 0,1-1 0,0 1 0,0-1 0,0 1-1,0-1 1,1 1 0,0 0 0,0-1 0,1 1 0,-1 0 0,1 0 0,2-2 1,-2 3-11,-1 0-1,1 0 1,0 1 0,0-1 0,0 1 0,0 0-1,1 0 1,-1 0 0,1 0 0,0 0 0,0 1-1,0 0 1,0 0 0,0 0 0,0 0 0,1 1-1,-1 0 1,0 0 0,1 0 0,-1 0 0,1 0-1,0 1 1,0 0 11,-2 1-9,-1 0-1,1 0 0,-1 0 0,1 0 0,-1 0 1,0 0-1,1 1 0,-1-1 0,0 1 1,0 0-1,0 0 0,0 0 0,0 0 1,-1 0-1,1 0 0,-1 0 0,1 0 1,-1 1-1,0-1 0,1 0 0,-1 1 1,-1-1-1,1 1 0,0 0 0,0 0 10,1 5 2,0 0-1,0 1 0,0 0 1,-1-1-1,0 1 0,-1 0 1,0 2-2,0-5 2,-1-1 0,0 0 1,0 1-1,0-1 1,0 0-1,-1 0 1,0 0-1,0 0 0,-1 0 1,-1 3-3,3-7 6,0 0-1,0 0 1,0 0 0,0 0 0,0 0-1,0 0 1,0 0 0,0-1 0,0 1-1,0 0 1,-1-1 0,1 1 0,0-1-1,0 1 1,-1-1 0,1 0 0,0 0-1,0 1 1,-1-1 0,1 0 0,0 0-1,-1 0 1,1 0 0,0 0 0,-1-1-1,1 1 1,0 0 0,-1-1 0,1 1-1,0-1 1,0 1 0,0-1 0,-1 1-1,1-1 1,0 0 0,0 0 0,0 1-1,0-1 1,0 0 0,0 0 0,0 0-1,1 0 1,-1 0 0,0-1-6,-2-2 6,0 0 0,0 0 0,0 0 0,1 0 0,0-1 1,0 1-1,0-1 0,1 1 0,-1-1 0,1 0 0,0 0 0,0 1 0,1-1 0,-1 0 1,1 0-1,0 0 0,1 0 0,-1 0 0,2-4-6,0-6-2,1 0 0,1 1 0,0-1 0,0 1 1,7-12 1,-11 25-9,0 1 0,0-1-1,1 0 1,-1 0 0,0 0 0,1 0 0,-1 1 0,0-1 0,1 0 0,-1 0 0,1 1 0,0-1 0,-1 0 0,1 1 0,-1-1 0,1 1 0,0-1 0,0 1 0,-1-1 0,1 1 0,0-1 0,0 1 0,0 0 0,-1-1 0,1 1 0,0 0-1,0 0 1,0 0 0,0 0 0,0 0 0,-1-1 0,1 2 0,0-1 0,0 0 0,0 0 0,0 0 0,0 0 0,-1 0 0,1 1 0,0-1 0,0 0 0,0 1 0,0-1 0,-1 1 0,1-1 0,0 1 0,-1-1 0,1 1 0,0-1-1,-1 1 1,1 0 0,-1-1 0,1 1 0,0 0 9,26 38-114,-26-37 98,6 11-8,-1 1 1,0 0-1,-1 0 0,-1 1 0,0-1 1,-1 1-1,0 1 24,-2-10 4,0 1-1,-1 0 1,0-1-1,0 1 0,-1 0 1,0 0-1,0-1 1,-1 2-4,2-5 5,-1 0 1,0-1 0,-1 1-1,1 0 1,0-1 0,-1 1-1,1-1 1,-1 1-1,0-1 1,0 0 0,0 0-1,0 1 1,0-2-1,0 1 1,0 0 0,-1 0-1,-2 1-5,3-2 5,0 0 0,-1 0 1,1 0-1,-1 0 0,1 0 0,-1-1 0,0 1 0,1-1 0,-1 0 0,1 0 0,-1 0 0,0 0 0,1 0 0,-1 0 0,0-1 0,1 1 0,-1-1 0,1 0 1,-1 0-1,-1 0-5,0-2 16,-1 1 1,1-1-1,0 0 1,0 0-1,0 0 1,0-1-1,1 1 1,-1-1-1,1 0 0,0 0 1,0 0-17,-1-1 15,0-1-1,1 1 1,0-1 0,0 1 0,0-1-1,1 0 1,0 0 0,0-1 0,0 1-1,1 0 1,0 0 0,0-1 0,1 1-1,0-1 1,0 1 0,0 0 0,2-5-15,-2 8-7,1-1 1,0 1 0,0 0 0,1 0 0,-1 1-1,1-1 1,-1 0 0,1 0 0,0 1 0,0-1 0,0 1-1,1-1 1,-1 1 0,0 0 0,1 0 0,0 0-1,-1 0 1,1 1 0,0-1 0,0 1 0,0-1-1,0 1 1,0 0 0,0 0 0,0 0 0,0 1-1,0-1 1,1 1 0,-1 0 0,0 0 0,1 0 6,1 0-12,1 1 1,-1 0 0,1 0-1,-1 1 1,1-1 0,-1 1 0,0 1-1,0-1 1,0 1 0,0-1-1,0 1 1,0 1 0,-1-1 0,0 1-1,0 0 1,0 0 0,2 2 11,-2 0 9,0 0 0,0 1 0,0-1 0,0 1 1,-1 0-1,-1 1 0,1-1 0,-1 0 1,0 1-1,-1-1 0,1 8-9,-1-11 5,-1-1-1,1 0 1,-1 1 0,0-1 0,0 0 0,-1 1-1,1-1 1,-1 0 0,1 0 0,-1 1-1,0-1 1,0 0 0,-1 0 0,1 0-1,-1 0 1,1 0 0,-1 0 0,0 0-1,0-1 1,0 1 0,0-1 0,-1 1-1,1-1 1,-1 0 0,1 0 0,-1 0 0,0 0-1,-2 1-4,4-3 3,-1 1-1,0-1 1,1 0-1,-1 0 1,0 1-1,0-1 0,1 0 1,-1 0-1,0-1 1,1 1-1,-1 0 1,0 0-1,1-1 1,-1 1-1,0-1 0,1 0 1,-1 1-1,1-1 1,-1 0-1,1 0 1,-1 0-1,1 0 1,0 0-1,0 0 1,-1 0-1,1-1 0,0 1 1,0 0-1,0-1 1,0 1-1,0-1 1,1 1-1,-1-1 1,0 1-1,1-1 0,-1 0 1,0 0-3,-3-8 12,0-1-1,1 1 1,0-1 0,1 0 0,-1-2-12,-1-18 21,1 1 0,2-1 1,0-8-22,2 27 6,-1 0 0,1 1 1,1-1-1,0 0 1,1 1-1,0-1 0,1 1 1,0 0-1,1 0 1,0 0-7,-4 9-5,0 0 0,0 0 0,1 0 0,-1 0 1,0 0-1,1 0 0,-1 1 0,1-1 0,0 0 1,-1 1-1,1 0 0,0-1 0,0 1 0,0 0 1,0 0-1,0 0 0,0 0 0,0 0 0,0 0 1,1 1-1,-1-1 0,0 1 0,0 0 0,1-1 1,0 1 4,1 1-7,0 0 1,0 0 0,-1 0 0,1 0 0,0 1-1,-1-1 1,1 1 0,-1 0 0,1 0 0,-1 0-1,0 1 1,0-1 0,0 1 0,0 0 6,8 8-28,0 1-1,-1 1 1,0 0-1,-1 0 1,0 0 0,-1 1-1,-1 1 29,-3-8-3,-1 1-1,-1-1 1,1 1-1,-1 0 1,0 0-1,-1 0 1,0 0 0,0 0-1,-1 0 1,0 0-1,0 0 1,-1 0-1,0 0 1,0 0-1,-1 0 1,0-1-1,-1 1 1,1 0-1,-2-1 1,-2 6 3,2-7-2,1 0 1,-2 0-1,1-1 1,0 0-1,-1 0 1,0 0-1,0-1 1,-1 1-1,1-1 0,-1-1 1,0 1-1,0-1 1,0 0-1,0 0 1,-1 0-1,1-1 1,-1 0-1,1-1 0,-1 1 1,0-1-1,0-1 1,0 1-1,0-1 1,-3 0 1,4-1 6,0 0 1,0-1 0,0 1-1,1-1 1,-1 0 0,0 0-1,1-1 1,-1 0 0,1 0-1,0 0 1,0 0 0,0-1-1,1 0 1,-1 0 0,1 0-1,0-1 1,0 1 0,0-1-1,1 0 1,-1-1-7,-1 0 7,1-1 0,0 0 1,0-1-1,1 1 0,-1-1 0,2 0 1,-1 1-1,1-1 0,0 0 0,1 0 1,0-1-1,0 1 0,1 0 0,0-6-7,0 12-14,1 0-1,-1 0 1,1 0-1,0 0 0,0 0 1,0 0-1,0 0 1,0 0-1,0 0 1,1 0-1,-1 1 0,0-1 1,1 0-1,-1 1 1,1 0-1,0-1 0,0 1 1,-1 0-1,1 0 1,0-1-1,0 2 1,0-1-1,0 0 0,0 0 1,1 1-1,-1-1 1,0 1-1,0-1 1,0 1-1,0 0 0,1 0 1,-1 0-1,0 0 1,0 0-1,0 1 1,0-1-1,1 1 0,-1-1 1,0 1-1,0 0 1,0 0-1,0 0 0,0 0 1,0 0-1,-1 0 1,1 1-1,0-1 1,0 0-1,-1 1 0,1 0 1,-1-1-1,0 1 1,1 0-1,-1 0 1,0-1-1,0 1 0,0 0 1,0 0-1,0 0 1,0 2 14,0 3 7,1 1 0,-1 0 0,-1-1 0,1 1 0,-1 0 0,-1 0 0,1-1 1,-1 1-1,-1 1-7,2-6 3,-1 1 0,0-1 1,0 1-1,0 0 0,0-1 1,0 0-1,-1 1 1,1-1-1,-1 0 0,0 0 1,0 0-1,0 0 0,-1 0 1,1 0-1,-1 0 1,0-1-1,1 1 0,-1-1 1,-2 1-4,2-2 4,0 0 1,0-1 0,0 0 0,0 0-1,0 0 1,1 0 0,-1 0 0,0-1-1,0 1 1,0-1 0,0 0 0,1 1-1,-1-1 1,0-1 0,1 1-1,-1 0 1,1-1 0,-1 1 0,1-1-1,0 0 1,0 0 0,-1 0 0,1 0-1,1 0 1,-1 0 0,0 0 0,0-1-5,-4-10 0,6-1 0,7 1 0,-5 11-13,0-1 1,0 1-1,1-1 1,-1 1 0,0 0-1,1 0 1,0 0-1,0 0 1,-1 0 0,4 0 12,-5 1-16,0 1 1,0 0-1,0-1 1,0 1-1,0 0 1,1 0-1,-1 0 1,0 0-1,0 0 1,0 0-1,1 0 1,-1 0-1,0 0 1,0 1-1,0-1 1,0 0-1,1 1 1,-1-1-1,0 1 16,3 2-63,0 0-1,-1 0 1,0 0 0,1 1 0,-1-1-1,0 1 1,-1 0 0,1 0-1,-1 0 1,1 2 63,7 9-100,-16-94 100,-3 17 0,10 51 0,-1 10 0,0 1 0,0-1 0,1 1 0,-1-1 0,0 1 0,0-1 0,1 1 0,-1 0 0,0-1 0,1 1 0,-1-1 0,1 1 0,-1 0 0,1-1 0,-1 1 0,0 0 0,1-1 0,-1 1 0,1 0 0,-1 0 0,1 0 0,-1-1 0,1 1 0,0 0 0,-1 0 0,1 0 0,-1 0 0,1 0 0,-1 0 0,1 0 0,-1 0 0,1 0 0,-1 0 0,1 0 0,-1 1 0,1-1 0,0 0 0,-1 0 0,1 0 0,-1 1 0,0-1 0,1 0 0,-1 0 0,1 1 0,-1-1 0,1 1 0,-1-1 0,0 0 0,1 1 0,-1-1 0,0 1 0,15 10 0,-1 2 0,-1 0 0,0 0 0,-1 1 0,-1 0 0,0 1 0,9 16 0,-19-30 5,0 1 1,-1 0-1,1-1 1,0 1-1,0 0 1,-1 0-1,1-1 1,-1 1-1,1 0 1,-1 0-1,0 0 1,0 0-1,0 0 1,0 0-1,0 0 1,0-1-1,-1 1 1,1 0-1,-1 0 1,1 0-1,-1 0 1,1-1-1,-1 1 1,0 0-1,0 0 1,0-1-1,0 1 1,0-1-1,-1 1 1,1-1-1,0 0 1,-1 1-1,1-1 1,-1 0-1,1 0 0,-1 0 1,1 0-1,-1 0 1,0 0-1,1 0 1,-1-1-1,0 1 1,0-1-1,0 1 1,0-1-1,0 0 1,1 1-1,-1-1 1,0 0-1,0 0 1,0 0-1,0-1 1,0 1-1,0 0 1,1-1-1,-1 1 1,0-1-1,0 0 1,0 0-1,1 1 1,-1-1-1,0 0 1,1-1-1,-1 1 1,1 0-1,-1 0-5,0-1-6,1 0 0,-1-1-1,0 1 1,0 0 0,1-1-1,-1 1 1,1-1-1,0 1 1,0-1 0,0 1-1,0-1 1,0 0 0,1 0-1,-1 0 1,1 1 0,0-1-1,0 0 1,0 0 0,0 0-1,0 0 1,0 1-1,1-1 1,-1 0 0,1 0-1,0 0 1,0 0 6,0 1-5,0 1 1,0-1-1,0 1 1,-1-1-1,1 1 0,0 0 1,1-1-1,-1 1 1,0 0-1,0 0 1,1 0-1,-1 0 0,0 0 1,1 0-1,-1 0 1,1 0-1,-1 0 0,1 1 1,-1-1-1,1 1 1,0-1-1,-1 1 0,1 0 1,0 0-1,-1-1 1,1 1-1,0 0 1,-1 0-1,1 1 0,0-1 1,0 0-1,-1 0 1,1 1-1,-1-1 0,1 1 1,0 0-1,-1-1 1,1 1-1,-1 0 0,1 0 1,-1 0-1,0 0 1,1 0 4,-1 1 0,1-1 1,-1 1-1,1-1 1,-1 1-1,0-1 1,0 1-1,0 0 1,0 0-1,0-1 1,0 1-1,0 0 1,0 0-1,-1 0 1,1 0-1,-1 0 1,0 0 0,1 0-1,-1 0 1,0 0-1,0 0 1,0 0-1,-1 0 1,1 0-1,0 0 1,-1 0-1,1 0 1,-1 0-1,0 0 1,1 0-1,-1 0 1,0 0-1,0-1 1,0 1-1,-1 0 1,1-1-1,0 1 1,-1-1-1,1 1 1,-1-1-1,1 1 1,-1-1-1,1 0 14,0-1 1,0 1-1,0-1 1,0 1-1,1-1 0,-1 1 1,0-1-1,0 1 0,0-1 1,0 0-1,0 0 1,0 0-1,0 1 0,0-1 1,0 0-1,0 0 1,0 0-1,0-1 0,0 1 1,0 0-1,0 0 1,0 0-1,0-1 0,0 1 1,0-1-1,0 1 0,0 0 1,0-1-1,0 0 1,0 1-1,0-1 0,1 0 1,-1 1-1,0-1 1,1 0-1,-1 0 0,0 1 1,1-1-1,-1 0 1,1 0-1,-1 0 0,1 0 1,-1 0-15,-4-7-22,8 7-127,-2 0 128,1 0 1,0-1 0,0 2-1,0-1 1,0 0-1,0 0 1,0 1 0,0-1-1,0 1 1,0-1-1,0 1 1,0 0 0,0 0-1,1 0 1,-1 0-1,0 0 1,0 1 0,0-1-1,0 1 1,0-1-1,0 1 1,0 0 0,1 0 20,9 11-128,-4 4 0,-8 0 0,-7-5 21,6-11 105,1 1 0,0-1-1,-1 0 1,1 1 0,0-1 0,-1 0-1,1 0 1,0 1 0,-1-1 0,1 0-1,0 0 1,-1 0 0,1 0 0,-1 0-1,1 1 1,0-1 0,-1 0 0,1 0 0,-1 0-1,1 0 1,-1 0 0,1 0 0,0 0-1,-1 0 1,1-1 0,-1 1 0,1 0-1,0 0 1,-1 0 0,1 0 0,-1 0-1,1-1 1,0 1 0,-1 0 0,1 0-1,0-1 1,-1 1 0,1 0 0,0-1-1,0 1 1,-1-1 2,-1-5-57,1 4 46,0 0 0,0 0 1,1 0-1,-1-1 0,1 1 1,0 0-1,-1 0 0,1 0 1,0 0-1,0 0 0,1-1 0,-1 1 1,1-2 10,-1-5-11,3-1-74,7 12 64,11 14 351,-21-16-323,0 0 1,0-1-1,0 1 0,0 0 0,0 0 0,0 0 0,0-1 1,0 1-1,0 0 0,0 0 0,1 0 0,-1 0 1,0-1-1,0 1 0,0 0 0,0 0 0,0 0 0,0 0 1,0 0-1,0-1 0,0 1 0,0 0 0,1 0 0,-1 0 1,0 0-1,0 0 0,0 0 0,0 0 0,0-1 0,1 1 1,-1 0-1,0 0 0,0 0 0,0 0 0,0 0 0,1 0 1,-1 0-1,0 0 0,0 0 0,0 0 0,0 0 0,1 0 1,-1 0-1,0 0 0,0 0 0,0 0 0,0 0 0,1 0 1,-1 0-1,0 0 0,0 0 0,0 1 0,0-1 0,1 0 1,-1 0-1,0 0 0,0 0 0,0 0 0,0 0 0,0 0 1,0 1-8,10-34 128,-10 32-140,0 1 0,0 0 0,0 0-1,0 0 1,1 0 0,-1-1 0,0 1 0,0 0 0,0 0 0,0 0 0,0-1 0,0 1 0,0 0 0,0 0 0,0 0 0,0-1 0,0 1 0,0 0 0,0 0 0,0 0 0,0-1 0,0 1-1,0 0 1,0 0 0,0-1 0,0 1 0,0 0 0,0 0 0,0 0 0,0-1 0,0 1 0,0 0 0,0 0 0,-1 0 0,1 0 0,0-1 0,0 1 0,0 0 0,0 0 0,-1 0 0,1 0-1,0 0 1,0-1 0,0 1 0,0 0 0,-1 0 0,1 0 0,0 0 0,0 0 0,-1 0 0,1 0 0,0 0 0,0 0 0,0 0 0,-1 0 0,1 0 0,0 0 0,0 0 0,0 0 0,-1 0-1,1 0 1,0 0 0,0 0 0,-1 0 0,1 0 0,0 0 0,0 0 0,0 1 0,0-1 0,-1 0 12,0 0-1012,1 0-4812</inkml:trace>
  <inkml:trace contextRef="#ctx0" brushRef="#br0" timeOffset="730.282">267 198 9344,'0'0'0,"-20"9"0,8 2 128,-2 1-128,-5 7 0,-3 5 0,2-3 0,4 2-768,-1-6 128,0 0-4992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04:47.847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97 6528,'0'0'128,"0"0"85,0 0 363,0 0 107,0 0-214,0 0 0,0 0-63,0 0-65,0 0-170,0 0-43,0 0 0,0 0 0,0 0 0,0 0 0,0 0 0,0 0 0,0 0 0,0 0 0,4-1-22,35-8 18,0 2-1,0 2 1,1 1-1,2 2-123,2 0 134,-1-2 0,0-2 0,25-7-134,-15 0 38,0 2-1,1 3 0,0 2 1,45 1-38,-90 6-1,0 0 1,0 1-1,0 0 1,0 1-1,-1 0 1,1 0-1,-1 1 0,0 0 1,0 0-1,3 3 1,-1-1 5,1-1-1,0 1 1,1-2-1,-1 1 1,1-2-1,2 1-4,181 22 81,-118-18-1933,-58-5-5230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04:49.369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258 190 5120,'0'0'213,"0"0"342,0 0 106,0 0 86,0 0-1,0 0-84,0 0-44,0 0-84,0 0-65,0 0-149,0 0 0,16 8-149,51 22-171,2-2 0,1-3 0,44 8 0,30 11 0,-48-14 0,0-4 0,61 7 0,-147-32 0,2 0 21,-10-1 107,-2 0 85,0 0-63,0 0-22,0 0 21,0 0 86,0 0 21,0 0-22,0 0-63,0 0 64,0 0 21,1 0-241,-1-1 1,1 0 0,0 0 0,-1 1 0,1-1 0,-1 0 0,1 0 0,-1 0-1,1 0 1,-1 0 0,0 1 0,1-1 0,-1 0 0,0 0 0,0 0 0,1 0-1,-1 0 1,0 0 0,0 0 0,0 0 0,-1 0 0,1 0 0,0 0-1,0-1-15,-3-26 110,-5-4-52,-3-1-1,0 1 0,-2 1 1,-2 0-1,-3-3-57,-4-11-9,18 38 9,0 1 0,-1-1 0,1 1 0,-2 0 0,1 0 0,0 0 0,-1 1 0,0-1 0,0 2 0,-1-1 0,0 1 0,1 0 0,-1 0 0,-6-2 0,-15-5 0,-1 0 0,0 2 0,-8 0 0,13 3 0,-19-4-1,0 2 0,0 1 0,-1 3 0,0 2 0,-29 2 1,-55 8-1417,-33 11 1417,28-4-4040,67-8-1762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21:29.003"/>
    </inkml:context>
    <inkml:brush xml:id="br0">
      <inkml:brushProperty name="width" value="0.4" units="cm"/>
      <inkml:brushProperty name="height" value="0.8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10 5504,'0'0'128,"0"0"0,0 0 21,0 0 64,0 0-42,0 0 42,0 0-63,30-9 84,-17 9-71,0 0-1,1 0 0,-1 1 0,0 1 0,1 0 0,-1 1 0,11 3-162,-17-3 171,1-1-1,-1 1 0,1 0 1,-1 1-1,0 0 0,0 0 1,-1 1-1,1-1 0,-1 1 1,0 1-1,0-1 0,-1 1 1,4 5-171,-6-7 111,-1 0-1,1 1 1,-1-1 0,0 1 0,-1 0 0,1-1 0,-1 1 0,0 0-1,0 0 1,0 0 0,-1 0 0,1 0 0,-1 0 0,-1 0 0,1 0-1,-1 0 1,0 0 0,0 0 0,0 0-111,-6 16 126,0-1 0,-1 0 0,-1-1 0,-3 4-126,9-16 56,0-1-13,2-4 64,1-2 21,0 0 0,-2 0-22,-6 4-84,-20 14-22,-18 12 0,37-25-192,7-4-768,2-1-1323,0 0-4522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21:33.06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117 127 5504,'0'0'256,"0"0"21,0 0 86,0 0-22,0 0-170,0 0-43,0 0 0,-1-35 234,5 28-360,0 0-1,0 0 1,1 0 0,0 0-1,0 1 1,1 0-1,0 0 1,0 0-1,0 1 1,1 0-1,0 0 1,0 1-1,0-1 1,5-1-2,-2 3 0,-8 3 22,0 0 0,-1 0 0,1 1 0,0-1-1,-1 0 1,1 1 0,0-1 0,-1 1 0,1-1 0,0 1 0,-1 0 0,1-1 0,-1 1 0,1 0 0,-1 0 0,0 0 0,1 0 0,-1 0 0,0 1 0,0-1 0,1 0 0,-1 1-1,0-1 1,-1 1 0,1-1 0,0 1 0,0-1 0,0 1 0,-1-1 0,1 1 0,-1 0 0,0-1 0,1 1 0,-1 0 0,0 0-22,1 2 106,2 3-11,-1 1 0,-1-1 0,1 1 1,-1 0-1,0-1 0,-1 1 0,0 0 0,0-1 0,-1 1 0,0 0 0,-2 6-95,3-12 128,0-2 0,0 0 0,0 0 0,0 0 0,0 0 0,-1 1-22,-4 6-71,0-1 0,-1 0 0,1-1-1,-1 1 1,0-1 0,-1 0 0,1 0 0,-1-1-1,0 0 1,0 0 0,0-1 0,-6 2-35,-32 17 222,35-17-200,2 1-1,2-5 38,0 0-1,0-1 1,0 0 0,0 0-1,0 0 1,0-1 0,0 1-1,0-2-58,-3 0 22,-3-4-22,-2-3 0,12 7-19,0 0 1,0 0 0,0 0 0,0-1-1,0 1 1,0-1 0,1 1 0,-1-1-1,1 1 1,0-1 0,0 0 0,0 0-1,0 0 1,0 0 0,0 1 0,1-1-1,0 0 1,-1 0 0,1 0 0,0 0-1,0 0 1,1 0 0,-1 0-1,1 0 1,-1 0 0,1 0 0,0 0-1,0 0 1,0 1 0,1-3 18,2-10-92,6-46-1444,-10 59 896,0 2-491,0 0-170,0 0-470,0 0 1,0 0 191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21:40.5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29 7296,'0'0'128,"0"0"0,0 0 0,0 0 0,0 0 0,0 0 0,0 0 21,0 0 64,0 0-42,0 0 42,0 0-63,0 0-22,0 0 0,0 0 21,0 0 86,0 0 21,0 0 0,0 0 21,0 0 43,0 0-149,12 24 191,0-7-301,1 0 0,1 0 0,0-2 0,1 0 0,1 0 0,0-1 0,12 6-61,-26-19 12,0 0 0,0 0 0,0-1 0,0 1 0,0-1 0,0 1 0,0-1 0,0 0 0,0 0 0,0 0 1,0 0-1,0 0 0,0 0 0,1-1 0,-1 1 0,0-1 0,0 1 0,0-1 0,-1 0 0,1 0 0,0 0 0,0 0 0,0 0 0,-1 0 0,1 0 0,0-1 0,0 0-12,39-37 294,-18 4-294,-18 25 0,1 0 0,0 1 0,1 0 0,5-7 0,-2 6 0,-9 10 0,0-1 0,0 1 0,0 0 0,0-1 0,0 1 0,1 0 0,-1 0 0,0 0 0,0 0 0,0 0 0,0 0 0,0 0 0,0 0 0,0 0 0,0 0 0,0 1 0,0-1 0,0 0 0,0 1 0,0-1 0,0 1 0,0-1 0,0 1 0,0-1 0,0 1 0,0 0 0,-1 0 0,1-1 0,0 1 0,0 0 0,-1 0 0,1 0 0,0 0 0,0 0 0,17 18 0,19 16 0,-34-34 0,-1 0 0,0 1 0,1-1 0,-1 0 0,1-1 0,-1 1 0,1 0 0,-1-1 0,1 1 0,-1-1 0,1 0 0,0 0 0,-1 0 0,1 0 0,0 0 0,-1-1 0,1 1 0,-1-1 0,2 0 0,14-5 0,-15 4 0,0 1 0,0-1 0,1 1 0,-1 0 0,0 0 0,1 0 0,-1 0 0,1 1 0,-1-1 0,1 1 0,-1 0 0,1 0 0,-1 0 0,1 1 0,-1-1 0,1 1 0,-1 0 0,1 0 0,-1 0 0,0 0 0,1 1 0,-1-1 0,0 1 0,0 0 0,0 0 0,0 0 0,0 0 0,-1 0 0,3 3 0,88 95 0,-92-99 4,1 1 0,0-1 1,0 0-1,0 0 0,0-1 0,0 1 1,0 0-1,0-1 0,1 1 1,-1-1-1,0 0 0,0 0 1,0 0-1,1 0 0,-1 0 0,0 0 1,0 0-1,0-1 0,0 1 1,0-1-1,1 0 0,-1 0 1,0 1-1,0-1 0,1-1-4,50-32 140,-44 27-131,13-11-411,0 0 0,-1-1 0,-1-2 1,-1 0-1,0-1 0,0-4 402,4-6-6805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21:42.4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13 8960,'-1'-11'21,"1"9"128,0 2 193,0 0 42,0 0 21,0 0 43,8 11 192,18 23-430,1-1 1,2-1-1,1-1 0,1-2 0,2-1 1,0-2-1,10 4-210,-43-29 7,1-1-1,0 0 1,0 1 0,-1-1-1,1 0 1,0 0 0,0 0 0,0 0-1,0 0 1,-1 0 0,1 0-1,0 0 1,0 0 0,0 0-1,-1 0 1,1 0 0,0 0-1,0-1 1,0 1 0,-1 0 0,1-1-1,0 1 1,-1 0 0,1-1-1,0 1 1,-1-1 0,1 1-1,0-1-6,18-21 59,-10 12-70,-6 7 11,1 1 0,-1-1 0,1 1 0,-1 0 0,1 1 0,0-1 0,0 1 0,0-1 0,0 1 0,0 0 0,0 1 0,0-1 0,0 1 0,0-1 0,0 1 0,0 0 0,0 1 0,0-1 0,4 2 0,13 1 0,-1 2 0,0 1 0,8 3 0,-13-4 0,18 6 0,-10-2 0,1-2 0,0-1 0,2 0 0,-23-6 9,0 0-1,0 0 1,0 0 0,0-1 0,0 1 0,1-1 0,-1 0 0,0 0 0,-1 0 0,1 0 0,0-1 0,0 1 0,0-1 0,-1 0 0,1 1 0,-1-1 0,1 0 0,-1-1-1,0 1 1,0 0 0,0-1-9,46-60 116,-35 43-57,-7 12-53,0-2-2,1 0 0,0 0 0,1 1 0,0 0-1,1 1 1,0 0 0,3-2-4,-10 9 8,1-1 0,0 1 0,-1-1 0,1 1 0,0 0 0,0 0-1,0 0 1,0 1 0,0-1 0,0 1 0,0-1 0,0 1 0,0 0 0,1 0 0,-1 0-1,0 1 1,0-1 0,0 1 0,0 0 0,0 0 0,0 0 0,-1 0 0,1 0-1,0 1 1,0-1 0,-1 1 0,1 0 0,-1 0 0,1 0 0,-1 0 0,0 0-8,41 45 242,-38-40-230,0-1 0,0 0 0,0 0 0,1 0 0,0-1 0,0 1 0,1-1-12,-4-3 3,1 0 0,-1-1 0,1 0 0,-1 1 1,0-1-1,1 0 0,0-1 0,-1 1 1,1-1-1,0 1 0,-1-1 0,1 0 0,0-1 1,-1 1-1,1 0 0,-1-1 0,1 0 1,2-1-4,52-20 11,-43 15-19,0 1 1,0 1 0,1 0 0,2 0 7,-13 5 16,-1-1 0,1 0 0,-1 1 0,1 0 0,-1 0 0,1 0 1,-1 1-1,0-1 0,1 1 0,-1 0 0,0 1 0,1-1 0,-1 1 0,0-1 0,0 1 0,0 1 1,0-1-17,14 11 58,-1 1 0,0 0 0,6 9-58,-12-11 26,0-1 0,0-1 1,1 0-1,1 0 0,0-1 0,0-1 0,1 0 1,6 2-27,-7-6-1,0-1 1,0 0 0,0-1-1,0-1 1,1 0 0,-1 0-1,0-2 1,1 1 0,-1-2-1,0 0 1,0 0 0,2-2 0,10 0 12,0 0 1,25 1-13,-45 3 27,0 1 0,0 0 0,0 0 0,0 0 0,0 0 0,0 1 0,0 0 0,0 0 0,-1 0 0,1 0 0,-1 1 0,0 0 0,1 0 0,-1 0 0,0 0 0,-1 1 0,1-1-1,-1 1 1,3 3-27,7 11 111,-1 0 0,0 1 0,-1 1 0,0 3-111,16 26 47,-27-48-46,0 0 1,1 0-1,0 0 1,-1 0 0,1 0-1,0 0 1,-1 0 0,1 0-1,0 0 1,0-1 0,0 1-1,-1 0 1,1-1 0,0 1-1,0 0 1,0-1-1,0 1 1,0-1 0,0 0-1,1 1 1,-1-1 0,0 0-1,0 0 1,0 1 0,0-1-1,0 0 1,0 0 0,1 0-1,-1 0 1,0-1-1,0 1 1,0 0 0,0 0-1,0-1 1,0 1 0,0-1-1,0 1 1,0-1 0,0 1-1,0-1 1,0 1 0,0-1-1,0 0 1,0 0 0,-1 1-1,1-1 1,0 0-1,0-1-1,7-6 34,-1-1 0,0 0 0,-1 0-1,6-10-33,-5 7 21,16-27-7,-14 22 21,1 0-1,0 1 1,1 0-1,1 1 1,0 1 0,1 0-1,10-8-34,-22 21 10,0 0-1,1 0 0,-1 0 1,1 0-1,-1 0 1,1 1-1,-1-1 1,1 1-1,-1-1 1,1 1-1,0 0 0,-1-1 1,1 1-1,0 0 1,-1 0-1,1 0 1,-1 0-1,1 1 1,0-1-1,-1 0 0,1 1 1,0-1-1,-1 1 1,1-1-1,-1 1 1,1 0-1,-1-1 0,0 1 1,2 1-10,3 3 30,0 1 0,0 0-1,-1-1 1,1 2 0,3 5-30,18 20-18,-22-29-2,-1 1-1,1-1 0,0 0 1,1 0-1,-1 0 0,0 0 0,1-1 1,0 0-1,-1-1 0,1 1 0,0-1 1,0 0-1,6 0 21,27-4-2952,-17-2-6242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21:49.2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9216,'10'8'395,"0"-1"0,0 2-1,0-1 1,-1 2 0,0-1 0,-1 1 0,0 0 0,5 9-395,16 18 809,43 57-606,-48-60 26,2 0 0,19 17-229,-45-51 10,1 1 0,-1-1 0,1 0 0,-1 0-1,1 1 1,-1-1 0,1 0 0,-1 0 0,1 1 0,0-1 0,-1 0 0,1 0 0,-1 0 0,1 0 0,-1 0 0,1 0-1,-1 0 1,1 0 0,0 0 0,-1 0 0,1 0 0,-1 0 0,1 0 0,-1-1 0,1 1 0,-1 0 0,1 0-1,-1-1 1,1 1 0,-1 0 0,1-1 0,-1 1 0,1 0 0,-1-1 0,0 1 0,1-1 0,-1 1 0,1 0 0,-1-1-1,0 0-9,17-24 5,-12 16 63,33-52-46,-28 42-22,0 0 0,2 1 0,0 1 0,1 0 0,1 1 0,0 0 0,1 1 0,13-10 0,-26 23 0,0 1 0,0 0 0,0 0 0,0 0 0,0 0 0,0 1 0,0-1 0,1 0 0,-1 1 0,0 0 0,0-1 0,0 1 0,1 0 0,-1 0 0,0 0 0,0 0 0,0 1 0,1-1 0,-1 0 0,0 1 0,0 0 0,0 0 0,0-1 0,0 1 0,0 0 0,0 0 0,0 1 0,5 3 0,0 0 0,-1 0 0,0 1 0,0-1 0,-1 1 0,1 1 0,2 2 0,6 6 0,-7-7 0,1 1 0,0-1 0,0-1 0,1 0 0,0 0 0,0 0 0,7 3 0,-14-10 1,-1 1 0,1-1 1,-1 1-1,1-1 1,-1 0-1,1 0 0,-1 0 1,1 0-1,-1 0 0,1 0 1,-1 0-1,1 0 1,-1-1-1,1 1 0,-1-1 1,1 1-1,-1-1 1,0 1-1,1-1 0,-1 0 1,0 1-1,1-2-1,30-26 59,1 1-20,-29 26-39,0 0 0,-1 0 0,1 0 0,-1 1 0,1-1 0,0 1 0,-1 0 0,1 0 0,0 0 0,0 1 0,-1-1 0,1 1 0,-1 0 0,1 0 0,0 0 0,-1 0 0,1 1 0,9 4 0,0 1 0,-1 1 0,12 8 0,-18-10 0,1-1 0,0-1 0,0 1 0,0-1 0,1 0 0,-1 0 0,1-1 0,0 0 0,0-1 0,0 1 0,0-2 0,5 1 0,-6-2 29,0 0 1,1-1 0,-1 0 0,0-1 0,-1 0 0,1 0 0,0 0 0,-1-1-1,1 0 1,-1 0 0,1 0 0,-1-1 0,-1 0 0,2-1-30,11-10-563,-1 0 0,-1-2 0,10-12 563,14-15-7902,-17 23 4275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21:51.1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7808,'0'0'149,"31"5"1878,-10 0-1852,0 1 1,0 0-1,-1 2 1,0 1 0,-1 0-1,0 2 1,0 0-1,-1 1 1,-1 0 0,0 2-1,0 0 1,-2 1-1,13 14-175,15 15 534,-42-43-514,-1-1 0,1 0 1,0 0-1,-1 0 1,1 0-1,0 0 1,-1 0-1,1 0 1,0 0-1,-1 0 0,1 0 1,0 0-1,-1 0 1,1 0-1,0-1 1,-1 1-1,1 0 1,-1 0-1,1-1 0,0 1 1,-1 0-1,1-1 1,-1 1-1,1-1 1,-1 1-1,1-1 0,-1 1 1,1-1-1,-1 1 1,0-1-1,1 1 1,-1-1-1,0 1 1,1-1-1,-1 0 0,0 1 1,0-1-21,15-28 190,-14 24-134,33-56 115,-33 60-165,0 0 1,0 0-1,0 0 0,1 1 1,-1-1-1,0 0 0,0 1 1,1-1-1,-1 1 0,0-1 1,1 1-1,-1 0 0,1-1 1,-1 1-1,0 0 1,1 0-1,-1 0 0,1 0 1,-1 0-1,1 0 0,-1 0 1,0 1-1,1-1 0,-1 1 1,0-1-1,1 1 0,-1-1 1,0 1-1,1-1 0,-1 1 1,1 1-7,39 20 166,-41-22-166,17 10 7,-1 2 0,0 0 0,10 10-7,-25-22 107,1-1-93,0-1 0,0 0 0,1 1 0,-1-1 0,-1 0 0,1-1 0,0 1 0,0 0 0,-1 0 0,1-1 0,-1 1-1,0-1 1,0 1 0,0-1 0,0 1 0,0-1 0,0-2-14,3-4 19,-2 4-9,0 0 0,0 1 1,1-1-1,0 1 0,-1 0 1,1-1-1,1 1 0,-1 1 1,1-1-1,-1 0 0,1 1 1,0 0-1,1 0 0,-1 0 1,0 0-1,1 1-10,-2 1 8,0 0 0,1 1 1,-1 0-1,0-1 0,1 1 0,-1 0 0,1 0 1,-1 1-1,0-1 0,0 1 0,1 0 1,-1 0-1,0 0 0,0 0 0,0 0 0,0 1 1,0-1-1,0 1 0,0 0 0,0 0 1,-1 0-1,1 0 0,-1 0 0,3 3-8,28 30 144,-29-28-143,1-2-1,0 1 1,0 0-1,1-1 1,-1 0-1,1 0 1,0-1-1,1 0 1,-1 0-1,1 0 1,5 2-1,-11-6-65,1 0 0,-1 0 1,1 0-1,-1 0 1,1 0-1,0-1 0,-1 1 1,1 0-1,-1-1 1,1 1-1,-1-1 0,1 1 1,-1-1-1,1 0 1,-1 0-1,0 0 0,1 0 1,-1 0-1,0 0 1,0 0-1,0 0 1,0 0-1,0 0 0,0-1 1,0 1-1,0 0 1,0-1-1,-1 1 0,1-1 1,0 1-1,-1-1 1,1 1-1,-1-1 0,0 1 1,1-1-1,-1 0 65,7-17-8810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22:12.49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190 661 6400,'0'0'277,"0"0"107,0 0 128,0 0 43,0 0-235,5 7-64,10 13-128,-1 2 0,-1 0 0,-1 0 0,0 1 0,-2 1 0,-1 0 0,-1 0 0,-1 1 0,-1 0 0,-1 0 0,-1 5-128,0 2 275,-2 0 0,-2 28-275,0-47 186,-1-1-1,-1 0 0,0 0 1,-1 0-1,0 0 0,-1-1 1,0 1-1,-1-1 0,-1 2-185,5-12 45,0 0 1,0 0-1,0-1 0,0 1 0,0 0 0,0-1 1,0 1-1,0-1 0,0 1 0,0-1 0,0 1 0,0-1 1,0 0-1,0 0 0,-1 1 0,1-1 0,0 0 1,0 0-1,0 0 0,0 0 0,0-1 0,-1 1 0,1 0 1,0 0-1,0-1 0,0 1 0,0-1 0,0 1 1,0-1-1,0 1 0,0-1 0,0 1 0,-1-2-45,-38-22 218,37 22-156,-15-11 32,1-1 0,1-1-1,0-1 1,1 0 0,0 0 0,2-2 0,0 0-1,-8-15-93,12 17-11,0 0 0,1-1 0,1 0 0,1 0 0,1 0 0,0-1 0,1 1 0,1-1 0,0 0 0,1-17 11,2 28-24,1 0 0,-1 0 1,2 0-1,-1 0 0,1 0 0,0 0 1,0 0-1,1 1 0,0-1 0,0 1 0,1 0 1,-1 0-1,1 0 0,1 0 0,-1 0 1,1 1-1,0 0 0,0 0 0,1 1 1,-1-1-1,1 1 0,0 0 0,0 0 0,0 1 1,1 0-1,6-2 24,8-3-64,0 1 0,1 0 0,0 2 0,0 1-1,0 0 1,1 2 0,20 0 64,40 4 232,17 4-232,74 3-4050,-173-9 167,-1 0-170</inkml:trace>
  <inkml:trace contextRef="#ctx0" brushRef="#br0" timeOffset="985.881">591 995 9984,'0'0'277,"0"0"128,0 0 193,0 0-22,0 0-235,-18-30 768,17 29-1108,-1 0 0,1 0 0,-1 1 0,1-1 0,-1 1 0,1-1 0,-1 1 0,1 0 0,-1-1 0,0 1 0,1 0 0,-1 0 0,1 0 0,-1 0 0,0 0 0,1 1 0,-1-1-1,1 0 1,-1 1 0,1-1 0,-2 1-1,-1 1 1,-1 0-1,1 1 1,0-1-1,0 1 0,0 0 1,1 0-1,-1 0 0,0 1 0,-2 3 0,0 0 0,0 0 0,1 0 0,0 0-1,0 1 1,0 0 0,1 0 0,-1 6 0,2-6 14,2 0 1,-1 0-1,2 1 1,-1-1 0,1 1-1,0-1 1,0 1-1,1-1 1,1 1 0,-1-1-1,1 0 1,1 0-1,-1 0 1,1 0-1,1 0 1,-1 0 0,1-1-1,1 0 1,-1 0-1,6 5-14,-6-5-164,1-1-1,1 0 1,-1-1-1,1 1 1,0-1-1,0-1 1,0 1-1,1-1 1,0 0-1,0 0 1,0-1-1,0 0 1,0 0-1,1-1 0,-1 1 1,1-2-1,0 1 1,-1-1-1,1 0 1,0-1-1,0 0 1,4-1 164,14-2-6784</inkml:trace>
  <inkml:trace contextRef="#ctx0" brushRef="#br0" timeOffset="1904.52">904 784 10112,'3'11'874,"73"-12"300,57-8-1174,-99 5-666,1-2 1,-1-2-1,0-1 0,-1-2 1,2-2 665,1 1-5931,-26 10 4182</inkml:trace>
  <inkml:trace contextRef="#ctx0" brushRef="#br0" timeOffset="2422.235">872 989 8448,'35'-8'1587,"0"2"1,1 2-1,12 1-1587,111 0-1724,-108 4-205,-41-1-4556</inkml:trace>
  <inkml:trace contextRef="#ctx0" brushRef="#br0" timeOffset="3488.347">1668 978 9344,'-2'-1'16,"0"1"1,1 0 0,-1 0 0,0-1-1,0 1 1,1 0 0,-1 0-1,0 0 1,0 1 0,1-1 0,-1 0-1,0 1 1,0-1 0,1 1-1,-1 0 1,1-1 0,-1 1-1,0 0 1,1 0 0,0 0 0,-1 0-1,1 0-16,-36 33 643,12-10-395,-54 25-894,8-5-1225,70-43 1700,1-1-63,0 0-1,12 14 212,0 0 0,-1 1 1,-1 0-1,-1 1 0,0 0 0,-1 0 0,0 1 0,-2 0 1,2 6 22,3 13 136,-2-1 1,-2 1 0,-1 1-1,-1 7-136,2-64 3117,20-110-2351,-20 14-49,-5 0 0,-12-109-717,0-83 209,22 132-208,-4 75-24,-5-1 23,-2 96-85,0 0 37,-1 5 45,0 1 0,0-1 0,0 0 0,0 1-1,1-1 1,-1 1 0,0-1 0,0 1 0,0-1 0,1 0-1,-1 1 1,0-1 0,0 1 0,1-1 0,-1 1-1,0 0 1,1-1 0,-1 1 0,1-1 0,-1 1-1,1 0 1,-1-1 0,1 1 0,-1 0 0,1-1-1,-1 1 1,1 0 0,-1 0 0,1 0 0,0-1 3,9-5-156,-3 3 134,-1 0 0,0 1 0,1-1 0,0 1 0,-1 0-1,1 1 1,0 0 0,0 0 0,0 0 0,0 1 0,0 0-1,2 0 24,18 0-77,66-14 8,29-9 68,-44 7-52,1 3 1,21 2 51,313-22 271,-228 16-1682,0 3-4446,-143 11 588</inkml:trace>
  <inkml:trace contextRef="#ctx0" brushRef="#br0" timeOffset="4467.494">1846 415 6784,'19'1'675,"0"1"0,-1 1 1,1 1-1,1 1-675,33 6 1139,-14-3-939,-23-4-586,0-1 0,1-1 0,0 0 0,10-1 386,-26-1-6208</inkml:trace>
  <inkml:trace contextRef="#ctx0" brushRef="#br0" timeOffset="4915.593">1952 632 7552,'2'-1'262,"0"0"0,0 1 1,0-1-1,0 1 0,0-1 1,0 1-1,0 0 0,0 0 1,0 0-1,0 0 0,0 0 0,0 0 1,2 1-263,48 17 548,-5-1-304,19-14-1226,-53-3-3113,-11 0 42,-2 0 2325</inkml:trace>
  <inkml:trace contextRef="#ctx0" brushRef="#br0" timeOffset="5571.749">1842 465 9600,'5'33'512,"2"44"767,-2 23-1279,5 62 406,-8-98-150,-2-62-149,0-2 21,0 0 0,0 0 0,34-1-59,0-2 1,8-3-70,-7 1-6,-1 1 1,10 2 5,49-1-1622,-70 1-5844</inkml:trace>
  <inkml:trace contextRef="#ctx0" brushRef="#br0" timeOffset="6490.636">2474 328 10368,'0'11'0,"0"-2"21,0-7 86,0-2 21,20 34 128,-9-11-170,6 11-6,-2 0 1,-1 1 0,-2 0-1,4 24-80,-13-40 47,0 0-1,-2 1 0,0-1 0,-1 1 1,-1-1-1,-1 1 0,-1-1 0,0 0 1,-2 0-1,0 0 0,-3 6-46,7-24 107,1-1 21,-14-4 106,10-3-232,0 0 0,0-1 0,1 1 0,0-1 0,0 0 0,1 0 0,0 0 0,1 0-1,-1 0 1,2 0 0,-1 0 0,1 0 0,0-1 0,2-6-2,0-16-2,2 0 0,2 1 1,4-14 1,-7 35-1,0 1 0,1 0 0,0 0-1,0 0 1,1 1 0,0-1 0,0 1 0,0 0 0,1 1 0,0-1 0,1 1 0,0 1 0,4-4 1,19-13-178,1 2 1,24-12 177,-33 20-165,-15 8-758,0 1 0,0-1 0,0 2 0,0-1 0,0 1 0,1 0-1,-1 0 1,1 1 0,-1 0 0,1 1 0,2-1 923,12 1-1472</inkml:trace>
  <inkml:trace contextRef="#ctx0" brushRef="#br0" timeOffset="7125.662">2969 652 8448,'0'0'640,"0"0"0,0 0 0,0 0-43,0 0-170,0 0-86,0 0-149,-23-15 171,16 12-311,0 0-1,0 0 1,0 0 0,-1 1 0,1 0 0,-1 1 0,-5-1-52,9 2 1,1-1 0,0 1 0,-1 0 0,1 1 0,0-1-1,-1 1 1,1-1 0,0 1 0,0 0 0,-1 0 0,1 1 0,0-1 0,0 1 0,0-1 0,1 1 0,-1 0 0,0 0 0,0 0 0,1 1 0,0-1 0,-1 0 0,1 1-1,0 0 0,0 0 0,1 1 0,-1-1 0,0 0 0,1 1 0,0-1 0,0 1 0,0-1 0,0 1 0,1 0 0,0-1 0,-1 1 0,1 0 0,0 0 0,1-1 0,-1 1 0,1 0 0,0-1 0,0 1 0,0-1 0,0 1 0,0-1 0,2 4 0,2 3 0,0-1 0,0 1 0,1-1 0,0 0 0,0 0 0,1 0 0,2 1 0,-1-3-2,0 1 1,-1 0-1,0 1 1,-1 0-1,1 0 1,-2 0-1,1 1 1,-1 1 1,-4-8 5,0 0 1,0 0-1,-1 0 1,0 0 0,1 0-1,-1 0 1,0 1-1,0-1 1,-1 0-1,1 0 1,-1 0-1,1 0 1,-1 0 0,0 0-1,0 0 1,0 0-1,-1 0 1,1 0-1,-1-1 1,0 1-1,1 0 1,-1-1 0,0 1-1,-1-1 1,1 0-1,0 0 1,-1 0-1,1 0 1,-3 1-6,-1 2 162,-1 0 0,0-1-1,0 1 1,0-2 0,0 1 0,-1-1 0,-3 1-162,-1 0-609,1-1 0,-1-1 0,1 0 0,-1 0 0,-2-1 609,1-1-1004,0 0 1,0 0-1,-1-2 1,1 1-1,0-2 1,1 1-1,-1-2 1,0 0-1,-10-5 1004,2 0-981</inkml:trace>
  <inkml:trace contextRef="#ctx0" brushRef="#br0" timeOffset="7843.798">1833 1191 8064,'22'20'149,"-20"-18"-42,-2-2 21,0 0 0,10 3 128,27 6-36,0-1 1,1-2-1,-1-1 1,7-2-221,154 0 282,-59-3-60,-53-2-217,-1-3-1,54-12-4,-23 3-4830,-83 10-439</inkml:trace>
  <inkml:trace contextRef="#ctx0" brushRef="#br0" timeOffset="8846.621">2340 1530 7424,'-11'-5'53,"1"-1"194,0 1 0,0 1 1,0 0-1,-1 0 1,1 1-1,-1 0 0,0 1-247,8 1 46,0 1 0,0 0-1,0 0 1,1 0 0,-1 1-1,0-1 1,0 1 0,1-1-1,-1 1 1,1 0 0,-1 0-1,0 0 1,1 0 0,-1 1-1,1-1 1,0 1 0,0-1-1,-1 1 1,1 0-1,0 0 1,0 0 0,1 0-1,-1 0 1,0 0 0,1 1-1,-1-1 1,1 1 0,0-1-1,0 1 1,0-1 0,0 1-46,-6 13 9,2 1 0,0 0 0,1-1 0,0 2 0,2-1 1,0 0-1,1 1-9,0-9 5,1 1 0,0 0-1,0 0 1,1-1 0,1 1 0,0-1 0,0 1 0,0-1 0,1 0 0,1 1 0,0-2 0,0 1 0,2 2-5,-5-10 0,-1 1 0,1-1 0,0 0 0,0 0 0,0 0 0,0 0 0,0 0 0,0 0 0,0 0 0,0 0 0,0-1 0,1 1 0,-1 0 0,0-1 0,0 1 0,1-1 0,-1 1 0,0-1 0,1 1 0,-1-1 0,1 0 0,-1 0 0,0 0 0,1 0 0,-1 0 0,1 0 0,0 0 0,1-1 0,0 0 0,0 0 0,0-1 0,0 1 0,0-1 0,0 0 0,0 0 0,-1 0 0,1 0 0,-1 0 0,1 0 0,-1-1 0,7-7 0,0 0 0,-1-1 0,0 0 0,-1 0 0,6-11 0,-6 4 47,0 0 0,-1-1-1,0 1 1,-2-1 0,0 0 0,-1 0 0,-1-7-47,1-38 502,-3-35-502,-1 33 87,1 64 20,0 2 21,15 35 149,3 23-43,-2 0 1,7 60-235,-8-14-6613,-12-88 2624</inkml:trace>
  <inkml:trace contextRef="#ctx0" brushRef="#br0" timeOffset="9601.854">2588 1597 6016,'0'0'533,"0"0"43,0 0-128,0 0 21,0 0-63,-12 21 468,6-6-775,2 0-1,0 0 1,1 0-1,0 0 1,1 1-1,1-1 1,0 1-1,1-1 1,1 1-1,1 0 0,0-1 1,1 0-1,1 5-98,-4-18 25,1 1-1,0 0 1,-1 0-1,1-1 1,0 1-1,0 0 1,0-1-1,1 1 1,-1-1-1,1 1 1,-1-1-1,1 0 1,0 0-1,0 1 1,0-1-1,0 0 1,0-1-1,0 1 1,1 0-1,-1-1 1,1 1-1,-1-1 1,1 0-1,-1 0 1,1 0-1,0 0 1,-1 0-1,1-1 1,0 1-1,0-1 1,0 1-1,-1-1 1,1 0-1,0 0 1,0-1-1,0 1 0,0-1 1,-1 1-1,1-1 1,2-1-25,-1 1 85,0 0-1,0-1 1,0 0-1,0 1 1,-1-1 0,1-1-1,0 1 1,-1-1 0,0 1-1,0-1 1,0 0-1,0 0 1,0 0 0,0 0-1,-1-1 1,0 1 0,0-1-1,0 0 1,0 1 0,0-1-1,-1 0 1,1 0-1,-1 0 1,0 0 0,0 0-1,-1 0 1,1-1 0,-1-2-85,-1-1 104,0 1 0,0-1 0,-1 0 0,0 0 0,0 1 0,-1 0 0,0-1 0,0 1 0,-1 0 0,0 0 0,0 1 0,-1-1 0,1 1 0,-2 0 0,1 0 0,-6-4-104,2 1-317,-1 1 0,0 0 0,0 1 0,-9-4 317,-44-16-8418,62 27 2616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40:16.16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0 122 6272,'1'-2'7,"0"1"1,-1 0-1,1 0 1,0 0 0,0 0-1,1 0 1,-1 0-1,0 0 1,0 0-1,0 0 1,1 0-1,-1 1 1,0-1-1,1 0 1,-1 1-1,0-1 1,1 1-1,-1 0 1,1-1 0,-1 1-1,1 0 1,-1 0-1,1 0 1,-1 0-1,1 0-7,48 2 323,-23 1-216,102 0 107,-43 0 234,74-8-448,267-22 71,-249 18 263,-58 9-162,0 5-1,-1 5 0,56 15-171,45 3 105,27 8-105,21 15 0,221 33 0,146-33 736,-444-48-336,1-8 0,59-14-400,-25-10 320,-2-10 0,181-58-320,-183 40 85,2 9 0,1 10 1,32 7-86,-172 27 0,-1 3 0,9 5 0,2-1 0,41-5 0,-64-2 177,0 3 1,-1 3 0,37 7-178,168 28 512,65 5-171,-269-39-99,-1-3-1,65-9-241,17 0 51,145 12 98,-116 0 83,59 12-232,-12 1 3,33 6 124,36 18-127,-100-13 1,104 22-24,52 6-184,-264-46-6070,55-3 6277,-115-6-6805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13.7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 7 4096,'7'-5'21,"-5"4"86,-2 1 21,0 0 21,0 0 65,-12 47 170,9-33-424,1-7 34,0 1 1,1 0-1,-1-1 0,2 1 0,-1 0 1,1 0-1,0 0 0,2 6 6,1-3-3221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40:17.79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90 3072,'710'-1'2935,"-587"-2"-2692,320-26 535,-302 17-638,7-1 159,111-8 938,79 11-1237,-242 11 36,350 15 322,-367-8-296,0 3-1,-1 4 0,-1 4 1,48 18-62,-88-24 89,7 3-678,0-2 1,28 4 588,-47-13-5440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67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372 632 8960,'8'2'-167,"14"1"1666,-22-3-1447,0-1 1,0 0-1,0 0 0,0 1 0,0-1 1,0 0-1,0 0 0,0 1 1,0-1-1,0 0 0,-1 0 1,1 1-1,0-1 0,0 0 0,-1 1 1,1-1-1,0 0 0,-1 1 1,1-1-1,-1 0 0,1 1 1,-1-1-1,1 1 0,-1-1 0,0 1 1,1-1-1,-1 1 0,1 0 1,-1-1-1,0 1-52,-3-5 62,1 1 1,-2-1-1,1 1 0,0 0 1,-1 1-1,1-1 0,-1 1 1,0 0-1,-1 0 0,1 0 1,0 1-1,-1 0 0,1 0 0,-1 0 1,0 1-1,1 0 0,-6-1-62,3 2 18,1 0 0,0 1-1,-1 0 1,1 0-1,0 0 1,0 1-1,0 0 1,0 1-1,0 0 1,0 0-1,1 0 1,-7 5-18,-2 2-8,0 1 1,1 1-1,0 0 1,1 1-1,0 1 1,1 0-1,0 1 1,2 0-1,-1 0 1,-6 16 7,8-14-8,1 0 1,1 0 0,1 1 0,0 0 0,1 0 0,1 0 0,1 0 0,0 1 0,2 0-1,0-1 1,1 1 0,1 0 0,0-1 0,2 1 0,0-1 0,1 1 0,1-1 0,2 4 7,-1-3 61,1 0 0,0-1 0,2 0 0,0 0 0,0-1 0,2-1 0,0 1 0,3 0-61,-9-11-109,0-1 0,1 0 0,0 0 0,-1 0 0,2-1 0,-1 0 0,0 0 0,1-1 0,0 1 0,1-1 109,-1-1-551,0 0 1,0 0 0,0-1-1,0 0 1,0 0 0,1-1-1,-1 0 1,0 0 0,1 0-1,-1-1 1,6-2 550,12-3-4437,0-1 2730</inkml:trace>
  <inkml:trace contextRef="#ctx0" brushRef="#br0" timeOffset="1">174 999 6784,'2'3'155,"0"-1"0,1 0-1,-1 0 1,1 0 0,-1 0 0,1 0 0,0-1 0,-1 1 0,1-1-1,0 0 1,0 0 0,0 0 0,0 0 0,0 0 0,0-1 0,0 1-1,1-1 1,-1 0 0,0 0 0,2 0-155,77-8 495,-38 2-269,53-6-77,-56 4-4052,-29 7-641</inkml:trace>
  <inkml:trace contextRef="#ctx0" brushRef="#br0" timeOffset="2">376 1022 5760,'-3'11'1280,"-6"49"-36,3 1 1,3 0-1,4 48-1244,4-58-23,2 0 1,8 23 22,-5-23-2558,-8-38-2924</inkml:trace>
  <inkml:trace contextRef="#ctx0" brushRef="#br0" timeOffset="3">669 865 9472,'0'0'0,"17"-3"0,-17 3 128,16 3 0,-16-3 128,16 5-128,-7-4 0,0 2 0,6-3 0,5 0 0,-2-3 0,5 2-128,3-4 0,6-1 0,-6 1 0,2-1-512,-10 0 0,2 2-6400</inkml:trace>
  <inkml:trace contextRef="#ctx0" brushRef="#br0" timeOffset="4">644 1080 4608,'26'0'1408,"-24"0"-278,-2 0-596,0 0-150,0 0 0,0 0 0,0 0 21,34 14 982,-8-7-1097,1-1 0,0-1 1,0-2-1,0 0 1,18-2-291,7 2 190,-40-2-168,10 2-5249,-22-3 470</inkml:trace>
  <inkml:trace contextRef="#ctx0" brushRef="#br0" timeOffset="5">1168 923 9216,'0'0'170,"0"0"172,30 7 874,18 0-887,0-1 1,0-3 0,1-2 0,-1-2 0,1-2-330,68 0-1415,-117 3-6179</inkml:trace>
  <inkml:trace contextRef="#ctx0" brushRef="#br0" timeOffset="6">2089 392 7680,'0'0'128,"-2"-33"3392,-3 8-2827,-2 0 0,0 0 1,-2 1-1,-3-7-693,8 28 85,3 1-84,0 1 0,-1 0 0,1 0-1,-1 0 1,1 0 0,-1 0 0,1 0 0,-1 0 0,0 1-1,0-1 1,1 1 0,-1-1 0,0 1 0,0-1-1,0 1 1,1 0 0,-1 0 0,0 0 0,0 0-1,0 0 1,0 1 0,1-1 0,-1 0 0,0 1-1,0-1 1,1 1 0,-1 0 0,0 0 0,1-1-1,-3 3-1,0 0 1,0 1-1,0-1 1,1 1-1,-1-1 1,1 1-1,0 0 1,0 1 0,-3 2 2,-13 18-1,1 0 0,1 1 0,1 0 0,2 2 0,-8 17-1,17-32-10,0 0 0,1 1-1,0-1 1,1 1 0,0 0 0,1 0-1,1 0 1,0 0 0,1 0-1,0 0 1,1 0 0,1 0 0,2 9 10,-3-20-19,0 0 0,0 1 1,0-1-1,0 1 0,1-1 1,-1 0-1,1 0 0,0 0 1,0 0-1,0 0 0,1 0 1,-1-1-1,1 1 0,-1-1 1,1 0-1,0 1 0,0-1 1,0 0-1,0-1 0,0 1 1,0 0-1,0-1 0,1 0 1,-1 0-1,1 0 0,-1 0 1,1 0-1,-1-1 0,1 0 0,-1 0 1,1 0-1,2 0 19,2 0-58,-1-1 0,1-1 0,0 1 1,-1-1-1,1-1 0,-1 1 0,0-1 0,0 0 0,0-1 0,0 0 0,-1 0 0,1 0 1,-1-1-1,4-4 58,7-9-28,-1 0 0,0-2 0,-1 0 0,-2-1 0,0 0 0,-1-1 0,-1 0 0,-1-1 0,-1 0 0,0-4 28,8-31 15,-2-1 0,-3-1 0,1-34-15,-11 83 36,-1 5 12,0 0-1,0-1 1,0 1 0,-1 0-1,0-1 1,0 1-1,-1-1 1,0 1-1,0 0 1,-1-2-48,-5 39 107,4 15-111,-8 199 12,11-193-24,3 1 1,2-1-1,8 33 16,13 3-3477,-20-74-2987</inkml:trace>
  <inkml:trace contextRef="#ctx0" brushRef="#br0" timeOffset="7">2373 13 6272,'0'0'277,"21"14"2390,8-10-2426,0-1 0,0-1 1,1-2-1,-1-1 0,0-1 0,27-5-241,21-2 195,-2 5-100,-45 4-5779,-27 0 543</inkml:trace>
  <inkml:trace contextRef="#ctx0" brushRef="#br0" timeOffset="8">2373 110 8064,'0'0'128,"1"3"21,6 16 36,-1 0 0,-1 0 0,-1 1 0,-1 0 0,-1-1 0,0 1 0,-2 0 0,0 8-185,4 55 141,-2-37 126,-1 0-1,-4 32-266,-1 21-3093,4-89-1877</inkml:trace>
  <inkml:trace contextRef="#ctx0" brushRef="#br0" timeOffset="9">2787 0 8320,'-2'27'533,"2"-25"-170,0-2 21,0 0-22,0 27 556,-8 201 855,2-96-3354,8 82 1581,-1-177-7488</inkml:trace>
  <inkml:trace contextRef="#ctx0" brushRef="#br0" timeOffset="10">1817 981 2560,'0'0'512,"37"-5"2048,52 6-610,-3 1-807,52-8-1143,515-78-896,-618 78-4245</inkml:trace>
  <inkml:trace contextRef="#ctx0" brushRef="#br0" timeOffset="11">2171 1463 8320,'0'-8'463,"-1"0"1,-1 1 0,1-1 0,-1 0 0,-1 1-1,1-1 1,-1 1 0,-1 0 0,1 0-1,-1 0 1,0 1 0,-1-1 0,1 1-1,-1 0 1,-2-1-464,5 4 29,-2-1 0,1 1 0,0-1 0,-1 1 0,0 0 0,1 1 0,-1-1 0,0 1 0,0-1-1,-1 1 1,1 1 0,0-1 0,-1 0 0,1 1 0,-1 0 0,0 0 0,1 0 0,-1 1 0,0 0 0,1-1 0,-1 2 0,0-1 0,1 0 0,-1 1 0,-1 0-29,-1 2-2,0 0 1,0 0 0,0 0 0,0 0 0,1 1 0,-1 1 0,1-1-1,0 1 1,0 0 0,1 0 0,-1 0 0,1 1 0,0 0 0,-2 4 1,1 0 4,1 0 0,0 0 1,0 1-1,1-1 0,0 1 1,0 1-1,2-1 1,-1 0-1,1 2-4,-1 18-132,2 0 0,1-1 0,1 1 0,1-1 0,2 1 1,6 24 131,-10-54-52,1 1 1,-1 0-1,0 0 1,0 0-1,1-1 1,-1 1-1,1 0 1,0-1-1,0 1 1,-1 0-1,1-1 1,0 1-1,0-1 1,0 1-1,1-1 1,-1 0-1,0 1 1,0-1-1,1 0 1,-1 0-1,1 0 1,-1 0-1,1 0 1,-1 0 0,1 0-1,0 0 1,0-1 51,0 0-53,1 0 0,0 0 0,0 0 1,0 0-1,0-1 0,-1 0 1,1 1-1,0-1 0,0 0 1,-1 0-1,1 0 0,-1-1 0,1 1 1,-1-1-1,2-1 53,11-8-159,0-1 0,-1-1 0,0 0 1,8-12 158,-2 1-104,-2-1 0,0-1 0,-2-1 0,0 0 0,-2-1 0,-1-1 1,3-12 103,-1-5 187,-2 0 0,-2-1 0,-2 0 0,1-24-187,-9 44 549,-1 27-521,0-1 1,0 0-1,0 0 0,0 0 1,0 0-1,0 0 1,0 0-1,0 0 0,0 0 1,0 0-1,-1 0 0,1 1 1,0-1-1,-1 0 1,1 0-1,-1 0 0,1 0 1,-1 1-1,1-1 1,-1 0-1,1 1 0,-1-1 1,0 0-1,1 1 1,-1-1-29,-1 7 20,1 0 1,0 0-1,0 0 1,1 1-1,0-1 1,0 4-21,0-9 5,0 42-4,0 58 19,-11 91-20,-3-22-294,10-105-2591,1-31-4325</inkml:trace>
  <inkml:trace contextRef="#ctx0" brushRef="#br0" timeOffset="12">2438 1387 8832,'5'-1'190,"-1"0"1,0 0 0,0 0 0,0-1-1,0 0 1,0 1 0,-1-1 0,1-1-1,0 1 1,-1 0 0,0-1-1,1 0 1,-1 0 0,0 0 0,2-2-191,48-59-357,-37 44 562,37-54-56,-49 67-104,0 0 0,-1 0-1,1 0 1,-2 0 0,1 0 0,-1-1 0,0 1 0,0-1-1,-1 0 1,0-6-45,-3 6 22,-7 7-22,6 4 0,0-1 0,0 0 0,0 1 0,0 0 0,0-1 0,0 1 0,1 0 0,-1 0 0,1 1 0,0-1 0,0 0 0,0 1 0,0 0 0,0 2 0,-23 62 0,21-56 0,-13 47 0,3 0 0,2 1 0,3 0 0,3 1 0,2 0 0,3 0 0,2 8 0,0-57-24,0-1 0,0 1 0,1 0 0,1-1 0,2 10 24,15 11-1593,-17-29 1048,-1 0 1,2 0-1,-1-1 1,0 1-1,0-1 1,1 0-1,-1 0 1,1 0-1,1 0 545,28 8-5418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6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6912,'40'3'5329,"20"6"-3793,28 3-1767,11-12 267,-58-7-2888,-28 4-4422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6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8832,'8'0'619,"0"1"0,-1 0 0,1 1 0,-1 0 0,1 0 0,2 1-619,-3 0 55,1-1 0,0 0 0,0 0 0,0-1 0,6 1-55,280 9 1536,-292-11-1579,-2 0-554,0 0-1515,0 0-5781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6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21 7552,'0'0'149,"0"0"107,0 0 107,0 0 21,3 0-22,276-10 2082,-135 2-2933,-1 5-4580,-131 3 1165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6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10 1 9856,'-7'77'1216,"4"1"0,3 0 0,4-1 0,9 46-1216,-8-69-7638,-2 49 7638,-3-45-4778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6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61 22 8064,'0'0'128,"0"0"21,11 0 363,60 2 455,-1-3 1,2-3-968,70-12-3556,-108 14-1372,-20 2 3520</inkml:trace>
  <inkml:trace contextRef="#ctx0" brushRef="#br0" timeOffset="1">49 245 7936,'26'-3'0,"-6"1"0,0 2 0,-1-3 128,3-2 384,4 2 128,3 3-256,6 0 128,3 0-512,-1 0 128,1-1-128,-5-2 0,0 3-256,-8-3 0,-2 3-4096,-6 0 128,0 0 3200</inkml:trace>
  <inkml:trace contextRef="#ctx0" brushRef="#br0" timeOffset="2">141 30 8192,'0'0'128,"0"0"0,0 0 21,0 0 107,0 0 107,0 0 21,0 0 21,0 0 43,0 0-149,-4 12 447,-10 13-667,1 0 0,1 1 0,1 0 0,2 1 0,0 1 0,2-1 0,1 1 0,1 0 0,1 0 0,1 13-79,3-29 0,-1 0 0,0 0 0,-1 0 0,0 0 0,-1-1 0,-1 1 0,0-1 0,0 0 0,-1 0 0,-4 8 0,5-11 0,0 6 0,3-3 0,2 3 0,-1-13 15,0 1 1,0 0-1,1 0 1,-1-1-1,1 1 1,-1 0 0,1-1-1,0 1 1,-1-1-1,1 1 1,0-1-1,0 1 1,0-1 0,1 0-1,-1 1 1,0-1-1,0 0 1,1 0-1,-1 0 1,0 0-1,1 0 1,-1 0 0,1 0-1,0 0 1,0 0-16,37 5 566,-31-5-497,15-1 4,1 0 1,-1-2-1,0-1 1,1 0-1,-2-2 1,19-6-74,-7 3 163,-1 1 1,27-2-164,45 5 6,-60 3-6135,-45 1 2289,0 0 2688,0 0 555,0 0-747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6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17 690 7424,'0'0'128,"10"-37"789,-7 27-829,1 0 0,0 1 0,0-1-1,1 1 1,0 1 0,1-1 0,0 1 0,0-1-1,1 2 1,0-1 0,1 1 0,-1 0 0,1 1 0,1-1-1,2 0-87,-6 3 42,-1 1 1,1 0-1,-1 1 0,1-1 0,0 1 0,0 0 0,0 0 0,0 0 0,0 1 1,1 0-1,-1 0 0,0 0 0,1 1 0,-1-1 0,0 1 0,1 1 0,-1-1 0,0 1 1,1 0-1,-1 0 0,0 0 0,0 1 0,0 0 0,0 0 0,0 0 0,0 1 0,0-1 1,-1 1-1,5 3-42,-3-1 0,0 0 0,-1 0 0,1 1 0,-1-1 0,0 1 0,-1 0 0,1 1 0,-1-1 0,0 1 0,-1-1 0,0 1 0,0 1 0,0-1 0,-1 0 0,0 0 0,0 1 0,-1-1 0,0 1 0,0 0 0,-1-1 0,0 1 0,0 0 0,-1-1 0,0 1 0,0-1 0,-1 1 0,0-1 0,0 1 0,-1-1 0,0 0 0,0 0 0,-1 0 0,1-1 0,-3 3 0,-7 11-22,0-1-1,-2-1 1,0 0 0,-1-1 0,0 0 0,-3 0 22,-30 22-200,-32 20 200,-3 1-30,83-59 137,1-1 21,0 0 42,0 0 172,0 0-1,0 0-149,6 1-110,-1 1 0,1-2-1,0 1 1,0 0 0,-1-1 0,5 0-82,43-3 368,0-2 0,36-9-368,-37 5-432,0 3 0,37 0 432,-87 6-2091,-2 0-4778</inkml:trace>
  <inkml:trace contextRef="#ctx0" brushRef="#br0" timeOffset="1">777 418 8064,'0'3'119,"0"-1"0,0 0 0,0 1 0,0-1 0,1 1-1,-1-1 1,1 1 0,-1-1 0,1 1 0,0-1 0,0 0 0,0 0 0,0 1 0,0-1 0,0 0 0,1 0 0,1 2-119,35 43 1111,-12-16-810,-22-22-247,1-1 0,-1 1 0,-1-1 0,0 1 0,0 0 0,-1 1 0,0-1 0,0 0 0,-1 1 0,-1-1 0,1 1 0,-2-1 0,1 1 0,-1-1 0,0 0 0,-2 6-54,-2 5 78,0 0 0,-1-1-1,-1 1 1,-1-1 0,-1 0 0,0-1-1,-3 2-77,9-14 11,-1-1 0,1 0 0,-1 0 0,-1 0 1,1 0-1,-1-1 0,0 1 0,0-1 0,0 0 0,0-1 0,-1 1 0,1-1 0,-1 0 0,-4 1-11,7-3 5,-1 0-1,1 0 1,-1-1 0,1 1 0,-1-1-1,0 0 1,1 0 0,-1 0-1,1 0 1,-1 0 0,1-1 0,-1 0-1,1 0 1,-1 0 0,1 0-1,0 0 1,-1-1 0,1 1 0,0-1-1,0 0 1,0 0 0,0 0-1,1 0 1,-1-1 0,0 1 0,0-2-5,-11-11-7,0-1 1,2-1-1,0 0 1,0-1 0,2-1-1,0 1 1,2-1-1,0-1 1,1 0 0,-4-14 6,8 22-4,1 0 1,0 1-1,0-1 1,1 0 0,0 0-1,1 0 1,1 0 0,0 0-1,0 0 1,1 0 0,1 0-1,0 1 1,1-1-1,0 1 1,0 0 0,1 0-1,1 1 1,0-1 0,4-4 3,-5 9 0,0 0 0,0 0 0,1 1 0,0 0 0,1 0 0,-1 0 0,1 1 0,0 0 0,0 0 0,0 0 0,0 1 0,0 0 0,1 1 0,0 0 0,-1 0 0,1 1 0,0-1 0,0 2 0,0-1 0,7 1 0,17 2 0,1 1 0,-1 2 0,-1 1 0,20 6 0,-3-1 0,-32-5-2582,-16-6-4564</inkml:trace>
  <inkml:trace contextRef="#ctx0" brushRef="#br0" timeOffset="2">1075 0 5632,'98'32'3504,"-50"-17"-2387,-2 1 0,3 4-1117,-47-19 12,1 0 1,-1 0-1,0 0 0,0 0 0,0 0 0,0 1 0,0-1 1,0 1-1,0 0 0,-1-1 0,1 1 0,0 0 0,-1 0 1,1 0-1,-1 0 0,0 0 0,0 0 0,0 1 0,0-1 1,0 0-1,0 1 0,-1-1 0,1 0-12,-1 2 17,0 0-1,0 0 1,0 0-1,-1 0 0,0 0 1,1 0-1,-1 0 1,-1 0-1,1 0 1,-1 0-1,1-1 1,-1 1-1,-1 0-16,-8 14 53,-1 0 0,-1-1-1,-1-1 1,0 0 0,-1-1-53,10-11 10,-34 32 97,28-28 30,1 1 0,1 0 0,-1 1 0,1-1 1,1 2-1,0-1 0,-3 7-137,10-16 107,1-1 21,0 0 0,71 12-256,-40-11-1209,32 3-6862,-29 1 5575</inkml:trace>
  <inkml:trace contextRef="#ctx0" brushRef="#br0" timeOffset="3">1214 738 6784,'17'-14'3931,"31"-7"-3260,-14 6-516,-9 1-62,-2-2-1,1 0 1,10-12-93,-24 20 26,-1-1 0,-1-1 0,0 0 0,0 0 0,-1 0 0,0-1 0,-1 0 0,0-1 0,3-8-26,-8 1 256,-1 17-149,0 2 21,0 0 0,-23 30 264,11-12-294,-18 12 148,1 1-1,1 2 1,2 1-246,16-19 70,1 0 1,0 1-1,1 0 1,0 0 0,1 1-1,1 0 1,1 0 0,-1 10-71,1-9 58,2 0 0,0 0 0,1 1 0,1 0 0,0-1 1,2 1-1,0 0 0,1-1 0,1 1 0,1-1 1,3 9-59,-5-22 27,0-1 0,0 0 0,0 0 0,1-1 1,-1 1-1,1 0 0,0-1 0,0 1 1,0-1-1,1 0 0,-1 0 0,1 0 1,0-1-1,0 1 0,0-1 0,0 0 0,0 0 1,0-1-1,0 1 0,1-1 0,-1 0 1,1 0-1,-1 0 0,1 0 0,-1-1 1,1 0-1,-1 0 0,1 0 0,-1-1 0,3 0-27,12-1-136,0-1 0,0-1 0,0 0 0,-1-2 0,0 0 0,10-5 136,24-13-1426,65-39-7644,-59 28 5998</inkml:trace>
  <inkml:trace contextRef="#ctx0" brushRef="#br0" timeOffset="4">1738 619 8448,'1'1'33,"1"-1"1,0 0-1,-1 0 1,1 0-1,-1 0 1,1 0 0,-1-1-1,1 1 1,-1 0-1,1-1 1,-1 1-1,1-1 1,-1 0-1,1 1 1,-1-1-1,0 0 1,1 0-1,-1 0 1,0 0 0,1 0-34,27-30 1035,-5 5-565,-19 22-464,0 0-1,0 0 1,1 1 0,-1 0 0,1 0 0,-1 1 0,1-1-1,0 1 1,0 1 0,0-1 0,0 1 0,0 0 0,0 0-1,0 1 1,1-1 0,-1 1 0,0 1 0,0-1 0,0 1-1,0 1 1,4 0-6,2 2 16,0 0-1,-1 1 1,1 0-1,-1 1 1,0 0-1,-1 1 1,0 0-1,0 1 1,0 0-1,2 3-15,-8-8 30,1 0 1,-1 0-1,1 0 1,0 0-1,0-1 1,0 0-1,0 0 1,0 0-1,1-1 1,-1 1-1,1-1 1,-1 0-1,1-1 1,-1 0-1,1 0 1,-1 0-1,1 0 1,-1-1-1,1 0 1,-1 0-1,0 0 1,1-1-1,-1 0 1,0 0-1,0 0 1,1-1-31,21-10-272,0-1 0,-1-2 0,-1 0 0,10-9 272,-14 10-857,6-6-6353,-15 12 5567</inkml:trace>
  <inkml:trace contextRef="#ctx0" brushRef="#br0" timeOffset="5">2004 583 7168,'-6'16'515,"2"0"-1,0 0 1,1 0 0,1 1 0,0-1 0,1 1 0,1-1 0,1 14-515,-1 18 382,4 83 619,0-54-3730,-4-77-4012</inkml:trace>
  <inkml:trace contextRef="#ctx0" brushRef="#br0" timeOffset="6">2172 593 8064,'3'7'303,"0"0"0,0 0 0,0 0 0,-1 0 0,0 0 0,-1 0 0,1 0 1,-1 1-1,-1-1 0,1 1 0,-1-1 0,-1 0 0,1 1 0,-2 2-303,0 21 898,-2 128 958,-11 43-1856,14-177-4288,1-16-3029</inkml:trace>
  <inkml:trace contextRef="#ctx0" brushRef="#br0" timeOffset="7">2385 735 6016,'9'-1'0,"5"-4"0,-3 2 0,-5 3 0,-6 0 128,11 3 256,-11-3 128,0 0-384,0 0 128,0 0-128,0 0 0,12 2-128,-3 1 0,3-2-2944,4 2 128,-3-1 1792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7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18 8064,'0'0'149,"0"0"86,0 0-1,0 0-63,0 0 42,0 0-63,0 0-22,0 0 0,12-1 384,44-4-249,3 0 245,0 2 1,4 3-509,-7 0-2667,-44-3-3114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7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6528,'30'7'4216,"0"-2"0,25 1-4216,27-2-926,11-5 926,-20 0 302,-33-2-4676,-31 3-2388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14.52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0 1920,'0'0'0,"10"10"0,-10-10 0,1 12 0,-1-12 0,-1 12 0,1-12 0,-4 12 0,4-12 0,-1 14 0,1-14 128,-3 17 0,3-5 0,0 0-128,0 5 0,0 6 0,0 0 0,0 1-1280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1:50:01.7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78 615 2944,'25'-29'1408,"-7"12"-661,1 1 1,0 1-1,8-5-747,-20 16 91,1 0-1,-1 0 1,0 1-1,1-1 1,0 2-1,0-1 0,0 1 1,0 0-1,0 1 1,0 0-1,1 0 1,-1 1-91,15 0 288,-8-1-13,1 1 1,0 0 0,-1 2-1,1 0 1,0 0-1,4 3-275,-17-4 38,0 0 0,1 0-1,-1 0 1,0 1 0,0 0-1,0-1 1,0 1 0,0 0-1,0 0 1,-1 1 0,1-1-1,-1 1 1,1-1 0,-1 1-1,0 0 1,0 0 0,0 0 0,0 0-1,-1 0 1,1 0 0,-1 0-1,0 1 1,0-1 0,0 0-1,0 1 1,-1-1 0,1 1-1,-1-1 1,0 1 0,0 2-38,-1 3 75,0 0 0,-1-1 1,0 1-1,0-1 0,-1 1 0,0-1 1,0 0-1,-1 0 0,0 0 1,0-1-1,-1 0 0,-5 7-75,1-2 69,-1 0 0,0-1 0,-1 0 0,0-1 0,-1 0 0,0-1 0,-1 1-69,-78 59 172,63-46-429,0-1 1,-22 12 256,14-14-276,16-9-12,1 0-1,-1 1 1,2 1 0,-16 15 288,31-25-128,-3 4 42,64-6 321,104-18 110,-68 6 163,21 3-508,11-4-469,-123 12-1366,-3 0-4159</inkml:trace>
  <inkml:trace contextRef="#ctx0" brushRef="#br0" timeOffset="1">1022 171 10368,'15'30'149,"-13"-28"-21,-2-2 107,0 0 21,0 0 0,4 26 362,11 49-626,-4 1 0,-2 0 0,-5 0 0,-2 1 0,-4 1 8,1-18-1346,4-41-4414,-3-17 1920</inkml:trace>
  <inkml:trace contextRef="#ctx0" brushRef="#br0" timeOffset="2">1382 269 7040,'-12'5'0,"4"-2"21,7-2 107,-4 0 82,-1 0-1,1 1 0,0 0 1,0 0-1,0 0 1,0 0-1,1 1 1,-5 3-210,-13 5 415,-116 48 822,136-59-1189,1 1 0,-1-1 1,1 1-1,0 0 0,-1-1 0,1 1 0,0 0 0,0 0 1,0 0-1,0 0 0,0 0 0,-1 0 0,2 0 0,-1 1 1,0-1-1,0 0 0,0 0 0,1 1 0,-1-1 0,0 0 1,1 1-1,-1-1 0,1 1 0,0-1 0,-1 1 0,1-1 1,0 1-1,0-1 0,0 1 0,0-1 0,0 1 0,0-1 1,1 0-1,-1 2-48,2 0 87,-1 0 0,0-1 0,1 1 0,-1 0 0,1-1 0,0 0 0,0 1-1,0-1 1,0 0 0,0 0 0,1 0 0,-1 0 0,1-1 0,-1 1 0,1-1 0,0 1-87,38 16-16,1-1 0,0-2 0,2-2 0,27 4 16,-61-15-1140,-9-2-2477,-1 0-2292</inkml:trace>
  <inkml:trace contextRef="#ctx0" brushRef="#br0" timeOffset="3">1533 43 6016,'0'0'256,"31"-12"1344,-18 6-1067,0 1 1,1 1-1,-1 0 1,1 1-1,0 0 1,0 1-1,9 0-533,-15 1 61,1 0 0,-1 1-1,0 1 1,1-1-1,-1 1 1,0 1 0,0-1-1,1 1 1,-1 1-1,-1 0 1,1 0 0,0 0-1,3 3-60,-9-4 4,1-1 0,-1 1-1,0-1 1,0 1 0,0 0-1,0 0 1,-1 0 0,1 0 0,0 0-1,-1 0 1,1 1 0,-1-1-1,0 0 1,0 1 0,0-1-1,0 1 1,0-1 0,-1 1 0,1 0-1,-1-1 1,1 1 0,-1 0-4,0 1 11,-1 0 1,0 1-1,0-1 0,0 0 1,0 0-1,0 0 1,-1 0-1,0 0 1,0 0-1,0 0 1,0 0-1,-3 2-11,-6 8 31,0-1 0,-1 0 0,-1-1 0,0 0 0,-1-1 1,-4 2-32,-49 24 153,19-13-29,69-6 89,-3-12-203,1 0-1,-1-1 0,1-2 0,0 1 1,0-2-1,0-1 0,0 0 1,8-2-10,47 5-3381,-50-2-3403</inkml:trace>
  <inkml:trace contextRef="#ctx0" brushRef="#br0" timeOffset="4">681 862 8192,'26'2'789,"34"4"-399,-1-4-1,1-2 1,0-2-1,-1-3 1,32-8-390,-47 7 100,24-5 177,58-19-277,-52 12-682,27-2 682,-72 16-990,26-4-6319,-31 5 5880</inkml:trace>
  <inkml:trace contextRef="#ctx0" brushRef="#br0" timeOffset="5">1069 1082 5120,'0'0'149,"25"-3"6755,-12 1-7109,113-18 793,-18 3-1051,-35 8-2713,-48 7-2797</inkml:trace>
  <inkml:trace contextRef="#ctx0" brushRef="#br0" timeOffset="6">1039 1234 11392,'22'-3'375,"1"1"1,0 0 0,0 2-1,0 0 1,19 4-376,-15-2 101,-1 0 0,1-2 0,0-1 0,3-2-101,48-11-1027,-46 7-5024,-30 7 5492,11-3-5350</inkml:trace>
  <inkml:trace contextRef="#ctx0" brushRef="#br0" timeOffset="7">999 1074 9344,'0'0'149,"0"0"107,0 0 107,0 0-1,0 0-84,0 0-22,0 0 0,0 0 21,0 0 86,6 30 255,5 17-550,-3 0-1,-2 1 1,-2-1 0,-2 1-1,-2 0 1,-2 4-68,-10 34 21,12-84 86,0-2 21,0 0 21,0 0 64,0 0-63,0 0-1,0 0 86,0 0-1,0 0-63,0 0 42,0 0-63,31 5 127,9-4-217,0-1 1,3-3-61,40 0-2254,-25 3-6642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3T22:12:49.41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1 116 5632,'6'-17'2666,"20"8"-2575,1 2-1,0 0 0,1 2 0,-1 1 0,1 1 0,7 1-90,36-5 142,-60 7-122,0 0 1,1 0-1,-1 1 0,0 1 1,0 0-1,-1 0 1,1 1-1,0 0 0,-1 1 1,7 3-21,-9-3 31,0 0 0,1-1 0,0 0 0,-1 0 0,1-1 1,0 0-1,0-1 0,0 0 0,0 0 0,1-1 1,-1-1-1,0 1 0,0-1 0,8-2-31,78-31 235,-85 33-235,0 0 0,0-2 0,4 1 0,3 2 0,-13 0 0,0 0 0,0 1 0,-1 0 0,1-1 0,0 1 0,0 1 0,0-1 0,-1 1 0,1-1 0,-1 1 0,1 0 0,-1 0 0,0 1 0,2 1 0,10 5 0,52 21 0,46 13 0,-102-40 0,27 3 192,-33-10-60,-10-8-72,-2 6-60,1-1 0,-1 1 0,-1 1 0,1-1 0,-1 1 0,0 1 0,0-1 0,-1 1 0,1 1 0,-1 0 0,-7-2 0,-21-11 0,10 6 0,-1 0 0,0 2 0,0 1 0,-1 1 0,0 1 0,-2 2 0,-81-16 0,82 14-232,0 2 0,0 1-1,0 1 1,-1 2 0,1 1 0,0 1 0,-12 4 232,-45 3-1042,51-5-1304,0 0-1089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7:12:12.018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188 385 4480,'123'8'0,"11"-2"396,-1 6 0,32 11-396,-71-10 125,-32-6 276,-27-3-236,0 0 0,-1 3 0,24 7-165,15 11 192,-1 3 0,33 20-192,117 47 99,-92-42 58,-49-22-98,2-4-1,0-3 1,2-4 0,1-4-59,0-3 78,-38-6 11,0 1 0,2 4-89,-38-7 241,-11-2 329,-20 3 636,8-3-1026,-229 46 119,144-32-235,-579 84-64,562-86 57,-93 10 120,-103-9 254,178-11-328,-274-6-210,344-2-1173,1-2-5013</inkml:trace>
  <inkml:trace contextRef="#ctx0" brushRef="#br1" timeOffset="17096.873">3213 282 4224,'0'0'384,"0"0"0,0 0 21,0 0 64,0 0-42,0 0 42,0 0-42,0 0 42,0 0-63,0 0-65,0 0-170,0 4-22,6 116 1259,-12-86-1152,6-33-768,0-1-1024,0 0-3989</inkml:trace>
  <inkml:trace contextRef="#ctx0" brushRef="#br1" timeOffset="17896.969">3039 472 7936,'12'1'202,"-1"0"0,0-1 0,0 0 0,0 0 0,0-1 0,1-1 0,-1 0 0,3-2-202,28-3 432,0 3-4507,0 2 1,10 1 4074,-52 1-1707</inkml:trace>
  <inkml:trace contextRef="#ctx0" brushRef="#br1" timeOffset="19573.746">3013 632 2176,'0'0'149,"0"0"107,0 0 107,0 0 85,0 0 256,0 0 0,0 0-256,0 0-22,0 0 172,0 0 20,0 0-84,0 0-86,0 0-256,0 0-64,0 0 0,0 0 0,0 0 0,0 0 0,-2 1-22,-21 11-20,1 1-1,1 1 0,-18 14-85,15-6 60,16-15-37,0 0-1,-1 0 0,0 0 1,-5 2-23,-25 13 99,2 0-74,-1-3 0,-7 2-25,44-21-1173,1 0-769,0 0-2132</inkml:trace>
  <inkml:trace contextRef="#ctx0" brushRef="#br1" timeOffset="20613.913">2729 734 1536,'0'0'128,"-6"14"1515,4-7-1601,1-4-14,0-1-1,0 1 1,0 0-1,0 0 0,-1-1 1,1 1-1,-1-1 1,0 1-1,0-1 1,1 0-1,-2 0 0,1 0 1,0 0-1,-1 1-27,2-2 107,1-1 21,-1 1-21,-3 4-86,-4 4 533,2 2 137,0-1-656,-1 3 114,7-12-42,0-1-22,0 0-170,0 0-43,0 0 0,0 0 0,21 9-20,-4-1 61,8-3-133,1-2 0,-1 0-1,1-2 1,13-1 220,-30-1-313,-2 1-1970</inkml:trace>
  <inkml:trace contextRef="#ctx0" brushRef="#br1" timeOffset="24741.071">2508 646 5760,'0'6'21,"0"-5"107,0-1 128,0 0 107,0 0 21,0 0 0,3 17 362,4 17-426,-1 0 0,-2 0 0,-2 0 0,-1 8-320,0-35-421,-1 0 0,1 0-1,0-1 1,2 7 421,-1-6-5077</inkml:trace>
  <inkml:trace contextRef="#ctx0" brushRef="#br1" timeOffset="25385.908">2435 948 7296,'0'0'-86,"20"0"278,41-5 32,-38 2-82,0 1-1,-1 1 0,1 1 1,15 2-142,-22-1-640,-16-1-4352</inkml:trace>
  <inkml:trace contextRef="#ctx0" brushRef="#br1" timeOffset="30024.802">3353 766 4352,'-1'0'41,"1"0"1,-1 0-1,1 1 1,0-1-1,-1 1 1,1-1-1,-1 0 1,1 1-1,0-1 1,-1 1-1,1-1 1,0 1-1,0-1 1,-1 1-1,1-1 1,0 1-1,0-1 1,0 1-1,0-1 1,-1 1-1,1 0 1,0-1-1,0 1 1,0-1-1,0 1 1,0-1-1,0 1 1,1-1-1,-1 1 1,0 0-1,0-1 1,0 1-1,0-1 1,1 1-1,-1-1-41,14 25 1409,-4-9-1092,-6-6-188,0 0-1,-1-1 1,0 1 0,0 1-1,-1-1 1,0 0-1,-1 0 1,0 1-129,-1 11 268,0 0 1,-2 1 0,-1 5-269,1 19 512,2-46-405,-7-22 21,5 14-165,1-1 0,-1 0 1,2 0-1,-1 0 1,1 0-1,0-1 0,1 1 1,0 0-1,0 0 0,1 1 1,0-1-1,0 0 1,1 0-1,0 1 0,2-3 37,0-1-64,1 0-1,0 0 1,0 1-1,1 0 0,1 0 1,0 1-1,0 0 1,0 0-1,10-6 65,-2 3-128,1 1 0,0 0 0,16-6 128,-29 16-135,-1 0 1,1 1-1,-1-1 1,1 0-1,0 1 1,-1 0-1,1 0 0,-1 0 1,1 0-1,0 1 135,-2-1-510,-2 0-3927</inkml:trace>
  <inkml:trace contextRef="#ctx0" brushRef="#br1" timeOffset="31256.318">3576 944 1920,'0'0'405,"0"0"65,0 0-44,0 0 44,0 0-65,0 0-21,0 0 0,-5 16 597,1 2-823,2 1-1,0 0 1,2-1-1,0 1 0,1 10-157,0 0 258,-2 24-258,1-46-188,-1-1-231,0 1 0,1 0 0,0-1 1,1 1-1,0 5 419,-1-11-2133,0-1 682</inkml:trace>
  <inkml:trace contextRef="#ctx0" brushRef="#br1" timeOffset="31923.169">3595 906 4096,'9'1'256,"-4"1"-99,5 1-114,-1 0 0,0 1 1,0 0-1,-1 0 0,3 2-43,-9-4 139,1 0 0,-1-1-1,1 1 1,-1 1 0,0-1-1,0 0 1,0 0 0,0 1-1,-1-1 1,1 1-1,0 0 1,-1-1 0,0 1-1,0 0 1,0 0 0,0 0-1,0 0 1,-1 0 0,1 1-139,-1-2 65,0 0 0,-1 0 0,1 0 0,0 0 0,-1 0 0,0 0 0,0 0 0,1 0 0,-1 0 0,0 0 0,0-1 0,-1 1 0,1 0 0,0-1 0,0 1 0,-1-1 0,1 1 0,-1-1 0,1 0 0,-1 1 0,0-1 0,0 0 0,1 0 0,-1 0 0,-1 0-65,-7 4 276,-1 0 0,1 0 0,-9 1-276,7-2-185,1-1 0,-1-1 0,1 0 1,-1 0-1,0-1 0,-4-1 185,6 0-5760</inkml:trace>
  <inkml:trace contextRef="#ctx0" brushRef="#br1" timeOffset="36013.763">2151 548 6912,'0'-8'-11,"1"-1"0,0 1 1,0 0-1,1 0 1,0 1-1,0-1 0,1 0 1,0 1-1,0-1 0,1 1 1,0 0-1,1 0 0,1-3 11,10-10-70,1 1 0,1 1 0,10-9 70,7-7-35,-21 21 18,0 1-1,1 1 1,0 0 0,17-8 17,-14 8-20,-1 0 0,-1-1 1,14-12 19,-17 13-43,0 0 0,1 1 0,0 1 0,1 0 0,2 0 43,77-35-289,-89 42 281,14-5-54,0 2 0,0 0 0,1 1 0,-1 0 0,1 2 0,13 0 62,-5 0-561,0-1 1,26-7 560,11-7-1728,-31 10 213</inkml:trace>
  <inkml:trace contextRef="#ctx0" brushRef="#br1" timeOffset="36555.306">4126 1060 4352,'-28'59'176,"19"-37"43,-2 1 1,0-2-1,-1 1 1,-2-2 0,0 0-1,-11 12-219,9-14 678,-2 0 0,0 0-1,-1-2 1,-21 14-678,33-26-95,0 0 0,0 0 0,-1-1-1,1 0 1,-1 0 0,0-1 0,-6 1 95,8-2-612,0 0 0,-1-1 0,1 0 0,-1 0 0,1 0 0,-1-1 0,1 0 0,-1 0 1,1-1-1,-4-1 612,-11-4-1643</inkml:trace>
  <inkml:trace contextRef="#ctx0" brushRef="#br1" timeOffset="38449.724">3150 0 1536,'3'0'149,"24"4"870,1 0-1,20 7-1018,-20-4 827,1-2 0,25 2-827,-19-4 201,0 2 1,-1 0-1,1 3 1,-1 1-1,0 1 1,-1 2-1,-1 1 1,0 2-1,0 1-201,73 37 232,-31-17 133,12 11-365,-69-36 40,0 1 0,-1 1 0,-1 1-1,0 0 1,0 2-40,66 79 202,-69-81-197,1 4 45,0 1 1,-1 0 0,-1 0-1,-1 1 1,-1 0 0,-1 1-1,0 0 1,-2 1 0,0-1-1,1 15-50,-3-12 60,-2 0 0,0 1 0,-2 0 0,0-1 0,-2 1 0,-1-1-1,0 0 1,-2 0 0,-5 13-60,0-2 37,-3-1-1,0-1 1,-3 0 0,-14 24-37,16-36 82,0 0 1,-2-1 0,0-1-1,-1 0 1,0-2 0,-2 1-1,-7 3-82,-119 83 299,105-76-86,-2-1 0,0-2 0,-44 18-213,33-16 214,-21 10-141,-3-3 1,-1-4-1,-1-3 0,-1-4 0,-1-3 0,0-4 0,-7-2-73,56-10-5,-36 4 97,-13-2-92,58-5 60,0-2-1,0 0 1,0-1-1,0-2 0,-11-3-59,9 1 60,1-1 0,1-2-1,-1 0 1,1-2 0,-12-7-60,22 10 13,-6-2 6,1-1 0,0-1-1,1 0 1,0-2 0,-8-8-19,7 2 0,1-1 0,0 0 0,2-1 0,1-1 0,-6-11 0,0-7 0,2-1 0,-10-35 0,2 16 0,-1-7 0,25 63-857,1 0 0,0 1 0,0-1 0,1 0 0,-1 0 0,1-3 857,0 1-4842</inkml:trace>
  <inkml:trace contextRef="#ctx0" brushRef="#br1" timeOffset="39134.463">2160 540 3584,'-3'9'0,"-2"5"0,1 0 128,-1-1 0,2 3 0,0 2-128,3-4 128,0 2-2816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4T06:55:15.7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8192,'0'0'0,"0"0"0,0 0 0,0 0 0,0 0 128,0 21-128,3-3 128,-2 5-128,5 4 0,1 4 0,-1 4 128,-2 3-128,-4 0 0,0 4-1152,0 2 0,0 0-3072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customXml" Target="../ink/ink59.xml"/><Relationship Id="rId26" Type="http://schemas.openxmlformats.org/officeDocument/2006/relationships/customXml" Target="../ink/ink63.xml"/><Relationship Id="rId21" Type="http://schemas.openxmlformats.org/officeDocument/2006/relationships/image" Target="../media/image410.png"/><Relationship Id="rId34" Type="http://schemas.openxmlformats.org/officeDocument/2006/relationships/customXml" Target="../ink/ink67.xml"/><Relationship Id="rId7" Type="http://schemas.openxmlformats.org/officeDocument/2006/relationships/customXml" Target="../ink/ink53.xml"/><Relationship Id="rId12" Type="http://schemas.openxmlformats.org/officeDocument/2006/relationships/customXml" Target="../ink/ink56.xml"/><Relationship Id="rId17" Type="http://schemas.openxmlformats.org/officeDocument/2006/relationships/image" Target="../media/image390.png"/><Relationship Id="rId25" Type="http://schemas.openxmlformats.org/officeDocument/2006/relationships/image" Target="../media/image43.png"/><Relationship Id="rId33" Type="http://schemas.openxmlformats.org/officeDocument/2006/relationships/image" Target="../media/image47.png"/><Relationship Id="rId38" Type="http://schemas.openxmlformats.org/officeDocument/2006/relationships/image" Target="../media/image3.png"/><Relationship Id="rId2" Type="http://schemas.openxmlformats.org/officeDocument/2006/relationships/audio" Target="../media/media10.mp3"/><Relationship Id="rId16" Type="http://schemas.openxmlformats.org/officeDocument/2006/relationships/customXml" Target="../ink/ink58.xml"/><Relationship Id="rId20" Type="http://schemas.openxmlformats.org/officeDocument/2006/relationships/customXml" Target="../ink/ink60.xml"/><Relationship Id="rId29" Type="http://schemas.openxmlformats.org/officeDocument/2006/relationships/image" Target="../media/image45.png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24" Type="http://schemas.openxmlformats.org/officeDocument/2006/relationships/customXml" Target="../ink/ink62.xml"/><Relationship Id="rId32" Type="http://schemas.openxmlformats.org/officeDocument/2006/relationships/customXml" Target="../ink/ink66.xml"/><Relationship Id="rId37" Type="http://schemas.openxmlformats.org/officeDocument/2006/relationships/image" Target="../media/image49.png"/><Relationship Id="rId5" Type="http://schemas.openxmlformats.org/officeDocument/2006/relationships/customXml" Target="../ink/ink52.xml"/><Relationship Id="rId15" Type="http://schemas.openxmlformats.org/officeDocument/2006/relationships/image" Target="../media/image41.png"/><Relationship Id="rId23" Type="http://schemas.openxmlformats.org/officeDocument/2006/relationships/image" Target="../media/image42.png"/><Relationship Id="rId28" Type="http://schemas.openxmlformats.org/officeDocument/2006/relationships/customXml" Target="../ink/ink64.xml"/><Relationship Id="rId36" Type="http://schemas.openxmlformats.org/officeDocument/2006/relationships/customXml" Target="../ink/ink68.xml"/><Relationship Id="rId10" Type="http://schemas.openxmlformats.org/officeDocument/2006/relationships/customXml" Target="../ink/ink55.xml"/><Relationship Id="rId19" Type="http://schemas.openxmlformats.org/officeDocument/2006/relationships/image" Target="../media/image400.png"/><Relationship Id="rId31" Type="http://schemas.openxmlformats.org/officeDocument/2006/relationships/image" Target="../media/image46.png"/><Relationship Id="rId4" Type="http://schemas.openxmlformats.org/officeDocument/2006/relationships/image" Target="../media/image36.emf"/><Relationship Id="rId9" Type="http://schemas.openxmlformats.org/officeDocument/2006/relationships/image" Target="../media/image38.png"/><Relationship Id="rId14" Type="http://schemas.openxmlformats.org/officeDocument/2006/relationships/customXml" Target="../ink/ink57.xml"/><Relationship Id="rId22" Type="http://schemas.openxmlformats.org/officeDocument/2006/relationships/customXml" Target="../ink/ink61.xml"/><Relationship Id="rId27" Type="http://schemas.openxmlformats.org/officeDocument/2006/relationships/image" Target="../media/image44.png"/><Relationship Id="rId30" Type="http://schemas.openxmlformats.org/officeDocument/2006/relationships/customXml" Target="../ink/ink65.xml"/><Relationship Id="rId35" Type="http://schemas.openxmlformats.org/officeDocument/2006/relationships/image" Target="../media/image48.png"/><Relationship Id="rId8" Type="http://schemas.openxmlformats.org/officeDocument/2006/relationships/customXml" Target="../ink/ink54.xml"/><Relationship Id="rId3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customXml" Target="../ink/ink73.xml"/><Relationship Id="rId18" Type="http://schemas.openxmlformats.org/officeDocument/2006/relationships/image" Target="../media/image58.png"/><Relationship Id="rId26" Type="http://schemas.openxmlformats.org/officeDocument/2006/relationships/image" Target="../media/image62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77.xml"/><Relationship Id="rId7" Type="http://schemas.openxmlformats.org/officeDocument/2006/relationships/customXml" Target="../ink/ink70.xml"/><Relationship Id="rId12" Type="http://schemas.openxmlformats.org/officeDocument/2006/relationships/image" Target="../media/image55.png"/><Relationship Id="rId17" Type="http://schemas.openxmlformats.org/officeDocument/2006/relationships/customXml" Target="../ink/ink75.xml"/><Relationship Id="rId25" Type="http://schemas.openxmlformats.org/officeDocument/2006/relationships/customXml" Target="../ink/ink79.xml"/><Relationship Id="rId2" Type="http://schemas.openxmlformats.org/officeDocument/2006/relationships/audio" Target="../media/media12.mp3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29" Type="http://schemas.openxmlformats.org/officeDocument/2006/relationships/image" Target="../media/image3.png"/><Relationship Id="rId1" Type="http://schemas.microsoft.com/office/2007/relationships/media" Target="../media/media12.mp3"/><Relationship Id="rId6" Type="http://schemas.openxmlformats.org/officeDocument/2006/relationships/image" Target="../media/image52.png"/><Relationship Id="rId11" Type="http://schemas.openxmlformats.org/officeDocument/2006/relationships/customXml" Target="../ink/ink72.xml"/><Relationship Id="rId24" Type="http://schemas.openxmlformats.org/officeDocument/2006/relationships/image" Target="../media/image61.png"/><Relationship Id="rId5" Type="http://schemas.openxmlformats.org/officeDocument/2006/relationships/customXml" Target="../ink/ink69.xml"/><Relationship Id="rId15" Type="http://schemas.openxmlformats.org/officeDocument/2006/relationships/customXml" Target="../ink/ink74.xml"/><Relationship Id="rId23" Type="http://schemas.openxmlformats.org/officeDocument/2006/relationships/customXml" Target="../ink/ink78.xml"/><Relationship Id="rId28" Type="http://schemas.openxmlformats.org/officeDocument/2006/relationships/image" Target="../media/image63.png"/><Relationship Id="rId10" Type="http://schemas.openxmlformats.org/officeDocument/2006/relationships/image" Target="../media/image54.png"/><Relationship Id="rId19" Type="http://schemas.openxmlformats.org/officeDocument/2006/relationships/customXml" Target="../ink/ink76.xml"/><Relationship Id="rId4" Type="http://schemas.openxmlformats.org/officeDocument/2006/relationships/image" Target="../media/image44.emf"/><Relationship Id="rId9" Type="http://schemas.openxmlformats.org/officeDocument/2006/relationships/customXml" Target="../ink/ink71.xml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customXml" Target="../ink/ink8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5.png"/><Relationship Id="rId5" Type="http://schemas.openxmlformats.org/officeDocument/2006/relationships/customXml" Target="../ink/ink81.xml"/><Relationship Id="rId4" Type="http://schemas.openxmlformats.org/officeDocument/2006/relationships/image" Target="../media/image45.emf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1.xml"/><Relationship Id="rId5" Type="http://schemas.openxmlformats.org/officeDocument/2006/relationships/image" Target="../media/image3.png"/><Relationship Id="rId4" Type="http://schemas.openxmlformats.org/officeDocument/2006/relationships/image" Target="../media/image6.em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customXml" Target="../ink/ink3.xml"/><Relationship Id="rId5" Type="http://schemas.openxmlformats.org/officeDocument/2006/relationships/image" Target="../media/image3.png"/><Relationship Id="rId4" Type="http://schemas.openxmlformats.org/officeDocument/2006/relationships/image" Target="../media/image10.em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17.png"/><Relationship Id="rId18" Type="http://schemas.openxmlformats.org/officeDocument/2006/relationships/customXml" Target="../ink/ink11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customXml" Target="../ink/ink8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audio" Target="../media/media7.mp3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microsoft.com/office/2007/relationships/media" Target="../media/media7.mp3"/><Relationship Id="rId6" Type="http://schemas.openxmlformats.org/officeDocument/2006/relationships/customXml" Target="../ink/ink5.xml"/><Relationship Id="rId11" Type="http://schemas.openxmlformats.org/officeDocument/2006/relationships/image" Target="../media/image16.png"/><Relationship Id="rId24" Type="http://schemas.openxmlformats.org/officeDocument/2006/relationships/customXml" Target="../ink/ink14.xml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customXml" Target="../ink/ink7.xml"/><Relationship Id="rId19" Type="http://schemas.openxmlformats.org/officeDocument/2006/relationships/image" Target="../media/image20.png"/><Relationship Id="rId4" Type="http://schemas.openxmlformats.org/officeDocument/2006/relationships/image" Target="../media/image13.emf"/><Relationship Id="rId9" Type="http://schemas.openxmlformats.org/officeDocument/2006/relationships/image" Target="../media/image15.png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.xml"/><Relationship Id="rId18" Type="http://schemas.openxmlformats.org/officeDocument/2006/relationships/image" Target="../media/image160.png"/><Relationship Id="rId26" Type="http://schemas.openxmlformats.org/officeDocument/2006/relationships/customXml" Target="../ink/ink26.xml"/><Relationship Id="rId39" Type="http://schemas.openxmlformats.org/officeDocument/2006/relationships/customXml" Target="../ink/ink34.xml"/><Relationship Id="rId21" Type="http://schemas.openxmlformats.org/officeDocument/2006/relationships/image" Target="../media/image3.png"/><Relationship Id="rId34" Type="http://schemas.openxmlformats.org/officeDocument/2006/relationships/image" Target="../media/image28.png"/><Relationship Id="rId42" Type="http://schemas.openxmlformats.org/officeDocument/2006/relationships/image" Target="../media/image32.png"/><Relationship Id="rId7" Type="http://schemas.openxmlformats.org/officeDocument/2006/relationships/customXml" Target="../ink/ink16.xml"/><Relationship Id="rId2" Type="http://schemas.openxmlformats.org/officeDocument/2006/relationships/audio" Target="../media/media8.mp3"/><Relationship Id="rId16" Type="http://schemas.openxmlformats.org/officeDocument/2006/relationships/image" Target="../media/image150.png"/><Relationship Id="rId20" Type="http://schemas.openxmlformats.org/officeDocument/2006/relationships/image" Target="../media/image170.png"/><Relationship Id="rId29" Type="http://schemas.openxmlformats.org/officeDocument/2006/relationships/customXml" Target="../ink/ink29.xml"/><Relationship Id="rId41" Type="http://schemas.openxmlformats.org/officeDocument/2006/relationships/customXml" Target="../ink/ink35.xml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11" Type="http://schemas.openxmlformats.org/officeDocument/2006/relationships/customXml" Target="../ink/ink18.xml"/><Relationship Id="rId24" Type="http://schemas.openxmlformats.org/officeDocument/2006/relationships/customXml" Target="../ink/ink24.xml"/><Relationship Id="rId32" Type="http://schemas.openxmlformats.org/officeDocument/2006/relationships/image" Target="../media/image27.png"/><Relationship Id="rId37" Type="http://schemas.openxmlformats.org/officeDocument/2006/relationships/customXml" Target="../ink/ink33.xml"/><Relationship Id="rId40" Type="http://schemas.openxmlformats.org/officeDocument/2006/relationships/image" Target="../media/image31.png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23" Type="http://schemas.openxmlformats.org/officeDocument/2006/relationships/image" Target="../media/image25.png"/><Relationship Id="rId28" Type="http://schemas.openxmlformats.org/officeDocument/2006/relationships/customXml" Target="../ink/ink28.xml"/><Relationship Id="rId36" Type="http://schemas.openxmlformats.org/officeDocument/2006/relationships/image" Target="../media/image29.png"/><Relationship Id="rId10" Type="http://schemas.openxmlformats.org/officeDocument/2006/relationships/image" Target="../media/image120.png"/><Relationship Id="rId19" Type="http://schemas.openxmlformats.org/officeDocument/2006/relationships/customXml" Target="../ink/ink22.xml"/><Relationship Id="rId31" Type="http://schemas.openxmlformats.org/officeDocument/2006/relationships/customXml" Target="../ink/ink30.xml"/><Relationship Id="rId4" Type="http://schemas.openxmlformats.org/officeDocument/2006/relationships/image" Target="../media/image24.emf"/><Relationship Id="rId9" Type="http://schemas.openxmlformats.org/officeDocument/2006/relationships/customXml" Target="../ink/ink17.xml"/><Relationship Id="rId14" Type="http://schemas.openxmlformats.org/officeDocument/2006/relationships/image" Target="../media/image140.png"/><Relationship Id="rId22" Type="http://schemas.openxmlformats.org/officeDocument/2006/relationships/customXml" Target="../ink/ink23.xml"/><Relationship Id="rId27" Type="http://schemas.openxmlformats.org/officeDocument/2006/relationships/customXml" Target="../ink/ink27.xml"/><Relationship Id="rId30" Type="http://schemas.openxmlformats.org/officeDocument/2006/relationships/image" Target="../media/image26.png"/><Relationship Id="rId35" Type="http://schemas.openxmlformats.org/officeDocument/2006/relationships/customXml" Target="../ink/ink32.xml"/><Relationship Id="rId8" Type="http://schemas.openxmlformats.org/officeDocument/2006/relationships/image" Target="../media/image110.png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13.png"/><Relationship Id="rId17" Type="http://schemas.openxmlformats.org/officeDocument/2006/relationships/customXml" Target="../ink/ink21.xml"/><Relationship Id="rId25" Type="http://schemas.openxmlformats.org/officeDocument/2006/relationships/customXml" Target="../ink/ink25.xml"/><Relationship Id="rId33" Type="http://schemas.openxmlformats.org/officeDocument/2006/relationships/customXml" Target="../ink/ink31.xml"/><Relationship Id="rId38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.xml"/><Relationship Id="rId18" Type="http://schemas.openxmlformats.org/officeDocument/2006/relationships/image" Target="../media/image260.png"/><Relationship Id="rId26" Type="http://schemas.openxmlformats.org/officeDocument/2006/relationships/image" Target="../media/image300.png"/><Relationship Id="rId21" Type="http://schemas.openxmlformats.org/officeDocument/2006/relationships/customXml" Target="../ink/ink44.xml"/><Relationship Id="rId34" Type="http://schemas.openxmlformats.org/officeDocument/2006/relationships/image" Target="../media/image34.png"/><Relationship Id="rId7" Type="http://schemas.openxmlformats.org/officeDocument/2006/relationships/customXml" Target="../ink/ink37.xml"/><Relationship Id="rId12" Type="http://schemas.openxmlformats.org/officeDocument/2006/relationships/image" Target="../media/image230.png"/><Relationship Id="rId17" Type="http://schemas.openxmlformats.org/officeDocument/2006/relationships/customXml" Target="../ink/ink42.xml"/><Relationship Id="rId25" Type="http://schemas.openxmlformats.org/officeDocument/2006/relationships/customXml" Target="../ink/ink46.xml"/><Relationship Id="rId33" Type="http://schemas.openxmlformats.org/officeDocument/2006/relationships/customXml" Target="../ink/ink50.xml"/><Relationship Id="rId2" Type="http://schemas.openxmlformats.org/officeDocument/2006/relationships/audio" Target="../media/media9.mp3"/><Relationship Id="rId16" Type="http://schemas.openxmlformats.org/officeDocument/2006/relationships/image" Target="../media/image250.png"/><Relationship Id="rId20" Type="http://schemas.openxmlformats.org/officeDocument/2006/relationships/image" Target="../media/image270.png"/><Relationship Id="rId29" Type="http://schemas.openxmlformats.org/officeDocument/2006/relationships/customXml" Target="../ink/ink48.xml"/><Relationship Id="rId1" Type="http://schemas.microsoft.com/office/2007/relationships/media" Target="../media/media9.mp3"/><Relationship Id="rId6" Type="http://schemas.openxmlformats.org/officeDocument/2006/relationships/image" Target="../media/image200.png"/><Relationship Id="rId11" Type="http://schemas.openxmlformats.org/officeDocument/2006/relationships/customXml" Target="../ink/ink39.xml"/><Relationship Id="rId24" Type="http://schemas.openxmlformats.org/officeDocument/2006/relationships/image" Target="../media/image290.png"/><Relationship Id="rId32" Type="http://schemas.openxmlformats.org/officeDocument/2006/relationships/image" Target="../media/image33.png"/><Relationship Id="rId37" Type="http://schemas.openxmlformats.org/officeDocument/2006/relationships/image" Target="../media/image35.png"/><Relationship Id="rId5" Type="http://schemas.openxmlformats.org/officeDocument/2006/relationships/customXml" Target="../ink/ink36.xml"/><Relationship Id="rId15" Type="http://schemas.openxmlformats.org/officeDocument/2006/relationships/customXml" Target="../ink/ink41.xml"/><Relationship Id="rId23" Type="http://schemas.openxmlformats.org/officeDocument/2006/relationships/customXml" Target="../ink/ink45.xml"/><Relationship Id="rId28" Type="http://schemas.openxmlformats.org/officeDocument/2006/relationships/image" Target="../media/image310.png"/><Relationship Id="rId36" Type="http://schemas.openxmlformats.org/officeDocument/2006/relationships/customXml" Target="../ink/ink51.xml"/><Relationship Id="rId10" Type="http://schemas.openxmlformats.org/officeDocument/2006/relationships/image" Target="../media/image220.png"/><Relationship Id="rId19" Type="http://schemas.openxmlformats.org/officeDocument/2006/relationships/customXml" Target="../ink/ink43.xml"/><Relationship Id="rId31" Type="http://schemas.openxmlformats.org/officeDocument/2006/relationships/customXml" Target="../ink/ink49.xml"/><Relationship Id="rId4" Type="http://schemas.openxmlformats.org/officeDocument/2006/relationships/image" Target="../media/image33.emf"/><Relationship Id="rId9" Type="http://schemas.openxmlformats.org/officeDocument/2006/relationships/customXml" Target="../ink/ink38.xml"/><Relationship Id="rId14" Type="http://schemas.openxmlformats.org/officeDocument/2006/relationships/image" Target="../media/image24.png"/><Relationship Id="rId22" Type="http://schemas.openxmlformats.org/officeDocument/2006/relationships/image" Target="../media/image280.png"/><Relationship Id="rId27" Type="http://schemas.openxmlformats.org/officeDocument/2006/relationships/customXml" Target="../ink/ink47.xml"/><Relationship Id="rId30" Type="http://schemas.openxmlformats.org/officeDocument/2006/relationships/image" Target="../media/image320.png"/><Relationship Id="rId35" Type="http://schemas.openxmlformats.org/officeDocument/2006/relationships/image" Target="../media/image3.png"/><Relationship Id="rId8" Type="http://schemas.openxmlformats.org/officeDocument/2006/relationships/image" Target="../media/image210.png"/><Relationship Id="rId3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18972FA-CA22-4575-AEB9-378F5486E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mm6s1">
            <a:hlinkClick r:id="" action="ppaction://media"/>
            <a:extLst>
              <a:ext uri="{FF2B5EF4-FFF2-40B4-BE49-F238E27FC236}">
                <a16:creationId xmlns:a16="http://schemas.microsoft.com/office/drawing/2014/main" id="{4CC4F355-EC7F-466C-9029-885247976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4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49"/>
    </mc:Choice>
    <mc:Fallback>
      <p:transition spd="slow" advTm="8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7" objId="3"/>
        <p14:stopEvt time="8284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5A3CEA58-9F2C-49ED-A27A-79B64D30D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BD07190C-2668-4456-ADD0-7D7360EEBA0A}"/>
                  </a:ext>
                </a:extLst>
              </p14:cNvPr>
              <p14:cNvContentPartPr/>
              <p14:nvPr/>
            </p14:nvContentPartPr>
            <p14:xfrm>
              <a:off x="2307980" y="4254466"/>
              <a:ext cx="156600" cy="9540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BD07190C-2668-4456-ADD0-7D7360EEBA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9939" y="4236466"/>
                <a:ext cx="192322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7D07AC36-3098-495A-B796-DDE425CFFE12}"/>
                  </a:ext>
                </a:extLst>
              </p14:cNvPr>
              <p14:cNvContentPartPr/>
              <p14:nvPr/>
            </p14:nvContentPartPr>
            <p14:xfrm>
              <a:off x="1475570" y="4264257"/>
              <a:ext cx="156600" cy="95400"/>
            </p14:xfrm>
          </p:contentPart>
        </mc:Choice>
        <mc:Fallback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7D07AC36-3098-495A-B796-DDE425CFFE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7529" y="4246257"/>
                <a:ext cx="192322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B15E7DB1-2962-4DEF-83FB-A6E3736639B4}"/>
                  </a:ext>
                </a:extLst>
              </p14:cNvPr>
              <p14:cNvContentPartPr/>
              <p14:nvPr/>
            </p14:nvContentPartPr>
            <p14:xfrm>
              <a:off x="2311580" y="3880066"/>
              <a:ext cx="84960" cy="300600"/>
            </p14:xfrm>
          </p:contentPart>
        </mc:Choice>
        <mc:Fallback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B15E7DB1-2962-4DEF-83FB-A6E3736639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93503" y="3862044"/>
                <a:ext cx="120752" cy="336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D6187808-C6D7-435A-A318-33FE1F9FEF63}"/>
                  </a:ext>
                </a:extLst>
              </p14:cNvPr>
              <p14:cNvContentPartPr/>
              <p14:nvPr/>
            </p14:nvContentPartPr>
            <p14:xfrm>
              <a:off x="2441180" y="3945946"/>
              <a:ext cx="15120" cy="155880"/>
            </p14:xfrm>
          </p:contentPart>
        </mc:Choice>
        <mc:Fallback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D6187808-C6D7-435A-A318-33FE1F9FEF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23180" y="3927946"/>
                <a:ext cx="5076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1C9C92AC-C9BE-45F6-BEF2-27B8C46CCB37}"/>
                  </a:ext>
                </a:extLst>
              </p14:cNvPr>
              <p14:cNvContentPartPr/>
              <p14:nvPr/>
            </p14:nvContentPartPr>
            <p14:xfrm>
              <a:off x="1460540" y="3938026"/>
              <a:ext cx="103680" cy="219960"/>
            </p14:xfrm>
          </p:contentPart>
        </mc:Choice>
        <mc:Fallback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1C9C92AC-C9BE-45F6-BEF2-27B8C46CCB3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42540" y="3920026"/>
                <a:ext cx="13932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5FD79DAA-C46B-4437-9997-63713E80291F}"/>
                  </a:ext>
                </a:extLst>
              </p14:cNvPr>
              <p14:cNvContentPartPr/>
              <p14:nvPr/>
            </p14:nvContentPartPr>
            <p14:xfrm>
              <a:off x="1619660" y="3970426"/>
              <a:ext cx="14040" cy="161280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5FD79DAA-C46B-4437-9997-63713E8029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01660" y="3952426"/>
                <a:ext cx="4968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87399C48-2715-4826-A479-D4249EF8138B}"/>
                  </a:ext>
                </a:extLst>
              </p14:cNvPr>
              <p14:cNvContentPartPr/>
              <p14:nvPr/>
            </p14:nvContentPartPr>
            <p14:xfrm>
              <a:off x="8326820" y="2939070"/>
              <a:ext cx="319680" cy="273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87399C48-2715-4826-A479-D4249EF8138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54820" y="2795430"/>
                <a:ext cx="46332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52096C3F-865E-4AD7-A7E2-1DC6933C03DE}"/>
                  </a:ext>
                </a:extLst>
              </p14:cNvPr>
              <p14:cNvContentPartPr/>
              <p14:nvPr/>
            </p14:nvContentPartPr>
            <p14:xfrm>
              <a:off x="3271700" y="3094950"/>
              <a:ext cx="1103760" cy="21276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52096C3F-865E-4AD7-A7E2-1DC6933C03D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99700" y="2951310"/>
                <a:ext cx="1247400" cy="50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7D01CBBA-1BAC-4F57-8D12-A70640D71752}"/>
                  </a:ext>
                </a:extLst>
              </p14:cNvPr>
              <p14:cNvContentPartPr/>
              <p14:nvPr/>
            </p14:nvContentPartPr>
            <p14:xfrm>
              <a:off x="8374700" y="3231030"/>
              <a:ext cx="426240" cy="3780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7D01CBBA-1BAC-4F57-8D12-A70640D7175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02700" y="3087390"/>
                <a:ext cx="56988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91BEE596-F5A5-43EF-BD62-6B311477F09E}"/>
                  </a:ext>
                </a:extLst>
              </p14:cNvPr>
              <p14:cNvContentPartPr/>
              <p14:nvPr/>
            </p14:nvContentPartPr>
            <p14:xfrm>
              <a:off x="3335780" y="3491419"/>
              <a:ext cx="402840" cy="162000"/>
            </p14:xfrm>
          </p:contentPart>
        </mc:Choice>
        <mc:Fallback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91BEE596-F5A5-43EF-BD62-6B311477F09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63780" y="3347098"/>
                <a:ext cx="546480" cy="450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2886287C-B98A-45B3-ABC7-BDE99B77DDD9}"/>
                  </a:ext>
                </a:extLst>
              </p14:cNvPr>
              <p14:cNvContentPartPr/>
              <p14:nvPr/>
            </p14:nvContentPartPr>
            <p14:xfrm>
              <a:off x="7234580" y="3962249"/>
              <a:ext cx="94680" cy="12672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2886287C-B98A-45B3-ABC7-BDE99B77DDD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62580" y="3818609"/>
                <a:ext cx="23832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E7997DD0-05F7-48C2-A3F6-C840123BE875}"/>
                  </a:ext>
                </a:extLst>
              </p14:cNvPr>
              <p14:cNvContentPartPr/>
              <p14:nvPr/>
            </p14:nvContentPartPr>
            <p14:xfrm>
              <a:off x="5656700" y="4007609"/>
              <a:ext cx="97560" cy="8784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E7997DD0-05F7-48C2-A3F6-C840123BE87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84700" y="3863609"/>
                <a:ext cx="24120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10CD0785-187B-4130-920E-FAF604BF175F}"/>
                  </a:ext>
                </a:extLst>
              </p14:cNvPr>
              <p14:cNvContentPartPr/>
              <p14:nvPr/>
            </p14:nvContentPartPr>
            <p14:xfrm>
              <a:off x="4717460" y="4454369"/>
              <a:ext cx="338400" cy="8136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10CD0785-187B-4130-920E-FAF604BF175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99460" y="4436369"/>
                <a:ext cx="374040" cy="11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73D8DA44-30D5-4B28-8311-94742433F36F}"/>
                  </a:ext>
                </a:extLst>
              </p14:cNvPr>
              <p14:cNvContentPartPr/>
              <p14:nvPr/>
            </p14:nvContentPartPr>
            <p14:xfrm>
              <a:off x="4158740" y="5912729"/>
              <a:ext cx="862200" cy="18216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73D8DA44-30D5-4B28-8311-94742433F36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41100" y="5894729"/>
                <a:ext cx="89784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FD953F12-1AD4-41E8-9666-E44596BD5DAB}"/>
                  </a:ext>
                </a:extLst>
              </p14:cNvPr>
              <p14:cNvContentPartPr/>
              <p14:nvPr/>
            </p14:nvContentPartPr>
            <p14:xfrm>
              <a:off x="6457700" y="4513769"/>
              <a:ext cx="453240" cy="12384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FD953F12-1AD4-41E8-9666-E44596BD5DA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440060" y="4495769"/>
                <a:ext cx="48888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6D0D2EFE-EF15-4F34-B120-568E280AE1D3}"/>
                  </a:ext>
                </a:extLst>
              </p14:cNvPr>
              <p14:cNvContentPartPr/>
              <p14:nvPr/>
            </p14:nvContentPartPr>
            <p14:xfrm>
              <a:off x="5293820" y="5869169"/>
              <a:ext cx="324000" cy="76320"/>
            </p14:xfrm>
          </p:contentPart>
        </mc:Choice>
        <mc:Fallback xmlns=""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6D0D2EFE-EF15-4F34-B120-568E280AE1D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76180" y="5851529"/>
                <a:ext cx="35964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55C3A153-D9C6-415A-85E3-DDB248B38D82}"/>
                  </a:ext>
                </a:extLst>
              </p14:cNvPr>
              <p14:cNvContentPartPr/>
              <p14:nvPr/>
            </p14:nvContentPartPr>
            <p14:xfrm>
              <a:off x="7797980" y="4429169"/>
              <a:ext cx="1091520" cy="682200"/>
            </p14:xfrm>
          </p:contentPart>
        </mc:Choice>
        <mc:Fallback xmlns=""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55C3A153-D9C6-415A-85E3-DDB248B38D8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780334" y="4411169"/>
                <a:ext cx="1127172" cy="717840"/>
              </a:xfrm>
              <a:prstGeom prst="rect">
                <a:avLst/>
              </a:prstGeom>
            </p:spPr>
          </p:pic>
        </mc:Fallback>
      </mc:AlternateContent>
      <p:pic>
        <p:nvPicPr>
          <p:cNvPr id="115" name="mm6s10">
            <a:hlinkClick r:id="" action="ppaction://media"/>
            <a:extLst>
              <a:ext uri="{FF2B5EF4-FFF2-40B4-BE49-F238E27FC236}">
                <a16:creationId xmlns:a16="http://schemas.microsoft.com/office/drawing/2014/main" id="{78E3E7E7-25DC-40CB-B04A-008488C80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48798" y="5596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7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199"/>
    </mc:Choice>
    <mc:Fallback>
      <p:transition spd="slow" advTm="274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75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4" x="1116013" y="1147763"/>
          <p14:tracePt t="5147" x="1116013" y="1155700"/>
          <p14:tracePt t="5163" x="1123950" y="1155700"/>
          <p14:tracePt t="5170" x="1123950" y="1163638"/>
          <p14:tracePt t="5184" x="1131888" y="1171575"/>
          <p14:tracePt t="5194" x="1131888" y="1179513"/>
          <p14:tracePt t="5200" x="1139825" y="1179513"/>
          <p14:tracePt t="5208" x="1147763" y="1187450"/>
          <p14:tracePt t="5228" x="1155700" y="1195388"/>
          <p14:tracePt t="5230" x="1163638" y="1195388"/>
          <p14:tracePt t="5237" x="1171575" y="1204913"/>
          <p14:tracePt t="5244" x="1179513" y="1204913"/>
          <p14:tracePt t="5252" x="1195388" y="1212850"/>
          <p14:tracePt t="5260" x="1203325" y="1212850"/>
          <p14:tracePt t="5266" x="1219200" y="1220788"/>
          <p14:tracePt t="5275" x="1227138" y="1228725"/>
          <p14:tracePt t="5282" x="1243013" y="1228725"/>
          <p14:tracePt t="5289" x="1274763" y="1236663"/>
          <p14:tracePt t="5297" x="1300163" y="1244600"/>
          <p14:tracePt t="5304" x="1331913" y="1252538"/>
          <p14:tracePt t="5311" x="1379538" y="1260475"/>
          <p14:tracePt t="5319" x="1411288" y="1268413"/>
          <p14:tracePt t="5328" x="1466850" y="1284288"/>
          <p14:tracePt t="5334" x="1522413" y="1284288"/>
          <p14:tracePt t="5342" x="1609725" y="1300163"/>
          <p14:tracePt t="5349" x="1651000" y="1300163"/>
          <p14:tracePt t="5358" x="1730375" y="1308100"/>
          <p14:tracePt t="5364" x="1793875" y="1316038"/>
          <p14:tracePt t="5372" x="1881188" y="1316038"/>
          <p14:tracePt t="5379" x="1960563" y="1323975"/>
          <p14:tracePt t="5387" x="2049463" y="1323975"/>
          <p14:tracePt t="5395" x="2120900" y="1323975"/>
          <p14:tracePt t="5402" x="2208213" y="1323975"/>
          <p14:tracePt t="5411" x="2303463" y="1323975"/>
          <p14:tracePt t="5416" x="2384425" y="1323975"/>
          <p14:tracePt t="5425" x="2479675" y="1323975"/>
          <p14:tracePt t="5431" x="2590800" y="1323975"/>
          <p14:tracePt t="5440" x="2693988" y="1331913"/>
          <p14:tracePt t="5447" x="2782888" y="1339850"/>
          <p14:tracePt t="5454" x="2909888" y="1339850"/>
          <p14:tracePt t="5461" x="3036888" y="1339850"/>
          <p14:tracePt t="5469" x="3197225" y="1339850"/>
          <p14:tracePt t="5477" x="3324225" y="1339850"/>
          <p14:tracePt t="5484" x="3443288" y="1347788"/>
          <p14:tracePt t="5493" x="3540125" y="1355725"/>
          <p14:tracePt t="5499" x="3611563" y="1363663"/>
          <p14:tracePt t="5507" x="3698875" y="1363663"/>
          <p14:tracePt t="5514" x="3770313" y="1363663"/>
          <p14:tracePt t="5521" x="3867150" y="1363663"/>
          <p14:tracePt t="5529" x="3906838" y="1363663"/>
          <p14:tracePt t="5537" x="3946525" y="1363663"/>
          <p14:tracePt t="5545" x="3978275" y="1363663"/>
          <p14:tracePt t="5551" x="3986213" y="1363663"/>
          <p14:tracePt t="5561" x="4002088" y="1355725"/>
          <p14:tracePt t="5567" x="4010025" y="1355725"/>
          <p14:tracePt t="5575" x="4017963" y="1347788"/>
          <p14:tracePt t="5582" x="4025900" y="1347788"/>
          <p14:tracePt t="5612" x="4033838" y="1347788"/>
          <p14:tracePt t="5619" x="4041775" y="1339850"/>
          <p14:tracePt t="5630" x="4049713" y="1339850"/>
          <p14:tracePt t="5634" x="4057650" y="1339850"/>
          <p14:tracePt t="5642" x="4065588" y="1331913"/>
          <p14:tracePt t="5649" x="4081463" y="1323975"/>
          <p14:tracePt t="5665" x="4089400" y="1323975"/>
          <p14:tracePt t="5673" x="4089400" y="1316038"/>
          <p14:tracePt t="5679" x="4097338" y="1316038"/>
          <p14:tracePt t="5898" x="4105275" y="1316038"/>
          <p14:tracePt t="5904" x="4113213" y="1316038"/>
          <p14:tracePt t="5920" x="4121150" y="1316038"/>
          <p14:tracePt t="5928" x="4129088" y="1316038"/>
          <p14:tracePt t="5934" x="4137025" y="1316038"/>
          <p14:tracePt t="5943" x="4144963" y="1316038"/>
          <p14:tracePt t="5950" x="4152900" y="1316038"/>
          <p14:tracePt t="5958" x="4168775" y="1316038"/>
          <p14:tracePt t="5965" x="4184650" y="1316038"/>
          <p14:tracePt t="5974" x="4192588" y="1316038"/>
          <p14:tracePt t="5981" x="4200525" y="1316038"/>
          <p14:tracePt t="5987" x="4210050" y="1316038"/>
          <p14:tracePt t="5995" x="4217988" y="1316038"/>
          <p14:tracePt t="6002" x="4225925" y="1316038"/>
          <p14:tracePt t="6017" x="4233863" y="1316038"/>
          <p14:tracePt t="6032" x="4249738" y="1316038"/>
          <p14:tracePt t="6047" x="4265613" y="1316038"/>
          <p14:tracePt t="6055" x="4273550" y="1316038"/>
          <p14:tracePt t="6062" x="4289425" y="1316038"/>
          <p14:tracePt t="6070" x="4305300" y="1316038"/>
          <p14:tracePt t="6078" x="4321175" y="1316038"/>
          <p14:tracePt t="6084" x="4344988" y="1316038"/>
          <p14:tracePt t="6093" x="4352925" y="1316038"/>
          <p14:tracePt t="6099" x="4376738" y="1316038"/>
          <p14:tracePt t="6108" x="4392613" y="1316038"/>
          <p14:tracePt t="6115" x="4400550" y="1316038"/>
          <p14:tracePt t="6122" x="4424363" y="1316038"/>
          <p14:tracePt t="6129" x="4432300" y="1316038"/>
          <p14:tracePt t="6137" x="4448175" y="1316038"/>
          <p14:tracePt t="6144" x="4456113" y="1316038"/>
          <p14:tracePt t="6152" x="4471988" y="1316038"/>
          <p14:tracePt t="6161" x="4479925" y="1316038"/>
          <p14:tracePt t="6167" x="4487863" y="1316038"/>
          <p14:tracePt t="6174" x="4503738" y="1316038"/>
          <p14:tracePt t="6183" x="4511675" y="1316038"/>
          <p14:tracePt t="6191" x="4519613" y="1316038"/>
          <p14:tracePt t="6210" x="4527550" y="1316038"/>
          <p14:tracePt t="6215" x="4535488" y="1316038"/>
          <p14:tracePt t="6219" x="4551363" y="1316038"/>
          <p14:tracePt t="6518" x="4559300" y="1316038"/>
          <p14:tracePt t="6526" x="4567238" y="1316038"/>
          <p14:tracePt t="6533" x="4576763" y="1316038"/>
          <p14:tracePt t="6541" x="4592638" y="1316038"/>
          <p14:tracePt t="6549" x="4600575" y="1316038"/>
          <p14:tracePt t="6556" x="4608513" y="1316038"/>
          <p14:tracePt t="6564" x="4616450" y="1316038"/>
          <p14:tracePt t="6572" x="4632325" y="1323975"/>
          <p14:tracePt t="6586" x="4648200" y="1323975"/>
          <p14:tracePt t="6601" x="4648200" y="1331913"/>
          <p14:tracePt t="6609" x="4656138" y="1331913"/>
          <p14:tracePt t="6616" x="4664075" y="1331913"/>
          <p14:tracePt t="6631" x="4679950" y="1331913"/>
          <p14:tracePt t="6646" x="4687888" y="1331913"/>
          <p14:tracePt t="9062" x="4687888" y="1347788"/>
          <p14:tracePt t="9063" x="4687888" y="1379538"/>
          <p14:tracePt t="9064" x="4687888" y="1387475"/>
          <p14:tracePt t="9068" x="4687888" y="1395413"/>
          <p14:tracePt t="9069" x="4679950" y="1403350"/>
          <p14:tracePt t="9084" x="4672013" y="1403350"/>
          <p14:tracePt t="9091" x="4672013" y="1411288"/>
          <p14:tracePt t="9713" x="4679950" y="1411288"/>
          <p14:tracePt t="9722" x="4703763" y="1411288"/>
          <p14:tracePt t="9729" x="4743450" y="1419225"/>
          <p14:tracePt t="9737" x="4783138" y="1427163"/>
          <p14:tracePt t="9744" x="4814888" y="1427163"/>
          <p14:tracePt t="9751" x="4862513" y="1427163"/>
          <p14:tracePt t="9759" x="4910138" y="1435100"/>
          <p14:tracePt t="9766" x="4926013" y="1443038"/>
          <p14:tracePt t="9773" x="4951413" y="1443038"/>
          <p14:tracePt t="9781" x="4967288" y="1443038"/>
          <p14:tracePt t="9790" x="4967288" y="1450975"/>
          <p14:tracePt t="9878" x="4975225" y="1450975"/>
          <p14:tracePt t="9901" x="4983163" y="1450975"/>
          <p14:tracePt t="9916" x="4991100" y="1450975"/>
          <p14:tracePt t="9932" x="4999038" y="1450975"/>
          <p14:tracePt t="9962" x="5006975" y="1450975"/>
          <p14:tracePt t="9970" x="5014913" y="1450975"/>
          <p14:tracePt t="9983" x="5022850" y="1450975"/>
          <p14:tracePt t="9999" x="5030788" y="1450975"/>
          <p14:tracePt t="10045" x="5038725" y="1450975"/>
          <p14:tracePt t="11003" x="0" y="0"/>
        </p14:tracePtLst>
        <p14:tracePtLst>
          <p14:tracePt t="18715" x="1801813" y="4330700"/>
          <p14:tracePt t="18923" x="1809750" y="4330700"/>
          <p14:tracePt t="18931" x="1833563" y="4330700"/>
          <p14:tracePt t="18938" x="1849438" y="4330700"/>
          <p14:tracePt t="18946" x="1873250" y="4330700"/>
          <p14:tracePt t="18954" x="1889125" y="4330700"/>
          <p14:tracePt t="18963" x="1905000" y="4330700"/>
          <p14:tracePt t="18968" x="1928813" y="4330700"/>
          <p14:tracePt t="18976" x="1944688" y="4338638"/>
          <p14:tracePt t="18984" x="1960563" y="4338638"/>
          <p14:tracePt t="18992" x="1968500" y="4338638"/>
          <p14:tracePt t="18999" x="1984375" y="4338638"/>
          <p14:tracePt t="19006" x="1992313" y="4338638"/>
          <p14:tracePt t="19014" x="2000250" y="4338638"/>
          <p14:tracePt t="19029" x="2008188" y="4338638"/>
          <p14:tracePt t="19036" x="2017713" y="4338638"/>
          <p14:tracePt t="19044" x="2025650" y="4338638"/>
          <p14:tracePt t="19051" x="2033588" y="4338638"/>
          <p14:tracePt t="19066" x="2049463" y="4338638"/>
          <p14:tracePt t="19082" x="2057400" y="4338638"/>
          <p14:tracePt t="19088" x="2073275" y="4338638"/>
          <p14:tracePt t="19104" x="2089150" y="4338638"/>
          <p14:tracePt t="19113" x="2097088" y="4338638"/>
          <p14:tracePt t="19126" x="2112963" y="4338638"/>
          <p14:tracePt t="19135" x="2120900" y="4338638"/>
          <p14:tracePt t="19149" x="2136775" y="4338638"/>
          <p14:tracePt t="19156" x="2144713" y="4330700"/>
          <p14:tracePt t="19165" x="2152650" y="4330700"/>
          <p14:tracePt t="19179" x="2160588" y="4330700"/>
          <p14:tracePt t="19194" x="2168525" y="4330700"/>
          <p14:tracePt t="19216" x="2176463" y="4330700"/>
          <p14:tracePt t="19217" x="2184400" y="4330700"/>
          <p14:tracePt t="19232" x="2192338" y="4330700"/>
          <p14:tracePt t="19247" x="2200275" y="4330700"/>
          <p14:tracePt t="19262" x="2208213" y="4330700"/>
          <p14:tracePt t="19269" x="2216150" y="4330700"/>
          <p14:tracePt t="19575" x="2208213" y="4330700"/>
          <p14:tracePt t="19583" x="2200275" y="4330700"/>
          <p14:tracePt t="19590" x="2192338" y="4330700"/>
          <p14:tracePt t="19598" x="2176463" y="4330700"/>
          <p14:tracePt t="19607" x="2168525" y="4330700"/>
          <p14:tracePt t="19615" x="2152650" y="4330700"/>
          <p14:tracePt t="19621" x="2136775" y="4330700"/>
          <p14:tracePt t="19631" x="2128838" y="4330700"/>
          <p14:tracePt t="19636" x="2120900" y="4330700"/>
          <p14:tracePt t="19644" x="2097088" y="4330700"/>
          <p14:tracePt t="19651" x="2089150" y="4330700"/>
          <p14:tracePt t="19659" x="2065338" y="4330700"/>
          <p14:tracePt t="19666" x="2057400" y="4330700"/>
          <p14:tracePt t="19674" x="2041525" y="4330700"/>
          <p14:tracePt t="19682" x="2025650" y="4330700"/>
          <p14:tracePt t="19689" x="2008188" y="4330700"/>
          <p14:tracePt t="19697" x="2000250" y="4330700"/>
          <p14:tracePt t="19704" x="1992313" y="4330700"/>
          <p14:tracePt t="19712" x="1976438" y="4330700"/>
          <p14:tracePt t="19726" x="1968500" y="4330700"/>
          <p14:tracePt t="19734" x="1960563" y="4330700"/>
          <p14:tracePt t="19742" x="1952625" y="4330700"/>
          <p14:tracePt t="19749" x="1944688" y="4330700"/>
          <p14:tracePt t="19756" x="1936750" y="4330700"/>
          <p14:tracePt t="19764" x="1928813" y="4330700"/>
          <p14:tracePt t="19771" x="1920875" y="4330700"/>
          <p14:tracePt t="19779" x="1905000" y="4330700"/>
          <p14:tracePt t="19786" x="1897063" y="4330700"/>
          <p14:tracePt t="19794" x="1889125" y="4330700"/>
          <p14:tracePt t="19801" x="1873250" y="4330700"/>
          <p14:tracePt t="19809" x="1865313" y="4330700"/>
          <p14:tracePt t="19816" x="1857375" y="4330700"/>
          <p14:tracePt t="19824" x="1841500" y="4330700"/>
          <p14:tracePt t="19833" x="1833563" y="4330700"/>
          <p14:tracePt t="19839" x="1825625" y="4330700"/>
          <p14:tracePt t="19848" x="1809750" y="4338638"/>
          <p14:tracePt t="19853" x="1801813" y="4338638"/>
          <p14:tracePt t="19869" x="1793875" y="4338638"/>
          <p14:tracePt t="20025" x="1801813" y="4338638"/>
          <p14:tracePt t="20035" x="1817688" y="4338638"/>
          <p14:tracePt t="20041" x="1841500" y="4338638"/>
          <p14:tracePt t="20049" x="1873250" y="4338638"/>
          <p14:tracePt t="20056" x="1897063" y="4338638"/>
          <p14:tracePt t="20066" x="1920875" y="4338638"/>
          <p14:tracePt t="20071" x="1928813" y="4338638"/>
          <p14:tracePt t="20080" x="1952625" y="4346575"/>
          <p14:tracePt t="20086" x="1960563" y="4354513"/>
          <p14:tracePt t="20096" x="1976438" y="4354513"/>
          <p14:tracePt t="20108" x="1976438" y="4362450"/>
          <p14:tracePt t="20116" x="1984375" y="4370388"/>
          <p14:tracePt t="20132" x="1984375" y="4378325"/>
          <p14:tracePt t="20139" x="1984375" y="4394200"/>
          <p14:tracePt t="20148" x="1984375" y="4410075"/>
          <p14:tracePt t="20154" x="1984375" y="4418013"/>
          <p14:tracePt t="20162" x="1984375" y="4425950"/>
          <p14:tracePt t="20169" x="1976438" y="4457700"/>
          <p14:tracePt t="20177" x="1976438" y="4465638"/>
          <p14:tracePt t="20184" x="1968500" y="4489450"/>
          <p14:tracePt t="20191" x="1968500" y="4497388"/>
          <p14:tracePt t="20199" x="1960563" y="4513263"/>
          <p14:tracePt t="20215" x="1960563" y="4552950"/>
          <p14:tracePt t="20221" x="1960563" y="4568825"/>
          <p14:tracePt t="20230" x="1960563" y="4584700"/>
          <p14:tracePt t="20236" x="1960563" y="4600575"/>
          <p14:tracePt t="20245" x="1960563" y="4624388"/>
          <p14:tracePt t="20251" x="1960563" y="4641850"/>
          <p14:tracePt t="20259" x="1960563" y="4649788"/>
          <p14:tracePt t="20266" x="1960563" y="4673600"/>
          <p14:tracePt t="20274" x="1960563" y="4689475"/>
          <p14:tracePt t="20289" x="1960563" y="4705350"/>
          <p14:tracePt t="20304" x="1960563" y="4713288"/>
          <p14:tracePt t="20312" x="1960563" y="4721225"/>
          <p14:tracePt t="20328" x="1960563" y="4729163"/>
          <p14:tracePt t="20334" x="1960563" y="4737100"/>
          <p14:tracePt t="20348" x="1960563" y="4745038"/>
          <p14:tracePt t="20364" x="1960563" y="4752975"/>
          <p14:tracePt t="20379" x="1960563" y="4768850"/>
          <p14:tracePt t="20387" x="1960563" y="4776788"/>
          <p14:tracePt t="20456" x="1960563" y="4784725"/>
          <p14:tracePt t="20469" x="1968500" y="4792663"/>
          <p14:tracePt t="20477" x="1976438" y="4792663"/>
          <p14:tracePt t="20485" x="1976438" y="4800600"/>
          <p14:tracePt t="20492" x="1984375" y="4800600"/>
          <p14:tracePt t="20499" x="1992313" y="4800600"/>
          <p14:tracePt t="20507" x="2000250" y="4800600"/>
          <p14:tracePt t="20516" x="2008188" y="4800600"/>
          <p14:tracePt t="20530" x="2017713" y="4800600"/>
          <p14:tracePt t="20536" x="2033588" y="4800600"/>
          <p14:tracePt t="20545" x="2041525" y="4800600"/>
          <p14:tracePt t="20552" x="2049463" y="4800600"/>
          <p14:tracePt t="20559" x="2057400" y="4800600"/>
          <p14:tracePt t="20574" x="2065338" y="4800600"/>
          <p14:tracePt t="20582" x="2089150" y="4784725"/>
          <p14:tracePt t="20589" x="2097088" y="4768850"/>
          <p14:tracePt t="20599" x="2097088" y="4760913"/>
          <p14:tracePt t="20604" x="2097088" y="4752975"/>
          <p14:tracePt t="20619" x="2097088" y="4745038"/>
          <p14:tracePt t="20634" x="2097088" y="4737100"/>
          <p14:tracePt t="20642" x="2089150" y="4729163"/>
          <p14:tracePt t="20657" x="2081213" y="4729163"/>
          <p14:tracePt t="20665" x="2073275" y="4729163"/>
          <p14:tracePt t="20672" x="2065338" y="4721225"/>
          <p14:tracePt t="20680" x="2049463" y="4721225"/>
          <p14:tracePt t="20686" x="2025650" y="4721225"/>
          <p14:tracePt t="20695" x="2008188" y="4721225"/>
          <p14:tracePt t="20702" x="2000250" y="4729163"/>
          <p14:tracePt t="20709" x="1984375" y="4737100"/>
          <p14:tracePt t="20717" x="1968500" y="4745038"/>
          <p14:tracePt t="20724" x="1960563" y="4752975"/>
          <p14:tracePt t="20732" x="1952625" y="4768850"/>
          <p14:tracePt t="20749" x="1944688" y="4784725"/>
          <p14:tracePt t="20754" x="1944688" y="4792663"/>
          <p14:tracePt t="20762" x="1944688" y="4808538"/>
          <p14:tracePt t="20779" x="1944688" y="4832350"/>
          <p14:tracePt t="20784" x="1944688" y="4840288"/>
          <p14:tracePt t="20793" x="1944688" y="4848225"/>
          <p14:tracePt t="20799" x="1944688" y="4872038"/>
          <p14:tracePt t="20807" x="1952625" y="4887913"/>
          <p14:tracePt t="20815" x="1968500" y="4903788"/>
          <p14:tracePt t="20822" x="1976438" y="4911725"/>
          <p14:tracePt t="20830" x="1984375" y="4927600"/>
          <p14:tracePt t="20837" x="2000250" y="4943475"/>
          <p14:tracePt t="20845" x="2008188" y="4951413"/>
          <p14:tracePt t="20874" x="2017713" y="4951413"/>
          <p14:tracePt t="21683" x="2025650" y="4951413"/>
          <p14:tracePt t="21841" x="2025650" y="4943475"/>
          <p14:tracePt t="21850" x="2017713" y="4935538"/>
          <p14:tracePt t="21871" x="2008188" y="4935538"/>
          <p14:tracePt t="21881" x="2008188" y="4927600"/>
          <p14:tracePt t="21886" x="2000250" y="4927600"/>
          <p14:tracePt t="22035" x="2008188" y="4927600"/>
          <p14:tracePt t="22051" x="2017713" y="4927600"/>
          <p14:tracePt t="22089" x="2025650" y="4927600"/>
          <p14:tracePt t="22276" x="2033588" y="4927600"/>
          <p14:tracePt t="22292" x="2041525" y="4927600"/>
          <p14:tracePt t="22322" x="2041525" y="4935538"/>
          <p14:tracePt t="22329" x="2041525" y="4943475"/>
          <p14:tracePt t="22345" x="2041525" y="4951413"/>
          <p14:tracePt t="22404" x="2049463" y="4951413"/>
          <p14:tracePt t="22523" x="2049463" y="4943475"/>
          <p14:tracePt t="22554" x="2049463" y="4935538"/>
          <p14:tracePt t="22569" x="2057400" y="4935538"/>
          <p14:tracePt t="22688" x="2057400" y="4927600"/>
          <p14:tracePt t="22718" x="2057400" y="4919663"/>
          <p14:tracePt t="22741" x="2049463" y="4919663"/>
          <p14:tracePt t="22794" x="2041525" y="4919663"/>
          <p14:tracePt t="22816" x="2033588" y="4919663"/>
          <p14:tracePt t="22862" x="2025650" y="4919663"/>
          <p14:tracePt t="22899" x="2025650" y="4911725"/>
          <p14:tracePt t="22951" x="2017713" y="4911725"/>
          <p14:tracePt t="23138" x="2008188" y="4911725"/>
          <p14:tracePt t="23821" x="2008188" y="4903788"/>
          <p14:tracePt t="23835" x="2008188" y="4895850"/>
          <p14:tracePt t="23866" x="2017713" y="4895850"/>
          <p14:tracePt t="23881" x="2017713" y="4887913"/>
          <p14:tracePt t="23904" x="2025650" y="4887913"/>
          <p14:tracePt t="23919" x="2033588" y="4887913"/>
          <p14:tracePt t="23926" x="2033588" y="4879975"/>
          <p14:tracePt t="23934" x="2041525" y="4872038"/>
          <p14:tracePt t="23949" x="2049463" y="4872038"/>
          <p14:tracePt t="23958" x="2065338" y="4864100"/>
          <p14:tracePt t="23963" x="2073275" y="4856163"/>
          <p14:tracePt t="23972" x="2081213" y="4856163"/>
          <p14:tracePt t="23988" x="2089150" y="4856163"/>
          <p14:tracePt t="24002" x="2097088" y="4856163"/>
          <p14:tracePt t="24008" x="2105025" y="4856163"/>
          <p14:tracePt t="24031" x="2112963" y="4856163"/>
          <p14:tracePt t="24736" x="2120900" y="4856163"/>
          <p14:tracePt t="24848" x="2128838" y="4856163"/>
          <p14:tracePt t="24857" x="2136775" y="4848225"/>
          <p14:tracePt t="24879" x="2144713" y="4840288"/>
          <p14:tracePt t="24886" x="2152650" y="4840288"/>
          <p14:tracePt t="24894" x="2160588" y="4840288"/>
          <p14:tracePt t="24902" x="2160588" y="4832350"/>
          <p14:tracePt t="24916" x="2168525" y="4824413"/>
          <p14:tracePt t="24931" x="2176463" y="4824413"/>
          <p14:tracePt t="24939" x="2176463" y="4816475"/>
          <p14:tracePt t="24946" x="2184400" y="4816475"/>
          <p14:tracePt t="24954" x="2192338" y="4808538"/>
          <p14:tracePt t="24969" x="2200275" y="4792663"/>
          <p14:tracePt t="24977" x="2200275" y="4784725"/>
          <p14:tracePt t="24984" x="2208213" y="4776788"/>
          <p14:tracePt t="24992" x="2216150" y="4760913"/>
          <p14:tracePt t="24999" x="2224088" y="4752975"/>
          <p14:tracePt t="25008" x="2232025" y="4737100"/>
          <p14:tracePt t="25014" x="2239963" y="4729163"/>
          <p14:tracePt t="25021" x="2255838" y="4721225"/>
          <p14:tracePt t="25029" x="2263775" y="4705350"/>
          <p14:tracePt t="25036" x="2279650" y="4697413"/>
          <p14:tracePt t="25044" x="2279650" y="4681538"/>
          <p14:tracePt t="25051" x="2295525" y="4673600"/>
          <p14:tracePt t="25060" x="2295525" y="4665663"/>
          <p14:tracePt t="25066" x="2311400" y="4649788"/>
          <p14:tracePt t="25074" x="2319338" y="4641850"/>
          <p14:tracePt t="25081" x="2319338" y="4633913"/>
          <p14:tracePt t="25089" x="2327275" y="4633913"/>
          <p14:tracePt t="25096" x="2327275" y="4624388"/>
          <p14:tracePt t="25104" x="2335213" y="4616450"/>
          <p14:tracePt t="25112" x="0" y="0"/>
        </p14:tracePtLst>
        <p14:tracePtLst>
          <p14:tracePt t="25308" x="2343150" y="4410075"/>
          <p14:tracePt t="25313" x="2343150" y="4394200"/>
          <p14:tracePt t="25329" x="2343150" y="4386263"/>
          <p14:tracePt t="25374" x="2343150" y="4378325"/>
          <p14:tracePt t="25427" x="2343150" y="4370388"/>
          <p14:tracePt t="25523" x="2343150" y="4362450"/>
          <p14:tracePt t="25547" x="2343150" y="4354513"/>
          <p14:tracePt t="25578" x="2343150" y="4346575"/>
          <p14:tracePt t="25591" x="2351088" y="4346575"/>
          <p14:tracePt t="25599" x="2351088" y="4338638"/>
          <p14:tracePt t="25607" x="2359025" y="4330700"/>
          <p14:tracePt t="25614" x="2359025" y="4322763"/>
          <p14:tracePt t="25629" x="2374900" y="4314825"/>
          <p14:tracePt t="25636" x="2374900" y="4298950"/>
          <p14:tracePt t="25644" x="2384425" y="4291013"/>
          <p14:tracePt t="25651" x="2392363" y="4281488"/>
          <p14:tracePt t="25660" x="2400300" y="4273550"/>
          <p14:tracePt t="25667" x="2400300" y="4257675"/>
          <p14:tracePt t="25673" x="2416175" y="4249738"/>
          <p14:tracePt t="25682" x="2416175" y="4241800"/>
          <p14:tracePt t="25697" x="2424113" y="4233863"/>
          <p14:tracePt t="25711" x="2432050" y="4225925"/>
          <p14:tracePt t="25748" x="2432050" y="4217988"/>
          <p14:tracePt t="25779" x="2439988" y="4217988"/>
          <p14:tracePt t="25944" x="2447925" y="4217988"/>
          <p14:tracePt t="25981" x="2455863" y="4217988"/>
          <p14:tracePt t="26011" x="2463800" y="4217988"/>
          <p14:tracePt t="26798" x="2455863" y="4217988"/>
          <p14:tracePt t="26805" x="2439988" y="4217988"/>
          <p14:tracePt t="26813" x="2424113" y="4217988"/>
          <p14:tracePt t="26822" x="2374900" y="4225925"/>
          <p14:tracePt t="26828" x="2311400" y="4225925"/>
          <p14:tracePt t="26836" x="2232025" y="4233863"/>
          <p14:tracePt t="26843" x="2136775" y="4241800"/>
          <p14:tracePt t="26851" x="2017713" y="4249738"/>
          <p14:tracePt t="26859" x="1897063" y="4265613"/>
          <p14:tracePt t="26865" x="1762125" y="4281488"/>
          <p14:tracePt t="26874" x="1651000" y="4322763"/>
          <p14:tracePt t="26882" x="1562100" y="4338638"/>
          <p14:tracePt t="26890" x="1482725" y="4354513"/>
          <p14:tracePt t="26896" x="1427163" y="4370388"/>
          <p14:tracePt t="26904" x="1371600" y="4378325"/>
          <p14:tracePt t="26911" x="1347788" y="4386263"/>
          <p14:tracePt t="26919" x="1323975" y="4386263"/>
          <p14:tracePt t="26926" x="1316038" y="4386263"/>
          <p14:tracePt t="26934" x="1308100" y="4394200"/>
          <p14:tracePt t="27128" x="1316038" y="4394200"/>
          <p14:tracePt t="27143" x="1323975" y="4394200"/>
          <p14:tracePt t="27152" x="1363663" y="4386263"/>
          <p14:tracePt t="27160" x="1395413" y="4386263"/>
          <p14:tracePt t="27166" x="1419225" y="4370388"/>
          <p14:tracePt t="27175" x="1443038" y="4370388"/>
          <p14:tracePt t="27181" x="1466850" y="4354513"/>
          <p14:tracePt t="27190" x="1514475" y="4346575"/>
          <p14:tracePt t="27196" x="1538288" y="4346575"/>
          <p14:tracePt t="27209" x="1562100" y="4338638"/>
          <p14:tracePt t="27211" x="1577975" y="4330700"/>
          <p14:tracePt t="27219" x="1593850" y="4322763"/>
          <p14:tracePt t="27226" x="1609725" y="4322763"/>
          <p14:tracePt t="27242" x="1617663" y="4322763"/>
          <p14:tracePt t="27279" x="1617663" y="4314825"/>
          <p14:tracePt t="27901" x="0" y="0"/>
        </p14:tracePtLst>
        <p14:tracePtLst>
          <p14:tracePt t="35665" x="1722438" y="3468688"/>
          <p14:tracePt t="35671" x="1714500" y="3468688"/>
          <p14:tracePt t="35679" x="1698625" y="3476625"/>
          <p14:tracePt t="35686" x="1690688" y="3484563"/>
          <p14:tracePt t="35693" x="1682750" y="3484563"/>
          <p14:tracePt t="35702" x="1666875" y="3492500"/>
          <p14:tracePt t="35709" x="1651000" y="3500438"/>
          <p14:tracePt t="35717" x="1633538" y="3508375"/>
          <p14:tracePt t="35723" x="1617663" y="3508375"/>
          <p14:tracePt t="35732" x="1601788" y="3516313"/>
          <p14:tracePt t="35739" x="1585913" y="3524250"/>
          <p14:tracePt t="35746" x="1570038" y="3532188"/>
          <p14:tracePt t="35754" x="1546225" y="3532188"/>
          <p14:tracePt t="35761" x="1506538" y="3540125"/>
          <p14:tracePt t="35769" x="1490663" y="3548063"/>
          <p14:tracePt t="35776" x="1474788" y="3556000"/>
          <p14:tracePt t="35785" x="1450975" y="3563938"/>
          <p14:tracePt t="35791" x="1427163" y="3579813"/>
          <p14:tracePt t="35799" x="1403350" y="3587750"/>
          <p14:tracePt t="35807" x="1379538" y="3613150"/>
          <p14:tracePt t="35815" x="1347788" y="3621088"/>
          <p14:tracePt t="35821" x="1316038" y="3644900"/>
          <p14:tracePt t="35829" x="1274763" y="3668713"/>
          <p14:tracePt t="35837" x="1250950" y="3684588"/>
          <p14:tracePt t="35844" x="1219200" y="3700463"/>
          <p14:tracePt t="35852" x="1203325" y="3708400"/>
          <p14:tracePt t="35859" x="1179513" y="3724275"/>
          <p14:tracePt t="35867" x="1155700" y="3740150"/>
          <p14:tracePt t="35873" x="1123950" y="3756025"/>
          <p14:tracePt t="35883" x="1108075" y="3771900"/>
          <p14:tracePt t="35889" x="1092200" y="3803650"/>
          <p14:tracePt t="35897" x="1084263" y="3819525"/>
          <p14:tracePt t="35904" x="1076325" y="3851275"/>
          <p14:tracePt t="35912" x="1068388" y="3898900"/>
          <p14:tracePt t="35919" x="1060450" y="3930650"/>
          <p14:tracePt t="35926" x="1052513" y="3995738"/>
          <p14:tracePt t="35935" x="1044575" y="4051300"/>
          <p14:tracePt t="35941" x="1044575" y="4114800"/>
          <p14:tracePt t="35949" x="1036638" y="4162425"/>
          <p14:tracePt t="35956" x="1036638" y="4210050"/>
          <p14:tracePt t="35965" x="1028700" y="4291013"/>
          <p14:tracePt t="35972" x="1028700" y="4362450"/>
          <p14:tracePt t="35978" x="1028700" y="4433888"/>
          <p14:tracePt t="35986" x="1028700" y="4497388"/>
          <p14:tracePt t="35994" x="1028700" y="4576763"/>
          <p14:tracePt t="36002" x="1044575" y="4624388"/>
          <p14:tracePt t="36009" x="1060450" y="4697413"/>
          <p14:tracePt t="36017" x="1108075" y="4776788"/>
          <p14:tracePt t="36023" x="1155700" y="4848225"/>
          <p14:tracePt t="36032" x="1227138" y="4927600"/>
          <p14:tracePt t="36039" x="1316038" y="4992688"/>
          <p14:tracePt t="36047" x="1411288" y="5048250"/>
          <p14:tracePt t="36054" x="1474788" y="5087938"/>
          <p14:tracePt t="36061" x="1570038" y="5127625"/>
          <p14:tracePt t="36069" x="1674813" y="5167313"/>
          <p14:tracePt t="36076" x="1762125" y="5191125"/>
          <p14:tracePt t="36085" x="1857375" y="5214938"/>
          <p14:tracePt t="36091" x="1928813" y="5222875"/>
          <p14:tracePt t="36099" x="2017713" y="5238750"/>
          <p14:tracePt t="36106" x="2065338" y="5238750"/>
          <p14:tracePt t="36114" x="2097088" y="5238750"/>
          <p14:tracePt t="36121" x="2136775" y="5238750"/>
          <p14:tracePt t="36130" x="2160588" y="5238750"/>
          <p14:tracePt t="36136" x="2176463" y="5214938"/>
          <p14:tracePt t="36144" x="2200275" y="5191125"/>
          <p14:tracePt t="36151" x="2216150" y="5167313"/>
          <p14:tracePt t="36159" x="2247900" y="5103813"/>
          <p14:tracePt t="36167" x="2271713" y="5048250"/>
          <p14:tracePt t="36174" x="2295525" y="4976813"/>
          <p14:tracePt t="36182" x="2319338" y="4911725"/>
          <p14:tracePt t="36189" x="2351088" y="4848225"/>
          <p14:tracePt t="36198" x="2374900" y="4800600"/>
          <p14:tracePt t="36204" x="2424113" y="4752975"/>
          <p14:tracePt t="36219" x="2471738" y="4673600"/>
          <p14:tracePt t="36227" x="2503488" y="4641850"/>
          <p14:tracePt t="36235" x="2519363" y="4616450"/>
          <p14:tracePt t="36241" x="2535238" y="4592638"/>
          <p14:tracePt t="36249" x="2559050" y="4568825"/>
          <p14:tracePt t="36257" x="2566988" y="4545013"/>
          <p14:tracePt t="36265" x="2590800" y="4521200"/>
          <p14:tracePt t="36271" x="2590800" y="4497388"/>
          <p14:tracePt t="36279" x="2614613" y="4481513"/>
          <p14:tracePt t="36286" x="2614613" y="4465638"/>
          <p14:tracePt t="36294" x="2630488" y="4441825"/>
          <p14:tracePt t="36302" x="2630488" y="4425950"/>
          <p14:tracePt t="36309" x="2630488" y="4410075"/>
          <p14:tracePt t="36317" x="2630488" y="4402138"/>
          <p14:tracePt t="36324" x="2630488" y="4370388"/>
          <p14:tracePt t="36332" x="2598738" y="4338638"/>
          <p14:tracePt t="36338" x="2574925" y="4306888"/>
          <p14:tracePt t="36347" x="2543175" y="4281488"/>
          <p14:tracePt t="36354" x="2511425" y="4241800"/>
          <p14:tracePt t="36362" x="2471738" y="4202113"/>
          <p14:tracePt t="36370" x="2424113" y="4162425"/>
          <p14:tracePt t="36376" x="2384425" y="4114800"/>
          <p14:tracePt t="36385" x="2335213" y="4075113"/>
          <p14:tracePt t="36391" x="2295525" y="4043363"/>
          <p14:tracePt t="36399" x="2279650" y="4027488"/>
          <p14:tracePt t="36407" x="2232025" y="3979863"/>
          <p14:tracePt t="36414" x="2216150" y="3979863"/>
          <p14:tracePt t="36422" x="2208213" y="3971925"/>
          <p14:tracePt t="36686" x="2208213" y="3963988"/>
          <p14:tracePt t="36698" x="2200275" y="3948113"/>
          <p14:tracePt t="36700" x="2200275" y="3938588"/>
          <p14:tracePt t="36709" x="2184400" y="3922713"/>
          <p14:tracePt t="36718" x="2184400" y="3906838"/>
          <p14:tracePt t="36725" x="2184400" y="3890963"/>
          <p14:tracePt t="36731" x="2184400" y="3883025"/>
          <p14:tracePt t="36742" x="2184400" y="3875088"/>
          <p14:tracePt t="36746" x="2176463" y="3859213"/>
          <p14:tracePt t="36756" x="2176463" y="3851275"/>
          <p14:tracePt t="36760" x="2176463" y="3835400"/>
          <p14:tracePt t="36769" x="2168525" y="3819525"/>
          <p14:tracePt t="36775" x="2168525" y="3811588"/>
          <p14:tracePt t="36783" x="2168525" y="3803650"/>
          <p14:tracePt t="36789" x="2168525" y="3795713"/>
          <p14:tracePt t="36800" x="2168525" y="3779838"/>
          <p14:tracePt t="36813" x="2168525" y="3771900"/>
          <p14:tracePt t="36827" x="2168525" y="3763963"/>
          <p14:tracePt t="36835" x="2160588" y="3756025"/>
          <p14:tracePt t="36841" x="2152650" y="3756025"/>
          <p14:tracePt t="36850" x="2152650" y="3748088"/>
          <p14:tracePt t="36857" x="2144713" y="3740150"/>
          <p14:tracePt t="36866" x="2136775" y="3732213"/>
          <p14:tracePt t="36872" x="2128838" y="3732213"/>
          <p14:tracePt t="36879" x="2120900" y="3724275"/>
          <p14:tracePt t="36894" x="2105025" y="3708400"/>
          <p14:tracePt t="36902" x="2089150" y="3708400"/>
          <p14:tracePt t="36909" x="2073275" y="3692525"/>
          <p14:tracePt t="36918" x="2041525" y="3684588"/>
          <p14:tracePt t="36925" x="2000250" y="3676650"/>
          <p14:tracePt t="36933" x="1976438" y="3676650"/>
          <p14:tracePt t="36939" x="1920875" y="3660775"/>
          <p14:tracePt t="36948" x="1881188" y="3644900"/>
          <p14:tracePt t="36955" x="1825625" y="3629025"/>
          <p14:tracePt t="36962" x="1770063" y="3613150"/>
          <p14:tracePt t="36970" x="1706563" y="3595688"/>
          <p14:tracePt t="36977" x="1651000" y="3571875"/>
          <p14:tracePt t="36985" x="1625600" y="3556000"/>
          <p14:tracePt t="36991" x="1601788" y="3548063"/>
          <p14:tracePt t="37001" x="1562100" y="3524250"/>
          <p14:tracePt t="37006" x="1546225" y="3516313"/>
          <p14:tracePt t="37015" x="1522413" y="3508375"/>
          <p14:tracePt t="37022" x="1514475" y="3508375"/>
          <p14:tracePt t="37030" x="1514475" y="3500438"/>
          <p14:tracePt t="37037" x="1514475" y="3492500"/>
          <p14:tracePt t="37059" x="1514475" y="3484563"/>
          <p14:tracePt t="37074" x="1514475" y="3476625"/>
          <p14:tracePt t="37089" x="1522413" y="3468688"/>
          <p14:tracePt t="37099" x="1530350" y="3460750"/>
          <p14:tracePt t="37111" x="1538288" y="3452813"/>
          <p14:tracePt t="37120" x="1546225" y="3452813"/>
          <p14:tracePt t="37150" x="1546225" y="3444875"/>
          <p14:tracePt t="38101" x="0" y="0"/>
        </p14:tracePtLst>
        <p14:tracePtLst>
          <p14:tracePt t="44027" x="2400300" y="4418013"/>
          <p14:tracePt t="44798" x="2392363" y="4418013"/>
          <p14:tracePt t="44807" x="2384425" y="4418013"/>
          <p14:tracePt t="44814" x="2366963" y="4418013"/>
          <p14:tracePt t="44822" x="2359025" y="4418013"/>
          <p14:tracePt t="44829" x="2335213" y="4418013"/>
          <p14:tracePt t="44836" x="2319338" y="4425950"/>
          <p14:tracePt t="44844" x="2287588" y="4433888"/>
          <p14:tracePt t="44852" x="2271713" y="4433888"/>
          <p14:tracePt t="44859" x="2247900" y="4433888"/>
          <p14:tracePt t="44866" x="2232025" y="4441825"/>
          <p14:tracePt t="44875" x="2224088" y="4441825"/>
          <p14:tracePt t="44949" x="2232025" y="4441825"/>
          <p14:tracePt t="44964" x="2239963" y="4441825"/>
          <p14:tracePt t="44973" x="2247900" y="4441825"/>
          <p14:tracePt t="44979" x="2255838" y="4441825"/>
          <p14:tracePt t="44986" x="2271713" y="4441825"/>
          <p14:tracePt t="44994" x="2295525" y="4441825"/>
          <p14:tracePt t="45001" x="2311400" y="4441825"/>
          <p14:tracePt t="45009" x="2327275" y="4441825"/>
          <p14:tracePt t="45016" x="2343150" y="4441825"/>
          <p14:tracePt t="45025" x="2359025" y="4441825"/>
          <p14:tracePt t="45031" x="2374900" y="4441825"/>
          <p14:tracePt t="45039" x="2392363" y="4441825"/>
          <p14:tracePt t="45046" x="2400300" y="4441825"/>
          <p14:tracePt t="45054" x="2408238" y="4441825"/>
          <p14:tracePt t="45061" x="2416175" y="4441825"/>
          <p14:tracePt t="45480" x="2424113" y="4441825"/>
          <p14:tracePt t="45765" x="2416175" y="4441825"/>
          <p14:tracePt t="45774" x="2392363" y="4441825"/>
          <p14:tracePt t="45781" x="2359025" y="4441825"/>
          <p14:tracePt t="45789" x="2335213" y="4449763"/>
          <p14:tracePt t="45796" x="2295525" y="4449763"/>
          <p14:tracePt t="45804" x="2247900" y="4449763"/>
          <p14:tracePt t="45811" x="2216150" y="4449763"/>
          <p14:tracePt t="45819" x="2200275" y="4449763"/>
          <p14:tracePt t="45828" x="2160588" y="4449763"/>
          <p14:tracePt t="45834" x="2120900" y="4449763"/>
          <p14:tracePt t="45842" x="2089150" y="4449763"/>
          <p14:tracePt t="45849" x="2049463" y="4449763"/>
          <p14:tracePt t="45859" x="2025650" y="4449763"/>
          <p14:tracePt t="45864" x="2008188" y="4449763"/>
          <p14:tracePt t="45872" x="1992313" y="4449763"/>
          <p14:tracePt t="45879" x="1984375" y="4449763"/>
          <p14:tracePt t="45887" x="1976438" y="4449763"/>
          <p14:tracePt t="45894" x="1968500" y="4449763"/>
          <p14:tracePt t="45901" x="1952625" y="4449763"/>
          <p14:tracePt t="45916" x="1928813" y="4449763"/>
          <p14:tracePt t="45924" x="1912938" y="4449763"/>
          <p14:tracePt t="45932" x="1889125" y="4457700"/>
          <p14:tracePt t="45939" x="1857375" y="4457700"/>
          <p14:tracePt t="45946" x="1817688" y="4457700"/>
          <p14:tracePt t="45954" x="1778000" y="4457700"/>
          <p14:tracePt t="45961" x="1738313" y="4457700"/>
          <p14:tracePt t="45969" x="1698625" y="4465638"/>
          <p14:tracePt t="45977" x="1666875" y="4465638"/>
          <p14:tracePt t="45984" x="1625600" y="4465638"/>
          <p14:tracePt t="45992" x="1609725" y="4465638"/>
          <p14:tracePt t="45999" x="1585913" y="4465638"/>
          <p14:tracePt t="46007" x="1577975" y="4465638"/>
          <p14:tracePt t="46015" x="1562100" y="4465638"/>
          <p14:tracePt t="46022" x="1554163" y="4465638"/>
          <p14:tracePt t="46036" x="1546225" y="4465638"/>
          <p14:tracePt t="46060" x="1538288" y="4465638"/>
          <p14:tracePt t="46111" x="1530350" y="4465638"/>
          <p14:tracePt t="46128" x="1522413" y="4465638"/>
          <p14:tracePt t="46134" x="1514475" y="4465638"/>
          <p14:tracePt t="46142" x="1506538" y="4465638"/>
          <p14:tracePt t="46149" x="1498600" y="4465638"/>
          <p14:tracePt t="46157" x="1490663" y="4465638"/>
          <p14:tracePt t="46283" x="1498600" y="4473575"/>
          <p14:tracePt t="46292" x="1514475" y="4473575"/>
          <p14:tracePt t="46298" x="1530350" y="4473575"/>
          <p14:tracePt t="46307" x="1546225" y="4473575"/>
          <p14:tracePt t="46314" x="1554163" y="4473575"/>
          <p14:tracePt t="46322" x="1570038" y="4473575"/>
          <p14:tracePt t="46337" x="1577975" y="4473575"/>
          <p14:tracePt t="47041" x="1585913" y="4473575"/>
          <p14:tracePt t="47843" x="1593850" y="4473575"/>
          <p14:tracePt t="47858" x="1609725" y="4473575"/>
          <p14:tracePt t="47867" x="1617663" y="4473575"/>
          <p14:tracePt t="47875" x="1641475" y="4465638"/>
          <p14:tracePt t="47881" x="1666875" y="4465638"/>
          <p14:tracePt t="47890" x="1682750" y="4465638"/>
          <p14:tracePt t="47896" x="1698625" y="4465638"/>
          <p14:tracePt t="47906" x="1722438" y="4457700"/>
          <p14:tracePt t="47911" x="1738313" y="4457700"/>
          <p14:tracePt t="47919" x="1746250" y="4457700"/>
          <p14:tracePt t="47926" x="1770063" y="4449763"/>
          <p14:tracePt t="47934" x="1778000" y="4449763"/>
          <p14:tracePt t="47942" x="1785938" y="4449763"/>
          <p14:tracePt t="47949" x="1793875" y="4449763"/>
          <p14:tracePt t="47956" x="1809750" y="4449763"/>
          <p14:tracePt t="47964" x="1817688" y="4449763"/>
          <p14:tracePt t="47973" x="1825625" y="4449763"/>
          <p14:tracePt t="47979" x="1833563" y="4449763"/>
          <p14:tracePt t="47987" x="1841500" y="4449763"/>
          <p14:tracePt t="47993" x="1857375" y="4449763"/>
          <p14:tracePt t="48001" x="1881188" y="4449763"/>
          <p14:tracePt t="48009" x="1897063" y="4449763"/>
          <p14:tracePt t="48017" x="1920875" y="4449763"/>
          <p14:tracePt t="48024" x="1952625" y="4449763"/>
          <p14:tracePt t="48031" x="1984375" y="4449763"/>
          <p14:tracePt t="48039" x="2008188" y="4449763"/>
          <p14:tracePt t="48047" x="2041525" y="4449763"/>
          <p14:tracePt t="48054" x="2073275" y="4449763"/>
          <p14:tracePt t="48061" x="2128838" y="4449763"/>
          <p14:tracePt t="48069" x="2136775" y="4449763"/>
          <p14:tracePt t="48076" x="2144713" y="4449763"/>
          <p14:tracePt t="48167" x="2144713" y="4441825"/>
          <p14:tracePt t="48174" x="2152650" y="4441825"/>
          <p14:tracePt t="48181" x="2152650" y="4433888"/>
          <p14:tracePt t="48189" x="2160588" y="4433888"/>
          <p14:tracePt t="48197" x="2168525" y="4425950"/>
          <p14:tracePt t="48208" x="2176463" y="4425950"/>
          <p14:tracePt t="48211" x="2184400" y="4425950"/>
          <p14:tracePt t="48219" x="2200275" y="4425950"/>
          <p14:tracePt t="48227" x="2224088" y="4418013"/>
          <p14:tracePt t="48234" x="2247900" y="4418013"/>
          <p14:tracePt t="48242" x="2271713" y="4418013"/>
          <p14:tracePt t="48249" x="2287588" y="4418013"/>
          <p14:tracePt t="48258" x="2311400" y="4418013"/>
          <p14:tracePt t="48264" x="2319338" y="4418013"/>
          <p14:tracePt t="48273" x="2335213" y="4418013"/>
          <p14:tracePt t="48279" x="2359025" y="4418013"/>
          <p14:tracePt t="48288" x="2374900" y="4418013"/>
          <p14:tracePt t="48293" x="2392363" y="4418013"/>
          <p14:tracePt t="48301" x="2400300" y="4418013"/>
          <p14:tracePt t="48316" x="2408238" y="4418013"/>
          <p14:tracePt t="48324" x="2416175" y="4418013"/>
          <p14:tracePt t="51046" x="0" y="0"/>
        </p14:tracePtLst>
        <p14:tracePtLst>
          <p14:tracePt t="65028" x="4184650" y="2081213"/>
          <p14:tracePt t="65153" x="4192588" y="2081213"/>
          <p14:tracePt t="65176" x="4200525" y="2081213"/>
          <p14:tracePt t="65199" x="4200525" y="2089150"/>
          <p14:tracePt t="65207" x="4210050" y="2089150"/>
          <p14:tracePt t="65230" x="4217988" y="2089150"/>
          <p14:tracePt t="65236" x="4225925" y="2089150"/>
          <p14:tracePt t="65244" x="4241800" y="2089150"/>
          <p14:tracePt t="65251" x="4265613" y="2089150"/>
          <p14:tracePt t="65260" x="4305300" y="2089150"/>
          <p14:tracePt t="65266" x="4360863" y="2089150"/>
          <p14:tracePt t="65274" x="4408488" y="2089150"/>
          <p14:tracePt t="65281" x="4464050" y="2089150"/>
          <p14:tracePt t="65289" x="4551363" y="2089150"/>
          <p14:tracePt t="65297" x="4632325" y="2089150"/>
          <p14:tracePt t="65304" x="4743450" y="2081213"/>
          <p14:tracePt t="65311" x="4854575" y="2081213"/>
          <p14:tracePt t="65319" x="4975225" y="2081213"/>
          <p14:tracePt t="65327" x="5086350" y="2081213"/>
          <p14:tracePt t="65334" x="5181600" y="2081213"/>
          <p14:tracePt t="65342" x="5284788" y="2081213"/>
          <p14:tracePt t="65349" x="5381625" y="2081213"/>
          <p14:tracePt t="65358" x="5476875" y="2081213"/>
          <p14:tracePt t="65364" x="5564188" y="2081213"/>
          <p14:tracePt t="65371" x="5651500" y="2081213"/>
          <p14:tracePt t="65379" x="5716588" y="2081213"/>
          <p14:tracePt t="65386" x="5795963" y="2081213"/>
          <p14:tracePt t="65394" x="5883275" y="2081213"/>
          <p14:tracePt t="65402" x="5954713" y="2081213"/>
          <p14:tracePt t="65410" x="6043613" y="2081213"/>
          <p14:tracePt t="65417" x="6130925" y="2065338"/>
          <p14:tracePt t="65424" x="6202363" y="2057400"/>
          <p14:tracePt t="65431" x="6257925" y="2041525"/>
          <p14:tracePt t="65439" x="6337300" y="2017713"/>
          <p14:tracePt t="65447" x="6410325" y="2001838"/>
          <p14:tracePt t="65454" x="6489700" y="1985963"/>
          <p14:tracePt t="65462" x="6553200" y="1978025"/>
          <p14:tracePt t="65469" x="6616700" y="1962150"/>
          <p14:tracePt t="65478" x="6680200" y="1954213"/>
          <p14:tracePt t="65484" x="6727825" y="1946275"/>
          <p14:tracePt t="65491" x="6800850" y="1938338"/>
          <p14:tracePt t="65499" x="6864350" y="1938338"/>
          <p14:tracePt t="65509" x="6927850" y="1938338"/>
          <p14:tracePt t="65514" x="6999288" y="1938338"/>
          <p14:tracePt t="65522" x="7062788" y="1938338"/>
          <p14:tracePt t="65529" x="7102475" y="1938338"/>
          <p14:tracePt t="65536" x="7143750" y="1938338"/>
          <p14:tracePt t="65544" x="7183438" y="1938338"/>
          <p14:tracePt t="65552" x="7223125" y="1938338"/>
          <p14:tracePt t="65560" x="7254875" y="1938338"/>
          <p14:tracePt t="65567" x="7286625" y="1938338"/>
          <p14:tracePt t="65574" x="7318375" y="1938338"/>
          <p14:tracePt t="65582" x="7334250" y="1938338"/>
          <p14:tracePt t="65589" x="7366000" y="1938338"/>
          <p14:tracePt t="65596" x="7413625" y="1938338"/>
          <p14:tracePt t="65604" x="7453313" y="1938338"/>
          <p14:tracePt t="65611" x="7510463" y="1938338"/>
          <p14:tracePt t="65619" x="7566025" y="1938338"/>
          <p14:tracePt t="65627" x="7621588" y="1938338"/>
          <p14:tracePt t="65634" x="7661275" y="1938338"/>
          <p14:tracePt t="65641" x="7716838" y="1938338"/>
          <p14:tracePt t="65649" x="7780338" y="1946275"/>
          <p14:tracePt t="65658" x="7812088" y="1946275"/>
          <p14:tracePt t="65665" x="7843838" y="1946275"/>
          <p14:tracePt t="65672" x="7877175" y="1946275"/>
          <p14:tracePt t="65679" x="7908925" y="1946275"/>
          <p14:tracePt t="65687" x="7924800" y="1946275"/>
          <p14:tracePt t="65701" x="7932738" y="1946275"/>
          <p14:tracePt t="65710" x="7940675" y="1946275"/>
          <p14:tracePt t="65725" x="7940675" y="1938338"/>
          <p14:tracePt t="65732" x="7948613" y="1938338"/>
          <p14:tracePt t="65754" x="7956550" y="1938338"/>
          <p14:tracePt t="65794" x="7964488" y="1938338"/>
          <p14:tracePt t="65823" x="7972425" y="1938338"/>
          <p14:tracePt t="65830" x="7980363" y="1938338"/>
          <p14:tracePt t="65838" x="7988300" y="1938338"/>
          <p14:tracePt t="65846" x="7996238" y="1938338"/>
          <p14:tracePt t="65852" x="8020050" y="1938338"/>
          <p14:tracePt t="65860" x="8043863" y="1938338"/>
          <p14:tracePt t="65869" x="8075613" y="1946275"/>
          <p14:tracePt t="65876" x="8107363" y="1954213"/>
          <p14:tracePt t="65883" x="8123238" y="1954213"/>
          <p14:tracePt t="65890" x="8154988" y="1954213"/>
          <p14:tracePt t="65898" x="8162925" y="1962150"/>
          <p14:tracePt t="65905" x="8178800" y="1962150"/>
          <p14:tracePt t="65913" x="8194675" y="1970088"/>
          <p14:tracePt t="65920" x="8210550" y="1978025"/>
          <p14:tracePt t="65935" x="8226425" y="1978025"/>
          <p14:tracePt t="65943" x="8235950" y="1978025"/>
          <p14:tracePt t="66152" x="8235950" y="1985963"/>
          <p14:tracePt t="66161" x="8243888" y="1985963"/>
          <p14:tracePt t="66166" x="8243888" y="1993900"/>
          <p14:tracePt t="66173" x="8251825" y="2001838"/>
          <p14:tracePt t="66182" x="8267700" y="2009775"/>
          <p14:tracePt t="66189" x="8283575" y="2017713"/>
          <p14:tracePt t="66196" x="8299450" y="2033588"/>
          <p14:tracePt t="66204" x="8323263" y="2049463"/>
          <p14:tracePt t="66229" x="8386763" y="2081213"/>
          <p14:tracePt t="66234" x="8410575" y="2089150"/>
          <p14:tracePt t="66243" x="8434388" y="2097088"/>
          <p14:tracePt t="66249" x="8458200" y="2097088"/>
          <p14:tracePt t="66264" x="8474075" y="2097088"/>
          <p14:tracePt t="66274" x="8482013" y="2097088"/>
          <p14:tracePt t="66279" x="8489950" y="2097088"/>
          <p14:tracePt t="66294" x="8497888" y="2097088"/>
          <p14:tracePt t="66302" x="8505825" y="2097088"/>
          <p14:tracePt t="66317" x="8513763" y="2097088"/>
          <p14:tracePt t="66332" x="8521700" y="2097088"/>
          <p14:tracePt t="66354" x="8529638" y="2097088"/>
          <p14:tracePt t="66361" x="8537575" y="2097088"/>
          <p14:tracePt t="66826" x="0" y="0"/>
        </p14:tracePtLst>
        <p14:tracePtLst>
          <p14:tracePt t="72009" x="4791075" y="4433888"/>
          <p14:tracePt t="72091" x="4799013" y="4433888"/>
          <p14:tracePt t="72107" x="4806950" y="4433888"/>
          <p14:tracePt t="72129" x="4814888" y="4433888"/>
          <p14:tracePt t="72153" x="4822825" y="4433888"/>
          <p14:tracePt t="72167" x="4830763" y="4425950"/>
          <p14:tracePt t="72174" x="4838700" y="4425950"/>
          <p14:tracePt t="72189" x="4846638" y="4425950"/>
          <p14:tracePt t="72227" x="4854575" y="4425950"/>
          <p14:tracePt t="72256" x="4862513" y="4425950"/>
          <p14:tracePt t="72264" x="4870450" y="4425950"/>
          <p14:tracePt t="72287" x="4878388" y="4425950"/>
          <p14:tracePt t="72303" x="4886325" y="4425950"/>
          <p14:tracePt t="72317" x="4894263" y="4425950"/>
          <p14:tracePt t="72324" x="4902200" y="4425950"/>
          <p14:tracePt t="72346" x="4910138" y="4425950"/>
          <p14:tracePt t="72385" x="4918075" y="4425950"/>
          <p14:tracePt t="72601" x="4910138" y="4433888"/>
          <p14:tracePt t="72608" x="4902200" y="4441825"/>
          <p14:tracePt t="72623" x="4894263" y="4441825"/>
          <p14:tracePt t="72631" x="4894263" y="4449763"/>
          <p14:tracePt t="72638" x="4878388" y="4449763"/>
          <p14:tracePt t="72654" x="4870450" y="4449763"/>
          <p14:tracePt t="72662" x="4870450" y="4457700"/>
          <p14:tracePt t="73411" x="4878388" y="4457700"/>
          <p14:tracePt t="73914" x="4894263" y="4457700"/>
          <p14:tracePt t="73921" x="4902200" y="4457700"/>
          <p14:tracePt t="73928" x="4910138" y="4457700"/>
          <p14:tracePt t="73936" x="4926013" y="4457700"/>
          <p14:tracePt t="73944" x="4926013" y="4449763"/>
          <p14:tracePt t="73953" x="4943475" y="4449763"/>
          <p14:tracePt t="73959" x="4959350" y="4441825"/>
          <p14:tracePt t="73968" x="4975225" y="4441825"/>
          <p14:tracePt t="73974" x="4983163" y="4441825"/>
          <p14:tracePt t="73982" x="4999038" y="4433888"/>
          <p14:tracePt t="73989" x="5022850" y="4433888"/>
          <p14:tracePt t="73996" x="5054600" y="4433888"/>
          <p14:tracePt t="74004" x="5086350" y="4433888"/>
          <p14:tracePt t="74012" x="5133975" y="4433888"/>
          <p14:tracePt t="74021" x="5173663" y="4425950"/>
          <p14:tracePt t="74027" x="5221288" y="4425950"/>
          <p14:tracePt t="74034" x="5276850" y="4425950"/>
          <p14:tracePt t="74041" x="5318125" y="4425950"/>
          <p14:tracePt t="74050" x="5349875" y="4425950"/>
          <p14:tracePt t="74056" x="5381625" y="4425950"/>
          <p14:tracePt t="74064" x="5405438" y="4425950"/>
          <p14:tracePt t="74071" x="5421313" y="4425950"/>
          <p14:tracePt t="74079" x="5445125" y="4425950"/>
          <p14:tracePt t="74087" x="5453063" y="4433888"/>
          <p14:tracePt t="74094" x="5461000" y="4433888"/>
          <p14:tracePt t="74979" x="5461000" y="4425950"/>
          <p14:tracePt t="74986" x="5468938" y="4425950"/>
          <p14:tracePt t="74994" x="5468938" y="4418013"/>
          <p14:tracePt t="75002" x="5468938" y="4410075"/>
          <p14:tracePt t="75009" x="5476875" y="4402138"/>
          <p14:tracePt t="75024" x="5484813" y="4394200"/>
          <p14:tracePt t="75039" x="5492750" y="4378325"/>
          <p14:tracePt t="75054" x="5492750" y="4370388"/>
          <p14:tracePt t="75070" x="5492750" y="4362450"/>
          <p14:tracePt t="75076" x="5500688" y="4362450"/>
          <p14:tracePt t="75084" x="5500688" y="4354513"/>
          <p14:tracePt t="75091" x="5500688" y="4346575"/>
          <p14:tracePt t="75100" x="5508625" y="4338638"/>
          <p14:tracePt t="75114" x="5508625" y="4330700"/>
          <p14:tracePt t="75129" x="5516563" y="4322763"/>
          <p14:tracePt t="75152" x="5516563" y="4314825"/>
          <p14:tracePt t="75168" x="5524500" y="4314825"/>
          <p14:tracePt t="75174" x="5524500" y="4306888"/>
          <p14:tracePt t="75189" x="5524500" y="4298950"/>
          <p14:tracePt t="75391" x="5524500" y="4291013"/>
          <p14:tracePt t="75400" x="5524500" y="4281488"/>
          <p14:tracePt t="75406" x="5532438" y="4281488"/>
          <p14:tracePt t="75414" x="5532438" y="4273550"/>
          <p14:tracePt t="75429" x="5532438" y="4257675"/>
          <p14:tracePt t="75436" x="5540375" y="4249738"/>
          <p14:tracePt t="75445" x="5548313" y="4233863"/>
          <p14:tracePt t="75452" x="5556250" y="4217988"/>
          <p14:tracePt t="75460" x="5564188" y="4202113"/>
          <p14:tracePt t="75467" x="5572125" y="4194175"/>
          <p14:tracePt t="75474" x="5572125" y="4186238"/>
          <p14:tracePt t="75483" x="5580063" y="4178300"/>
          <p14:tracePt t="75489" x="5580063" y="4170363"/>
          <p14:tracePt t="75504" x="5580063" y="4162425"/>
          <p14:tracePt t="75511" x="5588000" y="4162425"/>
          <p14:tracePt t="75519" x="5588000" y="4154488"/>
          <p14:tracePt t="75536" x="5595938" y="4154488"/>
          <p14:tracePt t="75542" x="5595938" y="4146550"/>
          <p14:tracePt t="75676" x="5595938" y="4162425"/>
          <p14:tracePt t="75684" x="5595938" y="4178300"/>
          <p14:tracePt t="75691" x="5595938" y="4194175"/>
          <p14:tracePt t="75698" x="5595938" y="4217988"/>
          <p14:tracePt t="75707" x="5595938" y="4241800"/>
          <p14:tracePt t="75714" x="5588000" y="4281488"/>
          <p14:tracePt t="75722" x="5588000" y="4322763"/>
          <p14:tracePt t="75729" x="5580063" y="4354513"/>
          <p14:tracePt t="75736" x="5580063" y="4394200"/>
          <p14:tracePt t="75744" x="5580063" y="4418013"/>
          <p14:tracePt t="75752" x="5572125" y="4441825"/>
          <p14:tracePt t="75759" x="5572125" y="4465638"/>
          <p14:tracePt t="75766" x="5572125" y="4481513"/>
          <p14:tracePt t="75774" x="5572125" y="4489450"/>
          <p14:tracePt t="75783" x="5572125" y="4513263"/>
          <p14:tracePt t="75797" x="5572125" y="4521200"/>
          <p14:tracePt t="75804" x="5572125" y="4529138"/>
          <p14:tracePt t="75819" x="5580063" y="4537075"/>
          <p14:tracePt t="75836" x="5588000" y="4545013"/>
          <p14:tracePt t="75849" x="5588000" y="4552950"/>
          <p14:tracePt t="75856" x="5588000" y="4560888"/>
          <p14:tracePt t="75865" x="5595938" y="4560888"/>
          <p14:tracePt t="75872" x="5595938" y="4568825"/>
          <p14:tracePt t="75886" x="5595938" y="4576763"/>
          <p14:tracePt t="75895" x="5603875" y="4576763"/>
          <p14:tracePt t="75947" x="5603875" y="4584700"/>
          <p14:tracePt t="75992" x="5619750" y="4552950"/>
          <p14:tracePt t="75999" x="5627688" y="4529138"/>
          <p14:tracePt t="76007" x="5635625" y="4497388"/>
          <p14:tracePt t="76014" x="5651500" y="4457700"/>
          <p14:tracePt t="76022" x="5667375" y="4425950"/>
          <p14:tracePt t="76029" x="5684838" y="4386263"/>
          <p14:tracePt t="76036" x="5692775" y="4362450"/>
          <p14:tracePt t="76044" x="5708650" y="4346575"/>
          <p14:tracePt t="76053" x="5716588" y="4322763"/>
          <p14:tracePt t="76059" x="5716588" y="4298950"/>
          <p14:tracePt t="76067" x="5732463" y="4281488"/>
          <p14:tracePt t="76074" x="5740400" y="4265613"/>
          <p14:tracePt t="76082" x="5740400" y="4249738"/>
          <p14:tracePt t="76089" x="5748338" y="4233863"/>
          <p14:tracePt t="76097" x="5756275" y="4225925"/>
          <p14:tracePt t="76104" x="5756275" y="4217988"/>
          <p14:tracePt t="76111" x="5756275" y="4202113"/>
          <p14:tracePt t="76119" x="5756275" y="4186238"/>
          <p14:tracePt t="76128" x="5764213" y="4178300"/>
          <p14:tracePt t="76135" x="5764213" y="4170363"/>
          <p14:tracePt t="76141" x="5772150" y="4162425"/>
          <p14:tracePt t="76157" x="5772150" y="4146550"/>
          <p14:tracePt t="76164" x="5772150" y="4138613"/>
          <p14:tracePt t="76173" x="5780088" y="4130675"/>
          <p14:tracePt t="76179" x="5780088" y="4122738"/>
          <p14:tracePt t="76194" x="5780088" y="4106863"/>
          <p14:tracePt t="76203" x="5788025" y="4106863"/>
          <p14:tracePt t="76220" x="5795963" y="4090988"/>
          <p14:tracePt t="76224" x="5795963" y="4083050"/>
          <p14:tracePt t="76270" x="5803900" y="4083050"/>
          <p14:tracePt t="77078" x="5803900" y="4090988"/>
          <p14:tracePt t="77086" x="5803900" y="4130675"/>
          <p14:tracePt t="77093" x="5803900" y="4178300"/>
          <p14:tracePt t="77101" x="5803900" y="4233863"/>
          <p14:tracePt t="77109" x="5803900" y="4281488"/>
          <p14:tracePt t="77117" x="5803900" y="4346575"/>
          <p14:tracePt t="77124" x="5803900" y="4402138"/>
          <p14:tracePt t="77134" x="5803900" y="4441825"/>
          <p14:tracePt t="77139" x="5803900" y="4465638"/>
          <p14:tracePt t="77147" x="5803900" y="4489450"/>
          <p14:tracePt t="77154" x="5803900" y="4513263"/>
          <p14:tracePt t="77162" x="5803900" y="4521200"/>
          <p14:tracePt t="77169" x="5803900" y="4529138"/>
          <p14:tracePt t="77176" x="5803900" y="4537075"/>
          <p14:tracePt t="77207" x="5803900" y="4545013"/>
          <p14:tracePt t="77274" x="5803900" y="4552950"/>
          <p14:tracePt t="77446" x="5795963" y="4552950"/>
          <p14:tracePt t="77470" x="5788025" y="4545013"/>
          <p14:tracePt t="77506" x="5788025" y="4537075"/>
          <p14:tracePt t="77559" x="5788025" y="4529138"/>
          <p14:tracePt t="83733" x="5756275" y="4521200"/>
          <p14:tracePt t="83734" x="5627688" y="4505325"/>
          <p14:tracePt t="83735" x="5580063" y="4489450"/>
          <p14:tracePt t="83735" x="5540375" y="4473575"/>
          <p14:tracePt t="83736" x="5492750" y="4465638"/>
          <p14:tracePt t="83739" x="5461000" y="4449763"/>
          <p14:tracePt t="83739" x="5437188" y="4441825"/>
          <p14:tracePt t="83746" x="5429250" y="4441825"/>
          <p14:tracePt t="83754" x="5421313" y="4433888"/>
          <p14:tracePt t="83761" x="5413375" y="4433888"/>
          <p14:tracePt t="83837" x="5413375" y="4425950"/>
          <p14:tracePt t="83846" x="5405438" y="4425950"/>
          <p14:tracePt t="83852" x="5389563" y="4425950"/>
          <p14:tracePt t="83859" x="5381625" y="4410075"/>
          <p14:tracePt t="83867" x="5365750" y="4402138"/>
          <p14:tracePt t="83875" x="5349875" y="4386263"/>
          <p14:tracePt t="83882" x="5318125" y="4378325"/>
          <p14:tracePt t="83889" x="5300663" y="4362450"/>
          <p14:tracePt t="83897" x="5284788" y="4362450"/>
          <p14:tracePt t="83905" x="5276850" y="4362450"/>
          <p14:tracePt t="83913" x="5268913" y="4354513"/>
          <p14:tracePt t="84054" x="5276850" y="4354513"/>
          <p14:tracePt t="84069" x="5284788" y="4354513"/>
          <p14:tracePt t="84077" x="5292725" y="4354513"/>
          <p14:tracePt t="84084" x="5300663" y="4354513"/>
          <p14:tracePt t="84100" x="5310188" y="4354513"/>
          <p14:tracePt t="84115" x="5318125" y="4354513"/>
          <p14:tracePt t="84123" x="5326063" y="4354513"/>
          <p14:tracePt t="84160" x="5334000" y="4354513"/>
          <p14:tracePt t="84182" x="5341938" y="4354513"/>
          <p14:tracePt t="84197" x="5341938" y="4346575"/>
          <p14:tracePt t="84213" x="5357813" y="4338638"/>
          <p14:tracePt t="84220" x="5357813" y="4330700"/>
          <p14:tracePt t="84228" x="5365750" y="4322763"/>
          <p14:tracePt t="84235" x="5365750" y="4314825"/>
          <p14:tracePt t="84243" x="5373688" y="4298950"/>
          <p14:tracePt t="84258" x="5373688" y="4291013"/>
          <p14:tracePt t="84265" x="5373688" y="4281488"/>
          <p14:tracePt t="84280" x="5373688" y="4273550"/>
          <p14:tracePt t="84384" x="5381625" y="4273550"/>
          <p14:tracePt t="84399" x="5389563" y="4273550"/>
          <p14:tracePt t="84414" x="5405438" y="4273550"/>
          <p14:tracePt t="84430" x="5413375" y="4281488"/>
          <p14:tracePt t="84437" x="5421313" y="4298950"/>
          <p14:tracePt t="84446" x="5429250" y="4306888"/>
          <p14:tracePt t="84452" x="5437188" y="4314825"/>
          <p14:tracePt t="84459" x="5437188" y="4330700"/>
          <p14:tracePt t="84467" x="5445125" y="4338638"/>
          <p14:tracePt t="84476" x="5445125" y="4346575"/>
          <p14:tracePt t="84482" x="5445125" y="4354513"/>
          <p14:tracePt t="84490" x="5445125" y="4362450"/>
          <p14:tracePt t="84505" x="5445125" y="4370388"/>
          <p14:tracePt t="84520" x="5445125" y="4378325"/>
          <p14:tracePt t="84528" x="5437188" y="4378325"/>
          <p14:tracePt t="84535" x="5429250" y="4378325"/>
          <p14:tracePt t="84542" x="5421313" y="4378325"/>
          <p14:tracePt t="84550" x="5413375" y="4378325"/>
          <p14:tracePt t="84557" x="5397500" y="4378325"/>
          <p14:tracePt t="84564" x="5389563" y="4378325"/>
          <p14:tracePt t="84573" x="5381625" y="4378325"/>
          <p14:tracePt t="84580" x="5373688" y="4378325"/>
          <p14:tracePt t="84587" x="5373688" y="4362450"/>
          <p14:tracePt t="84595" x="5357813" y="4346575"/>
          <p14:tracePt t="84602" x="5349875" y="4338638"/>
          <p14:tracePt t="84610" x="5349875" y="4314825"/>
          <p14:tracePt t="84618" x="5341938" y="4314825"/>
          <p14:tracePt t="84625" x="5334000" y="4306888"/>
          <p14:tracePt t="84632" x="5334000" y="4298950"/>
          <p14:tracePt t="84640" x="5334000" y="4291013"/>
          <p14:tracePt t="84662" x="5334000" y="4281488"/>
          <p14:tracePt t="84685" x="5334000" y="4273550"/>
          <p14:tracePt t="84693" x="5341938" y="4273550"/>
          <p14:tracePt t="84700" x="5349875" y="4273550"/>
          <p14:tracePt t="84708" x="5365750" y="4265613"/>
          <p14:tracePt t="84714" x="5373688" y="4265613"/>
          <p14:tracePt t="84722" x="5381625" y="4265613"/>
          <p14:tracePt t="84729" x="5397500" y="4265613"/>
          <p14:tracePt t="84737" x="5405438" y="4265613"/>
          <p14:tracePt t="84745" x="5413375" y="4265613"/>
          <p14:tracePt t="84760" x="5421313" y="4265613"/>
          <p14:tracePt t="84782" x="5429250" y="4265613"/>
          <p14:tracePt t="84797" x="5429250" y="4273550"/>
          <p14:tracePt t="84805" x="5429250" y="4281488"/>
          <p14:tracePt t="84812" x="5429250" y="4291013"/>
          <p14:tracePt t="84820" x="5429250" y="4298950"/>
          <p14:tracePt t="84828" x="5429250" y="4314825"/>
          <p14:tracePt t="84842" x="5429250" y="4330700"/>
          <p14:tracePt t="84857" x="5421313" y="4338638"/>
          <p14:tracePt t="84864" x="5413375" y="4338638"/>
          <p14:tracePt t="84872" x="5405438" y="4354513"/>
          <p14:tracePt t="84880" x="5397500" y="4354513"/>
          <p14:tracePt t="84887" x="5381625" y="4354513"/>
          <p14:tracePt t="84895" x="5373688" y="4354513"/>
          <p14:tracePt t="84910" x="5357813" y="4354513"/>
          <p14:tracePt t="84917" x="5349875" y="4346575"/>
          <p14:tracePt t="84925" x="5341938" y="4338638"/>
          <p14:tracePt t="84932" x="5326063" y="4322763"/>
          <p14:tracePt t="84940" x="5318125" y="4314825"/>
          <p14:tracePt t="84947" x="5318125" y="4306888"/>
          <p14:tracePt t="84955" x="5318125" y="4291013"/>
          <p14:tracePt t="84969" x="5310188" y="4273550"/>
          <p14:tracePt t="84984" x="5310188" y="4265613"/>
          <p14:tracePt t="84999" x="5310188" y="4257675"/>
          <p14:tracePt t="85022" x="5318125" y="4257675"/>
          <p14:tracePt t="85030" x="5318125" y="4249738"/>
          <p14:tracePt t="85037" x="5326063" y="4249738"/>
          <p14:tracePt t="85046" x="5334000" y="4249738"/>
          <p14:tracePt t="85053" x="5341938" y="4249738"/>
          <p14:tracePt t="85068" x="5349875" y="4249738"/>
          <p14:tracePt t="85082" x="5357813" y="4249738"/>
          <p14:tracePt t="85090" x="5365750" y="4249738"/>
          <p14:tracePt t="85419" x="5373688" y="4249738"/>
          <p14:tracePt t="85427" x="5373688" y="4241800"/>
          <p14:tracePt t="85434" x="5389563" y="4241800"/>
          <p14:tracePt t="85442" x="5389563" y="4233863"/>
          <p14:tracePt t="85450" x="5397500" y="4233863"/>
          <p14:tracePt t="85458" x="5405438" y="4233863"/>
          <p14:tracePt t="85464" x="5413375" y="4233863"/>
          <p14:tracePt t="85475" x="5421313" y="4225925"/>
          <p14:tracePt t="85503" x="5429250" y="4225925"/>
          <p14:tracePt t="85532" x="5437188" y="4225925"/>
          <p14:tracePt t="85540" x="5437188" y="4233863"/>
          <p14:tracePt t="85547" x="5453063" y="4241800"/>
          <p14:tracePt t="85555" x="5461000" y="4257675"/>
          <p14:tracePt t="85562" x="5468938" y="4265613"/>
          <p14:tracePt t="85569" x="5476875" y="4281488"/>
          <p14:tracePt t="85579" x="5492750" y="4298950"/>
          <p14:tracePt t="85584" x="5492750" y="4306888"/>
          <p14:tracePt t="85592" x="5500688" y="4314825"/>
          <p14:tracePt t="85599" x="5508625" y="4330700"/>
          <p14:tracePt t="85615" x="5508625" y="4338638"/>
          <p14:tracePt t="85629" x="5508625" y="4346575"/>
          <p14:tracePt t="85637" x="5508625" y="4354513"/>
          <p14:tracePt t="85652" x="5508625" y="4362450"/>
          <p14:tracePt t="85661" x="5508625" y="4370388"/>
          <p14:tracePt t="85667" x="5508625" y="4378325"/>
          <p14:tracePt t="85682" x="5508625" y="4386263"/>
          <p14:tracePt t="85691" x="5500688" y="4386263"/>
          <p14:tracePt t="85705" x="5492750" y="4386263"/>
          <p14:tracePt t="85712" x="5484813" y="4394200"/>
          <p14:tracePt t="85727" x="5468938" y="4394200"/>
          <p14:tracePt t="85736" x="5461000" y="4394200"/>
          <p14:tracePt t="85743" x="5445125" y="4394200"/>
          <p14:tracePt t="85750" x="5429250" y="4394200"/>
          <p14:tracePt t="85757" x="5413375" y="4394200"/>
          <p14:tracePt t="85766" x="5397500" y="4394200"/>
          <p14:tracePt t="85773" x="5389563" y="4394200"/>
          <p14:tracePt t="85780" x="5381625" y="4394200"/>
          <p14:tracePt t="85795" x="5373688" y="4394200"/>
          <p14:tracePt t="85802" x="5365750" y="4394200"/>
          <p14:tracePt t="85810" x="5365750" y="4386263"/>
          <p14:tracePt t="85825" x="5357813" y="4386263"/>
          <p14:tracePt t="85832" x="5357813" y="4378325"/>
          <p14:tracePt t="85841" x="5357813" y="4370388"/>
          <p14:tracePt t="85855" x="5349875" y="4362450"/>
          <p14:tracePt t="85870" x="5349875" y="4354513"/>
          <p14:tracePt t="85885" x="5349875" y="4346575"/>
          <p14:tracePt t="85893" x="5341938" y="4338638"/>
          <p14:tracePt t="85900" x="5341938" y="4330700"/>
          <p14:tracePt t="85909" x="5341938" y="4322763"/>
          <p14:tracePt t="85914" x="5341938" y="4314825"/>
          <p14:tracePt t="85923" x="5341938" y="4306888"/>
          <p14:tracePt t="85930" x="5341938" y="4298950"/>
          <p14:tracePt t="85937" x="5341938" y="4291013"/>
          <p14:tracePt t="85952" x="5341938" y="4281488"/>
          <p14:tracePt t="85960" x="5341938" y="4273550"/>
          <p14:tracePt t="85967" x="5341938" y="4265613"/>
          <p14:tracePt t="85975" x="5341938" y="4249738"/>
          <p14:tracePt t="85991" x="5349875" y="4249738"/>
          <p14:tracePt t="85997" x="5349875" y="4241800"/>
          <p14:tracePt t="86012" x="5357813" y="4241800"/>
          <p14:tracePt t="86019" x="5357813" y="4233863"/>
          <p14:tracePt t="86027" x="5365750" y="4225925"/>
          <p14:tracePt t="86049" x="5373688" y="4225925"/>
          <p14:tracePt t="86058" x="5373688" y="4217988"/>
          <p14:tracePt t="86066" x="5381625" y="4217988"/>
          <p14:tracePt t="86087" x="5389563" y="4217988"/>
          <p14:tracePt t="86097" x="5397500" y="4217988"/>
          <p14:tracePt t="86102" x="5405438" y="4217988"/>
          <p14:tracePt t="86111" x="5413375" y="4217988"/>
          <p14:tracePt t="86125" x="5429250" y="4217988"/>
          <p14:tracePt t="86132" x="5445125" y="4225925"/>
          <p14:tracePt t="86148" x="5453063" y="4225925"/>
          <p14:tracePt t="86155" x="5461000" y="4233863"/>
          <p14:tracePt t="86170" x="5468938" y="4233863"/>
          <p14:tracePt t="86193" x="5468938" y="4241800"/>
          <p14:tracePt t="86262" x="5468938" y="4249738"/>
          <p14:tracePt t="86313" x="5468938" y="4257675"/>
          <p14:tracePt t="86439" x="5468938" y="4265613"/>
          <p14:tracePt t="86462" x="5468938" y="4273550"/>
          <p14:tracePt t="86478" x="5453063" y="4281488"/>
          <p14:tracePt t="86485" x="5453063" y="4298950"/>
          <p14:tracePt t="86493" x="5445125" y="4298950"/>
          <p14:tracePt t="86499" x="5437188" y="4306888"/>
          <p14:tracePt t="86507" x="5429250" y="4314825"/>
          <p14:tracePt t="86515" x="5421313" y="4322763"/>
          <p14:tracePt t="86523" x="5405438" y="4330700"/>
          <p14:tracePt t="86530" x="5397500" y="4330700"/>
          <p14:tracePt t="86544" x="5381625" y="4338638"/>
          <p14:tracePt t="86561" x="5381625" y="4346575"/>
          <p14:tracePt t="86567" x="5373688" y="4346575"/>
          <p14:tracePt t="87181" x="5405438" y="4354513"/>
          <p14:tracePt t="87190" x="5445125" y="4378325"/>
          <p14:tracePt t="87197" x="5492750" y="4394200"/>
          <p14:tracePt t="87205" x="5540375" y="4418013"/>
          <p14:tracePt t="87213" x="5588000" y="4433888"/>
          <p14:tracePt t="87227" x="5700713" y="4489450"/>
          <p14:tracePt t="87235" x="5748338" y="4505325"/>
          <p14:tracePt t="87242" x="5788025" y="4521200"/>
          <p14:tracePt t="87249" x="5819775" y="4537075"/>
          <p14:tracePt t="87257" x="5843588" y="4537075"/>
          <p14:tracePt t="87264" x="5851525" y="4545013"/>
          <p14:tracePt t="87273" x="5859463" y="4545013"/>
          <p14:tracePt t="87586" x="5851525" y="4545013"/>
          <p14:tracePt t="87616" x="5843588" y="4545013"/>
          <p14:tracePt t="87662" x="5835650" y="4545013"/>
          <p14:tracePt t="88104" x="5835650" y="4537075"/>
          <p14:tracePt t="88156" x="5835650" y="4529138"/>
          <p14:tracePt t="88164" x="5827713" y="4529138"/>
          <p14:tracePt t="88173" x="5827713" y="4513263"/>
          <p14:tracePt t="88187" x="5827713" y="4505325"/>
          <p14:tracePt t="88194" x="5819775" y="4497388"/>
          <p14:tracePt t="88202" x="5819775" y="4489450"/>
          <p14:tracePt t="88226" x="5819775" y="4481513"/>
          <p14:tracePt t="88232" x="5811838" y="4473575"/>
          <p14:tracePt t="88247" x="5803900" y="4473575"/>
          <p14:tracePt t="88256" x="5803900" y="4465638"/>
          <p14:tracePt t="88262" x="5803900" y="4457700"/>
          <p14:tracePt t="88277" x="5803900" y="4449763"/>
          <p14:tracePt t="88292" x="5803900" y="4441825"/>
          <p14:tracePt t="88299" x="5803900" y="4433888"/>
          <p14:tracePt t="88308" x="5788025" y="4418013"/>
          <p14:tracePt t="88314" x="5788025" y="4394200"/>
          <p14:tracePt t="88323" x="5780088" y="4370388"/>
          <p14:tracePt t="88330" x="5772150" y="4354513"/>
          <p14:tracePt t="88338" x="5764213" y="4330700"/>
          <p14:tracePt t="88345" x="5756275" y="4314825"/>
          <p14:tracePt t="88352" x="5740400" y="4291013"/>
          <p14:tracePt t="88359" x="5732463" y="4265613"/>
          <p14:tracePt t="88367" x="5724525" y="4249738"/>
          <p14:tracePt t="88377" x="5716588" y="4233863"/>
          <p14:tracePt t="88382" x="5716588" y="4225925"/>
          <p14:tracePt t="88390" x="5708650" y="4202113"/>
          <p14:tracePt t="88397" x="5700713" y="4194175"/>
          <p14:tracePt t="88412" x="5700713" y="4186238"/>
          <p14:tracePt t="88420" x="5692775" y="4178300"/>
          <p14:tracePt t="88435" x="5692775" y="4170363"/>
          <p14:tracePt t="88442" x="5684838" y="4170363"/>
          <p14:tracePt t="88495" x="5676900" y="4170363"/>
          <p14:tracePt t="88577" x="5676900" y="4178300"/>
          <p14:tracePt t="88584" x="5676900" y="4186238"/>
          <p14:tracePt t="88591" x="5676900" y="4194175"/>
          <p14:tracePt t="88599" x="5676900" y="4202113"/>
          <p14:tracePt t="88607" x="5676900" y="4210050"/>
          <p14:tracePt t="88614" x="5676900" y="4225925"/>
          <p14:tracePt t="88623" x="5676900" y="4241800"/>
          <p14:tracePt t="88629" x="5676900" y="4249738"/>
          <p14:tracePt t="88639" x="5676900" y="4273550"/>
          <p14:tracePt t="88645" x="5676900" y="4291013"/>
          <p14:tracePt t="88652" x="5676900" y="4306888"/>
          <p14:tracePt t="88659" x="5676900" y="4330700"/>
          <p14:tracePt t="88667" x="5676900" y="4346575"/>
          <p14:tracePt t="88675" x="5676900" y="4362450"/>
          <p14:tracePt t="88682" x="5676900" y="4378325"/>
          <p14:tracePt t="88691" x="5676900" y="4394200"/>
          <p14:tracePt t="88697" x="5684838" y="4402138"/>
          <p14:tracePt t="88706" x="5684838" y="4418013"/>
          <p14:tracePt t="88719" x="5692775" y="4433888"/>
          <p14:tracePt t="88727" x="5700713" y="4433888"/>
          <p14:tracePt t="88735" x="5700713" y="4441825"/>
          <p14:tracePt t="88750" x="5700713" y="4449763"/>
          <p14:tracePt t="88758" x="5708650" y="4449763"/>
          <p14:tracePt t="88764" x="5708650" y="4457700"/>
          <p14:tracePt t="88779" x="5716588" y="4457700"/>
          <p14:tracePt t="88789" x="5724525" y="4465638"/>
          <p14:tracePt t="88795" x="5724525" y="4473575"/>
          <p14:tracePt t="88802" x="5724525" y="4481513"/>
          <p14:tracePt t="88809" x="5732463" y="4481513"/>
          <p14:tracePt t="88817" x="5732463" y="4489450"/>
          <p14:tracePt t="88825" x="5732463" y="4497388"/>
          <p14:tracePt t="88832" x="5748338" y="4497388"/>
          <p14:tracePt t="88840" x="5748338" y="4505325"/>
          <p14:tracePt t="88856" x="5748338" y="4513263"/>
          <p14:tracePt t="88862" x="5756275" y="4513263"/>
          <p14:tracePt t="88872" x="5756275" y="4521200"/>
          <p14:tracePt t="88877" x="5756275" y="4529138"/>
          <p14:tracePt t="88885" x="5764213" y="4529138"/>
          <p14:tracePt t="88892" x="5764213" y="4537075"/>
          <p14:tracePt t="88900" x="5764213" y="4545013"/>
          <p14:tracePt t="88908" x="5772150" y="4552950"/>
          <p14:tracePt t="88922" x="5780088" y="4560888"/>
          <p14:tracePt t="88938" x="5788025" y="4568825"/>
          <p14:tracePt t="88967" x="5788025" y="4576763"/>
          <p14:tracePt t="88997" x="5795963" y="4584700"/>
          <p14:tracePt t="89046" x="5803900" y="4592638"/>
          <p14:tracePt t="89066" x="5811838" y="4592638"/>
          <p14:tracePt t="89224" x="5803900" y="4592638"/>
          <p14:tracePt t="89240" x="5803900" y="4584700"/>
          <p14:tracePt t="89245" x="5795963" y="4584700"/>
          <p14:tracePt t="89254" x="5795963" y="4576763"/>
          <p14:tracePt t="89268" x="5795963" y="4568825"/>
          <p14:tracePt t="89283" x="5788025" y="4560888"/>
          <p14:tracePt t="89298" x="5788025" y="4552950"/>
          <p14:tracePt t="89309" x="5788025" y="4545013"/>
          <p14:tracePt t="89313" x="5788025" y="4537075"/>
          <p14:tracePt t="89328" x="5788025" y="4529138"/>
          <p14:tracePt t="89344" x="5788025" y="4513263"/>
          <p14:tracePt t="89351" x="5780088" y="4513263"/>
          <p14:tracePt t="89359" x="5780088" y="4505325"/>
          <p14:tracePt t="89411" x="5780088" y="4497388"/>
          <p14:tracePt t="89418" x="5772150" y="4489450"/>
          <p14:tracePt t="89433" x="5772150" y="4481513"/>
          <p14:tracePt t="89448" x="5772150" y="4473575"/>
          <p14:tracePt t="89464" x="5772150" y="4465638"/>
          <p14:tracePt t="89473" x="5772150" y="4457700"/>
          <p14:tracePt t="89525" x="5772150" y="4449763"/>
          <p14:tracePt t="89561" x="5780088" y="4449763"/>
          <p14:tracePt t="89577" x="5788025" y="4449763"/>
          <p14:tracePt t="89607" x="5795963" y="4449763"/>
          <p14:tracePt t="89623" x="5795963" y="4457700"/>
          <p14:tracePt t="89628" x="5803900" y="4465638"/>
          <p14:tracePt t="89644" x="5811838" y="4473575"/>
          <p14:tracePt t="89659" x="5811838" y="4489450"/>
          <p14:tracePt t="89666" x="5819775" y="4489450"/>
          <p14:tracePt t="89674" x="5819775" y="4497388"/>
          <p14:tracePt t="94773" x="0" y="0"/>
        </p14:tracePtLst>
        <p14:tracePtLst>
          <p14:tracePt t="102566" x="6513513" y="4441825"/>
          <p14:tracePt t="102714" x="6513513" y="4449763"/>
          <p14:tracePt t="102737" x="6521450" y="4449763"/>
          <p14:tracePt t="102753" x="6537325" y="4449763"/>
          <p14:tracePt t="102767" x="6545263" y="4449763"/>
          <p14:tracePt t="102776" x="6561138" y="4449763"/>
          <p14:tracePt t="102784" x="6561138" y="4457700"/>
          <p14:tracePt t="102790" x="6569075" y="4457700"/>
          <p14:tracePt t="102797" x="6577013" y="4457700"/>
          <p14:tracePt t="102805" x="6584950" y="4457700"/>
          <p14:tracePt t="102813" x="6600825" y="4457700"/>
          <p14:tracePt t="102820" x="6608763" y="4457700"/>
          <p14:tracePt t="102827" x="6616700" y="4457700"/>
          <p14:tracePt t="102835" x="6624638" y="4457700"/>
          <p14:tracePt t="102843" x="6648450" y="4457700"/>
          <p14:tracePt t="102857" x="6656388" y="4457700"/>
          <p14:tracePt t="102865" x="6672263" y="4457700"/>
          <p14:tracePt t="102873" x="6680200" y="4457700"/>
          <p14:tracePt t="102880" x="6696075" y="4457700"/>
          <p14:tracePt t="102888" x="6704013" y="4457700"/>
          <p14:tracePt t="102895" x="6711950" y="4457700"/>
          <p14:tracePt t="103479" x="6711950" y="4465638"/>
          <p14:tracePt t="103487" x="6688138" y="4473575"/>
          <p14:tracePt t="103496" x="6648450" y="4489450"/>
          <p14:tracePt t="103502" x="6600825" y="4513263"/>
          <p14:tracePt t="103510" x="6537325" y="4537075"/>
          <p14:tracePt t="103518" x="6465888" y="4568825"/>
          <p14:tracePt t="103526" x="6369050" y="4616450"/>
          <p14:tracePt t="103532" x="6249988" y="4697413"/>
          <p14:tracePt t="103540" x="6075363" y="4808538"/>
          <p14:tracePt t="103547" x="5883275" y="4935538"/>
          <p14:tracePt t="103555" x="5643563" y="5080000"/>
          <p14:tracePt t="103563" x="5453063" y="5207000"/>
          <p14:tracePt t="103570" x="5237163" y="5327650"/>
          <p14:tracePt t="103579" x="5078413" y="5407025"/>
          <p14:tracePt t="103585" x="4933950" y="5462588"/>
          <p14:tracePt t="103592" x="4846638" y="5502275"/>
          <p14:tracePt t="103600" x="4759325" y="5541963"/>
          <p14:tracePt t="103608" x="4687888" y="5565775"/>
          <p14:tracePt t="103615" x="4616450" y="5589588"/>
          <p14:tracePt t="103622" x="4559300" y="5605463"/>
          <p14:tracePt t="103630" x="4503738" y="5613400"/>
          <p14:tracePt t="103637" x="4464050" y="5621338"/>
          <p14:tracePt t="103646" x="4440238" y="5621338"/>
          <p14:tracePt t="103653" x="4408488" y="5621338"/>
          <p14:tracePt t="103660" x="4376738" y="5621338"/>
          <p14:tracePt t="103667" x="4352925" y="5621338"/>
          <p14:tracePt t="103676" x="4329113" y="5621338"/>
          <p14:tracePt t="103683" x="4313238" y="5621338"/>
          <p14:tracePt t="103690" x="4297363" y="5621338"/>
          <p14:tracePt t="103765" x="4289425" y="5621338"/>
          <p14:tracePt t="103773" x="4289425" y="5605463"/>
          <p14:tracePt t="103780" x="4289425" y="5581650"/>
          <p14:tracePt t="103788" x="4289425" y="5557838"/>
          <p14:tracePt t="103796" x="4289425" y="5534025"/>
          <p14:tracePt t="103803" x="4289425" y="5502275"/>
          <p14:tracePt t="103810" x="4297363" y="5470525"/>
          <p14:tracePt t="103817" x="4321175" y="5407025"/>
          <p14:tracePt t="103825" x="4337050" y="5351463"/>
          <p14:tracePt t="103832" x="4368800" y="5286375"/>
          <p14:tracePt t="103840" x="4392613" y="5230813"/>
          <p14:tracePt t="103847" x="4416425" y="5175250"/>
          <p14:tracePt t="103856" x="4432300" y="5119688"/>
          <p14:tracePt t="103863" x="4448175" y="5072063"/>
          <p14:tracePt t="103870" x="4448175" y="5040313"/>
          <p14:tracePt t="103878" x="4448175" y="5016500"/>
          <p14:tracePt t="103886" x="4448175" y="4984750"/>
          <p14:tracePt t="103893" x="4448175" y="4959350"/>
          <p14:tracePt t="103900" x="4424363" y="4959350"/>
          <p14:tracePt t="103909" x="4408488" y="4951413"/>
          <p14:tracePt t="103915" x="4392613" y="4951413"/>
          <p14:tracePt t="103922" x="4384675" y="4951413"/>
          <p14:tracePt t="103930" x="4360863" y="4951413"/>
          <p14:tracePt t="103938" x="4337050" y="4951413"/>
          <p14:tracePt t="103946" x="4297363" y="4967288"/>
          <p14:tracePt t="103952" x="4273550" y="4976813"/>
          <p14:tracePt t="103960" x="4257675" y="5000625"/>
          <p14:tracePt t="103967" x="4233863" y="5016500"/>
          <p14:tracePt t="103977" x="4217988" y="5024438"/>
          <p14:tracePt t="103982" x="4210050" y="5040313"/>
          <p14:tracePt t="103990" x="4200525" y="5048250"/>
          <p14:tracePt t="103997" x="4192588" y="5056188"/>
          <p14:tracePt t="104005" x="4192588" y="5064125"/>
          <p14:tracePt t="104013" x="4184650" y="5072063"/>
          <p14:tracePt t="104035" x="4184650" y="5080000"/>
          <p14:tracePt t="104104" x="4192588" y="5080000"/>
          <p14:tracePt t="104120" x="4217988" y="5080000"/>
          <p14:tracePt t="104128" x="4241800" y="5080000"/>
          <p14:tracePt t="104133" x="4281488" y="5080000"/>
          <p14:tracePt t="104141" x="4337050" y="5072063"/>
          <p14:tracePt t="104150" x="4392613" y="5064125"/>
          <p14:tracePt t="104156" x="4456113" y="5056188"/>
          <p14:tracePt t="104165" x="4535488" y="5040313"/>
          <p14:tracePt t="104171" x="4608513" y="5024438"/>
          <p14:tracePt t="104179" x="4664075" y="5016500"/>
          <p14:tracePt t="104186" x="4743450" y="5000625"/>
          <p14:tracePt t="104196" x="4799013" y="4992688"/>
          <p14:tracePt t="104200" x="4838700" y="4984750"/>
          <p14:tracePt t="104208" x="4870450" y="4976813"/>
          <p14:tracePt t="104216" x="4878388" y="4976813"/>
          <p14:tracePt t="104230" x="4886325" y="4976813"/>
          <p14:tracePt t="104343" x="4878388" y="4976813"/>
          <p14:tracePt t="104359" x="4870450" y="4976813"/>
          <p14:tracePt t="104373" x="4862513" y="4976813"/>
          <p14:tracePt t="104388" x="4854575" y="4976813"/>
          <p14:tracePt t="104396" x="4846638" y="4976813"/>
          <p14:tracePt t="104402" x="4838700" y="4976813"/>
          <p14:tracePt t="104418" x="4830763" y="4976813"/>
          <p14:tracePt t="104432" x="4822825" y="4976813"/>
          <p14:tracePt t="104441" x="4814888" y="4976813"/>
          <p14:tracePt t="104455" x="4806950" y="4976813"/>
          <p14:tracePt t="104471" x="4806950" y="4984750"/>
          <p14:tracePt t="104480" x="4799013" y="4984750"/>
          <p14:tracePt t="104578" x="4814888" y="4984750"/>
          <p14:tracePt t="104589" x="4830763" y="4984750"/>
          <p14:tracePt t="104593" x="4846638" y="4984750"/>
          <p14:tracePt t="104601" x="4878388" y="4976813"/>
          <p14:tracePt t="104607" x="4910138" y="4967288"/>
          <p14:tracePt t="104621" x="5014913" y="4943475"/>
          <p14:tracePt t="104632" x="5078413" y="4935538"/>
          <p14:tracePt t="104636" x="5157788" y="4911725"/>
          <p14:tracePt t="104647" x="5253038" y="4887913"/>
          <p14:tracePt t="104653" x="5334000" y="4864100"/>
          <p14:tracePt t="104663" x="5453063" y="4840288"/>
          <p14:tracePt t="104668" x="5588000" y="4800600"/>
          <p14:tracePt t="104675" x="5716588" y="4768850"/>
          <p14:tracePt t="104684" x="5811838" y="4729163"/>
          <p14:tracePt t="104689" x="5907088" y="4697413"/>
          <p14:tracePt t="104698" x="5962650" y="4681538"/>
          <p14:tracePt t="104704" x="6043613" y="4657725"/>
          <p14:tracePt t="104715" x="6099175" y="4633913"/>
          <p14:tracePt t="104719" x="6146800" y="4608513"/>
          <p14:tracePt t="104726" x="6186488" y="4592638"/>
          <p14:tracePt t="104733" x="6202363" y="4576763"/>
          <p14:tracePt t="104740" x="6210300" y="4576763"/>
          <p14:tracePt t="104748" x="6218238" y="4568825"/>
          <p14:tracePt t="104764" x="6226175" y="4568825"/>
          <p14:tracePt t="104772" x="6226175" y="4560888"/>
          <p14:tracePt t="104779" x="6234113" y="4560888"/>
          <p14:tracePt t="104884" x="6242050" y="4560888"/>
          <p14:tracePt t="104898" x="6249988" y="4560888"/>
          <p14:tracePt t="104914" x="6257925" y="4560888"/>
          <p14:tracePt t="104921" x="6265863" y="4560888"/>
          <p14:tracePt t="104929" x="6281738" y="4552950"/>
          <p14:tracePt t="104935" x="6297613" y="4552950"/>
          <p14:tracePt t="104945" x="6321425" y="4552950"/>
          <p14:tracePt t="104953" x="6337300" y="4552950"/>
          <p14:tracePt t="104962" x="6361113" y="4552950"/>
          <p14:tracePt t="104967" x="6376988" y="4552950"/>
          <p14:tracePt t="104978" x="6384925" y="4552950"/>
          <p14:tracePt t="104983" x="6402388" y="4552950"/>
          <p14:tracePt t="104988" x="6410325" y="4552950"/>
          <p14:tracePt t="104996" x="6426200" y="4552950"/>
          <p14:tracePt t="105011" x="6434138" y="4552950"/>
          <p14:tracePt t="105078" x="6442075" y="4552950"/>
          <p14:tracePt t="105092" x="6450013" y="4552950"/>
          <p14:tracePt t="105100" x="6457950" y="4552950"/>
          <p14:tracePt t="105115" x="6465888" y="4552950"/>
          <p14:tracePt t="105130" x="6473825" y="4552950"/>
          <p14:tracePt t="105145" x="6481763" y="4552950"/>
          <p14:tracePt t="105152" x="6489700" y="4552950"/>
          <p14:tracePt t="105475" x="6497638" y="4552950"/>
          <p14:tracePt t="105483" x="6513513" y="4552950"/>
          <p14:tracePt t="105492" x="6529388" y="4545013"/>
          <p14:tracePt t="105499" x="6537325" y="4545013"/>
          <p14:tracePt t="105505" x="6553200" y="4545013"/>
          <p14:tracePt t="105513" x="6577013" y="4545013"/>
          <p14:tracePt t="105521" x="6600825" y="4545013"/>
          <p14:tracePt t="105529" x="6624638" y="4545013"/>
          <p14:tracePt t="105536" x="6648450" y="4545013"/>
          <p14:tracePt t="105544" x="6664325" y="4545013"/>
          <p14:tracePt t="105550" x="6680200" y="4545013"/>
          <p14:tracePt t="105559" x="6696075" y="4545013"/>
          <p14:tracePt t="105565" x="6704013" y="4545013"/>
          <p14:tracePt t="105573" x="6719888" y="4552950"/>
          <p14:tracePt t="105580" x="6727825" y="4552950"/>
          <p14:tracePt t="105596" x="6735763" y="4552950"/>
          <p14:tracePt t="105603" x="6743700" y="4552950"/>
          <p14:tracePt t="105618" x="6751638" y="4552950"/>
          <p14:tracePt t="105962" x="6759575" y="4552950"/>
          <p14:tracePt t="105979" x="6769100" y="4545013"/>
          <p14:tracePt t="105985" x="6777038" y="4545013"/>
          <p14:tracePt t="105993" x="6792913" y="4537075"/>
          <p14:tracePt t="106000" x="6800850" y="4529138"/>
          <p14:tracePt t="106008" x="6824663" y="4521200"/>
          <p14:tracePt t="106015" x="6832600" y="4513263"/>
          <p14:tracePt t="106023" x="6856413" y="4497388"/>
          <p14:tracePt t="106030" x="6872288" y="4489450"/>
          <p14:tracePt t="106037" x="6888163" y="4473575"/>
          <p14:tracePt t="106045" x="6904038" y="4465638"/>
          <p14:tracePt t="106053" x="6927850" y="4457700"/>
          <p14:tracePt t="106068" x="6935788" y="4457700"/>
          <p14:tracePt t="106075" x="6951663" y="4449763"/>
          <p14:tracePt t="106091" x="6959600" y="4441825"/>
          <p14:tracePt t="106098" x="6967538" y="4441825"/>
          <p14:tracePt t="106105" x="6975475" y="4441825"/>
          <p14:tracePt t="106112" x="6991350" y="4441825"/>
          <p14:tracePt t="106120" x="6999288" y="4433888"/>
          <p14:tracePt t="106128" x="7015163" y="4433888"/>
          <p14:tracePt t="106136" x="7031038" y="4425950"/>
          <p14:tracePt t="106143" x="7054850" y="4425950"/>
          <p14:tracePt t="106150" x="7078663" y="4425950"/>
          <p14:tracePt t="106157" x="7102475" y="4410075"/>
          <p14:tracePt t="106165" x="7126288" y="4410075"/>
          <p14:tracePt t="106173" x="7143750" y="4402138"/>
          <p14:tracePt t="106180" x="7159625" y="4394200"/>
          <p14:tracePt t="106188" x="7167563" y="4386263"/>
          <p14:tracePt t="106195" x="7183438" y="4378325"/>
          <p14:tracePt t="106210" x="7191375" y="4378325"/>
          <p14:tracePt t="106229" x="7199313" y="4370388"/>
          <p14:tracePt t="106232" x="7199313" y="4362450"/>
          <p14:tracePt t="106242" x="7207250" y="4362450"/>
          <p14:tracePt t="106255" x="7207250" y="4354513"/>
          <p14:tracePt t="106262" x="7215188" y="4354513"/>
          <p14:tracePt t="106270" x="7215188" y="4346575"/>
          <p14:tracePt t="106294" x="7215188" y="4338638"/>
          <p14:tracePt t="106300" x="7223125" y="4338638"/>
          <p14:tracePt t="106308" x="7223125" y="4330700"/>
          <p14:tracePt t="106315" x="7231063" y="4330700"/>
          <p14:tracePt t="106324" x="7231063" y="4322763"/>
          <p14:tracePt t="106330" x="7231063" y="4314825"/>
          <p14:tracePt t="106338" x="7239000" y="4314825"/>
          <p14:tracePt t="106345" x="7239000" y="4306888"/>
          <p14:tracePt t="106360" x="7246938" y="4306888"/>
          <p14:tracePt t="106368" x="7246938" y="4298950"/>
          <p14:tracePt t="106383" x="7246938" y="4291013"/>
          <p14:tracePt t="106391" x="7254875" y="4281488"/>
          <p14:tracePt t="106405" x="7262813" y="4273550"/>
          <p14:tracePt t="106420" x="7262813" y="4265613"/>
          <p14:tracePt t="106427" x="7262813" y="4257675"/>
          <p14:tracePt t="106435" x="7270750" y="4249738"/>
          <p14:tracePt t="106443" x="7270750" y="4241800"/>
          <p14:tracePt t="106458" x="7278688" y="4233863"/>
          <p14:tracePt t="106465" x="7286625" y="4225925"/>
          <p14:tracePt t="106473" x="7286625" y="4210050"/>
          <p14:tracePt t="106480" x="7294563" y="4202113"/>
          <p14:tracePt t="106487" x="7294563" y="4194175"/>
          <p14:tracePt t="106495" x="7302500" y="4186238"/>
          <p14:tracePt t="106503" x="7310438" y="4186238"/>
          <p14:tracePt t="106510" x="7310438" y="4170363"/>
          <p14:tracePt t="106518" x="7318375" y="4170363"/>
          <p14:tracePt t="106619" x="7326313" y="4162425"/>
          <p14:tracePt t="106666" x="7326313" y="4154488"/>
          <p14:tracePt t="107184" x="7334250" y="4154488"/>
          <p14:tracePt t="107222" x="7342188" y="4154488"/>
          <p14:tracePt t="107245" x="7350125" y="4154488"/>
          <p14:tracePt t="107252" x="7350125" y="4146550"/>
          <p14:tracePt t="107260" x="7358063" y="4146550"/>
          <p14:tracePt t="107267" x="7358063" y="4138613"/>
          <p14:tracePt t="107275" x="7366000" y="4138613"/>
          <p14:tracePt t="107298" x="7373938" y="4130675"/>
          <p14:tracePt t="107320" x="7389813" y="4130675"/>
          <p14:tracePt t="107328" x="7389813" y="4122738"/>
          <p14:tracePt t="107344" x="7397750" y="4122738"/>
          <p14:tracePt t="107350" x="7397750" y="4114800"/>
          <p14:tracePt t="107365" x="7405688" y="4114800"/>
          <p14:tracePt t="107374" x="7413625" y="4106863"/>
          <p14:tracePt t="107589" x="7421563" y="4106863"/>
          <p14:tracePt t="107657" x="7429500" y="4106863"/>
          <p14:tracePt t="107665" x="7429500" y="4098925"/>
          <p14:tracePt t="107702" x="7429500" y="4090988"/>
          <p14:tracePt t="107710" x="7437438" y="4090988"/>
          <p14:tracePt t="107732" x="7445375" y="4090988"/>
          <p14:tracePt t="107793" x="7453313" y="4090988"/>
          <p14:tracePt t="111259" x="7445375" y="4130675"/>
          <p14:tracePt t="111260" x="7421563" y="4210050"/>
          <p14:tracePt t="111261" x="7413625" y="4249738"/>
          <p14:tracePt t="111264" x="7405688" y="4257675"/>
          <p14:tracePt t="111265" x="7397750" y="4273550"/>
          <p14:tracePt t="111272" x="7397750" y="4281488"/>
          <p14:tracePt t="111279" x="7397750" y="4291013"/>
          <p14:tracePt t="111288" x="7397750" y="4298950"/>
          <p14:tracePt t="111295" x="7397750" y="4306888"/>
          <p14:tracePt t="111310" x="7389813" y="4306888"/>
          <p14:tracePt t="111318" x="7389813" y="4314825"/>
          <p14:tracePt t="111333" x="7389813" y="4322763"/>
          <p14:tracePt t="111356" x="7389813" y="4330700"/>
          <p14:tracePt t="111393" x="7389813" y="4338638"/>
          <p14:tracePt t="111400" x="7389813" y="4346575"/>
          <p14:tracePt t="111408" x="7389813" y="4354513"/>
          <p14:tracePt t="111415" x="7389813" y="4362450"/>
          <p14:tracePt t="111423" x="7389813" y="4370388"/>
          <p14:tracePt t="111430" x="7381875" y="4386263"/>
          <p14:tracePt t="111439" x="7381875" y="4394200"/>
          <p14:tracePt t="111446" x="7381875" y="4402138"/>
          <p14:tracePt t="111453" x="7381875" y="4418013"/>
          <p14:tracePt t="111460" x="7381875" y="4425950"/>
          <p14:tracePt t="111468" x="7381875" y="4433888"/>
          <p14:tracePt t="111476" x="7381875" y="4449763"/>
          <p14:tracePt t="111482" x="7373938" y="4449763"/>
          <p14:tracePt t="111498" x="7373938" y="4457700"/>
          <p14:tracePt t="115527" x="0" y="0"/>
        </p14:tracePtLst>
        <p14:tracePtLst>
          <p14:tracePt t="119816" x="1625600" y="4927600"/>
          <p14:tracePt t="119831" x="1625600" y="4935538"/>
          <p14:tracePt t="119837" x="1625600" y="4943475"/>
          <p14:tracePt t="119847" x="1633538" y="4967288"/>
          <p14:tracePt t="119853" x="1641475" y="4984750"/>
          <p14:tracePt t="119860" x="1651000" y="4992688"/>
          <p14:tracePt t="119868" x="1666875" y="5008563"/>
          <p14:tracePt t="119875" x="1674813" y="5024438"/>
          <p14:tracePt t="119883" x="1690688" y="5032375"/>
          <p14:tracePt t="119891" x="1706563" y="5040313"/>
          <p14:tracePt t="119898" x="1730375" y="5040313"/>
          <p14:tracePt t="119905" x="1746250" y="5048250"/>
          <p14:tracePt t="119914" x="1762125" y="5048250"/>
          <p14:tracePt t="119920" x="1793875" y="5056188"/>
          <p14:tracePt t="119928" x="1825625" y="5056188"/>
          <p14:tracePt t="119935" x="1881188" y="5056188"/>
          <p14:tracePt t="119943" x="1920875" y="5056188"/>
          <p14:tracePt t="119950" x="1984375" y="5056188"/>
          <p14:tracePt t="119958" x="2041525" y="5056188"/>
          <p14:tracePt t="119967" x="2073275" y="5056188"/>
          <p14:tracePt t="119973" x="2136775" y="5056188"/>
          <p14:tracePt t="119981" x="2168525" y="5056188"/>
          <p14:tracePt t="119988" x="2216150" y="5056188"/>
          <p14:tracePt t="119997" x="2247900" y="5056188"/>
          <p14:tracePt t="120003" x="2271713" y="5056188"/>
          <p14:tracePt t="120010" x="2287588" y="5056188"/>
          <p14:tracePt t="120018" x="2295525" y="5056188"/>
          <p14:tracePt t="120026" x="2311400" y="5056188"/>
          <p14:tracePt t="120040" x="2319338" y="5056188"/>
          <p14:tracePt t="120115" x="2327275" y="5056188"/>
          <p14:tracePt t="120137" x="2335213" y="5056188"/>
          <p14:tracePt t="120153" x="2343150" y="5056188"/>
          <p14:tracePt t="120177" x="2351088" y="5056188"/>
          <p14:tracePt t="120190" x="2359025" y="5056188"/>
          <p14:tracePt t="120482" x="2366963" y="5056188"/>
          <p14:tracePt t="120543" x="2374900" y="5056188"/>
          <p14:tracePt t="121554" x="2384425" y="5056188"/>
          <p14:tracePt t="121749" x="2392363" y="5056188"/>
          <p14:tracePt t="121900" x="2400300" y="5056188"/>
          <p14:tracePt t="121908" x="2408238" y="5056188"/>
          <p14:tracePt t="121932" x="2416175" y="5056188"/>
          <p14:tracePt t="123587" x="2416175" y="5064125"/>
          <p14:tracePt t="123596" x="2424113" y="5072063"/>
          <p14:tracePt t="123602" x="2424113" y="5087938"/>
          <p14:tracePt t="123610" x="2424113" y="5103813"/>
          <p14:tracePt t="123619" x="2424113" y="5127625"/>
          <p14:tracePt t="123627" x="2424113" y="5143500"/>
          <p14:tracePt t="123633" x="2424113" y="5151438"/>
          <p14:tracePt t="123640" x="2408238" y="5151438"/>
          <p14:tracePt t="123648" x="2392363" y="5151438"/>
          <p14:tracePt t="123655" x="2374900" y="5151438"/>
          <p14:tracePt t="123664" x="2366963" y="5151438"/>
          <p14:tracePt t="123671" x="2359025" y="5151438"/>
          <p14:tracePt t="124089" x="2374900" y="5151438"/>
          <p14:tracePt t="124114" x="2384425" y="5151438"/>
          <p14:tracePt t="124129" x="2392363" y="5151438"/>
          <p14:tracePt t="124135" x="2400300" y="5151438"/>
          <p14:tracePt t="124145" x="2400300" y="5143500"/>
          <p14:tracePt t="124195" x="2408238" y="5143500"/>
          <p14:tracePt t="124213" x="2416175" y="5143500"/>
          <p14:tracePt t="124226" x="2424113" y="5143500"/>
          <p14:tracePt t="124233" x="2432050" y="5143500"/>
          <p14:tracePt t="124240" x="2439988" y="5143500"/>
          <p14:tracePt t="124248" x="2447925" y="5143500"/>
          <p14:tracePt t="124255" x="2455863" y="5143500"/>
          <p14:tracePt t="124270" x="2463800" y="5127625"/>
          <p14:tracePt t="124279" x="2471738" y="5127625"/>
          <p14:tracePt t="124285" x="2471738" y="5119688"/>
          <p14:tracePt t="124300" x="2479675" y="5119688"/>
          <p14:tracePt t="124309" x="2487613" y="5111750"/>
          <p14:tracePt t="124347" x="2495550" y="5111750"/>
          <p14:tracePt t="124368" x="2503488" y="5111750"/>
          <p14:tracePt t="124382" x="2511425" y="5111750"/>
          <p14:tracePt t="124390" x="2519363" y="5103813"/>
          <p14:tracePt t="124397" x="2527300" y="5103813"/>
          <p14:tracePt t="124413" x="2543175" y="5103813"/>
          <p14:tracePt t="124420" x="2543175" y="5095875"/>
          <p14:tracePt t="124428" x="2551113" y="5095875"/>
          <p14:tracePt t="124459" x="2559050" y="5095875"/>
          <p14:tracePt t="124772" x="2566988" y="5095875"/>
          <p14:tracePt t="125087" x="2574925" y="5095875"/>
          <p14:tracePt t="125132" x="2582863" y="5095875"/>
          <p14:tracePt t="125170" x="2590800" y="5095875"/>
          <p14:tracePt t="125201" x="2598738" y="5095875"/>
          <p14:tracePt t="125289" x="2606675" y="5095875"/>
          <p14:tracePt t="125307" x="2614613" y="5087938"/>
          <p14:tracePt t="125321" x="2622550" y="5087938"/>
          <p14:tracePt t="125328" x="2630488" y="5087938"/>
          <p14:tracePt t="125335" x="2630488" y="5080000"/>
          <p14:tracePt t="125344" x="2630488" y="5072063"/>
          <p14:tracePt t="125351" x="2638425" y="5048250"/>
          <p14:tracePt t="125358" x="2638425" y="5000625"/>
          <p14:tracePt t="125365" x="2638425" y="4935538"/>
          <p14:tracePt t="125373" x="2630488" y="4864100"/>
          <p14:tracePt t="125380" x="2590800" y="4784725"/>
          <p14:tracePt t="125388" x="2559050" y="4705350"/>
          <p14:tracePt t="125395" x="2527300" y="4657725"/>
          <p14:tracePt t="125403" x="2495550" y="4600575"/>
          <p14:tracePt t="125412" x="2447925" y="4529138"/>
          <p14:tracePt t="125418" x="2408238" y="4473575"/>
          <p14:tracePt t="125425" x="2374900" y="4410075"/>
          <p14:tracePt t="125432" x="2335213" y="4354513"/>
          <p14:tracePt t="125442" x="2319338" y="4322763"/>
          <p14:tracePt t="125448" x="2295525" y="4273550"/>
          <p14:tracePt t="125456" x="2279650" y="4241800"/>
          <p14:tracePt t="125463" x="2255838" y="4194175"/>
          <p14:tracePt t="125471" x="2255838" y="4170363"/>
          <p14:tracePt t="125479" x="2239963" y="4122738"/>
          <p14:tracePt t="125485" x="2224088" y="4075113"/>
          <p14:tracePt t="125493" x="2200275" y="4019550"/>
          <p14:tracePt t="125501" x="2168525" y="3938588"/>
          <p14:tracePt t="125509" x="2144713" y="3883025"/>
          <p14:tracePt t="125515" x="2105025" y="3835400"/>
          <p14:tracePt t="125523" x="2073275" y="3787775"/>
          <p14:tracePt t="125530" x="2033588" y="3748088"/>
          <p14:tracePt t="125539" x="2017713" y="3732213"/>
          <p14:tracePt t="125547" x="2000250" y="3708400"/>
          <p14:tracePt t="125553" x="1968500" y="3692525"/>
          <p14:tracePt t="125561" x="1960563" y="3676650"/>
          <p14:tracePt t="125568" x="1944688" y="3660775"/>
          <p14:tracePt t="125576" x="1928813" y="3652838"/>
          <p14:tracePt t="125583" x="1920875" y="3644900"/>
          <p14:tracePt t="125598" x="1912938" y="3636963"/>
          <p14:tracePt t="125620" x="1905000" y="3636963"/>
          <p14:tracePt t="125628" x="1905000" y="3629025"/>
          <p14:tracePt t="125635" x="1897063" y="3629025"/>
          <p14:tracePt t="125644" x="1889125" y="3621088"/>
          <p14:tracePt t="125650" x="1889125" y="3605213"/>
          <p14:tracePt t="125659" x="1873250" y="3595688"/>
          <p14:tracePt t="125666" x="1873250" y="3579813"/>
          <p14:tracePt t="125673" x="1865313" y="3556000"/>
          <p14:tracePt t="125680" x="1857375" y="3524250"/>
          <p14:tracePt t="125688" x="1849438" y="3508375"/>
          <p14:tracePt t="125696" x="1849438" y="3476625"/>
          <p14:tracePt t="125703" x="1841500" y="3452813"/>
          <p14:tracePt t="125711" x="1841500" y="3421063"/>
          <p14:tracePt t="125718" x="1833563" y="3373438"/>
          <p14:tracePt t="125726" x="1833563" y="3341688"/>
          <p14:tracePt t="125733" x="1825625" y="3302000"/>
          <p14:tracePt t="125742" x="1825625" y="3278188"/>
          <p14:tracePt t="125748" x="1817688" y="3252788"/>
          <p14:tracePt t="125755" x="1817688" y="3244850"/>
          <p14:tracePt t="125763" x="1817688" y="3236913"/>
          <p14:tracePt t="125770" x="1817688" y="3228975"/>
          <p14:tracePt t="125785" x="1817688" y="3221038"/>
          <p14:tracePt t="125794" x="1817688" y="3213100"/>
          <p14:tracePt t="125815" x="1817688" y="3205163"/>
          <p14:tracePt t="125838" x="1817688" y="3197225"/>
          <p14:tracePt t="125845" x="1809750" y="3197225"/>
          <p14:tracePt t="125853" x="1809750" y="3189288"/>
          <p14:tracePt t="125861" x="1801813" y="3181350"/>
          <p14:tracePt t="125868" x="1801813" y="3173413"/>
          <p14:tracePt t="125883" x="1801813" y="3165475"/>
          <p14:tracePt t="125892" x="1793875" y="3157538"/>
          <p14:tracePt t="125907" x="1793875" y="3149600"/>
          <p14:tracePt t="125921" x="1793875" y="3141663"/>
          <p14:tracePt t="125944" x="1793875" y="3133725"/>
          <p14:tracePt t="125951" x="1785938" y="3125788"/>
          <p14:tracePt t="125989" x="1785938" y="3117850"/>
          <p14:tracePt t="126012" x="1785938" y="3109913"/>
          <p14:tracePt t="126027" x="1778000" y="3101975"/>
          <p14:tracePt t="126034" x="1778000" y="3094038"/>
          <p14:tracePt t="126043" x="1778000" y="3078163"/>
          <p14:tracePt t="126049" x="1770063" y="3078163"/>
          <p14:tracePt t="126057" x="1770063" y="3062288"/>
          <p14:tracePt t="126064" x="1762125" y="3054350"/>
          <p14:tracePt t="126071" x="1762125" y="3038475"/>
          <p14:tracePt t="126087" x="1762125" y="3022600"/>
          <p14:tracePt t="126116" x="1762125" y="3014663"/>
          <p14:tracePt t="126497" x="1770063" y="3014663"/>
          <p14:tracePt t="126505" x="1785938" y="3014663"/>
          <p14:tracePt t="126512" x="1801813" y="3014663"/>
          <p14:tracePt t="126520" x="1817688" y="3014663"/>
          <p14:tracePt t="126528" x="1833563" y="3022600"/>
          <p14:tracePt t="126536" x="1849438" y="3030538"/>
          <p14:tracePt t="126544" x="1865313" y="3062288"/>
          <p14:tracePt t="126551" x="1889125" y="3101975"/>
          <p14:tracePt t="126558" x="1905000" y="3141663"/>
          <p14:tracePt t="126565" x="1912938" y="3149600"/>
          <p14:tracePt t="126573" x="1920875" y="3141663"/>
          <p14:tracePt t="126970" x="1960563" y="3149600"/>
          <p14:tracePt t="126977" x="2008188" y="3181350"/>
          <p14:tracePt t="126985" x="2057400" y="3228975"/>
          <p14:tracePt t="126993" x="2081213" y="3228975"/>
          <p14:tracePt t="127000" x="2097088" y="3228975"/>
          <p14:tracePt t="127008" x="2112963" y="3228975"/>
          <p14:tracePt t="127017" x="2120900" y="3228975"/>
          <p14:tracePt t="127024" x="2128838" y="3228975"/>
          <p14:tracePt t="127031" x="2144713" y="3228975"/>
          <p14:tracePt t="127038" x="2168525" y="3228975"/>
          <p14:tracePt t="127046" x="2192338" y="3236913"/>
          <p14:tracePt t="127053" x="2224088" y="3236913"/>
          <p14:tracePt t="127060" x="2263775" y="3236913"/>
          <p14:tracePt t="127068" x="2319338" y="3244850"/>
          <p14:tracePt t="127076" x="2374900" y="3244850"/>
          <p14:tracePt t="127083" x="2447925" y="3252788"/>
          <p14:tracePt t="127091" x="2519363" y="3270250"/>
          <p14:tracePt t="127098" x="2598738" y="3270250"/>
          <p14:tracePt t="127106" x="2686050" y="3270250"/>
          <p14:tracePt t="127113" x="2767013" y="3270250"/>
          <p14:tracePt t="127120" x="2846388" y="3270250"/>
          <p14:tracePt t="127128" x="2917825" y="3270250"/>
          <p14:tracePt t="127135" x="3005138" y="3270250"/>
          <p14:tracePt t="127144" x="3076575" y="3270250"/>
          <p14:tracePt t="127150" x="3149600" y="3270250"/>
          <p14:tracePt t="127160" x="3236913" y="3270250"/>
          <p14:tracePt t="127166" x="3324225" y="3270250"/>
          <p14:tracePt t="127173" x="3427413" y="3270250"/>
          <p14:tracePt t="127180" x="3524250" y="3270250"/>
          <p14:tracePt t="127190" x="3627438" y="3270250"/>
          <p14:tracePt t="127195" x="3730625" y="3270250"/>
          <p14:tracePt t="127211" x="3930650" y="3270250"/>
          <p14:tracePt t="127218" x="4025900" y="3270250"/>
          <p14:tracePt t="127226" x="4105275" y="3270250"/>
          <p14:tracePt t="127233" x="4152900" y="3270250"/>
          <p14:tracePt t="127240" x="4217988" y="3270250"/>
          <p14:tracePt t="127248" x="4265613" y="3270250"/>
          <p14:tracePt t="127256" x="4337050" y="3270250"/>
          <p14:tracePt t="127263" x="4400550" y="3270250"/>
          <p14:tracePt t="127271" x="4487863" y="3270250"/>
          <p14:tracePt t="127278" x="4551363" y="3262313"/>
          <p14:tracePt t="127285" x="4624388" y="3252788"/>
          <p14:tracePt t="127293" x="4695825" y="3244850"/>
          <p14:tracePt t="127300" x="4743450" y="3244850"/>
          <p14:tracePt t="127309" x="4799013" y="3236913"/>
          <p14:tracePt t="127315" x="4846638" y="3228975"/>
          <p14:tracePt t="127323" x="4902200" y="3228975"/>
          <p14:tracePt t="127330" x="4943475" y="3221038"/>
          <p14:tracePt t="127338" x="4991100" y="3213100"/>
          <p14:tracePt t="127345" x="5014913" y="3213100"/>
          <p14:tracePt t="127353" x="5062538" y="3205163"/>
          <p14:tracePt t="127360" x="5126038" y="3205163"/>
          <p14:tracePt t="127368" x="5189538" y="3205163"/>
          <p14:tracePt t="127376" x="5260975" y="3205163"/>
          <p14:tracePt t="127383" x="5341938" y="3205163"/>
          <p14:tracePt t="127390" x="5413375" y="3205163"/>
          <p14:tracePt t="127398" x="5484813" y="3205163"/>
          <p14:tracePt t="127407" x="5532438" y="3205163"/>
          <p14:tracePt t="127413" x="5595938" y="3205163"/>
          <p14:tracePt t="127421" x="5659438" y="3205163"/>
          <p14:tracePt t="127428" x="5724525" y="3205163"/>
          <p14:tracePt t="127435" x="5788025" y="3205163"/>
          <p14:tracePt t="127443" x="5851525" y="3205163"/>
          <p14:tracePt t="127450" x="5907088" y="3205163"/>
          <p14:tracePt t="127458" x="5978525" y="3205163"/>
          <p14:tracePt t="127466" x="6043613" y="3205163"/>
          <p14:tracePt t="127474" x="6115050" y="3205163"/>
          <p14:tracePt t="127481" x="6194425" y="3205163"/>
          <p14:tracePt t="127488" x="6265863" y="3205163"/>
          <p14:tracePt t="127495" x="6321425" y="3197225"/>
          <p14:tracePt t="127503" x="6384925" y="3197225"/>
          <p14:tracePt t="127510" x="6434138" y="3189288"/>
          <p14:tracePt t="127518" x="6473825" y="3181350"/>
          <p14:tracePt t="127526" x="6521450" y="3181350"/>
          <p14:tracePt t="127533" x="6553200" y="3173413"/>
          <p14:tracePt t="127540" x="6577013" y="3165475"/>
          <p14:tracePt t="127548" x="6592888" y="3165475"/>
          <p14:tracePt t="127557" x="6608763" y="3157538"/>
          <p14:tracePt t="127563" x="6632575" y="3149600"/>
          <p14:tracePt t="127578" x="6640513" y="3133725"/>
          <p14:tracePt t="127594" x="6640513" y="3125788"/>
          <p14:tracePt t="127630" x="6640513" y="3117850"/>
          <p14:tracePt t="127776" x="6648450" y="3117850"/>
          <p14:tracePt t="127788" x="6664325" y="3117850"/>
          <p14:tracePt t="127793" x="6680200" y="3117850"/>
          <p14:tracePt t="127800" x="6704013" y="3117850"/>
          <p14:tracePt t="127805" x="6735763" y="3117850"/>
          <p14:tracePt t="127813" x="6769100" y="3117850"/>
          <p14:tracePt t="127820" x="6792913" y="3117850"/>
          <p14:tracePt t="127828" x="6824663" y="3117850"/>
          <p14:tracePt t="127835" x="6872288" y="3117850"/>
          <p14:tracePt t="127842" x="6911975" y="3117850"/>
          <p14:tracePt t="127848" x="6951663" y="3117850"/>
          <p14:tracePt t="127857" x="6983413" y="3117850"/>
          <p14:tracePt t="127863" x="7023100" y="3117850"/>
          <p14:tracePt t="127871" x="7038975" y="3117850"/>
          <p14:tracePt t="127878" x="7070725" y="3117850"/>
          <p14:tracePt t="127886" x="7102475" y="3117850"/>
          <p14:tracePt t="127893" x="7135813" y="3117850"/>
          <p14:tracePt t="127900" x="7167563" y="3117850"/>
          <p14:tracePt t="127909" x="7199313" y="3117850"/>
          <p14:tracePt t="127915" x="7231063" y="3117850"/>
          <p14:tracePt t="127923" x="7254875" y="3117850"/>
          <p14:tracePt t="127931" x="7286625" y="3117850"/>
          <p14:tracePt t="127939" x="7318375" y="3117850"/>
          <p14:tracePt t="127945" x="7366000" y="3117850"/>
          <p14:tracePt t="127953" x="7389813" y="3117850"/>
          <p14:tracePt t="127960" x="7429500" y="3109913"/>
          <p14:tracePt t="127968" x="7461250" y="3109913"/>
          <p14:tracePt t="127976" x="7485063" y="3101975"/>
          <p14:tracePt t="127983" x="7526338" y="3094038"/>
          <p14:tracePt t="127991" x="7566025" y="3094038"/>
          <p14:tracePt t="127998" x="7621588" y="3078163"/>
          <p14:tracePt t="128008" x="7669213" y="3070225"/>
          <p14:tracePt t="128014" x="7764463" y="3062288"/>
          <p14:tracePt t="128021" x="7820025" y="3062288"/>
          <p14:tracePt t="128028" x="7859713" y="3054350"/>
          <p14:tracePt t="128037" x="7916863" y="3054350"/>
          <p14:tracePt t="128045" x="7940675" y="3054350"/>
          <p14:tracePt t="128051" x="7980363" y="3054350"/>
          <p14:tracePt t="128059" x="8012113" y="3054350"/>
          <p14:tracePt t="128066" x="8035925" y="3054350"/>
          <p14:tracePt t="128075" x="8059738" y="3054350"/>
          <p14:tracePt t="128081" x="8067675" y="3054350"/>
          <p14:tracePt t="128090" x="8083550" y="3054350"/>
          <p14:tracePt t="128096" x="8099425" y="3054350"/>
          <p14:tracePt t="128103" x="8115300" y="3054350"/>
          <p14:tracePt t="128112" x="8139113" y="3054350"/>
          <p14:tracePt t="128118" x="8162925" y="3054350"/>
          <p14:tracePt t="128127" x="8178800" y="3054350"/>
          <p14:tracePt t="128134" x="8194675" y="3054350"/>
          <p14:tracePt t="128141" x="8218488" y="3054350"/>
          <p14:tracePt t="128148" x="8251825" y="3054350"/>
          <p14:tracePt t="128157" x="8283575" y="3054350"/>
          <p14:tracePt t="128163" x="8307388" y="3054350"/>
          <p14:tracePt t="128171" x="8339138" y="3054350"/>
          <p14:tracePt t="128178" x="8370888" y="3054350"/>
          <p14:tracePt t="128186" x="8394700" y="3054350"/>
          <p14:tracePt t="128194" x="8418513" y="3054350"/>
          <p14:tracePt t="128201" x="8442325" y="3054350"/>
          <p14:tracePt t="128209" x="8466138" y="3054350"/>
          <p14:tracePt t="128217" x="8489950" y="3054350"/>
          <p14:tracePt t="128230" x="8513763" y="3054350"/>
          <p14:tracePt t="128230" x="8529638" y="3054350"/>
          <p14:tracePt t="128239" x="8537575" y="3054350"/>
          <p14:tracePt t="128247" x="8553450" y="3054350"/>
          <p14:tracePt t="128261" x="8561388" y="3054350"/>
          <p14:tracePt t="128679" x="8553450" y="3046413"/>
          <p14:tracePt t="128689" x="8529638" y="3038475"/>
          <p14:tracePt t="128695" x="8497888" y="3038475"/>
          <p14:tracePt t="128703" x="8450263" y="3038475"/>
          <p14:tracePt t="128711" x="8410575" y="3038475"/>
          <p14:tracePt t="128718" x="8347075" y="3038475"/>
          <p14:tracePt t="128726" x="8275638" y="3046413"/>
          <p14:tracePt t="128733" x="8194675" y="3062288"/>
          <p14:tracePt t="128742" x="8083550" y="3086100"/>
          <p14:tracePt t="128748" x="7940675" y="3133725"/>
          <p14:tracePt t="128756" x="7724775" y="3181350"/>
          <p14:tracePt t="128763" x="7493000" y="3252788"/>
          <p14:tracePt t="128771" x="7231063" y="3317875"/>
          <p14:tracePt t="128777" x="6991350" y="3397250"/>
          <p14:tracePt t="128785" x="6711950" y="3468688"/>
          <p14:tracePt t="128793" x="6434138" y="3524250"/>
          <p14:tracePt t="128801" x="6138863" y="3579813"/>
          <p14:tracePt t="128808" x="5867400" y="3636963"/>
          <p14:tracePt t="128816" x="5595938" y="3676650"/>
          <p14:tracePt t="128823" x="5334000" y="3676650"/>
          <p14:tracePt t="128831" x="5110163" y="3692525"/>
          <p14:tracePt t="128839" x="4886325" y="3700463"/>
          <p14:tracePt t="128845" x="4719638" y="3700463"/>
          <p14:tracePt t="128853" x="4535488" y="3708400"/>
          <p14:tracePt t="128861" x="4416425" y="3708400"/>
          <p14:tracePt t="128868" x="4289425" y="3708400"/>
          <p14:tracePt t="128875" x="4192588" y="3708400"/>
          <p14:tracePt t="128883" x="4121150" y="3708400"/>
          <p14:tracePt t="128891" x="4033838" y="3708400"/>
          <p14:tracePt t="128898" x="3970338" y="3708400"/>
          <p14:tracePt t="128906" x="3938588" y="3708400"/>
          <p14:tracePt t="128913" x="3906838" y="3708400"/>
          <p14:tracePt t="128921" x="3898900" y="3708400"/>
          <p14:tracePt t="128928" x="3890963" y="3708400"/>
          <p14:tracePt t="128943" x="3883025" y="3708400"/>
          <p14:tracePt t="128958" x="3875088" y="3708400"/>
          <p14:tracePt t="128965" x="3867150" y="3708400"/>
          <p14:tracePt t="128973" x="3859213" y="3708400"/>
          <p14:tracePt t="128980" x="3851275" y="3708400"/>
          <p14:tracePt t="128989" x="3825875" y="3708400"/>
          <p14:tracePt t="128995" x="3802063" y="3708400"/>
          <p14:tracePt t="129004" x="3770313" y="3708400"/>
          <p14:tracePt t="129010" x="3706813" y="3708400"/>
          <p14:tracePt t="129018" x="3667125" y="3708400"/>
          <p14:tracePt t="129025" x="3627438" y="3708400"/>
          <p14:tracePt t="129033" x="3611563" y="3708400"/>
          <p14:tracePt t="129041" x="3595688" y="3708400"/>
          <p14:tracePt t="129048" x="3587750" y="3708400"/>
          <p14:tracePt t="129056" x="3579813" y="3708400"/>
          <p14:tracePt t="129117" x="3571875" y="3708400"/>
          <p14:tracePt t="129124" x="3571875" y="3700463"/>
          <p14:tracePt t="129131" x="3571875" y="3692525"/>
          <p14:tracePt t="129141" x="3563938" y="3676650"/>
          <p14:tracePt t="129146" x="3556000" y="3652838"/>
          <p14:tracePt t="129154" x="3548063" y="3636963"/>
          <p14:tracePt t="129163" x="3548063" y="3621088"/>
          <p14:tracePt t="129169" x="3548063" y="3605213"/>
          <p14:tracePt t="129177" x="3548063" y="3595688"/>
          <p14:tracePt t="129183" x="3548063" y="3579813"/>
          <p14:tracePt t="129194" x="3548063" y="3563938"/>
          <p14:tracePt t="129199" x="3548063" y="3556000"/>
          <p14:tracePt t="129208" x="3548063" y="3548063"/>
          <p14:tracePt t="129231" x="3563938" y="3516313"/>
          <p14:tracePt t="129237" x="3563938" y="3508375"/>
          <p14:tracePt t="129245" x="3571875" y="3500438"/>
          <p14:tracePt t="129251" x="3571875" y="3492500"/>
          <p14:tracePt t="129267" x="3579813" y="3476625"/>
          <p14:tracePt t="129275" x="3579813" y="3468688"/>
          <p14:tracePt t="129281" x="3579813" y="3460750"/>
          <p14:tracePt t="129296" x="3587750" y="3452813"/>
          <p14:tracePt t="129311" x="3595688" y="3444875"/>
          <p14:tracePt t="129319" x="3595688" y="3429000"/>
          <p14:tracePt t="129328" x="3603625" y="3429000"/>
          <p14:tracePt t="129335" x="3603625" y="3421063"/>
          <p14:tracePt t="129343" x="3603625" y="3413125"/>
          <p14:tracePt t="129349" x="3603625" y="3405188"/>
          <p14:tracePt t="129357" x="3611563" y="3405188"/>
          <p14:tracePt t="129365" x="3611563" y="3397250"/>
          <p14:tracePt t="129387" x="3619500" y="3397250"/>
          <p14:tracePt t="129460" x="3619500" y="3389313"/>
          <p14:tracePt t="129580" x="3611563" y="3389313"/>
          <p14:tracePt t="129587" x="3603625" y="3381375"/>
          <p14:tracePt t="129595" x="3595688" y="3381375"/>
          <p14:tracePt t="129602" x="3587750" y="3381375"/>
          <p14:tracePt t="129609" x="3571875" y="3381375"/>
          <p14:tracePt t="129617" x="3556000" y="3381375"/>
          <p14:tracePt t="129625" x="3548063" y="3381375"/>
          <p14:tracePt t="129632" x="3532188" y="3381375"/>
          <p14:tracePt t="129640" x="3524250" y="3381375"/>
          <p14:tracePt t="130173" x="3540125" y="3381375"/>
          <p14:tracePt t="130188" x="3548063" y="3381375"/>
          <p14:tracePt t="130194" x="3556000" y="3381375"/>
          <p14:tracePt t="130206" x="3563938" y="3381375"/>
          <p14:tracePt t="130209" x="3571875" y="3381375"/>
          <p14:tracePt t="130224" x="3587750" y="3381375"/>
          <p14:tracePt t="130239" x="3595688" y="3381375"/>
          <p14:tracePt t="130247" x="3603625" y="3373438"/>
          <p14:tracePt t="130256" x="3611563" y="3373438"/>
          <p14:tracePt t="130262" x="3619500" y="3373438"/>
          <p14:tracePt t="130270" x="3619500" y="3365500"/>
          <p14:tracePt t="130277" x="3627438" y="3365500"/>
          <p14:tracePt t="130285" x="3635375" y="3365500"/>
          <p14:tracePt t="130292" x="3643313" y="3365500"/>
          <p14:tracePt t="130307" x="3651250" y="3365500"/>
          <p14:tracePt t="130323" x="3659188" y="3365500"/>
          <p14:tracePt t="130330" x="3667125" y="3365500"/>
          <p14:tracePt t="130337" x="3675063" y="3365500"/>
          <p14:tracePt t="130344" x="3690938" y="3365500"/>
          <p14:tracePt t="130360" x="3698875" y="3365500"/>
          <p14:tracePt t="130367" x="3706813" y="3365500"/>
          <p14:tracePt t="130374" x="3714750" y="3365500"/>
          <p14:tracePt t="130382" x="3722688" y="3365500"/>
          <p14:tracePt t="130390" x="3738563" y="3365500"/>
          <p14:tracePt t="130397" x="3754438" y="3365500"/>
          <p14:tracePt t="130406" x="3770313" y="3365500"/>
          <p14:tracePt t="130412" x="3778250" y="3365500"/>
          <p14:tracePt t="130420" x="3794125" y="3365500"/>
          <p14:tracePt t="130427" x="3817938" y="3365500"/>
          <p14:tracePt t="130434" x="3833813" y="3365500"/>
          <p14:tracePt t="130442" x="3843338" y="3365500"/>
          <p14:tracePt t="130449" x="3859213" y="3365500"/>
          <p14:tracePt t="130457" x="3875088" y="3365500"/>
          <p14:tracePt t="130464" x="3898900" y="3365500"/>
          <p14:tracePt t="130473" x="3914775" y="3365500"/>
          <p14:tracePt t="130479" x="3938588" y="3365500"/>
          <p14:tracePt t="130488" x="3962400" y="3365500"/>
          <p14:tracePt t="130494" x="3970338" y="3365500"/>
          <p14:tracePt t="130502" x="3986213" y="3365500"/>
          <p14:tracePt t="130509" x="4002088" y="3365500"/>
          <p14:tracePt t="130518" x="4017963" y="3365500"/>
          <p14:tracePt t="130526" x="4033838" y="3365500"/>
          <p14:tracePt t="130532" x="4049713" y="3365500"/>
          <p14:tracePt t="130547" x="4065588" y="3365500"/>
          <p14:tracePt t="130556" x="4073525" y="3365500"/>
          <p14:tracePt t="130562" x="4081463" y="3365500"/>
          <p14:tracePt t="130570" x="4089400" y="3365500"/>
          <p14:tracePt t="130577" x="4105275" y="3365500"/>
          <p14:tracePt t="130585" x="4113213" y="3365500"/>
          <p14:tracePt t="130600" x="4129088" y="3365500"/>
          <p14:tracePt t="130608" x="4137025" y="3365500"/>
          <p14:tracePt t="130623" x="4152900" y="3365500"/>
          <p14:tracePt t="130630" x="4168775" y="3365500"/>
          <p14:tracePt t="130638" x="4176713" y="3365500"/>
          <p14:tracePt t="130645" x="4184650" y="3365500"/>
          <p14:tracePt t="130652" x="4200525" y="3365500"/>
          <p14:tracePt t="130659" x="4210050" y="3365500"/>
          <p14:tracePt t="130667" x="4233863" y="3365500"/>
          <p14:tracePt t="130682" x="4241800" y="3365500"/>
          <p14:tracePt t="130712" x="4249738" y="3365500"/>
          <p14:tracePt t="130757" x="4257675" y="3365500"/>
          <p14:tracePt t="130789" x="4265613" y="3365500"/>
          <p14:tracePt t="131259" x="4273550" y="3365500"/>
          <p14:tracePt t="131269" x="4289425" y="3365500"/>
          <p14:tracePt t="131275" x="4297363" y="3365500"/>
          <p14:tracePt t="131284" x="4305300" y="3365500"/>
          <p14:tracePt t="131290" x="4313238" y="3365500"/>
          <p14:tracePt t="131298" x="4329113" y="3365500"/>
          <p14:tracePt t="131306" x="4337050" y="3365500"/>
          <p14:tracePt t="131312" x="4344988" y="3373438"/>
          <p14:tracePt t="131328" x="4352925" y="3373438"/>
          <p14:tracePt t="131351" x="4360863" y="3373438"/>
          <p14:tracePt t="137855" x="4329113" y="3381375"/>
          <p14:tracePt t="137857" x="4265613" y="3397250"/>
          <p14:tracePt t="137860" x="4241800" y="3405188"/>
          <p14:tracePt t="137861" x="4200525" y="3421063"/>
          <p14:tracePt t="137868" x="4176713" y="3421063"/>
          <p14:tracePt t="137876" x="4144963" y="3429000"/>
          <p14:tracePt t="137886" x="4121150" y="3436938"/>
          <p14:tracePt t="137891" x="4065588" y="3452813"/>
          <p14:tracePt t="137898" x="4010025" y="3468688"/>
          <p14:tracePt t="137906" x="3954463" y="3476625"/>
          <p14:tracePt t="137913" x="3883025" y="3484563"/>
          <p14:tracePt t="137921" x="3802063" y="3492500"/>
          <p14:tracePt t="137928" x="3722688" y="3492500"/>
          <p14:tracePt t="137936" x="3643313" y="3492500"/>
          <p14:tracePt t="137943" x="3571875" y="3500438"/>
          <p14:tracePt t="137951" x="3484563" y="3500438"/>
          <p14:tracePt t="137958" x="3411538" y="3508375"/>
          <p14:tracePt t="137967" x="3348038" y="3516313"/>
          <p14:tracePt t="137973" x="3284538" y="3524250"/>
          <p14:tracePt t="137982" x="3228975" y="3540125"/>
          <p14:tracePt t="137989" x="3157538" y="3548063"/>
          <p14:tracePt t="137996" x="3100388" y="3563938"/>
          <p14:tracePt t="138003" x="3036888" y="3579813"/>
          <p14:tracePt t="138011" x="2973388" y="3595688"/>
          <p14:tracePt t="138018" x="2917825" y="3613150"/>
          <p14:tracePt t="138026" x="2862263" y="3636963"/>
          <p14:tracePt t="138035" x="2822575" y="3652838"/>
          <p14:tracePt t="138041" x="2774950" y="3668713"/>
          <p14:tracePt t="138048" x="2741613" y="3676650"/>
          <p14:tracePt t="138056" x="2693988" y="3700463"/>
          <p14:tracePt t="138065" x="2678113" y="3700463"/>
          <p14:tracePt t="138071" x="2646363" y="3724275"/>
          <p14:tracePt t="138079" x="2622550" y="3732213"/>
          <p14:tracePt t="138086" x="2598738" y="3740150"/>
          <p14:tracePt t="138094" x="2566988" y="3756025"/>
          <p14:tracePt t="138101" x="2543175" y="3771900"/>
          <p14:tracePt t="138108" x="2511425" y="3779838"/>
          <p14:tracePt t="138117" x="2503488" y="3787775"/>
          <p14:tracePt t="138123" x="2487613" y="3795713"/>
          <p14:tracePt t="138132" x="2455863" y="3795713"/>
          <p14:tracePt t="138138" x="2432050" y="3803650"/>
          <p14:tracePt t="138147" x="2424113" y="3811588"/>
          <p14:tracePt t="138153" x="2416175" y="3811588"/>
          <p14:tracePt t="138161" x="2408238" y="3811588"/>
          <p14:tracePt t="138229" x="2400300" y="3811588"/>
          <p14:tracePt t="138236" x="2392363" y="3795713"/>
          <p14:tracePt t="138243" x="2384425" y="3787775"/>
          <p14:tracePt t="138252" x="2366963" y="3763963"/>
          <p14:tracePt t="138258" x="2351088" y="3724275"/>
          <p14:tracePt t="138267" x="2319338" y="3684588"/>
          <p14:tracePt t="138273" x="2287588" y="3636963"/>
          <p14:tracePt t="138282" x="2263775" y="3613150"/>
          <p14:tracePt t="138288" x="2239963" y="3563938"/>
          <p14:tracePt t="138298" x="2200275" y="3516313"/>
          <p14:tracePt t="138303" x="2168525" y="3476625"/>
          <p14:tracePt t="138311" x="2144713" y="3436938"/>
          <p14:tracePt t="138318" x="2128838" y="3413125"/>
          <p14:tracePt t="138326" x="2097088" y="3373438"/>
          <p14:tracePt t="138336" x="2089150" y="3365500"/>
          <p14:tracePt t="138341" x="2073275" y="3349625"/>
          <p14:tracePt t="138349" x="2057400" y="3325813"/>
          <p14:tracePt t="138356" x="2033588" y="3309938"/>
          <p14:tracePt t="138365" x="2008188" y="3286125"/>
          <p14:tracePt t="138371" x="1992313" y="3270250"/>
          <p14:tracePt t="138378" x="1960563" y="3244850"/>
          <p14:tracePt t="138386" x="1944688" y="3244850"/>
          <p14:tracePt t="138393" x="1928813" y="3236913"/>
          <p14:tracePt t="138401" x="1912938" y="3228975"/>
          <p14:tracePt t="138409" x="1905000" y="3221038"/>
          <p14:tracePt t="138417" x="1897063" y="3221038"/>
          <p14:tracePt t="138423" x="1881188" y="3221038"/>
          <p14:tracePt t="138470" x="1873250" y="3221038"/>
          <p14:tracePt t="138544" x="1873250" y="3213100"/>
          <p14:tracePt t="138559" x="1865313" y="3205163"/>
          <p14:tracePt t="138574" x="1865313" y="3197225"/>
          <p14:tracePt t="138583" x="1865313" y="3189288"/>
          <p14:tracePt t="138588" x="1865313" y="3181350"/>
          <p14:tracePt t="138600" x="1865313" y="3173413"/>
          <p14:tracePt t="138603" x="1865313" y="3149600"/>
          <p14:tracePt t="138612" x="1865313" y="3117850"/>
          <p14:tracePt t="138619" x="1865313" y="3101975"/>
          <p14:tracePt t="138626" x="1865313" y="3078163"/>
          <p14:tracePt t="138635" x="1873250" y="3054350"/>
          <p14:tracePt t="138642" x="1881188" y="3038475"/>
          <p14:tracePt t="138649" x="1889125" y="3014663"/>
          <p14:tracePt t="138657" x="1905000" y="2990850"/>
          <p14:tracePt t="138664" x="1905000" y="2967038"/>
          <p14:tracePt t="138671" x="1928813" y="2951163"/>
          <p14:tracePt t="138680" x="1936750" y="2919413"/>
          <p14:tracePt t="138686" x="1952625" y="2909888"/>
          <p14:tracePt t="138693" x="1960563" y="2901950"/>
          <p14:tracePt t="138702" x="1976438" y="2886075"/>
          <p14:tracePt t="138709" x="1984375" y="2878138"/>
          <p14:tracePt t="138717" x="1992313" y="2878138"/>
          <p14:tracePt t="138724" x="1992313" y="2870200"/>
          <p14:tracePt t="138732" x="2000250" y="2870200"/>
          <p14:tracePt t="138739" x="2000250" y="2862263"/>
          <p14:tracePt t="138754" x="2008188" y="2862263"/>
          <p14:tracePt t="138847" x="2017713" y="2870200"/>
          <p14:tracePt t="138852" x="2017713" y="2878138"/>
          <p14:tracePt t="138859" x="2017713" y="2886075"/>
          <p14:tracePt t="138868" x="2017713" y="2894013"/>
          <p14:tracePt t="138874" x="2025650" y="2901950"/>
          <p14:tracePt t="138883" x="2033588" y="2919413"/>
          <p14:tracePt t="138889" x="2033588" y="2935288"/>
          <p14:tracePt t="138899" x="2033588" y="2943225"/>
          <p14:tracePt t="138904" x="2033588" y="2959100"/>
          <p14:tracePt t="138912" x="2033588" y="2967038"/>
          <p14:tracePt t="138919" x="2033588" y="2974975"/>
          <p14:tracePt t="138927" x="2033588" y="2990850"/>
          <p14:tracePt t="138943" x="2033588" y="2998788"/>
          <p14:tracePt t="138957" x="2033588" y="3006725"/>
          <p14:tracePt t="138966" x="2033588" y="3014663"/>
          <p14:tracePt t="138994" x="2033588" y="3022600"/>
          <p14:tracePt t="139077" x="2025650" y="3014663"/>
          <p14:tracePt t="139087" x="2017713" y="3014663"/>
          <p14:tracePt t="139092" x="2008188" y="3006725"/>
          <p14:tracePt t="139100" x="1976438" y="2998788"/>
          <p14:tracePt t="139107" x="1936750" y="2998788"/>
          <p14:tracePt t="139115" x="1897063" y="2998788"/>
          <p14:tracePt t="139122" x="1865313" y="2998788"/>
          <p14:tracePt t="139130" x="1817688" y="2998788"/>
          <p14:tracePt t="139137" x="1785938" y="3006725"/>
          <p14:tracePt t="139144" x="1754188" y="3014663"/>
          <p14:tracePt t="139153" x="1706563" y="3030538"/>
          <p14:tracePt t="139163" x="1690688" y="3038475"/>
          <p14:tracePt t="139167" x="1674813" y="3046413"/>
          <p14:tracePt t="139174" x="1674813" y="3054350"/>
          <p14:tracePt t="139653" x="1682750" y="3054350"/>
          <p14:tracePt t="139661" x="1682750" y="3062288"/>
          <p14:tracePt t="139893" x="1690688" y="3062288"/>
          <p14:tracePt t="139909" x="1698625" y="3062288"/>
          <p14:tracePt t="139917" x="1698625" y="3054350"/>
          <p14:tracePt t="139923" x="1698625" y="3046413"/>
          <p14:tracePt t="139933" x="1706563" y="3038475"/>
          <p14:tracePt t="139938" x="1706563" y="3030538"/>
          <p14:tracePt t="139947" x="1706563" y="3022600"/>
          <p14:tracePt t="139953" x="1714500" y="3014663"/>
          <p14:tracePt t="139963" x="1714500" y="3006725"/>
          <p14:tracePt t="139976" x="1722438" y="3006725"/>
          <p14:tracePt t="140230" x="1722438" y="3014663"/>
          <p14:tracePt t="141272" x="1730375" y="3014663"/>
          <p14:tracePt t="141287" x="1738313" y="3014663"/>
          <p14:tracePt t="141483" x="1746250" y="3014663"/>
          <p14:tracePt t="141490" x="1754188" y="3014663"/>
          <p14:tracePt t="141514" x="1762125" y="3014663"/>
          <p14:tracePt t="141544" x="1770063" y="3014663"/>
          <p14:tracePt t="141790" x="1778000" y="3014663"/>
          <p14:tracePt t="141835" x="1785938" y="3014663"/>
          <p14:tracePt t="142436" x="1785938" y="3022600"/>
          <p14:tracePt t="142458" x="1793875" y="3022600"/>
          <p14:tracePt t="142818" x="1793875" y="3030538"/>
          <p14:tracePt t="142841" x="1793875" y="3038475"/>
          <p14:tracePt t="142848" x="1793875" y="3046413"/>
          <p14:tracePt t="142879" x="1793875" y="3054350"/>
          <p14:tracePt t="143050" x="1793875" y="3062288"/>
          <p14:tracePt t="143073" x="1793875" y="3070225"/>
          <p14:tracePt t="143089" x="1793875" y="3078163"/>
          <p14:tracePt t="143133" x="1793875" y="3086100"/>
          <p14:tracePt t="143253" x="1793875" y="3094038"/>
          <p14:tracePt t="143268" x="1793875" y="3109913"/>
          <p14:tracePt t="143276" x="1793875" y="3117850"/>
          <p14:tracePt t="143290" x="1793875" y="3133725"/>
          <p14:tracePt t="143298" x="1793875" y="3141663"/>
          <p14:tracePt t="143306" x="1793875" y="3149600"/>
          <p14:tracePt t="143313" x="1793875" y="3165475"/>
          <p14:tracePt t="143321" x="1793875" y="3181350"/>
          <p14:tracePt t="143336" x="1793875" y="3197225"/>
          <p14:tracePt t="143344" x="1793875" y="3205163"/>
          <p14:tracePt t="143351" x="1793875" y="3228975"/>
          <p14:tracePt t="143361" x="1793875" y="3244850"/>
          <p14:tracePt t="143366" x="1793875" y="3270250"/>
          <p14:tracePt t="143373" x="1793875" y="3278188"/>
          <p14:tracePt t="143381" x="1793875" y="3294063"/>
          <p14:tracePt t="143389" x="1793875" y="3302000"/>
          <p14:tracePt t="143396" x="1793875" y="3309938"/>
          <p14:tracePt t="143412" x="1793875" y="3317875"/>
          <p14:tracePt t="143419" x="1793875" y="3325813"/>
          <p14:tracePt t="143456" x="1793875" y="3333750"/>
          <p14:tracePt t="143486" x="1793875" y="3341688"/>
          <p14:tracePt t="143510" x="1785938" y="3341688"/>
          <p14:tracePt t="143517" x="1778000" y="3349625"/>
          <p14:tracePt t="143539" x="1778000" y="3357563"/>
          <p14:tracePt t="143562" x="1770063" y="3357563"/>
          <p14:tracePt t="143599" x="1770063" y="3365500"/>
          <p14:tracePt t="143607" x="1762125" y="3365500"/>
          <p14:tracePt t="143644" x="1754188" y="3365500"/>
          <p14:tracePt t="143674" x="1754188" y="3373438"/>
          <p14:tracePt t="143681" x="1746250" y="3373438"/>
          <p14:tracePt t="143697" x="1746250" y="3381375"/>
          <p14:tracePt t="143704" x="1746250" y="3389313"/>
          <p14:tracePt t="143713" x="1738313" y="3397250"/>
          <p14:tracePt t="143722" x="1738313" y="3405188"/>
          <p14:tracePt t="143727" x="1738313" y="3413125"/>
          <p14:tracePt t="143734" x="1738313" y="3421063"/>
          <p14:tracePt t="143742" x="1730375" y="3429000"/>
          <p14:tracePt t="143749" x="1730375" y="3436938"/>
          <p14:tracePt t="143764" x="1730375" y="3444875"/>
          <p14:tracePt t="143772" x="1730375" y="3452813"/>
          <p14:tracePt t="143817" x="1730375" y="3460750"/>
          <p14:tracePt t="143824" x="1730375" y="3468688"/>
          <p14:tracePt t="143831" x="1730375" y="3476625"/>
          <p14:tracePt t="143839" x="1730375" y="3484563"/>
          <p14:tracePt t="143847" x="1730375" y="3500438"/>
          <p14:tracePt t="143854" x="1730375" y="3508375"/>
          <p14:tracePt t="143863" x="1730375" y="3516313"/>
          <p14:tracePt t="143869" x="1730375" y="3532188"/>
          <p14:tracePt t="143877" x="1730375" y="3548063"/>
          <p14:tracePt t="143884" x="1730375" y="3563938"/>
          <p14:tracePt t="143898" x="1730375" y="3571875"/>
          <p14:tracePt t="143906" x="1730375" y="3579813"/>
          <p14:tracePt t="143914" x="1722438" y="3587750"/>
          <p14:tracePt t="143930" x="1722438" y="3595688"/>
          <p14:tracePt t="143944" x="1722438" y="3605213"/>
          <p14:tracePt t="143961" x="1722438" y="3613150"/>
          <p14:tracePt t="143982" x="1714500" y="3613150"/>
          <p14:tracePt t="143997" x="1714500" y="3621088"/>
          <p14:tracePt t="144013" x="1706563" y="3621088"/>
          <p14:tracePt t="144019" x="1698625" y="3621088"/>
          <p14:tracePt t="144027" x="1690688" y="3629025"/>
          <p14:tracePt t="144034" x="1674813" y="3629025"/>
          <p14:tracePt t="144042" x="1666875" y="3629025"/>
          <p14:tracePt t="144049" x="1658938" y="3636963"/>
          <p14:tracePt t="144170" x="1651000" y="3636963"/>
          <p14:tracePt t="144177" x="1651000" y="3644900"/>
          <p14:tracePt t="144185" x="1641475" y="3644900"/>
          <p14:tracePt t="144193" x="1633538" y="3652838"/>
          <p14:tracePt t="144217" x="1601788" y="3676650"/>
          <p14:tracePt t="144222" x="1593850" y="3692525"/>
          <p14:tracePt t="144231" x="1585913" y="3692525"/>
          <p14:tracePt t="144237" x="1585913" y="3700463"/>
          <p14:tracePt t="144245" x="1577975" y="3700463"/>
          <p14:tracePt t="144252" x="1577975" y="3708400"/>
          <p14:tracePt t="144267" x="1577975" y="3716338"/>
          <p14:tracePt t="144278" x="1570038" y="3716338"/>
          <p14:tracePt t="144282" x="1562100" y="3724275"/>
          <p14:tracePt t="144290" x="1562100" y="3748088"/>
          <p14:tracePt t="144298" x="1546225" y="3763963"/>
          <p14:tracePt t="144305" x="1538288" y="3787775"/>
          <p14:tracePt t="144312" x="1522413" y="3811588"/>
          <p14:tracePt t="144321" x="1498600" y="3843338"/>
          <p14:tracePt t="144328" x="1482725" y="3883025"/>
          <p14:tracePt t="144335" x="1466850" y="3906838"/>
          <p14:tracePt t="144342" x="1443038" y="3930650"/>
          <p14:tracePt t="144351" x="1435100" y="3956050"/>
          <p14:tracePt t="144357" x="1419225" y="3979863"/>
          <p14:tracePt t="144365" x="1411288" y="3987800"/>
          <p14:tracePt t="144371" x="1395413" y="4003675"/>
          <p14:tracePt t="144381" x="1395413" y="4019550"/>
          <p14:tracePt t="144386" x="1379538" y="4043363"/>
          <p14:tracePt t="144394" x="1371600" y="4059238"/>
          <p14:tracePt t="144401" x="1355725" y="4083050"/>
          <p14:tracePt t="144410" x="1347788" y="4106863"/>
          <p14:tracePt t="144416" x="1339850" y="4130675"/>
          <p14:tracePt t="144424" x="1339850" y="4146550"/>
          <p14:tracePt t="144431" x="1331913" y="4170363"/>
          <p14:tracePt t="144439" x="1316038" y="4217988"/>
          <p14:tracePt t="144447" x="1308100" y="4257675"/>
          <p14:tracePt t="144453" x="1300163" y="4306888"/>
          <p14:tracePt t="144462" x="1292225" y="4354513"/>
          <p14:tracePt t="144468" x="1292225" y="4394200"/>
          <p14:tracePt t="144478" x="1292225" y="4425950"/>
          <p14:tracePt t="144483" x="1284288" y="4473575"/>
          <p14:tracePt t="144492" x="1284288" y="4505325"/>
          <p14:tracePt t="144499" x="1284288" y="4537075"/>
          <p14:tracePt t="144509" x="1284288" y="4552950"/>
          <p14:tracePt t="144514" x="1284288" y="4576763"/>
          <p14:tracePt t="144522" x="1284288" y="4584700"/>
          <p14:tracePt t="144529" x="1284288" y="4592638"/>
          <p14:tracePt t="144537" x="1292225" y="4616450"/>
          <p14:tracePt t="144544" x="1292225" y="4624388"/>
          <p14:tracePt t="144551" x="1292225" y="4633913"/>
          <p14:tracePt t="144559" x="1300163" y="4641850"/>
          <p14:tracePt t="144566" x="1300163" y="4649788"/>
          <p14:tracePt t="144574" x="1308100" y="4657725"/>
          <p14:tracePt t="144581" x="1323975" y="4673600"/>
          <p14:tracePt t="144588" x="1331913" y="4689475"/>
          <p14:tracePt t="144597" x="1347788" y="4705350"/>
          <p14:tracePt t="144603" x="1363663" y="4721225"/>
          <p14:tracePt t="144612" x="1379538" y="4737100"/>
          <p14:tracePt t="144618" x="1395413" y="4752975"/>
          <p14:tracePt t="144626" x="1411288" y="4760913"/>
          <p14:tracePt t="144633" x="1435100" y="4784725"/>
          <p14:tracePt t="144641" x="1450975" y="4800600"/>
          <p14:tracePt t="144648" x="1482725" y="4816475"/>
          <p14:tracePt t="144656" x="1490663" y="4824413"/>
          <p14:tracePt t="144664" x="1514475" y="4840288"/>
          <p14:tracePt t="144671" x="1538288" y="4848225"/>
          <p14:tracePt t="144680" x="1546225" y="4856163"/>
          <p14:tracePt t="144686" x="1562100" y="4864100"/>
          <p14:tracePt t="144694" x="1570038" y="4864100"/>
          <p14:tracePt t="144701" x="1593850" y="4864100"/>
          <p14:tracePt t="144709" x="1609725" y="4872038"/>
          <p14:tracePt t="144716" x="1633538" y="4872038"/>
          <p14:tracePt t="144724" x="1651000" y="4872038"/>
          <p14:tracePt t="144731" x="1698625" y="4872038"/>
          <p14:tracePt t="144739" x="1730375" y="4872038"/>
          <p14:tracePt t="144746" x="1778000" y="4872038"/>
          <p14:tracePt t="144754" x="1817688" y="4864100"/>
          <p14:tracePt t="144763" x="1865313" y="4864100"/>
          <p14:tracePt t="144769" x="1920875" y="4856163"/>
          <p14:tracePt t="144776" x="1960563" y="4848225"/>
          <p14:tracePt t="144785" x="2017713" y="4848225"/>
          <p14:tracePt t="144793" x="2073275" y="4840288"/>
          <p14:tracePt t="144798" x="2128838" y="4840288"/>
          <p14:tracePt t="144806" x="2184400" y="4832350"/>
          <p14:tracePt t="144814" x="2232025" y="4824413"/>
          <p14:tracePt t="144821" x="2279650" y="4824413"/>
          <p14:tracePt t="144829" x="2335213" y="4808538"/>
          <p14:tracePt t="144836" x="2366963" y="4800600"/>
          <p14:tracePt t="144844" x="2408238" y="4800600"/>
          <p14:tracePt t="144851" x="2447925" y="4784725"/>
          <p14:tracePt t="144859" x="2503488" y="4768850"/>
          <p14:tracePt t="144866" x="2559050" y="4745038"/>
          <p14:tracePt t="144874" x="2614613" y="4729163"/>
          <p14:tracePt t="144881" x="2662238" y="4705350"/>
          <p14:tracePt t="144889" x="2725738" y="4681538"/>
          <p14:tracePt t="144897" x="2782888" y="4657725"/>
          <p14:tracePt t="144904" x="2838450" y="4616450"/>
          <p14:tracePt t="144911" x="2894013" y="4592638"/>
          <p14:tracePt t="144918" x="2941638" y="4568825"/>
          <p14:tracePt t="144926" x="2981325" y="4552950"/>
          <p14:tracePt t="144934" x="3005138" y="4529138"/>
          <p14:tracePt t="144943" x="3036888" y="4497388"/>
          <p14:tracePt t="144949" x="3052763" y="4481513"/>
          <p14:tracePt t="144957" x="3076575" y="4457700"/>
          <p14:tracePt t="144964" x="3084513" y="4425950"/>
          <p14:tracePt t="144974" x="3092450" y="4394200"/>
          <p14:tracePt t="144981" x="3092450" y="4362450"/>
          <p14:tracePt t="144987" x="3092450" y="4346575"/>
          <p14:tracePt t="144995" x="3092450" y="4314825"/>
          <p14:tracePt t="145004" x="3092450" y="4265613"/>
          <p14:tracePt t="145010" x="3076575" y="4233863"/>
          <p14:tracePt t="145017" x="3076575" y="4194175"/>
          <p14:tracePt t="145024" x="3052763" y="4162425"/>
          <p14:tracePt t="145032" x="3036888" y="4122738"/>
          <p14:tracePt t="145039" x="3021013" y="4098925"/>
          <p14:tracePt t="145047" x="3013075" y="4067175"/>
          <p14:tracePt t="145054" x="2981325" y="4035425"/>
          <p14:tracePt t="145062" x="2949575" y="4003675"/>
          <p14:tracePt t="145069" x="2909888" y="3963988"/>
          <p14:tracePt t="145077" x="2862263" y="3930650"/>
          <p14:tracePt t="145084" x="2814638" y="3890963"/>
          <p14:tracePt t="145094" x="2774950" y="3867150"/>
          <p14:tracePt t="145099" x="2733675" y="3843338"/>
          <p14:tracePt t="145107" x="2662238" y="3811588"/>
          <p14:tracePt t="145115" x="2582863" y="3779838"/>
          <p14:tracePt t="145122" x="2503488" y="3732213"/>
          <p14:tracePt t="145131" x="2432050" y="3708400"/>
          <p14:tracePt t="145136" x="2374900" y="3684588"/>
          <p14:tracePt t="145145" x="2287588" y="3660775"/>
          <p14:tracePt t="145152" x="2208213" y="3629025"/>
          <p14:tracePt t="145161" x="2128838" y="3613150"/>
          <p14:tracePt t="145167" x="2057400" y="3605213"/>
          <p14:tracePt t="145175" x="1992313" y="3595688"/>
          <p14:tracePt t="145182" x="1936750" y="3595688"/>
          <p14:tracePt t="145189" x="1881188" y="3595688"/>
          <p14:tracePt t="145197" x="1857375" y="3595688"/>
          <p14:tracePt t="145205" x="1817688" y="3595688"/>
          <p14:tracePt t="145213" x="1793875" y="3595688"/>
          <p14:tracePt t="145219" x="1762125" y="3595688"/>
          <p14:tracePt t="145226" x="1738313" y="3595688"/>
          <p14:tracePt t="145235" x="1730375" y="3605213"/>
          <p14:tracePt t="145244" x="1706563" y="3605213"/>
          <p14:tracePt t="145249" x="1682750" y="3621088"/>
          <p14:tracePt t="145258" x="1651000" y="3629025"/>
          <p14:tracePt t="145267" x="1617663" y="3652838"/>
          <p14:tracePt t="145272" x="1593850" y="3660775"/>
          <p14:tracePt t="145280" x="1554163" y="3684588"/>
          <p14:tracePt t="145287" x="1530350" y="3692525"/>
          <p14:tracePt t="145296" x="1498600" y="3708400"/>
          <p14:tracePt t="145302" x="1466850" y="3724275"/>
          <p14:tracePt t="145311" x="1435100" y="3740150"/>
          <p14:tracePt t="145317" x="1403350" y="3763963"/>
          <p14:tracePt t="145325" x="1371600" y="3779838"/>
          <p14:tracePt t="145332" x="1347788" y="3803650"/>
          <p14:tracePt t="145339" x="1331913" y="3819525"/>
          <p14:tracePt t="145348" x="1308100" y="3843338"/>
          <p14:tracePt t="145354" x="1292225" y="3867150"/>
          <p14:tracePt t="145363" x="1274763" y="3890963"/>
          <p14:tracePt t="145369" x="1243013" y="3971925"/>
          <p14:tracePt t="145376" x="1235075" y="4035425"/>
          <p14:tracePt t="145384" x="1227138" y="4098925"/>
          <p14:tracePt t="145394" x="1219200" y="4186238"/>
          <p14:tracePt t="145399" x="1219200" y="4233863"/>
          <p14:tracePt t="145407" x="1219200" y="4298950"/>
          <p14:tracePt t="145414" x="1219200" y="4370388"/>
          <p14:tracePt t="145422" x="1219200" y="4433888"/>
          <p14:tracePt t="145430" x="1227138" y="4513263"/>
          <p14:tracePt t="145437" x="1227138" y="4560888"/>
          <p14:tracePt t="145444" x="1235075" y="4616450"/>
          <p14:tracePt t="145451" x="1235075" y="4641850"/>
          <p14:tracePt t="145460" x="1243013" y="4665663"/>
          <p14:tracePt t="145467" x="1258888" y="4697413"/>
          <p14:tracePt t="145476" x="1258888" y="4713288"/>
          <p14:tracePt t="145482" x="1266825" y="4729163"/>
          <p14:tracePt t="145490" x="1274763" y="4745038"/>
          <p14:tracePt t="145499" x="1284288" y="4760913"/>
          <p14:tracePt t="145504" x="1292225" y="4784725"/>
          <p14:tracePt t="145513" x="1308100" y="4800600"/>
          <p14:tracePt t="145519" x="1316038" y="4816475"/>
          <p14:tracePt t="145528" x="1331913" y="4832350"/>
          <p14:tracePt t="145534" x="1347788" y="4864100"/>
          <p14:tracePt t="145543" x="1379538" y="4887913"/>
          <p14:tracePt t="145549" x="1403350" y="4911725"/>
          <p14:tracePt t="145558" x="1435100" y="4935538"/>
          <p14:tracePt t="145565" x="1474788" y="4959350"/>
          <p14:tracePt t="145572" x="1498600" y="4984750"/>
          <p14:tracePt t="145580" x="1522413" y="5008563"/>
          <p14:tracePt t="145587" x="1570038" y="5024438"/>
          <p14:tracePt t="145595" x="1617663" y="5056188"/>
          <p14:tracePt t="145602" x="1651000" y="5064125"/>
          <p14:tracePt t="145610" x="1682750" y="5087938"/>
          <p14:tracePt t="145617" x="1722438" y="5111750"/>
          <p14:tracePt t="145625" x="1754188" y="5127625"/>
          <p14:tracePt t="145632" x="1785938" y="5143500"/>
          <p14:tracePt t="145639" x="1817688" y="5159375"/>
          <p14:tracePt t="145648" x="1849438" y="5175250"/>
          <p14:tracePt t="145654" x="1865313" y="5175250"/>
          <p14:tracePt t="145663" x="1881188" y="5183188"/>
          <p14:tracePt t="145669" x="1905000" y="5199063"/>
          <p14:tracePt t="145676" x="1920875" y="5199063"/>
          <p14:tracePt t="145684" x="1952625" y="5207000"/>
          <p14:tracePt t="145694" x="1968500" y="5214938"/>
          <p14:tracePt t="145699" x="1992313" y="5222875"/>
          <p14:tracePt t="145708" x="2008188" y="5222875"/>
          <p14:tracePt t="145715" x="2033588" y="5222875"/>
          <p14:tracePt t="145722" x="2057400" y="5230813"/>
          <p14:tracePt t="145732" x="2065338" y="5230813"/>
          <p14:tracePt t="145737" x="2089150" y="5230813"/>
          <p14:tracePt t="145746" x="2112963" y="5230813"/>
          <p14:tracePt t="145752" x="2128838" y="5230813"/>
          <p14:tracePt t="145761" x="2152650" y="5230813"/>
          <p14:tracePt t="145767" x="2168525" y="5230813"/>
          <p14:tracePt t="145776" x="2184400" y="5222875"/>
          <p14:tracePt t="145781" x="2200275" y="5214938"/>
          <p14:tracePt t="145789" x="2224088" y="5214938"/>
          <p14:tracePt t="145797" x="2239963" y="5207000"/>
          <p14:tracePt t="145804" x="2255838" y="5191125"/>
          <p14:tracePt t="145813" x="2263775" y="5183188"/>
          <p14:tracePt t="145819" x="2279650" y="5175250"/>
          <p14:tracePt t="145834" x="2287588" y="5175250"/>
          <p14:tracePt t="145843" x="2311400" y="5159375"/>
          <p14:tracePt t="145849" x="2319338" y="5151438"/>
          <p14:tracePt t="145857" x="2335213" y="5143500"/>
          <p14:tracePt t="145864" x="2343150" y="5135563"/>
          <p14:tracePt t="145872" x="2351088" y="5135563"/>
          <p14:tracePt t="145880" x="2359025" y="5119688"/>
          <p14:tracePt t="145886" x="2374900" y="5111750"/>
          <p14:tracePt t="145895" x="2392363" y="5095875"/>
          <p14:tracePt t="145902" x="2408238" y="5095875"/>
          <p14:tracePt t="145910" x="2416175" y="5080000"/>
          <p14:tracePt t="145917" x="2424113" y="5072063"/>
          <p14:tracePt t="145925" x="2439988" y="5056188"/>
          <p14:tracePt t="145933" x="2455863" y="5040313"/>
          <p14:tracePt t="145939" x="2463800" y="5032375"/>
          <p14:tracePt t="145947" x="2487613" y="5024438"/>
          <p14:tracePt t="145954" x="2495550" y="5008563"/>
          <p14:tracePt t="145964" x="2511425" y="5000625"/>
          <p14:tracePt t="145969" x="2527300" y="4984750"/>
          <p14:tracePt t="145978" x="2535238" y="4976813"/>
          <p14:tracePt t="145984" x="2559050" y="4959350"/>
          <p14:tracePt t="145994" x="2574925" y="4943475"/>
          <p14:tracePt t="146001" x="2590800" y="4935538"/>
          <p14:tracePt t="146008" x="2598738" y="4919663"/>
          <p14:tracePt t="146015" x="2614613" y="4903788"/>
          <p14:tracePt t="146022" x="2630488" y="4895850"/>
          <p14:tracePt t="146029" x="2670175" y="4864100"/>
          <p14:tracePt t="146037" x="2686050" y="4848225"/>
          <p14:tracePt t="146045" x="2701925" y="4824413"/>
          <p14:tracePt t="146052" x="2733675" y="4808538"/>
          <p14:tracePt t="146060" x="2751138" y="4784725"/>
          <p14:tracePt t="146067" x="2790825" y="4768850"/>
          <p14:tracePt t="146076" x="2822575" y="4745038"/>
          <p14:tracePt t="146082" x="2870200" y="4713288"/>
          <p14:tracePt t="146089" x="2917825" y="4689475"/>
          <p14:tracePt t="146097" x="2965450" y="4665663"/>
          <p14:tracePt t="146104" x="3028950" y="4624388"/>
          <p14:tracePt t="146114" x="3092450" y="4592638"/>
          <p14:tracePt t="146119" x="3141663" y="4560888"/>
          <p14:tracePt t="146129" x="3205163" y="4529138"/>
          <p14:tracePt t="146135" x="3284538" y="4497388"/>
          <p14:tracePt t="146143" x="3363913" y="4449763"/>
          <p14:tracePt t="146149" x="3451225" y="4410075"/>
          <p14:tracePt t="146157" x="3532188" y="4362450"/>
          <p14:tracePt t="146166" x="3619500" y="4322763"/>
          <p14:tracePt t="146172" x="3690938" y="4291013"/>
          <p14:tracePt t="146180" x="3762375" y="4241800"/>
          <p14:tracePt t="146187" x="3833813" y="4210050"/>
          <p14:tracePt t="146197" x="3883025" y="4178300"/>
          <p14:tracePt t="146202" x="3898900" y="4162425"/>
          <p14:tracePt t="146210" x="3914775" y="4162425"/>
          <p14:tracePt t="146227" x="3922713" y="4162425"/>
          <p14:tracePt t="146232" x="3922713" y="4154488"/>
          <p14:tracePt t="146464" x="3914775" y="4154488"/>
          <p14:tracePt t="146472" x="3890963" y="4162425"/>
          <p14:tracePt t="146479" x="3875088" y="4170363"/>
          <p14:tracePt t="146487" x="3867150" y="4178300"/>
          <p14:tracePt t="146495" x="3843338" y="4178300"/>
          <p14:tracePt t="146502" x="3817938" y="4178300"/>
          <p14:tracePt t="146808" x="3810000" y="4178300"/>
          <p14:tracePt t="146815" x="3786188" y="4194175"/>
          <p14:tracePt t="146824" x="3754438" y="4202113"/>
          <p14:tracePt t="146831" x="3738563" y="4202113"/>
          <p14:tracePt t="146839" x="3706813" y="4162425"/>
          <p14:tracePt t="146846" x="3667125" y="4122738"/>
          <p14:tracePt t="146853" x="3651250" y="4090988"/>
          <p14:tracePt t="146862" x="3635375" y="4059238"/>
          <p14:tracePt t="146868" x="3627438" y="4027488"/>
          <p14:tracePt t="146877" x="3619500" y="3995738"/>
          <p14:tracePt t="146883" x="3619500" y="3963988"/>
          <p14:tracePt t="146892" x="3619500" y="3914775"/>
          <p14:tracePt t="146898" x="3627438" y="3859213"/>
          <p14:tracePt t="146907" x="3635375" y="3803650"/>
          <p14:tracePt t="146913" x="3635375" y="3756025"/>
          <p14:tracePt t="146921" x="3643313" y="3708400"/>
          <p14:tracePt t="146928" x="3643313" y="3660775"/>
          <p14:tracePt t="146936" x="3643313" y="3629025"/>
          <p14:tracePt t="146944" x="3643313" y="3605213"/>
          <p14:tracePt t="146951" x="3643313" y="3587750"/>
          <p14:tracePt t="146959" x="3643313" y="3563938"/>
          <p14:tracePt t="146966" x="3635375" y="3556000"/>
          <p14:tracePt t="146974" x="3627438" y="3540125"/>
          <p14:tracePt t="146981" x="3619500" y="3532188"/>
          <p14:tracePt t="146991" x="3611563" y="3524250"/>
          <p14:tracePt t="146996" x="3603625" y="3524250"/>
          <p14:tracePt t="147004" x="3595688" y="3524250"/>
          <p14:tracePt t="147011" x="3595688" y="3516313"/>
          <p14:tracePt t="147027" x="3587750" y="3516313"/>
          <p14:tracePt t="147078" x="3579813" y="3516313"/>
          <p14:tracePt t="147101" x="3571875" y="3516313"/>
          <p14:tracePt t="147139" x="3563938" y="3516313"/>
          <p14:tracePt t="147162" x="3556000" y="3516313"/>
          <p14:tracePt t="147169" x="3556000" y="3508375"/>
          <p14:tracePt t="147178" x="3548063" y="3508375"/>
          <p14:tracePt t="147184" x="3532188" y="3500438"/>
          <p14:tracePt t="147191" x="3516313" y="3484563"/>
          <p14:tracePt t="147199" x="3508375" y="3484563"/>
          <p14:tracePt t="147208" x="3500438" y="3468688"/>
          <p14:tracePt t="147228" x="3492500" y="3460750"/>
          <p14:tracePt t="147327" x="3500438" y="3460750"/>
          <p14:tracePt t="147350" x="3508375" y="3460750"/>
          <p14:tracePt t="147358" x="3516313" y="3460750"/>
          <p14:tracePt t="147372" x="3540125" y="3460750"/>
          <p14:tracePt t="147380" x="3563938" y="3460750"/>
          <p14:tracePt t="147386" x="3571875" y="3460750"/>
          <p14:tracePt t="147394" x="3595688" y="3460750"/>
          <p14:tracePt t="147401" x="3619500" y="3460750"/>
          <p14:tracePt t="147409" x="3635375" y="3460750"/>
          <p14:tracePt t="147416" x="3651250" y="3460750"/>
          <p14:tracePt t="147425" x="3659188" y="3460750"/>
          <p14:tracePt t="147432" x="3675063" y="3460750"/>
          <p14:tracePt t="147440" x="3690938" y="3452813"/>
          <p14:tracePt t="147446" x="3698875" y="3452813"/>
          <p14:tracePt t="147456" x="3706813" y="3452813"/>
          <p14:tracePt t="147461" x="3722688" y="3452813"/>
          <p14:tracePt t="147468" x="3730625" y="3452813"/>
          <p14:tracePt t="147484" x="3738563" y="3452813"/>
          <p14:tracePt t="147492" x="3738563" y="3444875"/>
          <p14:tracePt t="147499" x="3746500" y="3444875"/>
          <p14:tracePt t="147508" x="3754438" y="3444875"/>
          <p14:tracePt t="147514" x="3762375" y="3444875"/>
          <p14:tracePt t="147522" x="3770313" y="3444875"/>
          <p14:tracePt t="147528" x="3778250" y="3436938"/>
          <p14:tracePt t="147536" x="3794125" y="3429000"/>
          <p14:tracePt t="147544" x="3810000" y="3421063"/>
          <p14:tracePt t="147551" x="3825875" y="3421063"/>
          <p14:tracePt t="147559" x="3843338" y="3413125"/>
          <p14:tracePt t="147567" x="3867150" y="3405188"/>
          <p14:tracePt t="147574" x="3890963" y="3405188"/>
          <p14:tracePt t="147581" x="3898900" y="3405188"/>
          <p14:tracePt t="147589" x="3914775" y="3397250"/>
          <p14:tracePt t="147597" x="3930650" y="3397250"/>
          <p14:tracePt t="147604" x="3946525" y="3397250"/>
          <p14:tracePt t="147613" x="3962400" y="3397250"/>
          <p14:tracePt t="147619" x="3978275" y="3397250"/>
          <p14:tracePt t="147634" x="3994150" y="3397250"/>
          <p14:tracePt t="147643" x="4002088" y="3397250"/>
          <p14:tracePt t="147657" x="4017963" y="3397250"/>
          <p14:tracePt t="147671" x="4025900" y="3397250"/>
          <p14:tracePt t="147679" x="4033838" y="3397250"/>
          <p14:tracePt t="147687" x="4041775" y="3397250"/>
          <p14:tracePt t="147694" x="4049713" y="3397250"/>
          <p14:tracePt t="147702" x="4065588" y="3397250"/>
          <p14:tracePt t="147710" x="4073525" y="3397250"/>
          <p14:tracePt t="147718" x="4089400" y="3397250"/>
          <p14:tracePt t="147725" x="4105275" y="3397250"/>
          <p14:tracePt t="147732" x="4121150" y="3397250"/>
          <p14:tracePt t="147740" x="4144963" y="3397250"/>
          <p14:tracePt t="147747" x="4160838" y="3397250"/>
          <p14:tracePt t="147754" x="4176713" y="3397250"/>
          <p14:tracePt t="147761" x="4192588" y="3397250"/>
          <p14:tracePt t="147769" x="4200525" y="3397250"/>
          <p14:tracePt t="147777" x="4217988" y="3397250"/>
          <p14:tracePt t="147784" x="4225925" y="3397250"/>
          <p14:tracePt t="147799" x="4241800" y="3397250"/>
          <p14:tracePt t="147814" x="4249738" y="3397250"/>
          <p14:tracePt t="147844" x="4257675" y="3397250"/>
          <p14:tracePt t="147878" x="4265613" y="3397250"/>
          <p14:tracePt t="147885" x="4273550" y="3389313"/>
          <p14:tracePt t="147922" x="4281488" y="3389313"/>
          <p14:tracePt t="148005" x="4289425" y="3389313"/>
          <p14:tracePt t="148076" x="4297363" y="3389313"/>
          <p14:tracePt t="148630" x="4305300" y="3389313"/>
          <p14:tracePt t="149245" x="4305300" y="3381375"/>
          <p14:tracePt t="149253" x="4297363" y="3381375"/>
          <p14:tracePt t="149269" x="4289425" y="3381375"/>
          <p14:tracePt t="149286" x="4281488" y="3381375"/>
          <p14:tracePt t="149507" x="4281488" y="3373438"/>
          <p14:tracePt t="149539" x="4281488" y="3365500"/>
          <p14:tracePt t="149591" x="4281488" y="3357563"/>
          <p14:tracePt t="149658" x="4281488" y="3349625"/>
          <p14:tracePt t="149666" x="4273550" y="3349625"/>
          <p14:tracePt t="149674" x="4265613" y="3349625"/>
          <p14:tracePt t="149845" x="4273550" y="3349625"/>
          <p14:tracePt t="149860" x="4281488" y="3349625"/>
          <p14:tracePt t="149868" x="4305300" y="3349625"/>
          <p14:tracePt t="149876" x="4337050" y="3349625"/>
          <p14:tracePt t="149883" x="4352925" y="3357563"/>
          <p14:tracePt t="149892" x="4392613" y="3373438"/>
          <p14:tracePt t="149898" x="4424363" y="3373438"/>
          <p14:tracePt t="149907" x="4471988" y="3389313"/>
          <p14:tracePt t="149913" x="4511675" y="3405188"/>
          <p14:tracePt t="149921" x="4551363" y="3421063"/>
          <p14:tracePt t="149928" x="4592638" y="3429000"/>
          <p14:tracePt t="149936" x="4640263" y="3452813"/>
          <p14:tracePt t="149943" x="4672013" y="3476625"/>
          <p14:tracePt t="149951" x="4743450" y="3500438"/>
          <p14:tracePt t="149958" x="4791075" y="3524250"/>
          <p14:tracePt t="149966" x="4854575" y="3556000"/>
          <p14:tracePt t="149974" x="4910138" y="3587750"/>
          <p14:tracePt t="149982" x="4991100" y="3629025"/>
          <p14:tracePt t="149989" x="5030788" y="3644900"/>
          <p14:tracePt t="149996" x="5094288" y="3692525"/>
          <p14:tracePt t="150005" x="5173663" y="3724275"/>
          <p14:tracePt t="150011" x="5253038" y="3756025"/>
          <p14:tracePt t="150018" x="5334000" y="3795713"/>
          <p14:tracePt t="150026" x="5397500" y="3827463"/>
          <p14:tracePt t="150034" x="5445125" y="3851275"/>
          <p14:tracePt t="150041" x="5492750" y="3875088"/>
          <p14:tracePt t="150048" x="5540375" y="3890963"/>
          <p14:tracePt t="150056" x="5564188" y="3898900"/>
          <p14:tracePt t="150062" x="5580063" y="3914775"/>
          <p14:tracePt t="150070" x="5588000" y="3922713"/>
          <p14:tracePt t="150078" x="5595938" y="3922713"/>
          <p14:tracePt t="150085" x="5603875" y="3930650"/>
          <p14:tracePt t="150100" x="5611813" y="3938588"/>
          <p14:tracePt t="150115" x="5619750" y="3948113"/>
          <p14:tracePt t="150124" x="5619750" y="3956050"/>
          <p14:tracePt t="150130" x="5619750" y="3963988"/>
          <p14:tracePt t="150146" x="5627688" y="3979863"/>
          <p14:tracePt t="150153" x="5635625" y="3979863"/>
          <p14:tracePt t="150161" x="5635625" y="3987800"/>
          <p14:tracePt t="150168" x="5643563" y="3987800"/>
          <p14:tracePt t="150176" x="5643563" y="3995738"/>
          <p14:tracePt t="150191" x="5643563" y="4003675"/>
          <p14:tracePt t="150208" x="5651500" y="4011613"/>
          <p14:tracePt t="150222" x="5651500" y="4019550"/>
          <p14:tracePt t="150266" x="5651500" y="4027488"/>
          <p14:tracePt t="150281" x="5651500" y="4035425"/>
          <p14:tracePt t="150289" x="5651500" y="4043363"/>
          <p14:tracePt t="150311" x="5659438" y="4043363"/>
          <p14:tracePt t="150318" x="5659438" y="4051300"/>
          <p14:tracePt t="151547" x="5659438" y="4059238"/>
          <p14:tracePt t="151563" x="5659438" y="4075113"/>
          <p14:tracePt t="151571" x="5659438" y="4083050"/>
          <p14:tracePt t="151578" x="5667375" y="4083050"/>
          <p14:tracePt t="151588" x="5667375" y="4098925"/>
          <p14:tracePt t="151593" x="5667375" y="4106863"/>
          <p14:tracePt t="151608" x="5667375" y="4114800"/>
          <p14:tracePt t="151616" x="5667375" y="4122738"/>
          <p14:tracePt t="151631" x="5667375" y="4130675"/>
          <p14:tracePt t="151646" x="5667375" y="4138613"/>
          <p14:tracePt t="151661" x="5667375" y="4154488"/>
          <p14:tracePt t="151668" x="5667375" y="4162425"/>
          <p14:tracePt t="151676" x="5659438" y="4170363"/>
          <p14:tracePt t="151683" x="5659438" y="4178300"/>
          <p14:tracePt t="151691" x="5651500" y="4194175"/>
          <p14:tracePt t="151699" x="5643563" y="4202113"/>
          <p14:tracePt t="151706" x="5635625" y="4225925"/>
          <p14:tracePt t="151713" x="5619750" y="4249738"/>
          <p14:tracePt t="151721" x="5603875" y="4265613"/>
          <p14:tracePt t="151728" x="5580063" y="4298950"/>
          <p14:tracePt t="151737" x="5556250" y="4322763"/>
          <p14:tracePt t="151744" x="5524500" y="4354513"/>
          <p14:tracePt t="151752" x="5492750" y="4378325"/>
          <p14:tracePt t="151758" x="5445125" y="4418013"/>
          <p14:tracePt t="151766" x="5389563" y="4457700"/>
          <p14:tracePt t="151774" x="5341938" y="4497388"/>
          <p14:tracePt t="151781" x="5284788" y="4521200"/>
          <p14:tracePt t="151789" x="5237163" y="4552950"/>
          <p14:tracePt t="151796" x="5181600" y="4576763"/>
          <p14:tracePt t="151804" x="5149850" y="4592638"/>
          <p14:tracePt t="151811" x="5102225" y="4641850"/>
          <p14:tracePt t="151820" x="5062538" y="4665663"/>
          <p14:tracePt t="151826" x="5014913" y="4705350"/>
          <p14:tracePt t="151833" x="4975225" y="4737100"/>
          <p14:tracePt t="151842" x="4951413" y="4760913"/>
          <p14:tracePt t="151848" x="4902200" y="4800600"/>
          <p14:tracePt t="151856" x="4862513" y="4832350"/>
          <p14:tracePt t="151863" x="4830763" y="4864100"/>
          <p14:tracePt t="151871" x="4791075" y="4895850"/>
          <p14:tracePt t="151878" x="4759325" y="4927600"/>
          <p14:tracePt t="151887" x="4719638" y="4967288"/>
          <p14:tracePt t="151893" x="4695825" y="4984750"/>
          <p14:tracePt t="151901" x="4672013" y="5016500"/>
          <p14:tracePt t="151908" x="4640263" y="5040313"/>
          <p14:tracePt t="151916" x="4616450" y="5064125"/>
          <p14:tracePt t="151924" x="4576763" y="5103813"/>
          <p14:tracePt t="151932" x="4559300" y="5127625"/>
          <p14:tracePt t="151940" x="4535488" y="5151438"/>
          <p14:tracePt t="151946" x="4519613" y="5175250"/>
          <p14:tracePt t="151954" x="4503738" y="5207000"/>
          <p14:tracePt t="151962" x="4479925" y="5238750"/>
          <p14:tracePt t="151968" x="4456113" y="5270500"/>
          <p14:tracePt t="151976" x="4432300" y="5319713"/>
          <p14:tracePt t="151983" x="4408488" y="5367338"/>
          <p14:tracePt t="151991" x="4376738" y="5414963"/>
          <p14:tracePt t="151999" x="4352925" y="5470525"/>
          <p14:tracePt t="152007" x="4329113" y="5526088"/>
          <p14:tracePt t="152014" x="4313238" y="5565775"/>
          <p14:tracePt t="152022" x="4273550" y="5613400"/>
          <p14:tracePt t="152028" x="4265613" y="5653088"/>
          <p14:tracePt t="152037" x="4225925" y="5718175"/>
          <p14:tracePt t="152043" x="4210050" y="5749925"/>
          <p14:tracePt t="152051" x="4184650" y="5797550"/>
          <p14:tracePt t="152058" x="4160838" y="5829300"/>
          <p14:tracePt t="152066" x="4152900" y="5853113"/>
          <p14:tracePt t="152073" x="4144963" y="5868988"/>
          <p14:tracePt t="152082" x="4129088" y="5884863"/>
          <p14:tracePt t="152089" x="4121150" y="5908675"/>
          <p14:tracePt t="152096" x="4113213" y="5932488"/>
          <p14:tracePt t="152104" x="4105275" y="5948363"/>
          <p14:tracePt t="152111" x="4105275" y="5956300"/>
          <p14:tracePt t="152120" x="4097338" y="5972175"/>
          <p14:tracePt t="152126" x="4081463" y="5995988"/>
          <p14:tracePt t="152133" x="4081463" y="6005513"/>
          <p14:tracePt t="152141" x="4081463" y="6021388"/>
          <p14:tracePt t="152149" x="4073525" y="6037263"/>
          <p14:tracePt t="152156" x="4057650" y="6061075"/>
          <p14:tracePt t="152172" x="4057650" y="6069013"/>
          <p14:tracePt t="152262" x="4065588" y="6069013"/>
          <p14:tracePt t="152278" x="4073525" y="6069013"/>
          <p14:tracePt t="152293" x="4081463" y="6069013"/>
          <p14:tracePt t="152299" x="4089400" y="6061075"/>
          <p14:tracePt t="152309" x="4097338" y="6053138"/>
          <p14:tracePt t="152314" x="4105275" y="6045200"/>
          <p14:tracePt t="152323" x="4113213" y="6037263"/>
          <p14:tracePt t="152329" x="4121150" y="6037263"/>
          <p14:tracePt t="152338" x="4129088" y="6029325"/>
          <p14:tracePt t="152345" x="4137025" y="6029325"/>
          <p14:tracePt t="152353" x="4144963" y="6013450"/>
          <p14:tracePt t="152359" x="4152900" y="6013450"/>
          <p14:tracePt t="152368" x="4152900" y="6005513"/>
          <p14:tracePt t="152376" x="4160838" y="5995988"/>
          <p14:tracePt t="152382" x="4168775" y="5988050"/>
          <p14:tracePt t="152390" x="4176713" y="5980113"/>
          <p14:tracePt t="152398" x="4184650" y="5972175"/>
          <p14:tracePt t="152405" x="4192588" y="5964238"/>
          <p14:tracePt t="152412" x="4200525" y="5956300"/>
          <p14:tracePt t="152422" x="4210050" y="5948363"/>
          <p14:tracePt t="152427" x="4217988" y="5940425"/>
          <p14:tracePt t="152435" x="4233863" y="5932488"/>
          <p14:tracePt t="152449" x="4241800" y="5924550"/>
          <p14:tracePt t="152458" x="4257675" y="5916613"/>
          <p14:tracePt t="152464" x="4265613" y="5908675"/>
          <p14:tracePt t="152475" x="4281488" y="5908675"/>
          <p14:tracePt t="152479" x="4281488" y="5900738"/>
          <p14:tracePt t="152487" x="4289425" y="5892800"/>
          <p14:tracePt t="152493" x="4329113" y="5884863"/>
          <p14:tracePt t="152502" x="4352925" y="5876925"/>
          <p14:tracePt t="152508" x="4376738" y="5876925"/>
          <p14:tracePt t="152516" x="4400550" y="5868988"/>
          <p14:tracePt t="152524" x="4416425" y="5861050"/>
          <p14:tracePt t="152531" x="4432300" y="5861050"/>
          <p14:tracePt t="152539" x="4456113" y="5861050"/>
          <p14:tracePt t="152546" x="4479925" y="5861050"/>
          <p14:tracePt t="152554" x="4511675" y="5861050"/>
          <p14:tracePt t="152561" x="4559300" y="5861050"/>
          <p14:tracePt t="152571" x="4600575" y="5861050"/>
          <p14:tracePt t="152576" x="4624388" y="5861050"/>
          <p14:tracePt t="152584" x="4656138" y="5861050"/>
          <p14:tracePt t="152591" x="4687888" y="5853113"/>
          <p14:tracePt t="152600" x="4735513" y="5853113"/>
          <p14:tracePt t="152606" x="4775200" y="5845175"/>
          <p14:tracePt t="152613" x="4814888" y="5837238"/>
          <p14:tracePt t="152622" x="4846638" y="5837238"/>
          <p14:tracePt t="152629" x="4886325" y="5829300"/>
          <p14:tracePt t="152636" x="4902200" y="5829300"/>
          <p14:tracePt t="152644" x="4902200" y="5821363"/>
          <p14:tracePt t="152655" x="4910138" y="5821363"/>
          <p14:tracePt t="152816" x="4894263" y="5813425"/>
          <p14:tracePt t="152823" x="4862513" y="5805488"/>
          <p14:tracePt t="152831" x="4838700" y="5805488"/>
          <p14:tracePt t="152839" x="4806950" y="5797550"/>
          <p14:tracePt t="152846" x="4743450" y="5789613"/>
          <p14:tracePt t="152854" x="4672013" y="5789613"/>
          <p14:tracePt t="152861" x="4592638" y="5773738"/>
          <p14:tracePt t="152869" x="4503738" y="5765800"/>
          <p14:tracePt t="152876" x="4400550" y="5749925"/>
          <p14:tracePt t="152884" x="4313238" y="5741988"/>
          <p14:tracePt t="152891" x="4241800" y="5734050"/>
          <p14:tracePt t="152899" x="4144963" y="5718175"/>
          <p14:tracePt t="152907" x="4057650" y="5710238"/>
          <p14:tracePt t="152913" x="3962400" y="5710238"/>
          <p14:tracePt t="152922" x="3906838" y="5710238"/>
          <p14:tracePt t="152929" x="3875088" y="5710238"/>
          <p14:tracePt t="152937" x="3867150" y="5710238"/>
          <p14:tracePt t="152944" x="3859213" y="5710238"/>
          <p14:tracePt t="153097" x="3875088" y="5710238"/>
          <p14:tracePt t="153105" x="3883025" y="5710238"/>
          <p14:tracePt t="153114" x="3906838" y="5710238"/>
          <p14:tracePt t="153122" x="3930650" y="5710238"/>
          <p14:tracePt t="153125" x="3962400" y="5710238"/>
          <p14:tracePt t="153132" x="3986213" y="5710238"/>
          <p14:tracePt t="153140" x="4017963" y="5718175"/>
          <p14:tracePt t="153147" x="4049713" y="5718175"/>
          <p14:tracePt t="153154" x="4073525" y="5726113"/>
          <p14:tracePt t="153164" x="4121150" y="5726113"/>
          <p14:tracePt t="153171" x="4152900" y="5726113"/>
          <p14:tracePt t="153177" x="4176713" y="5726113"/>
          <p14:tracePt t="153185" x="4200525" y="5734050"/>
          <p14:tracePt t="153191" x="4233863" y="5734050"/>
          <p14:tracePt t="153199" x="4257675" y="5734050"/>
          <p14:tracePt t="153209" x="4289425" y="5734050"/>
          <p14:tracePt t="153225" x="4337050" y="5741988"/>
          <p14:tracePt t="153230" x="4352925" y="5741988"/>
          <p14:tracePt t="153238" x="4360863" y="5741988"/>
          <p14:tracePt t="153244" x="4376738" y="5741988"/>
          <p14:tracePt t="153255" x="4384675" y="5741988"/>
          <p14:tracePt t="153259" x="4392613" y="5741988"/>
          <p14:tracePt t="153267" x="4408488" y="5749925"/>
          <p14:tracePt t="153275" x="4416425" y="5749925"/>
          <p14:tracePt t="153282" x="4432300" y="5749925"/>
          <p14:tracePt t="153291" x="4440238" y="5749925"/>
          <p14:tracePt t="153305" x="4456113" y="5749925"/>
          <p14:tracePt t="153308" x="4464050" y="5749925"/>
          <p14:tracePt t="153312" x="4471988" y="5749925"/>
          <p14:tracePt t="153320" x="4479925" y="5749925"/>
          <p14:tracePt t="153327" x="4495800" y="5749925"/>
          <p14:tracePt t="153730" x="4471988" y="5749925"/>
          <p14:tracePt t="153738" x="4448175" y="5749925"/>
          <p14:tracePt t="153746" x="4424363" y="5749925"/>
          <p14:tracePt t="153753" x="4392613" y="5749925"/>
          <p14:tracePt t="153761" x="4368800" y="5749925"/>
          <p14:tracePt t="153769" x="4352925" y="5749925"/>
          <p14:tracePt t="153776" x="4344988" y="5749925"/>
          <p14:tracePt t="153784" x="4337050" y="5749925"/>
          <p14:tracePt t="153791" x="4329113" y="5749925"/>
          <p14:tracePt t="153806" x="4321175" y="5749925"/>
          <p14:tracePt t="153813" x="4321175" y="5757863"/>
          <p14:tracePt t="153837" x="4313238" y="5757863"/>
          <p14:tracePt t="153845" x="4313238" y="5765800"/>
          <p14:tracePt t="153866" x="4305300" y="5765800"/>
          <p14:tracePt t="154046" x="4305300" y="5773738"/>
          <p14:tracePt t="154054" x="4321175" y="5781675"/>
          <p14:tracePt t="154061" x="4337050" y="5781675"/>
          <p14:tracePt t="154068" x="4344988" y="5781675"/>
          <p14:tracePt t="154077" x="4368800" y="5781675"/>
          <p14:tracePt t="154085" x="4400550" y="5781675"/>
          <p14:tracePt t="154091" x="4424363" y="5781675"/>
          <p14:tracePt t="154098" x="4456113" y="5781675"/>
          <p14:tracePt t="154106" x="4487863" y="5781675"/>
          <p14:tracePt t="154113" x="4535488" y="5781675"/>
          <p14:tracePt t="154121" x="4543425" y="5781675"/>
          <p14:tracePt t="154128" x="4576763" y="5781675"/>
          <p14:tracePt t="154137" x="4608513" y="5781675"/>
          <p14:tracePt t="154143" x="4640263" y="5781675"/>
          <p14:tracePt t="154152" x="4664075" y="5781675"/>
          <p14:tracePt t="154160" x="4679950" y="5781675"/>
          <p14:tracePt t="154166" x="4703763" y="5781675"/>
          <p14:tracePt t="154173" x="4719638" y="5781675"/>
          <p14:tracePt t="154181" x="4727575" y="5781675"/>
          <p14:tracePt t="154188" x="4743450" y="5789613"/>
          <p14:tracePt t="154196" x="4751388" y="5789613"/>
          <p14:tracePt t="154206" x="4759325" y="5789613"/>
          <p14:tracePt t="154211" x="4759325" y="5797550"/>
          <p14:tracePt t="154219" x="4775200" y="5797550"/>
          <p14:tracePt t="154256" x="4783138" y="5797550"/>
          <p14:tracePt t="154279" x="4799013" y="5797550"/>
          <p14:tracePt t="154287" x="4814888" y="5805488"/>
          <p14:tracePt t="154294" x="4830763" y="5805488"/>
          <p14:tracePt t="154302" x="4846638" y="5805488"/>
          <p14:tracePt t="154309" x="4862513" y="5813425"/>
          <p14:tracePt t="154317" x="4878388" y="5813425"/>
          <p14:tracePt t="154323" x="4894263" y="5813425"/>
          <p14:tracePt t="154331" x="4902200" y="5813425"/>
          <p14:tracePt t="154338" x="4910138" y="5813425"/>
          <p14:tracePt t="154346" x="4926013" y="5813425"/>
          <p14:tracePt t="158008" x="4933950" y="5749925"/>
          <p14:tracePt t="158009" x="4943475" y="5670550"/>
          <p14:tracePt t="158013" x="4951413" y="5629275"/>
          <p14:tracePt t="158014" x="4951413" y="5597525"/>
          <p14:tracePt t="158021" x="4951413" y="5541963"/>
          <p14:tracePt t="158028" x="4959350" y="5494338"/>
          <p14:tracePt t="158036" x="4959350" y="5430838"/>
          <p14:tracePt t="158044" x="4967288" y="5375275"/>
          <p14:tracePt t="158051" x="4967288" y="5310188"/>
          <p14:tracePt t="158058" x="4967288" y="5246688"/>
          <p14:tracePt t="158067" x="4967288" y="5175250"/>
          <p14:tracePt t="158074" x="4967288" y="5103813"/>
          <p14:tracePt t="158083" x="4967288" y="5016500"/>
          <p14:tracePt t="158088" x="4967288" y="4943475"/>
          <p14:tracePt t="158096" x="4967288" y="4879975"/>
          <p14:tracePt t="158104" x="4959350" y="4816475"/>
          <p14:tracePt t="158112" x="4951413" y="4745038"/>
          <p14:tracePt t="158118" x="4933950" y="4705350"/>
          <p14:tracePt t="158127" x="4926013" y="4657725"/>
          <p14:tracePt t="158134" x="4926013" y="4624388"/>
          <p14:tracePt t="158142" x="4926013" y="4576763"/>
          <p14:tracePt t="158149" x="4918075" y="4560888"/>
          <p14:tracePt t="158156" x="4918075" y="4537075"/>
          <p14:tracePt t="158165" x="4910138" y="4521200"/>
          <p14:tracePt t="158171" x="4910138" y="4513263"/>
          <p14:tracePt t="158179" x="4910138" y="4497388"/>
          <p14:tracePt t="158194" x="4910138" y="4489450"/>
          <p14:tracePt t="158219" x="4910138" y="4481513"/>
          <p14:tracePt t="158232" x="4910138" y="4473575"/>
          <p14:tracePt t="158253" x="4910138" y="4465638"/>
          <p14:tracePt t="158269" x="4910138" y="4457700"/>
          <p14:tracePt t="158285" x="4910138" y="4449763"/>
          <p14:tracePt t="158292" x="4910138" y="4425950"/>
          <p14:tracePt t="158301" x="4910138" y="4410075"/>
          <p14:tracePt t="158306" x="4910138" y="4402138"/>
          <p14:tracePt t="158315" x="4910138" y="4394200"/>
          <p14:tracePt t="158321" x="4910138" y="4386263"/>
          <p14:tracePt t="158433" x="4902200" y="4386263"/>
          <p14:tracePt t="158442" x="4902200" y="4394200"/>
          <p14:tracePt t="158605" x="4902200" y="4402138"/>
          <p14:tracePt t="158614" x="4902200" y="4410075"/>
          <p14:tracePt t="158629" x="4902200" y="4418013"/>
          <p14:tracePt t="158651" x="4902200" y="4425950"/>
          <p14:tracePt t="158673" x="4902200" y="4433888"/>
          <p14:tracePt t="158698" x="4902200" y="4441825"/>
          <p14:tracePt t="158703" x="4902200" y="4449763"/>
          <p14:tracePt t="158718" x="4902200" y="4457700"/>
          <p14:tracePt t="158735" x="4902200" y="4465638"/>
          <p14:tracePt t="158741" x="4902200" y="4473575"/>
          <p14:tracePt t="158749" x="4902200" y="4481513"/>
          <p14:tracePt t="158756" x="4902200" y="4489450"/>
          <p14:tracePt t="158771" x="4902200" y="4497388"/>
          <p14:tracePt t="158779" x="4894263" y="4505325"/>
          <p14:tracePt t="158794" x="4894263" y="4513263"/>
          <p14:tracePt t="158817" x="4894263" y="4521200"/>
          <p14:tracePt t="158832" x="4894263" y="4529138"/>
          <p14:tracePt t="158838" x="4894263" y="4537075"/>
          <p14:tracePt t="158854" x="4894263" y="4545013"/>
          <p14:tracePt t="158861" x="4886325" y="4545013"/>
          <p14:tracePt t="158868" x="4886325" y="4552950"/>
          <p14:tracePt t="158884" x="4886325" y="4560888"/>
          <p14:tracePt t="158891" x="4886325" y="4568825"/>
          <p14:tracePt t="158899" x="4878388" y="4576763"/>
          <p14:tracePt t="158915" x="4878388" y="4592638"/>
          <p14:tracePt t="158921" x="4870450" y="4616450"/>
          <p14:tracePt t="158929" x="4870450" y="4633913"/>
          <p14:tracePt t="158936" x="4870450" y="4649788"/>
          <p14:tracePt t="158944" x="4870450" y="4657725"/>
          <p14:tracePt t="158951" x="4870450" y="4681538"/>
          <p14:tracePt t="158959" x="4862513" y="4705350"/>
          <p14:tracePt t="158967" x="4862513" y="4729163"/>
          <p14:tracePt t="158974" x="4854575" y="4752975"/>
          <p14:tracePt t="158981" x="4846638" y="4792663"/>
          <p14:tracePt t="158989" x="4838700" y="4816475"/>
          <p14:tracePt t="158997" x="4838700" y="4824413"/>
          <p14:tracePt t="159003" x="4830763" y="4856163"/>
          <p14:tracePt t="159011" x="4822825" y="4879975"/>
          <p14:tracePt t="159019" x="4814888" y="4895850"/>
          <p14:tracePt t="159027" x="4814888" y="4911725"/>
          <p14:tracePt t="159034" x="4806950" y="4927600"/>
          <p14:tracePt t="159041" x="4806950" y="4935538"/>
          <p14:tracePt t="159050" x="4799013" y="4935538"/>
          <p14:tracePt t="159057" x="4799013" y="4951413"/>
          <p14:tracePt t="159064" x="4799013" y="4959350"/>
          <p14:tracePt t="159071" x="4783138" y="4984750"/>
          <p14:tracePt t="159079" x="4783138" y="5000625"/>
          <p14:tracePt t="159086" x="4775200" y="5024438"/>
          <p14:tracePt t="159093" x="4775200" y="5040313"/>
          <p14:tracePt t="159101" x="4767263" y="5056188"/>
          <p14:tracePt t="159108" x="4751388" y="5087938"/>
          <p14:tracePt t="159117" x="4743450" y="5111750"/>
          <p14:tracePt t="159124" x="4743450" y="5143500"/>
          <p14:tracePt t="159131" x="4735513" y="5175250"/>
          <p14:tracePt t="159138" x="4727575" y="5214938"/>
          <p14:tracePt t="159147" x="4719638" y="5246688"/>
          <p14:tracePt t="159154" x="4719638" y="5262563"/>
          <p14:tracePt t="159161" x="4711700" y="5294313"/>
          <p14:tracePt t="159168" x="4711700" y="5310188"/>
          <p14:tracePt t="159176" x="4711700" y="5335588"/>
          <p14:tracePt t="159184" x="4711700" y="5351463"/>
          <p14:tracePt t="159192" x="4711700" y="5375275"/>
          <p14:tracePt t="159199" x="4711700" y="5391150"/>
          <p14:tracePt t="159216" x="4711700" y="5414963"/>
          <p14:tracePt t="159221" x="4711700" y="5422900"/>
          <p14:tracePt t="159229" x="4711700" y="5446713"/>
          <p14:tracePt t="159236" x="4711700" y="5454650"/>
          <p14:tracePt t="159244" x="4711700" y="5470525"/>
          <p14:tracePt t="159251" x="4711700" y="5478463"/>
          <p14:tracePt t="159259" x="4719638" y="5478463"/>
          <p14:tracePt t="159267" x="4719638" y="5486400"/>
          <p14:tracePt t="159282" x="4719638" y="5502275"/>
          <p14:tracePt t="159289" x="4727575" y="5502275"/>
          <p14:tracePt t="159298" x="4727575" y="5510213"/>
          <p14:tracePt t="159312" x="4727575" y="5518150"/>
          <p14:tracePt t="159335" x="4727575" y="5526088"/>
          <p14:tracePt t="159350" x="4727575" y="5534025"/>
          <p14:tracePt t="159387" x="4735513" y="5534025"/>
          <p14:tracePt t="159553" x="4743450" y="5534025"/>
          <p14:tracePt t="159589" x="4743450" y="5526088"/>
          <p14:tracePt t="159599" x="4751388" y="5526088"/>
          <p14:tracePt t="159619" x="4759325" y="5526088"/>
          <p14:tracePt t="159709" x="4767263" y="5526088"/>
          <p14:tracePt t="159740" x="4767263" y="5518150"/>
          <p14:tracePt t="159851" x="4767263" y="5510213"/>
          <p14:tracePt t="159867" x="4775200" y="5510213"/>
          <p14:tracePt t="159897" x="4775200" y="5502275"/>
          <p14:tracePt t="159911" x="4783138" y="5502275"/>
          <p14:tracePt t="159919" x="4783138" y="5494338"/>
          <p14:tracePt t="159926" x="4791075" y="5494338"/>
          <p14:tracePt t="159941" x="4791075" y="5486400"/>
          <p14:tracePt t="159957" x="4799013" y="5486400"/>
          <p14:tracePt t="159964" x="4799013" y="5478463"/>
          <p14:tracePt t="159979" x="4814888" y="5470525"/>
          <p14:tracePt t="159986" x="4814888" y="5462588"/>
          <p14:tracePt t="160001" x="4822825" y="5454650"/>
          <p14:tracePt t="160016" x="4838700" y="5438775"/>
          <p14:tracePt t="160032" x="4846638" y="5430838"/>
          <p14:tracePt t="160054" x="4854575" y="5422900"/>
          <p14:tracePt t="160076" x="4854575" y="5414963"/>
          <p14:tracePt t="160084" x="4854575" y="5407025"/>
          <p14:tracePt t="160091" x="4862513" y="5399088"/>
          <p14:tracePt t="160106" x="4862513" y="5383213"/>
          <p14:tracePt t="160115" x="4862513" y="5367338"/>
          <p14:tracePt t="160121" x="4862513" y="5343525"/>
          <p14:tracePt t="160130" x="4862513" y="5327650"/>
          <p14:tracePt t="160136" x="4846638" y="5319713"/>
          <p14:tracePt t="160144" x="4838700" y="5294313"/>
          <p14:tracePt t="160151" x="4830763" y="5270500"/>
          <p14:tracePt t="160159" x="4822825" y="5254625"/>
          <p14:tracePt t="160166" x="4814888" y="5238750"/>
          <p14:tracePt t="160174" x="4791075" y="5214938"/>
          <p14:tracePt t="160182" x="4775200" y="5183188"/>
          <p14:tracePt t="160188" x="4759325" y="5159375"/>
          <p14:tracePt t="160197" x="4735513" y="5119688"/>
          <p14:tracePt t="160204" x="4719638" y="5095875"/>
          <p14:tracePt t="160215" x="4703763" y="5064125"/>
          <p14:tracePt t="160219" x="4664075" y="4992688"/>
          <p14:tracePt t="160226" x="4648200" y="4919663"/>
          <p14:tracePt t="160233" x="4632325" y="4848225"/>
          <p14:tracePt t="160241" x="4616450" y="4784725"/>
          <p14:tracePt t="160249" x="4592638" y="4681538"/>
          <p14:tracePt t="160256" x="4576763" y="4576763"/>
          <p14:tracePt t="160264" x="4543425" y="4457700"/>
          <p14:tracePt t="160271" x="4519613" y="4346575"/>
          <p14:tracePt t="160280" x="4479925" y="4249738"/>
          <p14:tracePt t="160286" x="4456113" y="4178300"/>
          <p14:tracePt t="160294" x="4416425" y="4090988"/>
          <p14:tracePt t="160301" x="4368800" y="4027488"/>
          <p14:tracePt t="160309" x="4344988" y="3979863"/>
          <p14:tracePt t="160318" x="4305300" y="3914775"/>
          <p14:tracePt t="160324" x="4289425" y="3898900"/>
          <p14:tracePt t="160332" x="4289425" y="3890963"/>
          <p14:tracePt t="160338" x="4289425" y="3883025"/>
          <p14:tracePt t="160354" x="4297363" y="3883025"/>
          <p14:tracePt t="160369" x="4305300" y="3883025"/>
          <p14:tracePt t="160379" x="4329113" y="3883025"/>
          <p14:tracePt t="160384" x="4352925" y="3883025"/>
          <p14:tracePt t="160392" x="4376738" y="3883025"/>
          <p14:tracePt t="160400" x="4408488" y="3883025"/>
          <p14:tracePt t="160406" x="4432300" y="3883025"/>
          <p14:tracePt t="160414" x="4471988" y="3883025"/>
          <p14:tracePt t="160422" x="4519613" y="3875088"/>
          <p14:tracePt t="160430" x="4576763" y="3859213"/>
          <p14:tracePt t="160437" x="4624388" y="3851275"/>
          <p14:tracePt t="160444" x="4672013" y="3835400"/>
          <p14:tracePt t="160451" x="4735513" y="3811588"/>
          <p14:tracePt t="160459" x="4791075" y="3787775"/>
          <p14:tracePt t="160467" x="4862513" y="3763963"/>
          <p14:tracePt t="160474" x="4943475" y="3732213"/>
          <p14:tracePt t="160483" x="5006975" y="3708400"/>
          <p14:tracePt t="160489" x="5070475" y="3676650"/>
          <p14:tracePt t="160498" x="5126038" y="3652838"/>
          <p14:tracePt t="160504" x="5205413" y="3629025"/>
          <p14:tracePt t="160512" x="5284788" y="3605213"/>
          <p14:tracePt t="160519" x="5357813" y="3579813"/>
          <p14:tracePt t="160527" x="5445125" y="3571875"/>
          <p14:tracePt t="160535" x="5524500" y="3556000"/>
          <p14:tracePt t="160541" x="5611813" y="3540125"/>
          <p14:tracePt t="160550" x="5659438" y="3532188"/>
          <p14:tracePt t="160556" x="5740400" y="3524250"/>
          <p14:tracePt t="160566" x="5843588" y="3508375"/>
          <p14:tracePt t="160571" x="5883275" y="3500438"/>
          <p14:tracePt t="160580" x="5915025" y="3492500"/>
          <p14:tracePt t="160586" x="5938838" y="3492500"/>
          <p14:tracePt t="160594" x="5962650" y="3492500"/>
          <p14:tracePt t="160601" x="5986463" y="3492500"/>
          <p14:tracePt t="160611" x="6026150" y="3492500"/>
          <p14:tracePt t="160618" x="6083300" y="3492500"/>
          <p14:tracePt t="160624" x="6122988" y="3492500"/>
          <p14:tracePt t="160634" x="6186488" y="3492500"/>
          <p14:tracePt t="160639" x="6234113" y="3492500"/>
          <p14:tracePt t="160647" x="6273800" y="3492500"/>
          <p14:tracePt t="160655" x="6329363" y="3492500"/>
          <p14:tracePt t="160663" x="6369050" y="3484563"/>
          <p14:tracePt t="160669" x="6426200" y="3468688"/>
          <p14:tracePt t="160677" x="6465888" y="3452813"/>
          <p14:tracePt t="160684" x="6513513" y="3429000"/>
          <p14:tracePt t="160692" x="6545263" y="3413125"/>
          <p14:tracePt t="160700" x="6577013" y="3405188"/>
          <p14:tracePt t="160707" x="6608763" y="3389313"/>
          <p14:tracePt t="160714" x="6632575" y="3381375"/>
          <p14:tracePt t="160721" x="6704013" y="3365500"/>
          <p14:tracePt t="160729" x="6777038" y="3341688"/>
          <p14:tracePt t="160736" x="6856413" y="3325813"/>
          <p14:tracePt t="160745" x="6927850" y="3294063"/>
          <p14:tracePt t="160751" x="6991350" y="3270250"/>
          <p14:tracePt t="160759" x="7046913" y="3252788"/>
          <p14:tracePt t="160768" x="7094538" y="3228975"/>
          <p14:tracePt t="160774" x="7118350" y="3221038"/>
          <p14:tracePt t="160783" x="7143750" y="3213100"/>
          <p14:tracePt t="160789" x="7159625" y="3213100"/>
          <p14:tracePt t="160797" x="7175500" y="3213100"/>
          <p14:tracePt t="160804" x="7191375" y="3205163"/>
          <p14:tracePt t="160814" x="7215188" y="3205163"/>
          <p14:tracePt t="160819" x="7239000" y="3205163"/>
          <p14:tracePt t="160826" x="7262813" y="3205163"/>
          <p14:tracePt t="160834" x="7286625" y="3205163"/>
          <p14:tracePt t="160842" x="7310438" y="3205163"/>
          <p14:tracePt t="160850" x="7334250" y="3205163"/>
          <p14:tracePt t="160856" x="7358063" y="3205163"/>
          <p14:tracePt t="160864" x="7389813" y="3205163"/>
          <p14:tracePt t="160873" x="7421563" y="3205163"/>
          <p14:tracePt t="160880" x="7453313" y="3205163"/>
          <p14:tracePt t="160886" x="7485063" y="3213100"/>
          <p14:tracePt t="160894" x="7526338" y="3221038"/>
          <p14:tracePt t="160902" x="7613650" y="3244850"/>
          <p14:tracePt t="160909" x="7669213" y="3262313"/>
          <p14:tracePt t="160918" x="7732713" y="3278188"/>
          <p14:tracePt t="160924" x="7796213" y="3302000"/>
          <p14:tracePt t="160933" x="7877175" y="3317875"/>
          <p14:tracePt t="160940" x="7956550" y="3349625"/>
          <p14:tracePt t="160947" x="8012113" y="3365500"/>
          <p14:tracePt t="160954" x="8067675" y="3381375"/>
          <p14:tracePt t="160962" x="8091488" y="3381375"/>
          <p14:tracePt t="160969" x="8115300" y="3381375"/>
          <p14:tracePt t="160977" x="8123238" y="3389313"/>
          <p14:tracePt t="160984" x="8131175" y="3389313"/>
          <p14:tracePt t="160992" x="8139113" y="3389313"/>
          <p14:tracePt t="161000" x="8147050" y="3389313"/>
          <p14:tracePt t="161007" x="8147050" y="3397250"/>
          <p14:tracePt t="161022" x="8154988" y="3397250"/>
          <p14:tracePt t="161030" x="8170863" y="3413125"/>
          <p14:tracePt t="161037" x="8202613" y="3421063"/>
          <p14:tracePt t="161045" x="8251825" y="3429000"/>
          <p14:tracePt t="161051" x="8307388" y="3444875"/>
          <p14:tracePt t="161059" x="8362950" y="3460750"/>
          <p14:tracePt t="161067" x="8394700" y="3468688"/>
          <p14:tracePt t="161075" x="8450263" y="3476625"/>
          <p14:tracePt t="161083" x="8489950" y="3484563"/>
          <p14:tracePt t="161089" x="8537575" y="3492500"/>
          <p14:tracePt t="161097" x="8569325" y="3492500"/>
          <p14:tracePt t="161104" x="8610600" y="3500438"/>
          <p14:tracePt t="161113" x="8618538" y="3500438"/>
          <p14:tracePt t="161127" x="8634413" y="3500438"/>
          <p14:tracePt t="161150" x="8642350" y="3500438"/>
          <p14:tracePt t="161250" x="8642350" y="3492500"/>
          <p14:tracePt t="161256" x="8642350" y="3468688"/>
          <p14:tracePt t="161264" x="8634413" y="3444875"/>
          <p14:tracePt t="161272" x="8618538" y="3429000"/>
          <p14:tracePt t="161281" x="8585200" y="3389313"/>
          <p14:tracePt t="161290" x="8553450" y="3357563"/>
          <p14:tracePt t="161294" x="8537575" y="3341688"/>
          <p14:tracePt t="161300" x="8497888" y="3302000"/>
          <p14:tracePt t="161308" x="8466138" y="3286125"/>
          <p14:tracePt t="161316" x="8442325" y="3252788"/>
          <p14:tracePt t="161322" x="8426450" y="3236913"/>
          <p14:tracePt t="161331" x="8410575" y="3228975"/>
          <p14:tracePt t="161337" x="8402638" y="3221038"/>
          <p14:tracePt t="161347" x="8394700" y="3221038"/>
          <p14:tracePt t="161384" x="8402638" y="3228975"/>
          <p14:tracePt t="161389" x="8418513" y="3228975"/>
          <p14:tracePt t="161398" x="8426450" y="3244850"/>
          <p14:tracePt t="161404" x="8450263" y="3252788"/>
          <p14:tracePt t="161414" x="8474075" y="3262313"/>
          <p14:tracePt t="161419" x="8505825" y="3270250"/>
          <p14:tracePt t="161427" x="8521700" y="3278188"/>
          <p14:tracePt t="161435" x="8529638" y="3286125"/>
          <p14:tracePt t="161442" x="8553450" y="3294063"/>
          <p14:tracePt t="161451" x="8569325" y="3294063"/>
          <p14:tracePt t="161457" x="8585200" y="3302000"/>
          <p14:tracePt t="161472" x="8593138" y="3302000"/>
          <p14:tracePt t="161622" x="8593138" y="3309938"/>
          <p14:tracePt t="161629" x="8593138" y="3317875"/>
          <p14:tracePt t="161637" x="8585200" y="3333750"/>
          <p14:tracePt t="161645" x="8577263" y="3349625"/>
          <p14:tracePt t="161652" x="8561388" y="3373438"/>
          <p14:tracePt t="161659" x="8537575" y="3389313"/>
          <p14:tracePt t="161668" x="8505825" y="3421063"/>
          <p14:tracePt t="161674" x="8458200" y="3452813"/>
          <p14:tracePt t="161683" x="8410575" y="3484563"/>
          <p14:tracePt t="161689" x="8339138" y="3516313"/>
          <p14:tracePt t="161697" x="8259763" y="3548063"/>
          <p14:tracePt t="161704" x="8170863" y="3595688"/>
          <p14:tracePt t="161713" x="8027988" y="3644900"/>
          <p14:tracePt t="161719" x="7916863" y="3676650"/>
          <p14:tracePt t="161727" x="7812088" y="3692525"/>
          <p14:tracePt t="161736" x="7732713" y="3708400"/>
          <p14:tracePt t="161742" x="7629525" y="3724275"/>
          <p14:tracePt t="161750" x="7510463" y="3748088"/>
          <p14:tracePt t="161757" x="7405688" y="3756025"/>
          <p14:tracePt t="161765" x="7286625" y="3771900"/>
          <p14:tracePt t="161773" x="7143750" y="3795713"/>
          <p14:tracePt t="161780" x="6991350" y="3795713"/>
          <p14:tracePt t="161787" x="6880225" y="3803650"/>
          <p14:tracePt t="161795" x="6719888" y="3803650"/>
          <p14:tracePt t="161802" x="6529388" y="3803650"/>
          <p14:tracePt t="161809" x="6305550" y="3803650"/>
          <p14:tracePt t="161817" x="6091238" y="3803650"/>
          <p14:tracePt t="161824" x="5851525" y="3803650"/>
          <p14:tracePt t="161834" x="5700713" y="3803650"/>
          <p14:tracePt t="161839" x="5453063" y="3811588"/>
          <p14:tracePt t="161847" x="5237163" y="3827463"/>
          <p14:tracePt t="161854" x="5030788" y="3835400"/>
          <p14:tracePt t="161867" x="4846638" y="3859213"/>
          <p14:tracePt t="161870" x="4703763" y="3890963"/>
          <p14:tracePt t="161878" x="4576763" y="3922713"/>
          <p14:tracePt t="161885" x="4464050" y="3948113"/>
          <p14:tracePt t="161892" x="4392613" y="3963988"/>
          <p14:tracePt t="161901" x="4313238" y="3995738"/>
          <p14:tracePt t="161907" x="4233863" y="4019550"/>
          <p14:tracePt t="161915" x="4176713" y="4027488"/>
          <p14:tracePt t="161922" x="4137025" y="4035425"/>
          <p14:tracePt t="161931" x="4089400" y="4051300"/>
          <p14:tracePt t="161937" x="4057650" y="4051300"/>
          <p14:tracePt t="161946" x="4025900" y="4051300"/>
          <p14:tracePt t="161952" x="4002088" y="4051300"/>
          <p14:tracePt t="161959" x="3962400" y="4051300"/>
          <p14:tracePt t="161967" x="3938588" y="4051300"/>
          <p14:tracePt t="161976" x="3906838" y="4051300"/>
          <p14:tracePt t="161983" x="3875088" y="4051300"/>
          <p14:tracePt t="161989" x="3859213" y="4051300"/>
          <p14:tracePt t="161997" x="3833813" y="4051300"/>
          <p14:tracePt t="162006" x="3810000" y="4051300"/>
          <p14:tracePt t="162014" x="3778250" y="4051300"/>
          <p14:tracePt t="162020" x="3754438" y="4051300"/>
          <p14:tracePt t="162027" x="3730625" y="4051300"/>
          <p14:tracePt t="162036" x="3706813" y="4043363"/>
          <p14:tracePt t="162042" x="3690938" y="4035425"/>
          <p14:tracePt t="162050" x="3659188" y="4035425"/>
          <p14:tracePt t="162057" x="3651250" y="4027488"/>
          <p14:tracePt t="162068" x="3643313" y="4019550"/>
          <p14:tracePt t="162109" x="3643313" y="4011613"/>
          <p14:tracePt t="162117" x="3643313" y="4003675"/>
          <p14:tracePt t="162124" x="3643313" y="3995738"/>
          <p14:tracePt t="162139" x="3651250" y="3963988"/>
          <p14:tracePt t="162147" x="3651250" y="3956050"/>
          <p14:tracePt t="162154" x="3659188" y="3948113"/>
          <p14:tracePt t="162164" x="3659188" y="3930650"/>
          <p14:tracePt t="162169" x="3659188" y="3922713"/>
          <p14:tracePt t="162178" x="3659188" y="3914775"/>
          <p14:tracePt t="162184" x="3667125" y="3906838"/>
          <p14:tracePt t="162192" x="3667125" y="3898900"/>
          <p14:tracePt t="162200" x="3675063" y="3898900"/>
          <p14:tracePt t="162216" x="3698875" y="3890963"/>
          <p14:tracePt t="162222" x="3706813" y="3890963"/>
          <p14:tracePt t="162230" x="3714750" y="3890963"/>
          <p14:tracePt t="162238" x="3722688" y="3883025"/>
          <p14:tracePt t="162246" x="3730625" y="3883025"/>
          <p14:tracePt t="162252" x="3738563" y="3875088"/>
          <p14:tracePt t="163045" x="3738563" y="3867150"/>
          <p14:tracePt t="163091" x="3738563" y="3859213"/>
          <p14:tracePt t="163114" x="3738563" y="3851275"/>
          <p14:tracePt t="163122" x="3738563" y="3843338"/>
          <p14:tracePt t="163129" x="3730625" y="3843338"/>
          <p14:tracePt t="163137" x="3730625" y="3835400"/>
          <p14:tracePt t="163151" x="3722688" y="3827463"/>
          <p14:tracePt t="163160" x="3722688" y="3819525"/>
          <p14:tracePt t="163166" x="3714750" y="3811588"/>
          <p14:tracePt t="163181" x="3698875" y="3803650"/>
          <p14:tracePt t="163188" x="3698875" y="3787775"/>
          <p14:tracePt t="163197" x="3683000" y="3779838"/>
          <p14:tracePt t="163213" x="3659188" y="3763963"/>
          <p14:tracePt t="163218" x="3651250" y="3748088"/>
          <p14:tracePt t="163227" x="3643313" y="3748088"/>
          <p14:tracePt t="163233" x="3627438" y="3740150"/>
          <p14:tracePt t="163241" x="3627438" y="3724275"/>
          <p14:tracePt t="163248" x="3619500" y="3724275"/>
          <p14:tracePt t="163256" x="3611563" y="3724275"/>
          <p14:tracePt t="163264" x="3611563" y="3716338"/>
          <p14:tracePt t="163271" x="3603625" y="3716338"/>
          <p14:tracePt t="163296" x="3595688" y="3716338"/>
          <p14:tracePt t="163309" x="3587750" y="3708400"/>
          <p14:tracePt t="163316" x="3579813" y="3708400"/>
          <p14:tracePt t="163324" x="3571875" y="3708400"/>
          <p14:tracePt t="163331" x="3563938" y="3708400"/>
          <p14:tracePt t="163339" x="3556000" y="3708400"/>
          <p14:tracePt t="163347" x="3540125" y="3708400"/>
          <p14:tracePt t="163354" x="3532188" y="3708400"/>
          <p14:tracePt t="163361" x="3524250" y="3708400"/>
          <p14:tracePt t="163368" x="3516313" y="3708400"/>
          <p14:tracePt t="163378" x="3508375" y="3708400"/>
          <p14:tracePt t="163383" x="3500438" y="3708400"/>
          <p14:tracePt t="163399" x="3492500" y="3708400"/>
          <p14:tracePt t="163406" x="3492500" y="3700463"/>
          <p14:tracePt t="163421" x="3484563" y="3700463"/>
          <p14:tracePt t="163436" x="3476625" y="3700463"/>
          <p14:tracePt t="163444" x="3467100" y="3700463"/>
          <p14:tracePt t="163466" x="3459163" y="3700463"/>
          <p14:tracePt t="163489" x="3451225" y="3700463"/>
          <p14:tracePt t="163623" x="3451225" y="3692525"/>
          <p14:tracePt t="163638" x="3451225" y="3684588"/>
          <p14:tracePt t="164284" x="3451225" y="3676650"/>
          <p14:tracePt t="164291" x="3459163" y="3676650"/>
          <p14:tracePt t="164313" x="3467100" y="3668713"/>
          <p14:tracePt t="164321" x="3476625" y="3660775"/>
          <p14:tracePt t="164329" x="3484563" y="3660775"/>
          <p14:tracePt t="164344" x="3492500" y="3652838"/>
          <p14:tracePt t="164360" x="3500438" y="3652838"/>
          <p14:tracePt t="164366" x="3508375" y="3652838"/>
          <p14:tracePt t="164373" x="3508375" y="3644900"/>
          <p14:tracePt t="164397" x="3516313" y="3644900"/>
          <p14:tracePt t="164486" x="3524250" y="3644900"/>
          <p14:tracePt t="164501" x="3524250" y="3636963"/>
          <p14:tracePt t="164517" x="3532188" y="3636963"/>
          <p14:tracePt t="164524" x="3532188" y="3629025"/>
          <p14:tracePt t="164531" x="3540125" y="3629025"/>
          <p14:tracePt t="164868" x="3540125" y="3652838"/>
          <p14:tracePt t="164875" x="3524250" y="3684588"/>
          <p14:tracePt t="164883" x="3500438" y="3724275"/>
          <p14:tracePt t="164891" x="3476625" y="3771900"/>
          <p14:tracePt t="164898" x="3427413" y="3851275"/>
          <p14:tracePt t="164906" x="3355975" y="3930650"/>
          <p14:tracePt t="164913" x="3260725" y="4011613"/>
          <p14:tracePt t="164921" x="3141663" y="4106863"/>
          <p14:tracePt t="164929" x="3013075" y="4210050"/>
          <p14:tracePt t="164936" x="2862263" y="4291013"/>
          <p14:tracePt t="164944" x="2717800" y="4370388"/>
          <p14:tracePt t="164951" x="2574925" y="4433888"/>
          <p14:tracePt t="164959" x="2455863" y="4481513"/>
          <p14:tracePt t="164966" x="2359025" y="4513263"/>
          <p14:tracePt t="164973" x="2263775" y="4552950"/>
          <p14:tracePt t="164980" x="2176463" y="4568825"/>
          <p14:tracePt t="164989" x="2112963" y="4584700"/>
          <p14:tracePt t="164996" x="2057400" y="4592638"/>
          <p14:tracePt t="165004" x="2017713" y="4600575"/>
          <p14:tracePt t="165013" x="2000250" y="4600575"/>
          <p14:tracePt t="165018" x="1992313" y="4600575"/>
          <p14:tracePt t="165026" x="1984375" y="4600575"/>
          <p14:tracePt t="165057" x="1976438" y="4600575"/>
          <p14:tracePt t="165064" x="1976438" y="4592638"/>
          <p14:tracePt t="165079" x="1968500" y="4592638"/>
          <p14:tracePt t="165086" x="1968500" y="4584700"/>
          <p14:tracePt t="165094" x="1960563" y="4584700"/>
          <p14:tracePt t="165102" x="1952625" y="4576763"/>
          <p14:tracePt t="165109" x="1936750" y="4560888"/>
          <p14:tracePt t="165116" x="1912938" y="4552950"/>
          <p14:tracePt t="165124" x="1897063" y="4545013"/>
          <p14:tracePt t="165131" x="1873250" y="4537075"/>
          <p14:tracePt t="165138" x="1857375" y="4529138"/>
          <p14:tracePt t="165146" x="1833563" y="4521200"/>
          <p14:tracePt t="165154" x="1809750" y="4513263"/>
          <p14:tracePt t="165163" x="1785938" y="4497388"/>
          <p14:tracePt t="165169" x="1770063" y="4489450"/>
          <p14:tracePt t="165176" x="1754188" y="4481513"/>
          <p14:tracePt t="165184" x="1738313" y="4465638"/>
          <p14:tracePt t="165213" x="1730375" y="4457700"/>
          <p14:tracePt t="165221" x="1730375" y="4449763"/>
          <p14:tracePt t="165245" x="1730375" y="4441825"/>
          <p14:tracePt t="165276" x="1730375" y="4433888"/>
          <p14:tracePt t="165289" x="1730375" y="4425950"/>
          <p14:tracePt t="165304" x="1730375" y="4418013"/>
          <p14:tracePt t="165318" x="1730375" y="4410075"/>
          <p14:tracePt t="165327" x="1730375" y="4402138"/>
          <p14:tracePt t="165349" x="1730375" y="4394200"/>
          <p14:tracePt t="165371" x="1730375" y="4386263"/>
          <p14:tracePt t="165410" x="1730375" y="4378325"/>
          <p14:tracePt t="165416" x="1730375" y="4370388"/>
          <p14:tracePt t="165424" x="1738313" y="4370388"/>
          <p14:tracePt t="165431" x="1738313" y="4362450"/>
          <p14:tracePt t="165447" x="1746250" y="4362450"/>
          <p14:tracePt t="165454" x="1746250" y="4354513"/>
          <p14:tracePt t="165544" x="1754188" y="4354513"/>
          <p14:tracePt t="165567" x="1762125" y="4354513"/>
          <p14:tracePt t="165574" x="1778000" y="4354513"/>
          <p14:tracePt t="165581" x="1793875" y="4354513"/>
          <p14:tracePt t="165589" x="1817688" y="4354513"/>
          <p14:tracePt t="165597" x="1841500" y="4354513"/>
          <p14:tracePt t="165604" x="1865313" y="4354513"/>
          <p14:tracePt t="165612" x="1897063" y="4354513"/>
          <p14:tracePt t="165619" x="1928813" y="4354513"/>
          <p14:tracePt t="165627" x="1968500" y="4354513"/>
          <p14:tracePt t="165634" x="2000250" y="4354513"/>
          <p14:tracePt t="165643" x="2025650" y="4354513"/>
          <p14:tracePt t="165649" x="2049463" y="4354513"/>
          <p14:tracePt t="165657" x="2073275" y="4354513"/>
          <p14:tracePt t="165665" x="2120900" y="4354513"/>
          <p14:tracePt t="165672" x="2144713" y="4354513"/>
          <p14:tracePt t="165679" x="2152650" y="4354513"/>
          <p14:tracePt t="165687" x="2152650" y="4346575"/>
          <p14:tracePt t="165696" x="2160588" y="4346575"/>
          <p14:tracePt t="165726" x="2168525" y="4346575"/>
          <p14:tracePt t="165852" x="2160588" y="4346575"/>
          <p14:tracePt t="165860" x="2144713" y="4338638"/>
          <p14:tracePt t="165868" x="2120900" y="4338638"/>
          <p14:tracePt t="165876" x="2105025" y="4338638"/>
          <p14:tracePt t="165882" x="2089150" y="4338638"/>
          <p14:tracePt t="165890" x="2065338" y="4338638"/>
          <p14:tracePt t="165898" x="2033588" y="4330700"/>
          <p14:tracePt t="165904" x="2008188" y="4330700"/>
          <p14:tracePt t="165914" x="1992313" y="4330700"/>
          <p14:tracePt t="165919" x="1960563" y="4322763"/>
          <p14:tracePt t="165927" x="1944688" y="4322763"/>
          <p14:tracePt t="165935" x="1928813" y="4322763"/>
          <p14:tracePt t="165945" x="1920875" y="4322763"/>
          <p14:tracePt t="165950" x="1905000" y="4322763"/>
          <p14:tracePt t="165958" x="1897063" y="4314825"/>
          <p14:tracePt t="165966" x="1889125" y="4314825"/>
          <p14:tracePt t="165981" x="1881188" y="4314825"/>
          <p14:tracePt t="165987" x="1873250" y="4314825"/>
          <p14:tracePt t="166010" x="1865313" y="4314825"/>
          <p14:tracePt t="166033" x="1857375" y="4314825"/>
          <p14:tracePt t="166132" x="1865313" y="4314825"/>
          <p14:tracePt t="166138" x="1873250" y="4314825"/>
          <p14:tracePt t="166145" x="1881188" y="4314825"/>
          <p14:tracePt t="166152" x="1905000" y="4322763"/>
          <p14:tracePt t="166163" x="1920875" y="4322763"/>
          <p14:tracePt t="166167" x="1936750" y="4322763"/>
          <p14:tracePt t="166177" x="1944688" y="4322763"/>
          <p14:tracePt t="166182" x="1960563" y="4330700"/>
          <p14:tracePt t="166190" x="1968500" y="4330700"/>
          <p14:tracePt t="166199" x="1984375" y="4338638"/>
          <p14:tracePt t="166205" x="1992313" y="4338638"/>
          <p14:tracePt t="166265" x="1984375" y="4338638"/>
          <p14:tracePt t="166281" x="1976438" y="4338638"/>
          <p14:tracePt t="166296" x="1968500" y="4338638"/>
          <p14:tracePt t="166302" x="1952625" y="4338638"/>
          <p14:tracePt t="166317" x="1936750" y="4338638"/>
          <p14:tracePt t="166333" x="1928813" y="4338638"/>
          <p14:tracePt t="166340" x="1920875" y="4346575"/>
          <p14:tracePt t="166354" x="1920875" y="4354513"/>
          <p14:tracePt t="166364" x="1912938" y="4354513"/>
          <p14:tracePt t="166369" x="1905000" y="4362450"/>
          <p14:tracePt t="166384" x="1905000" y="4370388"/>
          <p14:tracePt t="166394" x="1897063" y="4378325"/>
          <p14:tracePt t="166400" x="1897063" y="4386263"/>
          <p14:tracePt t="166409" x="1889125" y="4394200"/>
          <p14:tracePt t="166415" x="1889125" y="4402138"/>
          <p14:tracePt t="166424" x="1881188" y="4410075"/>
          <p14:tracePt t="166452" x="1881188" y="4418013"/>
          <p14:tracePt t="166543" x="1881188" y="4410075"/>
          <p14:tracePt t="166550" x="1881188" y="4402138"/>
          <p14:tracePt t="166560" x="1881188" y="4386263"/>
          <p14:tracePt t="166566" x="1881188" y="4378325"/>
          <p14:tracePt t="166580" x="1881188" y="4362450"/>
          <p14:tracePt t="166587" x="1881188" y="4338638"/>
          <p14:tracePt t="166598" x="1881188" y="4322763"/>
          <p14:tracePt t="166602" x="1881188" y="4314825"/>
          <p14:tracePt t="166617" x="1881188" y="4306888"/>
          <p14:tracePt t="166632" x="1881188" y="4298950"/>
          <p14:tracePt t="166648" x="1889125" y="4298950"/>
          <p14:tracePt t="166670" x="1889125" y="4291013"/>
          <p14:tracePt t="166693" x="1897063" y="4291013"/>
          <p14:tracePt t="166710" x="1897063" y="4281488"/>
          <p14:tracePt t="166714" x="1905000" y="4281488"/>
          <p14:tracePt t="166745" x="1912938" y="4281488"/>
          <p14:tracePt t="166767" x="1920875" y="4281488"/>
          <p14:tracePt t="166838" x="1928813" y="4298950"/>
          <p14:tracePt t="166844" x="1936750" y="4330700"/>
          <p14:tracePt t="166852" x="1944688" y="4346575"/>
          <p14:tracePt t="166866" x="1960563" y="4402138"/>
          <p14:tracePt t="166874" x="1960563" y="4425950"/>
          <p14:tracePt t="166883" x="1968500" y="4449763"/>
          <p14:tracePt t="166891" x="1976438" y="4473575"/>
          <p14:tracePt t="166897" x="1984375" y="4497388"/>
          <p14:tracePt t="166904" x="1984375" y="4505325"/>
          <p14:tracePt t="166912" x="1984375" y="4513263"/>
          <p14:tracePt t="166921" x="1984375" y="4529138"/>
          <p14:tracePt t="166946" x="1984375" y="4537075"/>
          <p14:tracePt t="167021" x="1984375" y="4521200"/>
          <p14:tracePt t="167028" x="1984375" y="4505325"/>
          <p14:tracePt t="167036" x="1984375" y="4497388"/>
          <p14:tracePt t="167044" x="1984375" y="4465638"/>
          <p14:tracePt t="167051" x="1984375" y="4441825"/>
          <p14:tracePt t="167059" x="1984375" y="4410075"/>
          <p14:tracePt t="167067" x="1984375" y="4378325"/>
          <p14:tracePt t="167076" x="1984375" y="4330700"/>
          <p14:tracePt t="167082" x="1992313" y="4298950"/>
          <p14:tracePt t="167093" x="2000250" y="4281488"/>
          <p14:tracePt t="167098" x="2000250" y="4257675"/>
          <p14:tracePt t="167105" x="2008188" y="4241800"/>
          <p14:tracePt t="167114" x="2017713" y="4233863"/>
          <p14:tracePt t="167123" x="2017713" y="4217988"/>
          <p14:tracePt t="167263" x="2017713" y="4225925"/>
          <p14:tracePt t="167270" x="2017713" y="4241800"/>
          <p14:tracePt t="167278" x="2017713" y="4257675"/>
          <p14:tracePt t="167285" x="2017713" y="4273550"/>
          <p14:tracePt t="167293" x="2017713" y="4298950"/>
          <p14:tracePt t="167300" x="2017713" y="4306888"/>
          <p14:tracePt t="167312" x="2017713" y="4330700"/>
          <p14:tracePt t="167317" x="2017713" y="4354513"/>
          <p14:tracePt t="167323" x="2017713" y="4370388"/>
          <p14:tracePt t="167331" x="2017713" y="4386263"/>
          <p14:tracePt t="167338" x="2017713" y="4402138"/>
          <p14:tracePt t="167345" x="2017713" y="4418013"/>
          <p14:tracePt t="167354" x="2017713" y="4433888"/>
          <p14:tracePt t="167360" x="2017713" y="4449763"/>
          <p14:tracePt t="167367" x="2017713" y="4457700"/>
          <p14:tracePt t="167376" x="2017713" y="4473575"/>
          <p14:tracePt t="167383" x="2017713" y="4489450"/>
          <p14:tracePt t="167398" x="2017713" y="4497388"/>
          <p14:tracePt t="167420" x="2017713" y="4505325"/>
          <p14:tracePt t="167503" x="2017713" y="4513263"/>
          <p14:tracePt t="167645" x="2017713" y="4521200"/>
          <p14:tracePt t="167662" x="2025650" y="4529138"/>
          <p14:tracePt t="167668" x="2025650" y="4537075"/>
          <p14:tracePt t="167676" x="2033588" y="4545013"/>
          <p14:tracePt t="167683" x="2033588" y="4560888"/>
          <p14:tracePt t="167693" x="2033588" y="4568825"/>
          <p14:tracePt t="167705" x="2033588" y="4584700"/>
          <p14:tracePt t="167720" x="2033588" y="4592638"/>
          <p14:tracePt t="167735" x="2033588" y="4600575"/>
          <p14:tracePt t="167750" x="2033588" y="4608513"/>
          <p14:tracePt t="167759" x="2033588" y="4616450"/>
          <p14:tracePt t="167781" x="2033588" y="4624388"/>
          <p14:tracePt t="167826" x="2033588" y="4633913"/>
          <p14:tracePt t="167880" x="2033588" y="4641850"/>
          <p14:tracePt t="167886" x="2033588" y="4649788"/>
          <p14:tracePt t="167900" x="2033588" y="4657725"/>
          <p14:tracePt t="167916" x="2033588" y="4665663"/>
          <p14:tracePt t="167931" x="2033588" y="4673600"/>
          <p14:tracePt t="167937" x="2025650" y="4681538"/>
          <p14:tracePt t="167952" x="2025650" y="4689475"/>
          <p14:tracePt t="167960" x="2025650" y="4705350"/>
          <p14:tracePt t="167968" x="2008188" y="4713288"/>
          <p14:tracePt t="167978" x="2008188" y="4729163"/>
          <p14:tracePt t="167983" x="2000250" y="4745038"/>
          <p14:tracePt t="167992" x="1992313" y="4752975"/>
          <p14:tracePt t="167997" x="1992313" y="4760913"/>
          <p14:tracePt t="168008" x="1984375" y="4768850"/>
          <p14:tracePt t="168029" x="1984375" y="4776788"/>
          <p14:tracePt t="168073" x="1984375" y="4784725"/>
          <p14:tracePt t="168112" x="1984375" y="4792663"/>
          <p14:tracePt t="169885" x="1992313" y="4784725"/>
          <p14:tracePt t="169893" x="2000250" y="4784725"/>
          <p14:tracePt t="169901" x="2008188" y="4784725"/>
          <p14:tracePt t="169908" x="2017713" y="4768850"/>
          <p14:tracePt t="169916" x="2025650" y="4768850"/>
          <p14:tracePt t="169924" x="2033588" y="4760913"/>
          <p14:tracePt t="169939" x="2041525" y="4760913"/>
          <p14:tracePt t="169946" x="2041525" y="4752975"/>
          <p14:tracePt t="170320" x="2049463" y="4752975"/>
          <p14:tracePt t="170328" x="2049463" y="4737100"/>
          <p14:tracePt t="170336" x="2057400" y="4705350"/>
          <p14:tracePt t="170658" x="2049463" y="4705350"/>
          <p14:tracePt t="170695" x="2049463" y="4713288"/>
          <p14:tracePt t="170704" x="2049463" y="4721225"/>
          <p14:tracePt t="170719" x="2057400" y="4729163"/>
          <p14:tracePt t="170726" x="2057400" y="4737100"/>
          <p14:tracePt t="170734" x="2065338" y="4737100"/>
          <p14:tracePt t="170741" x="2073275" y="4737100"/>
          <p14:tracePt t="170748" x="2081213" y="4737100"/>
          <p14:tracePt t="170757" x="2081213" y="4745038"/>
          <p14:tracePt t="170763" x="2089150" y="4745038"/>
          <p14:tracePt t="170772" x="2089150" y="4752975"/>
          <p14:tracePt t="170840" x="2097088" y="4752975"/>
          <p14:tracePt t="170869" x="2105025" y="4752975"/>
          <p14:tracePt t="170876" x="2112963" y="4752975"/>
          <p14:tracePt t="170899" x="2120900" y="4752975"/>
          <p14:tracePt t="170915" x="2136775" y="4752975"/>
          <p14:tracePt t="170921" x="2144713" y="4752975"/>
          <p14:tracePt t="170938" x="2152650" y="4745038"/>
          <p14:tracePt t="170944" x="2160588" y="4745038"/>
          <p14:tracePt t="170951" x="2168525" y="4745038"/>
          <p14:tracePt t="170966" x="2176463" y="4745038"/>
          <p14:tracePt t="170989" x="2192338" y="4745038"/>
          <p14:tracePt t="171004" x="2200275" y="4745038"/>
          <p14:tracePt t="171019" x="2208213" y="4745038"/>
          <p14:tracePt t="171026" x="2216150" y="4737100"/>
          <p14:tracePt t="171057" x="2224088" y="4737100"/>
          <p14:tracePt t="171079" x="2224088" y="4729163"/>
          <p14:tracePt t="171363" x="2232025" y="4729163"/>
          <p14:tracePt t="171378" x="2247900" y="4729163"/>
          <p14:tracePt t="171387" x="2247900" y="4721225"/>
          <p14:tracePt t="171394" x="2255838" y="4721225"/>
          <p14:tracePt t="171401" x="2279650" y="4713288"/>
          <p14:tracePt t="171409" x="2303463" y="4705350"/>
          <p14:tracePt t="171416" x="2327275" y="4689475"/>
          <p14:tracePt t="171424" x="2366963" y="4673600"/>
          <p14:tracePt t="171431" x="2400300" y="4657725"/>
          <p14:tracePt t="171439" x="2471738" y="4624388"/>
          <p14:tracePt t="171446" x="2543175" y="4584700"/>
          <p14:tracePt t="171454" x="2614613" y="4560888"/>
          <p14:tracePt t="171461" x="2701925" y="4537075"/>
          <p14:tracePt t="171469" x="2798763" y="4513263"/>
          <p14:tracePt t="171476" x="2917825" y="4489450"/>
          <p14:tracePt t="171484" x="2981325" y="4481513"/>
          <p14:tracePt t="171491" x="3076575" y="4473575"/>
          <p14:tracePt t="171499" x="3133725" y="4465638"/>
          <p14:tracePt t="171507" x="3221038" y="4457700"/>
          <p14:tracePt t="171514" x="3276600" y="4449763"/>
          <p14:tracePt t="171521" x="3332163" y="4425950"/>
          <p14:tracePt t="171529" x="3363913" y="4410075"/>
          <p14:tracePt t="171539" x="3395663" y="4402138"/>
          <p14:tracePt t="171544" x="3419475" y="4370388"/>
          <p14:tracePt t="171551" x="3443288" y="4338638"/>
          <p14:tracePt t="171558" x="3459163" y="4298950"/>
          <p14:tracePt t="171568" x="3467100" y="4273550"/>
          <p14:tracePt t="171573" x="3467100" y="4241800"/>
          <p14:tracePt t="171582" x="3467100" y="4225925"/>
          <p14:tracePt t="171589" x="3476625" y="4217988"/>
          <p14:tracePt t="171596" x="3476625" y="4210050"/>
          <p14:tracePt t="171604" x="3476625" y="4202113"/>
          <p14:tracePt t="171619" x="3476625" y="4194175"/>
          <p14:tracePt t="171626" x="3476625" y="4186238"/>
          <p14:tracePt t="171634" x="3484563" y="4186238"/>
          <p14:tracePt t="171641" x="3484563" y="4178300"/>
          <p14:tracePt t="171648" x="3484563" y="4170363"/>
          <p14:tracePt t="171664" x="3484563" y="4162425"/>
          <p14:tracePt t="171672" x="3500438" y="4138613"/>
          <p14:tracePt t="171679" x="3508375" y="4122738"/>
          <p14:tracePt t="171687" x="3524250" y="4106863"/>
          <p14:tracePt t="171693" x="3524250" y="4083050"/>
          <p14:tracePt t="171702" x="3540125" y="4067175"/>
          <p14:tracePt t="171709" x="3548063" y="4043363"/>
          <p14:tracePt t="171716" x="3563938" y="4027488"/>
          <p14:tracePt t="171723" x="3571875" y="4011613"/>
          <p14:tracePt t="171732" x="3579813" y="3987800"/>
          <p14:tracePt t="171740" x="3587750" y="3979863"/>
          <p14:tracePt t="171746" x="3595688" y="3963988"/>
          <p14:tracePt t="171754" x="3595688" y="3948113"/>
          <p14:tracePt t="171761" x="3603625" y="3922713"/>
          <p14:tracePt t="171771" x="3611563" y="3906838"/>
          <p14:tracePt t="171776" x="3611563" y="3898900"/>
          <p14:tracePt t="171784" x="3611563" y="3890963"/>
          <p14:tracePt t="171791" x="3619500" y="3875088"/>
          <p14:tracePt t="171806" x="3627438" y="3867150"/>
          <p14:tracePt t="171816" x="3627438" y="3859213"/>
          <p14:tracePt t="171837" x="3627438" y="3851275"/>
          <p14:tracePt t="172067" x="3627438" y="3843338"/>
          <p14:tracePt t="172326" x="3627438" y="3835400"/>
          <p14:tracePt t="172334" x="3627438" y="3827463"/>
          <p14:tracePt t="172349" x="3627438" y="3819525"/>
          <p14:tracePt t="172377" x="3627438" y="3811588"/>
          <p14:tracePt t="172437" x="3627438" y="3803650"/>
          <p14:tracePt t="172444" x="3627438" y="3795713"/>
          <p14:tracePt t="172482" x="3627438" y="3787775"/>
          <p14:tracePt t="172670" x="3627438" y="3779838"/>
          <p14:tracePt t="172722" x="3627438" y="3771900"/>
          <p14:tracePt t="172753" x="3627438" y="3763963"/>
          <p14:tracePt t="172767" x="3635375" y="3756025"/>
          <p14:tracePt t="172812" x="3635375" y="3748088"/>
          <p14:tracePt t="173493" x="3667125" y="3748088"/>
          <p14:tracePt t="173502" x="3738563" y="3748088"/>
          <p14:tracePt t="173509" x="3833813" y="3763963"/>
          <p14:tracePt t="173518" x="3954463" y="3787775"/>
          <p14:tracePt t="173524" x="4121150" y="3811588"/>
          <p14:tracePt t="173533" x="4241800" y="3827463"/>
          <p14:tracePt t="173538" x="4464050" y="3835400"/>
          <p14:tracePt t="173547" x="4664075" y="3851275"/>
          <p14:tracePt t="173554" x="4862513" y="3851275"/>
          <p14:tracePt t="173561" x="5118100" y="3851275"/>
          <p14:tracePt t="173569" x="5357813" y="3851275"/>
          <p14:tracePt t="173576" x="5619750" y="3851275"/>
          <p14:tracePt t="173584" x="5843588" y="3835400"/>
          <p14:tracePt t="173591" x="6083300" y="3835400"/>
          <p14:tracePt t="173598" x="6257925" y="3835400"/>
          <p14:tracePt t="173606" x="6481763" y="3819525"/>
          <p14:tracePt t="173614" x="6632575" y="3819525"/>
          <p14:tracePt t="173622" x="6832600" y="3819525"/>
          <p14:tracePt t="173629" x="7007225" y="3819525"/>
          <p14:tracePt t="173636" x="7135813" y="3819525"/>
          <p14:tracePt t="173643" x="7270750" y="3819525"/>
          <p14:tracePt t="173653" x="7366000" y="3819525"/>
          <p14:tracePt t="173659" x="7461250" y="3811588"/>
          <p14:tracePt t="173667" x="7542213" y="3811588"/>
          <p14:tracePt t="173673" x="7621588" y="3803650"/>
          <p14:tracePt t="173681" x="7693025" y="3803650"/>
          <p14:tracePt t="173689" x="7748588" y="3795713"/>
          <p14:tracePt t="173697" x="7780338" y="3795713"/>
          <p14:tracePt t="173705" x="7796213" y="3795713"/>
          <p14:tracePt t="173711" x="7804150" y="3795713"/>
          <p14:tracePt t="174175" x="7804150" y="3803650"/>
          <p14:tracePt t="174184" x="7796213" y="3803650"/>
          <p14:tracePt t="174191" x="7788275" y="3803650"/>
          <p14:tracePt t="174204" x="7788275" y="3811588"/>
          <p14:tracePt t="174206" x="7780338" y="3811588"/>
          <p14:tracePt t="174215" x="7780338" y="3819525"/>
          <p14:tracePt t="174221" x="7764463" y="3827463"/>
          <p14:tracePt t="174229" x="7756525" y="3835400"/>
          <p14:tracePt t="174237" x="7740650" y="3843338"/>
          <p14:tracePt t="174244" x="7724775" y="3851275"/>
          <p14:tracePt t="174252" x="7700963" y="3875088"/>
          <p14:tracePt t="174258" x="7677150" y="3883025"/>
          <p14:tracePt t="174267" x="7637463" y="3914775"/>
          <p14:tracePt t="174274" x="7597775" y="3938588"/>
          <p14:tracePt t="174281" x="7566025" y="3971925"/>
          <p14:tracePt t="174288" x="7526338" y="3995738"/>
          <p14:tracePt t="174296" x="7485063" y="4003675"/>
          <p14:tracePt t="174305" x="7461250" y="4027488"/>
          <p14:tracePt t="174311" x="7445375" y="4043363"/>
          <p14:tracePt t="174319" x="7421563" y="4043363"/>
          <p14:tracePt t="174326" x="7413625" y="4051300"/>
          <p14:tracePt t="174335" x="7405688" y="4051300"/>
          <p14:tracePt t="174348" x="7397750" y="4051300"/>
          <p14:tracePt t="175810" x="7373938" y="4051300"/>
          <p14:tracePt t="175819" x="7310438" y="4051300"/>
          <p14:tracePt t="175826" x="7239000" y="4043363"/>
          <p14:tracePt t="175833" x="7135813" y="4019550"/>
          <p14:tracePt t="175841" x="7038975" y="4003675"/>
          <p14:tracePt t="175849" x="6927850" y="3971925"/>
          <p14:tracePt t="175856" x="6800850" y="3938588"/>
          <p14:tracePt t="175863" x="6632575" y="3906838"/>
          <p14:tracePt t="175871" x="6442075" y="3859213"/>
          <p14:tracePt t="175879" x="6170613" y="3803650"/>
          <p14:tracePt t="175886" x="5867400" y="3748088"/>
          <p14:tracePt t="175894" x="5556250" y="3684588"/>
          <p14:tracePt t="175902" x="5237163" y="3644900"/>
          <p14:tracePt t="175909" x="4894263" y="3644900"/>
          <p14:tracePt t="175917" x="4632325" y="3644900"/>
          <p14:tracePt t="175923" x="4321175" y="3668713"/>
          <p14:tracePt t="175932" x="4113213" y="3716338"/>
          <p14:tracePt t="175939" x="3883025" y="3811588"/>
          <p14:tracePt t="175946" x="3706813" y="3867150"/>
          <p14:tracePt t="175953" x="3556000" y="3906838"/>
          <p14:tracePt t="175962" x="3459163" y="3938588"/>
          <p14:tracePt t="175970" x="3363913" y="3971925"/>
          <p14:tracePt t="175976" x="3300413" y="3995738"/>
          <p14:tracePt t="175983" x="3260725" y="4019550"/>
          <p14:tracePt t="175991" x="3228975" y="4043363"/>
          <p14:tracePt t="176000" x="3205163" y="4051300"/>
          <p14:tracePt t="176006" x="3189288" y="4067175"/>
          <p14:tracePt t="176013" x="3181350" y="4075113"/>
          <p14:tracePt t="176021" x="3173413" y="4083050"/>
          <p14:tracePt t="176029" x="3165475" y="4083050"/>
          <p14:tracePt t="176037" x="3149600" y="4083050"/>
          <p14:tracePt t="176044" x="3141663" y="4083050"/>
          <p14:tracePt t="176052" x="3100388" y="4075113"/>
          <p14:tracePt t="176059" x="3076575" y="4051300"/>
          <p14:tracePt t="176067" x="3036888" y="4035425"/>
          <p14:tracePt t="176073" x="2997200" y="4019550"/>
          <p14:tracePt t="176082" x="2933700" y="3987800"/>
          <p14:tracePt t="176088" x="2878138" y="3963988"/>
          <p14:tracePt t="176096" x="2822575" y="3948113"/>
          <p14:tracePt t="176103" x="2751138" y="3922713"/>
          <p14:tracePt t="176111" x="2670175" y="3906838"/>
          <p14:tracePt t="176120" x="2614613" y="3890963"/>
          <p14:tracePt t="176126" x="2566988" y="3883025"/>
          <p14:tracePt t="176133" x="2543175" y="3867150"/>
          <p14:tracePt t="176141" x="2535238" y="3867150"/>
          <p14:tracePt t="176150" x="2527300" y="3867150"/>
          <p14:tracePt t="176171" x="2527300" y="3859213"/>
          <p14:tracePt t="176239" x="2519363" y="3859213"/>
          <p14:tracePt t="176247" x="2511425" y="3859213"/>
          <p14:tracePt t="176254" x="2503488" y="3859213"/>
          <p14:tracePt t="176262" x="2487613" y="3859213"/>
          <p14:tracePt t="176270" x="2471738" y="3859213"/>
          <p14:tracePt t="176277" x="2463800" y="3867150"/>
          <p14:tracePt t="176285" x="2439988" y="3875088"/>
          <p14:tracePt t="176291" x="2416175" y="3883025"/>
          <p14:tracePt t="176300" x="2400300" y="3883025"/>
          <p14:tracePt t="176307" x="2366963" y="3890963"/>
          <p14:tracePt t="176314" x="2343150" y="3906838"/>
          <p14:tracePt t="176321" x="2327275" y="3914775"/>
          <p14:tracePt t="176329" x="2303463" y="3922713"/>
          <p14:tracePt t="176337" x="2287588" y="3938588"/>
          <p14:tracePt t="176344" x="2263775" y="3956050"/>
          <p14:tracePt t="176353" x="2247900" y="3971925"/>
          <p14:tracePt t="176359" x="2232025" y="3987800"/>
          <p14:tracePt t="176367" x="2200275" y="4011613"/>
          <p14:tracePt t="176374" x="2160588" y="4035425"/>
          <p14:tracePt t="176382" x="2136775" y="4067175"/>
          <p14:tracePt t="176389" x="2112963" y="4075113"/>
          <p14:tracePt t="176397" x="2065338" y="4122738"/>
          <p14:tracePt t="176404" x="2041525" y="4138613"/>
          <p14:tracePt t="176412" x="2025650" y="4162425"/>
          <p14:tracePt t="176420" x="2008188" y="4178300"/>
          <p14:tracePt t="176427" x="2000250" y="4186238"/>
          <p14:tracePt t="176434" x="2000250" y="4194175"/>
          <p14:tracePt t="176442" x="1992313" y="4202113"/>
          <p14:tracePt t="176452" x="1984375" y="4210050"/>
          <p14:tracePt t="176464" x="1984375" y="4217988"/>
          <p14:tracePt t="176480" x="1984375" y="4233863"/>
          <p14:tracePt t="176495" x="1984375" y="4241800"/>
          <p14:tracePt t="176770" x="1984375" y="4249738"/>
          <p14:tracePt t="176815" x="1976438" y="4249738"/>
          <p14:tracePt t="178458" x="1984375" y="4249738"/>
          <p14:tracePt t="178503" x="1992313" y="4249738"/>
          <p14:tracePt t="178533" x="2000250" y="4249738"/>
          <p14:tracePt t="178593" x="2008188" y="4249738"/>
          <p14:tracePt t="178743" x="2017713" y="4249738"/>
          <p14:tracePt t="178758" x="2025650" y="4249738"/>
          <p14:tracePt t="178766" x="2033588" y="4241800"/>
          <p14:tracePt t="178773" x="2041525" y="4233863"/>
          <p14:tracePt t="178780" x="2049463" y="4225925"/>
          <p14:tracePt t="178788" x="2057400" y="4225925"/>
          <p14:tracePt t="178796" x="2073275" y="4210050"/>
          <p14:tracePt t="178803" x="2081213" y="4210050"/>
          <p14:tracePt t="178810" x="2089150" y="4202113"/>
          <p14:tracePt t="178818" x="2097088" y="4194175"/>
          <p14:tracePt t="178825" x="2105025" y="4186238"/>
          <p14:tracePt t="178833" x="2128838" y="4178300"/>
          <p14:tracePt t="178841" x="2144713" y="4170363"/>
          <p14:tracePt t="178849" x="2160588" y="4154488"/>
          <p14:tracePt t="178856" x="2184400" y="4146550"/>
          <p14:tracePt t="178865" x="2200275" y="4138613"/>
          <p14:tracePt t="178871" x="2232025" y="4130675"/>
          <p14:tracePt t="178879" x="2247900" y="4122738"/>
          <p14:tracePt t="178886" x="2255838" y="4122738"/>
          <p14:tracePt t="178895" x="2287588" y="4122738"/>
          <p14:tracePt t="178901" x="2303463" y="4114800"/>
          <p14:tracePt t="178909" x="2343150" y="4098925"/>
          <p14:tracePt t="178917" x="2374900" y="4098925"/>
          <p14:tracePt t="178924" x="2400300" y="4098925"/>
          <p14:tracePt t="178931" x="2424113" y="4090988"/>
          <p14:tracePt t="178939" x="2455863" y="4083050"/>
          <p14:tracePt t="178947" x="2495550" y="4067175"/>
          <p14:tracePt t="178953" x="2519363" y="4059238"/>
          <p14:tracePt t="178961" x="2551113" y="4051300"/>
          <p14:tracePt t="178968" x="2566988" y="4051300"/>
          <p14:tracePt t="178976" x="2630488" y="4043363"/>
          <p14:tracePt t="178984" x="2662238" y="4035425"/>
          <p14:tracePt t="178992" x="2701925" y="4035425"/>
          <p14:tracePt t="179000" x="2782888" y="4035425"/>
          <p14:tracePt t="179006" x="2838450" y="4035425"/>
          <p14:tracePt t="179014" x="2909888" y="4035425"/>
          <p14:tracePt t="179021" x="2981325" y="4035425"/>
          <p14:tracePt t="179029" x="3044825" y="4035425"/>
          <p14:tracePt t="179036" x="3100388" y="4043363"/>
          <p14:tracePt t="179044" x="3181350" y="4051300"/>
          <p14:tracePt t="179051" x="3252788" y="4059238"/>
          <p14:tracePt t="179059" x="3316288" y="4067175"/>
          <p14:tracePt t="179068" x="3371850" y="4075113"/>
          <p14:tracePt t="179074" x="3435350" y="4075113"/>
          <p14:tracePt t="179082" x="3467100" y="4075113"/>
          <p14:tracePt t="179088" x="3492500" y="4075113"/>
          <p14:tracePt t="179099" x="3532188" y="4067175"/>
          <p14:tracePt t="179103" x="3556000" y="4067175"/>
          <p14:tracePt t="179112" x="3587750" y="4051300"/>
          <p14:tracePt t="179119" x="3603625" y="4051300"/>
          <p14:tracePt t="179126" x="3627438" y="4027488"/>
          <p14:tracePt t="179134" x="3659188" y="4019550"/>
          <p14:tracePt t="179141" x="3683000" y="4011613"/>
          <p14:tracePt t="179149" x="3706813" y="3995738"/>
          <p14:tracePt t="179156" x="3714750" y="3995738"/>
          <p14:tracePt t="179164" x="3738563" y="3979863"/>
          <p14:tracePt t="179171" x="3754438" y="3971925"/>
          <p14:tracePt t="179178" x="3770313" y="3963988"/>
          <p14:tracePt t="179186" x="3778250" y="3956050"/>
          <p14:tracePt t="179194" x="3794125" y="3956050"/>
          <p14:tracePt t="179201" x="3810000" y="3938588"/>
          <p14:tracePt t="179218" x="3843338" y="3914775"/>
          <p14:tracePt t="179224" x="3851275" y="3906838"/>
          <p14:tracePt t="179231" x="3867150" y="3883025"/>
          <p14:tracePt t="179239" x="3875088" y="3883025"/>
          <p14:tracePt t="179247" x="3875088" y="3875088"/>
          <p14:tracePt t="179254" x="3890963" y="3859213"/>
          <p14:tracePt t="179261" x="3890963" y="3851275"/>
          <p14:tracePt t="179268" x="3906838" y="3835400"/>
          <p14:tracePt t="179276" x="3914775" y="3811588"/>
          <p14:tracePt t="179284" x="3914775" y="3803650"/>
          <p14:tracePt t="179291" x="3914775" y="3795713"/>
          <p14:tracePt t="179306" x="3914775" y="3787775"/>
          <p14:tracePt t="179314" x="3914775" y="3779838"/>
          <p14:tracePt t="179321" x="3914775" y="3771900"/>
          <p14:tracePt t="179336" x="3906838" y="3763963"/>
          <p14:tracePt t="179344" x="3898900" y="3763963"/>
          <p14:tracePt t="179351" x="3883025" y="3756025"/>
          <p14:tracePt t="179359" x="3875088" y="3756025"/>
          <p14:tracePt t="179366" x="3859213" y="3748088"/>
          <p14:tracePt t="179373" x="3851275" y="3748088"/>
          <p14:tracePt t="179381" x="3833813" y="3748088"/>
          <p14:tracePt t="179388" x="3825875" y="3748088"/>
          <p14:tracePt t="179397" x="3810000" y="3748088"/>
          <p14:tracePt t="179404" x="3802063" y="3748088"/>
          <p14:tracePt t="179411" x="3794125" y="3748088"/>
          <p14:tracePt t="179426" x="3786188" y="3748088"/>
          <p14:tracePt t="179561" x="3794125" y="3748088"/>
          <p14:tracePt t="179568" x="3802063" y="3748088"/>
          <p14:tracePt t="179576" x="3810000" y="3748088"/>
          <p14:tracePt t="179584" x="3810000" y="3756025"/>
          <p14:tracePt t="179591" x="3825875" y="3763963"/>
          <p14:tracePt t="179600" x="3833813" y="3771900"/>
          <p14:tracePt t="179606" x="3843338" y="3779838"/>
          <p14:tracePt t="179613" x="3867150" y="3779838"/>
          <p14:tracePt t="179621" x="3890963" y="3795713"/>
          <p14:tracePt t="179629" x="3914775" y="3803650"/>
          <p14:tracePt t="179636" x="3946525" y="3819525"/>
          <p14:tracePt t="179643" x="3986213" y="3819525"/>
          <p14:tracePt t="179651" x="4010025" y="3819525"/>
          <p14:tracePt t="179659" x="4049713" y="3827463"/>
          <p14:tracePt t="179666" x="4097338" y="3835400"/>
          <p14:tracePt t="179674" x="4129088" y="3835400"/>
          <p14:tracePt t="179682" x="4176713" y="3835400"/>
          <p14:tracePt t="179689" x="4225925" y="3835400"/>
          <p14:tracePt t="179698" x="4281488" y="3835400"/>
          <p14:tracePt t="179704" x="4313238" y="3835400"/>
          <p14:tracePt t="179712" x="4352925" y="3835400"/>
          <p14:tracePt t="179720" x="4408488" y="3835400"/>
          <p14:tracePt t="179727" x="4464050" y="3835400"/>
          <p14:tracePt t="179734" x="4511675" y="3835400"/>
          <p14:tracePt t="179741" x="4567238" y="3835400"/>
          <p14:tracePt t="179749" x="4640263" y="3843338"/>
          <p14:tracePt t="179756" x="4695825" y="3843338"/>
          <p14:tracePt t="179763" x="4775200" y="3843338"/>
          <p14:tracePt t="179771" x="4846638" y="3851275"/>
          <p14:tracePt t="179779" x="4933950" y="3851275"/>
          <p14:tracePt t="179786" x="5014913" y="3859213"/>
          <p14:tracePt t="179793" x="5102225" y="3875088"/>
          <p14:tracePt t="179801" x="5189538" y="3883025"/>
          <p14:tracePt t="179808" x="5253038" y="3890963"/>
          <p14:tracePt t="179816" x="5341938" y="3890963"/>
          <p14:tracePt t="179824" x="5421313" y="3890963"/>
          <p14:tracePt t="179832" x="5508625" y="3890963"/>
          <p14:tracePt t="179838" x="5580063" y="3890963"/>
          <p14:tracePt t="179847" x="5667375" y="3890963"/>
          <p14:tracePt t="179854" x="5748338" y="3890963"/>
          <p14:tracePt t="179862" x="5803900" y="3890963"/>
          <p14:tracePt t="179868" x="5875338" y="3890963"/>
          <p14:tracePt t="179876" x="5962650" y="3890963"/>
          <p14:tracePt t="179884" x="6051550" y="3890963"/>
          <p14:tracePt t="179891" x="6122988" y="3890963"/>
          <p14:tracePt t="179899" x="6210300" y="3890963"/>
          <p14:tracePt t="179906" x="6257925" y="3890963"/>
          <p14:tracePt t="179914" x="6345238" y="3890963"/>
          <p14:tracePt t="179921" x="6418263" y="3890963"/>
          <p14:tracePt t="179929" x="6481763" y="3898900"/>
          <p14:tracePt t="179936" x="6553200" y="3906838"/>
          <p14:tracePt t="179944" x="6608763" y="3914775"/>
          <p14:tracePt t="179951" x="6648450" y="3922713"/>
          <p14:tracePt t="179958" x="6696075" y="3938588"/>
          <p14:tracePt t="179967" x="6719888" y="3938588"/>
          <p14:tracePt t="179974" x="6751638" y="3948113"/>
          <p14:tracePt t="179982" x="6792913" y="3956050"/>
          <p14:tracePt t="179988" x="6808788" y="3963988"/>
          <p14:tracePt t="179997" x="6840538" y="3971925"/>
          <p14:tracePt t="180004" x="6856413" y="3971925"/>
          <p14:tracePt t="180012" x="6872288" y="3971925"/>
          <p14:tracePt t="180018" x="6896100" y="3979863"/>
          <p14:tracePt t="180026" x="6904038" y="3979863"/>
          <p14:tracePt t="180034" x="6919913" y="3979863"/>
          <p14:tracePt t="180042" x="6927850" y="3979863"/>
          <p14:tracePt t="180049" x="6935788" y="3979863"/>
          <p14:tracePt t="180064" x="6943725" y="3987800"/>
          <p14:tracePt t="180094" x="6959600" y="3987800"/>
          <p14:tracePt t="180109" x="6967538" y="3987800"/>
          <p14:tracePt t="180118" x="6975475" y="3987800"/>
          <p14:tracePt t="180124" x="6991350" y="3987800"/>
          <p14:tracePt t="180133" x="7015163" y="3987800"/>
          <p14:tracePt t="180139" x="7062788" y="3995738"/>
          <p14:tracePt t="180148" x="7118350" y="4011613"/>
          <p14:tracePt t="180154" x="7175500" y="4027488"/>
          <p14:tracePt t="180163" x="7215188" y="4043363"/>
          <p14:tracePt t="180169" x="7286625" y="4067175"/>
          <p14:tracePt t="180177" x="7342188" y="4083050"/>
          <p14:tracePt t="180185" x="7381875" y="4090988"/>
          <p14:tracePt t="180192" x="7429500" y="4098925"/>
          <p14:tracePt t="180203" x="7445375" y="4106863"/>
          <p14:tracePt t="180206" x="7461250" y="4106863"/>
          <p14:tracePt t="183237" x="7461250" y="4114800"/>
          <p14:tracePt t="183238" x="7461250" y="4122738"/>
          <p14:tracePt t="183238" x="7453313" y="4122738"/>
          <p14:tracePt t="183243" x="7445375" y="4130675"/>
          <p14:tracePt t="183251" x="7429500" y="4138613"/>
          <p14:tracePt t="183259" x="7413625" y="4146550"/>
          <p14:tracePt t="183266" x="7389813" y="4162425"/>
          <p14:tracePt t="183274" x="7358063" y="4170363"/>
          <p14:tracePt t="183282" x="7318375" y="4178300"/>
          <p14:tracePt t="183288" x="7270750" y="4194175"/>
          <p14:tracePt t="183297" x="7223125" y="4217988"/>
          <p14:tracePt t="183304" x="7167563" y="4233863"/>
          <p14:tracePt t="183312" x="7126288" y="4249738"/>
          <p14:tracePt t="183319" x="7062788" y="4281488"/>
          <p14:tracePt t="183327" x="7023100" y="4306888"/>
          <p14:tracePt t="183334" x="6983413" y="4322763"/>
          <p14:tracePt t="183341" x="6959600" y="4346575"/>
          <p14:tracePt t="183349" x="6927850" y="4354513"/>
          <p14:tracePt t="183357" x="6911975" y="4370388"/>
          <p14:tracePt t="183364" x="6896100" y="4378325"/>
          <p14:tracePt t="183372" x="6880225" y="4386263"/>
          <p14:tracePt t="183380" x="6880225" y="4394200"/>
          <p14:tracePt t="183387" x="6864350" y="4402138"/>
          <p14:tracePt t="183394" x="6856413" y="4410075"/>
          <p14:tracePt t="183401" x="6848475" y="4410075"/>
          <p14:tracePt t="183410" x="6832600" y="4425950"/>
          <p14:tracePt t="183416" x="6816725" y="4433888"/>
          <p14:tracePt t="183424" x="6792913" y="4433888"/>
          <p14:tracePt t="183431" x="6777038" y="4449763"/>
          <p14:tracePt t="183438" x="6759575" y="4449763"/>
          <p14:tracePt t="183447" x="6743700" y="4465638"/>
          <p14:tracePt t="183453" x="6727825" y="4473575"/>
          <p14:tracePt t="183461" x="6711950" y="4481513"/>
          <p14:tracePt t="183469" x="6704013" y="4489450"/>
          <p14:tracePt t="183484" x="6696075" y="4497388"/>
          <p14:tracePt t="183498" x="6688138" y="4497388"/>
          <p14:tracePt t="184196" x="6696075" y="4497388"/>
          <p14:tracePt t="184226" x="6704013" y="4497388"/>
          <p14:tracePt t="184249" x="6711950" y="4497388"/>
          <p14:tracePt t="184256" x="6711950" y="4489450"/>
          <p14:tracePt t="184271" x="6719888" y="4489450"/>
          <p14:tracePt t="184279" x="6727825" y="4489450"/>
          <p14:tracePt t="184286" x="6727825" y="4481513"/>
          <p14:tracePt t="184317" x="6735763" y="4481513"/>
          <p14:tracePt t="184331" x="6735763" y="4473575"/>
          <p14:tracePt t="184379" x="6743700" y="4473575"/>
          <p14:tracePt t="184384" x="6743700" y="4465638"/>
          <p14:tracePt t="184407" x="6751638" y="4465638"/>
          <p14:tracePt t="184414" x="6759575" y="4457700"/>
          <p14:tracePt t="184444" x="6769100" y="4457700"/>
          <p14:tracePt t="184452" x="6769100" y="4449763"/>
          <p14:tracePt t="184466" x="6777038" y="4449763"/>
          <p14:tracePt t="185215" x="6777038" y="4465638"/>
          <p14:tracePt t="185224" x="6759575" y="4481513"/>
          <p14:tracePt t="185231" x="6751638" y="4497388"/>
          <p14:tracePt t="185238" x="6743700" y="4521200"/>
          <p14:tracePt t="185246" x="6727825" y="4537075"/>
          <p14:tracePt t="185254" x="6711950" y="4568825"/>
          <p14:tracePt t="185263" x="6688138" y="4592638"/>
          <p14:tracePt t="185269" x="6680200" y="4608513"/>
          <p14:tracePt t="185276" x="6664325" y="4641850"/>
          <p14:tracePt t="185284" x="6656388" y="4649788"/>
          <p14:tracePt t="185292" x="6648450" y="4657725"/>
          <p14:tracePt t="185448" x="6648450" y="4665663"/>
          <p14:tracePt t="185456" x="6640513" y="4681538"/>
          <p14:tracePt t="185464" x="6632575" y="4681538"/>
          <p14:tracePt t="185471" x="6632575" y="4689475"/>
          <p14:tracePt t="185479" x="6624638" y="4705350"/>
          <p14:tracePt t="185487" x="6616700" y="4713288"/>
          <p14:tracePt t="185494" x="6608763" y="4729163"/>
          <p14:tracePt t="185501" x="6600825" y="4745038"/>
          <p14:tracePt t="185509" x="6592888" y="4768850"/>
          <p14:tracePt t="185516" x="6545263" y="4840288"/>
          <p14:tracePt t="185524" x="6497638" y="4887913"/>
          <p14:tracePt t="185531" x="6426200" y="4943475"/>
          <p14:tracePt t="185539" x="6369050" y="5016500"/>
          <p14:tracePt t="185547" x="6305550" y="5103813"/>
          <p14:tracePt t="185554" x="6249988" y="5183188"/>
          <p14:tracePt t="185563" x="6210300" y="5246688"/>
          <p14:tracePt t="185569" x="6154738" y="5343525"/>
          <p14:tracePt t="185577" x="6091238" y="5438775"/>
          <p14:tracePt t="185584" x="6034088" y="5526088"/>
          <p14:tracePt t="185594" x="5978525" y="5605463"/>
          <p14:tracePt t="185599" x="5922963" y="5670550"/>
          <p14:tracePt t="185607" x="5891213" y="5718175"/>
          <p14:tracePt t="185614" x="5851525" y="5773738"/>
          <p14:tracePt t="185622" x="5811838" y="5813425"/>
          <p14:tracePt t="185628" x="5788025" y="5837238"/>
          <p14:tracePt t="185637" x="5780088" y="5845175"/>
          <p14:tracePt t="185644" x="5780088" y="5853113"/>
          <p14:tracePt t="185800" x="5772150" y="5853113"/>
          <p14:tracePt t="185809" x="5764213" y="5853113"/>
          <p14:tracePt t="185816" x="5748338" y="5853113"/>
          <p14:tracePt t="185826" x="5740400" y="5853113"/>
          <p14:tracePt t="185831" x="5724525" y="5853113"/>
          <p14:tracePt t="185839" x="5716588" y="5853113"/>
          <p14:tracePt t="185846" x="5700713" y="5853113"/>
          <p14:tracePt t="185854" x="5676900" y="5853113"/>
          <p14:tracePt t="185862" x="5667375" y="5853113"/>
          <p14:tracePt t="185869" x="5651500" y="5853113"/>
          <p14:tracePt t="185878" x="5635625" y="5853113"/>
          <p14:tracePt t="185884" x="5619750" y="5853113"/>
          <p14:tracePt t="185892" x="5611813" y="5853113"/>
          <p14:tracePt t="185898" x="5588000" y="5853113"/>
          <p14:tracePt t="185906" x="5572125" y="5853113"/>
          <p14:tracePt t="185914" x="5564188" y="5853113"/>
          <p14:tracePt t="185921" x="5556250" y="5853113"/>
          <p14:tracePt t="185929" x="5548313" y="5853113"/>
          <p14:tracePt t="185944" x="5540375" y="5853113"/>
          <p14:tracePt t="185966" x="5532438" y="5853113"/>
          <p14:tracePt t="186019" x="5524500" y="5853113"/>
          <p14:tracePt t="186028" x="5516563" y="5853113"/>
          <p14:tracePt t="186034" x="5508625" y="5853113"/>
          <p14:tracePt t="186235" x="5516563" y="5853113"/>
          <p14:tracePt t="186251" x="5524500" y="5853113"/>
          <p14:tracePt t="186266" x="5532438" y="5853113"/>
          <p14:tracePt t="186581" x="5540375" y="5853113"/>
          <p14:tracePt t="186588" x="5548313" y="5845175"/>
          <p14:tracePt t="186596" x="5564188" y="5837238"/>
          <p14:tracePt t="186604" x="5580063" y="5821363"/>
          <p14:tracePt t="186611" x="5603875" y="5797550"/>
          <p14:tracePt t="186619" x="5643563" y="5765800"/>
          <p14:tracePt t="186628" x="5692775" y="5718175"/>
          <p14:tracePt t="186634" x="5756275" y="5662613"/>
          <p14:tracePt t="186642" x="5811838" y="5597525"/>
          <p14:tracePt t="186649" x="5875338" y="5518150"/>
          <p14:tracePt t="186657" x="5946775" y="5438775"/>
          <p14:tracePt t="186664" x="6002338" y="5359400"/>
          <p14:tracePt t="186671" x="6067425" y="5278438"/>
          <p14:tracePt t="186679" x="6138863" y="5183188"/>
          <p14:tracePt t="186686" x="6186488" y="5103813"/>
          <p14:tracePt t="186696" x="6242050" y="5024438"/>
          <p14:tracePt t="186701" x="6297613" y="4959350"/>
          <p14:tracePt t="186709" x="6313488" y="4919663"/>
          <p14:tracePt t="186716" x="6313488" y="4911725"/>
          <p14:tracePt t="186725" x="6329363" y="4903788"/>
          <p14:tracePt t="186731" x="6345238" y="4887913"/>
          <p14:tracePt t="186739" x="6353175" y="4872038"/>
          <p14:tracePt t="186746" x="6361113" y="4856163"/>
          <p14:tracePt t="186754" x="6361113" y="4848225"/>
          <p14:tracePt t="186762" x="6369050" y="4832350"/>
          <p14:tracePt t="186777" x="6376988" y="4824413"/>
          <p14:tracePt t="186784" x="6384925" y="4816475"/>
          <p14:tracePt t="186792" x="6392863" y="4808538"/>
          <p14:tracePt t="186799" x="6402388" y="4792663"/>
          <p14:tracePt t="186806" x="6418263" y="4776788"/>
          <p14:tracePt t="186814" x="6434138" y="4760913"/>
          <p14:tracePt t="186821" x="6450013" y="4745038"/>
          <p14:tracePt t="186829" x="6481763" y="4721225"/>
          <p14:tracePt t="186836" x="6489700" y="4705350"/>
          <p14:tracePt t="186844" x="6513513" y="4697413"/>
          <p14:tracePt t="186851" x="6521450" y="4689475"/>
          <p14:tracePt t="186859" x="6529388" y="4673600"/>
          <p14:tracePt t="186866" x="6545263" y="4665663"/>
          <p14:tracePt t="186874" x="6553200" y="4665663"/>
          <p14:tracePt t="186882" x="6561138" y="4649788"/>
          <p14:tracePt t="186897" x="6569075" y="4649788"/>
          <p14:tracePt t="186904" x="6569075" y="4641850"/>
          <p14:tracePt t="187031" x="6569075" y="4633913"/>
          <p14:tracePt t="187045" x="6569075" y="4624388"/>
          <p14:tracePt t="187054" x="6569075" y="4616450"/>
          <p14:tracePt t="187061" x="6569075" y="4608513"/>
          <p14:tracePt t="187077" x="6577013" y="4600575"/>
          <p14:tracePt t="187121" x="6577013" y="4592638"/>
          <p14:tracePt t="187271" x="6577013" y="4600575"/>
          <p14:tracePt t="187278" x="6577013" y="4616450"/>
          <p14:tracePt t="187286" x="6561138" y="4633913"/>
          <p14:tracePt t="187294" x="6561138" y="4641850"/>
          <p14:tracePt t="187301" x="6545263" y="4665663"/>
          <p14:tracePt t="187309" x="6537325" y="4697413"/>
          <p14:tracePt t="187316" x="6521450" y="4713288"/>
          <p14:tracePt t="187324" x="6505575" y="4729163"/>
          <p14:tracePt t="187331" x="6497638" y="4752975"/>
          <p14:tracePt t="187339" x="6473825" y="4784725"/>
          <p14:tracePt t="187347" x="6450013" y="4816475"/>
          <p14:tracePt t="187354" x="6434138" y="4840288"/>
          <p14:tracePt t="187362" x="6402388" y="4879975"/>
          <p14:tracePt t="187369" x="6384925" y="4903788"/>
          <p14:tracePt t="187379" x="6361113" y="4927600"/>
          <p14:tracePt t="187384" x="6337300" y="4951413"/>
          <p14:tracePt t="187391" x="6313488" y="4984750"/>
          <p14:tracePt t="187399" x="6297613" y="5000625"/>
          <p14:tracePt t="187409" x="6273800" y="5016500"/>
          <p14:tracePt t="187414" x="6265863" y="5032375"/>
          <p14:tracePt t="187422" x="6249988" y="5056188"/>
          <p14:tracePt t="187428" x="6226175" y="5072063"/>
          <p14:tracePt t="187437" x="6210300" y="5103813"/>
          <p14:tracePt t="187444" x="6178550" y="5119688"/>
          <p14:tracePt t="187452" x="6154738" y="5151438"/>
          <p14:tracePt t="187460" x="6122988" y="5175250"/>
          <p14:tracePt t="187466" x="6075363" y="5207000"/>
          <p14:tracePt t="187474" x="6043613" y="5238750"/>
          <p14:tracePt t="187482" x="6026150" y="5254625"/>
          <p14:tracePt t="187490" x="6002338" y="5278438"/>
          <p14:tracePt t="187496" x="5970588" y="5302250"/>
          <p14:tracePt t="187504" x="5954713" y="5310188"/>
          <p14:tracePt t="187511" x="5938838" y="5327650"/>
          <p14:tracePt t="187519" x="5915025" y="5335588"/>
          <p14:tracePt t="187527" x="5907088" y="5343525"/>
          <p14:tracePt t="187534" x="5891213" y="5359400"/>
          <p14:tracePt t="187542" x="5867400" y="5367338"/>
          <p14:tracePt t="187549" x="5851525" y="5383213"/>
          <p14:tracePt t="187557" x="5827713" y="5399088"/>
          <p14:tracePt t="187564" x="5811838" y="5414963"/>
          <p14:tracePt t="187572" x="5772150" y="5438775"/>
          <p14:tracePt t="187579" x="5756275" y="5454650"/>
          <p14:tracePt t="187586" x="5732463" y="5470525"/>
          <p14:tracePt t="187594" x="5716588" y="5478463"/>
          <p14:tracePt t="187601" x="5684838" y="5510213"/>
          <p14:tracePt t="187612" x="5659438" y="5518150"/>
          <p14:tracePt t="187616" x="5643563" y="5541963"/>
          <p14:tracePt t="187624" x="5627688" y="5557838"/>
          <p14:tracePt t="187631" x="5611813" y="5565775"/>
          <p14:tracePt t="187639" x="5603875" y="5581650"/>
          <p14:tracePt t="187646" x="5588000" y="5589588"/>
          <p14:tracePt t="187654" x="5572125" y="5605463"/>
          <p14:tracePt t="187661" x="5564188" y="5613400"/>
          <p14:tracePt t="187669" x="5548313" y="5629275"/>
          <p14:tracePt t="187677" x="5540375" y="5637213"/>
          <p14:tracePt t="187684" x="5532438" y="5645150"/>
          <p14:tracePt t="187691" x="5516563" y="5670550"/>
          <p14:tracePt t="187699" x="5508625" y="5670550"/>
          <p14:tracePt t="187707" x="5500688" y="5678488"/>
          <p14:tracePt t="187714" x="5492750" y="5694363"/>
          <p14:tracePt t="187721" x="5476875" y="5702300"/>
          <p14:tracePt t="187729" x="5476875" y="5710238"/>
          <p14:tracePt t="187744" x="5468938" y="5718175"/>
          <p14:tracePt t="187760" x="5468938" y="5726113"/>
          <p14:tracePt t="187782" x="5461000" y="5726113"/>
          <p14:tracePt t="187932" x="5461000" y="5734050"/>
          <p14:tracePt t="187948" x="5461000" y="5741988"/>
          <p14:tracePt t="187962" x="5461000" y="5757863"/>
          <p14:tracePt t="187970" x="5461000" y="5765800"/>
          <p14:tracePt t="187984" x="5461000" y="5781675"/>
          <p14:tracePt t="187993" x="5461000" y="5797550"/>
          <p14:tracePt t="188000" x="5461000" y="5805488"/>
          <p14:tracePt t="188009" x="5461000" y="5813425"/>
          <p14:tracePt t="188015" x="5461000" y="5829300"/>
          <p14:tracePt t="188023" x="5461000" y="5845175"/>
          <p14:tracePt t="188037" x="5461000" y="5861050"/>
          <p14:tracePt t="188047" x="5461000" y="5868988"/>
          <p14:tracePt t="188425" x="5461000" y="5876925"/>
          <p14:tracePt t="188441" x="5461000" y="5884863"/>
          <p14:tracePt t="188457" x="5468938" y="5884863"/>
          <p14:tracePt t="188464" x="5468938" y="5892800"/>
          <p14:tracePt t="188493" x="5468938" y="5900738"/>
          <p14:tracePt t="188525" x="5468938" y="5908675"/>
          <p14:tracePt t="188532" x="5468938" y="5916613"/>
          <p14:tracePt t="188651" x="5476875" y="5916613"/>
          <p14:tracePt t="188659" x="5484813" y="5916613"/>
          <p14:tracePt t="188673" x="5492750" y="5916613"/>
          <p14:tracePt t="188690" x="5500688" y="5916613"/>
          <p14:tracePt t="188696" x="5516563" y="5916613"/>
          <p14:tracePt t="188704" x="5524500" y="5916613"/>
          <p14:tracePt t="188711" x="5532438" y="5916613"/>
          <p14:tracePt t="188719" x="5548313" y="5916613"/>
          <p14:tracePt t="188727" x="5556250" y="5916613"/>
          <p14:tracePt t="188742" x="5564188" y="5916613"/>
          <p14:tracePt t="188749" x="5572125" y="5916613"/>
          <p14:tracePt t="188759" x="5580063" y="5916613"/>
          <p14:tracePt t="188764" x="5588000" y="5916613"/>
          <p14:tracePt t="188772" x="5595938" y="5916613"/>
          <p14:tracePt t="188787" x="5603875" y="5916613"/>
          <p14:tracePt t="188801" x="5611813" y="5916613"/>
          <p14:tracePt t="189513" x="5619750" y="5916613"/>
          <p14:tracePt t="192595" x="5627688" y="5916613"/>
          <p14:tracePt t="192604" x="5627688" y="5908675"/>
          <p14:tracePt t="192611" x="5635625" y="5908675"/>
          <p14:tracePt t="192716" x="5635625" y="5900738"/>
          <p14:tracePt t="192963" x="5635625" y="5892800"/>
          <p14:tracePt t="192971" x="5643563" y="5892800"/>
          <p14:tracePt t="192978" x="5659438" y="5876925"/>
          <p14:tracePt t="192986" x="5659438" y="5861050"/>
          <p14:tracePt t="192993" x="5684838" y="5845175"/>
          <p14:tracePt t="193002" x="5708650" y="5805488"/>
          <p14:tracePt t="193009" x="5740400" y="5757863"/>
          <p14:tracePt t="193016" x="5780088" y="5702300"/>
          <p14:tracePt t="193023" x="5811838" y="5653088"/>
          <p14:tracePt t="193031" x="5859463" y="5581650"/>
          <p14:tracePt t="193040" x="5907088" y="5526088"/>
          <p14:tracePt t="193047" x="5946775" y="5462588"/>
          <p14:tracePt t="193055" x="5994400" y="5383213"/>
          <p14:tracePt t="193061" x="6051550" y="5327650"/>
          <p14:tracePt t="193070" x="6099175" y="5254625"/>
          <p14:tracePt t="193076" x="6154738" y="5199063"/>
          <p14:tracePt t="193086" x="6210300" y="5127625"/>
          <p14:tracePt t="193091" x="6242050" y="5087938"/>
          <p14:tracePt t="193099" x="6281738" y="5040313"/>
          <p14:tracePt t="193107" x="6313488" y="5000625"/>
          <p14:tracePt t="193115" x="6353175" y="4951413"/>
          <p14:tracePt t="193124" x="6376988" y="4919663"/>
          <p14:tracePt t="193129" x="6402388" y="4887913"/>
          <p14:tracePt t="193137" x="6434138" y="4864100"/>
          <p14:tracePt t="193145" x="6450013" y="4848225"/>
          <p14:tracePt t="193153" x="6481763" y="4824413"/>
          <p14:tracePt t="193159" x="6497638" y="4800600"/>
          <p14:tracePt t="193167" x="6505575" y="4784725"/>
          <p14:tracePt t="193174" x="6529388" y="4768850"/>
          <p14:tracePt t="193181" x="6529388" y="4752975"/>
          <p14:tracePt t="193189" x="6545263" y="4752975"/>
          <p14:tracePt t="193196" x="6545263" y="4737100"/>
          <p14:tracePt t="193206" x="6553200" y="4737100"/>
          <p14:tracePt t="193224" x="6561138" y="4729163"/>
          <p14:tracePt t="193226" x="6569075" y="4721225"/>
          <p14:tracePt t="193234" x="6569075" y="4713288"/>
          <p14:tracePt t="193241" x="6569075" y="4705350"/>
          <p14:tracePt t="193248" x="6584950" y="4689475"/>
          <p14:tracePt t="193256" x="6600825" y="4665663"/>
          <p14:tracePt t="193263" x="6616700" y="4649788"/>
          <p14:tracePt t="193271" x="6632575" y="4624388"/>
          <p14:tracePt t="193279" x="6656388" y="4592638"/>
          <p14:tracePt t="193288" x="6680200" y="4576763"/>
          <p14:tracePt t="193294" x="6696075" y="4560888"/>
          <p14:tracePt t="193303" x="6711950" y="4545013"/>
          <p14:tracePt t="193309" x="6719888" y="4537075"/>
          <p14:tracePt t="193316" x="6735763" y="4521200"/>
          <p14:tracePt t="193355" x="6735763" y="4513263"/>
          <p14:tracePt t="193362" x="6743700" y="4513263"/>
          <p14:tracePt t="193518" x="6735763" y="4529138"/>
          <p14:tracePt t="193526" x="6719888" y="4537075"/>
          <p14:tracePt t="193534" x="6704013" y="4552950"/>
          <p14:tracePt t="193541" x="6688138" y="4560888"/>
          <p14:tracePt t="193549" x="6672263" y="4576763"/>
          <p14:tracePt t="193556" x="6656388" y="4592638"/>
          <p14:tracePt t="193564" x="6632575" y="4616450"/>
          <p14:tracePt t="193572" x="6616700" y="4641850"/>
          <p14:tracePt t="193579" x="6577013" y="4665663"/>
          <p14:tracePt t="193587" x="6545263" y="4697413"/>
          <p14:tracePt t="193594" x="6513513" y="4729163"/>
          <p14:tracePt t="193602" x="6481763" y="4768850"/>
          <p14:tracePt t="193609" x="6426200" y="4808538"/>
          <p14:tracePt t="193616" x="6392863" y="4832350"/>
          <p14:tracePt t="193624" x="6353175" y="4872038"/>
          <p14:tracePt t="193631" x="6313488" y="4911725"/>
          <p14:tracePt t="193639" x="6281738" y="4943475"/>
          <p14:tracePt t="193646" x="6257925" y="4967288"/>
          <p14:tracePt t="193655" x="6226175" y="4992688"/>
          <p14:tracePt t="193662" x="6202363" y="5016500"/>
          <p14:tracePt t="193669" x="6178550" y="5040313"/>
          <p14:tracePt t="193676" x="6154738" y="5064125"/>
          <p14:tracePt t="193684" x="6138863" y="5080000"/>
          <p14:tracePt t="193691" x="6130925" y="5080000"/>
          <p14:tracePt t="193699" x="6130925" y="5087938"/>
          <p14:tracePt t="193723" x="6130925" y="5095875"/>
          <p14:tracePt t="193729" x="6122988" y="5095875"/>
          <p14:tracePt t="193744" x="6122988" y="5103813"/>
          <p14:tracePt t="193752" x="6115050" y="5111750"/>
          <p14:tracePt t="193759" x="6107113" y="5127625"/>
          <p14:tracePt t="193767" x="6099175" y="5143500"/>
          <p14:tracePt t="193774" x="6083300" y="5167313"/>
          <p14:tracePt t="193783" x="6067425" y="5191125"/>
          <p14:tracePt t="193789" x="6043613" y="5230813"/>
          <p14:tracePt t="193796" x="6010275" y="5270500"/>
          <p14:tracePt t="193804" x="5986463" y="5302250"/>
          <p14:tracePt t="193812" x="5954713" y="5335588"/>
          <p14:tracePt t="193819" x="5930900" y="5375275"/>
          <p14:tracePt t="193827" x="5891213" y="5414963"/>
          <p14:tracePt t="193834" x="5867400" y="5438775"/>
          <p14:tracePt t="193841" x="5843588" y="5470525"/>
          <p14:tracePt t="193850" x="5827713" y="5486400"/>
          <p14:tracePt t="193856" x="5819775" y="5502275"/>
          <p14:tracePt t="193864" x="5803900" y="5510213"/>
          <p14:tracePt t="193872" x="5803900" y="5518150"/>
          <p14:tracePt t="193879" x="5788025" y="5526088"/>
          <p14:tracePt t="193887" x="5788025" y="5534025"/>
          <p14:tracePt t="193894" x="5780088" y="5541963"/>
          <p14:tracePt t="193902" x="5780088" y="5549900"/>
          <p14:tracePt t="193917" x="5772150" y="5557838"/>
          <p14:tracePt t="193924" x="5764213" y="5557838"/>
          <p14:tracePt t="193931" x="5764213" y="5565775"/>
          <p14:tracePt t="193955" x="5756275" y="5573713"/>
          <p14:tracePt t="193968" x="5756275" y="5581650"/>
          <p14:tracePt t="193984" x="5748338" y="5581650"/>
          <p14:tracePt t="194025" x="5748338" y="5589588"/>
          <p14:tracePt t="194996" x="5732463" y="5589588"/>
          <p14:tracePt t="195003" x="5700713" y="5589588"/>
          <p14:tracePt t="195011" x="5659438" y="5589588"/>
          <p14:tracePt t="195019" x="5635625" y="5589588"/>
          <p14:tracePt t="195026" x="5619750" y="5589588"/>
          <p14:tracePt t="195035" x="5611813" y="5589588"/>
          <p14:tracePt t="195041" x="5603875" y="5589588"/>
          <p14:tracePt t="195318" x="5595938" y="5589588"/>
          <p14:tracePt t="195326" x="5580063" y="5573713"/>
          <p14:tracePt t="195337" x="5564188" y="5557838"/>
          <p14:tracePt t="195341" x="5548313" y="5541963"/>
          <p14:tracePt t="195350" x="5508625" y="5534025"/>
          <p14:tracePt t="195356" x="5468938" y="5526088"/>
          <p14:tracePt t="195365" x="5397500" y="5494338"/>
          <p14:tracePt t="195371" x="5357813" y="5478463"/>
          <p14:tracePt t="195380" x="5276850" y="5454650"/>
          <p14:tracePt t="195388" x="5197475" y="5430838"/>
          <p14:tracePt t="195395" x="5141913" y="5407025"/>
          <p14:tracePt t="195401" x="5062538" y="5375275"/>
          <p14:tracePt t="195410" x="4999038" y="5359400"/>
          <p14:tracePt t="195418" x="4910138" y="5319713"/>
          <p14:tracePt t="195424" x="4846638" y="5294313"/>
          <p14:tracePt t="195431" x="4775200" y="5270500"/>
          <p14:tracePt t="195439" x="4719638" y="5254625"/>
          <p14:tracePt t="195447" x="4664075" y="5222875"/>
          <p14:tracePt t="195454" x="4624388" y="5207000"/>
          <p14:tracePt t="195461" x="4592638" y="5191125"/>
          <p14:tracePt t="195469" x="4551363" y="5175250"/>
          <p14:tracePt t="195476" x="4535488" y="5167313"/>
          <p14:tracePt t="195484" x="4527550" y="5159375"/>
          <p14:tracePt t="195491" x="4511675" y="5151438"/>
          <p14:tracePt t="195499" x="4503738" y="5151438"/>
          <p14:tracePt t="195506" x="4487863" y="5143500"/>
          <p14:tracePt t="195514" x="4479925" y="5135563"/>
          <p14:tracePt t="195521" x="4471988" y="5135563"/>
          <p14:tracePt t="195529" x="4464050" y="5135563"/>
          <p14:tracePt t="195537" x="4456113" y="5127625"/>
          <p14:tracePt t="195544" x="4440238" y="5127625"/>
          <p14:tracePt t="195552" x="4432300" y="5119688"/>
          <p14:tracePt t="195559" x="4408488" y="5111750"/>
          <p14:tracePt t="195567" x="4392613" y="5103813"/>
          <p14:tracePt t="195573" x="4376738" y="5103813"/>
          <p14:tracePt t="195581" x="4344988" y="5095875"/>
          <p14:tracePt t="195588" x="4321175" y="5080000"/>
          <p14:tracePt t="195596" x="4273550" y="5072063"/>
          <p14:tracePt t="195603" x="4249738" y="5064125"/>
          <p14:tracePt t="195611" x="4200525" y="5056188"/>
          <p14:tracePt t="195619" x="4168775" y="5040313"/>
          <p14:tracePt t="195627" x="4144963" y="5032375"/>
          <p14:tracePt t="195633" x="4121150" y="5024438"/>
          <p14:tracePt t="195642" x="4113213" y="5024438"/>
          <p14:tracePt t="195776" x="4121150" y="5024438"/>
          <p14:tracePt t="195785" x="4137025" y="5024438"/>
          <p14:tracePt t="195799" x="4152900" y="5032375"/>
          <p14:tracePt t="195806" x="4176713" y="5032375"/>
          <p14:tracePt t="195814" x="4192588" y="5032375"/>
          <p14:tracePt t="195821" x="4210050" y="5032375"/>
          <p14:tracePt t="195829" x="4241800" y="5032375"/>
          <p14:tracePt t="195837" x="4265613" y="5032375"/>
          <p14:tracePt t="195844" x="4297363" y="5040313"/>
          <p14:tracePt t="195852" x="4337050" y="5048250"/>
          <p14:tracePt t="195859" x="4376738" y="5048250"/>
          <p14:tracePt t="195867" x="4408488" y="5056188"/>
          <p14:tracePt t="195874" x="4471988" y="5064125"/>
          <p14:tracePt t="195881" x="4511675" y="5064125"/>
          <p14:tracePt t="195889" x="4551363" y="5064125"/>
          <p14:tracePt t="195896" x="4567238" y="5064125"/>
          <p14:tracePt t="195904" x="4592638" y="5064125"/>
          <p14:tracePt t="195911" x="4608513" y="5064125"/>
          <p14:tracePt t="195919" x="4624388" y="5064125"/>
          <p14:tracePt t="195926" x="4640263" y="5056188"/>
          <p14:tracePt t="195934" x="4656138" y="5056188"/>
          <p14:tracePt t="195941" x="4664075" y="5048250"/>
          <p14:tracePt t="195949" x="4672013" y="5048250"/>
          <p14:tracePt t="195957" x="4679950" y="5040313"/>
          <p14:tracePt t="195963" x="4695825" y="5040313"/>
          <p14:tracePt t="195972" x="4695825" y="5032375"/>
          <p14:tracePt t="195979" x="4711700" y="5024438"/>
          <p14:tracePt t="195994" x="4719638" y="5024438"/>
          <p14:tracePt t="196003" x="4727575" y="5024438"/>
          <p14:tracePt t="196009" x="4735513" y="5016500"/>
          <p14:tracePt t="196024" x="4743450" y="5016500"/>
          <p14:tracePt t="196032" x="4751388" y="5016500"/>
          <p14:tracePt t="196054" x="4759325" y="5016500"/>
          <p14:tracePt t="196069" x="4767263" y="5016500"/>
          <p14:tracePt t="196091" x="4775200" y="5016500"/>
          <p14:tracePt t="196293" x="4767263" y="5016500"/>
          <p14:tracePt t="196316" x="4759325" y="5016500"/>
          <p14:tracePt t="196339" x="4759325" y="5024438"/>
          <p14:tracePt t="196354" x="4759325" y="5032375"/>
          <p14:tracePt t="196362" x="4759325" y="5040313"/>
          <p14:tracePt t="196369" x="4759325" y="5048250"/>
          <p14:tracePt t="196377" x="4759325" y="5056188"/>
          <p14:tracePt t="196384" x="4775200" y="5072063"/>
          <p14:tracePt t="196400" x="4775200" y="5080000"/>
          <p14:tracePt t="196407" x="4783138" y="5080000"/>
          <p14:tracePt t="196414" x="4783138" y="5087938"/>
          <p14:tracePt t="196429" x="4783138" y="5095875"/>
          <p14:tracePt t="196437" x="4783138" y="5103813"/>
          <p14:tracePt t="196452" x="4783138" y="5111750"/>
          <p14:tracePt t="196467" x="4783138" y="5119688"/>
          <p14:tracePt t="196474" x="4791075" y="5119688"/>
          <p14:tracePt t="196482" x="4799013" y="5127625"/>
          <p14:tracePt t="196489" x="4822825" y="5143500"/>
          <p14:tracePt t="196496" x="4846638" y="5143500"/>
          <p14:tracePt t="196504" x="4878388" y="5151438"/>
          <p14:tracePt t="196511" x="4910138" y="5151438"/>
          <p14:tracePt t="196520" x="4951413" y="5159375"/>
          <p14:tracePt t="196526" x="4999038" y="5159375"/>
          <p14:tracePt t="196535" x="5030788" y="5159375"/>
          <p14:tracePt t="196541" x="5070475" y="5159375"/>
          <p14:tracePt t="196549" x="5094288" y="5159375"/>
          <p14:tracePt t="196557" x="5118100" y="5159375"/>
          <p14:tracePt t="196564" x="5133975" y="5159375"/>
          <p14:tracePt t="196571" x="5165725" y="5159375"/>
          <p14:tracePt t="196579" x="5181600" y="5159375"/>
          <p14:tracePt t="196586" x="5197475" y="5159375"/>
          <p14:tracePt t="196594" x="5205413" y="5151438"/>
          <p14:tracePt t="196602" x="5213350" y="5143500"/>
          <p14:tracePt t="196609" x="5221288" y="5127625"/>
          <p14:tracePt t="196617" x="5229225" y="5127625"/>
          <p14:tracePt t="196624" x="5229225" y="5119688"/>
          <p14:tracePt t="196632" x="5229225" y="5103813"/>
          <p14:tracePt t="196639" x="5237163" y="5080000"/>
          <p14:tracePt t="196647" x="5245100" y="5064125"/>
          <p14:tracePt t="196654" x="5253038" y="5024438"/>
          <p14:tracePt t="196661" x="5260975" y="4992688"/>
          <p14:tracePt t="196669" x="5260975" y="4951413"/>
          <p14:tracePt t="196676" x="5260975" y="4919663"/>
          <p14:tracePt t="196684" x="5268913" y="4895850"/>
          <p14:tracePt t="196691" x="5268913" y="4879975"/>
          <p14:tracePt t="196700" x="5268913" y="4864100"/>
          <p14:tracePt t="196707" x="5268913" y="4848225"/>
          <p14:tracePt t="196714" x="5268913" y="4840288"/>
          <p14:tracePt t="196729" x="5268913" y="4832350"/>
          <p14:tracePt t="196736" x="5268913" y="4824413"/>
          <p14:tracePt t="196759" x="5268913" y="4816475"/>
          <p14:tracePt t="196783" x="5268913" y="4808538"/>
          <p14:tracePt t="196796" x="5260975" y="4808538"/>
          <p14:tracePt t="196804" x="5253038" y="4800600"/>
          <p14:tracePt t="196812" x="5253038" y="4792663"/>
          <p14:tracePt t="196947" x="5253038" y="4784725"/>
          <p14:tracePt t="196954" x="5245100" y="4784725"/>
          <p14:tracePt t="196969" x="5237163" y="4776788"/>
          <p14:tracePt t="196976" x="5229225" y="4768850"/>
          <p14:tracePt t="196985" x="5221288" y="4752975"/>
          <p14:tracePt t="196991" x="5213350" y="4745038"/>
          <p14:tracePt t="196999" x="5213350" y="4737100"/>
          <p14:tracePt t="197006" x="5197475" y="4729163"/>
          <p14:tracePt t="197014" x="5197475" y="4721225"/>
          <p14:tracePt t="197022" x="5189538" y="4713288"/>
          <p14:tracePt t="197036" x="5181600" y="4705350"/>
          <p14:tracePt t="197045" x="5173663" y="4697413"/>
          <p14:tracePt t="197052" x="5173663" y="4689475"/>
          <p14:tracePt t="197059" x="5165725" y="4689475"/>
          <p14:tracePt t="197067" x="5157788" y="4673600"/>
          <p14:tracePt t="197075" x="5149850" y="4673600"/>
          <p14:tracePt t="197082" x="5141913" y="4665663"/>
          <p14:tracePt t="197089" x="5133975" y="4657725"/>
          <p14:tracePt t="197097" x="5118100" y="4649788"/>
          <p14:tracePt t="197104" x="5118100" y="4641850"/>
          <p14:tracePt t="197112" x="5110163" y="4641850"/>
          <p14:tracePt t="197127" x="5102225" y="4633913"/>
          <p14:tracePt t="197211" x="5094288" y="4633913"/>
          <p14:tracePt t="197225" x="5086350" y="4633913"/>
          <p14:tracePt t="197240" x="5078413" y="4633913"/>
          <p14:tracePt t="197249" x="5070475" y="4633913"/>
          <p14:tracePt t="197256" x="5062538" y="4641850"/>
          <p14:tracePt t="197271" x="5046663" y="4649788"/>
          <p14:tracePt t="197279" x="5038725" y="4665663"/>
          <p14:tracePt t="197285" x="5030788" y="4673600"/>
          <p14:tracePt t="197292" x="5022850" y="4689475"/>
          <p14:tracePt t="197301" x="5006975" y="4705350"/>
          <p14:tracePt t="197308" x="4999038" y="4721225"/>
          <p14:tracePt t="197317" x="4983163" y="4737100"/>
          <p14:tracePt t="197323" x="4975225" y="4760913"/>
          <p14:tracePt t="197330" x="4967288" y="4776788"/>
          <p14:tracePt t="197339" x="4951413" y="4800600"/>
          <p14:tracePt t="197345" x="4933950" y="4824413"/>
          <p14:tracePt t="197354" x="4918075" y="4872038"/>
          <p14:tracePt t="197360" x="4910138" y="4903788"/>
          <p14:tracePt t="197368" x="4886325" y="4951413"/>
          <p14:tracePt t="197375" x="4886325" y="4992688"/>
          <p14:tracePt t="197383" x="4870450" y="5016500"/>
          <p14:tracePt t="197389" x="4854575" y="5040313"/>
          <p14:tracePt t="197396" x="4846638" y="5064125"/>
          <p14:tracePt t="197404" x="4838700" y="5095875"/>
          <p14:tracePt t="197411" x="4822825" y="5127625"/>
          <p14:tracePt t="197420" x="4814888" y="5143500"/>
          <p14:tracePt t="197427" x="4814888" y="5159375"/>
          <p14:tracePt t="197434" x="4814888" y="5175250"/>
          <p14:tracePt t="197441" x="4806950" y="5183188"/>
          <p14:tracePt t="197449" x="4799013" y="5199063"/>
          <p14:tracePt t="197457" x="4791075" y="5222875"/>
          <p14:tracePt t="197464" x="4791075" y="5238750"/>
          <p14:tracePt t="197472" x="4783138" y="5262563"/>
          <p14:tracePt t="197479" x="4767263" y="5294313"/>
          <p14:tracePt t="197487" x="4759325" y="5327650"/>
          <p14:tracePt t="197494" x="4759325" y="5351463"/>
          <p14:tracePt t="197502" x="4751388" y="5375275"/>
          <p14:tracePt t="197510" x="4735513" y="5407025"/>
          <p14:tracePt t="197517" x="4727575" y="5422900"/>
          <p14:tracePt t="197524" x="4727575" y="5438775"/>
          <p14:tracePt t="197534" x="4727575" y="5454650"/>
          <p14:tracePt t="197540" x="4719638" y="5454650"/>
          <p14:tracePt t="197547" x="4719638" y="5470525"/>
          <p14:tracePt t="197554" x="4711700" y="5478463"/>
          <p14:tracePt t="197562" x="4711700" y="5486400"/>
          <p14:tracePt t="197570" x="4711700" y="5502275"/>
          <p14:tracePt t="197584" x="4711700" y="5510213"/>
          <p14:tracePt t="197592" x="4703763" y="5526088"/>
          <p14:tracePt t="197600" x="4703763" y="5534025"/>
          <p14:tracePt t="197606" x="4695825" y="5549900"/>
          <p14:tracePt t="197615" x="4695825" y="5565775"/>
          <p14:tracePt t="197621" x="4695825" y="5573713"/>
          <p14:tracePt t="197629" x="4687888" y="5581650"/>
          <p14:tracePt t="197636" x="4679950" y="5605463"/>
          <p14:tracePt t="197644" x="4672013" y="5613400"/>
          <p14:tracePt t="197653" x="4672013" y="5621338"/>
          <p14:tracePt t="197659" x="4672013" y="5637213"/>
          <p14:tracePt t="197667" x="4664075" y="5637213"/>
          <p14:tracePt t="197674" x="4656138" y="5653088"/>
          <p14:tracePt t="197683" x="4656138" y="5662613"/>
          <p14:tracePt t="197696" x="4648200" y="5670550"/>
          <p14:tracePt t="197704" x="4648200" y="5678488"/>
          <p14:tracePt t="197711" x="4640263" y="5686425"/>
          <p14:tracePt t="197719" x="4640263" y="5694363"/>
          <p14:tracePt t="197812" x="4656138" y="5694363"/>
          <p14:tracePt t="197819" x="4672013" y="5678488"/>
          <p14:tracePt t="197826" x="4687888" y="5662613"/>
          <p14:tracePt t="197836" x="4719638" y="5645150"/>
          <p14:tracePt t="197843" x="4759325" y="5613400"/>
          <p14:tracePt t="197850" x="4806950" y="5581650"/>
          <p14:tracePt t="197856" x="4846638" y="5557838"/>
          <p14:tracePt t="197866" x="4910138" y="5518150"/>
          <p14:tracePt t="197872" x="4967288" y="5486400"/>
          <p14:tracePt t="197878" x="5030788" y="5446713"/>
          <p14:tracePt t="197886" x="5102225" y="5399088"/>
          <p14:tracePt t="197893" x="5165725" y="5367338"/>
          <p14:tracePt t="197902" x="5245100" y="5335588"/>
          <p14:tracePt t="197908" x="5310188" y="5302250"/>
          <p14:tracePt t="197918" x="5373688" y="5270500"/>
          <p14:tracePt t="197924" x="5437188" y="5238750"/>
          <p14:tracePt t="197931" x="5500688" y="5214938"/>
          <p14:tracePt t="197939" x="5580063" y="5183188"/>
          <p14:tracePt t="197945" x="5651500" y="5159375"/>
          <p14:tracePt t="197953" x="5716588" y="5127625"/>
          <p14:tracePt t="197959" x="5764213" y="5111750"/>
          <p14:tracePt t="197967" x="5819775" y="5095875"/>
          <p14:tracePt t="197974" x="5875338" y="5072063"/>
          <p14:tracePt t="197983" x="5907088" y="5072063"/>
          <p14:tracePt t="197989" x="5946775" y="5048250"/>
          <p14:tracePt t="197997" x="5970588" y="5040313"/>
          <p14:tracePt t="198004" x="5978525" y="5032375"/>
          <p14:tracePt t="198012" x="5994400" y="5024438"/>
          <p14:tracePt t="198019" x="6010275" y="5016500"/>
          <p14:tracePt t="198026" x="6026150" y="5000625"/>
          <p14:tracePt t="198037" x="6034088" y="4992688"/>
          <p14:tracePt t="198041" x="6043613" y="4992688"/>
          <p14:tracePt t="198049" x="6051550" y="4984750"/>
          <p14:tracePt t="198057" x="6067425" y="4967288"/>
          <p14:tracePt t="198065" x="6067425" y="4959350"/>
          <p14:tracePt t="198071" x="6075363" y="4959350"/>
          <p14:tracePt t="198079" x="6083300" y="4951413"/>
          <p14:tracePt t="198086" x="6091238" y="4951413"/>
          <p14:tracePt t="198094" x="6099175" y="4935538"/>
          <p14:tracePt t="198102" x="6115050" y="4935538"/>
          <p14:tracePt t="198109" x="6115050" y="4927600"/>
          <p14:tracePt t="198118" x="6122988" y="4927600"/>
          <p14:tracePt t="198124" x="6122988" y="4919663"/>
          <p14:tracePt t="198133" x="6138863" y="4911725"/>
          <p14:tracePt t="198139" x="6146800" y="4903788"/>
          <p14:tracePt t="198147" x="6162675" y="4903788"/>
          <p14:tracePt t="198154" x="6178550" y="4895850"/>
          <p14:tracePt t="198161" x="6186488" y="4887913"/>
          <p14:tracePt t="198170" x="6194425" y="4879975"/>
          <p14:tracePt t="198176" x="6210300" y="4864100"/>
          <p14:tracePt t="198185" x="6226175" y="4864100"/>
          <p14:tracePt t="198192" x="6249988" y="4832350"/>
          <p14:tracePt t="198200" x="6257925" y="4832350"/>
          <p14:tracePt t="198207" x="6265863" y="4824413"/>
          <p14:tracePt t="198219" x="6273800" y="4816475"/>
          <p14:tracePt t="198222" x="6273800" y="4808538"/>
          <p14:tracePt t="198229" x="6289675" y="4808538"/>
          <p14:tracePt t="198237" x="6297613" y="4792663"/>
          <p14:tracePt t="198244" x="6305550" y="4784725"/>
          <p14:tracePt t="198253" x="6321425" y="4776788"/>
          <p14:tracePt t="198269" x="6329363" y="4768850"/>
          <p14:tracePt t="198274" x="6337300" y="4760913"/>
          <p14:tracePt t="198289" x="6345238" y="4752975"/>
          <p14:tracePt t="198298" x="6345238" y="4745038"/>
          <p14:tracePt t="198304" x="6353175" y="4745038"/>
          <p14:tracePt t="198312" x="6353175" y="4737100"/>
          <p14:tracePt t="198319" x="6361113" y="4737100"/>
          <p14:tracePt t="198327" x="6369050" y="4737100"/>
          <p14:tracePt t="198342" x="6369050" y="4729163"/>
          <p14:tracePt t="198349" x="6376988" y="4729163"/>
          <p14:tracePt t="198488" x="6376988" y="4737100"/>
          <p14:tracePt t="198494" x="6369050" y="4752975"/>
          <p14:tracePt t="198502" x="6353175" y="4768850"/>
          <p14:tracePt t="198508" x="6345238" y="4784725"/>
          <p14:tracePt t="198517" x="6329363" y="4808538"/>
          <p14:tracePt t="198525" x="6297613" y="4848225"/>
          <p14:tracePt t="198533" x="6281738" y="4872038"/>
          <p14:tracePt t="198541" x="6257925" y="4903788"/>
          <p14:tracePt t="198546" x="6226175" y="4943475"/>
          <p14:tracePt t="198553" x="6186488" y="4984750"/>
          <p14:tracePt t="198559" x="6154738" y="5016500"/>
          <p14:tracePt t="198567" x="6122988" y="5056188"/>
          <p14:tracePt t="198574" x="6099175" y="5087938"/>
          <p14:tracePt t="198582" x="6067425" y="5111750"/>
          <p14:tracePt t="198589" x="6051550" y="5143500"/>
          <p14:tracePt t="198597" x="6018213" y="5183188"/>
          <p14:tracePt t="198604" x="5978525" y="5214938"/>
          <p14:tracePt t="198611" x="5954713" y="5238750"/>
          <p14:tracePt t="198619" x="5930900" y="5270500"/>
          <p14:tracePt t="198626" x="5915025" y="5286375"/>
          <p14:tracePt t="198635" x="5883275" y="5319713"/>
          <p14:tracePt t="198642" x="5867400" y="5335588"/>
          <p14:tracePt t="198649" x="5851525" y="5343525"/>
          <p14:tracePt t="198657" x="5827713" y="5375275"/>
          <p14:tracePt t="198665" x="5803900" y="5391150"/>
          <p14:tracePt t="198671" x="5788025" y="5422900"/>
          <p14:tracePt t="198679" x="5772150" y="5430838"/>
          <p14:tracePt t="198687" x="5764213" y="5446713"/>
          <p14:tracePt t="198694" x="5748338" y="5462588"/>
          <p14:tracePt t="198701" x="5732463" y="5478463"/>
          <p14:tracePt t="198709" x="5724525" y="5494338"/>
          <p14:tracePt t="198718" x="5708650" y="5510213"/>
          <p14:tracePt t="198724" x="5700713" y="5526088"/>
          <p14:tracePt t="198732" x="5692775" y="5534025"/>
          <p14:tracePt t="198739" x="5692775" y="5541963"/>
          <p14:tracePt t="198747" x="5684838" y="5549900"/>
          <p14:tracePt t="198754" x="5676900" y="5565775"/>
          <p14:tracePt t="198762" x="5667375" y="5589588"/>
          <p14:tracePt t="198769" x="5651500" y="5605463"/>
          <p14:tracePt t="198776" x="5643563" y="5621338"/>
          <p14:tracePt t="198785" x="5619750" y="5662613"/>
          <p14:tracePt t="198792" x="5611813" y="5678488"/>
          <p14:tracePt t="198806" x="5611813" y="5694363"/>
          <p14:tracePt t="198815" x="5603875" y="5694363"/>
          <p14:tracePt t="198821" x="5603875" y="5702300"/>
          <p14:tracePt t="198837" x="5595938" y="5702300"/>
          <p14:tracePt t="198864" x="5595938" y="5710238"/>
          <p14:tracePt t="199165" x="5595938" y="5726113"/>
          <p14:tracePt t="199174" x="5588000" y="5726113"/>
          <p14:tracePt t="199182" x="5588000" y="5734050"/>
          <p14:tracePt t="199189" x="5580063" y="5749925"/>
          <p14:tracePt t="199197" x="5572125" y="5757863"/>
          <p14:tracePt t="199219" x="5516563" y="5821363"/>
          <p14:tracePt t="199226" x="5500688" y="5845175"/>
          <p14:tracePt t="199234" x="5468938" y="5868988"/>
          <p14:tracePt t="199241" x="5453063" y="5884863"/>
          <p14:tracePt t="199250" x="5421313" y="5900738"/>
          <p14:tracePt t="199256" x="5397500" y="5916613"/>
          <p14:tracePt t="199264" x="5373688" y="5924550"/>
          <p14:tracePt t="199271" x="5357813" y="5940425"/>
          <p14:tracePt t="199279" x="5334000" y="5948363"/>
          <p14:tracePt t="199286" x="5318125" y="5948363"/>
          <p14:tracePt t="199294" x="5300663" y="5956300"/>
          <p14:tracePt t="199301" x="5284788" y="5964238"/>
          <p14:tracePt t="199309" x="5276850" y="5964238"/>
          <p14:tracePt t="199317" x="5260975" y="5972175"/>
          <p14:tracePt t="199324" x="5237163" y="5980113"/>
          <p14:tracePt t="199332" x="5221288" y="5988050"/>
          <p14:tracePt t="199339" x="5197475" y="5995988"/>
          <p14:tracePt t="199348" x="5173663" y="6005513"/>
          <p14:tracePt t="199355" x="5141913" y="6013450"/>
          <p14:tracePt t="199361" x="5110163" y="6021388"/>
          <p14:tracePt t="199369" x="5078413" y="6029325"/>
          <p14:tracePt t="199376" x="5046663" y="6029325"/>
          <p14:tracePt t="199384" x="5022850" y="6029325"/>
          <p14:tracePt t="199392" x="4999038" y="6029325"/>
          <p14:tracePt t="199400" x="4975225" y="6029325"/>
          <p14:tracePt t="199406" x="4951413" y="6029325"/>
          <p14:tracePt t="199415" x="4933950" y="6029325"/>
          <p14:tracePt t="199421" x="4918075" y="6029325"/>
          <p14:tracePt t="199429" x="4910138" y="6029325"/>
          <p14:tracePt t="199436" x="4902200" y="6029325"/>
          <p14:tracePt t="199444" x="4886325" y="6029325"/>
          <p14:tracePt t="199451" x="4862513" y="6029325"/>
          <p14:tracePt t="199459" x="4846638" y="6029325"/>
          <p14:tracePt t="199467" x="4822825" y="6021388"/>
          <p14:tracePt t="199474" x="4806950" y="6021388"/>
          <p14:tracePt t="199483" x="4791075" y="6021388"/>
          <p14:tracePt t="199489" x="4759325" y="6013450"/>
          <p14:tracePt t="199498" x="4719638" y="6005513"/>
          <p14:tracePt t="199504" x="4687888" y="6005513"/>
          <p14:tracePt t="199512" x="4664075" y="6005513"/>
          <p14:tracePt t="199519" x="4632325" y="6005513"/>
          <p14:tracePt t="199527" x="4608513" y="6005513"/>
          <p14:tracePt t="199535" x="4592638" y="6005513"/>
          <p14:tracePt t="199542" x="4567238" y="6005513"/>
          <p14:tracePt t="199549" x="4543425" y="6005513"/>
          <p14:tracePt t="199557" x="4519613" y="6005513"/>
          <p14:tracePt t="199564" x="4487863" y="6005513"/>
          <p14:tracePt t="199571" x="4464050" y="6005513"/>
          <p14:tracePt t="199580" x="4440238" y="6005513"/>
          <p14:tracePt t="199586" x="4424363" y="6005513"/>
          <p14:tracePt t="199594" x="4400550" y="6005513"/>
          <p14:tracePt t="199601" x="4384675" y="6005513"/>
          <p14:tracePt t="199609" x="4376738" y="6005513"/>
          <p14:tracePt t="199617" x="4360863" y="6005513"/>
          <p14:tracePt t="199624" x="4360863" y="5995988"/>
          <p14:tracePt t="199632" x="4352925" y="5995988"/>
          <p14:tracePt t="199669" x="4360863" y="5995988"/>
          <p14:tracePt t="199676" x="4376738" y="5995988"/>
          <p14:tracePt t="199685" x="4392613" y="5995988"/>
          <p14:tracePt t="199692" x="4408488" y="5995988"/>
          <p14:tracePt t="199700" x="4440238" y="5995988"/>
          <p14:tracePt t="199708" x="4464050" y="5995988"/>
          <p14:tracePt t="199716" x="4495800" y="5995988"/>
          <p14:tracePt t="199722" x="4535488" y="5995988"/>
          <p14:tracePt t="199731" x="4567238" y="5995988"/>
          <p14:tracePt t="199737" x="4600575" y="5995988"/>
          <p14:tracePt t="199746" x="4608513" y="5995988"/>
          <p14:tracePt t="199754" x="4640263" y="5995988"/>
          <p14:tracePt t="199760" x="4672013" y="5995988"/>
          <p14:tracePt t="199768" x="4703763" y="5995988"/>
          <p14:tracePt t="199775" x="4735513" y="5995988"/>
          <p14:tracePt t="199783" x="4775200" y="5988050"/>
          <p14:tracePt t="199790" x="4799013" y="5988050"/>
          <p14:tracePt t="199798" x="4838700" y="5988050"/>
          <p14:tracePt t="199805" x="4878388" y="5980113"/>
          <p14:tracePt t="199813" x="4918075" y="5980113"/>
          <p14:tracePt t="199821" x="4967288" y="5964238"/>
          <p14:tracePt t="199827" x="5006975" y="5956300"/>
          <p14:tracePt t="199836" x="5046663" y="5956300"/>
          <p14:tracePt t="199842" x="5086350" y="5948363"/>
          <p14:tracePt t="199850" x="5110163" y="5948363"/>
          <p14:tracePt t="199858" x="5141913" y="5948363"/>
          <p14:tracePt t="199866" x="5173663" y="5940425"/>
          <p14:tracePt t="199872" x="5213350" y="5940425"/>
          <p14:tracePt t="199881" x="5229225" y="5940425"/>
          <p14:tracePt t="199889" x="5253038" y="5940425"/>
          <p14:tracePt t="199894" x="5268913" y="5940425"/>
          <p14:tracePt t="199903" x="5292725" y="5940425"/>
          <p14:tracePt t="199910" x="5310188" y="5940425"/>
          <p14:tracePt t="199919" x="5326063" y="5940425"/>
          <p14:tracePt t="199925" x="5349875" y="5940425"/>
          <p14:tracePt t="199933" x="5373688" y="5948363"/>
          <p14:tracePt t="199940" x="5413375" y="5956300"/>
          <p14:tracePt t="199950" x="5437188" y="5956300"/>
          <p14:tracePt t="199955" x="5453063" y="5964238"/>
          <p14:tracePt t="199964" x="5492750" y="5980113"/>
          <p14:tracePt t="199970" x="5500688" y="5980113"/>
          <p14:tracePt t="199977" x="5508625" y="5980113"/>
          <p14:tracePt t="199986" x="5516563" y="5980113"/>
          <p14:tracePt t="200061" x="5508625" y="5980113"/>
          <p14:tracePt t="200068" x="5476875" y="5980113"/>
          <p14:tracePt t="200075" x="5453063" y="5980113"/>
          <p14:tracePt t="200082" x="5389563" y="5972175"/>
          <p14:tracePt t="200091" x="5334000" y="5972175"/>
          <p14:tracePt t="200099" x="5253038" y="5956300"/>
          <p14:tracePt t="200105" x="5173663" y="5956300"/>
          <p14:tracePt t="200114" x="5078413" y="5948363"/>
          <p14:tracePt t="200122" x="4975225" y="5932488"/>
          <p14:tracePt t="200126" x="4862513" y="5924550"/>
          <p14:tracePt t="200134" x="4759325" y="5916613"/>
          <p14:tracePt t="200141" x="4672013" y="5908675"/>
          <p14:tracePt t="200150" x="4592638" y="5908675"/>
          <p14:tracePt t="200156" x="4535488" y="5900738"/>
          <p14:tracePt t="200164" x="4471988" y="5900738"/>
          <p14:tracePt t="200171" x="4448175" y="5900738"/>
          <p14:tracePt t="200180" x="4440238" y="5900738"/>
          <p14:tracePt t="200284" x="4448175" y="5908675"/>
          <p14:tracePt t="200291" x="4479925" y="5916613"/>
          <p14:tracePt t="200300" x="4511675" y="5924550"/>
          <p14:tracePt t="200307" x="4567238" y="5924550"/>
          <p14:tracePt t="200313" x="4592638" y="5924550"/>
          <p14:tracePt t="200321" x="4656138" y="5924550"/>
          <p14:tracePt t="200330" x="4719638" y="5924550"/>
          <p14:tracePt t="200336" x="4806950" y="5924550"/>
          <p14:tracePt t="200344" x="4894263" y="5924550"/>
          <p14:tracePt t="200351" x="5006975" y="5924550"/>
          <p14:tracePt t="200359" x="5102225" y="5924550"/>
          <p14:tracePt t="200366" x="5173663" y="5924550"/>
          <p14:tracePt t="200374" x="5268913" y="5924550"/>
          <p14:tracePt t="200383" x="5357813" y="5932488"/>
          <p14:tracePt t="200389" x="5437188" y="5932488"/>
          <p14:tracePt t="200397" x="5492750" y="5932488"/>
          <p14:tracePt t="200404" x="5532438" y="5932488"/>
          <p14:tracePt t="200412" x="5572125" y="5932488"/>
          <p14:tracePt t="200419" x="5580063" y="5932488"/>
          <p14:tracePt t="200434" x="5588000" y="5932488"/>
          <p14:tracePt t="200914" x="5595938" y="5932488"/>
          <p14:tracePt t="200921" x="5603875" y="5924550"/>
          <p14:tracePt t="200929" x="5611813" y="5916613"/>
          <p14:tracePt t="200936" x="5627688" y="5916613"/>
          <p14:tracePt t="200945" x="5651500" y="5900738"/>
          <p14:tracePt t="200951" x="5692775" y="5892800"/>
          <p14:tracePt t="200959" x="5724525" y="5892800"/>
          <p14:tracePt t="200966" x="5780088" y="5876925"/>
          <p14:tracePt t="200975" x="5835650" y="5868988"/>
          <p14:tracePt t="200982" x="5891213" y="5853113"/>
          <p14:tracePt t="200989" x="5978525" y="5837238"/>
          <p14:tracePt t="200996" x="6059488" y="5821363"/>
          <p14:tracePt t="201004" x="6146800" y="5813425"/>
          <p14:tracePt t="201012" x="6265863" y="5789613"/>
          <p14:tracePt t="201019" x="6392863" y="5773738"/>
          <p14:tracePt t="201026" x="6529388" y="5765800"/>
          <p14:tracePt t="201034" x="6672263" y="5741988"/>
          <p14:tracePt t="201041" x="6777038" y="5741988"/>
          <p14:tracePt t="201049" x="6880225" y="5734050"/>
          <p14:tracePt t="201056" x="6983413" y="5734050"/>
          <p14:tracePt t="201065" x="7062788" y="5734050"/>
          <p14:tracePt t="201071" x="7135813" y="5734050"/>
          <p14:tracePt t="201080" x="7191375" y="5734050"/>
          <p14:tracePt t="201086" x="7231063" y="5726113"/>
          <p14:tracePt t="201094" x="7270750" y="5726113"/>
          <p14:tracePt t="201101" x="7286625" y="5726113"/>
          <p14:tracePt t="201109" x="7286625" y="5718175"/>
          <p14:tracePt t="201132" x="7294563" y="5718175"/>
          <p14:tracePt t="201229" x="7286625" y="5710238"/>
          <p14:tracePt t="201233" x="7278688" y="5710238"/>
          <p14:tracePt t="201245" x="7254875" y="5702300"/>
          <p14:tracePt t="201249" x="7223125" y="5702300"/>
          <p14:tracePt t="201257" x="7191375" y="5694363"/>
          <p14:tracePt t="201262" x="7151688" y="5694363"/>
          <p14:tracePt t="201269" x="7102475" y="5694363"/>
          <p14:tracePt t="201277" x="7031038" y="5694363"/>
          <p14:tracePt t="201286" x="6967538" y="5694363"/>
          <p14:tracePt t="201291" x="6896100" y="5694363"/>
          <p14:tracePt t="201299" x="6824663" y="5694363"/>
          <p14:tracePt t="201304" x="6751638" y="5710238"/>
          <p14:tracePt t="201313" x="6704013" y="5718175"/>
          <p14:tracePt t="201319" x="6664325" y="5726113"/>
          <p14:tracePt t="201327" x="6608763" y="5741988"/>
          <p14:tracePt t="201336" x="6584950" y="5749925"/>
          <p14:tracePt t="201342" x="6577013" y="5757863"/>
          <p14:tracePt t="201351" x="6569075" y="5757863"/>
          <p14:tracePt t="201387" x="6569075" y="5765800"/>
          <p14:tracePt t="201395" x="6561138" y="5765800"/>
          <p14:tracePt t="201411" x="6561138" y="5773738"/>
          <p14:tracePt t="201425" x="6553200" y="5773738"/>
          <p14:tracePt t="201433" x="6553200" y="5789613"/>
          <p14:tracePt t="201441" x="6545263" y="5789613"/>
          <p14:tracePt t="201447" x="6537325" y="5797550"/>
          <p14:tracePt t="201464" x="6537325" y="5805488"/>
          <p14:tracePt t="201471" x="6529388" y="5813425"/>
          <p14:tracePt t="201492" x="6529388" y="5821363"/>
          <p14:tracePt t="201553" x="6529388" y="5829300"/>
          <p14:tracePt t="201695" x="6545263" y="5829300"/>
          <p14:tracePt t="201703" x="6553200" y="5837238"/>
          <p14:tracePt t="201709" x="6561138" y="5837238"/>
          <p14:tracePt t="201717" x="6577013" y="5837238"/>
          <p14:tracePt t="201724" x="6592888" y="5845175"/>
          <p14:tracePt t="201734" x="6600825" y="5845175"/>
          <p14:tracePt t="201739" x="6608763" y="5845175"/>
          <p14:tracePt t="201748" x="6632575" y="5845175"/>
          <p14:tracePt t="201754" x="6648450" y="5853113"/>
          <p14:tracePt t="201763" x="6656388" y="5853113"/>
          <p14:tracePt t="201770" x="6664325" y="5853113"/>
          <p14:tracePt t="201778" x="6672263" y="5861050"/>
          <p14:tracePt t="201785" x="6680200" y="5861050"/>
          <p14:tracePt t="201792" x="6704013" y="5861050"/>
          <p14:tracePt t="202833" x="6711950" y="5861050"/>
          <p14:tracePt t="202849" x="6719888" y="5861050"/>
          <p14:tracePt t="203260" x="6759575" y="5861050"/>
          <p14:tracePt t="203269" x="6816725" y="5861050"/>
          <p14:tracePt t="203278" x="6856413" y="5868988"/>
          <p14:tracePt t="203283" x="6911975" y="5876925"/>
          <p14:tracePt t="203291" x="6983413" y="5876925"/>
          <p14:tracePt t="203299" x="7070725" y="5892800"/>
          <p14:tracePt t="203307" x="7159625" y="5924550"/>
          <p14:tracePt t="203315" x="7223125" y="5940425"/>
          <p14:tracePt t="203321" x="7294563" y="5948363"/>
          <p14:tracePt t="203329" x="7350125" y="5964238"/>
          <p14:tracePt t="203337" x="7413625" y="5980113"/>
          <p14:tracePt t="203345" x="7469188" y="5995988"/>
          <p14:tracePt t="203351" x="7502525" y="6013450"/>
          <p14:tracePt t="203359" x="7542213" y="6021388"/>
          <p14:tracePt t="203366" x="7558088" y="6021388"/>
          <p14:tracePt t="203374" x="7566025" y="6021388"/>
          <p14:tracePt t="203381" x="7573963" y="6021388"/>
          <p14:tracePt t="203613" x="7558088" y="6021388"/>
          <p14:tracePt t="203621" x="7550150" y="6013450"/>
          <p14:tracePt t="203630" x="7542213" y="6005513"/>
          <p14:tracePt t="203636" x="7518400" y="5995988"/>
          <p14:tracePt t="203644" x="7493000" y="5995988"/>
          <p14:tracePt t="203652" x="7469188" y="5995988"/>
          <p14:tracePt t="203660" x="7445375" y="5995988"/>
          <p14:tracePt t="203666" x="7413625" y="5988050"/>
          <p14:tracePt t="203674" x="7381875" y="5980113"/>
          <p14:tracePt t="203682" x="7358063" y="5972175"/>
          <p14:tracePt t="203690" x="7350125" y="5972175"/>
          <p14:tracePt t="203698" x="7326313" y="5964238"/>
          <p14:tracePt t="203704" x="7294563" y="5964238"/>
          <p14:tracePt t="203719" x="7294563" y="5956300"/>
          <p14:tracePt t="203958" x="7294563" y="5948363"/>
          <p14:tracePt t="204986" x="7294563" y="5940425"/>
          <p14:tracePt t="205000" x="7294563" y="5932488"/>
          <p14:tracePt t="205010" x="7294563" y="5916613"/>
          <p14:tracePt t="205016" x="7294563" y="5908675"/>
          <p14:tracePt t="205024" x="7310438" y="5892800"/>
          <p14:tracePt t="205031" x="7318375" y="5868988"/>
          <p14:tracePt t="205039" x="7326313" y="5868988"/>
          <p14:tracePt t="205047" x="7326313" y="5853113"/>
          <p14:tracePt t="205063" x="7334250" y="5853113"/>
          <p14:tracePt t="205068" x="7334250" y="5845175"/>
          <p14:tracePt t="205084" x="7342188" y="5845175"/>
          <p14:tracePt t="205092" x="7342188" y="5837238"/>
          <p14:tracePt t="205121" x="7350125" y="5837238"/>
          <p14:tracePt t="205129" x="7350125" y="5829300"/>
          <p14:tracePt t="205160" x="7358063" y="5829300"/>
          <p14:tracePt t="205197" x="7366000" y="5829300"/>
          <p14:tracePt t="205228" x="7373938" y="5813425"/>
          <p14:tracePt t="205234" x="7381875" y="5813425"/>
          <p14:tracePt t="205243" x="7389813" y="5805488"/>
          <p14:tracePt t="205249" x="7397750" y="5797550"/>
          <p14:tracePt t="205257" x="7405688" y="5797550"/>
          <p14:tracePt t="205264" x="7405688" y="5789613"/>
          <p14:tracePt t="205271" x="7421563" y="5781675"/>
          <p14:tracePt t="205279" x="7429500" y="5781675"/>
          <p14:tracePt t="205287" x="7437438" y="5765800"/>
          <p14:tracePt t="205294" x="7445375" y="5757863"/>
          <p14:tracePt t="205302" x="7453313" y="5749925"/>
          <p14:tracePt t="205309" x="7461250" y="5741988"/>
          <p14:tracePt t="205316" x="7477125" y="5734050"/>
          <p14:tracePt t="205324" x="7477125" y="5718175"/>
          <p14:tracePt t="205331" x="7493000" y="5710238"/>
          <p14:tracePt t="205338" x="7502525" y="5694363"/>
          <p14:tracePt t="205347" x="7510463" y="5678488"/>
          <p14:tracePt t="205362" x="7518400" y="5662613"/>
          <p14:tracePt t="205370" x="7526338" y="5653088"/>
          <p14:tracePt t="205384" x="7526338" y="5637213"/>
          <p14:tracePt t="205399" x="7534275" y="5629275"/>
          <p14:tracePt t="205436" x="7534275" y="5621338"/>
          <p14:tracePt t="205460" x="7534275" y="5613400"/>
          <p14:tracePt t="205535" x="7534275" y="5605463"/>
          <p14:tracePt t="205543" x="7542213" y="5605463"/>
          <p14:tracePt t="205556" x="7542213" y="5597525"/>
          <p14:tracePt t="205580" x="7550150" y="5597525"/>
          <p14:tracePt t="205595" x="7550150" y="5589588"/>
          <p14:tracePt t="205639" x="7550150" y="5581650"/>
          <p14:tracePt t="205684" x="7558088" y="5581650"/>
          <p14:tracePt t="205722" x="7558088" y="5573713"/>
          <p14:tracePt t="205752" x="7566025" y="5573713"/>
          <p14:tracePt t="205782" x="7573963" y="5573713"/>
          <p14:tracePt t="205797" x="7573963" y="5565775"/>
          <p14:tracePt t="205812" x="7581900" y="5565775"/>
          <p14:tracePt t="205835" x="7589838" y="5565775"/>
          <p14:tracePt t="205864" x="7589838" y="5557838"/>
          <p14:tracePt t="205872" x="7597775" y="5557838"/>
          <p14:tracePt t="205925" x="7605713" y="5549900"/>
          <p14:tracePt t="205949" x="7613650" y="5549900"/>
          <p14:tracePt t="206045" x="7621588" y="5549900"/>
          <p14:tracePt t="206455" x="7621588" y="5557838"/>
          <p14:tracePt t="206486" x="7621588" y="5565775"/>
          <p14:tracePt t="206494" x="7613650" y="5565775"/>
          <p14:tracePt t="206516" x="7605713" y="5565775"/>
          <p14:tracePt t="207415" x="7613650" y="5565775"/>
          <p14:tracePt t="207618" x="7613650" y="5573713"/>
          <p14:tracePt t="207738" x="7613650" y="5581650"/>
          <p14:tracePt t="208218" x="7621588" y="5581650"/>
          <p14:tracePt t="208226" x="7629525" y="5581650"/>
          <p14:tracePt t="208234" x="7637463" y="5589588"/>
          <p14:tracePt t="208242" x="7645400" y="5589588"/>
          <p14:tracePt t="208257" x="7653338" y="5589588"/>
          <p14:tracePt t="208264" x="7661275" y="5589588"/>
          <p14:tracePt t="208271" x="7669213" y="5589588"/>
          <p14:tracePt t="208279" x="7669213" y="5597525"/>
          <p14:tracePt t="208287" x="7677150" y="5597525"/>
          <p14:tracePt t="208301" x="7693025" y="5597525"/>
          <p14:tracePt t="208309" x="7693025" y="5605463"/>
          <p14:tracePt t="208316" x="7708900" y="5613400"/>
          <p14:tracePt t="208323" x="7724775" y="5613400"/>
          <p14:tracePt t="208331" x="7740650" y="5613400"/>
          <p14:tracePt t="208340" x="7740650" y="5621338"/>
          <p14:tracePt t="208346" x="7748588" y="5629275"/>
          <p14:tracePt t="208354" x="7756525" y="5629275"/>
          <p14:tracePt t="208361" x="7764463" y="5629275"/>
          <p14:tracePt t="208414" x="7772400" y="5629275"/>
          <p14:tracePt t="208444" x="7780338" y="5629275"/>
          <p14:tracePt t="208474" x="7788275" y="5629275"/>
          <p14:tracePt t="208504" x="7796213" y="5629275"/>
          <p14:tracePt t="209050" x="7804150" y="5629275"/>
          <p14:tracePt t="209059" x="7812088" y="5629275"/>
          <p14:tracePt t="209066" x="7820025" y="5637213"/>
          <p14:tracePt t="209075" x="7835900" y="5637213"/>
          <p14:tracePt t="209082" x="7843838" y="5637213"/>
          <p14:tracePt t="209091" x="7851775" y="5637213"/>
          <p14:tracePt t="209096" x="7859713" y="5637213"/>
          <p14:tracePt t="209104" x="7869238" y="5637213"/>
          <p14:tracePt t="209111" x="7877175" y="5637213"/>
          <p14:tracePt t="209126" x="7885113" y="5637213"/>
          <p14:tracePt t="209628" x="7869238" y="5653088"/>
          <p14:tracePt t="209636" x="7859713" y="5662613"/>
          <p14:tracePt t="209644" x="7843838" y="5678488"/>
          <p14:tracePt t="209652" x="7835900" y="5678488"/>
          <p14:tracePt t="209659" x="7827963" y="5686425"/>
          <p14:tracePt t="209666" x="7812088" y="5694363"/>
          <p14:tracePt t="209690" x="7804150" y="5694363"/>
          <p14:tracePt t="209712" x="7796213" y="5694363"/>
          <p14:tracePt t="209719" x="7796213" y="5702300"/>
          <p14:tracePt t="209726" x="7788275" y="5702300"/>
          <p14:tracePt t="209742" x="7780338" y="5702300"/>
          <p14:tracePt t="209757" x="7772400" y="5702300"/>
          <p14:tracePt t="209764" x="7764463" y="5710238"/>
          <p14:tracePt t="209773" x="7756525" y="5710238"/>
          <p14:tracePt t="209778" x="7748588" y="5718175"/>
          <p14:tracePt t="209786" x="7748588" y="5726113"/>
          <p14:tracePt t="209801" x="7740650" y="5734050"/>
          <p14:tracePt t="209809" x="7732713" y="5734050"/>
          <p14:tracePt t="209825" x="7732713" y="5741988"/>
          <p14:tracePt t="209832" x="7724775" y="5741988"/>
          <p14:tracePt t="209839" x="7724775" y="5749925"/>
          <p14:tracePt t="209847" x="7724775" y="5757863"/>
          <p14:tracePt t="209854" x="7716838" y="5757863"/>
          <p14:tracePt t="209861" x="7708900" y="5773738"/>
          <p14:tracePt t="209869" x="7708900" y="5781675"/>
          <p14:tracePt t="209876" x="7700963" y="5797550"/>
          <p14:tracePt t="209884" x="7693025" y="5805488"/>
          <p14:tracePt t="209892" x="7693025" y="5821363"/>
          <p14:tracePt t="209899" x="7685088" y="5837238"/>
          <p14:tracePt t="209907" x="7677150" y="5845175"/>
          <p14:tracePt t="209915" x="7677150" y="5853113"/>
          <p14:tracePt t="209923" x="7677150" y="5861050"/>
          <p14:tracePt t="209929" x="7669213" y="5868988"/>
          <p14:tracePt t="209937" x="7661275" y="5884863"/>
          <p14:tracePt t="209944" x="7661275" y="5892800"/>
          <p14:tracePt t="209951" x="7653338" y="5900738"/>
          <p14:tracePt t="209959" x="7653338" y="5924550"/>
          <p14:tracePt t="209966" x="7645400" y="5932488"/>
          <p14:tracePt t="209976" x="7645400" y="5940425"/>
          <p14:tracePt t="209981" x="7645400" y="5956300"/>
          <p14:tracePt t="209990" x="7645400" y="5972175"/>
          <p14:tracePt t="209996" x="7637463" y="5980113"/>
          <p14:tracePt t="210005" x="7637463" y="5988050"/>
          <p14:tracePt t="210011" x="7629525" y="5995988"/>
          <p14:tracePt t="210027" x="7629525" y="6013450"/>
          <p14:tracePt t="210042" x="7629525" y="6021388"/>
          <p14:tracePt t="210072" x="7629525" y="6029325"/>
          <p14:tracePt t="210273" x="7637463" y="6029325"/>
          <p14:tracePt t="210281" x="7645400" y="6021388"/>
          <p14:tracePt t="210289" x="7653338" y="6013450"/>
          <p14:tracePt t="210296" x="7661275" y="6013450"/>
          <p14:tracePt t="210304" x="7669213" y="6005513"/>
          <p14:tracePt t="210311" x="7677150" y="6005513"/>
          <p14:tracePt t="210320" x="7685088" y="6005513"/>
          <p14:tracePt t="210364" x="7685088" y="5995988"/>
          <p14:tracePt t="210402" x="7693025" y="5995988"/>
          <p14:tracePt t="210432" x="7700963" y="5988050"/>
          <p14:tracePt t="210461" x="7700963" y="5980113"/>
          <p14:tracePt t="210476" x="7708900" y="5980113"/>
          <p14:tracePt t="210656" x="7716838" y="5980113"/>
          <p14:tracePt t="210702" x="7716838" y="5972175"/>
          <p14:tracePt t="210709" x="7724775" y="5972175"/>
          <p14:tracePt t="210844" x="7732713" y="5972175"/>
          <p14:tracePt t="210880" x="7740650" y="5972175"/>
          <p14:tracePt t="210889" x="7748588" y="5972175"/>
          <p14:tracePt t="210904" x="7756525" y="5972175"/>
          <p14:tracePt t="210926" x="7764463" y="5972175"/>
          <p14:tracePt t="214843" x="7724775" y="5972175"/>
          <p14:tracePt t="214844" x="7405688" y="5940425"/>
          <p14:tracePt t="214848" x="7270750" y="5932488"/>
          <p14:tracePt t="214849" x="7110413" y="5908675"/>
          <p14:tracePt t="214856" x="6904038" y="5876925"/>
          <p14:tracePt t="214865" x="6719888" y="5813425"/>
          <p14:tracePt t="214871" x="6505575" y="5749925"/>
          <p14:tracePt t="214879" x="6281738" y="5662613"/>
          <p14:tracePt t="214887" x="6115050" y="5573713"/>
          <p14:tracePt t="214895" x="5938838" y="5518150"/>
          <p14:tracePt t="214902" x="5827713" y="5478463"/>
          <p14:tracePt t="214910" x="5748338" y="5454650"/>
          <p14:tracePt t="214917" x="5684838" y="5446713"/>
          <p14:tracePt t="214924" x="5643563" y="5430838"/>
          <p14:tracePt t="214931" x="5603875" y="5422900"/>
          <p14:tracePt t="214939" x="5580063" y="5422900"/>
          <p14:tracePt t="214946" x="5564188" y="5422900"/>
          <p14:tracePt t="214955" x="5548313" y="5422900"/>
          <p14:tracePt t="214961" x="5548313" y="5430838"/>
          <p14:tracePt t="214971" x="5532438" y="5438775"/>
          <p14:tracePt t="214976" x="5532438" y="5446713"/>
          <p14:tracePt t="214985" x="5524500" y="5454650"/>
          <p14:tracePt t="214992" x="5516563" y="5462588"/>
          <p14:tracePt t="214999" x="5492750" y="5462588"/>
          <p14:tracePt t="215007" x="5476875" y="5462588"/>
          <p14:tracePt t="215014" x="5437188" y="5438775"/>
          <p14:tracePt t="215022" x="5397500" y="5430838"/>
          <p14:tracePt t="215029" x="5357813" y="5422900"/>
          <p14:tracePt t="215038" x="5300663" y="5407025"/>
          <p14:tracePt t="215044" x="5253038" y="5383213"/>
          <p14:tracePt t="215051" x="5213350" y="5367338"/>
          <p14:tracePt t="215059" x="5173663" y="5359400"/>
          <p14:tracePt t="215067" x="5102225" y="5335588"/>
          <p14:tracePt t="215074" x="5046663" y="5319713"/>
          <p14:tracePt t="215081" x="4983163" y="5302250"/>
          <p14:tracePt t="215089" x="4933950" y="5286375"/>
          <p14:tracePt t="215098" x="4870450" y="5262563"/>
          <p14:tracePt t="215104" x="4830763" y="5246688"/>
          <p14:tracePt t="215112" x="4775200" y="5230813"/>
          <p14:tracePt t="215120" x="4711700" y="5199063"/>
          <p14:tracePt t="215128" x="4656138" y="5183188"/>
          <p14:tracePt t="215135" x="4584700" y="5151438"/>
          <p14:tracePt t="215142" x="4519613" y="5127625"/>
          <p14:tracePt t="215149" x="4432300" y="5095875"/>
          <p14:tracePt t="215156" x="4352925" y="5072063"/>
          <p14:tracePt t="215164" x="4281488" y="5040313"/>
          <p14:tracePt t="215171" x="4168775" y="5008563"/>
          <p14:tracePt t="215179" x="4057650" y="4967288"/>
          <p14:tracePt t="215187" x="3898900" y="4911725"/>
          <p14:tracePt t="215194" x="3754438" y="4848225"/>
          <p14:tracePt t="215202" x="3683000" y="4832350"/>
          <p14:tracePt t="215222" x="3355975" y="4752975"/>
          <p14:tracePt t="215224" x="3173413" y="4681538"/>
          <p14:tracePt t="215231" x="3021013" y="4633913"/>
          <p14:tracePt t="215239" x="2870200" y="4592638"/>
          <p14:tracePt t="215247" x="2759075" y="4568825"/>
          <p14:tracePt t="215255" x="2654300" y="4545013"/>
          <p14:tracePt t="215261" x="2590800" y="4529138"/>
          <p14:tracePt t="215270" x="2519363" y="4521200"/>
          <p14:tracePt t="215277" x="2455863" y="4521200"/>
          <p14:tracePt t="215284" x="2416175" y="4513263"/>
          <p14:tracePt t="215291" x="2359025" y="4505325"/>
          <p14:tracePt t="215299" x="2327275" y="4505325"/>
          <p14:tracePt t="215306" x="2303463" y="4505325"/>
          <p14:tracePt t="215314" x="2279650" y="4497388"/>
          <p14:tracePt t="215330" x="2271713" y="4497388"/>
          <p14:tracePt t="215337" x="2263775" y="4497388"/>
          <p14:tracePt t="215344" x="2255838" y="4497388"/>
          <p14:tracePt t="215352" x="2255838" y="4489450"/>
          <p14:tracePt t="215360" x="2247900" y="4489450"/>
          <p14:tracePt t="215374" x="2232025" y="4489450"/>
          <p14:tracePt t="215381" x="2224088" y="4481513"/>
          <p14:tracePt t="215390" x="2200275" y="4473575"/>
          <p14:tracePt t="215397" x="2184400" y="4473575"/>
          <p14:tracePt t="215404" x="2160588" y="4465638"/>
          <p14:tracePt t="215412" x="2112963" y="4457700"/>
          <p14:tracePt t="215422" x="2097088" y="4457700"/>
          <p14:tracePt t="215426" x="2065338" y="4449763"/>
          <p14:tracePt t="215435" x="2033588" y="4441825"/>
          <p14:tracePt t="215441" x="2008188" y="4433888"/>
          <p14:tracePt t="215450" x="1984375" y="4433888"/>
          <p14:tracePt t="215464" x="1976438" y="4433888"/>
          <p14:tracePt t="215540" x="1976438" y="4425950"/>
          <p14:tracePt t="215555" x="1984375" y="4425950"/>
          <p14:tracePt t="215570" x="1992313" y="4425950"/>
          <p14:tracePt t="215577" x="1992313" y="4418013"/>
          <p14:tracePt t="215585" x="2000250" y="4410075"/>
          <p14:tracePt t="215614" x="2008188" y="4410075"/>
          <p14:tracePt t="215629" x="2017713" y="4410075"/>
          <p14:tracePt t="215638" x="2025650" y="4410075"/>
          <p14:tracePt t="215644" x="2033588" y="4410075"/>
          <p14:tracePt t="215653" x="2049463" y="4402138"/>
          <p14:tracePt t="215659" x="2057400" y="4402138"/>
          <p14:tracePt t="215668" x="2065338" y="4402138"/>
          <p14:tracePt t="215674" x="2081213" y="4402138"/>
          <p14:tracePt t="215682" x="2097088" y="4402138"/>
          <p14:tracePt t="215689" x="2105025" y="4402138"/>
          <p14:tracePt t="215697" x="2112963" y="4402138"/>
          <p14:tracePt t="215705" x="2128838" y="4402138"/>
          <p14:tracePt t="215721" x="2144713" y="4402138"/>
          <p14:tracePt t="215735" x="2152650" y="4402138"/>
          <p14:tracePt t="215779" x="2160588" y="4402138"/>
          <p14:tracePt t="215892" x="2160588" y="4394200"/>
          <p14:tracePt t="215898" x="2144713" y="4394200"/>
          <p14:tracePt t="215904" x="2128838" y="4386263"/>
          <p14:tracePt t="215911" x="2112963" y="4386263"/>
          <p14:tracePt t="215924" x="2089150" y="4386263"/>
          <p14:tracePt t="215926" x="2057400" y="4378325"/>
          <p14:tracePt t="215932" x="2041525" y="4370388"/>
          <p14:tracePt t="215939" x="2033588" y="4370388"/>
          <p14:tracePt t="215945" x="2033588" y="4362450"/>
          <p14:tracePt t="215953" x="2017713" y="4362450"/>
          <p14:tracePt t="216035" x="2025650" y="4362450"/>
          <p14:tracePt t="216052" x="2033588" y="4362450"/>
          <p14:tracePt t="216065" x="2041525" y="4362450"/>
          <p14:tracePt t="216073" x="2057400" y="4362450"/>
          <p14:tracePt t="216080" x="2073275" y="4362450"/>
          <p14:tracePt t="216088" x="2081213" y="4362450"/>
          <p14:tracePt t="216094" x="2105025" y="4370388"/>
          <p14:tracePt t="216103" x="2128838" y="4378325"/>
          <p14:tracePt t="216110" x="2152650" y="4378325"/>
          <p14:tracePt t="216119" x="2176463" y="4386263"/>
          <p14:tracePt t="216125" x="2192338" y="4394200"/>
          <p14:tracePt t="216133" x="2208213" y="4402138"/>
          <p14:tracePt t="216140" x="2224088" y="4402138"/>
          <p14:tracePt t="216149" x="2239963" y="4402138"/>
          <p14:tracePt t="216156" x="2255838" y="4410075"/>
          <p14:tracePt t="216327" x="2263775" y="4410075"/>
          <p14:tracePt t="218306" x="2279650" y="4410075"/>
          <p14:tracePt t="218314" x="2295525" y="4418013"/>
          <p14:tracePt t="218322" x="2311400" y="4418013"/>
          <p14:tracePt t="218329" x="2335213" y="4425950"/>
          <p14:tracePt t="218337" x="2359025" y="4425950"/>
          <p14:tracePt t="218346" x="2400300" y="4441825"/>
          <p14:tracePt t="218352" x="2447925" y="4457700"/>
          <p14:tracePt t="218359" x="2503488" y="4473575"/>
          <p14:tracePt t="218368" x="2566988" y="4489450"/>
          <p14:tracePt t="218374" x="2646363" y="4513263"/>
          <p14:tracePt t="218382" x="2725738" y="4537075"/>
          <p14:tracePt t="218389" x="2814638" y="4568825"/>
          <p14:tracePt t="218397" x="2925763" y="4592638"/>
          <p14:tracePt t="218404" x="3021013" y="4616450"/>
          <p14:tracePt t="218411" x="3117850" y="4649788"/>
          <p14:tracePt t="218419" x="3228975" y="4689475"/>
          <p14:tracePt t="218428" x="3340100" y="4713288"/>
          <p14:tracePt t="218435" x="3435350" y="4737100"/>
          <p14:tracePt t="218442" x="3532188" y="4768850"/>
          <p14:tracePt t="218449" x="3643313" y="4792663"/>
          <p14:tracePt t="218457" x="3722688" y="4816475"/>
          <p14:tracePt t="218465" x="3833813" y="4848225"/>
          <p14:tracePt t="218473" x="3938588" y="4864100"/>
          <p14:tracePt t="218479" x="4049713" y="4887913"/>
          <p14:tracePt t="218486" x="4152900" y="4911725"/>
          <p14:tracePt t="218494" x="4265613" y="4943475"/>
          <p14:tracePt t="218502" x="4376738" y="4976813"/>
          <p14:tracePt t="218509" x="4464050" y="5000625"/>
          <p14:tracePt t="218518" x="4543425" y="5016500"/>
          <p14:tracePt t="218524" x="4632325" y="5040313"/>
          <p14:tracePt t="218533" x="4711700" y="5064125"/>
          <p14:tracePt t="218539" x="4791075" y="5087938"/>
          <p14:tracePt t="218547" x="4870450" y="5103813"/>
          <p14:tracePt t="218554" x="4943475" y="5119688"/>
          <p14:tracePt t="218562" x="5006975" y="5135563"/>
          <p14:tracePt t="218569" x="5054600" y="5151438"/>
          <p14:tracePt t="218576" x="5094288" y="5159375"/>
          <p14:tracePt t="218585" x="5149850" y="5175250"/>
          <p14:tracePt t="218591" x="5197475" y="5191125"/>
          <p14:tracePt t="218599" x="5245100" y="5199063"/>
          <p14:tracePt t="218607" x="5292725" y="5214938"/>
          <p14:tracePt t="218615" x="5326063" y="5214938"/>
          <p14:tracePt t="218621" x="5365750" y="5222875"/>
          <p14:tracePt t="218630" x="5405438" y="5222875"/>
          <p14:tracePt t="218636" x="5437188" y="5230813"/>
          <p14:tracePt t="218644" x="5484813" y="5238750"/>
          <p14:tracePt t="218651" x="5516563" y="5238750"/>
          <p14:tracePt t="218661" x="5572125" y="5254625"/>
          <p14:tracePt t="218667" x="5611813" y="5262563"/>
          <p14:tracePt t="218674" x="5667375" y="5270500"/>
          <p14:tracePt t="218682" x="5724525" y="5278438"/>
          <p14:tracePt t="218690" x="5788025" y="5278438"/>
          <p14:tracePt t="218697" x="5811838" y="5286375"/>
          <p14:tracePt t="218704" x="5867400" y="5286375"/>
          <p14:tracePt t="218711" x="5922963" y="5294313"/>
          <p14:tracePt t="218719" x="5962650" y="5302250"/>
          <p14:tracePt t="218727" x="6034088" y="5319713"/>
          <p14:tracePt t="218736" x="6099175" y="5327650"/>
          <p14:tracePt t="218741" x="6138863" y="5335588"/>
          <p14:tracePt t="218749" x="6218238" y="5343525"/>
          <p14:tracePt t="218756" x="6289675" y="5359400"/>
          <p14:tracePt t="218765" x="6369050" y="5375275"/>
          <p14:tracePt t="218771" x="6473825" y="5391150"/>
          <p14:tracePt t="218779" x="6577013" y="5414963"/>
          <p14:tracePt t="218786" x="6680200" y="5438775"/>
          <p14:tracePt t="218794" x="6735763" y="5454650"/>
          <p14:tracePt t="218802" x="6864350" y="5494338"/>
          <p14:tracePt t="218809" x="6967538" y="5510213"/>
          <p14:tracePt t="218818" x="7102475" y="5541963"/>
          <p14:tracePt t="218824" x="7231063" y="5565775"/>
          <p14:tracePt t="218833" x="7373938" y="5589588"/>
          <p14:tracePt t="218839" x="7518400" y="5605463"/>
          <p14:tracePt t="218847" x="7605713" y="5629275"/>
          <p14:tracePt t="218854" x="7740650" y="5645150"/>
          <p14:tracePt t="218862" x="7843838" y="5653088"/>
          <p14:tracePt t="218869" x="7956550" y="5662613"/>
          <p14:tracePt t="218876" x="8051800" y="5662613"/>
          <p14:tracePt t="218885" x="8131175" y="5662613"/>
          <p14:tracePt t="218892" x="8210550" y="5662613"/>
          <p14:tracePt t="218900" x="8259763" y="5662613"/>
          <p14:tracePt t="218907" x="8315325" y="5662613"/>
          <p14:tracePt t="218914" x="8378825" y="5662613"/>
          <p14:tracePt t="218922" x="8402638" y="5670550"/>
          <p14:tracePt t="218929" x="8410575" y="5670550"/>
          <p14:tracePt t="218936" x="8418513" y="5670550"/>
          <p14:tracePt t="219042" x="8410575" y="5670550"/>
          <p14:tracePt t="219050" x="8394700" y="5662613"/>
          <p14:tracePt t="219057" x="8378825" y="5662613"/>
          <p14:tracePt t="219066" x="8347075" y="5653088"/>
          <p14:tracePt t="219072" x="8267700" y="5653088"/>
          <p14:tracePt t="219079" x="8202613" y="5653088"/>
          <p14:tracePt t="219087" x="8154988" y="5653088"/>
          <p14:tracePt t="219095" x="8107363" y="5653088"/>
          <p14:tracePt t="219102" x="8043863" y="5653088"/>
          <p14:tracePt t="219109" x="8012113" y="5653088"/>
          <p14:tracePt t="219118" x="7980363" y="5653088"/>
          <p14:tracePt t="219125" x="7932738" y="5653088"/>
          <p14:tracePt t="219132" x="7900988" y="5653088"/>
          <p14:tracePt t="219140" x="7877175" y="5653088"/>
          <p14:tracePt t="219149" x="7869238" y="5653088"/>
          <p14:tracePt t="219155" x="7859713" y="5653088"/>
          <p14:tracePt t="219162" x="7835900" y="5662613"/>
          <p14:tracePt t="219170" x="7827963" y="5662613"/>
          <p14:tracePt t="219177" x="7812088" y="5662613"/>
          <p14:tracePt t="219186" x="7804150" y="5662613"/>
          <p14:tracePt t="219192" x="7796213" y="5662613"/>
          <p14:tracePt t="219200" x="7788275" y="5670550"/>
          <p14:tracePt t="219222" x="7772400" y="5670550"/>
          <p14:tracePt t="219229" x="7764463" y="5678488"/>
          <p14:tracePt t="219237" x="7756525" y="5678488"/>
          <p14:tracePt t="219252" x="7748588" y="5678488"/>
          <p14:tracePt t="219268" x="7740650" y="5678488"/>
          <p14:tracePt t="219275" x="7732713" y="5678488"/>
          <p14:tracePt t="219282" x="7724775" y="5678488"/>
          <p14:tracePt t="219289" x="7716838" y="5678488"/>
          <p14:tracePt t="219298" x="7708900" y="5678488"/>
          <p14:tracePt t="219304" x="7700963" y="5678488"/>
          <p14:tracePt t="219312" x="7693025" y="5678488"/>
          <p14:tracePt t="219319" x="7677150" y="5678488"/>
          <p14:tracePt t="219327" x="7669213" y="5678488"/>
          <p14:tracePt t="219335" x="7661275" y="5678488"/>
          <p14:tracePt t="219358" x="7653338" y="5678488"/>
          <p14:tracePt t="219372" x="7653338" y="5670550"/>
          <p14:tracePt t="219381" x="7653338" y="5662613"/>
          <p14:tracePt t="219387" x="7653338" y="5653088"/>
          <p14:tracePt t="219402" x="7653338" y="5645150"/>
          <p14:tracePt t="219409" x="7653338" y="5637213"/>
          <p14:tracePt t="219432" x="7653338" y="5629275"/>
          <p14:tracePt t="219505" x="7653338" y="5621338"/>
          <p14:tracePt t="219537" x="7661275" y="5613400"/>
          <p14:tracePt t="219542" x="7669213" y="5613400"/>
          <p14:tracePt t="219547" x="7677150" y="5613400"/>
          <p14:tracePt t="219554" x="7685088" y="5613400"/>
          <p14:tracePt t="219571" x="7700963" y="5613400"/>
          <p14:tracePt t="219579" x="7708900" y="5613400"/>
          <p14:tracePt t="219585" x="7756525" y="5621338"/>
          <p14:tracePt t="219592" x="7772400" y="5629275"/>
          <p14:tracePt t="219599" x="7804150" y="5629275"/>
          <p14:tracePt t="219605" x="7827963" y="5637213"/>
          <p14:tracePt t="219612" x="7851775" y="5645150"/>
          <p14:tracePt t="219621" x="7869238" y="5653088"/>
          <p14:tracePt t="219627" x="7877175" y="5653088"/>
          <p14:tracePt t="219636" x="7893050" y="5653088"/>
          <p14:tracePt t="219644" x="7908925" y="5653088"/>
          <p14:tracePt t="219754" x="7908925" y="5637213"/>
          <p14:tracePt t="219758" x="7916863" y="5629275"/>
          <p14:tracePt t="219766" x="7916863" y="5621338"/>
          <p14:tracePt t="219774" x="7916863" y="5613400"/>
          <p14:tracePt t="219790" x="7916863" y="5597525"/>
          <p14:tracePt t="219794" x="7916863" y="5589588"/>
          <p14:tracePt t="219987" x="7924800" y="5589588"/>
          <p14:tracePt t="220025" x="7932738" y="5589588"/>
          <p14:tracePt t="220173" x="7932738" y="5597525"/>
          <p14:tracePt t="220255" x="7932738" y="5605463"/>
          <p14:tracePt t="223092" x="7956550" y="5605463"/>
          <p14:tracePt t="223093" x="7980363" y="5597525"/>
          <p14:tracePt t="223094" x="8004175" y="5581650"/>
          <p14:tracePt t="223098" x="8035925" y="5565775"/>
          <p14:tracePt t="223099" x="8059738" y="5549900"/>
          <p14:tracePt t="223106" x="8083550" y="5526088"/>
          <p14:tracePt t="223114" x="8107363" y="5518150"/>
          <p14:tracePt t="223121" x="8123238" y="5502275"/>
          <p14:tracePt t="223130" x="8131175" y="5486400"/>
          <p14:tracePt t="223136" x="8147050" y="5478463"/>
          <p14:tracePt t="223146" x="8154988" y="5470525"/>
          <p14:tracePt t="223152" x="8170863" y="5462588"/>
          <p14:tracePt t="223159" x="8170863" y="5446713"/>
          <p14:tracePt t="223167" x="8178800" y="5438775"/>
          <p14:tracePt t="223174" x="8178800" y="5422900"/>
          <p14:tracePt t="223181" x="8186738" y="5407025"/>
          <p14:tracePt t="223191" x="8186738" y="5391150"/>
          <p14:tracePt t="223197" x="8186738" y="5383213"/>
          <p14:tracePt t="223205" x="8186738" y="5375275"/>
          <p14:tracePt t="223215" x="8186738" y="5351463"/>
          <p14:tracePt t="223219" x="8178800" y="5335588"/>
          <p14:tracePt t="223228" x="8178800" y="5319713"/>
          <p14:tracePt t="223234" x="8170863" y="5302250"/>
          <p14:tracePt t="223241" x="8162925" y="5286375"/>
          <p14:tracePt t="223249" x="8162925" y="5270500"/>
          <p14:tracePt t="223256" x="8162925" y="5246688"/>
          <p14:tracePt t="223264" x="8147050" y="5207000"/>
          <p14:tracePt t="223271" x="8139113" y="5175250"/>
          <p14:tracePt t="223280" x="8139113" y="5151438"/>
          <p14:tracePt t="223286" x="8131175" y="5135563"/>
          <p14:tracePt t="223295" x="8123238" y="5111750"/>
          <p14:tracePt t="223301" x="8123238" y="5103813"/>
          <p14:tracePt t="223309" x="8115300" y="5095875"/>
          <p14:tracePt t="223317" x="8107363" y="5095875"/>
          <p14:tracePt t="223324" x="8107363" y="5087938"/>
          <p14:tracePt t="223332" x="8099425" y="5087938"/>
          <p14:tracePt t="223339" x="8091488" y="5087938"/>
          <p14:tracePt t="223348" x="8083550" y="5080000"/>
          <p14:tracePt t="223354" x="8075613" y="5080000"/>
          <p14:tracePt t="223362" x="8059738" y="5072063"/>
          <p14:tracePt t="223369" x="8051800" y="5072063"/>
          <p14:tracePt t="223378" x="8035925" y="5072063"/>
          <p14:tracePt t="223384" x="8020050" y="5064125"/>
          <p14:tracePt t="223391" x="8004175" y="5056188"/>
          <p14:tracePt t="223399" x="7964488" y="5048250"/>
          <p14:tracePt t="223408" x="7948613" y="5048250"/>
          <p14:tracePt t="223414" x="7924800" y="5048250"/>
          <p14:tracePt t="223422" x="7908925" y="5048250"/>
          <p14:tracePt t="223430" x="7893050" y="5048250"/>
          <p14:tracePt t="223436" x="7869238" y="5048250"/>
          <p14:tracePt t="223445" x="7851775" y="5048250"/>
          <p14:tracePt t="223452" x="7843838" y="5048250"/>
          <p14:tracePt t="223459" x="7827963" y="5048250"/>
          <p14:tracePt t="223467" x="7820025" y="5048250"/>
          <p14:tracePt t="223481" x="7812088" y="5048250"/>
          <p14:tracePt t="223534" x="7804150" y="5048250"/>
          <p14:tracePt t="223647" x="7827963" y="5048250"/>
          <p14:tracePt t="223654" x="7859713" y="5048250"/>
          <p14:tracePt t="223662" x="7877175" y="5048250"/>
          <p14:tracePt t="223669" x="7932738" y="5048250"/>
          <p14:tracePt t="223678" x="7996238" y="5048250"/>
          <p14:tracePt t="223684" x="8059738" y="5048250"/>
          <p14:tracePt t="223692" x="8131175" y="5048250"/>
          <p14:tracePt t="223699" x="8194675" y="5048250"/>
          <p14:tracePt t="223707" x="8235950" y="5048250"/>
          <p14:tracePt t="223715" x="8299450" y="5056188"/>
          <p14:tracePt t="223722" x="8339138" y="5056188"/>
          <p14:tracePt t="223730" x="8394700" y="5064125"/>
          <p14:tracePt t="223737" x="8434388" y="5064125"/>
          <p14:tracePt t="223744" x="8474075" y="5064125"/>
          <p14:tracePt t="223752" x="8489950" y="5064125"/>
          <p14:tracePt t="223760" x="8505825" y="5064125"/>
          <p14:tracePt t="223799" x="8513763" y="5064125"/>
          <p14:tracePt t="223813" x="8521700" y="5064125"/>
          <p14:tracePt t="223819" x="8529638" y="5064125"/>
          <p14:tracePt t="223828" x="8537575" y="5064125"/>
          <p14:tracePt t="223834" x="8545513" y="5064125"/>
          <p14:tracePt t="223843" x="8561388" y="5064125"/>
          <p14:tracePt t="223849" x="8577263" y="5064125"/>
          <p14:tracePt t="223857" x="8610600" y="5064125"/>
          <p14:tracePt t="223865" x="8626475" y="5064125"/>
          <p14:tracePt t="223872" x="8634413" y="5064125"/>
          <p14:tracePt t="223880" x="8658225" y="5064125"/>
          <p14:tracePt t="223887" x="8674100" y="5064125"/>
          <p14:tracePt t="223895" x="8689975" y="5064125"/>
          <p14:tracePt t="223902" x="8721725" y="5064125"/>
          <p14:tracePt t="223910" x="8737600" y="5064125"/>
          <p14:tracePt t="223917" x="8753475" y="5064125"/>
          <p14:tracePt t="223924" x="8769350" y="5072063"/>
          <p14:tracePt t="223932" x="8785225" y="5072063"/>
          <p14:tracePt t="223939" x="8793163" y="5080000"/>
          <p14:tracePt t="223947" x="8801100" y="5080000"/>
          <p14:tracePt t="223954" x="8809038" y="5080000"/>
          <p14:tracePt t="223962" x="8816975" y="5080000"/>
          <p14:tracePt t="224061" x="8816975" y="5087938"/>
          <p14:tracePt t="224075" x="8809038" y="5087938"/>
          <p14:tracePt t="224083" x="8793163" y="5095875"/>
          <p14:tracePt t="224089" x="8769350" y="5103813"/>
          <p14:tracePt t="224098" x="8729663" y="5111750"/>
          <p14:tracePt t="224106" x="8689975" y="5119688"/>
          <p14:tracePt t="224113" x="8658225" y="5127625"/>
          <p14:tracePt t="224120" x="8610600" y="5135563"/>
          <p14:tracePt t="224129" x="8561388" y="5135563"/>
          <p14:tracePt t="224135" x="8521700" y="5135563"/>
          <p14:tracePt t="224143" x="8458200" y="5135563"/>
          <p14:tracePt t="224150" x="8402638" y="5135563"/>
          <p14:tracePt t="224158" x="8339138" y="5135563"/>
          <p14:tracePt t="224166" x="8283575" y="5135563"/>
          <p14:tracePt t="224172" x="8243888" y="5135563"/>
          <p14:tracePt t="224181" x="8186738" y="5135563"/>
          <p14:tracePt t="224187" x="8139113" y="5135563"/>
          <p14:tracePt t="224195" x="8107363" y="5119688"/>
          <p14:tracePt t="224218" x="7988300" y="5087938"/>
          <p14:tracePt t="224224" x="7972425" y="5080000"/>
          <p14:tracePt t="224232" x="7956550" y="5080000"/>
          <p14:tracePt t="224240" x="7940675" y="5080000"/>
          <p14:tracePt t="224249" x="7924800" y="5080000"/>
          <p14:tracePt t="224255" x="7908925" y="5072063"/>
          <p14:tracePt t="224263" x="7885113" y="5072063"/>
          <p14:tracePt t="224270" x="7869238" y="5064125"/>
          <p14:tracePt t="224278" x="7859713" y="5064125"/>
          <p14:tracePt t="224285" x="7851775" y="5064125"/>
          <p14:tracePt t="224293" x="7835900" y="5064125"/>
          <p14:tracePt t="224309" x="7827963" y="5064125"/>
          <p14:tracePt t="224331" x="7820025" y="5064125"/>
          <p14:tracePt t="224428" x="7827963" y="5064125"/>
          <p14:tracePt t="224435" x="7843838" y="5064125"/>
          <p14:tracePt t="224443" x="7877175" y="5064125"/>
          <p14:tracePt t="224450" x="7916863" y="5072063"/>
          <p14:tracePt t="224457" x="7980363" y="5080000"/>
          <p14:tracePt t="224467" x="8043863" y="5080000"/>
          <p14:tracePt t="224472" x="8115300" y="5087938"/>
          <p14:tracePt t="224481" x="8194675" y="5095875"/>
          <p14:tracePt t="224487" x="8235950" y="5095875"/>
          <p14:tracePt t="224496" x="8315325" y="5103813"/>
          <p14:tracePt t="224502" x="8378825" y="5103813"/>
          <p14:tracePt t="224511" x="8450263" y="5111750"/>
          <p14:tracePt t="224517" x="8513763" y="5111750"/>
          <p14:tracePt t="224525" x="8569325" y="5111750"/>
          <p14:tracePt t="224533" x="8602663" y="5111750"/>
          <p14:tracePt t="224540" x="8642350" y="5111750"/>
          <p14:tracePt t="224548" x="8666163" y="5111750"/>
          <p14:tracePt t="224555" x="8697913" y="5111750"/>
          <p14:tracePt t="224563" x="8721725" y="5111750"/>
          <p14:tracePt t="224570" x="8737600" y="5111750"/>
          <p14:tracePt t="224579" x="8753475" y="5111750"/>
          <p14:tracePt t="224638" x="8761413" y="5111750"/>
          <p14:tracePt t="224662" x="8769350" y="5111750"/>
          <p14:tracePt t="224667" x="8777288" y="5111750"/>
          <p14:tracePt t="224682" x="8785225" y="5111750"/>
          <p14:tracePt t="224705" x="8801100" y="5111750"/>
          <p14:tracePt t="224720" x="8832850" y="5111750"/>
          <p14:tracePt t="224731" x="8848725" y="5111750"/>
          <p14:tracePt t="224735" x="8872538" y="5111750"/>
          <p14:tracePt t="224743" x="8880475" y="5111750"/>
          <p14:tracePt t="224749" x="8912225" y="5111750"/>
          <p14:tracePt t="224758" x="8928100" y="5111750"/>
          <p14:tracePt t="224765" x="8943975" y="5111750"/>
          <p14:tracePt t="224773" x="8959850" y="5111750"/>
          <p14:tracePt t="224796" x="8969375" y="5111750"/>
          <p14:tracePt t="225395" x="0" y="0"/>
        </p14:tracePtLst>
        <p14:tracePtLst>
          <p14:tracePt t="238544" x="7988300" y="4984750"/>
          <p14:tracePt t="238999" x="8012113" y="4992688"/>
          <p14:tracePt t="239008" x="8035925" y="5000625"/>
          <p14:tracePt t="239016" x="8059738" y="5008563"/>
          <p14:tracePt t="239022" x="8099425" y="5024438"/>
          <p14:tracePt t="239030" x="8123238" y="5032375"/>
          <p14:tracePt t="239038" x="8154988" y="5032375"/>
          <p14:tracePt t="239047" x="8178800" y="5040313"/>
          <p14:tracePt t="239052" x="8226425" y="5040313"/>
          <p14:tracePt t="239060" x="8259763" y="5040313"/>
          <p14:tracePt t="239068" x="8291513" y="5040313"/>
          <p14:tracePt t="239076" x="8315325" y="5040313"/>
          <p14:tracePt t="239083" x="8347075" y="5040313"/>
          <p14:tracePt t="239090" x="8370888" y="5040313"/>
          <p14:tracePt t="239099" x="8394700" y="5040313"/>
          <p14:tracePt t="239105" x="8418513" y="5040313"/>
          <p14:tracePt t="239113" x="8442325" y="5040313"/>
          <p14:tracePt t="239120" x="8466138" y="5056188"/>
          <p14:tracePt t="239128" x="8482013" y="5064125"/>
          <p14:tracePt t="239135" x="8537575" y="5072063"/>
          <p14:tracePt t="239143" x="8577263" y="5087938"/>
          <p14:tracePt t="239151" x="8626475" y="5103813"/>
          <p14:tracePt t="239158" x="8674100" y="5119688"/>
          <p14:tracePt t="239165" x="8721725" y="5135563"/>
          <p14:tracePt t="239172" x="8769350" y="5151438"/>
          <p14:tracePt t="239181" x="8801100" y="5167313"/>
          <p14:tracePt t="239187" x="8848725" y="5175250"/>
          <p14:tracePt t="239195" x="8880475" y="5191125"/>
          <p14:tracePt t="239218" x="8928100" y="5199063"/>
          <p14:tracePt t="239234" x="8936038" y="5199063"/>
          <p14:tracePt t="239382" x="8928100" y="5199063"/>
          <p14:tracePt t="239390" x="8920163" y="5191125"/>
          <p14:tracePt t="239398" x="8912225" y="5191125"/>
          <p14:tracePt t="239405" x="8904288" y="5191125"/>
          <p14:tracePt t="239412" x="8904288" y="5183188"/>
          <p14:tracePt t="239420" x="8888413" y="5183188"/>
          <p14:tracePt t="239428" x="8872538" y="5175250"/>
          <p14:tracePt t="239435" x="8864600" y="5167313"/>
          <p14:tracePt t="239442" x="8856663" y="5167313"/>
          <p14:tracePt t="239451" x="8840788" y="5159375"/>
          <p14:tracePt t="239458" x="8824913" y="5159375"/>
          <p14:tracePt t="239465" x="8809038" y="5151438"/>
          <p14:tracePt t="239473" x="8801100" y="5151438"/>
          <p14:tracePt t="239482" x="8793163" y="5143500"/>
          <p14:tracePt t="239488" x="8785225" y="5143500"/>
          <p14:tracePt t="239495" x="8777288" y="5143500"/>
          <p14:tracePt t="239510" x="8769350" y="5143500"/>
          <p14:tracePt t="239518" x="8753475" y="5143500"/>
          <p14:tracePt t="239533" x="8745538" y="5143500"/>
          <p14:tracePt t="239541" x="8729663" y="5143500"/>
          <p14:tracePt t="239548" x="8721725" y="5143500"/>
          <p14:tracePt t="239556" x="8705850" y="5143500"/>
          <p14:tracePt t="239563" x="8689975" y="5143500"/>
          <p14:tracePt t="239571" x="8666163" y="5151438"/>
          <p14:tracePt t="239578" x="8658225" y="5159375"/>
          <p14:tracePt t="239585" x="8650288" y="5159375"/>
          <p14:tracePt t="239593" x="8642350" y="5167313"/>
          <p14:tracePt t="239622" x="8642350" y="5175250"/>
          <p14:tracePt t="239633" x="8634413" y="5175250"/>
          <p14:tracePt t="239892" x="8642350" y="5175250"/>
          <p14:tracePt t="239907" x="8658225" y="5175250"/>
          <p14:tracePt t="239915" x="8674100" y="5175250"/>
          <p14:tracePt t="239923" x="8689975" y="5183188"/>
          <p14:tracePt t="239931" x="8705850" y="5191125"/>
          <p14:tracePt t="239940" x="8713788" y="5191125"/>
          <p14:tracePt t="239945" x="8729663" y="5199063"/>
          <p14:tracePt t="239953" x="8745538" y="5207000"/>
          <p14:tracePt t="239968" x="8753475" y="5222875"/>
          <p14:tracePt t="239975" x="8761413" y="5222875"/>
          <p14:tracePt t="239983" x="8761413" y="5230813"/>
          <p14:tracePt t="239990" x="8769350" y="5230813"/>
          <p14:tracePt t="240694" x="8761413" y="5230813"/>
          <p14:tracePt t="240725" x="8753475" y="5230813"/>
          <p14:tracePt t="240734" x="8745538" y="5230813"/>
          <p14:tracePt t="240748" x="8737600" y="5230813"/>
          <p14:tracePt t="240755" x="8729663" y="5230813"/>
          <p14:tracePt t="240765" x="8721725" y="5230813"/>
          <p14:tracePt t="241947" x="8721725" y="5222875"/>
          <p14:tracePt t="241955" x="8729663" y="5222875"/>
          <p14:tracePt t="241962" x="8729663" y="5214938"/>
          <p14:tracePt t="241970" x="8729663" y="5207000"/>
          <p14:tracePt t="241985" x="8737600" y="5207000"/>
          <p14:tracePt t="241993" x="8737600" y="5199063"/>
          <p14:tracePt t="242022" x="8737600" y="5191125"/>
          <p14:tracePt t="246847" x="8674100" y="5270500"/>
          <p14:tracePt t="246848" x="8553450" y="5367338"/>
          <p14:tracePt t="246849" x="8513763" y="5399088"/>
          <p14:tracePt t="246852" x="8466138" y="5430838"/>
          <p14:tracePt t="246853" x="8426450" y="5470525"/>
          <p14:tracePt t="246860" x="8410575" y="5486400"/>
          <p14:tracePt t="246868" x="8394700" y="5510213"/>
          <p14:tracePt t="246875" x="8362950" y="5518150"/>
          <p14:tracePt t="246882" x="8362950" y="5534025"/>
          <p14:tracePt t="246892" x="8347075" y="5534025"/>
          <p14:tracePt t="246899" x="8347075" y="5541963"/>
          <p14:tracePt t="246980" x="8339138" y="5549900"/>
          <p14:tracePt t="246995" x="8339138" y="5557838"/>
          <p14:tracePt t="247077" x="8331200" y="5565775"/>
          <p14:tracePt t="247085" x="8323263" y="5565775"/>
          <p14:tracePt t="247100" x="8315325" y="5573713"/>
          <p14:tracePt t="247109" x="8315325" y="5581650"/>
          <p14:tracePt t="247115" x="8307388" y="5589588"/>
          <p14:tracePt t="247131" x="8299450" y="5597525"/>
          <p14:tracePt t="247138" x="8291513" y="5597525"/>
          <p14:tracePt t="247145" x="8283575" y="5605463"/>
          <p14:tracePt t="247153" x="8275638" y="5613400"/>
          <p14:tracePt t="247163" x="8259763" y="5629275"/>
          <p14:tracePt t="247168" x="8251825" y="5637213"/>
          <p14:tracePt t="247176" x="8226425" y="5662613"/>
          <p14:tracePt t="247183" x="8194675" y="5686425"/>
          <p14:tracePt t="247193" x="8147050" y="5726113"/>
          <p14:tracePt t="247211" x="8051800" y="5805488"/>
          <p14:tracePt t="247214" x="8004175" y="5837238"/>
          <p14:tracePt t="247222" x="8004175" y="5845175"/>
          <p14:tracePt t="247244" x="7996238" y="5853113"/>
          <p14:tracePt t="247252" x="7980363" y="5868988"/>
          <p14:tracePt t="247266" x="7964488" y="5876925"/>
          <p14:tracePt t="247273" x="7956550" y="5884863"/>
          <p14:tracePt t="247281" x="7948613" y="5900738"/>
          <p14:tracePt t="247407" x="7940675" y="5900738"/>
          <p14:tracePt t="247430" x="7932738" y="5900738"/>
          <p14:tracePt t="247454" x="7924800" y="5900738"/>
          <p14:tracePt t="247542" x="7916863" y="5900738"/>
          <p14:tracePt t="247558" x="7908925" y="5900738"/>
          <p14:tracePt t="247566" x="7900988" y="5900738"/>
          <p14:tracePt t="247573" x="7893050" y="5900738"/>
          <p14:tracePt t="247581" x="7869238" y="5900738"/>
          <p14:tracePt t="247588" x="7835900" y="5900738"/>
          <p14:tracePt t="247595" x="7796213" y="5900738"/>
          <p14:tracePt t="247603" x="7788275" y="5900738"/>
          <p14:tracePt t="247611" x="7748588" y="5900738"/>
          <p14:tracePt t="247618" x="7732713" y="5900738"/>
          <p14:tracePt t="247627" x="7708900" y="5900738"/>
          <p14:tracePt t="247633" x="7653338" y="5900738"/>
          <p14:tracePt t="247641" x="7589838" y="5900738"/>
          <p14:tracePt t="247648" x="7542213" y="5900738"/>
          <p14:tracePt t="247656" x="7477125" y="5900738"/>
          <p14:tracePt t="247663" x="7429500" y="5900738"/>
          <p14:tracePt t="247671" x="7358063" y="5900738"/>
          <p14:tracePt t="247678" x="7318375" y="5900738"/>
          <p14:tracePt t="247687" x="7262813" y="5908675"/>
          <p14:tracePt t="247694" x="7199313" y="5916613"/>
          <p14:tracePt t="247701" x="7135813" y="5924550"/>
          <p14:tracePt t="247708" x="7054850" y="5932488"/>
          <p14:tracePt t="247716" x="6999288" y="5940425"/>
          <p14:tracePt t="247725" x="6967538" y="5940425"/>
          <p14:tracePt t="247731" x="6927850" y="5948363"/>
          <p14:tracePt t="247738" x="6904038" y="5948363"/>
          <p14:tracePt t="247745" x="6880225" y="5948363"/>
          <p14:tracePt t="247753" x="6864350" y="5956300"/>
          <p14:tracePt t="247768" x="6856413" y="5956300"/>
          <p14:tracePt t="247792" x="6848475" y="5956300"/>
          <p14:tracePt t="247881" x="6840538" y="5956300"/>
          <p14:tracePt t="247896" x="6832600" y="5956300"/>
          <p14:tracePt t="247911" x="6824663" y="5956300"/>
          <p14:tracePt t="247971" x="6816725" y="5948363"/>
          <p14:tracePt t="247978" x="6808788" y="5940425"/>
          <p14:tracePt t="247985" x="6777038" y="5932488"/>
          <p14:tracePt t="247994" x="6751638" y="5916613"/>
          <p14:tracePt t="248000" x="6704013" y="5900738"/>
          <p14:tracePt t="248008" x="6648450" y="5876925"/>
          <p14:tracePt t="248015" x="6616700" y="5868988"/>
          <p14:tracePt t="248024" x="6553200" y="5845175"/>
          <p14:tracePt t="248031" x="6505575" y="5829300"/>
          <p14:tracePt t="248038" x="6450013" y="5813425"/>
          <p14:tracePt t="248046" x="6418263" y="5797550"/>
          <p14:tracePt t="248053" x="6384925" y="5797550"/>
          <p14:tracePt t="248061" x="6361113" y="5797550"/>
          <p14:tracePt t="248068" x="6361113" y="5789613"/>
          <p14:tracePt t="248077" x="6353175" y="5789613"/>
          <p14:tracePt t="248092" x="6345238" y="5789613"/>
          <p14:tracePt t="248098" x="6337300" y="5789613"/>
          <p14:tracePt t="248212" x="6345238" y="5781675"/>
          <p14:tracePt t="248219" x="6361113" y="5781675"/>
          <p14:tracePt t="248228" x="6369050" y="5781675"/>
          <p14:tracePt t="248234" x="6376988" y="5773738"/>
          <p14:tracePt t="248243" x="6384925" y="5773738"/>
          <p14:tracePt t="248249" x="6392863" y="5773738"/>
          <p14:tracePt t="248259" x="6402388" y="5765800"/>
          <p14:tracePt t="248264" x="6410325" y="5765800"/>
          <p14:tracePt t="248272" x="6418263" y="5765800"/>
          <p14:tracePt t="248280" x="6426200" y="5765800"/>
          <p14:tracePt t="248287" x="6450013" y="5765800"/>
          <p14:tracePt t="248296" x="6457950" y="5765800"/>
          <p14:tracePt t="248301" x="6481763" y="5765800"/>
          <p14:tracePt t="248310" x="6489700" y="5765800"/>
          <p14:tracePt t="248317" x="6497638" y="5765800"/>
          <p14:tracePt t="248326" x="6521450" y="5765800"/>
          <p14:tracePt t="248332" x="6553200" y="5765800"/>
          <p14:tracePt t="248339" x="6569075" y="5757863"/>
          <p14:tracePt t="248347" x="6584950" y="5757863"/>
          <p14:tracePt t="248354" x="6592888" y="5749925"/>
          <p14:tracePt t="248364" x="6608763" y="5749925"/>
          <p14:tracePt t="248369" x="6616700" y="5749925"/>
          <p14:tracePt t="248378" x="6624638" y="5749925"/>
          <p14:tracePt t="248384" x="6624638" y="5741988"/>
          <p14:tracePt t="248393" x="6632575" y="5741988"/>
          <p14:tracePt t="248409" x="6640513" y="5741988"/>
          <p14:tracePt t="248414" x="6640513" y="5734050"/>
          <p14:tracePt t="248422" x="6648450" y="5734050"/>
          <p14:tracePt t="248429" x="6656388" y="5734050"/>
          <p14:tracePt t="248736" x="6664325" y="5734050"/>
          <p14:tracePt t="248750" x="6672263" y="5734050"/>
          <p14:tracePt t="248758" x="6680200" y="5741988"/>
          <p14:tracePt t="248765" x="6688138" y="5749925"/>
          <p14:tracePt t="248772" x="6711950" y="5757863"/>
          <p14:tracePt t="248780" x="6727825" y="5765800"/>
          <p14:tracePt t="248787" x="6743700" y="5781675"/>
          <p14:tracePt t="248795" x="6769100" y="5789613"/>
          <p14:tracePt t="248803" x="6792913" y="5797550"/>
          <p14:tracePt t="248810" x="6840538" y="5821363"/>
          <p14:tracePt t="248818" x="6864350" y="5829300"/>
          <p14:tracePt t="248826" x="6888163" y="5837238"/>
          <p14:tracePt t="248833" x="6919913" y="5845175"/>
          <p14:tracePt t="248840" x="6935788" y="5853113"/>
          <p14:tracePt t="248849" x="6975475" y="5861050"/>
          <p14:tracePt t="248856" x="6999288" y="5868988"/>
          <p14:tracePt t="248864" x="7046913" y="5876925"/>
          <p14:tracePt t="248871" x="7070725" y="5884863"/>
          <p14:tracePt t="248879" x="7102475" y="5892800"/>
          <p14:tracePt t="248885" x="7151688" y="5900738"/>
          <p14:tracePt t="248893" x="7207250" y="5908675"/>
          <p14:tracePt t="248900" x="7262813" y="5916613"/>
          <p14:tracePt t="248916" x="7373938" y="5940425"/>
          <p14:tracePt t="248924" x="7413625" y="5940425"/>
          <p14:tracePt t="248931" x="7437438" y="5940425"/>
          <p14:tracePt t="248939" x="7485063" y="5940425"/>
          <p14:tracePt t="248953" x="7510463" y="5940425"/>
          <p14:tracePt t="248955" x="7526338" y="5940425"/>
          <p14:tracePt t="248960" x="7542213" y="5940425"/>
          <p14:tracePt t="248968" x="7573963" y="5940425"/>
          <p14:tracePt t="248977" x="7605713" y="5940425"/>
          <p14:tracePt t="248991" x="7637463" y="5940425"/>
          <p14:tracePt t="248992" x="7645400" y="5940425"/>
          <p14:tracePt t="249013" x="7653338" y="5940425"/>
          <p14:tracePt t="249028" x="7661275" y="5940425"/>
          <p14:tracePt t="249120" x="7661275" y="5932488"/>
          <p14:tracePt t="249134" x="7661275" y="5924550"/>
          <p14:tracePt t="249142" x="7653338" y="5924550"/>
          <p14:tracePt t="249149" x="7653338" y="5916613"/>
          <p14:tracePt t="249173" x="7645400" y="5916613"/>
          <p14:tracePt t="249308" x="7661275" y="5916613"/>
          <p14:tracePt t="249316" x="7677150" y="5908675"/>
          <p14:tracePt t="249322" x="7685088" y="5908675"/>
          <p14:tracePt t="249329" x="7693025" y="5908675"/>
          <p14:tracePt t="249337" x="7708900" y="5908675"/>
          <p14:tracePt t="249348" x="7716838" y="5908675"/>
          <p14:tracePt t="249351" x="7724775" y="5908675"/>
          <p14:tracePt t="249360" x="7732713" y="5908675"/>
          <p14:tracePt t="249444" x="7740650" y="5908675"/>
          <p14:tracePt t="249451" x="7748588" y="5908675"/>
          <p14:tracePt t="249472" x="7756525" y="5908675"/>
          <p14:tracePt t="249495" x="7764463" y="5908675"/>
          <p14:tracePt t="249501" x="7772400" y="5908675"/>
          <p14:tracePt t="249511" x="7780338" y="5908675"/>
          <p14:tracePt t="250017" x="7788275" y="5908675"/>
          <p14:tracePt t="250122" x="7796213" y="5900738"/>
          <p14:tracePt t="250130" x="7804150" y="5900738"/>
          <p14:tracePt t="250145" x="7812088" y="5892800"/>
          <p14:tracePt t="250160" x="7820025" y="5884863"/>
          <p14:tracePt t="250177" x="7827963" y="5876925"/>
          <p14:tracePt t="250183" x="7835900" y="5876925"/>
          <p14:tracePt t="250199" x="7843838" y="5876925"/>
          <p14:tracePt t="250211" x="7843838" y="5868988"/>
          <p14:tracePt t="250213" x="7851775" y="5868988"/>
          <p14:tracePt t="251217" x="7843838" y="5868988"/>
          <p14:tracePt t="251225" x="7843838" y="5861050"/>
          <p14:tracePt t="251263" x="7843838" y="5853113"/>
          <p14:tracePt t="251278" x="7843838" y="5845175"/>
          <p14:tracePt t="251293" x="7835900" y="5845175"/>
          <p14:tracePt t="251301" x="7827963" y="5845175"/>
          <p14:tracePt t="251317" x="7820025" y="5845175"/>
          <p14:tracePt t="251347" x="7820025" y="5837238"/>
          <p14:tracePt t="251353" x="7827963" y="5821363"/>
          <p14:tracePt t="251361" x="7851775" y="5805488"/>
          <p14:tracePt t="251907" x="7924800" y="5805488"/>
          <p14:tracePt t="251915" x="7948613" y="5797550"/>
          <p14:tracePt t="251924" x="7996238" y="5789613"/>
          <p14:tracePt t="251931" x="8051800" y="5773738"/>
          <p14:tracePt t="251938" x="8091488" y="5757863"/>
          <p14:tracePt t="251946" x="8131175" y="5749925"/>
          <p14:tracePt t="251954" x="8162925" y="5734050"/>
          <p14:tracePt t="251961" x="8194675" y="5710238"/>
          <p14:tracePt t="251968" x="8226425" y="5694363"/>
          <p14:tracePt t="251975" x="8251825" y="5678488"/>
          <p14:tracePt t="251983" x="8267700" y="5662613"/>
          <p14:tracePt t="251991" x="8291513" y="5637213"/>
          <p14:tracePt t="251998" x="8299450" y="5621338"/>
          <p14:tracePt t="252006" x="8323263" y="5605463"/>
          <p14:tracePt t="252014" x="8339138" y="5581650"/>
          <p14:tracePt t="252021" x="8347075" y="5557838"/>
          <p14:tracePt t="252028" x="8378825" y="5526088"/>
          <p14:tracePt t="252037" x="8394700" y="5502275"/>
          <p14:tracePt t="252043" x="8418513" y="5462588"/>
          <p14:tracePt t="252051" x="8442325" y="5438775"/>
          <p14:tracePt t="252058" x="8466138" y="5407025"/>
          <p14:tracePt t="252066" x="8482013" y="5383213"/>
          <p14:tracePt t="252074" x="8513763" y="5351463"/>
          <p14:tracePt t="252081" x="8537575" y="5327650"/>
          <p14:tracePt t="252089" x="8545513" y="5310188"/>
          <p14:tracePt t="252096" x="8561388" y="5294313"/>
          <p14:tracePt t="252104" x="8561388" y="5286375"/>
          <p14:tracePt t="252111" x="8569325" y="5278438"/>
          <p14:tracePt t="252126" x="8569325" y="5270500"/>
          <p14:tracePt t="252171" x="8577263" y="5270500"/>
          <p14:tracePt t="252178" x="8577263" y="5262563"/>
          <p14:tracePt t="252193" x="8577263" y="5254625"/>
          <p14:tracePt t="252208" x="8585200" y="5254625"/>
          <p14:tracePt t="252208" x="8593138" y="5254625"/>
          <p14:tracePt t="252215" x="8602663" y="5246688"/>
          <p14:tracePt t="252224" x="8618538" y="5238750"/>
          <p14:tracePt t="252231" x="8626475" y="5230813"/>
          <p14:tracePt t="252238" x="8650288" y="5222875"/>
          <p14:tracePt t="252246" x="8666163" y="5207000"/>
          <p14:tracePt t="252254" x="8682038" y="5199063"/>
          <p14:tracePt t="252261" x="8697913" y="5199063"/>
          <p14:tracePt t="252276" x="8697913" y="5191125"/>
          <p14:tracePt t="252283" x="8705850" y="5191125"/>
          <p14:tracePt t="253550" x="8713788" y="5191125"/>
          <p14:tracePt t="253590" x="8721725" y="5191125"/>
          <p14:tracePt t="256552" x="8689975" y="5246688"/>
          <p14:tracePt t="256553" x="8553450" y="5414963"/>
          <p14:tracePt t="256553" x="8489950" y="5462588"/>
          <p14:tracePt t="256558" x="8426450" y="5526088"/>
          <p14:tracePt t="256558" x="8355013" y="5581650"/>
          <p14:tracePt t="256566" x="8275638" y="5645150"/>
          <p14:tracePt t="256573" x="8202613" y="5710238"/>
          <p14:tracePt t="256581" x="8162925" y="5749925"/>
          <p14:tracePt t="256588" x="8139113" y="5765800"/>
          <p14:tracePt t="256596" x="8123238" y="5789613"/>
          <p14:tracePt t="256605" x="8099425" y="5797550"/>
          <p14:tracePt t="256611" x="8099425" y="5805488"/>
          <p14:tracePt t="256619" x="8091488" y="5805488"/>
          <p14:tracePt t="256626" x="8091488" y="5813425"/>
          <p14:tracePt t="256634" x="8075613" y="5813425"/>
          <p14:tracePt t="256640" x="8075613" y="5821363"/>
          <p14:tracePt t="256649" x="8075613" y="5829300"/>
          <p14:tracePt t="256656" x="8067675" y="5829300"/>
          <p14:tracePt t="256760" x="8067675" y="5837238"/>
          <p14:tracePt t="256783" x="8059738" y="5837238"/>
          <p14:tracePt t="256857" x="8051800" y="5837238"/>
          <p14:tracePt t="256873" x="8043863" y="5845175"/>
          <p14:tracePt t="256888" x="8035925" y="5853113"/>
          <p14:tracePt t="256896" x="8027988" y="5861050"/>
          <p14:tracePt t="256904" x="8020050" y="5861050"/>
          <p14:tracePt t="256911" x="8004175" y="5876925"/>
          <p14:tracePt t="256919" x="7988300" y="5876925"/>
          <p14:tracePt t="256926" x="7980363" y="5892800"/>
          <p14:tracePt t="256934" x="7948613" y="5900738"/>
          <p14:tracePt t="256941" x="7932738" y="5908675"/>
          <p14:tracePt t="256949" x="7916863" y="5924550"/>
          <p14:tracePt t="256956" x="7900988" y="5932488"/>
          <p14:tracePt t="256963" x="7885113" y="5940425"/>
          <p14:tracePt t="256978" x="7877175" y="5940425"/>
          <p14:tracePt t="262477" x="0" y="0"/>
        </p14:tracePtLst>
        <p14:tracePtLst>
          <p14:tracePt t="267196" x="6632575" y="5789613"/>
          <p14:tracePt t="267366" x="6640513" y="5789613"/>
          <p14:tracePt t="267381" x="6648450" y="5789613"/>
          <p14:tracePt t="267396" x="6656388" y="5789613"/>
          <p14:tracePt t="267419" x="6664325" y="5789613"/>
          <p14:tracePt t="267434" x="6680200" y="5789613"/>
          <p14:tracePt t="267443" x="6688138" y="5789613"/>
          <p14:tracePt t="267449" x="6696075" y="5789613"/>
          <p14:tracePt t="267458" x="6711950" y="5789613"/>
          <p14:tracePt t="267465" x="6735763" y="5789613"/>
          <p14:tracePt t="267474" x="6743700" y="5789613"/>
          <p14:tracePt t="267480" x="6759575" y="5789613"/>
          <p14:tracePt t="267487" x="6769100" y="5789613"/>
          <p14:tracePt t="267496" x="6784975" y="5789613"/>
          <p14:tracePt t="267502" x="6792913" y="5789613"/>
          <p14:tracePt t="267510" x="6800850" y="5789613"/>
          <p14:tracePt t="267517" x="6808788" y="5789613"/>
          <p14:tracePt t="267527" x="6816725" y="5789613"/>
          <p14:tracePt t="267564" x="6824663" y="5789613"/>
          <p14:tracePt t="267570" x="6832600" y="5789613"/>
          <p14:tracePt t="267585" x="6840538" y="5789613"/>
          <p14:tracePt t="267633" x="6848475" y="5789613"/>
          <p14:tracePt t="267671" x="6856413" y="5789613"/>
          <p14:tracePt t="267702" x="6864350" y="5789613"/>
          <p14:tracePt t="267730" x="6872288" y="5789613"/>
          <p14:tracePt t="267745" x="6880225" y="5789613"/>
          <p14:tracePt t="267766" x="6888163" y="5789613"/>
          <p14:tracePt t="267773" x="6896100" y="5789613"/>
          <p14:tracePt t="267788" x="6911975" y="5789613"/>
          <p14:tracePt t="267797" x="6919913" y="5781675"/>
          <p14:tracePt t="267802" x="6943725" y="5773738"/>
          <p14:tracePt t="267811" x="6951663" y="5773738"/>
          <p14:tracePt t="267818" x="6967538" y="5765800"/>
          <p14:tracePt t="267827" x="6983413" y="5749925"/>
          <p14:tracePt t="267833" x="6999288" y="5749925"/>
          <p14:tracePt t="267841" x="7007225" y="5749925"/>
          <p14:tracePt t="267848" x="7015163" y="5741988"/>
          <p14:tracePt t="267855" x="7038975" y="5734050"/>
          <p14:tracePt t="267870" x="7054850" y="5734050"/>
          <p14:tracePt t="267879" x="7070725" y="5726113"/>
          <p14:tracePt t="267886" x="7078663" y="5718175"/>
          <p14:tracePt t="267893" x="7086600" y="5718175"/>
          <p14:tracePt t="267900" x="7094538" y="5718175"/>
          <p14:tracePt t="267911" x="7102475" y="5702300"/>
          <p14:tracePt t="267916" x="7110413" y="5702300"/>
          <p14:tracePt t="267932" x="7118350" y="5702300"/>
          <p14:tracePt t="267946" x="7135813" y="5694363"/>
          <p14:tracePt t="267953" x="7135813" y="5686425"/>
          <p14:tracePt t="267963" x="7143750" y="5686425"/>
          <p14:tracePt t="267968" x="7159625" y="5686425"/>
          <p14:tracePt t="267979" x="7175500" y="5678488"/>
          <p14:tracePt t="267984" x="7191375" y="5670550"/>
          <p14:tracePt t="267991" x="7215188" y="5645150"/>
          <p14:tracePt t="268000" x="7239000" y="5637213"/>
          <p14:tracePt t="268005" x="7270750" y="5605463"/>
          <p14:tracePt t="268013" x="7310438" y="5581650"/>
          <p14:tracePt t="268020" x="7350125" y="5549900"/>
          <p14:tracePt t="268027" x="7381875" y="5526088"/>
          <p14:tracePt t="268035" x="7413625" y="5502275"/>
          <p14:tracePt t="268044" x="7437438" y="5486400"/>
          <p14:tracePt t="268050" x="7469188" y="5462588"/>
          <p14:tracePt t="268060" x="7502525" y="5438775"/>
          <p14:tracePt t="268065" x="7534275" y="5407025"/>
          <p14:tracePt t="268073" x="7566025" y="5383213"/>
          <p14:tracePt t="268080" x="7589838" y="5359400"/>
          <p14:tracePt t="268089" x="7605713" y="5351463"/>
          <p14:tracePt t="268096" x="7621588" y="5335588"/>
          <p14:tracePt t="268102" x="7637463" y="5319713"/>
          <p14:tracePt t="268110" x="7669213" y="5294313"/>
          <p14:tracePt t="268119" x="7677150" y="5278438"/>
          <p14:tracePt t="268126" x="7685088" y="5270500"/>
          <p14:tracePt t="268141" x="7693025" y="5262563"/>
          <p14:tracePt t="268180" x="7693025" y="5254625"/>
          <p14:tracePt t="268210" x="7693025" y="5246688"/>
          <p14:tracePt t="268234" x="7700963" y="5230813"/>
          <p14:tracePt t="268238" x="7700963" y="5222875"/>
          <p14:tracePt t="268246" x="7708900" y="5214938"/>
          <p14:tracePt t="268253" x="7716838" y="5199063"/>
          <p14:tracePt t="268262" x="7724775" y="5183188"/>
          <p14:tracePt t="268270" x="7740650" y="5159375"/>
          <p14:tracePt t="268277" x="7756525" y="5135563"/>
          <p14:tracePt t="268289" x="7772400" y="5103813"/>
          <p14:tracePt t="268295" x="7812088" y="5056188"/>
          <p14:tracePt t="268299" x="7835900" y="5032375"/>
          <p14:tracePt t="268306" x="7869238" y="5000625"/>
          <p14:tracePt t="268314" x="7893050" y="4976813"/>
          <p14:tracePt t="268322" x="7916863" y="4943475"/>
          <p14:tracePt t="268330" x="7940675" y="4919663"/>
          <p14:tracePt t="268336" x="7956550" y="4911725"/>
          <p14:tracePt t="268345" x="7956550" y="4903788"/>
          <p14:tracePt t="268351" x="7964488" y="4903788"/>
          <p14:tracePt t="269100" x="7964488" y="4911725"/>
          <p14:tracePt t="269107" x="7964488" y="4919663"/>
          <p14:tracePt t="269115" x="7956550" y="4927600"/>
          <p14:tracePt t="269123" x="7948613" y="4943475"/>
          <p14:tracePt t="269130" x="7948613" y="4951413"/>
          <p14:tracePt t="269137" x="7940675" y="4967288"/>
          <p14:tracePt t="269146" x="7932738" y="4976813"/>
          <p14:tracePt t="269152" x="7932738" y="4984750"/>
          <p14:tracePt t="269160" x="7916863" y="4992688"/>
          <p14:tracePt t="269168" x="7908925" y="5000625"/>
          <p14:tracePt t="269177" x="7908925" y="5008563"/>
          <p14:tracePt t="269182" x="7900988" y="5008563"/>
          <p14:tracePt t="269193" x="7900988" y="5016500"/>
          <p14:tracePt t="269197" x="7893050" y="5016500"/>
          <p14:tracePt t="269214" x="7885113" y="5024438"/>
          <p14:tracePt t="270749" x="7885113" y="5032375"/>
          <p14:tracePt t="270757" x="7885113" y="5040313"/>
          <p14:tracePt t="270765" x="7885113" y="5048250"/>
          <p14:tracePt t="270773" x="7877175" y="5064125"/>
          <p14:tracePt t="270779" x="7877175" y="5072063"/>
          <p14:tracePt t="270786" x="7869238" y="5080000"/>
          <p14:tracePt t="270794" x="7869238" y="5095875"/>
          <p14:tracePt t="270801" x="7869238" y="5103813"/>
          <p14:tracePt t="270809" x="7859713" y="5111750"/>
          <p14:tracePt t="270816" x="7859713" y="5127625"/>
          <p14:tracePt t="270824" x="7851775" y="5135563"/>
          <p14:tracePt t="270831" x="7851775" y="5143500"/>
          <p14:tracePt t="270839" x="7851775" y="5151438"/>
          <p14:tracePt t="270846" x="7843838" y="5159375"/>
          <p14:tracePt t="270861" x="7843838" y="5167313"/>
          <p14:tracePt t="270869" x="7843838" y="5175250"/>
          <p14:tracePt t="271522" x="0" y="0"/>
        </p14:tracePtLst>
      </p14:laserTraceLst>
    </p:ext>
    <p:ext uri="{E180D4A7-C9FB-4DFB-919C-405C955672EB}">
      <p14:showEvtLst xmlns:p14="http://schemas.microsoft.com/office/powerpoint/2010/main">
        <p14:playEvt time="216" objId="115"/>
        <p14:stopEvt time="273194" objId="11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A132E5-4645-4868-80A2-BB6E4E083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5" name="mm6s11">
            <a:hlinkClick r:id="" action="ppaction://media"/>
            <a:extLst>
              <a:ext uri="{FF2B5EF4-FFF2-40B4-BE49-F238E27FC236}">
                <a16:creationId xmlns:a16="http://schemas.microsoft.com/office/drawing/2014/main" id="{19719A10-3CB5-47F1-A0C2-D796C54B6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19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24"/>
    </mc:Choice>
    <mc:Fallback>
      <p:transition spd="slow" advTm="6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05" x="5564188" y="1131888"/>
          <p14:tracePt t="18625" x="5564188" y="1139825"/>
          <p14:tracePt t="18640" x="5564188" y="1147763"/>
          <p14:tracePt t="18663" x="5572125" y="1147763"/>
          <p14:tracePt t="18671" x="5572125" y="1155700"/>
          <p14:tracePt t="18693" x="5580063" y="1155700"/>
          <p14:tracePt t="18708" x="5588000" y="1155700"/>
          <p14:tracePt t="18723" x="5603875" y="1163638"/>
          <p14:tracePt t="18738" x="5611813" y="1163638"/>
          <p14:tracePt t="18745" x="5627688" y="1163638"/>
          <p14:tracePt t="18753" x="5635625" y="1163638"/>
          <p14:tracePt t="18761" x="5651500" y="1163638"/>
          <p14:tracePt t="18769" x="5659438" y="1163638"/>
          <p14:tracePt t="18775" x="5676900" y="1163638"/>
          <p14:tracePt t="18784" x="5684838" y="1163638"/>
          <p14:tracePt t="18790" x="5692775" y="1163638"/>
          <p14:tracePt t="18805" x="5700713" y="1163638"/>
          <p14:tracePt t="18814" x="5708650" y="1163638"/>
          <p14:tracePt t="18828" x="5724525" y="1163638"/>
          <p14:tracePt t="18978" x="5724525" y="1171575"/>
          <p14:tracePt t="18986" x="5724525" y="1187450"/>
          <p14:tracePt t="18994" x="5724525" y="1195388"/>
          <p14:tracePt t="19001" x="5724525" y="1204913"/>
          <p14:tracePt t="19008" x="5724525" y="1212850"/>
          <p14:tracePt t="19016" x="5724525" y="1236663"/>
          <p14:tracePt t="19023" x="5724525" y="1244600"/>
          <p14:tracePt t="19033" x="5724525" y="1252538"/>
          <p14:tracePt t="19038" x="5724525" y="1268413"/>
          <p14:tracePt t="19046" x="5724525" y="1284288"/>
          <p14:tracePt t="19053" x="5724525" y="1292225"/>
          <p14:tracePt t="19061" x="5724525" y="1300163"/>
          <p14:tracePt t="19069" x="5724525" y="1316038"/>
          <p14:tracePt t="19075" x="5724525" y="1323975"/>
          <p14:tracePt t="19085" x="5716588" y="1323975"/>
          <p14:tracePt t="19091" x="5716588" y="1331913"/>
          <p14:tracePt t="19099" x="5716588" y="1339850"/>
          <p14:tracePt t="19286" x="5716588" y="1347788"/>
          <p14:tracePt t="19302" x="5716588" y="1355725"/>
          <p14:tracePt t="19317" x="5716588" y="1363663"/>
          <p14:tracePt t="19323" x="5716588" y="1379538"/>
          <p14:tracePt t="19338" x="5716588" y="1395413"/>
          <p14:tracePt t="19354" x="5716588" y="1411288"/>
          <p14:tracePt t="19361" x="5708650" y="1427163"/>
          <p14:tracePt t="19369" x="5708650" y="1435100"/>
          <p14:tracePt t="19375" x="5708650" y="1443038"/>
          <p14:tracePt t="19384" x="5708650" y="1450975"/>
          <p14:tracePt t="19390" x="5700713" y="1466850"/>
          <p14:tracePt t="19405" x="5700713" y="1474788"/>
          <p14:tracePt t="19417" x="5700713" y="1482725"/>
          <p14:tracePt t="19422" x="5700713" y="1490663"/>
          <p14:tracePt t="19451" x="0" y="0"/>
        </p14:tracePtLst>
        <p14:tracePtLst>
          <p14:tracePt t="27110" x="1825625" y="2790825"/>
          <p14:tracePt t="27115" x="1825625" y="2798763"/>
          <p14:tracePt t="27145" x="1833563" y="2806700"/>
          <p14:tracePt t="27153" x="1841500" y="2806700"/>
          <p14:tracePt t="27161" x="1841500" y="2814638"/>
          <p14:tracePt t="27168" x="1841500" y="2822575"/>
          <p14:tracePt t="27174" x="1849438" y="2822575"/>
          <p14:tracePt t="27251" x="1857375" y="2822575"/>
          <p14:tracePt t="27259" x="1857375" y="2830513"/>
          <p14:tracePt t="27280" x="1865313" y="2830513"/>
          <p14:tracePt t="27296" x="1873250" y="2830513"/>
          <p14:tracePt t="27311" x="1881188" y="2830513"/>
          <p14:tracePt t="27327" x="1889125" y="2838450"/>
          <p14:tracePt t="27333" x="1905000" y="2838450"/>
          <p14:tracePt t="27342" x="1912938" y="2838450"/>
          <p14:tracePt t="27348" x="1936750" y="2838450"/>
          <p14:tracePt t="27356" x="1952625" y="2838450"/>
          <p14:tracePt t="27363" x="1968500" y="2846388"/>
          <p14:tracePt t="27371" x="2000250" y="2846388"/>
          <p14:tracePt t="27379" x="2041525" y="2846388"/>
          <p14:tracePt t="27385" x="2073275" y="2846388"/>
          <p14:tracePt t="27394" x="2112963" y="2846388"/>
          <p14:tracePt t="27400" x="2160588" y="2846388"/>
          <p14:tracePt t="27408" x="2200275" y="2846388"/>
          <p14:tracePt t="27416" x="2255838" y="2846388"/>
          <p14:tracePt t="27424" x="2319338" y="2846388"/>
          <p14:tracePt t="27430" x="2384425" y="2846388"/>
          <p14:tracePt t="27439" x="2424113" y="2846388"/>
          <p14:tracePt t="27447" x="2479675" y="2846388"/>
          <p14:tracePt t="27453" x="2551113" y="2846388"/>
          <p14:tracePt t="27461" x="2606675" y="2846388"/>
          <p14:tracePt t="27468" x="2670175" y="2846388"/>
          <p14:tracePt t="27476" x="2733675" y="2846388"/>
          <p14:tracePt t="27483" x="2798763" y="2846388"/>
          <p14:tracePt t="27492" x="2838450" y="2846388"/>
          <p14:tracePt t="27499" x="2894013" y="2846388"/>
          <p14:tracePt t="27507" x="2957513" y="2846388"/>
          <p14:tracePt t="27514" x="3021013" y="2846388"/>
          <p14:tracePt t="27521" x="3084513" y="2846388"/>
          <p14:tracePt t="27529" x="3133725" y="2846388"/>
          <p14:tracePt t="27536" x="3181350" y="2846388"/>
          <p14:tracePt t="27547" x="3221038" y="2846388"/>
          <p14:tracePt t="27551" x="3260725" y="2846388"/>
          <p14:tracePt t="27559" x="3300413" y="2846388"/>
          <p14:tracePt t="27566" x="3340100" y="2846388"/>
          <p14:tracePt t="27575" x="3371850" y="2846388"/>
          <p14:tracePt t="27581" x="3403600" y="2846388"/>
          <p14:tracePt t="27588" x="3427413" y="2846388"/>
          <p14:tracePt t="27597" x="3459163" y="2846388"/>
          <p14:tracePt t="27604" x="3467100" y="2846388"/>
          <p14:tracePt t="27612" x="3476625" y="2846388"/>
          <p14:tracePt t="27618" x="3492500" y="2846388"/>
          <p14:tracePt t="27648" x="3500438" y="2846388"/>
          <p14:tracePt t="27657" x="3500438" y="2838450"/>
          <p14:tracePt t="28594" x="3500438" y="2846388"/>
          <p14:tracePt t="28616" x="3500438" y="2854325"/>
          <p14:tracePt t="28638" x="3500438" y="2862263"/>
          <p14:tracePt t="31020" x="3746500" y="2862263"/>
          <p14:tracePt t="31024" x="4991100" y="2878138"/>
          <p14:tracePt t="31026" x="5716588" y="2935288"/>
          <p14:tracePt t="31029" x="6083300" y="2951163"/>
          <p14:tracePt t="31030" x="6457950" y="2998788"/>
          <p14:tracePt t="31039" x="6688138" y="3022600"/>
          <p14:tracePt t="31046" x="6919913" y="3062288"/>
          <p14:tracePt t="31054" x="7135813" y="3125788"/>
          <p14:tracePt t="31060" x="7231063" y="3141663"/>
          <p14:tracePt t="31068" x="7302500" y="3141663"/>
          <p14:tracePt t="31078" x="7366000" y="3165475"/>
          <p14:tracePt t="31083" x="7397750" y="3197225"/>
          <p14:tracePt t="31093" x="7405688" y="3197225"/>
          <p14:tracePt t="31098" x="7413625" y="3213100"/>
          <p14:tracePt t="31106" x="7413625" y="3221038"/>
          <p14:tracePt t="31122" x="7413625" y="3228975"/>
          <p14:tracePt t="31128" x="7405688" y="3228975"/>
          <p14:tracePt t="31139" x="7389813" y="3236913"/>
          <p14:tracePt t="31151" x="7381875" y="3236913"/>
          <p14:tracePt t="31159" x="7381875" y="3244850"/>
          <p14:tracePt t="31196" x="7381875" y="3252788"/>
          <p14:tracePt t="31218" x="7373938" y="3262313"/>
          <p14:tracePt t="31226" x="7366000" y="3270250"/>
          <p14:tracePt t="31233" x="7366000" y="3278188"/>
          <p14:tracePt t="31242" x="7350125" y="3294063"/>
          <p14:tracePt t="31248" x="7342188" y="3302000"/>
          <p14:tracePt t="31256" x="7326313" y="3317875"/>
          <p14:tracePt t="31264" x="7286625" y="3333750"/>
          <p14:tracePt t="31272" x="7270750" y="3349625"/>
          <p14:tracePt t="31280" x="7239000" y="3357563"/>
          <p14:tracePt t="31286" x="7215188" y="3365500"/>
          <p14:tracePt t="31295" x="7183438" y="3373438"/>
          <p14:tracePt t="31301" x="7159625" y="3381375"/>
          <p14:tracePt t="31310" x="7135813" y="3381375"/>
          <p14:tracePt t="31316" x="7118350" y="3397250"/>
          <p14:tracePt t="31325" x="7102475" y="3397250"/>
          <p14:tracePt t="31331" x="7078663" y="3405188"/>
          <p14:tracePt t="31342" x="7054850" y="3405188"/>
          <p14:tracePt t="31346" x="7038975" y="3405188"/>
          <p14:tracePt t="31356" x="7015163" y="3413125"/>
          <p14:tracePt t="31360" x="6999288" y="3413125"/>
          <p14:tracePt t="31370" x="6991350" y="3421063"/>
          <p14:tracePt t="31377" x="6967538" y="3429000"/>
          <p14:tracePt t="31384" x="6951663" y="3429000"/>
          <p14:tracePt t="31392" x="6927850" y="3436938"/>
          <p14:tracePt t="31400" x="6904038" y="3452813"/>
          <p14:tracePt t="31405" x="6896100" y="3452813"/>
          <p14:tracePt t="31413" x="6880225" y="3460750"/>
          <p14:tracePt t="31423" x="6856413" y="3476625"/>
          <p14:tracePt t="31429" x="6848475" y="3476625"/>
          <p14:tracePt t="31436" x="6840538" y="3484563"/>
          <p14:tracePt t="31444" x="6832600" y="3484563"/>
          <p14:tracePt t="31459" x="6832600" y="3492500"/>
          <p14:tracePt t="31466" x="6824663" y="3492500"/>
          <p14:tracePt t="31579" x="6832600" y="3492500"/>
          <p14:tracePt t="31586" x="6856413" y="3492500"/>
          <p14:tracePt t="31594" x="6880225" y="3484563"/>
          <p14:tracePt t="31601" x="6904038" y="3476625"/>
          <p14:tracePt t="31609" x="6943725" y="3476625"/>
          <p14:tracePt t="31616" x="6991350" y="3468688"/>
          <p14:tracePt t="31624" x="7054850" y="3468688"/>
          <p14:tracePt t="31633" x="7118350" y="3468688"/>
          <p14:tracePt t="31639" x="7191375" y="3468688"/>
          <p14:tracePt t="31646" x="7278688" y="3468688"/>
          <p14:tracePt t="31656" x="7366000" y="3468688"/>
          <p14:tracePt t="31662" x="7461250" y="3468688"/>
          <p14:tracePt t="31669" x="7526338" y="3468688"/>
          <p14:tracePt t="31677" x="7605713" y="3468688"/>
          <p14:tracePt t="31684" x="7685088" y="3468688"/>
          <p14:tracePt t="31693" x="7764463" y="3468688"/>
          <p14:tracePt t="31699" x="7851775" y="3468688"/>
          <p14:tracePt t="31707" x="7924800" y="3468688"/>
          <p14:tracePt t="31713" x="7980363" y="3468688"/>
          <p14:tracePt t="31722" x="8027988" y="3460750"/>
          <p14:tracePt t="31728" x="8067675" y="3460750"/>
          <p14:tracePt t="31736" x="8091488" y="3460750"/>
          <p14:tracePt t="31744" x="8107363" y="3460750"/>
          <p14:tracePt t="31751" x="8115300" y="3452813"/>
          <p14:tracePt t="31797" x="8123238" y="3452813"/>
          <p14:tracePt t="31879" x="8099425" y="3452813"/>
          <p14:tracePt t="31887" x="8043863" y="3452813"/>
          <p14:tracePt t="31896" x="8004175" y="3452813"/>
          <p14:tracePt t="31901" x="7948613" y="3452813"/>
          <p14:tracePt t="31909" x="7859713" y="3452813"/>
          <p14:tracePt t="31916" x="7780338" y="3452813"/>
          <p14:tracePt t="31925" x="7669213" y="3460750"/>
          <p14:tracePt t="31931" x="7597775" y="3476625"/>
          <p14:tracePt t="31939" x="7461250" y="3500438"/>
          <p14:tracePt t="31946" x="7381875" y="3516313"/>
          <p14:tracePt t="31956" x="7286625" y="3540125"/>
          <p14:tracePt t="31962" x="7207250" y="3556000"/>
          <p14:tracePt t="31969" x="7135813" y="3579813"/>
          <p14:tracePt t="31977" x="7078663" y="3587750"/>
          <p14:tracePt t="31983" x="7038975" y="3595688"/>
          <p14:tracePt t="31994" x="7015163" y="3595688"/>
          <p14:tracePt t="31998" x="7007225" y="3605213"/>
          <p14:tracePt t="32014" x="6999288" y="3605213"/>
          <p14:tracePt t="32164" x="7007225" y="3605213"/>
          <p14:tracePt t="32172" x="7031038" y="3605213"/>
          <p14:tracePt t="32179" x="7070725" y="3605213"/>
          <p14:tracePt t="32187" x="7118350" y="3595688"/>
          <p14:tracePt t="32195" x="7151688" y="3587750"/>
          <p14:tracePt t="32201" x="7215188" y="3579813"/>
          <p14:tracePt t="32209" x="7278688" y="3579813"/>
          <p14:tracePt t="32216" x="7342188" y="3571875"/>
          <p14:tracePt t="32226" x="7397750" y="3563938"/>
          <p14:tracePt t="32231" x="7477125" y="3556000"/>
          <p14:tracePt t="32238" x="7518400" y="3548063"/>
          <p14:tracePt t="32246" x="7566025" y="3548063"/>
          <p14:tracePt t="32256" x="7597775" y="3548063"/>
          <p14:tracePt t="32261" x="7621588" y="3548063"/>
          <p14:tracePt t="32269" x="7637463" y="3548063"/>
          <p14:tracePt t="32277" x="7645400" y="3548063"/>
          <p14:tracePt t="32298" x="7653338" y="3548063"/>
          <p14:tracePt t="32404" x="7645400" y="3548063"/>
          <p14:tracePt t="32434" x="7637463" y="3548063"/>
          <p14:tracePt t="32448" x="7629525" y="3548063"/>
          <p14:tracePt t="32490" x="7621588" y="3548063"/>
          <p14:tracePt t="32518" x="7613650" y="3548063"/>
          <p14:tracePt t="32526" x="7605713" y="3548063"/>
          <p14:tracePt t="32547" x="7597775" y="3548063"/>
          <p14:tracePt t="32562" x="7589838" y="3548063"/>
          <p14:tracePt t="32577" x="7573963" y="3548063"/>
          <p14:tracePt t="32593" x="7566025" y="3548063"/>
          <p14:tracePt t="32599" x="7542213" y="3548063"/>
          <p14:tracePt t="32606" x="7526338" y="3548063"/>
          <p14:tracePt t="32615" x="7518400" y="3548063"/>
          <p14:tracePt t="32624" x="7493000" y="3540125"/>
          <p14:tracePt t="32631" x="7477125" y="3532188"/>
          <p14:tracePt t="32640" x="7453313" y="3532188"/>
          <p14:tracePt t="32646" x="7437438" y="3532188"/>
          <p14:tracePt t="32652" x="7413625" y="3524250"/>
          <p14:tracePt t="32661" x="7381875" y="3516313"/>
          <p14:tracePt t="32667" x="7358063" y="3508375"/>
          <p14:tracePt t="32675" x="7326313" y="3492500"/>
          <p14:tracePt t="32682" x="7286625" y="3476625"/>
          <p14:tracePt t="32691" x="7239000" y="3452813"/>
          <p14:tracePt t="32698" x="7183438" y="3436938"/>
          <p14:tracePt t="32706" x="7151688" y="3421063"/>
          <p14:tracePt t="32712" x="7102475" y="3405188"/>
          <p14:tracePt t="32725" x="7062788" y="3389313"/>
          <p14:tracePt t="32728" x="7031038" y="3381375"/>
          <p14:tracePt t="32736" x="6983413" y="3373438"/>
          <p14:tracePt t="32743" x="6951663" y="3365500"/>
          <p14:tracePt t="32751" x="6904038" y="3349625"/>
          <p14:tracePt t="32757" x="6872288" y="3341688"/>
          <p14:tracePt t="32764" x="6848475" y="3333750"/>
          <p14:tracePt t="32773" x="6808788" y="3317875"/>
          <p14:tracePt t="32781" x="6777038" y="3317875"/>
          <p14:tracePt t="32789" x="6751638" y="3317875"/>
          <p14:tracePt t="32798" x="6719888" y="3317875"/>
          <p14:tracePt t="32803" x="6696075" y="3317875"/>
          <p14:tracePt t="32811" x="6664325" y="3317875"/>
          <p14:tracePt t="32817" x="6624638" y="3317875"/>
          <p14:tracePt t="32825" x="6600825" y="3317875"/>
          <p14:tracePt t="32832" x="6537325" y="3317875"/>
          <p14:tracePt t="32840" x="6489700" y="3317875"/>
          <p14:tracePt t="32847" x="6418263" y="3317875"/>
          <p14:tracePt t="32857" x="6369050" y="3317875"/>
          <p14:tracePt t="32866" x="6289675" y="3317875"/>
          <p14:tracePt t="32870" x="6226175" y="3317875"/>
          <p14:tracePt t="32878" x="6146800" y="3317875"/>
          <p14:tracePt t="32885" x="6051550" y="3317875"/>
          <p14:tracePt t="32894" x="5962650" y="3317875"/>
          <p14:tracePt t="32914" x="5643563" y="3309938"/>
          <p14:tracePt t="32926" x="5556250" y="3309938"/>
          <p14:tracePt t="32930" x="5468938" y="3302000"/>
          <p14:tracePt t="32939" x="5349875" y="3302000"/>
          <p14:tracePt t="32945" x="5245100" y="3302000"/>
          <p14:tracePt t="32959" x="5038725" y="3302000"/>
          <p14:tracePt t="32967" x="4926013" y="3302000"/>
          <p14:tracePt t="32976" x="4862513" y="3302000"/>
          <p14:tracePt t="32985" x="4783138" y="3302000"/>
          <p14:tracePt t="32991" x="4695825" y="3302000"/>
          <p14:tracePt t="32997" x="4608513" y="3302000"/>
          <p14:tracePt t="33007" x="4535488" y="3302000"/>
          <p14:tracePt t="33012" x="4471988" y="3302000"/>
          <p14:tracePt t="33020" x="4408488" y="3302000"/>
          <p14:tracePt t="33027" x="4368800" y="3302000"/>
          <p14:tracePt t="33035" x="4337050" y="3302000"/>
          <p14:tracePt t="33042" x="4297363" y="3302000"/>
          <p14:tracePt t="33049" x="4265613" y="3302000"/>
          <p14:tracePt t="33058" x="4241800" y="3302000"/>
          <p14:tracePt t="33064" x="4225925" y="3302000"/>
          <p14:tracePt t="33073" x="4217988" y="3302000"/>
          <p14:tracePt t="33079" x="4200525" y="3302000"/>
          <p14:tracePt t="33090" x="4184650" y="3302000"/>
          <p14:tracePt t="33095" x="4168775" y="3302000"/>
          <p14:tracePt t="33103" x="4160838" y="3302000"/>
          <p14:tracePt t="33111" x="4137025" y="3302000"/>
          <p14:tracePt t="33117" x="4121150" y="3302000"/>
          <p14:tracePt t="33124" x="4105275" y="3302000"/>
          <p14:tracePt t="33132" x="4081463" y="3294063"/>
          <p14:tracePt t="33139" x="4057650" y="3286125"/>
          <p14:tracePt t="33147" x="4025900" y="3278188"/>
          <p14:tracePt t="33159" x="3994150" y="3270250"/>
          <p14:tracePt t="33162" x="3954463" y="3262313"/>
          <p14:tracePt t="33172" x="3922713" y="3252788"/>
          <p14:tracePt t="33177" x="3890963" y="3236913"/>
          <p14:tracePt t="33187" x="3851275" y="3221038"/>
          <p14:tracePt t="33193" x="3817938" y="3205163"/>
          <p14:tracePt t="33200" x="3770313" y="3197225"/>
          <p14:tracePt t="33207" x="3746500" y="3197225"/>
          <p14:tracePt t="33219" x="3714750" y="3189288"/>
          <p14:tracePt t="33222" x="3683000" y="3181350"/>
          <p14:tracePt t="33229" x="3651250" y="3173413"/>
          <p14:tracePt t="33238" x="3643313" y="3165475"/>
          <p14:tracePt t="33245" x="3627438" y="3165475"/>
          <p14:tracePt t="33252" x="3603625" y="3157538"/>
          <p14:tracePt t="33262" x="3595688" y="3149600"/>
          <p14:tracePt t="33269" x="3587750" y="3149600"/>
          <p14:tracePt t="33276" x="3571875" y="3149600"/>
          <p14:tracePt t="33292" x="3563938" y="3149600"/>
          <p14:tracePt t="33298" x="3548063" y="3149600"/>
          <p14:tracePt t="33312" x="3540125" y="3149600"/>
          <p14:tracePt t="33320" x="3532188" y="3149600"/>
          <p14:tracePt t="33330" x="3524250" y="3149600"/>
          <p14:tracePt t="33343" x="3516313" y="3149600"/>
          <p14:tracePt t="33373" x="3508375" y="3149600"/>
          <p14:tracePt t="33379" x="3508375" y="3141663"/>
          <p14:tracePt t="33396" x="3500438" y="3141663"/>
          <p14:tracePt t="33403" x="3492500" y="3141663"/>
          <p14:tracePt t="33411" x="3476625" y="3133725"/>
          <p14:tracePt t="33417" x="3451225" y="3125788"/>
          <p14:tracePt t="33425" x="3411538" y="3117850"/>
          <p14:tracePt t="33432" x="3387725" y="3109913"/>
          <p14:tracePt t="33440" x="3363913" y="3109913"/>
          <p14:tracePt t="33448" x="3340100" y="3109913"/>
          <p14:tracePt t="33455" x="3324225" y="3109913"/>
          <p14:tracePt t="33462" x="3300413" y="3109913"/>
          <p14:tracePt t="33470" x="3284538" y="3101975"/>
          <p14:tracePt t="33480" x="3276600" y="3101975"/>
          <p14:tracePt t="33485" x="3268663" y="3101975"/>
          <p14:tracePt t="33506" x="3260725" y="3101975"/>
          <p14:tracePt t="33591" x="3276600" y="3101975"/>
          <p14:tracePt t="33597" x="3300413" y="3101975"/>
          <p14:tracePt t="33604" x="3324225" y="3101975"/>
          <p14:tracePt t="33612" x="3348038" y="3094038"/>
          <p14:tracePt t="33622" x="3387725" y="3094038"/>
          <p14:tracePt t="33627" x="3459163" y="3086100"/>
          <p14:tracePt t="33635" x="3524250" y="3086100"/>
          <p14:tracePt t="33644" x="3595688" y="3086100"/>
          <p14:tracePt t="33649" x="3667125" y="3078163"/>
          <p14:tracePt t="33657" x="3746500" y="3070225"/>
          <p14:tracePt t="33665" x="3851275" y="3070225"/>
          <p14:tracePt t="33672" x="3946525" y="3062288"/>
          <p14:tracePt t="33681" x="4073525" y="3062288"/>
          <p14:tracePt t="33688" x="4176713" y="3062288"/>
          <p14:tracePt t="33694" x="4313238" y="3062288"/>
          <p14:tracePt t="33704" x="4424363" y="3062288"/>
          <p14:tracePt t="33714" x="4519613" y="3062288"/>
          <p14:tracePt t="33717" x="4679950" y="3062288"/>
          <p14:tracePt t="33727" x="4767263" y="3062288"/>
          <p14:tracePt t="33732" x="4894263" y="3062288"/>
          <p14:tracePt t="33742" x="5014913" y="3062288"/>
          <p14:tracePt t="33748" x="5141913" y="3062288"/>
          <p14:tracePt t="33756" x="5253038" y="3062288"/>
          <p14:tracePt t="33763" x="5341938" y="3062288"/>
          <p14:tracePt t="33771" x="5468938" y="3062288"/>
          <p14:tracePt t="33778" x="5572125" y="3062288"/>
          <p14:tracePt t="33786" x="5700713" y="3062288"/>
          <p14:tracePt t="33793" x="5811838" y="3054350"/>
          <p14:tracePt t="33798" x="5922963" y="3054350"/>
          <p14:tracePt t="33807" x="6002338" y="3054350"/>
          <p14:tracePt t="33814" x="6091238" y="3054350"/>
          <p14:tracePt t="33821" x="6194425" y="3046413"/>
          <p14:tracePt t="33829" x="6273800" y="3046413"/>
          <p14:tracePt t="33838" x="6361113" y="3046413"/>
          <p14:tracePt t="33844" x="6442075" y="3038475"/>
          <p14:tracePt t="33853" x="6529388" y="3038475"/>
          <p14:tracePt t="33861" x="6608763" y="3030538"/>
          <p14:tracePt t="33867" x="6656388" y="3030538"/>
          <p14:tracePt t="33876" x="6735763" y="3030538"/>
          <p14:tracePt t="33882" x="6784975" y="3030538"/>
          <p14:tracePt t="33895" x="6840538" y="3022600"/>
          <p14:tracePt t="33898" x="6888163" y="3022600"/>
          <p14:tracePt t="33905" x="6927850" y="3022600"/>
          <p14:tracePt t="33913" x="6951663" y="3022600"/>
          <p14:tracePt t="33922" x="6983413" y="3014663"/>
          <p14:tracePt t="33927" x="7007225" y="3014663"/>
          <p14:tracePt t="33934" x="7015163" y="3014663"/>
          <p14:tracePt t="33944" x="7038975" y="3014663"/>
          <p14:tracePt t="33949" x="7038975" y="3006725"/>
          <p14:tracePt t="33958" x="7054850" y="3006725"/>
          <p14:tracePt t="33964" x="7070725" y="3006725"/>
          <p14:tracePt t="33974" x="7078663" y="3006725"/>
          <p14:tracePt t="33979" x="7086600" y="3006725"/>
          <p14:tracePt t="33988" x="7110413" y="3006725"/>
          <p14:tracePt t="33995" x="7118350" y="3006725"/>
          <p14:tracePt t="34003" x="7143750" y="3006725"/>
          <p14:tracePt t="34012" x="7167563" y="3006725"/>
          <p14:tracePt t="34017" x="7191375" y="3006725"/>
          <p14:tracePt t="34025" x="7215188" y="2998788"/>
          <p14:tracePt t="34032" x="7239000" y="2990850"/>
          <p14:tracePt t="34040" x="7262813" y="2990850"/>
          <p14:tracePt t="34048" x="7286625" y="2982913"/>
          <p14:tracePt t="34055" x="7310438" y="2982913"/>
          <p14:tracePt t="34062" x="7326313" y="2982913"/>
          <p14:tracePt t="34071" x="7334250" y="2982913"/>
          <p14:tracePt t="34077" x="7350125" y="2982913"/>
          <p14:tracePt t="34085" x="7358063" y="2982913"/>
          <p14:tracePt t="34092" x="7366000" y="2982913"/>
          <p14:tracePt t="34099" x="7373938" y="2982913"/>
          <p14:tracePt t="34108" x="7389813" y="2982913"/>
          <p14:tracePt t="34124" x="7397750" y="2982913"/>
          <p14:tracePt t="34129" x="7405688" y="2982913"/>
          <p14:tracePt t="34138" x="7421563" y="2982913"/>
          <p14:tracePt t="34145" x="7437438" y="2982913"/>
          <p14:tracePt t="34153" x="7461250" y="2982913"/>
          <p14:tracePt t="34160" x="7518400" y="2982913"/>
          <p14:tracePt t="34167" x="7566025" y="2982913"/>
          <p14:tracePt t="34177" x="7605713" y="2982913"/>
          <p14:tracePt t="34182" x="7661275" y="2982913"/>
          <p14:tracePt t="34191" x="7716838" y="2990850"/>
          <p14:tracePt t="34196" x="7772400" y="2998788"/>
          <p14:tracePt t="34207" x="7812088" y="2998788"/>
          <p14:tracePt t="34215" x="7859713" y="2998788"/>
          <p14:tracePt t="34222" x="7900988" y="3006725"/>
          <p14:tracePt t="34228" x="7940675" y="3014663"/>
          <p14:tracePt t="34235" x="7972425" y="3022600"/>
          <p14:tracePt t="34243" x="8004175" y="3022600"/>
          <p14:tracePt t="34249" x="8035925" y="3030538"/>
          <p14:tracePt t="34257" x="8059738" y="3030538"/>
          <p14:tracePt t="34264" x="8083550" y="3030538"/>
          <p14:tracePt t="34272" x="8091488" y="3030538"/>
          <p14:tracePt t="34984" x="0" y="0"/>
        </p14:tracePtLst>
        <p14:tracePtLst>
          <p14:tracePt t="59219" x="2311400" y="3795713"/>
          <p14:tracePt t="59411" x="2319338" y="3795713"/>
          <p14:tracePt t="59426" x="2327275" y="3795713"/>
          <p14:tracePt t="59434" x="2335213" y="3795713"/>
          <p14:tracePt t="59449" x="2343150" y="3795713"/>
          <p14:tracePt t="59456" x="2343150" y="3803650"/>
          <p14:tracePt t="59471" x="2351088" y="3803650"/>
          <p14:tracePt t="59478" x="2359025" y="3803650"/>
          <p14:tracePt t="59485" x="2366963" y="3803650"/>
          <p14:tracePt t="59493" x="2374900" y="3811588"/>
          <p14:tracePt t="59501" x="2392363" y="3811588"/>
          <p14:tracePt t="59508" x="2408238" y="3811588"/>
          <p14:tracePt t="59518" x="2416175" y="3819525"/>
          <p14:tracePt t="59524" x="2439988" y="3819525"/>
          <p14:tracePt t="59533" x="2463800" y="3819525"/>
          <p14:tracePt t="59540" x="2495550" y="3819525"/>
          <p14:tracePt t="59548" x="2543175" y="3819525"/>
          <p14:tracePt t="59555" x="2590800" y="3819525"/>
          <p14:tracePt t="59562" x="2646363" y="3827463"/>
          <p14:tracePt t="59571" x="2701925" y="3827463"/>
          <p14:tracePt t="59577" x="2759075" y="3827463"/>
          <p14:tracePt t="59586" x="2806700" y="3827463"/>
          <p14:tracePt t="59592" x="2854325" y="3835400"/>
          <p14:tracePt t="59600" x="2886075" y="3835400"/>
          <p14:tracePt t="59608" x="2941638" y="3835400"/>
          <p14:tracePt t="59616" x="2973388" y="3835400"/>
          <p14:tracePt t="59622" x="3005138" y="3835400"/>
          <p14:tracePt t="59631" x="3028950" y="3835400"/>
          <p14:tracePt t="59638" x="3052763" y="3835400"/>
          <p14:tracePt t="59644" x="3076575" y="3835400"/>
          <p14:tracePt t="59653" x="3100388" y="3835400"/>
          <p14:tracePt t="59659" x="3125788" y="3835400"/>
          <p14:tracePt t="59668" x="3149600" y="3835400"/>
          <p14:tracePt t="59674" x="3173413" y="3835400"/>
          <p14:tracePt t="59683" x="3197225" y="3835400"/>
          <p14:tracePt t="59689" x="3228975" y="3835400"/>
          <p14:tracePt t="59697" x="3276600" y="3835400"/>
          <p14:tracePt t="59705" x="3332163" y="3835400"/>
          <p14:tracePt t="59712" x="3379788" y="3827463"/>
          <p14:tracePt t="59720" x="3451225" y="3827463"/>
          <p14:tracePt t="59726" x="3500438" y="3819525"/>
          <p14:tracePt t="59736" x="3556000" y="3819525"/>
          <p14:tracePt t="59741" x="3690938" y="3811588"/>
          <p14:tracePt t="59750" x="3754438" y="3811588"/>
          <p14:tracePt t="59756" x="3817938" y="3811588"/>
          <p14:tracePt t="59766" x="3867150" y="3811588"/>
          <p14:tracePt t="59772" x="3906838" y="3811588"/>
          <p14:tracePt t="59781" x="3946525" y="3811588"/>
          <p14:tracePt t="59787" x="4002088" y="3811588"/>
          <p14:tracePt t="59794" x="4033838" y="3811588"/>
          <p14:tracePt t="59803" x="4073525" y="3811588"/>
          <p14:tracePt t="59809" x="4105275" y="3811588"/>
          <p14:tracePt t="59817" x="4144963" y="3811588"/>
          <p14:tracePt t="59824" x="4160838" y="3811588"/>
          <p14:tracePt t="59835" x="4184650" y="3811588"/>
          <p14:tracePt t="59839" x="4217988" y="3811588"/>
          <p14:tracePt t="59848" x="4241800" y="3811588"/>
          <p14:tracePt t="59856" x="4273550" y="3811588"/>
          <p14:tracePt t="59866" x="4297363" y="3811588"/>
          <p14:tracePt t="59870" x="4329113" y="3811588"/>
          <p14:tracePt t="59877" x="4344988" y="3811588"/>
          <p14:tracePt t="59885" x="4368800" y="3811588"/>
          <p14:tracePt t="59893" x="4400550" y="3811588"/>
          <p14:tracePt t="59908" x="4448175" y="3811588"/>
          <p14:tracePt t="59917" x="4471988" y="3811588"/>
          <p14:tracePt t="59922" x="4487863" y="3811588"/>
          <p14:tracePt t="59930" x="4511675" y="3811588"/>
          <p14:tracePt t="59937" x="4527550" y="3811588"/>
          <p14:tracePt t="59944" x="4551363" y="3811588"/>
          <p14:tracePt t="59953" x="4567238" y="3811588"/>
          <p14:tracePt t="59960" x="4584700" y="3811588"/>
          <p14:tracePt t="59967" x="4600575" y="3811588"/>
          <p14:tracePt t="59974" x="4608513" y="3811588"/>
          <p14:tracePt t="59986" x="4624388" y="3811588"/>
          <p14:tracePt t="60002" x="4640263" y="3811588"/>
          <p14:tracePt t="60012" x="4648200" y="3811588"/>
          <p14:tracePt t="60035" x="4656138" y="3811588"/>
          <p14:tracePt t="60042" x="4664075" y="3811588"/>
          <p14:tracePt t="60066" x="4672013" y="3811588"/>
          <p14:tracePt t="60080" x="4679950" y="3811588"/>
          <p14:tracePt t="60096" x="4687888" y="3811588"/>
          <p14:tracePt t="60104" x="4695825" y="3811588"/>
          <p14:tracePt t="60118" x="4703763" y="3811588"/>
          <p14:tracePt t="60134" x="4711700" y="3811588"/>
          <p14:tracePt t="60177" x="4719638" y="3811588"/>
          <p14:tracePt t="60188" x="4727575" y="3811588"/>
          <p14:tracePt t="60207" x="4727575" y="3803650"/>
          <p14:tracePt t="60217" x="4735513" y="3803650"/>
          <p14:tracePt t="60260" x="4743450" y="3803650"/>
          <p14:tracePt t="60852" x="0" y="0"/>
        </p14:tracePtLst>
      </p14:laserTraceLst>
    </p:ext>
    <p:ext uri="{E180D4A7-C9FB-4DFB-919C-405C955672EB}">
      <p14:showEvtLst xmlns:p14="http://schemas.microsoft.com/office/powerpoint/2010/main">
        <p14:playEvt time="102" objId="5"/>
        <p14:stopEvt time="65791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fik 57">
            <a:extLst>
              <a:ext uri="{FF2B5EF4-FFF2-40B4-BE49-F238E27FC236}">
                <a16:creationId xmlns:a16="http://schemas.microsoft.com/office/drawing/2014/main" id="{37D602AE-8A78-43D2-8977-68128EB62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C0878189-4377-4186-9A17-898A19FE2304}"/>
                  </a:ext>
                </a:extLst>
              </p14:cNvPr>
              <p14:cNvContentPartPr/>
              <p14:nvPr/>
            </p14:nvContentPartPr>
            <p14:xfrm>
              <a:off x="4947860" y="4166369"/>
              <a:ext cx="3742200" cy="13284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C0878189-4377-4186-9A17-898A19FE23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5860" y="4022369"/>
                <a:ext cx="3885840" cy="42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BF960C0F-81EA-4D68-8940-F3E70FF0FBCF}"/>
                  </a:ext>
                </a:extLst>
              </p14:cNvPr>
              <p14:cNvContentPartPr/>
              <p14:nvPr/>
            </p14:nvContentPartPr>
            <p14:xfrm>
              <a:off x="852860" y="4460129"/>
              <a:ext cx="1211400" cy="6264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BF960C0F-81EA-4D68-8940-F3E70FF0FBC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1220" y="4316489"/>
                <a:ext cx="1355040" cy="35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62E5E0CD-2343-4184-BF2F-9628D14FFBC7}"/>
                  </a:ext>
                </a:extLst>
              </p14:cNvPr>
              <p14:cNvContentPartPr/>
              <p14:nvPr/>
            </p14:nvContentPartPr>
            <p14:xfrm>
              <a:off x="6444260" y="4563848"/>
              <a:ext cx="1027800" cy="67032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62E5E0CD-2343-4184-BF2F-9628D14FFB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26620" y="4545848"/>
                <a:ext cx="1063440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Freihand 46">
                <a:extLst>
                  <a:ext uri="{FF2B5EF4-FFF2-40B4-BE49-F238E27FC236}">
                    <a16:creationId xmlns:a16="http://schemas.microsoft.com/office/drawing/2014/main" id="{60F906FE-B279-465C-9DC6-693D1CE4DB7B}"/>
                  </a:ext>
                </a:extLst>
              </p14:cNvPr>
              <p14:cNvContentPartPr/>
              <p14:nvPr/>
            </p14:nvContentPartPr>
            <p14:xfrm>
              <a:off x="7599140" y="4857608"/>
              <a:ext cx="123120" cy="9000"/>
            </p14:xfrm>
          </p:contentPart>
        </mc:Choice>
        <mc:Fallback xmlns="">
          <p:pic>
            <p:nvPicPr>
              <p:cNvPr id="47" name="Freihand 46">
                <a:extLst>
                  <a:ext uri="{FF2B5EF4-FFF2-40B4-BE49-F238E27FC236}">
                    <a16:creationId xmlns:a16="http://schemas.microsoft.com/office/drawing/2014/main" id="{60F906FE-B279-465C-9DC6-693D1CE4DB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81140" y="4839608"/>
                <a:ext cx="1587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6FA7EDD3-AD99-44FD-BD1C-38245691BD8C}"/>
                  </a:ext>
                </a:extLst>
              </p14:cNvPr>
              <p14:cNvContentPartPr/>
              <p14:nvPr/>
            </p14:nvContentPartPr>
            <p14:xfrm>
              <a:off x="7583660" y="4959488"/>
              <a:ext cx="146160" cy="1260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6FA7EDD3-AD99-44FD-BD1C-38245691BD8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5660" y="4941848"/>
                <a:ext cx="18180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538A08D1-8B24-4DB6-9986-B4E2D19C9B48}"/>
                  </a:ext>
                </a:extLst>
              </p14:cNvPr>
              <p14:cNvContentPartPr/>
              <p14:nvPr/>
            </p14:nvContentPartPr>
            <p14:xfrm>
              <a:off x="8873180" y="4818728"/>
              <a:ext cx="209880" cy="7920"/>
            </p14:xfrm>
          </p:contentPart>
        </mc:Choice>
        <mc:Fallback xmlns=""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538A08D1-8B24-4DB6-9986-B4E2D19C9B4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55540" y="4800728"/>
                <a:ext cx="2455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B9583ECB-6A39-4542-B578-992EB1D3FB9F}"/>
                  </a:ext>
                </a:extLst>
              </p14:cNvPr>
              <p14:cNvContentPartPr/>
              <p14:nvPr/>
            </p14:nvContentPartPr>
            <p14:xfrm>
              <a:off x="8925380" y="4526408"/>
              <a:ext cx="9360" cy="23364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B9583ECB-6A39-4542-B578-992EB1D3FB9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07380" y="4508768"/>
                <a:ext cx="4500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B54F095E-107D-4DDF-BDE1-363482A095B1}"/>
                  </a:ext>
                </a:extLst>
              </p14:cNvPr>
              <p14:cNvContentPartPr/>
              <p14:nvPr/>
            </p14:nvContentPartPr>
            <p14:xfrm>
              <a:off x="8873900" y="4909088"/>
              <a:ext cx="191520" cy="207360"/>
            </p14:xfrm>
          </p:contentPart>
        </mc:Choice>
        <mc:Fallback xmlns=""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B54F095E-107D-4DDF-BDE1-363482A095B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55900" y="4891448"/>
                <a:ext cx="2271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4E18E0DA-2C21-4D93-9979-9FCBE2612480}"/>
                  </a:ext>
                </a:extLst>
              </p14:cNvPr>
              <p14:cNvContentPartPr/>
              <p14:nvPr/>
            </p14:nvContentPartPr>
            <p14:xfrm>
              <a:off x="7877780" y="4581488"/>
              <a:ext cx="899640" cy="407160"/>
            </p14:xfrm>
          </p:contentPart>
        </mc:Choice>
        <mc:Fallback xmlns=""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4E18E0DA-2C21-4D93-9979-9FCBE261248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59780" y="4563488"/>
                <a:ext cx="935280" cy="44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8989D7AF-485D-458A-B5E0-79941DEDC5BC}"/>
                  </a:ext>
                </a:extLst>
              </p14:cNvPr>
              <p14:cNvContentPartPr/>
              <p14:nvPr/>
            </p14:nvContentPartPr>
            <p14:xfrm>
              <a:off x="7585100" y="5359808"/>
              <a:ext cx="114840" cy="6480"/>
            </p14:xfrm>
          </p:contentPart>
        </mc:Choice>
        <mc:Fallback xmlns=""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8989D7AF-485D-458A-B5E0-79941DEDC5B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567460" y="5342168"/>
                <a:ext cx="1504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4" name="Freihand 53">
                <a:extLst>
                  <a:ext uri="{FF2B5EF4-FFF2-40B4-BE49-F238E27FC236}">
                    <a16:creationId xmlns:a16="http://schemas.microsoft.com/office/drawing/2014/main" id="{6F2D402A-0867-476A-A720-5B0F694FAE24}"/>
                  </a:ext>
                </a:extLst>
              </p14:cNvPr>
              <p14:cNvContentPartPr/>
              <p14:nvPr/>
            </p14:nvContentPartPr>
            <p14:xfrm>
              <a:off x="7567820" y="5457728"/>
              <a:ext cx="148680" cy="7920"/>
            </p14:xfrm>
          </p:contentPart>
        </mc:Choice>
        <mc:Fallback xmlns="">
          <p:pic>
            <p:nvPicPr>
              <p:cNvPr id="54" name="Freihand 53">
                <a:extLst>
                  <a:ext uri="{FF2B5EF4-FFF2-40B4-BE49-F238E27FC236}">
                    <a16:creationId xmlns:a16="http://schemas.microsoft.com/office/drawing/2014/main" id="{6F2D402A-0867-476A-A720-5B0F694FAE2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549820" y="5439728"/>
                <a:ext cx="18432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6167C850-D9DF-4555-A49C-94FA88A2C931}"/>
                  </a:ext>
                </a:extLst>
              </p14:cNvPr>
              <p14:cNvContentPartPr/>
              <p14:nvPr/>
            </p14:nvContentPartPr>
            <p14:xfrm>
              <a:off x="7869500" y="5102408"/>
              <a:ext cx="683640" cy="552960"/>
            </p14:xfrm>
          </p:contentPart>
        </mc:Choice>
        <mc:Fallback xmlns=""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6167C850-D9DF-4555-A49C-94FA88A2C93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851500" y="5084408"/>
                <a:ext cx="719280" cy="588600"/>
              </a:xfrm>
              <a:prstGeom prst="rect">
                <a:avLst/>
              </a:prstGeom>
            </p:spPr>
          </p:pic>
        </mc:Fallback>
      </mc:AlternateContent>
      <p:pic>
        <p:nvPicPr>
          <p:cNvPr id="59" name="mm6s12">
            <a:hlinkClick r:id="" action="ppaction://media"/>
            <a:extLst>
              <a:ext uri="{FF2B5EF4-FFF2-40B4-BE49-F238E27FC236}">
                <a16:creationId xmlns:a16="http://schemas.microsoft.com/office/drawing/2014/main" id="{FE6C244A-C4E3-49E8-A38A-4D7E749B8F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08297" y="5611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00"/>
    </mc:Choice>
    <mc:Fallback>
      <p:transition spd="slow" advTm="12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1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06" x="1004888" y="909638"/>
          <p14:tracePt t="7240" x="1020763" y="909638"/>
          <p14:tracePt t="7247" x="1036638" y="909638"/>
          <p14:tracePt t="7254" x="1052513" y="909638"/>
          <p14:tracePt t="7261" x="1068388" y="909638"/>
          <p14:tracePt t="7269" x="1100138" y="909638"/>
          <p14:tracePt t="7277" x="1131888" y="909638"/>
          <p14:tracePt t="7284" x="1179513" y="917575"/>
          <p14:tracePt t="7292" x="1211263" y="917575"/>
          <p14:tracePt t="7299" x="1243013" y="925513"/>
          <p14:tracePt t="7307" x="1274763" y="925513"/>
          <p14:tracePt t="7315" x="1308100" y="933450"/>
          <p14:tracePt t="7323" x="1347788" y="933450"/>
          <p14:tracePt t="7330" x="1395413" y="941388"/>
          <p14:tracePt t="7337" x="1427163" y="941388"/>
          <p14:tracePt t="7345" x="1458913" y="949325"/>
          <p14:tracePt t="7352" x="1482725" y="957263"/>
          <p14:tracePt t="7360" x="1522413" y="965200"/>
          <p14:tracePt t="7368" x="1554163" y="973138"/>
          <p14:tracePt t="7376" x="1577975" y="973138"/>
          <p14:tracePt t="7382" x="1609725" y="981075"/>
          <p14:tracePt t="7390" x="1641475" y="981075"/>
          <p14:tracePt t="7397" x="1682750" y="981075"/>
          <p14:tracePt t="7405" x="1714500" y="989013"/>
          <p14:tracePt t="7413" x="1746250" y="989013"/>
          <p14:tracePt t="7420" x="1778000" y="989013"/>
          <p14:tracePt t="7429" x="1809750" y="989013"/>
          <p14:tracePt t="7435" x="1841500" y="989013"/>
          <p14:tracePt t="7443" x="1889125" y="996950"/>
          <p14:tracePt t="7450" x="1944688" y="996950"/>
          <p14:tracePt t="7459" x="1992313" y="996950"/>
          <p14:tracePt t="7465" x="2049463" y="996950"/>
          <p14:tracePt t="7474" x="2105025" y="996950"/>
          <p14:tracePt t="7480" x="2168525" y="996950"/>
          <p14:tracePt t="7488" x="2232025" y="996950"/>
          <p14:tracePt t="7496" x="2295525" y="996950"/>
          <p14:tracePt t="7503" x="2351088" y="996950"/>
          <p14:tracePt t="7511" x="2424113" y="996950"/>
          <p14:tracePt t="7518" x="2511425" y="996950"/>
          <p14:tracePt t="7527" x="2582863" y="996950"/>
          <p14:tracePt t="7532" x="2670175" y="996950"/>
          <p14:tracePt t="7543" x="2741613" y="996950"/>
          <p14:tracePt t="7548" x="2830513" y="996950"/>
          <p14:tracePt t="7555" x="2909888" y="996950"/>
          <p14:tracePt t="7563" x="2973388" y="996950"/>
          <p14:tracePt t="7570" x="3044825" y="996950"/>
          <p14:tracePt t="7579" x="3133725" y="996950"/>
          <p14:tracePt t="7586" x="3221038" y="996950"/>
          <p14:tracePt t="7594" x="3300413" y="996950"/>
          <p14:tracePt t="7600" x="3395663" y="996950"/>
          <p14:tracePt t="7610" x="3459163" y="996950"/>
          <p14:tracePt t="7616" x="3548063" y="996950"/>
          <p14:tracePt t="7623" x="3619500" y="996950"/>
          <p14:tracePt t="7631" x="3706813" y="996950"/>
          <p14:tracePt t="7637" x="3778250" y="996950"/>
          <p14:tracePt t="7648" x="3843338" y="996950"/>
          <p14:tracePt t="7653" x="3890963" y="996950"/>
          <p14:tracePt t="7661" x="3954463" y="996950"/>
          <p14:tracePt t="7667" x="4002088" y="996950"/>
          <p14:tracePt t="7679" x="4065588" y="996950"/>
          <p14:tracePt t="7683" x="4129088" y="996950"/>
          <p14:tracePt t="7693" x="4176713" y="996950"/>
          <p14:tracePt t="7698" x="4210050" y="996950"/>
          <p14:tracePt t="7706" x="4225925" y="996950"/>
          <p14:tracePt t="7715" x="4257675" y="996950"/>
          <p14:tracePt t="7720" x="4289425" y="996950"/>
          <p14:tracePt t="7729" x="4313238" y="996950"/>
          <p14:tracePt t="7735" x="4337050" y="996950"/>
          <p14:tracePt t="7745" x="4360863" y="996950"/>
          <p14:tracePt t="7751" x="4376738" y="996950"/>
          <p14:tracePt t="7759" x="4384675" y="996950"/>
          <p14:tracePt t="7766" x="4392613" y="996950"/>
          <p14:tracePt t="7774" x="4400550" y="996950"/>
          <p14:tracePt t="7781" x="4416425" y="996950"/>
          <p14:tracePt t="7792" x="4424363" y="996950"/>
          <p14:tracePt t="7796" x="4440238" y="996950"/>
          <p14:tracePt t="7803" x="4448175" y="996950"/>
          <p14:tracePt t="7812" x="4456113" y="996950"/>
          <p14:tracePt t="7820" x="4471988" y="996950"/>
          <p14:tracePt t="7826" x="4479925" y="996950"/>
          <p14:tracePt t="7833" x="4487863" y="996950"/>
          <p14:tracePt t="7841" x="4503738" y="996950"/>
          <p14:tracePt t="7851" x="4511675" y="996950"/>
          <p14:tracePt t="7857" x="4519613" y="996950"/>
          <p14:tracePt t="7871" x="4527550" y="996950"/>
          <p14:tracePt t="7883" x="4535488" y="996950"/>
          <p14:tracePt t="7897" x="4543425" y="996950"/>
          <p14:tracePt t="7901" x="4551363" y="996950"/>
          <p14:tracePt t="7910" x="4559300" y="996950"/>
          <p14:tracePt t="7924" x="4576763" y="996950"/>
          <p14:tracePt t="7939" x="4584700" y="996950"/>
          <p14:tracePt t="7945" x="4592638" y="996950"/>
          <p14:tracePt t="7953" x="4600575" y="996950"/>
          <p14:tracePt t="7968" x="4608513" y="996950"/>
          <p14:tracePt t="7978" x="4616450" y="996950"/>
          <p14:tracePt t="7992" x="4632325" y="996950"/>
          <p14:tracePt t="7998" x="4640263" y="996950"/>
          <p14:tracePt t="8006" x="4648200" y="996950"/>
          <p14:tracePt t="8021" x="4656138" y="996950"/>
          <p14:tracePt t="8036" x="4664075" y="996950"/>
          <p14:tracePt t="8052" x="4672013" y="996950"/>
          <p14:tracePt t="8060" x="4679950" y="996950"/>
          <p14:tracePt t="8065" x="4687888" y="996950"/>
          <p14:tracePt t="8083" x="4695825" y="996950"/>
          <p14:tracePt t="8088" x="4703763" y="996950"/>
          <p14:tracePt t="8096" x="4711700" y="996950"/>
          <p14:tracePt t="8112" x="4719638" y="996950"/>
          <p14:tracePt t="8127" x="4727575" y="996950"/>
          <p14:tracePt t="8148" x="4735513" y="996950"/>
          <p14:tracePt t="8157" x="4743450" y="996950"/>
          <p14:tracePt t="8164" x="4759325" y="996950"/>
          <p14:tracePt t="8171" x="4767263" y="996950"/>
          <p14:tracePt t="8181" x="4775200" y="996950"/>
          <p14:tracePt t="8185" x="4783138" y="996950"/>
          <p14:tracePt t="8192" x="4799013" y="996950"/>
          <p14:tracePt t="8200" x="4806950" y="996950"/>
          <p14:tracePt t="8211" x="4830763" y="1004888"/>
          <p14:tracePt t="8215" x="4846638" y="1004888"/>
          <p14:tracePt t="8223" x="4870450" y="1004888"/>
          <p14:tracePt t="8231" x="4886325" y="1004888"/>
          <p14:tracePt t="8238" x="4910138" y="1004888"/>
          <p14:tracePt t="8247" x="4943475" y="1004888"/>
          <p14:tracePt t="8253" x="4975225" y="1004888"/>
          <p14:tracePt t="8260" x="5022850" y="1004888"/>
          <p14:tracePt t="8269" x="5062538" y="1004888"/>
          <p14:tracePt t="8276" x="5118100" y="1004888"/>
          <p14:tracePt t="8283" x="5149850" y="1004888"/>
          <p14:tracePt t="8294" x="5205413" y="1004888"/>
          <p14:tracePt t="8298" x="5253038" y="1004888"/>
          <p14:tracePt t="8307" x="5310188" y="1004888"/>
          <p14:tracePt t="8316" x="5365750" y="1004888"/>
          <p14:tracePt t="8320" x="5421313" y="1004888"/>
          <p14:tracePt t="8329" x="5484813" y="1004888"/>
          <p14:tracePt t="8336" x="5516563" y="1004888"/>
          <p14:tracePt t="8345" x="5556250" y="1004888"/>
          <p14:tracePt t="8352" x="5603875" y="1004888"/>
          <p14:tracePt t="8361" x="5643563" y="1004888"/>
          <p14:tracePt t="8366" x="5676900" y="1004888"/>
          <p14:tracePt t="8374" x="5708650" y="1004888"/>
          <p14:tracePt t="8383" x="5724525" y="1004888"/>
          <p14:tracePt t="8388" x="5756275" y="1004888"/>
          <p14:tracePt t="8396" x="5795963" y="1004888"/>
          <p14:tracePt t="8403" x="5819775" y="1004888"/>
          <p14:tracePt t="8415" x="5835650" y="1004888"/>
          <p14:tracePt t="8418" x="5867400" y="1004888"/>
          <p14:tracePt t="8426" x="5883275" y="1012825"/>
          <p14:tracePt t="8433" x="5907088" y="1012825"/>
          <p14:tracePt t="8442" x="5915025" y="1012825"/>
          <p14:tracePt t="8448" x="5930900" y="1012825"/>
          <p14:tracePt t="8457" x="5954713" y="1020763"/>
          <p14:tracePt t="8464" x="5978525" y="1020763"/>
          <p14:tracePt t="8470" x="6002338" y="1020763"/>
          <p14:tracePt t="8480" x="6018213" y="1020763"/>
          <p14:tracePt t="8486" x="6034088" y="1020763"/>
          <p14:tracePt t="8493" x="6059488" y="1020763"/>
          <p14:tracePt t="8501" x="6091238" y="1020763"/>
          <p14:tracePt t="8510" x="6115050" y="1020763"/>
          <p14:tracePt t="8515" x="6146800" y="1020763"/>
          <p14:tracePt t="8524" x="6178550" y="1020763"/>
          <p14:tracePt t="8531" x="6210300" y="1020763"/>
          <p14:tracePt t="8540" x="6234113" y="1020763"/>
          <p14:tracePt t="8546" x="6257925" y="1020763"/>
          <p14:tracePt t="8553" x="6289675" y="1020763"/>
          <p14:tracePt t="8562" x="6313488" y="1020763"/>
          <p14:tracePt t="8568" x="6345238" y="1020763"/>
          <p14:tracePt t="8577" x="6369050" y="1020763"/>
          <p14:tracePt t="8584" x="6402388" y="1020763"/>
          <p14:tracePt t="8592" x="6426200" y="1020763"/>
          <p14:tracePt t="8598" x="6450013" y="1028700"/>
          <p14:tracePt t="8608" x="6481763" y="1028700"/>
          <p14:tracePt t="8613" x="6513513" y="1028700"/>
          <p14:tracePt t="8620" x="6537325" y="1028700"/>
          <p14:tracePt t="8629" x="6561138" y="1028700"/>
          <p14:tracePt t="8636" x="6584950" y="1028700"/>
          <p14:tracePt t="8643" x="6608763" y="1028700"/>
          <p14:tracePt t="8650" x="6624638" y="1028700"/>
          <p14:tracePt t="8659" x="6640513" y="1028700"/>
          <p14:tracePt t="8666" x="6656388" y="1028700"/>
          <p14:tracePt t="8676" x="6664325" y="1028700"/>
          <p14:tracePt t="8681" x="6672263" y="1028700"/>
          <p14:tracePt t="8696" x="6680200" y="1028700"/>
          <p14:tracePt t="8703" x="6688138" y="1028700"/>
          <p14:tracePt t="8713" x="6696075" y="1028700"/>
          <p14:tracePt t="8727" x="6704013" y="1028700"/>
          <p14:tracePt t="8734" x="6711950" y="1028700"/>
          <p14:tracePt t="8743" x="6719888" y="1028700"/>
          <p14:tracePt t="8748" x="6727825" y="1028700"/>
          <p14:tracePt t="8759" x="6743700" y="1028700"/>
          <p14:tracePt t="8764" x="6751638" y="1028700"/>
          <p14:tracePt t="8771" x="6759575" y="1028700"/>
          <p14:tracePt t="8779" x="6777038" y="1028700"/>
          <p14:tracePt t="8786" x="6784975" y="1028700"/>
          <p14:tracePt t="8795" x="6800850" y="1028700"/>
          <p14:tracePt t="8810" x="6816725" y="1028700"/>
          <p14:tracePt t="8817" x="6824663" y="1028700"/>
          <p14:tracePt t="8826" x="6840538" y="1028700"/>
          <p14:tracePt t="8831" x="6856413" y="1028700"/>
          <p14:tracePt t="8838" x="6872288" y="1028700"/>
          <p14:tracePt t="8847" x="6911975" y="1020763"/>
          <p14:tracePt t="8853" x="6935788" y="1020763"/>
          <p14:tracePt t="8862" x="6959600" y="1020763"/>
          <p14:tracePt t="8868" x="6983413" y="1012825"/>
          <p14:tracePt t="8876" x="7015163" y="1012825"/>
          <p14:tracePt t="8883" x="7046913" y="1012825"/>
          <p14:tracePt t="8898" x="7126288" y="1004888"/>
          <p14:tracePt t="8907" x="7151688" y="1004888"/>
          <p14:tracePt t="8915" x="7183438" y="1004888"/>
          <p14:tracePt t="8921" x="7215188" y="1004888"/>
          <p14:tracePt t="8929" x="7246938" y="1004888"/>
          <p14:tracePt t="8936" x="7278688" y="1004888"/>
          <p14:tracePt t="8944" x="7310438" y="1004888"/>
          <p14:tracePt t="8950" x="7334250" y="1004888"/>
          <p14:tracePt t="8960" x="7366000" y="1004888"/>
          <p14:tracePt t="8966" x="7389813" y="1004888"/>
          <p14:tracePt t="8976" x="7421563" y="1004888"/>
          <p14:tracePt t="8981" x="7453313" y="1004888"/>
          <p14:tracePt t="8989" x="7477125" y="1004888"/>
          <p14:tracePt t="8998" x="7510463" y="1004888"/>
          <p14:tracePt t="9003" x="7534275" y="1004888"/>
          <p14:tracePt t="9012" x="7542213" y="1004888"/>
          <p14:tracePt t="9018" x="7558088" y="1004888"/>
          <p14:tracePt t="9027" x="7573963" y="1004888"/>
          <p14:tracePt t="9033" x="7581900" y="996950"/>
          <p14:tracePt t="9047" x="7597775" y="996950"/>
          <p14:tracePt t="9057" x="7605713" y="996950"/>
          <p14:tracePt t="9079" x="7613650" y="996950"/>
          <p14:tracePt t="9093" x="7621588" y="996950"/>
          <p14:tracePt t="9110" x="7629525" y="996950"/>
          <p14:tracePt t="9117" x="7629525" y="989013"/>
          <p14:tracePt t="9132" x="7637463" y="989013"/>
          <p14:tracePt t="9162" x="7645400" y="989013"/>
          <p14:tracePt t="9184" x="7653338" y="981075"/>
          <p14:tracePt t="9193" x="7661275" y="981075"/>
          <p14:tracePt t="9208" x="7669213" y="981075"/>
          <p14:tracePt t="9221" x="7677150" y="981075"/>
          <p14:tracePt t="9231" x="7677150" y="973138"/>
          <p14:tracePt t="9236" x="7693025" y="973138"/>
          <p14:tracePt t="9244" x="7700963" y="973138"/>
          <p14:tracePt t="9251" x="7716838" y="973138"/>
          <p14:tracePt t="9262" x="7724775" y="973138"/>
          <p14:tracePt t="9266" x="7748588" y="965200"/>
          <p14:tracePt t="9276" x="7756525" y="957263"/>
          <p14:tracePt t="9281" x="7772400" y="957263"/>
          <p14:tracePt t="9290" x="7796213" y="949325"/>
          <p14:tracePt t="9298" x="7820025" y="941388"/>
          <p14:tracePt t="9304" x="7835900" y="933450"/>
          <p14:tracePt t="9311" x="7859713" y="933450"/>
          <p14:tracePt t="9320" x="7885113" y="925513"/>
          <p14:tracePt t="9326" x="7893050" y="925513"/>
          <p14:tracePt t="9333" x="7900988" y="917575"/>
          <p14:tracePt t="9343" x="7908925" y="917575"/>
          <p14:tracePt t="9349" x="7916863" y="909638"/>
          <p14:tracePt t="9359" x="7924800" y="909638"/>
          <p14:tracePt t="9418" x="7932738" y="909638"/>
          <p14:tracePt t="9433" x="7932738" y="901700"/>
          <p14:tracePt t="9439" x="7940675" y="901700"/>
          <p14:tracePt t="9447" x="7948613" y="901700"/>
          <p14:tracePt t="9469" x="7956550" y="901700"/>
          <p14:tracePt t="9484" x="7964488" y="901700"/>
          <p14:tracePt t="9494" x="7964488" y="893763"/>
          <p14:tracePt t="9499" x="7980363" y="893763"/>
          <p14:tracePt t="9511" x="7996238" y="885825"/>
          <p14:tracePt t="9514" x="8012113" y="877888"/>
          <p14:tracePt t="9522" x="8027988" y="869950"/>
          <p14:tracePt t="9529" x="8043863" y="862013"/>
          <p14:tracePt t="9536" x="8067675" y="852488"/>
          <p14:tracePt t="9544" x="8083550" y="844550"/>
          <p14:tracePt t="9551" x="8091488" y="844550"/>
          <p14:tracePt t="9559" x="8107363" y="836613"/>
          <p14:tracePt t="9566" x="8123238" y="836613"/>
          <p14:tracePt t="9576" x="8131175" y="828675"/>
          <p14:tracePt t="9581" x="8139113" y="828675"/>
          <p14:tracePt t="9604" x="8147050" y="828675"/>
          <p14:tracePt t="10256" x="8139113" y="844550"/>
          <p14:tracePt t="10271" x="8139113" y="852488"/>
          <p14:tracePt t="10280" x="8131175" y="852488"/>
          <p14:tracePt t="10285" x="8131175" y="869950"/>
          <p14:tracePt t="10295" x="8123238" y="869950"/>
          <p14:tracePt t="10300" x="8123238" y="877888"/>
          <p14:tracePt t="10308" x="8115300" y="877888"/>
          <p14:tracePt t="10327" x="8107363" y="885825"/>
          <p14:tracePt t="10339" x="8107363" y="893763"/>
          <p14:tracePt t="10346" x="8099425" y="893763"/>
          <p14:tracePt t="10363" x="8091488" y="901700"/>
          <p14:tracePt t="10377" x="8083550" y="917575"/>
          <p14:tracePt t="10383" x="8075613" y="925513"/>
          <p14:tracePt t="10392" x="8043863" y="941388"/>
          <p14:tracePt t="10398" x="8027988" y="949325"/>
          <p14:tracePt t="10408" x="8004175" y="973138"/>
          <p14:tracePt t="10414" x="7964488" y="996950"/>
          <p14:tracePt t="10425" x="7916863" y="1020763"/>
          <p14:tracePt t="10430" x="7869238" y="1052513"/>
          <p14:tracePt t="10436" x="7820025" y="1084263"/>
          <p14:tracePt t="10444" x="7764463" y="1116013"/>
          <p14:tracePt t="10451" x="7716838" y="1139825"/>
          <p14:tracePt t="10459" x="7669213" y="1163638"/>
          <p14:tracePt t="10467" x="7621588" y="1195388"/>
          <p14:tracePt t="10475" x="7573963" y="1212850"/>
          <p14:tracePt t="10481" x="7526338" y="1236663"/>
          <p14:tracePt t="10490" x="7493000" y="1252538"/>
          <p14:tracePt t="10496" x="7461250" y="1276350"/>
          <p14:tracePt t="10503" x="7445375" y="1292225"/>
          <p14:tracePt t="10511" x="7429500" y="1300163"/>
          <p14:tracePt t="10518" x="7421563" y="1308100"/>
          <p14:tracePt t="10526" x="7421563" y="1316038"/>
          <p14:tracePt t="10533" x="7413625" y="1316038"/>
          <p14:tracePt t="10542" x="7405688" y="1323975"/>
          <p14:tracePt t="11187" x="7389813" y="1331913"/>
          <p14:tracePt t="11194" x="7358063" y="1347788"/>
          <p14:tracePt t="11202" x="7326313" y="1355725"/>
          <p14:tracePt t="11211" x="7302500" y="1371600"/>
          <p14:tracePt t="11217" x="7254875" y="1395413"/>
          <p14:tracePt t="11228" x="7223125" y="1419225"/>
          <p14:tracePt t="11231" x="7191375" y="1435100"/>
          <p14:tracePt t="11241" x="7167563" y="1450975"/>
          <p14:tracePt t="11248" x="7135813" y="1466850"/>
          <p14:tracePt t="11254" x="7118350" y="1482725"/>
          <p14:tracePt t="11262" x="7110413" y="1490663"/>
          <p14:tracePt t="11269" x="7094538" y="1498600"/>
          <p14:tracePt t="11276" x="7086600" y="1506538"/>
          <p14:tracePt t="11284" x="7078663" y="1506538"/>
          <p14:tracePt t="11291" x="7070725" y="1514475"/>
          <p14:tracePt t="11299" x="7070725" y="1522413"/>
          <p14:tracePt t="11307" x="7062788" y="1522413"/>
          <p14:tracePt t="11315" x="7054850" y="1522413"/>
          <p14:tracePt t="11324" x="7054850" y="1530350"/>
          <p14:tracePt t="11329" x="7046913" y="1530350"/>
          <p14:tracePt t="11342" x="7038975" y="1530350"/>
          <p14:tracePt t="11349" x="7038975" y="1538288"/>
          <p14:tracePt t="11357" x="7031038" y="1538288"/>
          <p14:tracePt t="11372" x="7023100" y="1538288"/>
          <p14:tracePt t="11380" x="7015163" y="1547813"/>
          <p14:tracePt t="11388" x="7007225" y="1555750"/>
          <p14:tracePt t="11395" x="6991350" y="1555750"/>
          <p14:tracePt t="11403" x="6975475" y="1571625"/>
          <p14:tracePt t="11418" x="6935788" y="1587500"/>
          <p14:tracePt t="11428" x="6904038" y="1603375"/>
          <p14:tracePt t="11434" x="6880225" y="1619250"/>
          <p14:tracePt t="11442" x="6864350" y="1627188"/>
          <p14:tracePt t="11450" x="6848475" y="1635125"/>
          <p14:tracePt t="11458" x="6840538" y="1635125"/>
          <p14:tracePt t="11464" x="6824663" y="1643063"/>
          <p14:tracePt t="11477" x="6824663" y="1651000"/>
          <p14:tracePt t="11480" x="6808788" y="1651000"/>
          <p14:tracePt t="11495" x="6800850" y="1658938"/>
          <p14:tracePt t="11502" x="6784975" y="1658938"/>
          <p14:tracePt t="11510" x="6769100" y="1674813"/>
          <p14:tracePt t="11516" x="6751638" y="1682750"/>
          <p14:tracePt t="11525" x="6711950" y="1714500"/>
          <p14:tracePt t="11531" x="6672263" y="1746250"/>
          <p14:tracePt t="11542" x="6616700" y="1778000"/>
          <p14:tracePt t="11547" x="6561138" y="1809750"/>
          <p14:tracePt t="11555" x="6513513" y="1841500"/>
          <p14:tracePt t="11564" x="6434138" y="1890713"/>
          <p14:tracePt t="11570" x="6369050" y="1930400"/>
          <p14:tracePt t="11578" x="6289675" y="1962150"/>
          <p14:tracePt t="11586" x="6210300" y="2009775"/>
          <p14:tracePt t="11592" x="6122988" y="2041525"/>
          <p14:tracePt t="11599" x="6059488" y="2065338"/>
          <p14:tracePt t="11608" x="5954713" y="2105025"/>
          <p14:tracePt t="11617" x="5867400" y="2136775"/>
          <p14:tracePt t="11622" x="5780088" y="2160588"/>
          <p14:tracePt t="11629" x="5692775" y="2192338"/>
          <p14:tracePt t="11637" x="5611813" y="2200275"/>
          <p14:tracePt t="11646" x="5524500" y="2216150"/>
          <p14:tracePt t="11651" x="5461000" y="2216150"/>
          <p14:tracePt t="11659" x="5405438" y="2224088"/>
          <p14:tracePt t="11666" x="5341938" y="2233613"/>
          <p14:tracePt t="11675" x="5284788" y="2233613"/>
          <p14:tracePt t="11682" x="5221288" y="2241550"/>
          <p14:tracePt t="11692" x="5173663" y="2241550"/>
          <p14:tracePt t="11696" x="5133975" y="2241550"/>
          <p14:tracePt t="11709" x="5102225" y="2241550"/>
          <p14:tracePt t="11712" x="5070475" y="2241550"/>
          <p14:tracePt t="11719" x="5038725" y="2241550"/>
          <p14:tracePt t="11728" x="4999038" y="2241550"/>
          <p14:tracePt t="11734" x="4975225" y="2241550"/>
          <p14:tracePt t="11742" x="4943475" y="2241550"/>
          <p14:tracePt t="11749" x="4910138" y="2241550"/>
          <p14:tracePt t="11758" x="4878388" y="2241550"/>
          <p14:tracePt t="11763" x="4830763" y="2241550"/>
          <p14:tracePt t="11774" x="4727575" y="2249488"/>
          <p14:tracePt t="11780" x="4656138" y="2249488"/>
          <p14:tracePt t="11787" x="4567238" y="2257425"/>
          <p14:tracePt t="11794" x="4503738" y="2257425"/>
          <p14:tracePt t="11801" x="4432300" y="2257425"/>
          <p14:tracePt t="11811" x="4368800" y="2257425"/>
          <p14:tracePt t="11816" x="4273550" y="2257425"/>
          <p14:tracePt t="11824" x="4184650" y="2257425"/>
          <p14:tracePt t="11831" x="4097338" y="2257425"/>
          <p14:tracePt t="11844" x="4002088" y="2257425"/>
          <p14:tracePt t="11850" x="3914775" y="2257425"/>
          <p14:tracePt t="11855" x="3817938" y="2257425"/>
          <p14:tracePt t="11862" x="3754438" y="2257425"/>
          <p14:tracePt t="11869" x="3659188" y="2257425"/>
          <p14:tracePt t="11878" x="3563938" y="2257425"/>
          <p14:tracePt t="11883" x="3467100" y="2257425"/>
          <p14:tracePt t="11899" x="3292475" y="2257425"/>
          <p14:tracePt t="11909" x="3205163" y="2257425"/>
          <p14:tracePt t="11915" x="3149600" y="2257425"/>
          <p14:tracePt t="11924" x="3068638" y="2265363"/>
          <p14:tracePt t="11929" x="2989263" y="2273300"/>
          <p14:tracePt t="11938" x="2917825" y="2281238"/>
          <p14:tracePt t="11945" x="2854325" y="2289175"/>
          <p14:tracePt t="11951" x="2782888" y="2297113"/>
          <p14:tracePt t="11959" x="2733675" y="2297113"/>
          <p14:tracePt t="11968" x="2693988" y="2305050"/>
          <p14:tracePt t="11974" x="2630488" y="2305050"/>
          <p14:tracePt t="11981" x="2590800" y="2305050"/>
          <p14:tracePt t="11989" x="2535238" y="2305050"/>
          <p14:tracePt t="11999" x="2495550" y="2305050"/>
          <p14:tracePt t="12005" x="2447925" y="2305050"/>
          <p14:tracePt t="12011" x="2408238" y="2305050"/>
          <p14:tracePt t="12019" x="2374900" y="2305050"/>
          <p14:tracePt t="12027" x="2319338" y="2305050"/>
          <p14:tracePt t="12033" x="2263775" y="2312988"/>
          <p14:tracePt t="12044" x="2200275" y="2320925"/>
          <p14:tracePt t="12049" x="2144713" y="2320925"/>
          <p14:tracePt t="12058" x="2089150" y="2328863"/>
          <p14:tracePt t="12063" x="2057400" y="2328863"/>
          <p14:tracePt t="12075" x="2025650" y="2336800"/>
          <p14:tracePt t="12081" x="1976438" y="2344738"/>
          <p14:tracePt t="12087" x="1944688" y="2352675"/>
          <p14:tracePt t="12095" x="1905000" y="2352675"/>
          <p14:tracePt t="12101" x="1865313" y="2360613"/>
          <p14:tracePt t="12111" x="1841500" y="2368550"/>
          <p14:tracePt t="12119" x="1817688" y="2368550"/>
          <p14:tracePt t="12124" x="1809750" y="2368550"/>
          <p14:tracePt t="12132" x="1793875" y="2376488"/>
          <p14:tracePt t="12147" x="1762125" y="2384425"/>
          <p14:tracePt t="12159" x="1746250" y="2384425"/>
          <p14:tracePt t="12162" x="1738313" y="2392363"/>
          <p14:tracePt t="12171" x="1730375" y="2392363"/>
          <p14:tracePt t="12178" x="1714500" y="2400300"/>
          <p14:tracePt t="12183" x="1706563" y="2400300"/>
          <p14:tracePt t="12197" x="1698625" y="2400300"/>
          <p14:tracePt t="12212" x="1690688" y="2408238"/>
          <p14:tracePt t="12227" x="1690688" y="2416175"/>
          <p14:tracePt t="12235" x="1674813" y="2416175"/>
          <p14:tracePt t="12259" x="1666875" y="2416175"/>
          <p14:tracePt t="12265" x="1651000" y="2432050"/>
          <p14:tracePt t="12273" x="1641475" y="2432050"/>
          <p14:tracePt t="12281" x="1633538" y="2432050"/>
          <p14:tracePt t="12293" x="1609725" y="2439988"/>
          <p14:tracePt t="12297" x="1601788" y="2439988"/>
          <p14:tracePt t="12305" x="1585913" y="2447925"/>
          <p14:tracePt t="12311" x="1562100" y="2455863"/>
          <p14:tracePt t="12318" x="1538288" y="2455863"/>
          <p14:tracePt t="12327" x="1522413" y="2463800"/>
          <p14:tracePt t="12333" x="1498600" y="2463800"/>
          <p14:tracePt t="12341" x="1482725" y="2471738"/>
          <p14:tracePt t="12348" x="1466850" y="2471738"/>
          <p14:tracePt t="12357" x="1450975" y="2471738"/>
          <p14:tracePt t="12363" x="1435100" y="2471738"/>
          <p14:tracePt t="12377" x="1419225" y="2471738"/>
          <p14:tracePt t="12379" x="1403350" y="2471738"/>
          <p14:tracePt t="12393" x="1387475" y="2471738"/>
          <p14:tracePt t="12402" x="1379538" y="2471738"/>
          <p14:tracePt t="12408" x="1355725" y="2471738"/>
          <p14:tracePt t="12416" x="1347788" y="2471738"/>
          <p14:tracePt t="12432" x="1331913" y="2471738"/>
          <p14:tracePt t="12446" x="1316038" y="2471738"/>
          <p14:tracePt t="12453" x="1308100" y="2471738"/>
          <p14:tracePt t="12462" x="1292225" y="2471738"/>
          <p14:tracePt t="12468" x="1284288" y="2463800"/>
          <p14:tracePt t="12477" x="1266825" y="2463800"/>
          <p14:tracePt t="12483" x="1258888" y="2463800"/>
          <p14:tracePt t="12494" x="1243013" y="2463800"/>
          <p14:tracePt t="12498" x="1235075" y="2463800"/>
          <p14:tracePt t="12507" x="1227138" y="2455863"/>
          <p14:tracePt t="12513" x="1211263" y="2455863"/>
          <p14:tracePt t="12523" x="1203325" y="2455863"/>
          <p14:tracePt t="12529" x="1187450" y="2447925"/>
          <p14:tracePt t="12537" x="1179513" y="2447925"/>
          <p14:tracePt t="12544" x="1171575" y="2447925"/>
          <p14:tracePt t="12551" x="1155700" y="2447925"/>
          <p14:tracePt t="12559" x="1131888" y="2439988"/>
          <p14:tracePt t="12566" x="1123950" y="2439988"/>
          <p14:tracePt t="12575" x="1100138" y="2432050"/>
          <p14:tracePt t="12590" x="1092200" y="2432050"/>
          <p14:tracePt t="12595" x="1084263" y="2432050"/>
          <p14:tracePt t="12607" x="1076325" y="2432050"/>
          <p14:tracePt t="12611" x="1068388" y="2432050"/>
          <p14:tracePt t="13062" x="1060450" y="2432050"/>
          <p14:tracePt t="13071" x="1052513" y="2432050"/>
          <p14:tracePt t="13084" x="1044575" y="2432050"/>
          <p14:tracePt t="13101" x="1036638" y="2432050"/>
          <p14:tracePt t="13113" x="1028700" y="2432050"/>
          <p14:tracePt t="13123" x="1028700" y="2439988"/>
          <p14:tracePt t="14757" x="1036638" y="2439988"/>
          <p14:tracePt t="14763" x="1044575" y="2439988"/>
          <p14:tracePt t="14773" x="1052513" y="2439988"/>
          <p14:tracePt t="14778" x="1060450" y="2439988"/>
          <p14:tracePt t="14793" x="1076325" y="2439988"/>
          <p14:tracePt t="14807" x="1076325" y="2432050"/>
          <p14:tracePt t="14815" x="1084263" y="2432050"/>
          <p14:tracePt t="17341" x="1092200" y="2432050"/>
          <p14:tracePt t="17371" x="1092200" y="2424113"/>
          <p14:tracePt t="18507" x="1108075" y="2424113"/>
          <p14:tracePt t="18511" x="1139825" y="2424113"/>
          <p14:tracePt t="18519" x="1203325" y="2424113"/>
          <p14:tracePt t="18527" x="1258888" y="2432050"/>
          <p14:tracePt t="18537" x="1323975" y="2439988"/>
          <p14:tracePt t="18542" x="1387475" y="2447925"/>
          <p14:tracePt t="18549" x="1450975" y="2455863"/>
          <p14:tracePt t="18557" x="1514475" y="2463800"/>
          <p14:tracePt t="18566" x="1570038" y="2471738"/>
          <p14:tracePt t="18572" x="1617663" y="2479675"/>
          <p14:tracePt t="18579" x="1651000" y="2487613"/>
          <p14:tracePt t="18586" x="1682750" y="2487613"/>
          <p14:tracePt t="18594" x="1698625" y="2495550"/>
          <p14:tracePt t="18602" x="1714500" y="2495550"/>
          <p14:tracePt t="18609" x="1722438" y="2495550"/>
          <p14:tracePt t="18618" x="1730375" y="2495550"/>
          <p14:tracePt t="18624" x="1730375" y="2503488"/>
          <p14:tracePt t="18639" x="1738313" y="2503488"/>
          <p14:tracePt t="18654" x="1746250" y="2503488"/>
          <p14:tracePt t="18669" x="1754188" y="2503488"/>
          <p14:tracePt t="18677" x="1762125" y="2503488"/>
          <p14:tracePt t="18685" x="1770063" y="2503488"/>
          <p14:tracePt t="18700" x="1785938" y="2503488"/>
          <p14:tracePt t="18717" x="1793875" y="2495550"/>
          <p14:tracePt t="18723" x="1801813" y="2495550"/>
          <p14:tracePt t="18731" x="1809750" y="2495550"/>
          <p14:tracePt t="18741" x="1817688" y="2495550"/>
          <p14:tracePt t="18745" x="1825625" y="2495550"/>
          <p14:tracePt t="18753" x="1833563" y="2495550"/>
          <p14:tracePt t="18760" x="1841500" y="2495550"/>
          <p14:tracePt t="18769" x="1849438" y="2487613"/>
          <p14:tracePt t="18775" x="1873250" y="2487613"/>
          <p14:tracePt t="18783" x="1881188" y="2487613"/>
          <p14:tracePt t="18790" x="1905000" y="2487613"/>
          <p14:tracePt t="18798" x="1928813" y="2479675"/>
          <p14:tracePt t="18806" x="1952625" y="2479675"/>
          <p14:tracePt t="18813" x="1984375" y="2479675"/>
          <p14:tracePt t="18821" x="2008188" y="2479675"/>
          <p14:tracePt t="18827" x="2033588" y="2479675"/>
          <p14:tracePt t="18837" x="2049463" y="2479675"/>
          <p14:tracePt t="18843" x="2073275" y="2479675"/>
          <p14:tracePt t="18851" x="2105025" y="2471738"/>
          <p14:tracePt t="18858" x="2136775" y="2471738"/>
          <p14:tracePt t="18866" x="2160588" y="2471738"/>
          <p14:tracePt t="18872" x="2184400" y="2471738"/>
          <p14:tracePt t="18889" x="2224088" y="2463800"/>
          <p14:tracePt t="18897" x="2239963" y="2463800"/>
          <p14:tracePt t="18904" x="2263775" y="2463800"/>
          <p14:tracePt t="18911" x="2271713" y="2463800"/>
          <p14:tracePt t="18918" x="2287588" y="2463800"/>
          <p14:tracePt t="18926" x="2295525" y="2463800"/>
          <p14:tracePt t="18942" x="2303463" y="2455863"/>
          <p14:tracePt t="18955" x="2311400" y="2455863"/>
          <p14:tracePt t="18971" x="2319338" y="2455863"/>
          <p14:tracePt t="18986" x="2327275" y="2455863"/>
          <p14:tracePt t="19001" x="2335213" y="2455863"/>
          <p14:tracePt t="19017" x="2343150" y="2455863"/>
          <p14:tracePt t="19030" x="2359025" y="2455863"/>
          <p14:tracePt t="19039" x="2366963" y="2455863"/>
          <p14:tracePt t="19045" x="2384425" y="2455863"/>
          <p14:tracePt t="19053" x="2408238" y="2455863"/>
          <p14:tracePt t="19060" x="2424113" y="2455863"/>
          <p14:tracePt t="19070" x="2447925" y="2455863"/>
          <p14:tracePt t="19076" x="2455863" y="2455863"/>
          <p14:tracePt t="19083" x="2479675" y="2455863"/>
          <p14:tracePt t="19090" x="2495550" y="2455863"/>
          <p14:tracePt t="19100" x="2511425" y="2455863"/>
          <p14:tracePt t="19106" x="2519363" y="2455863"/>
          <p14:tracePt t="19113" x="2535238" y="2455863"/>
          <p14:tracePt t="19121" x="2543175" y="2455863"/>
          <p14:tracePt t="19137" x="2551113" y="2455863"/>
          <p14:tracePt t="19144" x="2559050" y="2455863"/>
          <p14:tracePt t="19345" x="2551113" y="2455863"/>
          <p14:tracePt t="19353" x="2535238" y="2455863"/>
          <p14:tracePt t="19361" x="2527300" y="2455863"/>
          <p14:tracePt t="19368" x="2519363" y="2455863"/>
          <p14:tracePt t="19375" x="2503488" y="2455863"/>
          <p14:tracePt t="19384" x="2487613" y="2455863"/>
          <p14:tracePt t="19391" x="2463800" y="2455863"/>
          <p14:tracePt t="19398" x="2447925" y="2455863"/>
          <p14:tracePt t="19406" x="2432050" y="2455863"/>
          <p14:tracePt t="19413" x="2416175" y="2455863"/>
          <p14:tracePt t="19423" x="2400300" y="2455863"/>
          <p14:tracePt t="19429" x="2392363" y="2455863"/>
          <p14:tracePt t="19437" x="2366963" y="2455863"/>
          <p14:tracePt t="19443" x="2335213" y="2463800"/>
          <p14:tracePt t="19451" x="2319338" y="2471738"/>
          <p14:tracePt t="19458" x="2311400" y="2471738"/>
          <p14:tracePt t="19468" x="2295525" y="2479675"/>
          <p14:tracePt t="19474" x="2271713" y="2479675"/>
          <p14:tracePt t="19482" x="2247900" y="2479675"/>
          <p14:tracePt t="19489" x="2208213" y="2487613"/>
          <p14:tracePt t="19496" x="2184400" y="2487613"/>
          <p14:tracePt t="19504" x="2152650" y="2487613"/>
          <p14:tracePt t="19511" x="2120900" y="2487613"/>
          <p14:tracePt t="19519" x="2105025" y="2487613"/>
          <p14:tracePt t="19525" x="2065338" y="2495550"/>
          <p14:tracePt t="19535" x="2033588" y="2495550"/>
          <p14:tracePt t="19541" x="1984375" y="2495550"/>
          <p14:tracePt t="19548" x="1952625" y="2495550"/>
          <p14:tracePt t="19555" x="1920875" y="2495550"/>
          <p14:tracePt t="19565" x="1905000" y="2495550"/>
          <p14:tracePt t="19572" x="1889125" y="2495550"/>
          <p14:tracePt t="19578" x="1865313" y="2495550"/>
          <p14:tracePt t="19587" x="1849438" y="2495550"/>
          <p14:tracePt t="19594" x="1841500" y="2495550"/>
          <p14:tracePt t="19602" x="1825625" y="2495550"/>
          <p14:tracePt t="19618" x="1817688" y="2495550"/>
          <p14:tracePt t="19660" x="1809750" y="2495550"/>
          <p14:tracePt t="20298" x="1809750" y="2479675"/>
          <p14:tracePt t="20306" x="1809750" y="2447925"/>
          <p14:tracePt t="20313" x="1809750" y="2416175"/>
          <p14:tracePt t="20320" x="1809750" y="2368550"/>
          <p14:tracePt t="20328" x="1809750" y="2312988"/>
          <p14:tracePt t="20336" x="1809750" y="2265363"/>
          <p14:tracePt t="20342" x="1809750" y="2200275"/>
          <p14:tracePt t="20353" x="1809750" y="2136775"/>
          <p14:tracePt t="20357" x="1809750" y="2057400"/>
          <p14:tracePt t="20366" x="1801813" y="2001838"/>
          <p14:tracePt t="20373" x="1801813" y="1962150"/>
          <p14:tracePt t="20382" x="1793875" y="1930400"/>
          <p14:tracePt t="20388" x="1785938" y="1906588"/>
          <p14:tracePt t="20397" x="1778000" y="1890713"/>
          <p14:tracePt t="20470" x="1770063" y="1890713"/>
          <p14:tracePt t="20479" x="1762125" y="1898650"/>
          <p14:tracePt t="20487" x="1754188" y="1906588"/>
          <p14:tracePt t="20495" x="1746250" y="1914525"/>
          <p14:tracePt t="20509" x="1738313" y="1930400"/>
          <p14:tracePt t="20516" x="1730375" y="1930400"/>
          <p14:tracePt t="20523" x="1730375" y="1938338"/>
          <p14:tracePt t="20533" x="1722438" y="1946275"/>
          <p14:tracePt t="20538" x="1714500" y="1954213"/>
          <p14:tracePt t="20547" x="1706563" y="1954213"/>
          <p14:tracePt t="20557" x="1706563" y="1970088"/>
          <p14:tracePt t="20560" x="1698625" y="1970088"/>
          <p14:tracePt t="20571" x="1698625" y="1978025"/>
          <p14:tracePt t="20575" x="1682750" y="1985963"/>
          <p14:tracePt t="20583" x="1682750" y="1993900"/>
          <p14:tracePt t="20600" x="1674813" y="1993900"/>
          <p14:tracePt t="20605" x="1674813" y="2001838"/>
          <p14:tracePt t="20711" x="1666875" y="2001838"/>
          <p14:tracePt t="20718" x="1658938" y="1993900"/>
          <p14:tracePt t="20727" x="1658938" y="1985963"/>
          <p14:tracePt t="20733" x="1651000" y="1978025"/>
          <p14:tracePt t="20749" x="1651000" y="1970088"/>
          <p14:tracePt t="20756" x="1641475" y="1962150"/>
          <p14:tracePt t="20763" x="1641475" y="1954213"/>
          <p14:tracePt t="20772" x="1633538" y="1954213"/>
          <p14:tracePt t="20778" x="1633538" y="1946275"/>
          <p14:tracePt t="20787" x="1633538" y="1938338"/>
          <p14:tracePt t="20817" x="1633538" y="1930400"/>
          <p14:tracePt t="20854" x="1633538" y="1922463"/>
          <p14:tracePt t="20875" x="1633538" y="1914525"/>
          <p14:tracePt t="20884" x="1633538" y="1906588"/>
          <p14:tracePt t="21026" x="1633538" y="1914525"/>
          <p14:tracePt t="21034" x="1633538" y="1930400"/>
          <p14:tracePt t="21040" x="1633538" y="1954213"/>
          <p14:tracePt t="21049" x="1633538" y="1970088"/>
          <p14:tracePt t="21056" x="1641475" y="1978025"/>
          <p14:tracePt t="21065" x="1641475" y="1985963"/>
          <p14:tracePt t="21070" x="1641475" y="2009775"/>
          <p14:tracePt t="21079" x="1651000" y="2025650"/>
          <p14:tracePt t="21088" x="1651000" y="2049463"/>
          <p14:tracePt t="21093" x="1658938" y="2057400"/>
          <p14:tracePt t="21103" x="1658938" y="2073275"/>
          <p14:tracePt t="21109" x="1658938" y="2081213"/>
          <p14:tracePt t="21117" x="1658938" y="2089150"/>
          <p14:tracePt t="21123" x="1658938" y="2097088"/>
          <p14:tracePt t="21134" x="1666875" y="2097088"/>
          <p14:tracePt t="21138" x="1666875" y="2105025"/>
          <p14:tracePt t="21169" x="1666875" y="2112963"/>
          <p14:tracePt t="21192" x="1666875" y="2120900"/>
          <p14:tracePt t="21207" x="1666875" y="2128838"/>
          <p14:tracePt t="21222" x="1666875" y="2136775"/>
          <p14:tracePt t="21236" x="1666875" y="2144713"/>
          <p14:tracePt t="21244" x="1674813" y="2160588"/>
          <p14:tracePt t="21258" x="1682750" y="2176463"/>
          <p14:tracePt t="21266" x="1682750" y="2192338"/>
          <p14:tracePt t="21274" x="1682750" y="2200275"/>
          <p14:tracePt t="21284" x="1690688" y="2216150"/>
          <p14:tracePt t="21291" x="1690688" y="2224088"/>
          <p14:tracePt t="21297" x="1690688" y="2241550"/>
          <p14:tracePt t="21312" x="1690688" y="2257425"/>
          <p14:tracePt t="21320" x="1690688" y="2265363"/>
          <p14:tracePt t="21326" x="1690688" y="2281238"/>
          <p14:tracePt t="21335" x="1690688" y="2297113"/>
          <p14:tracePt t="21351" x="1690688" y="2312988"/>
          <p14:tracePt t="21356" x="1690688" y="2320925"/>
          <p14:tracePt t="21367" x="1690688" y="2328863"/>
          <p14:tracePt t="21372" x="1690688" y="2336800"/>
          <p14:tracePt t="21388" x="1690688" y="2352675"/>
          <p14:tracePt t="21402" x="1690688" y="2360613"/>
          <p14:tracePt t="21418" x="1690688" y="2376488"/>
          <p14:tracePt t="21433" x="1690688" y="2384425"/>
          <p14:tracePt t="21449" x="1690688" y="2392363"/>
          <p14:tracePt t="21455" x="1698625" y="2392363"/>
          <p14:tracePt t="21461" x="1698625" y="2400300"/>
          <p14:tracePt t="21477" x="1706563" y="2408238"/>
          <p14:tracePt t="21483" x="1706563" y="2416175"/>
          <p14:tracePt t="21500" x="1706563" y="2424113"/>
          <p14:tracePt t="21919" x="1706563" y="2432050"/>
          <p14:tracePt t="24246" x="1714500" y="2408238"/>
          <p14:tracePt t="24248" x="1722438" y="2392363"/>
          <p14:tracePt t="24249" x="1730375" y="2376488"/>
          <p14:tracePt t="24250" x="1738313" y="2360613"/>
          <p14:tracePt t="24252" x="1738313" y="2352675"/>
          <p14:tracePt t="24256" x="1746250" y="2344738"/>
          <p14:tracePt t="24264" x="1754188" y="2336800"/>
          <p14:tracePt t="24280" x="1762125" y="2328863"/>
          <p14:tracePt t="24287" x="1762125" y="2320925"/>
          <p14:tracePt t="24294" x="1770063" y="2320925"/>
          <p14:tracePt t="24302" x="1778000" y="2312988"/>
          <p14:tracePt t="24317" x="1785938" y="2297113"/>
          <p14:tracePt t="24324" x="1793875" y="2297113"/>
          <p14:tracePt t="24331" x="1801813" y="2281238"/>
          <p14:tracePt t="24339" x="1809750" y="2281238"/>
          <p14:tracePt t="24347" x="1817688" y="2273300"/>
          <p14:tracePt t="24354" x="1825625" y="2265363"/>
          <p14:tracePt t="24363" x="1833563" y="2265363"/>
          <p14:tracePt t="24378" x="1833563" y="2257425"/>
          <p14:tracePt t="24385" x="1841500" y="2257425"/>
          <p14:tracePt t="24399" x="1849438" y="2257425"/>
          <p14:tracePt t="24407" x="1849438" y="2249488"/>
          <p14:tracePt t="24422" x="1857375" y="2249488"/>
          <p14:tracePt t="24431" x="1865313" y="2249488"/>
          <p14:tracePt t="24437" x="1865313" y="2241550"/>
          <p14:tracePt t="24650" x="1873250" y="2241550"/>
          <p14:tracePt t="24665" x="1873250" y="2249488"/>
          <p14:tracePt t="24670" x="1881188" y="2249488"/>
          <p14:tracePt t="24680" x="1889125" y="2265363"/>
          <p14:tracePt t="24685" x="1897063" y="2265363"/>
          <p14:tracePt t="24694" x="1897063" y="2273300"/>
          <p14:tracePt t="24701" x="1912938" y="2281238"/>
          <p14:tracePt t="24723" x="1920875" y="2289175"/>
          <p14:tracePt t="25414" x="1960563" y="2289175"/>
          <p14:tracePt t="25421" x="2025650" y="2297113"/>
          <p14:tracePt t="25428" x="2081213" y="2297113"/>
          <p14:tracePt t="25437" x="2152650" y="2297113"/>
          <p14:tracePt t="25445" x="2224088" y="2297113"/>
          <p14:tracePt t="25450" x="2303463" y="2297113"/>
          <p14:tracePt t="25458" x="2374900" y="2297113"/>
          <p14:tracePt t="25467" x="2439988" y="2297113"/>
          <p14:tracePt t="25472" x="2495550" y="2297113"/>
          <p14:tracePt t="25481" x="2527300" y="2297113"/>
          <p14:tracePt t="25488" x="2559050" y="2305050"/>
          <p14:tracePt t="25495" x="2574925" y="2305050"/>
          <p14:tracePt t="25503" x="2582863" y="2305050"/>
          <p14:tracePt t="25586" x="2566988" y="2305050"/>
          <p14:tracePt t="25594" x="2551113" y="2305050"/>
          <p14:tracePt t="25600" x="2535238" y="2305050"/>
          <p14:tracePt t="25609" x="2511425" y="2305050"/>
          <p14:tracePt t="25616" x="2487613" y="2305050"/>
          <p14:tracePt t="25623" x="2455863" y="2305050"/>
          <p14:tracePt t="25632" x="2416175" y="2305050"/>
          <p14:tracePt t="25639" x="2392363" y="2305050"/>
          <p14:tracePt t="25647" x="2351088" y="2305050"/>
          <p14:tracePt t="25653" x="2303463" y="2305050"/>
          <p14:tracePt t="25662" x="2263775" y="2305050"/>
          <p14:tracePt t="25669" x="2232025" y="2305050"/>
          <p14:tracePt t="25678" x="2192338" y="2305050"/>
          <p14:tracePt t="25683" x="2168525" y="2305050"/>
          <p14:tracePt t="25691" x="2152650" y="2305050"/>
          <p14:tracePt t="25700" x="2128838" y="2305050"/>
          <p14:tracePt t="25705" x="2105025" y="2305050"/>
          <p14:tracePt t="25715" x="2089150" y="2305050"/>
          <p14:tracePt t="25720" x="2081213" y="2305050"/>
          <p14:tracePt t="25732" x="2073275" y="2305050"/>
          <p14:tracePt t="25735" x="2065338" y="2305050"/>
          <p14:tracePt t="25751" x="2057400" y="2305050"/>
          <p14:tracePt t="25782" x="2049463" y="2305050"/>
          <p14:tracePt t="25896" x="2057400" y="2305050"/>
          <p14:tracePt t="25901" x="2065338" y="2305050"/>
          <p14:tracePt t="25908" x="2081213" y="2305050"/>
          <p14:tracePt t="25917" x="2097088" y="2305050"/>
          <p14:tracePt t="25923" x="2112963" y="2305050"/>
          <p14:tracePt t="25933" x="2136775" y="2305050"/>
          <p14:tracePt t="25938" x="2152650" y="2305050"/>
          <p14:tracePt t="25947" x="2176463" y="2305050"/>
          <p14:tracePt t="25953" x="2200275" y="2305050"/>
          <p14:tracePt t="25965" x="2216150" y="2312988"/>
          <p14:tracePt t="25968" x="2232025" y="2312988"/>
          <p14:tracePt t="25984" x="2247900" y="2312988"/>
          <p14:tracePt t="26000" x="2255838" y="2312988"/>
          <p14:tracePt t="26601" x="2239963" y="2312988"/>
          <p14:tracePt t="26606" x="2232025" y="2312988"/>
          <p14:tracePt t="26613" x="2224088" y="2312988"/>
          <p14:tracePt t="26621" x="2208213" y="2312988"/>
          <p14:tracePt t="26629" x="2192338" y="2312988"/>
          <p14:tracePt t="26635" x="2184400" y="2312988"/>
          <p14:tracePt t="26644" x="2176463" y="2312988"/>
          <p14:tracePt t="26651" x="2168525" y="2312988"/>
          <p14:tracePt t="26659" x="2152650" y="2312988"/>
          <p14:tracePt t="26667" x="2144713" y="2312988"/>
          <p14:tracePt t="26674" x="2136775" y="2312988"/>
          <p14:tracePt t="26682" x="2120900" y="2312988"/>
          <p14:tracePt t="26688" x="2112963" y="2312988"/>
          <p14:tracePt t="26697" x="2105025" y="2312988"/>
          <p14:tracePt t="26703" x="2097088" y="2312988"/>
          <p14:tracePt t="26711" x="2073275" y="2312988"/>
          <p14:tracePt t="26718" x="2065338" y="2312988"/>
          <p14:tracePt t="26727" x="2057400" y="2312988"/>
          <p14:tracePt t="26733" x="2041525" y="2312988"/>
          <p14:tracePt t="26742" x="2025650" y="2312988"/>
          <p14:tracePt t="26749" x="2000250" y="2312988"/>
          <p14:tracePt t="26758" x="1984375" y="2312988"/>
          <p14:tracePt t="26764" x="1968500" y="2312988"/>
          <p14:tracePt t="26770" x="1952625" y="2320925"/>
          <p14:tracePt t="26778" x="1944688" y="2320925"/>
          <p14:tracePt t="26788" x="1928813" y="2320925"/>
          <p14:tracePt t="27236" x="1928813" y="2312988"/>
          <p14:tracePt t="27243" x="1928813" y="2297113"/>
          <p14:tracePt t="27251" x="1928813" y="2289175"/>
          <p14:tracePt t="27260" x="1928813" y="2281238"/>
          <p14:tracePt t="27266" x="1928813" y="2273300"/>
          <p14:tracePt t="27274" x="1928813" y="2257425"/>
          <p14:tracePt t="27283" x="1928813" y="2249488"/>
          <p14:tracePt t="27288" x="1928813" y="2241550"/>
          <p14:tracePt t="27297" x="1928813" y="2224088"/>
          <p14:tracePt t="27303" x="1928813" y="2216150"/>
          <p14:tracePt t="27313" x="1912938" y="2208213"/>
          <p14:tracePt t="27318" x="1897063" y="2192338"/>
          <p14:tracePt t="27329" x="1889125" y="2184400"/>
          <p14:tracePt t="27333" x="1865313" y="2176463"/>
          <p14:tracePt t="27342" x="1849438" y="2160588"/>
          <p14:tracePt t="27350" x="1841500" y="2152650"/>
          <p14:tracePt t="27356" x="1825625" y="2144713"/>
          <p14:tracePt t="27364" x="1825625" y="2136775"/>
          <p14:tracePt t="27370" x="1817688" y="2128838"/>
          <p14:tracePt t="27385" x="1817688" y="2120900"/>
          <p14:tracePt t="27409" x="1817688" y="2112963"/>
          <p14:tracePt t="27448" x="1817688" y="2105025"/>
          <p14:tracePt t="27530" x="1817688" y="2097088"/>
          <p14:tracePt t="27555" x="1825625" y="2097088"/>
          <p14:tracePt t="27561" x="1833563" y="2097088"/>
          <p14:tracePt t="27569" x="1841500" y="2097088"/>
          <p14:tracePt t="27575" x="1849438" y="2097088"/>
          <p14:tracePt t="27582" x="1857375" y="2097088"/>
          <p14:tracePt t="27589" x="1873250" y="2097088"/>
          <p14:tracePt t="27597" x="1881188" y="2097088"/>
          <p14:tracePt t="27604" x="1889125" y="2097088"/>
          <p14:tracePt t="27611" x="1905000" y="2105025"/>
          <p14:tracePt t="27620" x="1905000" y="2112963"/>
          <p14:tracePt t="27628" x="1905000" y="2128838"/>
          <p14:tracePt t="27634" x="1912938" y="2136775"/>
          <p14:tracePt t="27642" x="1912938" y="2144713"/>
          <p14:tracePt t="27652" x="1920875" y="2160588"/>
          <p14:tracePt t="27666" x="1920875" y="2168525"/>
          <p14:tracePt t="27678" x="1920875" y="2176463"/>
          <p14:tracePt t="27847" x="1920875" y="2184400"/>
          <p14:tracePt t="27853" x="1920875" y="2192338"/>
          <p14:tracePt t="27867" x="1920875" y="2200275"/>
          <p14:tracePt t="27901" x="1912938" y="2216150"/>
          <p14:tracePt t="27906" x="1912938" y="2224088"/>
          <p14:tracePt t="27919" x="1905000" y="2233613"/>
          <p14:tracePt t="27934" x="1905000" y="2241550"/>
          <p14:tracePt t="27952" x="1905000" y="2257425"/>
          <p14:tracePt t="27956" x="1897063" y="2257425"/>
          <p14:tracePt t="27965" x="1897063" y="2265363"/>
          <p14:tracePt t="27979" x="1897063" y="2273300"/>
          <p14:tracePt t="27994" x="1897063" y="2281238"/>
          <p14:tracePt t="28001" x="1889125" y="2289175"/>
          <p14:tracePt t="38780" x="1881188" y="2344738"/>
          <p14:tracePt t="38782" x="1865313" y="2479675"/>
          <p14:tracePt t="38784" x="1865313" y="2576513"/>
          <p14:tracePt t="38785" x="1865313" y="2616200"/>
          <p14:tracePt t="38788" x="1865313" y="2703513"/>
          <p14:tracePt t="38793" x="1865313" y="2751138"/>
          <p14:tracePt t="38801" x="1865313" y="2767013"/>
          <p14:tracePt t="38808" x="1865313" y="2790825"/>
          <p14:tracePt t="38816" x="1865313" y="2814638"/>
          <p14:tracePt t="38823" x="1857375" y="2830513"/>
          <p14:tracePt t="38831" x="1857375" y="2838450"/>
          <p14:tracePt t="38838" x="1857375" y="2846388"/>
          <p14:tracePt t="38845" x="1857375" y="2862263"/>
          <p14:tracePt t="38860" x="1857375" y="2870200"/>
          <p14:tracePt t="38884" x="1857375" y="2878138"/>
          <p14:tracePt t="38907" x="1857375" y="2894013"/>
          <p14:tracePt t="38929" x="1857375" y="2901950"/>
          <p14:tracePt t="38944" x="1857375" y="2909888"/>
          <p14:tracePt t="38968" x="1857375" y="2919413"/>
          <p14:tracePt t="38975" x="1857375" y="2927350"/>
          <p14:tracePt t="39005" x="1857375" y="2935288"/>
          <p14:tracePt t="39072" x="1857375" y="2943225"/>
          <p14:tracePt t="39088" x="1865313" y="2943225"/>
          <p14:tracePt t="39094" x="1865313" y="2951163"/>
          <p14:tracePt t="39103" x="1873250" y="2959100"/>
          <p14:tracePt t="39118" x="1881188" y="2959100"/>
          <p14:tracePt t="39125" x="1889125" y="2967038"/>
          <p14:tracePt t="39134" x="1897063" y="2967038"/>
          <p14:tracePt t="39139" x="1897063" y="2974975"/>
          <p14:tracePt t="39148" x="1905000" y="2982913"/>
          <p14:tracePt t="39155" x="1912938" y="2982913"/>
          <p14:tracePt t="39161" x="1928813" y="2998788"/>
          <p14:tracePt t="39172" x="1936750" y="2998788"/>
          <p14:tracePt t="39177" x="1944688" y="3014663"/>
          <p14:tracePt t="39185" x="1960563" y="3014663"/>
          <p14:tracePt t="39191" x="1976438" y="3030538"/>
          <p14:tracePt t="39201" x="2000250" y="3046413"/>
          <p14:tracePt t="39206" x="2025650" y="3062288"/>
          <p14:tracePt t="39215" x="2025650" y="3070225"/>
          <p14:tracePt t="39222" x="2033588" y="3086100"/>
          <p14:tracePt t="39229" x="2041525" y="3094038"/>
          <p14:tracePt t="39237" x="2041525" y="3109913"/>
          <p14:tracePt t="39244" x="2041525" y="3117850"/>
          <p14:tracePt t="39252" x="2041525" y="3125788"/>
          <p14:tracePt t="39259" x="2041525" y="3141663"/>
          <p14:tracePt t="39267" x="2041525" y="3149600"/>
          <p14:tracePt t="39274" x="2041525" y="3165475"/>
          <p14:tracePt t="39282" x="2041525" y="3181350"/>
          <p14:tracePt t="39289" x="2041525" y="3189288"/>
          <p14:tracePt t="39297" x="2041525" y="3205163"/>
          <p14:tracePt t="39304" x="2041525" y="3221038"/>
          <p14:tracePt t="39311" x="2041525" y="3244850"/>
          <p14:tracePt t="39320" x="2041525" y="3278188"/>
          <p14:tracePt t="39327" x="2033588" y="3309938"/>
          <p14:tracePt t="39335" x="2033588" y="3341688"/>
          <p14:tracePt t="39341" x="2025650" y="3381375"/>
          <p14:tracePt t="39351" x="2008188" y="3413125"/>
          <p14:tracePt t="39356" x="2000250" y="3452813"/>
          <p14:tracePt t="39365" x="1992313" y="3484563"/>
          <p14:tracePt t="39371" x="1976438" y="3556000"/>
          <p14:tracePt t="39379" x="1976438" y="3579813"/>
          <p14:tracePt t="39387" x="1976438" y="3605213"/>
          <p14:tracePt t="39394" x="1976438" y="3621088"/>
          <p14:tracePt t="39404" x="1968500" y="3636963"/>
          <p14:tracePt t="39409" x="1968500" y="3660775"/>
          <p14:tracePt t="39417" x="1968500" y="3684588"/>
          <p14:tracePt t="39424" x="1968500" y="3716338"/>
          <p14:tracePt t="39434" x="1968500" y="3748088"/>
          <p14:tracePt t="39439" x="1968500" y="3795713"/>
          <p14:tracePt t="39448" x="1968500" y="3819525"/>
          <p14:tracePt t="39455" x="1976438" y="3843338"/>
          <p14:tracePt t="39462" x="2008188" y="3930650"/>
          <p14:tracePt t="39470" x="2025650" y="3971925"/>
          <p14:tracePt t="39477" x="2049463" y="3995738"/>
          <p14:tracePt t="39485" x="2065338" y="4035425"/>
          <p14:tracePt t="39493" x="2073275" y="4051300"/>
          <p14:tracePt t="39501" x="2081213" y="4067175"/>
          <p14:tracePt t="39507" x="2089150" y="4083050"/>
          <p14:tracePt t="39515" x="2089150" y="4106863"/>
          <p14:tracePt t="39522" x="2089150" y="4122738"/>
          <p14:tracePt t="39529" x="2097088" y="4138613"/>
          <p14:tracePt t="39538" x="2097088" y="4146550"/>
          <p14:tracePt t="39544" x="2097088" y="4154488"/>
          <p14:tracePt t="39553" x="2097088" y="4162425"/>
          <p14:tracePt t="39560" x="2097088" y="4170363"/>
          <p14:tracePt t="39567" x="2097088" y="4186238"/>
          <p14:tracePt t="39574" x="2097088" y="4194175"/>
          <p14:tracePt t="39583" x="2097088" y="4210050"/>
          <p14:tracePt t="39590" x="2089150" y="4210050"/>
          <p14:tracePt t="39598" x="2089150" y="4225925"/>
          <p14:tracePt t="39605" x="2089150" y="4233863"/>
          <p14:tracePt t="39612" x="2081213" y="4241800"/>
          <p14:tracePt t="39622" x="2073275" y="4257675"/>
          <p14:tracePt t="39627" x="2057400" y="4257675"/>
          <p14:tracePt t="39635" x="2057400" y="4273550"/>
          <p14:tracePt t="39642" x="2049463" y="4273550"/>
          <p14:tracePt t="39651" x="2049463" y="4281488"/>
          <p14:tracePt t="39657" x="2033588" y="4291013"/>
          <p14:tracePt t="39669" x="2033588" y="4298950"/>
          <p14:tracePt t="39673" x="2025650" y="4298950"/>
          <p14:tracePt t="39681" x="2017713" y="4306888"/>
          <p14:tracePt t="39688" x="2000250" y="4322763"/>
          <p14:tracePt t="39697" x="1984375" y="4330700"/>
          <p14:tracePt t="39702" x="1976438" y="4346575"/>
          <p14:tracePt t="39709" x="1968500" y="4354513"/>
          <p14:tracePt t="39718" x="1960563" y="4370388"/>
          <p14:tracePt t="39724" x="1936750" y="4378325"/>
          <p14:tracePt t="39733" x="1928813" y="4386263"/>
          <p14:tracePt t="39743" x="1912938" y="4402138"/>
          <p14:tracePt t="39748" x="1897063" y="4410075"/>
          <p14:tracePt t="39755" x="1873250" y="4418013"/>
          <p14:tracePt t="39763" x="1865313" y="4433888"/>
          <p14:tracePt t="39770" x="1849438" y="4441825"/>
          <p14:tracePt t="39777" x="1833563" y="4449763"/>
          <p14:tracePt t="39785" x="1817688" y="4457700"/>
          <p14:tracePt t="39794" x="1793875" y="4465638"/>
          <p14:tracePt t="39800" x="1770063" y="4481513"/>
          <p14:tracePt t="39807" x="1754188" y="4489450"/>
          <p14:tracePt t="39817" x="1746250" y="4505325"/>
          <p14:tracePt t="39825" x="1730375" y="4505325"/>
          <p14:tracePt t="39829" x="1706563" y="4521200"/>
          <p14:tracePt t="39838" x="1690688" y="4529138"/>
          <p14:tracePt t="39844" x="1674813" y="4545013"/>
          <p14:tracePt t="39857" x="1658938" y="4552950"/>
          <p14:tracePt t="39859" x="1641475" y="4568825"/>
          <p14:tracePt t="39867" x="1625600" y="4576763"/>
          <p14:tracePt t="39874" x="1609725" y="4584700"/>
          <p14:tracePt t="39884" x="1593850" y="4592638"/>
          <p14:tracePt t="39890" x="1585913" y="4592638"/>
          <p14:tracePt t="39906" x="1554163" y="4616450"/>
          <p14:tracePt t="39914" x="1546225" y="4616450"/>
          <p14:tracePt t="39922" x="1538288" y="4624388"/>
          <p14:tracePt t="39927" x="1522413" y="4633913"/>
          <p14:tracePt t="39937" x="1514475" y="4641850"/>
          <p14:tracePt t="39943" x="1498600" y="4649788"/>
          <p14:tracePt t="39950" x="1490663" y="4649788"/>
          <p14:tracePt t="39958" x="1482725" y="4657725"/>
          <p14:tracePt t="39967" x="1474788" y="4665663"/>
          <p14:tracePt t="39973" x="1466850" y="4665663"/>
          <p14:tracePt t="39980" x="1458913" y="4673600"/>
          <p14:tracePt t="39988" x="1443038" y="4673600"/>
          <p14:tracePt t="39993" x="1435100" y="4673600"/>
          <p14:tracePt t="40009" x="1419225" y="4673600"/>
          <p14:tracePt t="40019" x="1411288" y="4673600"/>
          <p14:tracePt t="40024" x="1403350" y="4673600"/>
          <p14:tracePt t="40033" x="1395413" y="4673600"/>
          <p14:tracePt t="40039" x="1379538" y="4673600"/>
          <p14:tracePt t="40047" x="1363663" y="4673600"/>
          <p14:tracePt t="40055" x="1347788" y="4673600"/>
          <p14:tracePt t="40062" x="1339850" y="4673600"/>
          <p14:tracePt t="40071" x="1323975" y="4673600"/>
          <p14:tracePt t="40077" x="1308100" y="4673600"/>
          <p14:tracePt t="40085" x="1300163" y="4673600"/>
          <p14:tracePt t="40092" x="1284288" y="4673600"/>
          <p14:tracePt t="40101" x="1266825" y="4673600"/>
          <p14:tracePt t="40107" x="1250950" y="4673600"/>
          <p14:tracePt t="40122" x="1235075" y="4673600"/>
          <p14:tracePt t="40131" x="1227138" y="4673600"/>
          <p14:tracePt t="40145" x="1219200" y="4673600"/>
          <p14:tracePt t="40153" x="1211263" y="4673600"/>
          <p14:tracePt t="40159" x="1203325" y="4673600"/>
          <p14:tracePt t="40183" x="1195388" y="4673600"/>
          <p14:tracePt t="40197" x="1179513" y="4673600"/>
          <p14:tracePt t="40212" x="1171575" y="4673600"/>
          <p14:tracePt t="40220" x="1163638" y="4673600"/>
          <p14:tracePt t="40227" x="1155700" y="4673600"/>
          <p14:tracePt t="40235" x="1139825" y="4673600"/>
          <p14:tracePt t="40241" x="1131888" y="4673600"/>
          <p14:tracePt t="40250" x="1123950" y="4673600"/>
          <p14:tracePt t="40258" x="1116013" y="4673600"/>
          <p14:tracePt t="40267" x="1100138" y="4673600"/>
          <p14:tracePt t="40272" x="1092200" y="4673600"/>
          <p14:tracePt t="40280" x="1084263" y="4673600"/>
          <p14:tracePt t="40290" x="1076325" y="4673600"/>
          <p14:tracePt t="40294" x="1068388" y="4673600"/>
          <p14:tracePt t="40303" x="1052513" y="4673600"/>
          <p14:tracePt t="40340" x="1044575" y="4673600"/>
          <p14:tracePt t="40355" x="1036638" y="4673600"/>
          <p14:tracePt t="40378" x="1028700" y="4673600"/>
          <p14:tracePt t="40392" x="1020763" y="4673600"/>
          <p14:tracePt t="40420" x="1012825" y="4673600"/>
          <p14:tracePt t="40453" x="1004888" y="4673600"/>
          <p14:tracePt t="40670" x="1012825" y="4673600"/>
          <p14:tracePt t="40694" x="1020763" y="4673600"/>
          <p14:tracePt t="40708" x="1028700" y="4673600"/>
          <p14:tracePt t="40730" x="1036638" y="4673600"/>
          <p14:tracePt t="40759" x="1044575" y="4673600"/>
          <p14:tracePt t="40774" x="1052513" y="4673600"/>
          <p14:tracePt t="40782" x="1052513" y="4665663"/>
          <p14:tracePt t="40790" x="1060450" y="4665663"/>
          <p14:tracePt t="40804" x="1068388" y="4665663"/>
          <p14:tracePt t="40813" x="1084263" y="4665663"/>
          <p14:tracePt t="40823" x="1092200" y="4665663"/>
          <p14:tracePt t="40827" x="1100138" y="4665663"/>
          <p14:tracePt t="40836" x="1116013" y="4665663"/>
          <p14:tracePt t="40842" x="1123950" y="4665663"/>
          <p14:tracePt t="40853" x="1131888" y="4665663"/>
          <p14:tracePt t="40857" x="1147763" y="4665663"/>
          <p14:tracePt t="40867" x="1163638" y="4665663"/>
          <p14:tracePt t="40873" x="1179513" y="4665663"/>
          <p14:tracePt t="40893" x="1211263" y="4665663"/>
          <p14:tracePt t="40897" x="1235075" y="4665663"/>
          <p14:tracePt t="40922" x="1284288" y="4673600"/>
          <p14:tracePt t="40927" x="1292225" y="4673600"/>
          <p14:tracePt t="40934" x="1316038" y="4673600"/>
          <p14:tracePt t="40941" x="1323975" y="4673600"/>
          <p14:tracePt t="40956" x="1363663" y="4673600"/>
          <p14:tracePt t="40962" x="1387475" y="4681538"/>
          <p14:tracePt t="40972" x="1411288" y="4681538"/>
          <p14:tracePt t="40979" x="1427163" y="4681538"/>
          <p14:tracePt t="40986" x="1450975" y="4681538"/>
          <p14:tracePt t="40991" x="1474788" y="4681538"/>
          <p14:tracePt t="40999" x="1498600" y="4681538"/>
          <p14:tracePt t="41005" x="1530350" y="4681538"/>
          <p14:tracePt t="41013" x="1562100" y="4681538"/>
          <p14:tracePt t="41020" x="1601788" y="4681538"/>
          <p14:tracePt t="41027" x="1625600" y="4681538"/>
          <p14:tracePt t="41036" x="1666875" y="4681538"/>
          <p14:tracePt t="41043" x="1714500" y="4681538"/>
          <p14:tracePt t="41051" x="1746250" y="4681538"/>
          <p14:tracePt t="41058" x="1778000" y="4681538"/>
          <p14:tracePt t="41066" x="1809750" y="4681538"/>
          <p14:tracePt t="41073" x="1841500" y="4681538"/>
          <p14:tracePt t="41082" x="1857375" y="4681538"/>
          <p14:tracePt t="41089" x="1881188" y="4681538"/>
          <p14:tracePt t="41100" x="1905000" y="4681538"/>
          <p14:tracePt t="41106" x="1920875" y="4681538"/>
          <p14:tracePt t="41121" x="1928813" y="4681538"/>
          <p14:tracePt t="41142" x="1936750" y="4681538"/>
          <p14:tracePt t="41151" x="1944688" y="4681538"/>
          <p14:tracePt t="41167" x="1952625" y="4681538"/>
          <p14:tracePt t="41181" x="1960563" y="4681538"/>
          <p14:tracePt t="41196" x="1976438" y="4681538"/>
          <p14:tracePt t="43286" x="1912938" y="4681538"/>
          <p14:tracePt t="43291" x="1873250" y="4681538"/>
          <p14:tracePt t="43295" x="1857375" y="4681538"/>
          <p14:tracePt t="43301" x="1841500" y="4681538"/>
          <p14:tracePt t="43308" x="1833563" y="4681538"/>
          <p14:tracePt t="43316" x="1817688" y="4681538"/>
          <p14:tracePt t="43324" x="1793875" y="4681538"/>
          <p14:tracePt t="43333" x="1778000" y="4681538"/>
          <p14:tracePt t="43339" x="1754188" y="4681538"/>
          <p14:tracePt t="43347" x="1730375" y="4681538"/>
          <p14:tracePt t="43354" x="1698625" y="4681538"/>
          <p14:tracePt t="43362" x="1674813" y="4681538"/>
          <p14:tracePt t="43368" x="1651000" y="4681538"/>
          <p14:tracePt t="43376" x="1625600" y="4681538"/>
          <p14:tracePt t="43384" x="1593850" y="4681538"/>
          <p14:tracePt t="43391" x="1570038" y="4681538"/>
          <p14:tracePt t="43399" x="1538288" y="4681538"/>
          <p14:tracePt t="43406" x="1522413" y="4681538"/>
          <p14:tracePt t="43414" x="1506538" y="4681538"/>
          <p14:tracePt t="43422" x="1498600" y="4681538"/>
          <p14:tracePt t="43431" x="1482725" y="4681538"/>
          <p14:tracePt t="43436" x="1474788" y="4681538"/>
          <p14:tracePt t="43444" x="1466850" y="4681538"/>
          <p14:tracePt t="43452" x="1458913" y="4681538"/>
          <p14:tracePt t="43468" x="1450975" y="4681538"/>
          <p14:tracePt t="43474" x="1443038" y="4681538"/>
          <p14:tracePt t="43485" x="1435100" y="4681538"/>
          <p14:tracePt t="43489" x="1427163" y="4681538"/>
          <p14:tracePt t="43505" x="1419225" y="4681538"/>
          <p14:tracePt t="43515" x="1411288" y="4681538"/>
          <p14:tracePt t="43520" x="1403350" y="4681538"/>
          <p14:tracePt t="43528" x="1395413" y="4681538"/>
          <p14:tracePt t="43542" x="1387475" y="4681538"/>
          <p14:tracePt t="43551" x="1379538" y="4681538"/>
          <p14:tracePt t="43567" x="1371600" y="4681538"/>
          <p14:tracePt t="43582" x="1363663" y="4681538"/>
          <p14:tracePt t="43599" x="1355725" y="4681538"/>
          <p14:tracePt t="43603" x="1347788" y="4681538"/>
          <p14:tracePt t="43610" x="1339850" y="4681538"/>
          <p14:tracePt t="43626" x="1331913" y="4681538"/>
          <p14:tracePt t="43635" x="1316038" y="4681538"/>
          <p14:tracePt t="43647" x="1308100" y="4681538"/>
          <p14:tracePt t="43655" x="1300163" y="4681538"/>
          <p14:tracePt t="43664" x="1284288" y="4681538"/>
          <p14:tracePt t="43671" x="1274763" y="4681538"/>
          <p14:tracePt t="43687" x="1266825" y="4681538"/>
          <p14:tracePt t="43701" x="1258888" y="4681538"/>
          <p14:tracePt t="43732" x="1250950" y="4681538"/>
          <p14:tracePt t="43753" x="1243013" y="4681538"/>
          <p14:tracePt t="43774" x="1235075" y="4681538"/>
          <p14:tracePt t="43782" x="1227138" y="4681538"/>
          <p14:tracePt t="43789" x="1219200" y="4681538"/>
          <p14:tracePt t="43804" x="1211263" y="4681538"/>
          <p14:tracePt t="43819" x="1203325" y="4681538"/>
          <p14:tracePt t="43828" x="1195388" y="4681538"/>
          <p14:tracePt t="43842" x="1187450" y="4681538"/>
          <p14:tracePt t="43858" x="1179513" y="4681538"/>
          <p14:tracePt t="43873" x="1171575" y="4681538"/>
          <p14:tracePt t="43881" x="1163638" y="4681538"/>
          <p14:tracePt t="43903" x="1155700" y="4681538"/>
          <p14:tracePt t="43934" x="1147763" y="4681538"/>
          <p14:tracePt t="44030" x="1139825" y="4681538"/>
          <p14:tracePt t="45972" x="1155700" y="4681538"/>
          <p14:tracePt t="45979" x="1171575" y="4681538"/>
          <p14:tracePt t="45987" x="1187450" y="4681538"/>
          <p14:tracePt t="45994" x="1211263" y="4681538"/>
          <p14:tracePt t="46001" x="1227138" y="4681538"/>
          <p14:tracePt t="46011" x="1250950" y="4681538"/>
          <p14:tracePt t="46016" x="1274763" y="4681538"/>
          <p14:tracePt t="46023" x="1300163" y="4689475"/>
          <p14:tracePt t="46032" x="1316038" y="4689475"/>
          <p14:tracePt t="46039" x="1339850" y="4689475"/>
          <p14:tracePt t="46047" x="1347788" y="4697413"/>
          <p14:tracePt t="46054" x="1363663" y="4697413"/>
          <p14:tracePt t="46062" x="1379538" y="4697413"/>
          <p14:tracePt t="46068" x="1395413" y="4697413"/>
          <p14:tracePt t="46078" x="1411288" y="4697413"/>
          <p14:tracePt t="46084" x="1427163" y="4697413"/>
          <p14:tracePt t="46091" x="1443038" y="4705350"/>
          <p14:tracePt t="46101" x="1450975" y="4705350"/>
          <p14:tracePt t="46106" x="1458913" y="4705350"/>
          <p14:tracePt t="46115" x="1474788" y="4713288"/>
          <p14:tracePt t="46121" x="1482725" y="4713288"/>
          <p14:tracePt t="46137" x="1490663" y="4713288"/>
          <p14:tracePt t="46347" x="1498600" y="4713288"/>
          <p14:tracePt t="48244" x="1506538" y="4713288"/>
          <p14:tracePt t="48258" x="1514475" y="4713288"/>
          <p14:tracePt t="48265" x="1522413" y="4713288"/>
          <p14:tracePt t="48276" x="1530350" y="4713288"/>
          <p14:tracePt t="48280" x="1538288" y="4713288"/>
          <p14:tracePt t="48295" x="1554163" y="4713288"/>
          <p14:tracePt t="48303" x="1570038" y="4713288"/>
          <p14:tracePt t="48310" x="1577975" y="4713288"/>
          <p14:tracePt t="48318" x="1585913" y="4713288"/>
          <p14:tracePt t="48326" x="1601788" y="4713288"/>
          <p14:tracePt t="48333" x="1617663" y="4713288"/>
          <p14:tracePt t="48341" x="1633538" y="4713288"/>
          <p14:tracePt t="48348" x="1658938" y="4713288"/>
          <p14:tracePt t="48355" x="1674813" y="4713288"/>
          <p14:tracePt t="48363" x="1698625" y="4713288"/>
          <p14:tracePt t="48370" x="1706563" y="4713288"/>
          <p14:tracePt t="48378" x="1730375" y="4713288"/>
          <p14:tracePt t="48385" x="1746250" y="4713288"/>
          <p14:tracePt t="48394" x="1762125" y="4713288"/>
          <p14:tracePt t="48400" x="1770063" y="4713288"/>
          <p14:tracePt t="48408" x="1778000" y="4713288"/>
          <p14:tracePt t="48415" x="1793875" y="4713288"/>
          <p14:tracePt t="48430" x="1801813" y="4713288"/>
          <p14:tracePt t="48445" x="1809750" y="4713288"/>
          <p14:tracePt t="48476" x="1817688" y="4713288"/>
          <p14:tracePt t="48498" x="1825625" y="4713288"/>
          <p14:tracePt t="48567" x="1833563" y="4713288"/>
          <p14:tracePt t="48656" x="1841500" y="4713288"/>
          <p14:tracePt t="49510" x="1833563" y="4713288"/>
          <p14:tracePt t="49526" x="1825625" y="4713288"/>
          <p14:tracePt t="49532" x="1817688" y="4713288"/>
          <p14:tracePt t="50845" x="1809750" y="4713288"/>
          <p14:tracePt t="50852" x="1801813" y="4713288"/>
          <p14:tracePt t="50860" x="1785938" y="4721225"/>
          <p14:tracePt t="50868" x="1770063" y="4721225"/>
          <p14:tracePt t="50876" x="1746250" y="4729163"/>
          <p14:tracePt t="50892" x="1706563" y="4737100"/>
          <p14:tracePt t="50898" x="1690688" y="4737100"/>
          <p14:tracePt t="50906" x="1682750" y="4745038"/>
          <p14:tracePt t="50913" x="1666875" y="4752975"/>
          <p14:tracePt t="50921" x="1633538" y="4752975"/>
          <p14:tracePt t="50928" x="1617663" y="4760913"/>
          <p14:tracePt t="50936" x="1593850" y="4768850"/>
          <p14:tracePt t="50944" x="1577975" y="4776788"/>
          <p14:tracePt t="50950" x="1562100" y="4776788"/>
          <p14:tracePt t="50958" x="1554163" y="4776788"/>
          <p14:tracePt t="50966" x="1538288" y="4776788"/>
          <p14:tracePt t="50975" x="1530350" y="4776788"/>
          <p14:tracePt t="50980" x="1522413" y="4776788"/>
          <p14:tracePt t="50989" x="1514475" y="4776788"/>
          <p14:tracePt t="50995" x="1506538" y="4776788"/>
          <p14:tracePt t="51006" x="1506538" y="4784725"/>
          <p14:tracePt t="51011" x="1498600" y="4784725"/>
          <p14:tracePt t="51026" x="1490663" y="4792663"/>
          <p14:tracePt t="51033" x="1482725" y="4792663"/>
          <p14:tracePt t="51041" x="1474788" y="4792663"/>
          <p14:tracePt t="51048" x="1458913" y="4792663"/>
          <p14:tracePt t="51057" x="1443038" y="4792663"/>
          <p14:tracePt t="51064" x="1435100" y="4792663"/>
          <p14:tracePt t="51074" x="1419225" y="4792663"/>
          <p14:tracePt t="51079" x="1403350" y="4784725"/>
          <p14:tracePt t="51087" x="1363663" y="4784725"/>
          <p14:tracePt t="51095" x="1331913" y="4784725"/>
          <p14:tracePt t="51103" x="1308100" y="4784725"/>
          <p14:tracePt t="51110" x="1292225" y="4784725"/>
          <p14:tracePt t="51119" x="1258888" y="4776788"/>
          <p14:tracePt t="51125" x="1227138" y="4768850"/>
          <p14:tracePt t="51133" x="1203325" y="4768850"/>
          <p14:tracePt t="51141" x="1163638" y="4760913"/>
          <p14:tracePt t="51148" x="1131888" y="4752975"/>
          <p14:tracePt t="51157" x="1108075" y="4737100"/>
          <p14:tracePt t="51165" x="1092200" y="4737100"/>
          <p14:tracePt t="51169" x="1068388" y="4729163"/>
          <p14:tracePt t="51179" x="1052513" y="4721225"/>
          <p14:tracePt t="51184" x="1044575" y="4713288"/>
          <p14:tracePt t="51193" x="1020763" y="4713288"/>
          <p14:tracePt t="51199" x="1012825" y="4713288"/>
          <p14:tracePt t="51210" x="1004888" y="4713288"/>
          <p14:tracePt t="51215" x="996950" y="4705350"/>
          <p14:tracePt t="51268" x="989013" y="4705350"/>
          <p14:tracePt t="51439" x="989013" y="4697413"/>
          <p14:tracePt t="51457" x="989013" y="4681538"/>
          <p14:tracePt t="51462" x="989013" y="4673600"/>
          <p14:tracePt t="51469" x="989013" y="4649788"/>
          <p14:tracePt t="51477" x="996950" y="4624388"/>
          <p14:tracePt t="51484" x="1004888" y="4592638"/>
          <p14:tracePt t="51493" x="1012825" y="4560888"/>
          <p14:tracePt t="51499" x="1012825" y="4529138"/>
          <p14:tracePt t="51507" x="1020763" y="4481513"/>
          <p14:tracePt t="51514" x="1020763" y="4457700"/>
          <p14:tracePt t="51523" x="1020763" y="4425950"/>
          <p14:tracePt t="51529" x="1028700" y="4394200"/>
          <p14:tracePt t="51538" x="1028700" y="4370388"/>
          <p14:tracePt t="51544" x="1028700" y="4354513"/>
          <p14:tracePt t="51551" x="1028700" y="4330700"/>
          <p14:tracePt t="51560" x="1028700" y="4314825"/>
          <p14:tracePt t="51569" x="1028700" y="4306888"/>
          <p14:tracePt t="51575" x="1028700" y="4298950"/>
          <p14:tracePt t="51591" x="1028700" y="4291013"/>
          <p14:tracePt t="51695" x="1020763" y="4291013"/>
          <p14:tracePt t="51732" x="1012825" y="4291013"/>
          <p14:tracePt t="51778" x="1012825" y="4298950"/>
          <p14:tracePt t="51809" x="1012825" y="4306888"/>
          <p14:tracePt t="51883" x="1020763" y="4306888"/>
          <p14:tracePt t="51889" x="1028700" y="4306888"/>
          <p14:tracePt t="51912" x="1076325" y="4306888"/>
          <p14:tracePt t="51920" x="1084263" y="4314825"/>
          <p14:tracePt t="51929" x="1108075" y="4314825"/>
          <p14:tracePt t="51934" x="1147763" y="4314825"/>
          <p14:tracePt t="51943" x="1187450" y="4314825"/>
          <p14:tracePt t="51949" x="1227138" y="4314825"/>
          <p14:tracePt t="51957" x="1284288" y="4314825"/>
          <p14:tracePt t="51964" x="1308100" y="4314825"/>
          <p14:tracePt t="51972" x="1363663" y="4314825"/>
          <p14:tracePt t="51979" x="1427163" y="4314825"/>
          <p14:tracePt t="51988" x="1498600" y="4314825"/>
          <p14:tracePt t="51994" x="1585913" y="4314825"/>
          <p14:tracePt t="52002" x="1674813" y="4314825"/>
          <p14:tracePt t="52010" x="1770063" y="4314825"/>
          <p14:tracePt t="52017" x="1841500" y="4314825"/>
          <p14:tracePt t="52025" x="1936750" y="4306888"/>
          <p14:tracePt t="52033" x="2033588" y="4298950"/>
          <p14:tracePt t="52041" x="2120900" y="4281488"/>
          <p14:tracePt t="52046" x="2200275" y="4273550"/>
          <p14:tracePt t="52058" x="2279650" y="4257675"/>
          <p14:tracePt t="52065" x="2343150" y="4249738"/>
          <p14:tracePt t="52071" x="2374900" y="4241800"/>
          <p14:tracePt t="52079" x="2432050" y="4225925"/>
          <p14:tracePt t="52085" x="2471738" y="4217988"/>
          <p14:tracePt t="52094" x="2519363" y="4210050"/>
          <p14:tracePt t="52102" x="2543175" y="4194175"/>
          <p14:tracePt t="52107" x="2566988" y="4178300"/>
          <p14:tracePt t="52115" x="2590800" y="4178300"/>
          <p14:tracePt t="52126" x="2630488" y="4162425"/>
          <p14:tracePt t="52135" x="2662238" y="4154488"/>
          <p14:tracePt t="52139" x="2717800" y="4146550"/>
          <p14:tracePt t="52146" x="2774950" y="4138613"/>
          <p14:tracePt t="52152" x="2830513" y="4122738"/>
          <p14:tracePt t="52161" x="2894013" y="4106863"/>
          <p14:tracePt t="52167" x="2957513" y="4098925"/>
          <p14:tracePt t="52177" x="3013075" y="4090988"/>
          <p14:tracePt t="52184" x="3084513" y="4067175"/>
          <p14:tracePt t="52191" x="3141663" y="4059238"/>
          <p14:tracePt t="52198" x="3205163" y="4027488"/>
          <p14:tracePt t="52206" x="3260725" y="4027488"/>
          <p14:tracePt t="52213" x="3316288" y="3995738"/>
          <p14:tracePt t="52221" x="3348038" y="3995738"/>
          <p14:tracePt t="52230" x="3387725" y="3979863"/>
          <p14:tracePt t="52235" x="3411538" y="3963988"/>
          <p14:tracePt t="52242" x="3451225" y="3948113"/>
          <p14:tracePt t="52248" x="3484563" y="3938588"/>
          <p14:tracePt t="52257" x="3524250" y="3922713"/>
          <p14:tracePt t="52265" x="3571875" y="3898900"/>
          <p14:tracePt t="52274" x="3611563" y="3883025"/>
          <p14:tracePt t="52279" x="3651250" y="3867150"/>
          <p14:tracePt t="52287" x="3706813" y="3843338"/>
          <p14:tracePt t="52294" x="3762375" y="3827463"/>
          <p14:tracePt t="52301" x="3817938" y="3811588"/>
          <p14:tracePt t="52310" x="3859213" y="3795713"/>
          <p14:tracePt t="52317" x="3898900" y="3779838"/>
          <p14:tracePt t="52326" x="3946525" y="3763963"/>
          <p14:tracePt t="52332" x="3994150" y="3748088"/>
          <p14:tracePt t="52340" x="4017963" y="3740150"/>
          <p14:tracePt t="52347" x="4057650" y="3724275"/>
          <p14:tracePt t="52357" x="4089400" y="3708400"/>
          <p14:tracePt t="52363" x="4113213" y="3700463"/>
          <p14:tracePt t="52369" x="4152900" y="3692525"/>
          <p14:tracePt t="52377" x="4192588" y="3668713"/>
          <p14:tracePt t="52384" x="4217988" y="3660775"/>
          <p14:tracePt t="52393" x="4249738" y="3644900"/>
          <p14:tracePt t="52399" x="4281488" y="3629025"/>
          <p14:tracePt t="52406" x="4305300" y="3613150"/>
          <p14:tracePt t="52414" x="4321175" y="3595688"/>
          <p14:tracePt t="52423" x="4337050" y="3587750"/>
          <p14:tracePt t="52429" x="4360863" y="3571875"/>
          <p14:tracePt t="52438" x="4360863" y="3563938"/>
          <p14:tracePt t="52588" x="4368800" y="3563938"/>
          <p14:tracePt t="52595" x="4376738" y="3563938"/>
          <p14:tracePt t="52602" x="4392613" y="3563938"/>
          <p14:tracePt t="52610" x="4424363" y="3563938"/>
          <p14:tracePt t="52617" x="4456113" y="3563938"/>
          <p14:tracePt t="52627" x="4503738" y="3563938"/>
          <p14:tracePt t="52632" x="4543425" y="3563938"/>
          <p14:tracePt t="52641" x="4567238" y="3563938"/>
          <p14:tracePt t="52647" x="4608513" y="3556000"/>
          <p14:tracePt t="52657" x="4632325" y="3556000"/>
          <p14:tracePt t="52661" x="4664075" y="3556000"/>
          <p14:tracePt t="52670" x="4695825" y="3556000"/>
          <p14:tracePt t="52678" x="4719638" y="3556000"/>
          <p14:tracePt t="52684" x="4743450" y="3548063"/>
          <p14:tracePt t="52693" x="4767263" y="3548063"/>
          <p14:tracePt t="52707" x="4775200" y="3548063"/>
          <p14:tracePt t="52715" x="4799013" y="3548063"/>
          <p14:tracePt t="52723" x="4806950" y="3540125"/>
          <p14:tracePt t="52731" x="4822825" y="3540125"/>
          <p14:tracePt t="52737" x="4830763" y="3540125"/>
          <p14:tracePt t="52745" x="4846638" y="3532188"/>
          <p14:tracePt t="52752" x="4862513" y="3532188"/>
          <p14:tracePt t="52763" x="4878388" y="3532188"/>
          <p14:tracePt t="52766" x="4902200" y="3532188"/>
          <p14:tracePt t="52776" x="4918075" y="3524250"/>
          <p14:tracePt t="52782" x="4933950" y="3516313"/>
          <p14:tracePt t="52792" x="4959350" y="3516313"/>
          <p14:tracePt t="52797" x="4983163" y="3516313"/>
          <p14:tracePt t="52808" x="4999038" y="3516313"/>
          <p14:tracePt t="52813" x="5006975" y="3516313"/>
          <p14:tracePt t="52820" x="5022850" y="3516313"/>
          <p14:tracePt t="52828" x="5038725" y="3516313"/>
          <p14:tracePt t="52834" x="5054600" y="3516313"/>
          <p14:tracePt t="52926" x="5062538" y="3516313"/>
          <p14:tracePt t="52940" x="5070475" y="3516313"/>
          <p14:tracePt t="52958" x="5078413" y="3516313"/>
          <p14:tracePt t="52964" x="5086350" y="3516313"/>
          <p14:tracePt t="52971" x="5094288" y="3516313"/>
          <p14:tracePt t="52985" x="5110163" y="3516313"/>
          <p14:tracePt t="53000" x="5118100" y="3524250"/>
          <p14:tracePt t="53011" x="5126038" y="3524250"/>
          <p14:tracePt t="53413" x="5126038" y="3532188"/>
          <p14:tracePt t="53434" x="5126038" y="3540125"/>
          <p14:tracePt t="53449" x="5118100" y="3548063"/>
          <p14:tracePt t="53464" x="5110163" y="3556000"/>
          <p14:tracePt t="53473" x="5110163" y="3563938"/>
          <p14:tracePt t="53494" x="5102225" y="3563938"/>
          <p14:tracePt t="53502" x="5102225" y="3571875"/>
          <p14:tracePt t="54626" x="0" y="0"/>
        </p14:tracePtLst>
        <p14:tracePtLst>
          <p14:tracePt t="79768" x="6616700" y="5175250"/>
          <p14:tracePt t="80029" x="6632575" y="5175250"/>
          <p14:tracePt t="80036" x="6664325" y="5175250"/>
          <p14:tracePt t="80044" x="6696075" y="5175250"/>
          <p14:tracePt t="80052" x="6727825" y="5167313"/>
          <p14:tracePt t="80068" x="6792913" y="5159375"/>
          <p14:tracePt t="80074" x="6816725" y="5159375"/>
          <p14:tracePt t="80081" x="6840538" y="5159375"/>
          <p14:tracePt t="80089" x="6864350" y="5151438"/>
          <p14:tracePt t="80097" x="6880225" y="5151438"/>
          <p14:tracePt t="80104" x="6888163" y="5151438"/>
          <p14:tracePt t="80111" x="6904038" y="5143500"/>
          <p14:tracePt t="80119" x="6911975" y="5143500"/>
          <p14:tracePt t="80126" x="6919913" y="5143500"/>
          <p14:tracePt t="80135" x="6927850" y="5143500"/>
          <p14:tracePt t="80142" x="6935788" y="5143500"/>
          <p14:tracePt t="80151" x="6943725" y="5143500"/>
          <p14:tracePt t="80156" x="6959600" y="5135563"/>
          <p14:tracePt t="80165" x="6975475" y="5127625"/>
          <p14:tracePt t="80172" x="6991350" y="5127625"/>
          <p14:tracePt t="80182" x="7007225" y="5119688"/>
          <p14:tracePt t="80186" x="7023100" y="5111750"/>
          <p14:tracePt t="80194" x="7046913" y="5103813"/>
          <p14:tracePt t="80202" x="7062788" y="5103813"/>
          <p14:tracePt t="80211" x="7078663" y="5103813"/>
          <p14:tracePt t="80218" x="7094538" y="5103813"/>
          <p14:tracePt t="80225" x="7110413" y="5103813"/>
          <p14:tracePt t="80232" x="7126288" y="5103813"/>
          <p14:tracePt t="80241" x="7143750" y="5103813"/>
          <p14:tracePt t="80249" x="7159625" y="5103813"/>
          <p14:tracePt t="80254" x="7167563" y="5103813"/>
          <p14:tracePt t="80262" x="7175500" y="5095875"/>
          <p14:tracePt t="80269" x="7183438" y="5095875"/>
          <p14:tracePt t="80277" x="7191375" y="5095875"/>
          <p14:tracePt t="80316" x="7199313" y="5095875"/>
          <p14:tracePt t="80346" x="7199313" y="5087938"/>
          <p14:tracePt t="80354" x="7207250" y="5087938"/>
          <p14:tracePt t="80368" x="7215188" y="5087938"/>
          <p14:tracePt t="80375" x="7223125" y="5087938"/>
          <p14:tracePt t="80390" x="7231063" y="5087938"/>
          <p14:tracePt t="80405" x="7239000" y="5087938"/>
          <p14:tracePt t="80444" x="7246938" y="5087938"/>
          <p14:tracePt t="80467" x="7254875" y="5087938"/>
          <p14:tracePt t="80481" x="7262813" y="5087938"/>
          <p14:tracePt t="80496" x="7270750" y="5087938"/>
          <p14:tracePt t="80505" x="7278688" y="5087938"/>
          <p14:tracePt t="80510" x="7286625" y="5087938"/>
          <p14:tracePt t="80519" x="7302500" y="5087938"/>
          <p14:tracePt t="80525" x="7318375" y="5087938"/>
          <p14:tracePt t="80533" x="7342188" y="5087938"/>
          <p14:tracePt t="80540" x="7358063" y="5087938"/>
          <p14:tracePt t="80549" x="7373938" y="5087938"/>
          <p14:tracePt t="80556" x="7389813" y="5087938"/>
          <p14:tracePt t="80563" x="7413625" y="5087938"/>
          <p14:tracePt t="80571" x="7437438" y="5087938"/>
          <p14:tracePt t="80578" x="7453313" y="5087938"/>
          <p14:tracePt t="80587" x="7469188" y="5087938"/>
          <p14:tracePt t="80592" x="7485063" y="5087938"/>
          <p14:tracePt t="80601" x="7502525" y="5087938"/>
          <p14:tracePt t="80608" x="7510463" y="5087938"/>
          <p14:tracePt t="80617" x="7518400" y="5087938"/>
          <p14:tracePt t="80632" x="7526338" y="5087938"/>
          <p14:tracePt t="80647" x="7534275" y="5087938"/>
          <p14:tracePt t="80669" x="7542213" y="5087938"/>
          <p14:tracePt t="80683" x="7542213" y="5080000"/>
          <p14:tracePt t="80690" x="7550150" y="5080000"/>
          <p14:tracePt t="80706" x="7558088" y="5080000"/>
          <p14:tracePt t="80795" x="7566025" y="5080000"/>
          <p14:tracePt t="80869" x="7573963" y="5080000"/>
          <p14:tracePt t="80908" x="7581900" y="5080000"/>
          <p14:tracePt t="80946" x="7589838" y="5080000"/>
          <p14:tracePt t="80985" x="7597775" y="5080000"/>
          <p14:tracePt t="80992" x="7613650" y="5080000"/>
          <p14:tracePt t="81000" x="7621588" y="5080000"/>
          <p14:tracePt t="81007" x="7629525" y="5080000"/>
          <p14:tracePt t="81014" x="7645400" y="5072063"/>
          <p14:tracePt t="81022" x="7653338" y="5072063"/>
          <p14:tracePt t="81028" x="7661275" y="5072063"/>
          <p14:tracePt t="81037" x="7677150" y="5072063"/>
          <p14:tracePt t="81043" x="7693025" y="5072063"/>
          <p14:tracePt t="81051" x="7708900" y="5072063"/>
          <p14:tracePt t="81057" x="7716838" y="5064125"/>
          <p14:tracePt t="81067" x="7732713" y="5064125"/>
          <p14:tracePt t="81073" x="7748588" y="5064125"/>
          <p14:tracePt t="81085" x="7756525" y="5064125"/>
          <p14:tracePt t="81088" x="7764463" y="5064125"/>
          <p14:tracePt t="81096" x="7772400" y="5056188"/>
          <p14:tracePt t="81104" x="7780338" y="5056188"/>
          <p14:tracePt t="81119" x="7788275" y="5056188"/>
          <p14:tracePt t="81125" x="7796213" y="5048250"/>
          <p14:tracePt t="81134" x="7804150" y="5048250"/>
          <p14:tracePt t="81142" x="7812088" y="5048250"/>
          <p14:tracePt t="81150" x="7820025" y="5048250"/>
          <p14:tracePt t="81156" x="7827963" y="5048250"/>
          <p14:tracePt t="81172" x="7835900" y="5048250"/>
          <p14:tracePt t="81186" x="7843838" y="5048250"/>
          <p14:tracePt t="81200" x="7851775" y="5048250"/>
          <p14:tracePt t="81208" x="7859713" y="5048250"/>
          <p14:tracePt t="81223" x="7877175" y="5048250"/>
          <p14:tracePt t="81233" x="7893050" y="5048250"/>
          <p14:tracePt t="81238" x="7900988" y="5048250"/>
          <p14:tracePt t="81246" x="7924800" y="5048250"/>
          <p14:tracePt t="81254" x="7932738" y="5048250"/>
          <p14:tracePt t="81260" x="7948613" y="5048250"/>
          <p14:tracePt t="81269" x="7964488" y="5048250"/>
          <p14:tracePt t="81275" x="7988300" y="5048250"/>
          <p14:tracePt t="81283" x="7996238" y="5048250"/>
          <p14:tracePt t="81290" x="8004175" y="5048250"/>
          <p14:tracePt t="81300" x="8012113" y="5048250"/>
          <p14:tracePt t="81305" x="8027988" y="5048250"/>
          <p14:tracePt t="81320" x="8035925" y="5048250"/>
          <p14:tracePt t="81336" x="8043863" y="5048250"/>
          <p14:tracePt t="81344" x="8051800" y="5048250"/>
          <p14:tracePt t="81358" x="8059738" y="5048250"/>
          <p14:tracePt t="81374" x="8067675" y="5048250"/>
          <p14:tracePt t="81388" x="8075613" y="5048250"/>
          <p14:tracePt t="81397" x="8083550" y="5048250"/>
          <p14:tracePt t="81405" x="8091488" y="5048250"/>
          <p14:tracePt t="81419" x="8107363" y="5048250"/>
          <p14:tracePt t="81433" x="8123238" y="5048250"/>
          <p14:tracePt t="81440" x="8131175" y="5048250"/>
          <p14:tracePt t="81450" x="8147050" y="5048250"/>
          <p14:tracePt t="81455" x="8162925" y="5048250"/>
          <p14:tracePt t="81466" x="8178800" y="5048250"/>
          <p14:tracePt t="81471" x="8194675" y="5048250"/>
          <p14:tracePt t="81477" x="8210550" y="5048250"/>
          <p14:tracePt t="81487" x="8226425" y="5048250"/>
          <p14:tracePt t="81493" x="8243888" y="5048250"/>
          <p14:tracePt t="81501" x="8267700" y="5048250"/>
          <p14:tracePt t="81508" x="8283575" y="5048250"/>
          <p14:tracePt t="81516" x="8299450" y="5048250"/>
          <p14:tracePt t="81523" x="8315325" y="5048250"/>
          <p14:tracePt t="81532" x="8331200" y="5048250"/>
          <p14:tracePt t="81538" x="8347075" y="5048250"/>
          <p14:tracePt t="81551" x="8362950" y="5048250"/>
          <p14:tracePt t="81555" x="8378825" y="5056188"/>
          <p14:tracePt t="81561" x="8394700" y="5056188"/>
          <p14:tracePt t="81570" x="8402638" y="5056188"/>
          <p14:tracePt t="81579" x="8426450" y="5064125"/>
          <p14:tracePt t="81585" x="8442325" y="5064125"/>
          <p14:tracePt t="81591" x="8458200" y="5064125"/>
          <p14:tracePt t="81602" x="8466138" y="5064125"/>
          <p14:tracePt t="81607" x="8474075" y="5064125"/>
          <p14:tracePt t="81617" x="8489950" y="5064125"/>
          <p14:tracePt t="81628" x="8505825" y="5064125"/>
          <p14:tracePt t="81637" x="8513763" y="5064125"/>
          <p14:tracePt t="81643" x="8529638" y="5064125"/>
          <p14:tracePt t="81651" x="8545513" y="5064125"/>
          <p14:tracePt t="81658" x="8553450" y="5064125"/>
          <p14:tracePt t="81667" x="8569325" y="5064125"/>
          <p14:tracePt t="81673" x="8577263" y="5064125"/>
          <p14:tracePt t="81682" x="8602663" y="5064125"/>
          <p14:tracePt t="81687" x="8610600" y="5064125"/>
          <p14:tracePt t="81697" x="8626475" y="5064125"/>
          <p14:tracePt t="81705" x="8634413" y="5064125"/>
          <p14:tracePt t="81710" x="8650288" y="5064125"/>
          <p14:tracePt t="81719" x="8666163" y="5064125"/>
          <p14:tracePt t="81725" x="8674100" y="5064125"/>
          <p14:tracePt t="81735" x="8697913" y="5064125"/>
          <p14:tracePt t="81740" x="8737600" y="5064125"/>
          <p14:tracePt t="81750" x="8753475" y="5064125"/>
          <p14:tracePt t="81755" x="8769350" y="5056188"/>
          <p14:tracePt t="81764" x="8793163" y="5056188"/>
          <p14:tracePt t="81771" x="8832850" y="5048250"/>
          <p14:tracePt t="81778" x="8848725" y="5048250"/>
          <p14:tracePt t="81786" x="8872538" y="5048250"/>
          <p14:tracePt t="81793" x="8888413" y="5048250"/>
          <p14:tracePt t="81801" x="8904288" y="5040313"/>
          <p14:tracePt t="81809" x="8920163" y="5040313"/>
          <p14:tracePt t="81816" x="8928100" y="5040313"/>
          <p14:tracePt t="81823" x="8936038" y="5040313"/>
          <p14:tracePt t="81832" x="8943975" y="5040313"/>
          <p14:tracePt t="81839" x="8959850" y="5040313"/>
          <p14:tracePt t="81893" x="8969375" y="5040313"/>
          <p14:tracePt t="81906" x="8985250" y="5040313"/>
          <p14:tracePt t="81921" x="9001125" y="5048250"/>
          <p14:tracePt t="81928" x="9017000" y="5056188"/>
          <p14:tracePt t="81937" x="9032875" y="5056188"/>
          <p14:tracePt t="81943" x="9064625" y="5072063"/>
          <p14:tracePt t="81952" x="9088438" y="5080000"/>
          <p14:tracePt t="81958" x="9120188" y="5080000"/>
          <p14:tracePt t="81965" x="9128125" y="5080000"/>
          <p14:tracePt t="82221" x="9136063" y="5087938"/>
          <p14:tracePt t="82228" x="9120188" y="5087938"/>
          <p14:tracePt t="82235" x="9104313" y="5087938"/>
          <p14:tracePt t="82243" x="9080500" y="5087938"/>
          <p14:tracePt t="82251" x="9064625" y="5087938"/>
          <p14:tracePt t="82258" x="9056688" y="5095875"/>
          <p14:tracePt t="82266" x="9048750" y="5095875"/>
          <p14:tracePt t="82273" x="9048750" y="5103813"/>
          <p14:tracePt t="82282" x="9040813" y="5103813"/>
          <p14:tracePt t="82312" x="9032875" y="5103813"/>
          <p14:tracePt t="82320" x="9032875" y="5111750"/>
          <p14:tracePt t="82520" x="9024938" y="5111750"/>
          <p14:tracePt t="82529" x="9017000" y="5111750"/>
          <p14:tracePt t="82538" x="9009063" y="5111750"/>
          <p14:tracePt t="82543" x="8993188" y="5103813"/>
          <p14:tracePt t="82552" x="8977313" y="5103813"/>
          <p14:tracePt t="82558" x="8951913" y="5103813"/>
          <p14:tracePt t="82567" x="8904288" y="5095875"/>
          <p14:tracePt t="82573" x="8864600" y="5095875"/>
          <p14:tracePt t="82581" x="8809038" y="5080000"/>
          <p14:tracePt t="82588" x="8753475" y="5080000"/>
          <p14:tracePt t="82597" x="8721725" y="5080000"/>
          <p14:tracePt t="82602" x="8666163" y="5072063"/>
          <p14:tracePt t="82610" x="8610600" y="5072063"/>
          <p14:tracePt t="82619" x="8569325" y="5072063"/>
          <p14:tracePt t="82627" x="8537575" y="5072063"/>
          <p14:tracePt t="82634" x="8505825" y="5072063"/>
          <p14:tracePt t="82641" x="8482013" y="5072063"/>
          <p14:tracePt t="82649" x="8458200" y="5072063"/>
          <p14:tracePt t="82657" x="8450263" y="5072063"/>
          <p14:tracePt t="82668" x="8442325" y="5072063"/>
          <p14:tracePt t="82671" x="8434388" y="5072063"/>
          <p14:tracePt t="82678" x="8418513" y="5072063"/>
          <p14:tracePt t="82687" x="8410575" y="5072063"/>
          <p14:tracePt t="82708" x="8402638" y="5072063"/>
          <p14:tracePt t="82715" x="8394700" y="5072063"/>
          <p14:tracePt t="82732" x="8386763" y="5072063"/>
          <p14:tracePt t="82748" x="8378825" y="5072063"/>
          <p14:tracePt t="82761" x="8370888" y="5072063"/>
          <p14:tracePt t="82769" x="8362950" y="5072063"/>
          <p14:tracePt t="82775" x="8339138" y="5072063"/>
          <p14:tracePt t="82784" x="8331200" y="5072063"/>
          <p14:tracePt t="82861" x="8323263" y="5072063"/>
          <p14:tracePt t="82868" x="8315325" y="5072063"/>
          <p14:tracePt t="82883" x="8307388" y="5072063"/>
          <p14:tracePt t="82890" x="8299450" y="5072063"/>
          <p14:tracePt t="82907" x="8291513" y="5072063"/>
          <p14:tracePt t="82920" x="8283575" y="5072063"/>
          <p14:tracePt t="84792" x="8283575" y="5064125"/>
          <p14:tracePt t="84800" x="8267700" y="5056188"/>
          <p14:tracePt t="84808" x="8259763" y="5040313"/>
          <p14:tracePt t="84816" x="8251825" y="5040313"/>
          <p14:tracePt t="84822" x="8235950" y="5024438"/>
          <p14:tracePt t="84839" x="8218488" y="5008563"/>
          <p14:tracePt t="84860" x="8210550" y="5008563"/>
          <p14:tracePt t="86006" x="0" y="0"/>
        </p14:tracePtLst>
        <p14:tracePtLst>
          <p14:tracePt t="87007" x="917575" y="4616450"/>
          <p14:tracePt t="87094" x="925513" y="4624388"/>
          <p14:tracePt t="87131" x="933450" y="4624388"/>
          <p14:tracePt t="87139" x="933450" y="4633913"/>
          <p14:tracePt t="87154" x="941388" y="4633913"/>
          <p14:tracePt t="87179" x="949325" y="4633913"/>
          <p14:tracePt t="87184" x="949325" y="4641850"/>
          <p14:tracePt t="87194" x="957263" y="4641850"/>
          <p14:tracePt t="87222" x="965200" y="4641850"/>
          <p14:tracePt t="87276" x="973138" y="4641850"/>
          <p14:tracePt t="87329" x="981075" y="4641850"/>
          <p14:tracePt t="87382" x="981075" y="4649788"/>
          <p14:tracePt t="87388" x="989013" y="4657725"/>
          <p14:tracePt t="87478" x="996950" y="4657725"/>
          <p14:tracePt t="87493" x="1012825" y="4649788"/>
          <p14:tracePt t="87500" x="1028700" y="4616450"/>
          <p14:tracePt t="87509" x="1044575" y="4600575"/>
          <p14:tracePt t="87515" x="1076325" y="4568825"/>
          <p14:tracePt t="87523" x="1092200" y="4545013"/>
          <p14:tracePt t="87531" x="1108075" y="4521200"/>
          <p14:tracePt t="87540" x="1123950" y="4489450"/>
          <p14:tracePt t="87545" x="1131888" y="4473575"/>
          <p14:tracePt t="87552" x="1139825" y="4457700"/>
          <p14:tracePt t="87560" x="1147763" y="4441825"/>
          <p14:tracePt t="87568" x="1147763" y="4425950"/>
          <p14:tracePt t="87577" x="1147763" y="4418013"/>
          <p14:tracePt t="87583" x="1147763" y="4410075"/>
          <p14:tracePt t="87591" x="1147763" y="4394200"/>
          <p14:tracePt t="87598" x="1147763" y="4386263"/>
          <p14:tracePt t="87617" x="1147763" y="4370388"/>
          <p14:tracePt t="87620" x="1147763" y="4362450"/>
          <p14:tracePt t="87630" x="1139825" y="4354513"/>
          <p14:tracePt t="87645" x="1131888" y="4346575"/>
          <p14:tracePt t="87651" x="1123950" y="4346575"/>
          <p14:tracePt t="87659" x="1116013" y="4346575"/>
          <p14:tracePt t="87667" x="1092200" y="4338638"/>
          <p14:tracePt t="87673" x="1076325" y="4338638"/>
          <p14:tracePt t="87682" x="1060450" y="4338638"/>
          <p14:tracePt t="87688" x="1052513" y="4338638"/>
          <p14:tracePt t="87698" x="1028700" y="4338638"/>
          <p14:tracePt t="87703" x="1012825" y="4338638"/>
          <p14:tracePt t="87712" x="996950" y="4338638"/>
          <p14:tracePt t="87718" x="989013" y="4338638"/>
          <p14:tracePt t="87728" x="981075" y="4346575"/>
          <p14:tracePt t="87734" x="973138" y="4346575"/>
          <p14:tracePt t="87749" x="965200" y="4354513"/>
          <p14:tracePt t="87756" x="957263" y="4362450"/>
          <p14:tracePt t="87770" x="949325" y="4370388"/>
          <p14:tracePt t="87784" x="941388" y="4370388"/>
          <p14:tracePt t="87791" x="941388" y="4378325"/>
          <p14:tracePt t="87798" x="941388" y="4386263"/>
          <p14:tracePt t="87806" x="933450" y="4394200"/>
          <p14:tracePt t="87821" x="933450" y="4402138"/>
          <p14:tracePt t="87831" x="925513" y="4418013"/>
          <p14:tracePt t="87837" x="925513" y="4425950"/>
          <p14:tracePt t="87847" x="925513" y="4433888"/>
          <p14:tracePt t="87852" x="925513" y="4449763"/>
          <p14:tracePt t="87860" x="925513" y="4457700"/>
          <p14:tracePt t="87868" x="925513" y="4473575"/>
          <p14:tracePt t="87881" x="925513" y="4481513"/>
          <p14:tracePt t="87884" x="925513" y="4489450"/>
          <p14:tracePt t="87899" x="925513" y="4505325"/>
          <p14:tracePt t="87905" x="925513" y="4513263"/>
          <p14:tracePt t="87914" x="925513" y="4521200"/>
          <p14:tracePt t="87919" x="925513" y="4537075"/>
          <p14:tracePt t="87928" x="925513" y="4545013"/>
          <p14:tracePt t="87934" x="933450" y="4552950"/>
          <p14:tracePt t="87944" x="933450" y="4568825"/>
          <p14:tracePt t="87959" x="933450" y="4576763"/>
          <p14:tracePt t="87965" x="941388" y="4576763"/>
          <p14:tracePt t="87973" x="941388" y="4584700"/>
          <p14:tracePt t="87982" x="949325" y="4600575"/>
          <p14:tracePt t="87988" x="957263" y="4600575"/>
          <p14:tracePt t="87996" x="957263" y="4608513"/>
          <p14:tracePt t="88002" x="957263" y="4616450"/>
          <p14:tracePt t="88010" x="973138" y="4624388"/>
          <p14:tracePt t="88028" x="973138" y="4641850"/>
          <p14:tracePt t="88034" x="981075" y="4641850"/>
          <p14:tracePt t="88040" x="981075" y="4649788"/>
          <p14:tracePt t="88048" x="989013" y="4657725"/>
          <p14:tracePt t="88055" x="996950" y="4665663"/>
          <p14:tracePt t="88071" x="1004888" y="4673600"/>
          <p14:tracePt t="88079" x="1012825" y="4681538"/>
          <p14:tracePt t="88087" x="1020763" y="4689475"/>
          <p14:tracePt t="88117" x="1028700" y="4697413"/>
          <p14:tracePt t="88124" x="1036638" y="4697413"/>
          <p14:tracePt t="88134" x="1036638" y="4705350"/>
          <p14:tracePt t="88142" x="1060450" y="4729163"/>
          <p14:tracePt t="88153" x="1068388" y="4729163"/>
          <p14:tracePt t="88168" x="1076325" y="4729163"/>
          <p14:tracePt t="88198" x="1084263" y="4729163"/>
          <p14:tracePt t="88214" x="1092200" y="4729163"/>
          <p14:tracePt t="88235" x="1100138" y="4729163"/>
          <p14:tracePt t="88250" x="1108075" y="4729163"/>
          <p14:tracePt t="88261" x="1116013" y="4729163"/>
          <p14:tracePt t="88266" x="1131888" y="4729163"/>
          <p14:tracePt t="88273" x="1147763" y="4729163"/>
          <p14:tracePt t="88282" x="1171575" y="4729163"/>
          <p14:tracePt t="88288" x="1187450" y="4729163"/>
          <p14:tracePt t="88297" x="1203325" y="4729163"/>
          <p14:tracePt t="88302" x="1219200" y="4729163"/>
          <p14:tracePt t="88311" x="1235075" y="4729163"/>
          <p14:tracePt t="88318" x="1250950" y="4729163"/>
          <p14:tracePt t="88327" x="1258888" y="4729163"/>
          <p14:tracePt t="88332" x="1284288" y="4729163"/>
          <p14:tracePt t="88348" x="1300163" y="4729163"/>
          <p14:tracePt t="88356" x="1308100" y="4729163"/>
          <p14:tracePt t="88364" x="1316038" y="4729163"/>
          <p14:tracePt t="88379" x="1331913" y="4729163"/>
          <p14:tracePt t="88385" x="1339850" y="4729163"/>
          <p14:tracePt t="88393" x="1347788" y="4729163"/>
          <p14:tracePt t="88402" x="1355725" y="4729163"/>
          <p14:tracePt t="88416" x="1371600" y="4729163"/>
          <p14:tracePt t="88423" x="1379538" y="4729163"/>
          <p14:tracePt t="88438" x="1387475" y="4729163"/>
          <p14:tracePt t="88446" x="1395413" y="4729163"/>
          <p14:tracePt t="88452" x="1403350" y="4729163"/>
          <p14:tracePt t="88468" x="1411288" y="4729163"/>
          <p14:tracePt t="88478" x="1419225" y="4729163"/>
          <p14:tracePt t="88491" x="1427163" y="4729163"/>
          <p14:tracePt t="88505" x="1435100" y="4729163"/>
          <p14:tracePt t="88551" x="1443038" y="4729163"/>
          <p14:tracePt t="88565" x="1458913" y="4729163"/>
          <p14:tracePt t="88581" x="1466850" y="4729163"/>
          <p14:tracePt t="88596" x="1474788" y="4729163"/>
          <p14:tracePt t="88604" x="1482725" y="4729163"/>
          <p14:tracePt t="88619" x="1490663" y="4729163"/>
          <p14:tracePt t="88633" x="1498600" y="4729163"/>
          <p14:tracePt t="88682" x="1506538" y="4729163"/>
          <p14:tracePt t="88717" x="1514475" y="4729163"/>
          <p14:tracePt t="88837" x="1514475" y="4737100"/>
          <p14:tracePt t="88851" x="1514475" y="4752975"/>
          <p14:tracePt t="88873" x="1514475" y="4760913"/>
          <p14:tracePt t="89144" x="1506538" y="4760913"/>
          <p14:tracePt t="89153" x="1490663" y="4760913"/>
          <p14:tracePt t="89161" x="1466850" y="4760913"/>
          <p14:tracePt t="89168" x="1458913" y="4760913"/>
          <p14:tracePt t="89174" x="1427163" y="4760913"/>
          <p14:tracePt t="89181" x="1395413" y="4760913"/>
          <p14:tracePt t="89188" x="1363663" y="4760913"/>
          <p14:tracePt t="89196" x="1316038" y="4760913"/>
          <p14:tracePt t="89203" x="1274763" y="4760913"/>
          <p14:tracePt t="89210" x="1250950" y="4760913"/>
          <p14:tracePt t="89218" x="1227138" y="4760913"/>
          <p14:tracePt t="89230" x="1179513" y="4752975"/>
          <p14:tracePt t="89232" x="1147763" y="4745038"/>
          <p14:tracePt t="89242" x="1116013" y="4737100"/>
          <p14:tracePt t="89250" x="1092200" y="4737100"/>
          <p14:tracePt t="89258" x="1068388" y="4729163"/>
          <p14:tracePt t="89264" x="1052513" y="4729163"/>
          <p14:tracePt t="89271" x="1044575" y="4729163"/>
          <p14:tracePt t="89300" x="1036638" y="4729163"/>
          <p14:tracePt t="89429" x="1036638" y="4721225"/>
          <p14:tracePt t="89437" x="1028700" y="4721225"/>
          <p14:tracePt t="89444" x="1020763" y="4713288"/>
          <p14:tracePt t="89450" x="1012825" y="4697413"/>
          <p14:tracePt t="89460" x="1004888" y="4697413"/>
          <p14:tracePt t="89465" x="996950" y="4689475"/>
          <p14:tracePt t="89473" x="989013" y="4673600"/>
          <p14:tracePt t="89481" x="989013" y="4665663"/>
          <p14:tracePt t="89489" x="981075" y="4657725"/>
          <p14:tracePt t="89497" x="981075" y="4641850"/>
          <p14:tracePt t="89503" x="981075" y="4633913"/>
          <p14:tracePt t="89512" x="981075" y="4624388"/>
          <p14:tracePt t="89519" x="981075" y="4608513"/>
          <p14:tracePt t="89533" x="981075" y="4600575"/>
          <p14:tracePt t="89543" x="981075" y="4584700"/>
          <p14:tracePt t="89548" x="981075" y="4576763"/>
          <p14:tracePt t="89556" x="981075" y="4568825"/>
          <p14:tracePt t="89564" x="981075" y="4552950"/>
          <p14:tracePt t="89570" x="981075" y="4545013"/>
          <p14:tracePt t="89586" x="981075" y="4529138"/>
          <p14:tracePt t="89611" x="981075" y="4521200"/>
          <p14:tracePt t="89714" x="989013" y="4537075"/>
          <p14:tracePt t="89729" x="989013" y="4552950"/>
          <p14:tracePt t="89736" x="996950" y="4568825"/>
          <p14:tracePt t="89743" x="1004888" y="4576763"/>
          <p14:tracePt t="89752" x="1004888" y="4600575"/>
          <p14:tracePt t="89761" x="1012825" y="4624388"/>
          <p14:tracePt t="89766" x="1012825" y="4641850"/>
          <p14:tracePt t="89776" x="1020763" y="4665663"/>
          <p14:tracePt t="89783" x="1020763" y="4689475"/>
          <p14:tracePt t="89788" x="1028700" y="4705350"/>
          <p14:tracePt t="89797" x="1028700" y="4729163"/>
          <p14:tracePt t="89804" x="1028700" y="4745038"/>
          <p14:tracePt t="89812" x="1036638" y="4760913"/>
          <p14:tracePt t="89820" x="1036638" y="4768850"/>
          <p14:tracePt t="89829" x="1036638" y="4784725"/>
          <p14:tracePt t="89834" x="1044575" y="4792663"/>
          <p14:tracePt t="89843" x="1044575" y="4800600"/>
          <p14:tracePt t="89859" x="1044575" y="4808538"/>
          <p14:tracePt t="89864" x="1052513" y="4808538"/>
          <p14:tracePt t="89886" x="1060450" y="4808538"/>
          <p14:tracePt t="89897" x="1060450" y="4816475"/>
          <p14:tracePt t="89915" x="1068388" y="4816475"/>
          <p14:tracePt t="89925" x="1084263" y="4816475"/>
          <p14:tracePt t="89931" x="1092200" y="4824413"/>
          <p14:tracePt t="89939" x="1108075" y="4824413"/>
          <p14:tracePt t="89948" x="1116013" y="4824413"/>
          <p14:tracePt t="89955" x="1139825" y="4824413"/>
          <p14:tracePt t="89962" x="1155700" y="4824413"/>
          <p14:tracePt t="89968" x="1179513" y="4824413"/>
          <p14:tracePt t="89979" x="1203325" y="4824413"/>
          <p14:tracePt t="89985" x="1235075" y="4824413"/>
          <p14:tracePt t="89993" x="1266825" y="4816475"/>
          <p14:tracePt t="89998" x="1292225" y="4816475"/>
          <p14:tracePt t="90007" x="1331913" y="4816475"/>
          <p14:tracePt t="90015" x="1347788" y="4808538"/>
          <p14:tracePt t="90020" x="1379538" y="4792663"/>
          <p14:tracePt t="90030" x="1411288" y="4784725"/>
          <p14:tracePt t="90036" x="1450975" y="4776788"/>
          <p14:tracePt t="90042" x="1482725" y="4776788"/>
          <p14:tracePt t="90051" x="1506538" y="4760913"/>
          <p14:tracePt t="90060" x="1546225" y="4745038"/>
          <p14:tracePt t="90066" x="1570038" y="4729163"/>
          <p14:tracePt t="90073" x="1609725" y="4713288"/>
          <p14:tracePt t="90082" x="1633538" y="4697413"/>
          <p14:tracePt t="90088" x="1651000" y="4681538"/>
          <p14:tracePt t="90096" x="1674813" y="4665663"/>
          <p14:tracePt t="90104" x="1682750" y="4657725"/>
          <p14:tracePt t="90111" x="1698625" y="4649788"/>
          <p14:tracePt t="90119" x="1706563" y="4649788"/>
          <p14:tracePt t="90128" x="1706563" y="4641850"/>
          <p14:tracePt t="90134" x="1714500" y="4633913"/>
          <p14:tracePt t="90161" x="1722438" y="4633913"/>
          <p14:tracePt t="90561" x="1738313" y="4641850"/>
          <p14:tracePt t="90569" x="1762125" y="4641850"/>
          <p14:tracePt t="90575" x="1793875" y="4641850"/>
          <p14:tracePt t="90585" x="1817688" y="4649788"/>
          <p14:tracePt t="90593" x="1873250" y="4657725"/>
          <p14:tracePt t="90599" x="1928813" y="4657725"/>
          <p14:tracePt t="90611" x="2000250" y="4665663"/>
          <p14:tracePt t="90614" x="2073275" y="4673600"/>
          <p14:tracePt t="90621" x="2120900" y="4681538"/>
          <p14:tracePt t="90630" x="2160588" y="4689475"/>
          <p14:tracePt t="90637" x="2200275" y="4697413"/>
          <p14:tracePt t="90644" x="2247900" y="4705350"/>
          <p14:tracePt t="90652" x="2279650" y="4713288"/>
          <p14:tracePt t="90660" x="2319338" y="4713288"/>
          <p14:tracePt t="90667" x="2343150" y="4713288"/>
          <p14:tracePt t="90676" x="2359025" y="4721225"/>
          <p14:tracePt t="90690" x="2366963" y="4721225"/>
          <p14:tracePt t="90703" x="2374900" y="4721225"/>
          <p14:tracePt t="90727" x="2384425" y="4721225"/>
          <p14:tracePt t="91057" x="2400300" y="4721225"/>
          <p14:tracePt t="91065" x="2416175" y="4721225"/>
          <p14:tracePt t="91072" x="2439988" y="4721225"/>
          <p14:tracePt t="91079" x="2463800" y="4713288"/>
          <p14:tracePt t="91086" x="2503488" y="4705350"/>
          <p14:tracePt t="91094" x="2543175" y="4697413"/>
          <p14:tracePt t="91103" x="2590800" y="4689475"/>
          <p14:tracePt t="91110" x="2630488" y="4681538"/>
          <p14:tracePt t="91117" x="2686050" y="4681538"/>
          <p14:tracePt t="91125" x="2733675" y="4673600"/>
          <p14:tracePt t="91134" x="2790825" y="4673600"/>
          <p14:tracePt t="91140" x="2854325" y="4665663"/>
          <p14:tracePt t="91148" x="2917825" y="4657725"/>
          <p14:tracePt t="91154" x="2989263" y="4649788"/>
          <p14:tracePt t="91163" x="3052763" y="4641850"/>
          <p14:tracePt t="91168" x="3133725" y="4624388"/>
          <p14:tracePt t="91176" x="3213100" y="4608513"/>
          <p14:tracePt t="91184" x="3300413" y="4584700"/>
          <p14:tracePt t="91193" x="3379788" y="4560888"/>
          <p14:tracePt t="91199" x="3492500" y="4521200"/>
          <p14:tracePt t="91207" x="3579813" y="4489450"/>
          <p14:tracePt t="91215" x="3690938" y="4449763"/>
          <p14:tracePt t="91221" x="3802063" y="4425950"/>
          <p14:tracePt t="91229" x="3922713" y="4386263"/>
          <p14:tracePt t="91235" x="4033838" y="4354513"/>
          <p14:tracePt t="91245" x="4137025" y="4338638"/>
          <p14:tracePt t="91252" x="4241800" y="4314825"/>
          <p14:tracePt t="91259" x="4344988" y="4306888"/>
          <p14:tracePt t="91266" x="4448175" y="4281488"/>
          <p14:tracePt t="91275" x="4567238" y="4273550"/>
          <p14:tracePt t="91282" x="4672013" y="4265613"/>
          <p14:tracePt t="91290" x="4799013" y="4241800"/>
          <p14:tracePt t="91296" x="4902200" y="4241800"/>
          <p14:tracePt t="91305" x="5006975" y="4233863"/>
          <p14:tracePt t="91311" x="5110163" y="4217988"/>
          <p14:tracePt t="91318" x="5197475" y="4210050"/>
          <p14:tracePt t="91327" x="5292725" y="4202113"/>
          <p14:tracePt t="91336" x="5381625" y="4202113"/>
          <p14:tracePt t="91341" x="5445125" y="4202113"/>
          <p14:tracePt t="91351" x="5524500" y="4202113"/>
          <p14:tracePt t="91357" x="5611813" y="4202113"/>
          <p14:tracePt t="91367" x="5684838" y="4202113"/>
          <p14:tracePt t="91372" x="5772150" y="4202113"/>
          <p14:tracePt t="91379" x="5843588" y="4202113"/>
          <p14:tracePt t="91386" x="5907088" y="4202113"/>
          <p14:tracePt t="91394" x="5962650" y="4202113"/>
          <p14:tracePt t="91400" x="6026150" y="4202113"/>
          <p14:tracePt t="91411" x="6083300" y="4210050"/>
          <p14:tracePt t="91416" x="6146800" y="4217988"/>
          <p14:tracePt t="91425" x="6210300" y="4225925"/>
          <p14:tracePt t="91432" x="6265863" y="4233863"/>
          <p14:tracePt t="91440" x="6337300" y="4241800"/>
          <p14:tracePt t="91449" x="6369050" y="4249738"/>
          <p14:tracePt t="91454" x="6434138" y="4257675"/>
          <p14:tracePt t="91462" x="6489700" y="4273550"/>
          <p14:tracePt t="91469" x="6561138" y="4281488"/>
          <p14:tracePt t="91476" x="6624638" y="4298950"/>
          <p14:tracePt t="91484" x="6664325" y="4306888"/>
          <p14:tracePt t="91490" x="6711950" y="4322763"/>
          <p14:tracePt t="91497" x="6727825" y="4330700"/>
          <p14:tracePt t="91506" x="6769100" y="4346575"/>
          <p14:tracePt t="91512" x="6808788" y="4346575"/>
          <p14:tracePt t="91520" x="6840538" y="4370388"/>
          <p14:tracePt t="91528" x="6880225" y="4378325"/>
          <p14:tracePt t="91534" x="6911975" y="4394200"/>
          <p14:tracePt t="91543" x="6935788" y="4402138"/>
          <p14:tracePt t="91549" x="6951663" y="4402138"/>
          <p14:tracePt t="91558" x="6983413" y="4418013"/>
          <p14:tracePt t="91565" x="6999288" y="4425950"/>
          <p14:tracePt t="91573" x="7023100" y="4441825"/>
          <p14:tracePt t="91579" x="7062788" y="4457700"/>
          <p14:tracePt t="91588" x="7086600" y="4473575"/>
          <p14:tracePt t="91597" x="7102475" y="4473575"/>
          <p14:tracePt t="91602" x="7143750" y="4497388"/>
          <p14:tracePt t="91611" x="7167563" y="4513263"/>
          <p14:tracePt t="91617" x="7207250" y="4537075"/>
          <p14:tracePt t="91628" x="7254875" y="4552950"/>
          <p14:tracePt t="91633" x="7286625" y="4576763"/>
          <p14:tracePt t="91641" x="7326313" y="4592638"/>
          <p14:tracePt t="91647" x="7358063" y="4616450"/>
          <p14:tracePt t="91658" x="7389813" y="4633913"/>
          <p14:tracePt t="91663" x="7405688" y="4641850"/>
          <p14:tracePt t="91670" x="7437438" y="4665663"/>
          <p14:tracePt t="91679" x="7477125" y="4681538"/>
          <p14:tracePt t="91685" x="7518400" y="4697413"/>
          <p14:tracePt t="91694" x="7550150" y="4713288"/>
          <p14:tracePt t="91700" x="7589838" y="4737100"/>
          <p14:tracePt t="91710" x="7605713" y="4752975"/>
          <p14:tracePt t="91715" x="7629525" y="4760913"/>
          <p14:tracePt t="91724" x="7661275" y="4784725"/>
          <p14:tracePt t="91732" x="7685088" y="4792663"/>
          <p14:tracePt t="91740" x="7716838" y="4816475"/>
          <p14:tracePt t="91745" x="7732713" y="4824413"/>
          <p14:tracePt t="91753" x="7756525" y="4848225"/>
          <p14:tracePt t="91762" x="7772400" y="4856163"/>
          <p14:tracePt t="91770" x="7796213" y="4872038"/>
          <p14:tracePt t="91775" x="7827963" y="4895850"/>
          <p14:tracePt t="91784" x="7851775" y="4895850"/>
          <p14:tracePt t="91792" x="7900988" y="4927600"/>
          <p14:tracePt t="91798" x="7916863" y="4935538"/>
          <p14:tracePt t="91807" x="7932738" y="4951413"/>
          <p14:tracePt t="91813" x="7948613" y="4951413"/>
          <p14:tracePt t="91821" x="7964488" y="4959350"/>
          <p14:tracePt t="91830" x="7972425" y="4967288"/>
          <p14:tracePt t="91836" x="7988300" y="4976813"/>
          <p14:tracePt t="91844" x="7996238" y="4984750"/>
          <p14:tracePt t="91850" x="8012113" y="4992688"/>
          <p14:tracePt t="91858" x="8035925" y="4992688"/>
          <p14:tracePt t="91867" x="8051800" y="5008563"/>
          <p14:tracePt t="91874" x="8075613" y="5016500"/>
          <p14:tracePt t="91880" x="8099425" y="5032375"/>
          <p14:tracePt t="91889" x="8131175" y="5048250"/>
          <p14:tracePt t="91897" x="8154988" y="5056188"/>
          <p14:tracePt t="91909" x="8178800" y="5064125"/>
          <p14:tracePt t="91914" x="8194675" y="5080000"/>
          <p14:tracePt t="91920" x="8218488" y="5087938"/>
          <p14:tracePt t="91928" x="8226425" y="5095875"/>
          <p14:tracePt t="91934" x="8243888" y="5103813"/>
          <p14:tracePt t="91943" x="8251825" y="5103813"/>
          <p14:tracePt t="91948" x="8267700" y="5111750"/>
          <p14:tracePt t="91958" x="8267700" y="5119688"/>
          <p14:tracePt t="91964" x="8283575" y="5127625"/>
          <p14:tracePt t="91975" x="8291513" y="5135563"/>
          <p14:tracePt t="91979" x="8291513" y="5143500"/>
          <p14:tracePt t="91986" x="8307388" y="5151438"/>
          <p14:tracePt t="92002" x="8315325" y="5167313"/>
          <p14:tracePt t="92008" x="8315325" y="5175250"/>
          <p14:tracePt t="92016" x="8331200" y="5191125"/>
          <p14:tracePt t="92025" x="8339138" y="5207000"/>
          <p14:tracePt t="92032" x="8339138" y="5222875"/>
          <p14:tracePt t="92040" x="8347075" y="5238750"/>
          <p14:tracePt t="92046" x="8347075" y="5246688"/>
          <p14:tracePt t="92053" x="8355013" y="5262563"/>
          <p14:tracePt t="92064" x="8362950" y="5286375"/>
          <p14:tracePt t="92068" x="8362950" y="5294313"/>
          <p14:tracePt t="92076" x="8362950" y="5302250"/>
          <p14:tracePt t="92083" x="8370888" y="5319713"/>
          <p14:tracePt t="92092" x="8370888" y="5327650"/>
          <p14:tracePt t="92098" x="8378825" y="5335588"/>
          <p14:tracePt t="92108" x="8378825" y="5351463"/>
          <p14:tracePt t="92122" x="8378825" y="5359400"/>
          <p14:tracePt t="92129" x="8378825" y="5367338"/>
          <p14:tracePt t="92135" x="8378825" y="5375275"/>
          <p14:tracePt t="92144" x="8378825" y="5383213"/>
          <p14:tracePt t="92150" x="8378825" y="5391150"/>
          <p14:tracePt t="92160" x="8378825" y="5399088"/>
          <p14:tracePt t="92174" x="8378825" y="5407025"/>
          <p14:tracePt t="92188" x="8378825" y="5414963"/>
          <p14:tracePt t="92205" x="8378825" y="5422900"/>
          <p14:tracePt t="92218" x="8378825" y="5430838"/>
          <p14:tracePt t="92228" x="8378825" y="5438775"/>
          <p14:tracePt t="92234" x="8370888" y="5446713"/>
          <p14:tracePt t="92248" x="8370888" y="5462588"/>
          <p14:tracePt t="92263" x="8370888" y="5470525"/>
          <p14:tracePt t="92270" x="8370888" y="5478463"/>
          <p14:tracePt t="92278" x="8362950" y="5486400"/>
          <p14:tracePt t="92286" x="8362950" y="5502275"/>
          <p14:tracePt t="92294" x="8362950" y="5510213"/>
          <p14:tracePt t="92300" x="8362950" y="5518150"/>
          <p14:tracePt t="92309" x="8355013" y="5534025"/>
          <p14:tracePt t="92315" x="8355013" y="5541963"/>
          <p14:tracePt t="92325" x="8355013" y="5557838"/>
          <p14:tracePt t="92331" x="8355013" y="5565775"/>
          <p14:tracePt t="92342" x="8355013" y="5573713"/>
          <p14:tracePt t="92346" x="8355013" y="5581650"/>
          <p14:tracePt t="92353" x="8347075" y="5589588"/>
          <p14:tracePt t="92362" x="8347075" y="5605463"/>
          <p14:tracePt t="92377" x="8347075" y="5621338"/>
          <p14:tracePt t="92383" x="8347075" y="5629275"/>
          <p14:tracePt t="92398" x="8347075" y="5645150"/>
          <p14:tracePt t="92413" x="8347075" y="5653088"/>
          <p14:tracePt t="92428" x="8347075" y="5662613"/>
          <p14:tracePt t="92506" x="8347075" y="5670550"/>
          <p14:tracePt t="92544" x="8339138" y="5670550"/>
          <p14:tracePt t="92550" x="8331200" y="5670550"/>
          <p14:tracePt t="92565" x="8323263" y="5670550"/>
          <p14:tracePt t="92572" x="8307388" y="5670550"/>
          <p14:tracePt t="92580" x="8299450" y="5670550"/>
          <p14:tracePt t="92587" x="8275638" y="5670550"/>
          <p14:tracePt t="92595" x="8259763" y="5670550"/>
          <p14:tracePt t="92605" x="8243888" y="5670550"/>
          <p14:tracePt t="92610" x="8218488" y="5670550"/>
          <p14:tracePt t="92616" x="8202613" y="5670550"/>
          <p14:tracePt t="92628" x="8178800" y="5670550"/>
          <p14:tracePt t="92636" x="8154988" y="5670550"/>
          <p14:tracePt t="92640" x="8131175" y="5662613"/>
          <p14:tracePt t="92647" x="8123238" y="5662613"/>
          <p14:tracePt t="92661" x="8107363" y="5662613"/>
          <p14:tracePt t="92667" x="8091488" y="5662613"/>
          <p14:tracePt t="92669" x="8083550" y="5662613"/>
          <p14:tracePt t="92678" x="8059738" y="5662613"/>
          <p14:tracePt t="92685" x="8051800" y="5662613"/>
          <p14:tracePt t="92691" x="8035925" y="5662613"/>
          <p14:tracePt t="92700" x="8027988" y="5662613"/>
          <p14:tracePt t="92714" x="8020050" y="5662613"/>
          <p14:tracePt t="92722" x="8012113" y="5662613"/>
          <p14:tracePt t="92737" x="8004175" y="5662613"/>
          <p14:tracePt t="92752" x="7996238" y="5662613"/>
          <p14:tracePt t="92775" x="7988300" y="5662613"/>
          <p14:tracePt t="93119" x="8004175" y="5662613"/>
          <p14:tracePt t="93127" x="8035925" y="5662613"/>
          <p14:tracePt t="93133" x="8059738" y="5662613"/>
          <p14:tracePt t="93141" x="8083550" y="5662613"/>
          <p14:tracePt t="93148" x="8107363" y="5662613"/>
          <p14:tracePt t="93157" x="8131175" y="5662613"/>
          <p14:tracePt t="93166" x="8154988" y="5662613"/>
          <p14:tracePt t="93174" x="8170863" y="5662613"/>
          <p14:tracePt t="93178" x="8194675" y="5662613"/>
          <p14:tracePt t="93191" x="8202613" y="5662613"/>
          <p14:tracePt t="93196" x="8210550" y="5662613"/>
          <p14:tracePt t="93270" x="8218488" y="5662613"/>
          <p14:tracePt t="93276" x="8226425" y="5662613"/>
          <p14:tracePt t="93292" x="8235950" y="5662613"/>
          <p14:tracePt t="93299" x="8243888" y="5662613"/>
          <p14:tracePt t="93311" x="8251825" y="5653088"/>
          <p14:tracePt t="93315" x="8259763" y="5653088"/>
          <p14:tracePt t="93324" x="8267700" y="5645150"/>
          <p14:tracePt t="93329" x="8275638" y="5645150"/>
          <p14:tracePt t="93337" x="8275638" y="5637213"/>
          <p14:tracePt t="93345" x="8283575" y="5637213"/>
          <p14:tracePt t="93381" x="8291513" y="5637213"/>
          <p14:tracePt t="93405" x="8299450" y="5637213"/>
          <p14:tracePt t="93411" x="8307388" y="5637213"/>
          <p14:tracePt t="93433" x="8315325" y="5637213"/>
          <p14:tracePt t="93563" x="8299450" y="5637213"/>
          <p14:tracePt t="93570" x="8291513" y="5645150"/>
          <p14:tracePt t="93578" x="8275638" y="5645150"/>
          <p14:tracePt t="93588" x="8243888" y="5645150"/>
          <p14:tracePt t="93593" x="8218488" y="5645150"/>
          <p14:tracePt t="93599" x="8202613" y="5645150"/>
          <p14:tracePt t="93608" x="8178800" y="5645150"/>
          <p14:tracePt t="93613" x="8154988" y="5645150"/>
          <p14:tracePt t="93628" x="8131175" y="5645150"/>
          <p14:tracePt t="93633" x="8115300" y="5645150"/>
          <p14:tracePt t="93637" x="8091488" y="5645150"/>
          <p14:tracePt t="93645" x="8083550" y="5645150"/>
          <p14:tracePt t="93841" x="8091488" y="5645150"/>
          <p14:tracePt t="93847" x="8099425" y="5645150"/>
          <p14:tracePt t="93857" x="8107363" y="5645150"/>
          <p14:tracePt t="93862" x="8115300" y="5645150"/>
          <p14:tracePt t="93869" x="8131175" y="5645150"/>
          <p14:tracePt t="93878" x="8147050" y="5645150"/>
          <p14:tracePt t="93887" x="8154988" y="5645150"/>
          <p14:tracePt t="93893" x="8178800" y="5645150"/>
          <p14:tracePt t="93912" x="8226425" y="5662613"/>
          <p14:tracePt t="93928" x="8275638" y="5670550"/>
          <p14:tracePt t="93933" x="8299450" y="5670550"/>
          <p14:tracePt t="93938" x="8315325" y="5670550"/>
          <p14:tracePt t="93946" x="8323263" y="5670550"/>
          <p14:tracePt t="93953" x="8339138" y="5670550"/>
          <p14:tracePt t="93960" x="8347075" y="5670550"/>
          <p14:tracePt t="93994" x="8355013" y="5670550"/>
          <p14:tracePt t="94007" x="8355013" y="5662613"/>
          <p14:tracePt t="94012" x="8362950" y="5653088"/>
          <p14:tracePt t="94020" x="8362950" y="5645150"/>
          <p14:tracePt t="94033" x="8362950" y="5629275"/>
          <p14:tracePt t="94046" x="8362950" y="5621338"/>
          <p14:tracePt t="94050" x="8362950" y="5613400"/>
          <p14:tracePt t="94058" x="8362950" y="5605463"/>
          <p14:tracePt t="94063" x="8362950" y="5589588"/>
          <p14:tracePt t="94074" x="8362950" y="5573713"/>
          <p14:tracePt t="94079" x="8362950" y="5565775"/>
          <p14:tracePt t="94090" x="8362950" y="5549900"/>
          <p14:tracePt t="94096" x="8362950" y="5534025"/>
          <p14:tracePt t="94101" x="8362950" y="5526088"/>
          <p14:tracePt t="94110" x="8362950" y="5510213"/>
          <p14:tracePt t="94119" x="8355013" y="5502275"/>
          <p14:tracePt t="94125" x="8347075" y="5478463"/>
          <p14:tracePt t="94132" x="8347075" y="5470525"/>
          <p14:tracePt t="94140" x="8339138" y="5454650"/>
          <p14:tracePt t="94150" x="8339138" y="5446713"/>
          <p14:tracePt t="94154" x="8331200" y="5438775"/>
          <p14:tracePt t="94162" x="8331200" y="5430838"/>
          <p14:tracePt t="94178" x="8331200" y="5422900"/>
          <p14:tracePt t="94185" x="8323263" y="5422900"/>
          <p14:tracePt t="94193" x="8323263" y="5414963"/>
          <p14:tracePt t="94209" x="8323263" y="5407025"/>
          <p14:tracePt t="94213" x="8315325" y="5399088"/>
          <p14:tracePt t="94231" x="8307388" y="5391150"/>
          <p14:tracePt t="94239" x="8307388" y="5375275"/>
          <p14:tracePt t="94245" x="8299450" y="5367338"/>
          <p14:tracePt t="94252" x="8299450" y="5359400"/>
          <p14:tracePt t="94259" x="8299450" y="5351463"/>
          <p14:tracePt t="94266" x="8291513" y="5343525"/>
          <p14:tracePt t="94281" x="8291513" y="5335588"/>
          <p14:tracePt t="94309" x="8291513" y="5327650"/>
          <p14:tracePt t="94387" x="8315325" y="5327650"/>
          <p14:tracePt t="94394" x="8331200" y="5327650"/>
          <p14:tracePt t="94402" x="8347075" y="5335588"/>
          <p14:tracePt t="94411" x="8355013" y="5335588"/>
          <p14:tracePt t="94417" x="8370888" y="5335588"/>
          <p14:tracePt t="94424" x="8378825" y="5343525"/>
          <p14:tracePt t="94431" x="8386763" y="5359400"/>
          <p14:tracePt t="94442" x="8402638" y="5359400"/>
          <p14:tracePt t="94447" x="8410575" y="5359400"/>
          <p14:tracePt t="94458" x="8418513" y="5367338"/>
          <p14:tracePt t="94463" x="8426450" y="5367338"/>
          <p14:tracePt t="94471" x="8426450" y="5375275"/>
          <p14:tracePt t="94480" x="8434388" y="5375275"/>
          <p14:tracePt t="94484" x="8442325" y="5375275"/>
          <p14:tracePt t="94499" x="8450263" y="5375275"/>
          <p14:tracePt t="94508" x="8458200" y="5375275"/>
          <p14:tracePt t="94514" x="8466138" y="5375275"/>
          <p14:tracePt t="94523" x="8482013" y="5375275"/>
          <p14:tracePt t="94539" x="8505825" y="5375275"/>
          <p14:tracePt t="94544" x="8521700" y="5367338"/>
          <p14:tracePt t="94551" x="8537575" y="5367338"/>
          <p14:tracePt t="94558" x="8553450" y="5359400"/>
          <p14:tracePt t="94568" x="8577263" y="5359400"/>
          <p14:tracePt t="94574" x="8585200" y="5351463"/>
          <p14:tracePt t="94582" x="8602663" y="5343525"/>
          <p14:tracePt t="94591" x="8618538" y="5335588"/>
          <p14:tracePt t="94599" x="8626475" y="5335588"/>
          <p14:tracePt t="94608" x="8634413" y="5327650"/>
          <p14:tracePt t="94614" x="8642350" y="5310188"/>
          <p14:tracePt t="94620" x="8650288" y="5302250"/>
          <p14:tracePt t="94627" x="8658225" y="5286375"/>
          <p14:tracePt t="94634" x="8658225" y="5278438"/>
          <p14:tracePt t="94643" x="8658225" y="5270500"/>
          <p14:tracePt t="94651" x="8658225" y="5262563"/>
          <p14:tracePt t="94658" x="8658225" y="5254625"/>
          <p14:tracePt t="94666" x="8658225" y="5246688"/>
          <p14:tracePt t="94672" x="8658225" y="5230813"/>
          <p14:tracePt t="94680" x="8650288" y="5230813"/>
          <p14:tracePt t="94688" x="8634413" y="5214938"/>
          <p14:tracePt t="94697" x="8626475" y="5207000"/>
          <p14:tracePt t="94703" x="8610600" y="5199063"/>
          <p14:tracePt t="94715" x="8585200" y="5183188"/>
          <p14:tracePt t="94726" x="8569325" y="5175250"/>
          <p14:tracePt t="94732" x="8545513" y="5167313"/>
          <p14:tracePt t="94744" x="8529638" y="5167313"/>
          <p14:tracePt t="94755" x="8513763" y="5159375"/>
          <p14:tracePt t="94760" x="8505825" y="5159375"/>
          <p14:tracePt t="94771" x="8497888" y="5159375"/>
          <p14:tracePt t="94777" x="8489950" y="5151438"/>
          <p14:tracePt t="94784" x="8482013" y="5151438"/>
          <p14:tracePt t="94792" x="8474075" y="5151438"/>
          <p14:tracePt t="94809" x="8466138" y="5151438"/>
          <p14:tracePt t="94814" x="8458200" y="5151438"/>
          <p14:tracePt t="94825" x="8450263" y="5151438"/>
          <p14:tracePt t="94831" x="8442325" y="5159375"/>
          <p14:tracePt t="94837" x="8442325" y="5167313"/>
          <p14:tracePt t="94844" x="8426450" y="5167313"/>
          <p14:tracePt t="94852" x="8426450" y="5175250"/>
          <p14:tracePt t="94860" x="8418513" y="5175250"/>
          <p14:tracePt t="94866" x="8402638" y="5183188"/>
          <p14:tracePt t="94875" x="8402638" y="5191125"/>
          <p14:tracePt t="94884" x="8370888" y="5207000"/>
          <p14:tracePt t="94890" x="8355013" y="5214938"/>
          <p14:tracePt t="94910" x="8347075" y="5230813"/>
          <p14:tracePt t="94924" x="8347075" y="5238750"/>
          <p14:tracePt t="94931" x="8339138" y="5238750"/>
          <p14:tracePt t="94935" x="8339138" y="5246688"/>
          <p14:tracePt t="94943" x="8339138" y="5254625"/>
          <p14:tracePt t="94949" x="8339138" y="5262563"/>
          <p14:tracePt t="94963" x="8339138" y="5270500"/>
          <p14:tracePt t="94971" x="8339138" y="5278438"/>
          <p14:tracePt t="94980" x="8339138" y="5286375"/>
          <p14:tracePt t="94995" x="8339138" y="5294313"/>
          <p14:tracePt t="95010" x="8339138" y="5302250"/>
          <p14:tracePt t="95016" x="8347075" y="5302250"/>
          <p14:tracePt t="95026" x="8355013" y="5310188"/>
          <p14:tracePt t="95032" x="8362950" y="5319713"/>
          <p14:tracePt t="95044" x="8378825" y="5319713"/>
          <p14:tracePt t="95052" x="8378825" y="5327650"/>
          <p14:tracePt t="95060" x="8386763" y="5327650"/>
          <p14:tracePt t="95074" x="8394700" y="5327650"/>
          <p14:tracePt t="95082" x="8394700" y="5335588"/>
          <p14:tracePt t="95091" x="8402638" y="5335588"/>
          <p14:tracePt t="95109" x="8418513" y="5335588"/>
          <p14:tracePt t="95124" x="8434388" y="5343525"/>
          <p14:tracePt t="95141" x="8442325" y="5343525"/>
          <p14:tracePt t="95145" x="8458200" y="5343525"/>
          <p14:tracePt t="95159" x="8466138" y="5343525"/>
          <p14:tracePt t="95189" x="8474075" y="5343525"/>
          <p14:tracePt t="95376" x="8474075" y="5351463"/>
          <p14:tracePt t="95383" x="8466138" y="5351463"/>
          <p14:tracePt t="95392" x="8450263" y="5351463"/>
          <p14:tracePt t="95398" x="8434388" y="5359400"/>
          <p14:tracePt t="95407" x="8394700" y="5367338"/>
          <p14:tracePt t="95413" x="8347075" y="5375275"/>
          <p14:tracePt t="95421" x="8275638" y="5375275"/>
          <p14:tracePt t="95427" x="8202613" y="5383213"/>
          <p14:tracePt t="95437" x="8131175" y="5383213"/>
          <p14:tracePt t="95444" x="8035925" y="5391150"/>
          <p14:tracePt t="95450" x="7948613" y="5391150"/>
          <p14:tracePt t="95458" x="7877175" y="5391150"/>
          <p14:tracePt t="95465" x="7764463" y="5391150"/>
          <p14:tracePt t="95475" x="7653338" y="5391150"/>
          <p14:tracePt t="95480" x="7526338" y="5391150"/>
          <p14:tracePt t="95488" x="7397750" y="5391150"/>
          <p14:tracePt t="95495" x="7262813" y="5391150"/>
          <p14:tracePt t="95505" x="7135813" y="5391150"/>
          <p14:tracePt t="95510" x="7038975" y="5391150"/>
          <p14:tracePt t="95518" x="6919913" y="5391150"/>
          <p14:tracePt t="95526" x="6824663" y="5391150"/>
          <p14:tracePt t="95533" x="6743700" y="5391150"/>
          <p14:tracePt t="95541" x="6664325" y="5391150"/>
          <p14:tracePt t="95548" x="6600825" y="5391150"/>
          <p14:tracePt t="95558" x="6545263" y="5383213"/>
          <p14:tracePt t="95563" x="6513513" y="5383213"/>
          <p14:tracePt t="95571" x="6465888" y="5383213"/>
          <p14:tracePt t="95578" x="6426200" y="5383213"/>
          <p14:tracePt t="95587" x="6392863" y="5383213"/>
          <p14:tracePt t="95593" x="6361113" y="5383213"/>
          <p14:tracePt t="95606" x="6353175" y="5383213"/>
          <p14:tracePt t="95609" x="6329363" y="5383213"/>
          <p14:tracePt t="95616" x="6305550" y="5383213"/>
          <p14:tracePt t="95625" x="6273800" y="5383213"/>
          <p14:tracePt t="95632" x="6242050" y="5383213"/>
          <p14:tracePt t="95638" x="6202363" y="5383213"/>
          <p14:tracePt t="95645" x="6178550" y="5383213"/>
          <p14:tracePt t="95654" x="6138863" y="5383213"/>
          <p14:tracePt t="95662" x="6107113" y="5383213"/>
          <p14:tracePt t="95669" x="6083300" y="5375275"/>
          <p14:tracePt t="95677" x="6026150" y="5359400"/>
          <p14:tracePt t="95683" x="5994400" y="5351463"/>
          <p14:tracePt t="95691" x="5946775" y="5343525"/>
          <p14:tracePt t="95698" x="5899150" y="5343525"/>
          <p14:tracePt t="95707" x="5859463" y="5327650"/>
          <p14:tracePt t="95712" x="5835650" y="5319713"/>
          <p14:tracePt t="95720" x="5795963" y="5302250"/>
          <p14:tracePt t="95729" x="5764213" y="5294313"/>
          <p14:tracePt t="95737" x="5732463" y="5286375"/>
          <p14:tracePt t="95743" x="5692775" y="5270500"/>
          <p14:tracePt t="95750" x="5667375" y="5262563"/>
          <p14:tracePt t="95760" x="5659438" y="5254625"/>
          <p14:tracePt t="95774" x="5651500" y="5246688"/>
          <p14:tracePt t="95791" x="5651500" y="5238750"/>
          <p14:tracePt t="95805" x="5651500" y="5230813"/>
          <p14:tracePt t="95824" x="5643563" y="5230813"/>
          <p14:tracePt t="95826" x="5643563" y="5222875"/>
          <p14:tracePt t="95834" x="5643563" y="5207000"/>
          <p14:tracePt t="95841" x="5635625" y="5199063"/>
          <p14:tracePt t="95849" x="5627688" y="5183188"/>
          <p14:tracePt t="95857" x="5603875" y="5175250"/>
          <p14:tracePt t="95864" x="5595938" y="5167313"/>
          <p14:tracePt t="95870" x="5588000" y="5167313"/>
          <p14:tracePt t="95878" x="5572125" y="5159375"/>
          <p14:tracePt t="95891" x="5564188" y="5151438"/>
          <p14:tracePt t="95895" x="5556250" y="5151438"/>
          <p14:tracePt t="95909" x="5556250" y="5143500"/>
          <p14:tracePt t="96043" x="5564188" y="5143500"/>
          <p14:tracePt t="96060" x="5572125" y="5143500"/>
          <p14:tracePt t="96089" x="5580063" y="5143500"/>
          <p14:tracePt t="96291" x="5588000" y="5143500"/>
          <p14:tracePt t="96342" x="0" y="0"/>
        </p14:tracePtLst>
      </p14:laserTraceLst>
    </p:ext>
    <p:ext uri="{E180D4A7-C9FB-4DFB-919C-405C955672EB}">
      <p14:showEvtLst xmlns:p14="http://schemas.microsoft.com/office/powerpoint/2010/main">
        <p14:playEvt time="11" objId="59"/>
        <p14:stopEvt time="124455" objId="5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A9D1888-D75D-4B5D-B248-9E39DBF09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65CA210C-B0C3-4D27-A3DB-5D62D87F4A06}"/>
                  </a:ext>
                </a:extLst>
              </p14:cNvPr>
              <p14:cNvContentPartPr/>
              <p14:nvPr/>
            </p14:nvContentPartPr>
            <p14:xfrm>
              <a:off x="5364110" y="2310396"/>
              <a:ext cx="361440" cy="615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65CA210C-B0C3-4D27-A3DB-5D62D87F4A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92470" y="2166396"/>
                <a:ext cx="505080" cy="3492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mm6s13">
            <a:hlinkClick r:id="" action="ppaction://media"/>
            <a:extLst>
              <a:ext uri="{FF2B5EF4-FFF2-40B4-BE49-F238E27FC236}">
                <a16:creationId xmlns:a16="http://schemas.microsoft.com/office/drawing/2014/main" id="{6BBCB3E5-4EF0-4133-8522-991F708B3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520" y="55893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D525CF3B-9DD9-487B-93E4-3B2E9586FF9C}"/>
                  </a:ext>
                </a:extLst>
              </p14:cNvPr>
              <p14:cNvContentPartPr/>
              <p14:nvPr/>
            </p14:nvContentPartPr>
            <p14:xfrm>
              <a:off x="2509608" y="3510798"/>
              <a:ext cx="1536424" cy="638302"/>
            </p14:xfrm>
          </p:contentPart>
        </mc:Choice>
        <mc:Fallback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D525CF3B-9DD9-487B-93E4-3B2E9586FF9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91609" y="3492808"/>
                <a:ext cx="1572063" cy="6739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291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31"/>
    </mc:Choice>
    <mc:Fallback>
      <p:transition spd="slow" advTm="9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722" x="5381625" y="2408238"/>
          <p14:tracePt t="75750" x="5389563" y="2416175"/>
          <p14:tracePt t="75757" x="5397500" y="2416175"/>
          <p14:tracePt t="75765" x="5413375" y="2416175"/>
          <p14:tracePt t="75780" x="5437188" y="2416175"/>
          <p14:tracePt t="75788" x="5445125" y="2416175"/>
          <p14:tracePt t="75795" x="5453063" y="2416175"/>
          <p14:tracePt t="75802" x="5468938" y="2416175"/>
          <p14:tracePt t="75819" x="5476875" y="2416175"/>
          <p14:tracePt t="75840" x="5484813" y="2416175"/>
          <p14:tracePt t="75872" x="5492750" y="2416175"/>
          <p14:tracePt t="75887" x="5500688" y="2416175"/>
          <p14:tracePt t="75908" x="5508625" y="2416175"/>
          <p14:tracePt t="75918" x="5516563" y="2416175"/>
          <p14:tracePt t="75924" x="5524500" y="2416175"/>
          <p14:tracePt t="75932" x="5532438" y="2424113"/>
          <p14:tracePt t="75940" x="5540375" y="2424113"/>
          <p14:tracePt t="75947" x="5548313" y="2432050"/>
          <p14:tracePt t="75954" x="5564188" y="2432050"/>
          <p14:tracePt t="75962" x="5572125" y="2432050"/>
          <p14:tracePt t="75970" x="5572125" y="2439988"/>
          <p14:tracePt t="75976" x="5588000" y="2439988"/>
          <p14:tracePt t="75985" x="5603875" y="2447925"/>
          <p14:tracePt t="75993" x="5611813" y="2447925"/>
          <p14:tracePt t="75998" x="5619750" y="2447925"/>
          <p14:tracePt t="76009" x="5627688" y="2455863"/>
          <p14:tracePt t="76022" x="5643563" y="2455863"/>
          <p14:tracePt t="76029" x="5651500" y="2455863"/>
          <p14:tracePt t="76043" x="5667375" y="2455863"/>
          <p14:tracePt t="76059" x="5676900" y="2455863"/>
          <p14:tracePt t="76066" x="5684838" y="2455863"/>
          <p14:tracePt t="76075" x="5692775" y="2455863"/>
          <p14:tracePt t="76090" x="5700713" y="2455863"/>
          <p14:tracePt t="76104" x="5708650" y="2455863"/>
          <p14:tracePt t="76126" x="5716588" y="2455863"/>
          <p14:tracePt t="76157" x="5724525" y="2455863"/>
          <p14:tracePt t="76187" x="5732463" y="2455863"/>
          <p14:tracePt t="76493" x="5732463" y="2463800"/>
          <p14:tracePt t="76509" x="5716588" y="2463800"/>
          <p14:tracePt t="76516" x="5708650" y="2471738"/>
          <p14:tracePt t="76523" x="5700713" y="2471738"/>
          <p14:tracePt t="76531" x="5684838" y="2479675"/>
          <p14:tracePt t="76539" x="5667375" y="2479675"/>
          <p14:tracePt t="76545" x="5659438" y="2479675"/>
          <p14:tracePt t="76553" x="5643563" y="2487613"/>
          <p14:tracePt t="76561" x="5627688" y="2487613"/>
          <p14:tracePt t="76569" x="5603875" y="2487613"/>
          <p14:tracePt t="76576" x="5588000" y="2487613"/>
          <p14:tracePt t="76585" x="5572125" y="2487613"/>
          <p14:tracePt t="76591" x="5556250" y="2487613"/>
          <p14:tracePt t="76598" x="5540375" y="2487613"/>
          <p14:tracePt t="76606" x="5532438" y="2487613"/>
          <p14:tracePt t="76613" x="5508625" y="2487613"/>
          <p14:tracePt t="76621" x="5492750" y="2487613"/>
          <p14:tracePt t="76628" x="5484813" y="2487613"/>
          <p14:tracePt t="76636" x="5476875" y="2487613"/>
          <p14:tracePt t="76644" x="5461000" y="2487613"/>
          <p14:tracePt t="76659" x="5453063" y="2487613"/>
          <p14:tracePt t="76675" x="5445125" y="2487613"/>
          <p14:tracePt t="76681" x="5437188" y="2487613"/>
          <p14:tracePt t="76697" x="5429250" y="2487613"/>
          <p14:tracePt t="76705" x="5429250" y="2479675"/>
          <p14:tracePt t="76908" x="5445125" y="2471738"/>
          <p14:tracePt t="76914" x="5453063" y="2471738"/>
          <p14:tracePt t="76922" x="5476875" y="2471738"/>
          <p14:tracePt t="76928" x="5492750" y="2471738"/>
          <p14:tracePt t="76938" x="5500688" y="2471738"/>
          <p14:tracePt t="76943" x="5516563" y="2471738"/>
          <p14:tracePt t="76952" x="5524500" y="2471738"/>
          <p14:tracePt t="76958" x="5540375" y="2463800"/>
          <p14:tracePt t="76974" x="5548313" y="2463800"/>
          <p14:tracePt t="76981" x="5556250" y="2463800"/>
          <p14:tracePt t="76999" x="5564188" y="2455863"/>
          <p14:tracePt t="80246" x="5484813" y="2495550"/>
          <p14:tracePt t="80249" x="5149850" y="2663825"/>
          <p14:tracePt t="80251" x="4878388" y="2767013"/>
          <p14:tracePt t="80253" x="4664075" y="2830513"/>
          <p14:tracePt t="80255" x="4584700" y="2846388"/>
          <p14:tracePt t="80258" x="4527550" y="2862263"/>
          <p14:tracePt t="80266" x="4495800" y="2870200"/>
          <p14:tracePt t="80274" x="4487863" y="2878138"/>
          <p14:tracePt t="80508" x="4479925" y="2878138"/>
          <p14:tracePt t="80514" x="4464050" y="2870200"/>
          <p14:tracePt t="80521" x="4456113" y="2870200"/>
          <p14:tracePt t="80528" x="4440238" y="2862263"/>
          <p14:tracePt t="80537" x="4408488" y="2854325"/>
          <p14:tracePt t="80543" x="4376738" y="2846388"/>
          <p14:tracePt t="80553" x="4329113" y="2846388"/>
          <p14:tracePt t="80558" x="4281488" y="2846388"/>
          <p14:tracePt t="80567" x="4249738" y="2846388"/>
          <p14:tracePt t="80573" x="4200525" y="2846388"/>
          <p14:tracePt t="80582" x="4144963" y="2846388"/>
          <p14:tracePt t="80588" x="4113213" y="2846388"/>
          <p14:tracePt t="80597" x="4073525" y="2846388"/>
          <p14:tracePt t="80605" x="4049713" y="2846388"/>
          <p14:tracePt t="80611" x="4025900" y="2846388"/>
          <p14:tracePt t="80620" x="4017963" y="2846388"/>
          <p14:tracePt t="80626" x="4002088" y="2846388"/>
          <p14:tracePt t="80641" x="3994150" y="2846388"/>
          <p14:tracePt t="80656" x="3986213" y="2846388"/>
          <p14:tracePt t="80671" x="3978275" y="2838450"/>
          <p14:tracePt t="80694" x="3970338" y="2838450"/>
          <p14:tracePt t="80703" x="3970338" y="2830513"/>
          <p14:tracePt t="80806" x="3970338" y="2822575"/>
          <p14:tracePt t="80814" x="3970338" y="2814638"/>
          <p14:tracePt t="80829" x="3970338" y="2806700"/>
          <p14:tracePt t="80838" x="3978275" y="2806700"/>
          <p14:tracePt t="80843" x="3986213" y="2790825"/>
          <p14:tracePt t="80852" x="4010025" y="2782888"/>
          <p14:tracePt t="80858" x="4033838" y="2767013"/>
          <p14:tracePt t="80867" x="4065588" y="2759075"/>
          <p14:tracePt t="80873" x="4113213" y="2743200"/>
          <p14:tracePt t="80889" x="4217988" y="2711450"/>
          <p14:tracePt t="80896" x="4273550" y="2703513"/>
          <p14:tracePt t="80904" x="4329113" y="2687638"/>
          <p14:tracePt t="80911" x="4368800" y="2679700"/>
          <p14:tracePt t="80921" x="4440238" y="2663825"/>
          <p14:tracePt t="80926" x="4495800" y="2655888"/>
          <p14:tracePt t="80934" x="4527550" y="2647950"/>
          <p14:tracePt t="80941" x="4592638" y="2632075"/>
          <p14:tracePt t="80950" x="4656138" y="2616200"/>
          <p14:tracePt t="80956" x="4703763" y="2608263"/>
          <p14:tracePt t="80967" x="4751388" y="2600325"/>
          <p14:tracePt t="80974" x="4783138" y="2592388"/>
          <p14:tracePt t="80979" x="4806950" y="2584450"/>
          <p14:tracePt t="80987" x="4830763" y="2576513"/>
          <p14:tracePt t="80994" x="4854575" y="2566988"/>
          <p14:tracePt t="81004" x="4878388" y="2559050"/>
          <p14:tracePt t="81009" x="4886325" y="2551113"/>
          <p14:tracePt t="81017" x="4894263" y="2543175"/>
          <p14:tracePt t="81025" x="4910138" y="2543175"/>
          <p14:tracePt t="81034" x="4910138" y="2535238"/>
          <p14:tracePt t="81047" x="4918075" y="2535238"/>
          <p14:tracePt t="81070" x="4926013" y="2527300"/>
          <p14:tracePt t="81077" x="4933950" y="2527300"/>
          <p14:tracePt t="81085" x="4943475" y="2527300"/>
          <p14:tracePt t="81092" x="4951413" y="2519363"/>
          <p14:tracePt t="81100" x="4967288" y="2511425"/>
          <p14:tracePt t="81107" x="4983163" y="2503488"/>
          <p14:tracePt t="81114" x="4999038" y="2495550"/>
          <p14:tracePt t="81125" x="5014913" y="2479675"/>
          <p14:tracePt t="81129" x="5030788" y="2479675"/>
          <p14:tracePt t="81137" x="5038725" y="2471738"/>
          <p14:tracePt t="81144" x="5046663" y="2471738"/>
          <p14:tracePt t="81154" x="5054600" y="2463800"/>
          <p14:tracePt t="81158" x="5054600" y="2455863"/>
          <p14:tracePt t="81166" x="5062538" y="2455863"/>
          <p14:tracePt t="81324" x="5070475" y="2455863"/>
          <p14:tracePt t="81332" x="5078413" y="2455863"/>
          <p14:tracePt t="81346" x="5086350" y="2455863"/>
          <p14:tracePt t="81361" x="5094288" y="2455863"/>
          <p14:tracePt t="81377" x="5110163" y="2455863"/>
          <p14:tracePt t="81391" x="5118100" y="2455863"/>
          <p14:tracePt t="81429" x="5126038" y="2455863"/>
          <p14:tracePt t="81459" x="5133975" y="2455863"/>
          <p14:tracePt t="81489" x="5141913" y="2455863"/>
          <p14:tracePt t="81500" x="5141913" y="2447925"/>
          <p14:tracePt t="81504" x="5149850" y="2439988"/>
          <p14:tracePt t="81512" x="5157788" y="2432050"/>
          <p14:tracePt t="81520" x="5157788" y="2408238"/>
          <p14:tracePt t="81528" x="5173663" y="2392363"/>
          <p14:tracePt t="81534" x="5173663" y="2376488"/>
          <p14:tracePt t="81542" x="5189538" y="2360613"/>
          <p14:tracePt t="81549" x="5205413" y="2336800"/>
          <p14:tracePt t="81558" x="5205413" y="2312988"/>
          <p14:tracePt t="81565" x="5213350" y="2297113"/>
          <p14:tracePt t="81574" x="5213350" y="2289175"/>
          <p14:tracePt t="81579" x="5221288" y="2281238"/>
          <p14:tracePt t="81610" x="5221288" y="2273300"/>
          <p14:tracePt t="82058" x="0" y="0"/>
        </p14:tracePtLst>
        <p14:tracePtLst>
          <p14:tracePt t="83883" x="5389563" y="2447925"/>
          <p14:tracePt t="84045" x="5405438" y="2447925"/>
          <p14:tracePt t="84053" x="5421313" y="2447925"/>
          <p14:tracePt t="84060" x="5429250" y="2447925"/>
          <p14:tracePt t="84068" x="5453063" y="2455863"/>
          <p14:tracePt t="84075" x="5461000" y="2455863"/>
          <p14:tracePt t="84082" x="5476875" y="2455863"/>
          <p14:tracePt t="84091" x="5492750" y="2455863"/>
          <p14:tracePt t="84098" x="5508625" y="2455863"/>
          <p14:tracePt t="84105" x="5516563" y="2455863"/>
          <p14:tracePt t="84113" x="5524500" y="2463800"/>
          <p14:tracePt t="84122" x="5540375" y="2463800"/>
          <p14:tracePt t="84137" x="5548313" y="2463800"/>
          <p14:tracePt t="84143" x="5572125" y="2463800"/>
          <p14:tracePt t="84159" x="5580063" y="2471738"/>
          <p14:tracePt t="84168" x="5595938" y="2471738"/>
          <p14:tracePt t="84173" x="5611813" y="2479675"/>
          <p14:tracePt t="84182" x="5619750" y="2479675"/>
          <p14:tracePt t="84188" x="5627688" y="2479675"/>
          <p14:tracePt t="84199" x="5651500" y="2479675"/>
          <p14:tracePt t="84203" x="5659438" y="2479675"/>
          <p14:tracePt t="84212" x="5676900" y="2479675"/>
          <p14:tracePt t="84219" x="5692775" y="2479675"/>
          <p14:tracePt t="84226" x="5708650" y="2479675"/>
          <p14:tracePt t="84235" x="5724525" y="2479675"/>
          <p14:tracePt t="84241" x="5732463" y="2479675"/>
          <p14:tracePt t="84250" x="5740400" y="2479675"/>
          <p14:tracePt t="84256" x="5748338" y="2479675"/>
          <p14:tracePt t="84272" x="5756275" y="2479675"/>
          <p14:tracePt t="84286" x="5764213" y="2479675"/>
          <p14:tracePt t="84294" x="5772150" y="2479675"/>
          <p14:tracePt t="84309" x="5780088" y="2479675"/>
          <p14:tracePt t="84391" x="5788025" y="2479675"/>
          <p14:tracePt t="84946" x="0" y="0"/>
        </p14:tracePtLst>
      </p14:laserTraceLst>
    </p:ext>
    <p:ext uri="{E180D4A7-C9FB-4DFB-919C-405C955672EB}">
      <p14:showEvtLst xmlns:p14="http://schemas.microsoft.com/office/powerpoint/2010/main">
        <p14:playEvt time="11" objId="7"/>
        <p14:stopEvt time="9415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EDCA2-8318-41C2-B342-E25F890D08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18ADCF-8DCC-429B-9808-747E3F29F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mm6s2">
            <a:hlinkClick r:id="" action="ppaction://media"/>
            <a:extLst>
              <a:ext uri="{FF2B5EF4-FFF2-40B4-BE49-F238E27FC236}">
                <a16:creationId xmlns:a16="http://schemas.microsoft.com/office/drawing/2014/main" id="{CE595054-ECBA-4D81-887F-2C741166B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4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59"/>
    </mc:Choice>
    <mc:Fallback>
      <p:transition spd="slow" advTm="82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665" x="1171575" y="2384425"/>
          <p14:tracePt t="54909" x="1187450" y="2384425"/>
          <p14:tracePt t="54917" x="1219200" y="2384425"/>
          <p14:tracePt t="54924" x="1243013" y="2384425"/>
          <p14:tracePt t="54932" x="1284288" y="2384425"/>
          <p14:tracePt t="54940" x="1316038" y="2384425"/>
          <p14:tracePt t="54947" x="1371600" y="2384425"/>
          <p14:tracePt t="54955" x="1419225" y="2384425"/>
          <p14:tracePt t="54962" x="1466850" y="2384425"/>
          <p14:tracePt t="54970" x="1522413" y="2384425"/>
          <p14:tracePt t="54978" x="1577975" y="2384425"/>
          <p14:tracePt t="54985" x="1641475" y="2384425"/>
          <p14:tracePt t="54993" x="1706563" y="2384425"/>
          <p14:tracePt t="55000" x="1778000" y="2376488"/>
          <p14:tracePt t="55008" x="1833563" y="2376488"/>
          <p14:tracePt t="55015" x="1897063" y="2376488"/>
          <p14:tracePt t="55022" x="1952625" y="2376488"/>
          <p14:tracePt t="55029" x="1992313" y="2376488"/>
          <p14:tracePt t="55037" x="2041525" y="2376488"/>
          <p14:tracePt t="55046" x="2073275" y="2376488"/>
          <p14:tracePt t="55052" x="2105025" y="2376488"/>
          <p14:tracePt t="55061" x="2136775" y="2376488"/>
          <p14:tracePt t="55067" x="2160588" y="2376488"/>
          <p14:tracePt t="55075" x="2192338" y="2376488"/>
          <p14:tracePt t="55082" x="2224088" y="2376488"/>
          <p14:tracePt t="55090" x="2247900" y="2376488"/>
          <p14:tracePt t="55097" x="2287588" y="2376488"/>
          <p14:tracePt t="55105" x="2327275" y="2376488"/>
          <p14:tracePt t="55112" x="2366963" y="2376488"/>
          <p14:tracePt t="55120" x="2408238" y="2376488"/>
          <p14:tracePt t="55128" x="2447925" y="2376488"/>
          <p14:tracePt t="55135" x="2487613" y="2376488"/>
          <p14:tracePt t="55142" x="2519363" y="2376488"/>
          <p14:tracePt t="55149" x="2551113" y="2376488"/>
          <p14:tracePt t="55157" x="2598738" y="2376488"/>
          <p14:tracePt t="55164" x="2622550" y="2376488"/>
          <p14:tracePt t="55172" x="2654300" y="2376488"/>
          <p14:tracePt t="55179" x="2686050" y="2376488"/>
          <p14:tracePt t="55187" x="2717800" y="2376488"/>
          <p14:tracePt t="55195" x="2751138" y="2376488"/>
          <p14:tracePt t="55202" x="2774950" y="2376488"/>
          <p14:tracePt t="55211" x="2798763" y="2376488"/>
          <p14:tracePt t="55218" x="2830513" y="2376488"/>
          <p14:tracePt t="55226" x="2854325" y="2376488"/>
          <p14:tracePt t="55232" x="2862263" y="2376488"/>
          <p14:tracePt t="55240" x="2886075" y="2376488"/>
          <p14:tracePt t="55249" x="2901950" y="2376488"/>
          <p14:tracePt t="55255" x="2917825" y="2376488"/>
          <p14:tracePt t="55263" x="2941638" y="2376488"/>
          <p14:tracePt t="55270" x="2965450" y="2376488"/>
          <p14:tracePt t="55279" x="2989263" y="2376488"/>
          <p14:tracePt t="55546" x="2997200" y="2376488"/>
          <p14:tracePt t="55579" x="3005138" y="2376488"/>
          <p14:tracePt t="55599" x="3013075" y="2376488"/>
          <p14:tracePt t="55607" x="3021013" y="2376488"/>
          <p14:tracePt t="55622" x="3028950" y="2368550"/>
          <p14:tracePt t="55629" x="3036888" y="2368550"/>
          <p14:tracePt t="55637" x="3044825" y="2368550"/>
          <p14:tracePt t="55645" x="3068638" y="2368550"/>
          <p14:tracePt t="55654" x="3084513" y="2360613"/>
          <p14:tracePt t="55661" x="3109913" y="2360613"/>
          <p14:tracePt t="55668" x="3125788" y="2360613"/>
          <p14:tracePt t="55675" x="3141663" y="2352675"/>
          <p14:tracePt t="55684" x="3157538" y="2352675"/>
          <p14:tracePt t="55690" x="3181350" y="2352675"/>
          <p14:tracePt t="55698" x="3197225" y="2352675"/>
          <p14:tracePt t="55705" x="3213100" y="2352675"/>
          <p14:tracePt t="55712" x="3228975" y="2352675"/>
          <p14:tracePt t="55720" x="3252788" y="2352675"/>
          <p14:tracePt t="55728" x="3260725" y="2352675"/>
          <p14:tracePt t="55734" x="3276600" y="2352675"/>
          <p14:tracePt t="55742" x="3284538" y="2352675"/>
          <p14:tracePt t="55749" x="3300413" y="2352675"/>
          <p14:tracePt t="55759" x="3316288" y="2352675"/>
          <p14:tracePt t="55772" x="3324225" y="2352675"/>
          <p14:tracePt t="55833" x="3324225" y="2368550"/>
          <p14:tracePt t="55840" x="3332163" y="2376488"/>
          <p14:tracePt t="55848" x="3332163" y="2384425"/>
          <p14:tracePt t="55855" x="3332163" y="2408238"/>
          <p14:tracePt t="55862" x="3332163" y="2424113"/>
          <p14:tracePt t="55870" x="3332163" y="2439988"/>
          <p14:tracePt t="55878" x="3340100" y="2463800"/>
          <p14:tracePt t="55895" x="3340100" y="2487613"/>
          <p14:tracePt t="55900" x="3340100" y="2503488"/>
          <p14:tracePt t="55908" x="3340100" y="2519363"/>
          <p14:tracePt t="55915" x="3340100" y="2543175"/>
          <p14:tracePt t="55922" x="3340100" y="2566988"/>
          <p14:tracePt t="55930" x="3348038" y="2600325"/>
          <p14:tracePt t="55938" x="3355975" y="2647950"/>
          <p14:tracePt t="55946" x="3371850" y="2703513"/>
          <p14:tracePt t="55952" x="3387725" y="2767013"/>
          <p14:tracePt t="55961" x="3395663" y="2822575"/>
          <p14:tracePt t="55968" x="3419475" y="2894013"/>
          <p14:tracePt t="55976" x="3435350" y="2959100"/>
          <p14:tracePt t="55982" x="3459163" y="3022600"/>
          <p14:tracePt t="55991" x="3484563" y="3070225"/>
          <p14:tracePt t="55997" x="3516313" y="3117850"/>
          <p14:tracePt t="56006" x="3548063" y="3149600"/>
          <p14:tracePt t="56013" x="3571875" y="3165475"/>
          <p14:tracePt t="56020" x="3611563" y="3181350"/>
          <p14:tracePt t="56028" x="3643313" y="3197225"/>
          <p14:tracePt t="56035" x="3667125" y="3205163"/>
          <p14:tracePt t="56043" x="3690938" y="3213100"/>
          <p14:tracePt t="56050" x="3714750" y="3213100"/>
          <p14:tracePt t="56059" x="3730625" y="3221038"/>
          <p14:tracePt t="56065" x="3738563" y="3221038"/>
          <p14:tracePt t="56073" x="3746500" y="3228975"/>
          <p14:tracePt t="56126" x="3746500" y="3236913"/>
          <p14:tracePt t="56141" x="3746500" y="3252788"/>
          <p14:tracePt t="56148" x="3746500" y="3270250"/>
          <p14:tracePt t="56155" x="3746500" y="3278188"/>
          <p14:tracePt t="56162" x="3746500" y="3294063"/>
          <p14:tracePt t="56170" x="3746500" y="3309938"/>
          <p14:tracePt t="56179" x="3746500" y="3333750"/>
          <p14:tracePt t="56185" x="3738563" y="3349625"/>
          <p14:tracePt t="56194" x="3738563" y="3357563"/>
          <p14:tracePt t="56201" x="3730625" y="3365500"/>
          <p14:tracePt t="56209" x="3730625" y="3381375"/>
          <p14:tracePt t="56215" x="3730625" y="3397250"/>
          <p14:tracePt t="56230" x="3730625" y="3413125"/>
          <p14:tracePt t="56238" x="3730625" y="3429000"/>
          <p14:tracePt t="56245" x="3730625" y="3436938"/>
          <p14:tracePt t="56253" x="3730625" y="3452813"/>
          <p14:tracePt t="56261" x="3730625" y="3460750"/>
          <p14:tracePt t="56267" x="3714750" y="3468688"/>
          <p14:tracePt t="56283" x="3706813" y="3476625"/>
          <p14:tracePt t="56292" x="3698875" y="3484563"/>
          <p14:tracePt t="56298" x="3683000" y="3492500"/>
          <p14:tracePt t="56305" x="3667125" y="3500438"/>
          <p14:tracePt t="56312" x="3651250" y="3508375"/>
          <p14:tracePt t="56320" x="3643313" y="3508375"/>
          <p14:tracePt t="56329" x="3627438" y="3508375"/>
          <p14:tracePt t="56335" x="3619500" y="3508375"/>
          <p14:tracePt t="56344" x="3611563" y="3508375"/>
          <p14:tracePt t="56350" x="3603625" y="3508375"/>
          <p14:tracePt t="56358" x="3595688" y="3508375"/>
          <p14:tracePt t="56366" x="3579813" y="3508375"/>
          <p14:tracePt t="56373" x="3571875" y="3508375"/>
          <p14:tracePt t="56380" x="3563938" y="3508375"/>
          <p14:tracePt t="56388" x="3556000" y="3508375"/>
          <p14:tracePt t="56396" x="3548063" y="3508375"/>
          <p14:tracePt t="56403" x="3532188" y="3508375"/>
          <p14:tracePt t="56418" x="3524250" y="3508375"/>
          <p14:tracePt t="56427" x="3516313" y="3508375"/>
          <p14:tracePt t="56433" x="3508375" y="3500438"/>
          <p14:tracePt t="56443" x="3500438" y="3500438"/>
          <p14:tracePt t="56456" x="3492500" y="3500438"/>
          <p14:tracePt t="56509" x="3484563" y="3500438"/>
          <p14:tracePt t="56532" x="3476625" y="3500438"/>
          <p14:tracePt t="56718" x="3484563" y="3500438"/>
          <p14:tracePt t="56726" x="3492500" y="3500438"/>
          <p14:tracePt t="56733" x="3516313" y="3500438"/>
          <p14:tracePt t="56741" x="3524250" y="3500438"/>
          <p14:tracePt t="56748" x="3532188" y="3492500"/>
          <p14:tracePt t="56756" x="3540125" y="3492500"/>
          <p14:tracePt t="56764" x="3548063" y="3492500"/>
          <p14:tracePt t="56771" x="3556000" y="3492500"/>
          <p14:tracePt t="56779" x="3571875" y="3492500"/>
          <p14:tracePt t="56794" x="3579813" y="3492500"/>
          <p14:tracePt t="56802" x="3587750" y="3492500"/>
          <p14:tracePt t="56810" x="3595688" y="3492500"/>
          <p14:tracePt t="56816" x="3603625" y="3492500"/>
          <p14:tracePt t="56833" x="3619500" y="3492500"/>
          <p14:tracePt t="56846" x="3635375" y="3492500"/>
          <p14:tracePt t="56853" x="3643313" y="3484563"/>
          <p14:tracePt t="56863" x="3667125" y="3484563"/>
          <p14:tracePt t="56868" x="3683000" y="3484563"/>
          <p14:tracePt t="56879" x="3706813" y="3484563"/>
          <p14:tracePt t="56883" x="3730625" y="3484563"/>
          <p14:tracePt t="56894" x="3762375" y="3476625"/>
          <p14:tracePt t="56912" x="3817938" y="3476625"/>
          <p14:tracePt t="56921" x="3851275" y="3476625"/>
          <p14:tracePt t="56923" x="3867150" y="3476625"/>
          <p14:tracePt t="56929" x="3898900" y="3476625"/>
          <p14:tracePt t="56945" x="3922713" y="3476625"/>
          <p14:tracePt t="56951" x="3938588" y="3476625"/>
          <p14:tracePt t="56959" x="3954463" y="3476625"/>
          <p14:tracePt t="56966" x="3970338" y="3476625"/>
          <p14:tracePt t="56974" x="3986213" y="3476625"/>
          <p14:tracePt t="56980" x="4002088" y="3476625"/>
          <p14:tracePt t="56988" x="4017963" y="3476625"/>
          <p14:tracePt t="57002" x="4025900" y="3476625"/>
          <p14:tracePt t="57010" x="4033838" y="3476625"/>
          <p14:tracePt t="57017" x="4041775" y="3476625"/>
          <p14:tracePt t="57032" x="4049713" y="3476625"/>
          <p14:tracePt t="57041" x="4057650" y="3476625"/>
          <p14:tracePt t="57069" x="4065588" y="3468688"/>
          <p14:tracePt t="57093" x="4073525" y="3468688"/>
          <p14:tracePt t="57107" x="4081463" y="3468688"/>
          <p14:tracePt t="57114" x="4089400" y="3468688"/>
          <p14:tracePt t="57130" x="4097338" y="3468688"/>
          <p14:tracePt t="57152" x="4105275" y="3468688"/>
          <p14:tracePt t="57167" x="4113213" y="3468688"/>
          <p14:tracePt t="57175" x="4121150" y="3468688"/>
          <p14:tracePt t="57654" x="4129088" y="3468688"/>
          <p14:tracePt t="57662" x="4184650" y="3460750"/>
          <p14:tracePt t="57670" x="4249738" y="3460750"/>
          <p14:tracePt t="57677" x="4313238" y="3452813"/>
          <p14:tracePt t="57686" x="4384675" y="3452813"/>
          <p14:tracePt t="57693" x="4464050" y="3452813"/>
          <p14:tracePt t="57700" x="4543425" y="3452813"/>
          <p14:tracePt t="57707" x="4608513" y="3452813"/>
          <p14:tracePt t="57715" x="4687888" y="3460750"/>
          <p14:tracePt t="57723" x="4751388" y="3476625"/>
          <p14:tracePt t="57731" x="4799013" y="3492500"/>
          <p14:tracePt t="57737" x="4846638" y="3508375"/>
          <p14:tracePt t="57746" x="4878388" y="3524250"/>
          <p14:tracePt t="57752" x="4918075" y="3540125"/>
          <p14:tracePt t="57760" x="4943475" y="3548063"/>
          <p14:tracePt t="57767" x="4967288" y="3548063"/>
          <p14:tracePt t="57776" x="4999038" y="3548063"/>
          <p14:tracePt t="57782" x="5014913" y="3556000"/>
          <p14:tracePt t="57792" x="5038725" y="3563938"/>
          <p14:tracePt t="57797" x="5062538" y="3563938"/>
          <p14:tracePt t="57805" x="5086350" y="3563938"/>
          <p14:tracePt t="57812" x="5118100" y="3571875"/>
          <p14:tracePt t="57820" x="5149850" y="3571875"/>
          <p14:tracePt t="57827" x="5181600" y="3571875"/>
          <p14:tracePt t="57834" x="5213350" y="3571875"/>
          <p14:tracePt t="57842" x="5260975" y="3563938"/>
          <p14:tracePt t="57849" x="5300663" y="3556000"/>
          <p14:tracePt t="57857" x="5341938" y="3556000"/>
          <p14:tracePt t="57865" x="5373688" y="3548063"/>
          <p14:tracePt t="57873" x="5413375" y="3548063"/>
          <p14:tracePt t="57880" x="5445125" y="3548063"/>
          <p14:tracePt t="57893" x="5492750" y="3548063"/>
          <p14:tracePt t="57894" x="5532438" y="3548063"/>
          <p14:tracePt t="57902" x="5588000" y="3548063"/>
          <p14:tracePt t="57909" x="5635625" y="3540125"/>
          <p14:tracePt t="57917" x="5676900" y="3540125"/>
          <p14:tracePt t="57925" x="5692775" y="3540125"/>
          <p14:tracePt t="57933" x="5732463" y="3540125"/>
          <p14:tracePt t="57940" x="5764213" y="3540125"/>
          <p14:tracePt t="57947" x="5803900" y="3540125"/>
          <p14:tracePt t="57955" x="5835650" y="3532188"/>
          <p14:tracePt t="57963" x="5867400" y="3524250"/>
          <p14:tracePt t="57970" x="5891213" y="3524250"/>
          <p14:tracePt t="57977" x="5907088" y="3516313"/>
          <p14:tracePt t="57985" x="5922963" y="3508375"/>
          <p14:tracePt t="57999" x="5930900" y="3508375"/>
          <p14:tracePt t="58008" x="5938838" y="3508375"/>
          <p14:tracePt t="58015" x="5938838" y="3500438"/>
          <p14:tracePt t="58023" x="5946775" y="3500438"/>
          <p14:tracePt t="58030" x="5946775" y="3492500"/>
          <p14:tracePt t="58037" x="5962650" y="3492500"/>
          <p14:tracePt t="58044" x="5978525" y="3492500"/>
          <p14:tracePt t="58052" x="5986463" y="3484563"/>
          <p14:tracePt t="58060" x="6002338" y="3476625"/>
          <p14:tracePt t="58067" x="6018213" y="3476625"/>
          <p14:tracePt t="58076" x="6043613" y="3476625"/>
          <p14:tracePt t="58082" x="6067425" y="3468688"/>
          <p14:tracePt t="58091" x="6083300" y="3460750"/>
          <p14:tracePt t="58097" x="6099175" y="3452813"/>
          <p14:tracePt t="58105" x="6107113" y="3452813"/>
          <p14:tracePt t="58112" x="6115050" y="3452813"/>
          <p14:tracePt t="58182" x="6107113" y="3452813"/>
          <p14:tracePt t="58196" x="6099175" y="3452813"/>
          <p14:tracePt t="58203" x="6091238" y="3452813"/>
          <p14:tracePt t="58211" x="6083300" y="3452813"/>
          <p14:tracePt t="58225" x="6067425" y="3452813"/>
          <p14:tracePt t="58241" x="6051550" y="3452813"/>
          <p14:tracePt t="58248" x="6034088" y="3452813"/>
          <p14:tracePt t="58256" x="6018213" y="3452813"/>
          <p14:tracePt t="58263" x="6002338" y="3452813"/>
          <p14:tracePt t="58271" x="5986463" y="3452813"/>
          <p14:tracePt t="58279" x="5962650" y="3444875"/>
          <p14:tracePt t="58286" x="5946775" y="3444875"/>
          <p14:tracePt t="58294" x="5922963" y="3444875"/>
          <p14:tracePt t="58301" x="5899150" y="3444875"/>
          <p14:tracePt t="58308" x="5875338" y="3444875"/>
          <p14:tracePt t="58315" x="5851525" y="3444875"/>
          <p14:tracePt t="58325" x="5827713" y="3444875"/>
          <p14:tracePt t="58330" x="5795963" y="3436938"/>
          <p14:tracePt t="58339" x="5756275" y="3436938"/>
          <p14:tracePt t="58346" x="5716588" y="3436938"/>
          <p14:tracePt t="58355" x="5676900" y="3436938"/>
          <p14:tracePt t="58362" x="5651500" y="3436938"/>
          <p14:tracePt t="58368" x="5611813" y="3436938"/>
          <p14:tracePt t="58376" x="5580063" y="3436938"/>
          <p14:tracePt t="58385" x="5532438" y="3436938"/>
          <p14:tracePt t="58392" x="5500688" y="3436938"/>
          <p14:tracePt t="58398" x="5468938" y="3436938"/>
          <p14:tracePt t="58408" x="5445125" y="3436938"/>
          <p14:tracePt t="58414" x="5421313" y="3436938"/>
          <p14:tracePt t="58421" x="5389563" y="3436938"/>
          <p14:tracePt t="58428" x="5373688" y="3436938"/>
          <p14:tracePt t="58436" x="5357813" y="3436938"/>
          <p14:tracePt t="58444" x="5341938" y="3436938"/>
          <p14:tracePt t="58451" x="5318125" y="3436938"/>
          <p14:tracePt t="58460" x="5300663" y="3436938"/>
          <p14:tracePt t="58466" x="5292725" y="3436938"/>
          <p14:tracePt t="58475" x="5276850" y="3436938"/>
          <p14:tracePt t="58481" x="5260975" y="3436938"/>
          <p14:tracePt t="58489" x="5237163" y="3436938"/>
          <p14:tracePt t="58497" x="5229225" y="3436938"/>
          <p14:tracePt t="58503" x="5213350" y="3436938"/>
          <p14:tracePt t="58511" x="5189538" y="3436938"/>
          <p14:tracePt t="58518" x="5173663" y="3436938"/>
          <p14:tracePt t="58528" x="5157788" y="3436938"/>
          <p14:tracePt t="58533" x="5149850" y="3436938"/>
          <p14:tracePt t="58542" x="5126038" y="3436938"/>
          <p14:tracePt t="58548" x="5118100" y="3436938"/>
          <p14:tracePt t="58559" x="5094288" y="3436938"/>
          <p14:tracePt t="58564" x="5078413" y="3436938"/>
          <p14:tracePt t="58571" x="5070475" y="3436938"/>
          <p14:tracePt t="58578" x="5054600" y="3436938"/>
          <p14:tracePt t="58587" x="5046663" y="3436938"/>
          <p14:tracePt t="58594" x="5038725" y="3436938"/>
          <p14:tracePt t="58601" x="5030788" y="3436938"/>
          <p14:tracePt t="58616" x="4991100" y="3436938"/>
          <p14:tracePt t="58626" x="4975225" y="3436938"/>
          <p14:tracePt t="58631" x="4959350" y="3436938"/>
          <p14:tracePt t="58639" x="4943475" y="3436938"/>
          <p14:tracePt t="58645" x="4918075" y="3436938"/>
          <p14:tracePt t="58653" x="4894263" y="3436938"/>
          <p14:tracePt t="58661" x="4870450" y="3436938"/>
          <p14:tracePt t="58668" x="4838700" y="3436938"/>
          <p14:tracePt t="58677" x="4814888" y="3436938"/>
          <p14:tracePt t="58683" x="4791075" y="3436938"/>
          <p14:tracePt t="58692" x="4775200" y="3436938"/>
          <p14:tracePt t="58698" x="4759325" y="3436938"/>
          <p14:tracePt t="58708" x="4743450" y="3436938"/>
          <p14:tracePt t="58713" x="4727575" y="3436938"/>
          <p14:tracePt t="58721" x="4703763" y="3436938"/>
          <p14:tracePt t="58736" x="4687888" y="3436938"/>
          <p14:tracePt t="58745" x="4679950" y="3436938"/>
          <p14:tracePt t="58766" x="4672013" y="3436938"/>
          <p14:tracePt t="58781" x="4664075" y="3436938"/>
          <p14:tracePt t="58796" x="4648200" y="3429000"/>
          <p14:tracePt t="58803" x="4632325" y="3429000"/>
          <p14:tracePt t="58812" x="4624388" y="3429000"/>
          <p14:tracePt t="58819" x="4608513" y="3429000"/>
          <p14:tracePt t="58827" x="4600575" y="3429000"/>
          <p14:tracePt t="58833" x="4592638" y="3429000"/>
          <p14:tracePt t="58842" x="4584700" y="3429000"/>
          <p14:tracePt t="58848" x="4576763" y="3429000"/>
          <p14:tracePt t="58863" x="4567238" y="3429000"/>
          <p14:tracePt t="58878" x="4559300" y="3429000"/>
          <p14:tracePt t="59477" x="4559300" y="3436938"/>
          <p14:tracePt t="59492" x="4551363" y="3436938"/>
          <p14:tracePt t="59499" x="4551363" y="3444875"/>
          <p14:tracePt t="59507" x="4543425" y="3452813"/>
          <p14:tracePt t="59515" x="4535488" y="3460750"/>
          <p14:tracePt t="59522" x="4527550" y="3468688"/>
          <p14:tracePt t="59530" x="4519613" y="3468688"/>
          <p14:tracePt t="59552" x="4511675" y="3468688"/>
          <p14:tracePt t="59559" x="4511675" y="3476625"/>
          <p14:tracePt t="59575" x="4503738" y="3476625"/>
          <p14:tracePt t="59590" x="4495800" y="3476625"/>
          <p14:tracePt t="59597" x="4487863" y="3476625"/>
          <p14:tracePt t="59606" x="4471988" y="3492500"/>
          <p14:tracePt t="59612" x="4464050" y="3492500"/>
          <p14:tracePt t="59621" x="4440238" y="3492500"/>
          <p14:tracePt t="59627" x="4432300" y="3500438"/>
          <p14:tracePt t="59635" x="4416425" y="3508375"/>
          <p14:tracePt t="59643" x="4400550" y="3508375"/>
          <p14:tracePt t="59658" x="4392613" y="3508375"/>
          <p14:tracePt t="59665" x="4384675" y="3508375"/>
          <p14:tracePt t="59689" x="4376738" y="3508375"/>
          <p14:tracePt t="59695" x="4376738" y="3516313"/>
          <p14:tracePt t="59709" x="4368800" y="3516313"/>
          <p14:tracePt t="59732" x="4360863" y="3516313"/>
          <p14:tracePt t="59740" x="4352925" y="3524250"/>
          <p14:tracePt t="59762" x="4344988" y="3524250"/>
          <p14:tracePt t="59777" x="4337050" y="3524250"/>
          <p14:tracePt t="59785" x="4337050" y="3532188"/>
          <p14:tracePt t="59792" x="4329113" y="3532188"/>
          <p14:tracePt t="59799" x="4321175" y="3532188"/>
          <p14:tracePt t="59815" x="4313238" y="3540125"/>
          <p14:tracePt t="59823" x="4297363" y="3540125"/>
          <p14:tracePt t="59957" x="4305300" y="3540125"/>
          <p14:tracePt t="59973" x="4313238" y="3540125"/>
          <p14:tracePt t="59995" x="4321175" y="3540125"/>
          <p14:tracePt t="60017" x="4329113" y="3540125"/>
          <p14:tracePt t="60064" x="4337050" y="3532188"/>
          <p14:tracePt t="60070" x="4344988" y="3532188"/>
          <p14:tracePt t="60077" x="4344988" y="3524250"/>
          <p14:tracePt t="60092" x="4344988" y="3516313"/>
          <p14:tracePt t="60115" x="4344988" y="3508375"/>
          <p14:tracePt t="60130" x="4344988" y="3500438"/>
          <p14:tracePt t="60153" x="4344988" y="3492500"/>
          <p14:tracePt t="60160" x="4352925" y="3484563"/>
          <p14:tracePt t="60175" x="4352925" y="3476625"/>
          <p14:tracePt t="60183" x="4368800" y="3476625"/>
          <p14:tracePt t="60192" x="4368800" y="3468688"/>
          <p14:tracePt t="60198" x="4376738" y="3468688"/>
          <p14:tracePt t="60206" x="4376738" y="3460750"/>
          <p14:tracePt t="60212" x="4392613" y="3452813"/>
          <p14:tracePt t="60227" x="4400550" y="3452813"/>
          <p14:tracePt t="60236" x="4400550" y="3444875"/>
          <p14:tracePt t="60243" x="4408488" y="3444875"/>
          <p14:tracePt t="60258" x="4416425" y="3444875"/>
          <p14:tracePt t="60266" x="4424363" y="3444875"/>
          <p14:tracePt t="60333" x="4424363" y="3436938"/>
          <p14:tracePt t="60348" x="4432300" y="3436938"/>
          <p14:tracePt t="60356" x="4432300" y="3429000"/>
          <p14:tracePt t="60393" x="4432300" y="3421063"/>
          <p14:tracePt t="60408" x="4440238" y="3421063"/>
          <p14:tracePt t="60423" x="4440238" y="3413125"/>
          <p14:tracePt t="60441" x="4448175" y="3405188"/>
          <p14:tracePt t="60445" x="4456113" y="3397250"/>
          <p14:tracePt t="60460" x="4464050" y="3389313"/>
          <p14:tracePt t="60469" x="4471988" y="3381375"/>
          <p14:tracePt t="60476" x="4479925" y="3373438"/>
          <p14:tracePt t="60483" x="4479925" y="3365500"/>
          <p14:tracePt t="60491" x="4487863" y="3365500"/>
          <p14:tracePt t="60497" x="4495800" y="3349625"/>
          <p14:tracePt t="60505" x="4503738" y="3349625"/>
          <p14:tracePt t="60513" x="4503738" y="3341688"/>
          <p14:tracePt t="60535" x="4511675" y="3341688"/>
          <p14:tracePt t="60543" x="4511675" y="3333750"/>
          <p14:tracePt t="60565" x="4519613" y="3333750"/>
          <p14:tracePt t="60574" x="4519613" y="3325813"/>
          <p14:tracePt t="60589" x="4527550" y="3317875"/>
          <p14:tracePt t="60603" x="4535488" y="3317875"/>
          <p14:tracePt t="60805" x="4535488" y="3309938"/>
          <p14:tracePt t="60812" x="4543425" y="3309938"/>
          <p14:tracePt t="60827" x="4551363" y="3302000"/>
          <p14:tracePt t="60835" x="4559300" y="3302000"/>
          <p14:tracePt t="60843" x="4567238" y="3294063"/>
          <p14:tracePt t="60859" x="4567238" y="3286125"/>
          <p14:tracePt t="60889" x="4576763" y="3286125"/>
          <p14:tracePt t="61389" x="4576763" y="3278188"/>
          <p14:tracePt t="61404" x="4576763" y="3270250"/>
          <p14:tracePt t="61421" x="4576763" y="3262313"/>
          <p14:tracePt t="61427" x="4576763" y="3252788"/>
          <p14:tracePt t="61436" x="4584700" y="3236913"/>
          <p14:tracePt t="61449" x="4592638" y="3221038"/>
          <p14:tracePt t="61457" x="4608513" y="3221038"/>
          <p14:tracePt t="61465" x="4608513" y="3213100"/>
          <p14:tracePt t="61473" x="4624388" y="3213100"/>
          <p14:tracePt t="61487" x="4632325" y="3213100"/>
          <p14:tracePt t="61496" x="4640263" y="3213100"/>
          <p14:tracePt t="61502" x="4648200" y="3213100"/>
          <p14:tracePt t="61510" x="4656138" y="3213100"/>
          <p14:tracePt t="61517" x="4664075" y="3213100"/>
          <p14:tracePt t="61527" x="4672013" y="3213100"/>
          <p14:tracePt t="61607" x="4672013" y="3221038"/>
          <p14:tracePt t="61615" x="4672013" y="3228975"/>
          <p14:tracePt t="61623" x="4672013" y="3236913"/>
          <p14:tracePt t="61629" x="4664075" y="3236913"/>
          <p14:tracePt t="61638" x="4664075" y="3252788"/>
          <p14:tracePt t="61645" x="4656138" y="3252788"/>
          <p14:tracePt t="61654" x="4656138" y="3262313"/>
          <p14:tracePt t="61660" x="4640263" y="3270250"/>
          <p14:tracePt t="61667" x="4640263" y="3278188"/>
          <p14:tracePt t="61675" x="4624388" y="3278188"/>
          <p14:tracePt t="61682" x="4616450" y="3286125"/>
          <p14:tracePt t="61690" x="4608513" y="3294063"/>
          <p14:tracePt t="61697" x="4600575" y="3294063"/>
          <p14:tracePt t="61705" x="4584700" y="3294063"/>
          <p14:tracePt t="61714" x="4576763" y="3294063"/>
          <p14:tracePt t="61721" x="4567238" y="3294063"/>
          <p14:tracePt t="61727" x="4559300" y="3294063"/>
          <p14:tracePt t="61735" x="4551363" y="3294063"/>
          <p14:tracePt t="61742" x="4543425" y="3294063"/>
          <p14:tracePt t="61750" x="4535488" y="3294063"/>
          <p14:tracePt t="61757" x="4527550" y="3294063"/>
          <p14:tracePt t="61765" x="4527550" y="3286125"/>
          <p14:tracePt t="61773" x="4527550" y="3270250"/>
          <p14:tracePt t="61787" x="4527550" y="3262313"/>
          <p14:tracePt t="61803" x="4527550" y="3252788"/>
          <p14:tracePt t="61810" x="4527550" y="3244850"/>
          <p14:tracePt t="61817" x="4535488" y="3236913"/>
          <p14:tracePt t="61824" x="4551363" y="3228975"/>
          <p14:tracePt t="61832" x="4576763" y="3228975"/>
          <p14:tracePt t="61840" x="4592638" y="3228975"/>
          <p14:tracePt t="61847" x="4600575" y="3228975"/>
          <p14:tracePt t="61855" x="4616450" y="3221038"/>
          <p14:tracePt t="61862" x="4624388" y="3221038"/>
          <p14:tracePt t="61889" x="4632325" y="3221038"/>
          <p14:tracePt t="62006" x="4632325" y="3228975"/>
          <p14:tracePt t="62022" x="4632325" y="3236913"/>
          <p14:tracePt t="62028" x="4632325" y="3252788"/>
          <p14:tracePt t="62043" x="4624388" y="3270250"/>
          <p14:tracePt t="62052" x="4616450" y="3278188"/>
          <p14:tracePt t="62060" x="4616450" y="3286125"/>
          <p14:tracePt t="62066" x="4616450" y="3302000"/>
          <p14:tracePt t="62074" x="4608513" y="3302000"/>
          <p14:tracePt t="62081" x="4600575" y="3317875"/>
          <p14:tracePt t="62088" x="4600575" y="3325813"/>
          <p14:tracePt t="62096" x="4592638" y="3333750"/>
          <p14:tracePt t="62105" x="4584700" y="3341688"/>
          <p14:tracePt t="62111" x="4567238" y="3365500"/>
          <p14:tracePt t="62118" x="4543425" y="3373438"/>
          <p14:tracePt t="62128" x="4519613" y="3397250"/>
          <p14:tracePt t="62134" x="4479925" y="3413125"/>
          <p14:tracePt t="62142" x="4448175" y="3429000"/>
          <p14:tracePt t="62149" x="4408488" y="3452813"/>
          <p14:tracePt t="62156" x="4360863" y="3476625"/>
          <p14:tracePt t="62163" x="4329113" y="3500438"/>
          <p14:tracePt t="62169" x="4281488" y="3524250"/>
          <p14:tracePt t="62176" x="4241800" y="3540125"/>
          <p14:tracePt t="62186" x="4217988" y="3548063"/>
          <p14:tracePt t="62191" x="4192588" y="3563938"/>
          <p14:tracePt t="62199" x="4168775" y="3571875"/>
          <p14:tracePt t="62216" x="4160838" y="3571875"/>
          <p14:tracePt t="62514" x="4176713" y="3571875"/>
          <p14:tracePt t="62521" x="4200525" y="3571875"/>
          <p14:tracePt t="62530" x="4225925" y="3571875"/>
          <p14:tracePt t="62537" x="4249738" y="3571875"/>
          <p14:tracePt t="62545" x="4289425" y="3571875"/>
          <p14:tracePt t="62552" x="4344988" y="3579813"/>
          <p14:tracePt t="62559" x="4408488" y="3579813"/>
          <p14:tracePt t="62567" x="4456113" y="3579813"/>
          <p14:tracePt t="62575" x="4543425" y="3587750"/>
          <p14:tracePt t="62582" x="4632325" y="3587750"/>
          <p14:tracePt t="62589" x="4727575" y="3587750"/>
          <p14:tracePt t="62597" x="4822825" y="3587750"/>
          <p14:tracePt t="62605" x="4951413" y="3587750"/>
          <p14:tracePt t="62612" x="5062538" y="3587750"/>
          <p14:tracePt t="62620" x="5157788" y="3587750"/>
          <p14:tracePt t="62627" x="5284788" y="3587750"/>
          <p14:tracePt t="62636" x="5421313" y="3587750"/>
          <p14:tracePt t="62642" x="5580063" y="3605213"/>
          <p14:tracePt t="62650" x="5692775" y="3605213"/>
          <p14:tracePt t="62657" x="5827713" y="3613150"/>
          <p14:tracePt t="62665" x="5915025" y="3621088"/>
          <p14:tracePt t="62673" x="6010275" y="3621088"/>
          <p14:tracePt t="62679" x="6099175" y="3621088"/>
          <p14:tracePt t="62688" x="6186488" y="3629025"/>
          <p14:tracePt t="62695" x="6265863" y="3629025"/>
          <p14:tracePt t="62703" x="6313488" y="3629025"/>
          <p14:tracePt t="62710" x="6345238" y="3629025"/>
          <p14:tracePt t="62717" x="6376988" y="3629025"/>
          <p14:tracePt t="62725" x="6426200" y="3629025"/>
          <p14:tracePt t="62732" x="6450013" y="3629025"/>
          <p14:tracePt t="62739" x="6473825" y="3629025"/>
          <p14:tracePt t="62747" x="6497638" y="3629025"/>
          <p14:tracePt t="62755" x="6521450" y="3629025"/>
          <p14:tracePt t="62762" x="6545263" y="3629025"/>
          <p14:tracePt t="62770" x="6577013" y="3629025"/>
          <p14:tracePt t="62777" x="6608763" y="3629025"/>
          <p14:tracePt t="62786" x="6632575" y="3629025"/>
          <p14:tracePt t="62792" x="6656388" y="3629025"/>
          <p14:tracePt t="62800" x="6672263" y="3629025"/>
          <p14:tracePt t="62807" x="6704013" y="3629025"/>
          <p14:tracePt t="62815" x="6719888" y="3629025"/>
          <p14:tracePt t="62822" x="6743700" y="3629025"/>
          <p14:tracePt t="62830" x="6759575" y="3629025"/>
          <p14:tracePt t="62838" x="6784975" y="3629025"/>
          <p14:tracePt t="62845" x="6808788" y="3629025"/>
          <p14:tracePt t="62853" x="6832600" y="3621088"/>
          <p14:tracePt t="62860" x="6864350" y="3621088"/>
          <p14:tracePt t="62867" x="6872288" y="3621088"/>
          <p14:tracePt t="62875" x="6904038" y="3621088"/>
          <p14:tracePt t="62882" x="6904038" y="3613150"/>
          <p14:tracePt t="62995" x="6911975" y="3613150"/>
          <p14:tracePt t="63010" x="6911975" y="3605213"/>
          <p14:tracePt t="63114" x="6904038" y="3605213"/>
          <p14:tracePt t="63122" x="6896100" y="3605213"/>
          <p14:tracePt t="63129" x="6888163" y="3605213"/>
          <p14:tracePt t="63138" x="6872288" y="3605213"/>
          <p14:tracePt t="63144" x="6856413" y="3605213"/>
          <p14:tracePt t="63152" x="6832600" y="3605213"/>
          <p14:tracePt t="63160" x="6808788" y="3605213"/>
          <p14:tracePt t="63168" x="6777038" y="3605213"/>
          <p14:tracePt t="63175" x="6751638" y="3605213"/>
          <p14:tracePt t="63182" x="6735763" y="3605213"/>
          <p14:tracePt t="63190" x="6711950" y="3605213"/>
          <p14:tracePt t="63197" x="6704013" y="3605213"/>
          <p14:tracePt t="63206" x="6696075" y="3605213"/>
          <p14:tracePt t="63212" x="6688138" y="3605213"/>
          <p14:tracePt t="63220" x="6680200" y="3605213"/>
          <p14:tracePt t="63227" x="6672263" y="3605213"/>
          <p14:tracePt t="63257" x="6664325" y="3605213"/>
          <p14:tracePt t="63295" x="6656388" y="3605213"/>
          <p14:tracePt t="63332" x="6648450" y="3605213"/>
          <p14:tracePt t="63347" x="6640513" y="3605213"/>
          <p14:tracePt t="63386" x="6632575" y="3605213"/>
          <p14:tracePt t="63460" x="6632575" y="3613150"/>
          <p14:tracePt t="63469" x="6640513" y="3613150"/>
          <p14:tracePt t="63483" x="6648450" y="3621088"/>
          <p14:tracePt t="63498" x="6656388" y="3629025"/>
          <p14:tracePt t="63507" x="6664325" y="3629025"/>
          <p14:tracePt t="63513" x="6672263" y="3629025"/>
          <p14:tracePt t="63528" x="6680200" y="3629025"/>
          <p14:tracePt t="63551" x="6688138" y="3629025"/>
          <p14:tracePt t="63566" x="6696075" y="3629025"/>
          <p14:tracePt t="63573" x="6704013" y="3629025"/>
          <p14:tracePt t="63589" x="6719888" y="3621088"/>
          <p14:tracePt t="63597" x="6735763" y="3621088"/>
          <p14:tracePt t="63603" x="6769100" y="3605213"/>
          <p14:tracePt t="63610" x="6792913" y="3587750"/>
          <p14:tracePt t="63620" x="6816725" y="3587750"/>
          <p14:tracePt t="63626" x="6840538" y="3579813"/>
          <p14:tracePt t="63633" x="6864350" y="3571875"/>
          <p14:tracePt t="63641" x="6880225" y="3563938"/>
          <p14:tracePt t="63648" x="6896100" y="3563938"/>
          <p14:tracePt t="63657" x="6904038" y="3556000"/>
          <p14:tracePt t="63664" x="6911975" y="3556000"/>
          <p14:tracePt t="63688" x="6919913" y="3556000"/>
          <p14:tracePt t="63985" x="6911975" y="3556000"/>
          <p14:tracePt t="64000" x="6896100" y="3556000"/>
          <p14:tracePt t="64007" x="6896100" y="3563938"/>
          <p14:tracePt t="64015" x="6888163" y="3563938"/>
          <p14:tracePt t="64022" x="6880225" y="3563938"/>
          <p14:tracePt t="64030" x="6872288" y="3571875"/>
          <p14:tracePt t="64045" x="6864350" y="3571875"/>
          <p14:tracePt t="64068" x="6864350" y="3579813"/>
          <p14:tracePt t="64090" x="6856413" y="3579813"/>
          <p14:tracePt t="64097" x="6856413" y="3587750"/>
          <p14:tracePt t="64112" x="6848475" y="3587750"/>
          <p14:tracePt t="64121" x="6840538" y="3587750"/>
          <p14:tracePt t="64128" x="6832600" y="3595688"/>
          <p14:tracePt t="64142" x="6816725" y="3595688"/>
          <p14:tracePt t="64336" x="6816725" y="3605213"/>
          <p14:tracePt t="64353" x="6816725" y="3613150"/>
          <p14:tracePt t="64360" x="6832600" y="3621088"/>
          <p14:tracePt t="64368" x="6840538" y="3621088"/>
          <p14:tracePt t="64375" x="6848475" y="3636963"/>
          <p14:tracePt t="64382" x="6856413" y="3636963"/>
          <p14:tracePt t="64389" x="6864350" y="3644900"/>
          <p14:tracePt t="64397" x="6872288" y="3652838"/>
          <p14:tracePt t="64404" x="6880225" y="3652838"/>
          <p14:tracePt t="64412" x="6880225" y="3660775"/>
          <p14:tracePt t="64420" x="6888163" y="3660775"/>
          <p14:tracePt t="64427" x="6896100" y="3660775"/>
          <p14:tracePt t="64450" x="6904038" y="3660775"/>
          <p14:tracePt t="64556" x="6904038" y="3652838"/>
          <p14:tracePt t="64563" x="6904038" y="3636963"/>
          <p14:tracePt t="64572" x="6904038" y="3621088"/>
          <p14:tracePt t="64578" x="6896100" y="3595688"/>
          <p14:tracePt t="64593" x="6888163" y="3579813"/>
          <p14:tracePt t="64603" x="6880225" y="3571875"/>
          <p14:tracePt t="64608" x="6872288" y="3563938"/>
          <p14:tracePt t="64616" x="6872288" y="3556000"/>
          <p14:tracePt t="64624" x="6856413" y="3556000"/>
          <p14:tracePt t="64631" x="6840538" y="3548063"/>
          <p14:tracePt t="64646" x="6824663" y="3540125"/>
          <p14:tracePt t="64655" x="6816725" y="3540125"/>
          <p14:tracePt t="64661" x="6800850" y="3540125"/>
          <p14:tracePt t="64670" x="6784975" y="3540125"/>
          <p14:tracePt t="64685" x="6769100" y="3540125"/>
          <p14:tracePt t="64691" x="6759575" y="3540125"/>
          <p14:tracePt t="64698" x="6751638" y="3540125"/>
          <p14:tracePt t="64706" x="6743700" y="3540125"/>
          <p14:tracePt t="64730" x="6735763" y="3540125"/>
          <p14:tracePt t="64743" x="6727825" y="3540125"/>
          <p14:tracePt t="64753" x="6719888" y="3540125"/>
          <p14:tracePt t="64773" x="6711950" y="3540125"/>
          <p14:tracePt t="64781" x="6696075" y="3556000"/>
          <p14:tracePt t="64789" x="6688138" y="3571875"/>
          <p14:tracePt t="64796" x="6672263" y="3587750"/>
          <p14:tracePt t="64803" x="6672263" y="3605213"/>
          <p14:tracePt t="64811" x="6664325" y="3621088"/>
          <p14:tracePt t="64820" x="6656388" y="3644900"/>
          <p14:tracePt t="64825" x="6656388" y="3660775"/>
          <p14:tracePt t="64834" x="6656388" y="3668713"/>
          <p14:tracePt t="64841" x="6656388" y="3676650"/>
          <p14:tracePt t="64848" x="6656388" y="3692525"/>
          <p14:tracePt t="64863" x="6664325" y="3700463"/>
          <p14:tracePt t="64873" x="6672263" y="3708400"/>
          <p14:tracePt t="64878" x="6688138" y="3716338"/>
          <p14:tracePt t="64892" x="6719888" y="3724275"/>
          <p14:tracePt t="64901" x="6735763" y="3732213"/>
          <p14:tracePt t="64909" x="6751638" y="3732213"/>
          <p14:tracePt t="64916" x="6759575" y="3732213"/>
          <p14:tracePt t="64924" x="6777038" y="3740150"/>
          <p14:tracePt t="64931" x="6784975" y="3740150"/>
          <p14:tracePt t="64939" x="6792913" y="3740150"/>
          <p14:tracePt t="64946" x="6800850" y="3740150"/>
          <p14:tracePt t="64953" x="6808788" y="3740150"/>
          <p14:tracePt t="64970" x="6824663" y="3740150"/>
          <p14:tracePt t="64976" x="6832600" y="3740150"/>
          <p14:tracePt t="64984" x="6840538" y="3732213"/>
          <p14:tracePt t="64992" x="6856413" y="3732213"/>
          <p14:tracePt t="64999" x="6872288" y="3716338"/>
          <p14:tracePt t="65007" x="6888163" y="3700463"/>
          <p14:tracePt t="65013" x="6904038" y="3684588"/>
          <p14:tracePt t="65024" x="6919913" y="3668713"/>
          <p14:tracePt t="65028" x="6943725" y="3644900"/>
          <p14:tracePt t="65037" x="6951663" y="3621088"/>
          <p14:tracePt t="65043" x="6983413" y="3579813"/>
          <p14:tracePt t="65053" x="6991350" y="3556000"/>
          <p14:tracePt t="65058" x="7007225" y="3524250"/>
          <p14:tracePt t="65066" x="7015163" y="3508375"/>
          <p14:tracePt t="65074" x="7023100" y="3492500"/>
          <p14:tracePt t="65081" x="7038975" y="3468688"/>
          <p14:tracePt t="65089" x="7046913" y="3436938"/>
          <p14:tracePt t="65096" x="7054850" y="3421063"/>
          <p14:tracePt t="65104" x="7070725" y="3397250"/>
          <p14:tracePt t="65111" x="7070725" y="3389313"/>
          <p14:tracePt t="65119" x="7070725" y="3381375"/>
          <p14:tracePt t="65126" x="7086600" y="3373438"/>
          <p14:tracePt t="65133" x="7086600" y="3365500"/>
          <p14:tracePt t="65141" x="7086600" y="3357563"/>
          <p14:tracePt t="65148" x="7094538" y="3357563"/>
          <p14:tracePt t="65157" x="7102475" y="3341688"/>
          <p14:tracePt t="65163" x="7118350" y="3325813"/>
          <p14:tracePt t="65172" x="7151688" y="3302000"/>
          <p14:tracePt t="65179" x="7175500" y="3286125"/>
          <p14:tracePt t="65187" x="7215188" y="3262313"/>
          <p14:tracePt t="65193" x="7262813" y="3228975"/>
          <p14:tracePt t="65203" x="7286625" y="3213100"/>
          <p14:tracePt t="65208" x="7326313" y="3189288"/>
          <p14:tracePt t="65216" x="7342188" y="3173413"/>
          <p14:tracePt t="65225" x="7358063" y="3165475"/>
          <p14:tracePt t="65231" x="7373938" y="3141663"/>
          <p14:tracePt t="65240" x="7373938" y="3133725"/>
          <p14:tracePt t="65246" x="7381875" y="3125788"/>
          <p14:tracePt t="65256" x="7381875" y="3109913"/>
          <p14:tracePt t="65270" x="7381875" y="3101975"/>
          <p14:tracePt t="65276" x="7381875" y="3094038"/>
          <p14:tracePt t="65285" x="7381875" y="3086100"/>
          <p14:tracePt t="65291" x="7381875" y="3078163"/>
          <p14:tracePt t="65396" x="7389813" y="3078163"/>
          <p14:tracePt t="65404" x="7397750" y="3078163"/>
          <p14:tracePt t="65411" x="7405688" y="3078163"/>
          <p14:tracePt t="65425" x="7413625" y="3078163"/>
          <p14:tracePt t="65440" x="7421563" y="3078163"/>
          <p14:tracePt t="65449" x="7429500" y="3078163"/>
          <p14:tracePt t="65457" x="7437438" y="3078163"/>
          <p14:tracePt t="65472" x="7445375" y="3078163"/>
          <p14:tracePt t="65478" x="7445375" y="3094038"/>
          <p14:tracePt t="65486" x="7453313" y="3101975"/>
          <p14:tracePt t="65493" x="7453313" y="3117850"/>
          <p14:tracePt t="65504" x="7453313" y="3141663"/>
          <p14:tracePt t="65508" x="7453313" y="3165475"/>
          <p14:tracePt t="65517" x="7453313" y="3181350"/>
          <p14:tracePt t="65524" x="7453313" y="3205163"/>
          <p14:tracePt t="65532" x="7453313" y="3221038"/>
          <p14:tracePt t="65539" x="7453313" y="3236913"/>
          <p14:tracePt t="65547" x="7453313" y="3244850"/>
          <p14:tracePt t="65555" x="7453313" y="3262313"/>
          <p14:tracePt t="65561" x="7445375" y="3262313"/>
          <p14:tracePt t="65569" x="7437438" y="3270250"/>
          <p14:tracePt t="65576" x="7429500" y="3270250"/>
          <p14:tracePt t="65585" x="7421563" y="3278188"/>
          <p14:tracePt t="65591" x="7413625" y="3278188"/>
          <p14:tracePt t="65598" x="7405688" y="3278188"/>
          <p14:tracePt t="65606" x="7389813" y="3278188"/>
          <p14:tracePt t="65613" x="7381875" y="3278188"/>
          <p14:tracePt t="65621" x="7373938" y="3278188"/>
          <p14:tracePt t="65628" x="7366000" y="3278188"/>
          <p14:tracePt t="65635" x="7358063" y="3278188"/>
          <p14:tracePt t="65643" x="7350125" y="3270250"/>
          <p14:tracePt t="65651" x="7350125" y="3262313"/>
          <p14:tracePt t="65658" x="7350125" y="3252788"/>
          <p14:tracePt t="65666" x="7342188" y="3244850"/>
          <p14:tracePt t="65675" x="7342188" y="3236913"/>
          <p14:tracePt t="65680" x="7342188" y="3228975"/>
          <p14:tracePt t="65689" x="7342188" y="3221038"/>
          <p14:tracePt t="65695" x="7342188" y="3213100"/>
          <p14:tracePt t="65704" x="7342188" y="3197225"/>
          <p14:tracePt t="65711" x="7342188" y="3189288"/>
          <p14:tracePt t="65721" x="7342188" y="3181350"/>
          <p14:tracePt t="65726" x="7350125" y="3165475"/>
          <p14:tracePt t="65734" x="7366000" y="3149600"/>
          <p14:tracePt t="65741" x="7381875" y="3133725"/>
          <p14:tracePt t="65753" x="7389813" y="3125788"/>
          <p14:tracePt t="65756" x="7405688" y="3117850"/>
          <p14:tracePt t="65764" x="7413625" y="3117850"/>
          <p14:tracePt t="65772" x="7429500" y="3109913"/>
          <p14:tracePt t="65786" x="7445375" y="3101975"/>
          <p14:tracePt t="65794" x="7461250" y="3101975"/>
          <p14:tracePt t="65808" x="7477125" y="3101975"/>
          <p14:tracePt t="65951" x="7477125" y="3109913"/>
          <p14:tracePt t="66736" x="7485063" y="3109913"/>
          <p14:tracePt t="69295" x="7485063" y="3117850"/>
          <p14:tracePt t="69296" x="7485063" y="3125788"/>
          <p14:tracePt t="69298" x="7485063" y="3141663"/>
          <p14:tracePt t="69310" x="7485063" y="3149600"/>
          <p14:tracePt t="69325" x="7485063" y="3157538"/>
          <p14:tracePt t="69333" x="7477125" y="3165475"/>
          <p14:tracePt t="69340" x="7477125" y="3173413"/>
          <p14:tracePt t="69347" x="7469188" y="3181350"/>
          <p14:tracePt t="69355" x="7469188" y="3189288"/>
          <p14:tracePt t="69370" x="7469188" y="3197225"/>
          <p14:tracePt t="69384" x="7469188" y="3205163"/>
          <p14:tracePt t="69407" x="7461250" y="3205163"/>
          <p14:tracePt t="69415" x="7461250" y="3213100"/>
          <p14:tracePt t="69430" x="7461250" y="3221038"/>
          <p14:tracePt t="69445" x="7461250" y="3228975"/>
          <p14:tracePt t="69460" x="7461250" y="3236913"/>
          <p14:tracePt t="69475" x="7453313" y="3244850"/>
          <p14:tracePt t="69483" x="7453313" y="3262313"/>
          <p14:tracePt t="69489" x="7445375" y="3270250"/>
          <p14:tracePt t="69497" x="7445375" y="3278188"/>
          <p14:tracePt t="69504" x="7445375" y="3286125"/>
          <p14:tracePt t="69514" x="7445375" y="3294063"/>
          <p14:tracePt t="69520" x="7437438" y="3294063"/>
          <p14:tracePt t="69527" x="7437438" y="3302000"/>
          <p14:tracePt t="69535" x="7429500" y="3317875"/>
          <p14:tracePt t="69542" x="7421563" y="3317875"/>
          <p14:tracePt t="69550" x="7421563" y="3333750"/>
          <p14:tracePt t="69557" x="7405688" y="3341688"/>
          <p14:tracePt t="69567" x="7405688" y="3349625"/>
          <p14:tracePt t="69572" x="7397750" y="3357563"/>
          <p14:tracePt t="69580" x="7389813" y="3357563"/>
          <p14:tracePt t="69587" x="7381875" y="3373438"/>
          <p14:tracePt t="69602" x="7373938" y="3389313"/>
          <p14:tracePt t="69610" x="7366000" y="3389313"/>
          <p14:tracePt t="69617" x="7358063" y="3397250"/>
          <p14:tracePt t="69633" x="7350125" y="3405188"/>
          <p14:tracePt t="69640" x="7342188" y="3405188"/>
          <p14:tracePt t="69647" x="7342188" y="3413125"/>
          <p14:tracePt t="69655" x="7334250" y="3413125"/>
          <p14:tracePt t="69730" x="7334250" y="3421063"/>
          <p14:tracePt t="69864" x="7334250" y="3405188"/>
          <p14:tracePt t="69872" x="7334250" y="3397250"/>
          <p14:tracePt t="69880" x="7326313" y="3389313"/>
          <p14:tracePt t="69887" x="7318375" y="3365500"/>
          <p14:tracePt t="69902" x="7318375" y="3357563"/>
          <p14:tracePt t="69910" x="7310438" y="3341688"/>
          <p14:tracePt t="69917" x="7302500" y="3333750"/>
          <p14:tracePt t="69925" x="7302500" y="3325813"/>
          <p14:tracePt t="69940" x="7294563" y="3317875"/>
          <p14:tracePt t="69985" x="7294563" y="3309938"/>
          <p14:tracePt t="69992" x="7286625" y="3309938"/>
          <p14:tracePt t="70007" x="7278688" y="3309938"/>
          <p14:tracePt t="70016" x="7270750" y="3309938"/>
          <p14:tracePt t="70022" x="7262813" y="3309938"/>
          <p14:tracePt t="70037" x="7246938" y="3309938"/>
          <p14:tracePt t="70052" x="7239000" y="3309938"/>
          <p14:tracePt t="70060" x="7231063" y="3309938"/>
          <p14:tracePt t="70075" x="7223125" y="3309938"/>
          <p14:tracePt t="70083" x="7223125" y="3317875"/>
          <p14:tracePt t="70216" x="7215188" y="3325813"/>
          <p14:tracePt t="70225" x="7215188" y="3333750"/>
          <p14:tracePt t="70233" x="7207250" y="3341688"/>
          <p14:tracePt t="70248" x="7191375" y="3349625"/>
          <p14:tracePt t="70255" x="7183438" y="3349625"/>
          <p14:tracePt t="70265" x="7175500" y="3357563"/>
          <p14:tracePt t="70270" x="7159625" y="3357563"/>
          <p14:tracePt t="70278" x="7151688" y="3357563"/>
          <p14:tracePt t="70285" x="7143750" y="3357563"/>
          <p14:tracePt t="70293" x="7126288" y="3357563"/>
          <p14:tracePt t="70299" x="7110413" y="3357563"/>
          <p14:tracePt t="70307" x="7094538" y="3357563"/>
          <p14:tracePt t="70315" x="7078663" y="3357563"/>
          <p14:tracePt t="70322" x="7062788" y="3357563"/>
          <p14:tracePt t="70330" x="7046913" y="3349625"/>
          <p14:tracePt t="70337" x="7023100" y="3341688"/>
          <p14:tracePt t="70345" x="6999288" y="3333750"/>
          <p14:tracePt t="70352" x="6975475" y="3325813"/>
          <p14:tracePt t="70360" x="6967538" y="3325813"/>
          <p14:tracePt t="70367" x="6943725" y="3317875"/>
          <p14:tracePt t="70375" x="6943725" y="3309938"/>
          <p14:tracePt t="70382" x="6935788" y="3309938"/>
          <p14:tracePt t="70390" x="6935788" y="3302000"/>
          <p14:tracePt t="70398" x="6935788" y="3294063"/>
          <p14:tracePt t="70413" x="6935788" y="3286125"/>
          <p14:tracePt t="70419" x="6935788" y="3278188"/>
          <p14:tracePt t="70436" x="6935788" y="3262313"/>
          <p14:tracePt t="70442" x="6935788" y="3252788"/>
          <p14:tracePt t="70450" x="6943725" y="3236913"/>
          <p14:tracePt t="70457" x="6959600" y="3221038"/>
          <p14:tracePt t="70466" x="6959600" y="3205163"/>
          <p14:tracePt t="70472" x="6991350" y="3189288"/>
          <p14:tracePt t="70481" x="7007225" y="3173413"/>
          <p14:tracePt t="70487" x="7070725" y="3149600"/>
          <p14:tracePt t="70497" x="7126288" y="3133725"/>
          <p14:tracePt t="70502" x="7199313" y="3117850"/>
          <p14:tracePt t="70509" x="7239000" y="3117850"/>
          <p14:tracePt t="70517" x="7286625" y="3109913"/>
          <p14:tracePt t="70525" x="7334250" y="3109913"/>
          <p14:tracePt t="70532" x="7389813" y="3109913"/>
          <p14:tracePt t="70540" x="7437438" y="3101975"/>
          <p14:tracePt t="70548" x="7477125" y="3101975"/>
          <p14:tracePt t="70555" x="7502525" y="3101975"/>
          <p14:tracePt t="70563" x="7518400" y="3101975"/>
          <p14:tracePt t="70570" x="7534275" y="3101975"/>
          <p14:tracePt t="70585" x="7542213" y="3101975"/>
          <p14:tracePt t="70631" x="7550150" y="3101975"/>
          <p14:tracePt t="70670" x="7550150" y="3109913"/>
          <p14:tracePt t="70676" x="7550150" y="3117850"/>
          <p14:tracePt t="70691" x="7550150" y="3125788"/>
          <p14:tracePt t="70706" x="7550150" y="3133725"/>
          <p14:tracePt t="70715" x="7550150" y="3149600"/>
          <p14:tracePt t="70720" x="7550150" y="3157538"/>
          <p14:tracePt t="70730" x="7550150" y="3173413"/>
          <p14:tracePt t="70736" x="7550150" y="3181350"/>
          <p14:tracePt t="70745" x="7550150" y="3189288"/>
          <p14:tracePt t="70752" x="7550150" y="3197225"/>
          <p14:tracePt t="70758" x="7550150" y="3205163"/>
          <p14:tracePt t="70767" x="7550150" y="3221038"/>
          <p14:tracePt t="70782" x="7550150" y="3236913"/>
          <p14:tracePt t="70788" x="7550150" y="3262313"/>
          <p14:tracePt t="70797" x="7550150" y="3270250"/>
          <p14:tracePt t="70803" x="7534275" y="3278188"/>
          <p14:tracePt t="70811" x="7534275" y="3286125"/>
          <p14:tracePt t="70818" x="7526338" y="3286125"/>
          <p14:tracePt t="70825" x="7518400" y="3294063"/>
          <p14:tracePt t="70834" x="7518400" y="3302000"/>
          <p14:tracePt t="70932" x="7518400" y="3294063"/>
          <p14:tracePt t="70939" x="7518400" y="3278188"/>
          <p14:tracePt t="70946" x="7518400" y="3262313"/>
          <p14:tracePt t="70953" x="7518400" y="3236913"/>
          <p14:tracePt t="70965" x="7518400" y="3213100"/>
          <p14:tracePt t="70969" x="7518400" y="3189288"/>
          <p14:tracePt t="70976" x="7518400" y="3165475"/>
          <p14:tracePt t="70984" x="7518400" y="3149600"/>
          <p14:tracePt t="70992" x="7526338" y="3133725"/>
          <p14:tracePt t="70998" x="7542213" y="3109913"/>
          <p14:tracePt t="71006" x="7542213" y="3101975"/>
          <p14:tracePt t="71014" x="7550150" y="3086100"/>
          <p14:tracePt t="71022" x="7558088" y="3070225"/>
          <p14:tracePt t="71029" x="7566025" y="3046413"/>
          <p14:tracePt t="71036" x="7573963" y="3038475"/>
          <p14:tracePt t="71043" x="7573963" y="3030538"/>
          <p14:tracePt t="71067" x="7581900" y="3030538"/>
          <p14:tracePt t="71149" x="7581900" y="3046413"/>
          <p14:tracePt t="71156" x="7566025" y="3094038"/>
          <p14:tracePt t="71165" x="7542213" y="3109913"/>
          <p14:tracePt t="71170" x="7526338" y="3149600"/>
          <p14:tracePt t="71179" x="7485063" y="3181350"/>
          <p14:tracePt t="71186" x="7469188" y="3189288"/>
          <p14:tracePt t="71194" x="7437438" y="3221038"/>
          <p14:tracePt t="71202" x="7405688" y="3236913"/>
          <p14:tracePt t="71208" x="7381875" y="3252788"/>
          <p14:tracePt t="71217" x="7373938" y="3252788"/>
          <p14:tracePt t="71224" x="7366000" y="3252788"/>
          <p14:tracePt t="71231" x="7358063" y="3252788"/>
          <p14:tracePt t="71238" x="7350125" y="3252788"/>
          <p14:tracePt t="71261" x="7342188" y="3252788"/>
          <p14:tracePt t="71268" x="7342188" y="3244850"/>
          <p14:tracePt t="71276" x="7342188" y="3228975"/>
          <p14:tracePt t="71283" x="7342188" y="3205163"/>
          <p14:tracePt t="71299" x="7342188" y="3173413"/>
          <p14:tracePt t="71306" x="7342188" y="3157538"/>
          <p14:tracePt t="71315" x="7342188" y="3141663"/>
          <p14:tracePt t="71321" x="7350125" y="3125788"/>
          <p14:tracePt t="71331" x="7373938" y="3101975"/>
          <p14:tracePt t="71335" x="7405688" y="3070225"/>
          <p14:tracePt t="71344" x="7429500" y="3062288"/>
          <p14:tracePt t="71351" x="7469188" y="3030538"/>
          <p14:tracePt t="71358" x="7502525" y="3014663"/>
          <p14:tracePt t="71367" x="7558088" y="2998788"/>
          <p14:tracePt t="71373" x="7605713" y="2998788"/>
          <p14:tracePt t="71381" x="7661275" y="2998788"/>
          <p14:tracePt t="71388" x="7708900" y="2998788"/>
          <p14:tracePt t="71399" x="7772400" y="2998788"/>
          <p14:tracePt t="71403" x="7827963" y="2998788"/>
          <p14:tracePt t="71411" x="7908925" y="2998788"/>
          <p14:tracePt t="71419" x="7932738" y="3006725"/>
          <p14:tracePt t="71426" x="7964488" y="3022600"/>
          <p14:tracePt t="71435" x="7980363" y="3030538"/>
          <p14:tracePt t="71441" x="7996238" y="3054350"/>
          <p14:tracePt t="71450" x="7996238" y="3078163"/>
          <p14:tracePt t="71455" x="8004175" y="3109913"/>
          <p14:tracePt t="71464" x="8004175" y="3141663"/>
          <p14:tracePt t="71471" x="7996238" y="3157538"/>
          <p14:tracePt t="71480" x="7980363" y="3197225"/>
          <p14:tracePt t="71486" x="7940675" y="3270250"/>
          <p14:tracePt t="71493" x="7900988" y="3325813"/>
          <p14:tracePt t="71503" x="7851775" y="3381375"/>
          <p14:tracePt t="71508" x="7804150" y="3421063"/>
          <p14:tracePt t="71517" x="7764463" y="3460750"/>
          <p14:tracePt t="71523" x="7724775" y="3476625"/>
          <p14:tracePt t="71531" x="7677150" y="3516313"/>
          <p14:tracePt t="71538" x="7629525" y="3548063"/>
          <p14:tracePt t="71548" x="7581900" y="3579813"/>
          <p14:tracePt t="71554" x="7518400" y="3621088"/>
          <p14:tracePt t="71562" x="7469188" y="3636963"/>
          <p14:tracePt t="71569" x="7397750" y="3660775"/>
          <p14:tracePt t="71576" x="7334250" y="3684588"/>
          <p14:tracePt t="71584" x="7278688" y="3700463"/>
          <p14:tracePt t="71591" x="7199313" y="3716338"/>
          <p14:tracePt t="71599" x="7151688" y="3724275"/>
          <p14:tracePt t="71606" x="7094538" y="3732213"/>
          <p14:tracePt t="71614" x="7062788" y="3732213"/>
          <p14:tracePt t="71621" x="7007225" y="3732213"/>
          <p14:tracePt t="71630" x="6959600" y="3732213"/>
          <p14:tracePt t="71636" x="6919913" y="3732213"/>
          <p14:tracePt t="71644" x="6904038" y="3732213"/>
          <p14:tracePt t="71651" x="6896100" y="3732213"/>
          <p14:tracePt t="71660" x="6888163" y="3732213"/>
          <p14:tracePt t="71666" x="6880225" y="3732213"/>
          <p14:tracePt t="71697" x="6872288" y="3732213"/>
          <p14:tracePt t="71718" x="6864350" y="3732213"/>
          <p14:tracePt t="71726" x="6856413" y="3732213"/>
          <p14:tracePt t="71733" x="6848475" y="3732213"/>
          <p14:tracePt t="71740" x="6832600" y="3724275"/>
          <p14:tracePt t="71748" x="6816725" y="3716338"/>
          <p14:tracePt t="71756" x="6800850" y="3716338"/>
          <p14:tracePt t="71764" x="6784975" y="3708400"/>
          <p14:tracePt t="71771" x="6769100" y="3700463"/>
          <p14:tracePt t="71780" x="6759575" y="3700463"/>
          <p14:tracePt t="71786" x="6751638" y="3684588"/>
          <p14:tracePt t="71795" x="6743700" y="3684588"/>
          <p14:tracePt t="71803" x="6735763" y="3676650"/>
          <p14:tracePt t="71808" x="6735763" y="3668713"/>
          <p14:tracePt t="71818" x="6735763" y="3660775"/>
          <p14:tracePt t="71831" x="6735763" y="3652838"/>
          <p14:tracePt t="71849" x="6735763" y="3644900"/>
          <p14:tracePt t="71854" x="6735763" y="3636963"/>
          <p14:tracePt t="71861" x="6743700" y="3621088"/>
          <p14:tracePt t="71869" x="6751638" y="3621088"/>
          <p14:tracePt t="71876" x="6777038" y="3605213"/>
          <p14:tracePt t="71883" x="6784975" y="3595688"/>
          <p14:tracePt t="71890" x="6800850" y="3595688"/>
          <p14:tracePt t="71899" x="6816725" y="3595688"/>
          <p14:tracePt t="71905" x="6832600" y="3587750"/>
          <p14:tracePt t="71912" x="6848475" y="3587750"/>
          <p14:tracePt t="71920" x="6856413" y="3587750"/>
          <p14:tracePt t="71929" x="6872288" y="3587750"/>
          <p14:tracePt t="71935" x="6880225" y="3579813"/>
          <p14:tracePt t="71950" x="6888163" y="3579813"/>
          <p14:tracePt t="71972" x="6888163" y="3587750"/>
          <p14:tracePt t="71981" x="6888163" y="3595688"/>
          <p14:tracePt t="71987" x="6888163" y="3613150"/>
          <p14:tracePt t="71996" x="6880225" y="3621088"/>
          <p14:tracePt t="72003" x="6856413" y="3652838"/>
          <p14:tracePt t="72010" x="6840538" y="3676650"/>
          <p14:tracePt t="72017" x="6808788" y="3708400"/>
          <p14:tracePt t="72025" x="6769100" y="3732213"/>
          <p14:tracePt t="72032" x="6743700" y="3748088"/>
          <p14:tracePt t="72040" x="6696075" y="3771900"/>
          <p14:tracePt t="72049" x="6672263" y="3787775"/>
          <p14:tracePt t="72055" x="6632575" y="3811588"/>
          <p14:tracePt t="72063" x="6600825" y="3811588"/>
          <p14:tracePt t="72070" x="6577013" y="3819525"/>
          <p14:tracePt t="72080" x="6569075" y="3819525"/>
          <p14:tracePt t="72100" x="6561138" y="3811588"/>
          <p14:tracePt t="72108" x="6561138" y="3795713"/>
          <p14:tracePt t="72115" x="6561138" y="3763963"/>
          <p14:tracePt t="72123" x="6561138" y="3724275"/>
          <p14:tracePt t="72131" x="6561138" y="3692525"/>
          <p14:tracePt t="72137" x="6569075" y="3668713"/>
          <p14:tracePt t="72146" x="6584950" y="3629025"/>
          <p14:tracePt t="72152" x="6608763" y="3605213"/>
          <p14:tracePt t="72160" x="6616700" y="3587750"/>
          <p14:tracePt t="72168" x="6648450" y="3563938"/>
          <p14:tracePt t="72175" x="6672263" y="3540125"/>
          <p14:tracePt t="72182" x="6711950" y="3516313"/>
          <p14:tracePt t="72190" x="6727825" y="3508375"/>
          <p14:tracePt t="72198" x="6751638" y="3492500"/>
          <p14:tracePt t="72205" x="6784975" y="3484563"/>
          <p14:tracePt t="72213" x="6808788" y="3476625"/>
          <p14:tracePt t="72220" x="6824663" y="3476625"/>
          <p14:tracePt t="72229" x="6840538" y="3468688"/>
          <p14:tracePt t="72258" x="6840538" y="3476625"/>
          <p14:tracePt t="72265" x="6840538" y="3492500"/>
          <p14:tracePt t="72272" x="6840538" y="3508375"/>
          <p14:tracePt t="72281" x="6840538" y="3524250"/>
          <p14:tracePt t="72287" x="6832600" y="3540125"/>
          <p14:tracePt t="72295" x="6808788" y="3571875"/>
          <p14:tracePt t="72313" x="6792913" y="3595688"/>
          <p14:tracePt t="72317" x="6784975" y="3613150"/>
          <p14:tracePt t="72326" x="6769100" y="3629025"/>
          <p14:tracePt t="72333" x="6751638" y="3652838"/>
          <p14:tracePt t="72342" x="6743700" y="3660775"/>
          <p14:tracePt t="72349" x="6719888" y="3676650"/>
          <p14:tracePt t="72355" x="6719888" y="3692525"/>
          <p14:tracePt t="72364" x="6704013" y="3700463"/>
          <p14:tracePt t="72373" x="6704013" y="3708400"/>
          <p14:tracePt t="72379" x="6696075" y="3708400"/>
          <p14:tracePt t="72401" x="6696075" y="3716338"/>
          <p14:tracePt t="72408" x="6688138" y="3716338"/>
          <p14:tracePt t="72422" x="6680200" y="3724275"/>
          <p14:tracePt t="72432" x="6680200" y="3732213"/>
          <p14:tracePt t="72438" x="6672263" y="3748088"/>
          <p14:tracePt t="72446" x="6664325" y="3756025"/>
          <p14:tracePt t="72453" x="6640513" y="3771900"/>
          <p14:tracePt t="72462" x="6624638" y="3787775"/>
          <p14:tracePt t="72468" x="6584950" y="3819525"/>
          <p14:tracePt t="72475" x="6561138" y="3843338"/>
          <p14:tracePt t="72483" x="6497638" y="3898900"/>
          <p14:tracePt t="72490" x="6434138" y="3956050"/>
          <p14:tracePt t="72499" x="6353175" y="4027488"/>
          <p14:tracePt t="72505" x="6257925" y="4098925"/>
          <p14:tracePt t="72514" x="6162675" y="4194175"/>
          <p14:tracePt t="72521" x="6107113" y="4241800"/>
          <p14:tracePt t="72529" x="6018213" y="4322763"/>
          <p14:tracePt t="72535" x="5915025" y="4418013"/>
          <p14:tracePt t="72544" x="5827713" y="4489450"/>
          <p14:tracePt t="72551" x="5732463" y="4560888"/>
          <p14:tracePt t="72558" x="5659438" y="4624388"/>
          <p14:tracePt t="72566" x="5588000" y="4681538"/>
          <p14:tracePt t="72574" x="5540375" y="4721225"/>
          <p14:tracePt t="72582" x="5492750" y="4752975"/>
          <p14:tracePt t="72588" x="5453063" y="4768850"/>
          <p14:tracePt t="72595" x="5421313" y="4792663"/>
          <p14:tracePt t="72603" x="5405438" y="4808538"/>
          <p14:tracePt t="72610" x="5381625" y="4816475"/>
          <p14:tracePt t="72617" x="5365750" y="4824413"/>
          <p14:tracePt t="72624" x="5349875" y="4832350"/>
          <p14:tracePt t="72632" x="5334000" y="4848225"/>
          <p14:tracePt t="72639" x="5300663" y="4864100"/>
          <p14:tracePt t="72649" x="5284788" y="4864100"/>
          <p14:tracePt t="72654" x="5260975" y="4887913"/>
          <p14:tracePt t="72664" x="5237163" y="4895850"/>
          <p14:tracePt t="72670" x="5197475" y="4903788"/>
          <p14:tracePt t="72678" x="5165725" y="4919663"/>
          <p14:tracePt t="72685" x="5126038" y="4943475"/>
          <p14:tracePt t="72692" x="5078413" y="4967288"/>
          <p14:tracePt t="72700" x="5046663" y="4984750"/>
          <p14:tracePt t="72707" x="4991100" y="5008563"/>
          <p14:tracePt t="72715" x="4959350" y="5016500"/>
          <p14:tracePt t="72722" x="4910138" y="5040313"/>
          <p14:tracePt t="72730" x="4870450" y="5064125"/>
          <p14:tracePt t="72737" x="4838700" y="5087938"/>
          <p14:tracePt t="72746" x="4806950" y="5103813"/>
          <p14:tracePt t="72752" x="4775200" y="5111750"/>
          <p14:tracePt t="72761" x="4759325" y="5127625"/>
          <p14:tracePt t="72767" x="4743450" y="5135563"/>
          <p14:tracePt t="72775" x="4719638" y="5151438"/>
          <p14:tracePt t="72782" x="4703763" y="5159375"/>
          <p14:tracePt t="72790" x="4687888" y="5175250"/>
          <p14:tracePt t="72797" x="4672013" y="5191125"/>
          <p14:tracePt t="72805" x="4648200" y="5207000"/>
          <p14:tracePt t="72813" x="4632325" y="5207000"/>
          <p14:tracePt t="72820" x="4624388" y="5222875"/>
          <p14:tracePt t="72828" x="4600575" y="5230813"/>
          <p14:tracePt t="72835" x="4576763" y="5254625"/>
          <p14:tracePt t="72842" x="4559300" y="5262563"/>
          <p14:tracePt t="72850" x="4543425" y="5270500"/>
          <p14:tracePt t="72857" x="4519613" y="5286375"/>
          <p14:tracePt t="72865" x="4487863" y="5302250"/>
          <p14:tracePt t="72872" x="4464050" y="5319713"/>
          <p14:tracePt t="72880" x="4440238" y="5327650"/>
          <p14:tracePt t="72897" x="4392613" y="5351463"/>
          <p14:tracePt t="72902" x="4360863" y="5359400"/>
          <p14:tracePt t="72909" x="4329113" y="5367338"/>
          <p14:tracePt t="72917" x="4289425" y="5367338"/>
          <p14:tracePt t="72924" x="4257675" y="5383213"/>
          <p14:tracePt t="72932" x="4225925" y="5391150"/>
          <p14:tracePt t="72939" x="4176713" y="5399088"/>
          <p14:tracePt t="72948" x="4152900" y="5407025"/>
          <p14:tracePt t="72955" x="4105275" y="5407025"/>
          <p14:tracePt t="72964" x="4073525" y="5414963"/>
          <p14:tracePt t="72970" x="4041775" y="5422900"/>
          <p14:tracePt t="72977" x="4010025" y="5422900"/>
          <p14:tracePt t="72984" x="3986213" y="5422900"/>
          <p14:tracePt t="72992" x="3962400" y="5422900"/>
          <p14:tracePt t="72999" x="3938588" y="5422900"/>
          <p14:tracePt t="73007" x="3914775" y="5422900"/>
          <p14:tracePt t="73014" x="3890963" y="5422900"/>
          <p14:tracePt t="73021" x="3875088" y="5422900"/>
          <p14:tracePt t="73029" x="3859213" y="5422900"/>
          <p14:tracePt t="73037" x="3851275" y="5422900"/>
          <p14:tracePt t="73044" x="3833813" y="5422900"/>
          <p14:tracePt t="73051" x="3817938" y="5422900"/>
          <p14:tracePt t="73060" x="3802063" y="5422900"/>
          <p14:tracePt t="73068" x="3778250" y="5422900"/>
          <p14:tracePt t="73074" x="3770313" y="5422900"/>
          <p14:tracePt t="73082" x="3754438" y="5422900"/>
          <p14:tracePt t="73090" x="3746500" y="5422900"/>
          <p14:tracePt t="73097" x="3738563" y="5422900"/>
          <p14:tracePt t="73104" x="3722688" y="5422900"/>
          <p14:tracePt t="73113" x="3706813" y="5422900"/>
          <p14:tracePt t="73119" x="3690938" y="5422900"/>
          <p14:tracePt t="73127" x="3675063" y="5422900"/>
          <p14:tracePt t="73134" x="3659188" y="5422900"/>
          <p14:tracePt t="73142" x="3635375" y="5422900"/>
          <p14:tracePt t="73150" x="3619500" y="5422900"/>
          <p14:tracePt t="73157" x="3595688" y="5422900"/>
          <p14:tracePt t="73166" x="3548063" y="5422900"/>
          <p14:tracePt t="73172" x="3532188" y="5422900"/>
          <p14:tracePt t="73181" x="3524250" y="5422900"/>
          <p14:tracePt t="73187" x="3516313" y="5422900"/>
          <p14:tracePt t="73195" x="3500438" y="5422900"/>
          <p14:tracePt t="73202" x="3492500" y="5422900"/>
          <p14:tracePt t="73210" x="3484563" y="5422900"/>
          <p14:tracePt t="73217" x="3467100" y="5422900"/>
          <p14:tracePt t="73224" x="3451225" y="5422900"/>
          <p14:tracePt t="73231" x="3443288" y="5422900"/>
          <p14:tracePt t="73239" x="3435350" y="5422900"/>
          <p14:tracePt t="73247" x="3419475" y="5422900"/>
          <p14:tracePt t="73254" x="3403600" y="5422900"/>
          <p14:tracePt t="73262" x="3387725" y="5422900"/>
          <p14:tracePt t="73271" x="3379788" y="5422900"/>
          <p14:tracePt t="73277" x="3371850" y="5422900"/>
          <p14:tracePt t="73285" x="3355975" y="5422900"/>
          <p14:tracePt t="73300" x="3348038" y="5422900"/>
          <p14:tracePt t="73516" x="3348038" y="5414963"/>
          <p14:tracePt t="73524" x="3355975" y="5414963"/>
          <p14:tracePt t="73539" x="3355975" y="5407025"/>
          <p14:tracePt t="73546" x="3363913" y="5407025"/>
          <p14:tracePt t="73562" x="3371850" y="5407025"/>
          <p14:tracePt t="73577" x="3371850" y="5399088"/>
          <p14:tracePt t="73584" x="3379788" y="5399088"/>
          <p14:tracePt t="73600" x="3387725" y="5399088"/>
          <p14:tracePt t="73622" x="3403600" y="5391150"/>
          <p14:tracePt t="73630" x="3419475" y="5391150"/>
          <p14:tracePt t="73637" x="3435350" y="5391150"/>
          <p14:tracePt t="73645" x="3451225" y="5391150"/>
          <p14:tracePt t="73652" x="3467100" y="5391150"/>
          <p14:tracePt t="73662" x="3492500" y="5383213"/>
          <p14:tracePt t="73667" x="3508375" y="5383213"/>
          <p14:tracePt t="73675" x="3524250" y="5383213"/>
          <p14:tracePt t="73682" x="3548063" y="5383213"/>
          <p14:tracePt t="73690" x="3571875" y="5383213"/>
          <p14:tracePt t="73697" x="3595688" y="5383213"/>
          <p14:tracePt t="73705" x="3611563" y="5383213"/>
          <p14:tracePt t="73713" x="3627438" y="5383213"/>
          <p14:tracePt t="73719" x="3643313" y="5375275"/>
          <p14:tracePt t="73727" x="3651250" y="5375275"/>
          <p14:tracePt t="73734" x="3667125" y="5375275"/>
          <p14:tracePt t="73742" x="3675063" y="5375275"/>
          <p14:tracePt t="73749" x="3683000" y="5375275"/>
          <p14:tracePt t="73757" x="3690938" y="5367338"/>
          <p14:tracePt t="73772" x="3698875" y="5367338"/>
          <p14:tracePt t="73802" x="3706813" y="5367338"/>
          <p14:tracePt t="73847" x="3706813" y="5359400"/>
          <p14:tracePt t="73893" x="3706813" y="5351463"/>
          <p14:tracePt t="73901" x="3675063" y="5343525"/>
          <p14:tracePt t="73907" x="3635375" y="5327650"/>
          <p14:tracePt t="73915" x="3579813" y="5310188"/>
          <p14:tracePt t="73922" x="3524250" y="5294313"/>
          <p14:tracePt t="73930" x="3484563" y="5286375"/>
          <p14:tracePt t="73937" x="3411538" y="5270500"/>
          <p14:tracePt t="73946" x="3379788" y="5270500"/>
          <p14:tracePt t="73952" x="3340100" y="5262563"/>
          <p14:tracePt t="73960" x="3300413" y="5246688"/>
          <p14:tracePt t="73967" x="3276600" y="5238750"/>
          <p14:tracePt t="73975" x="3260725" y="5230813"/>
          <p14:tracePt t="73982" x="3252788" y="5230813"/>
          <p14:tracePt t="73997" x="3244850" y="5230813"/>
          <p14:tracePt t="74102" x="3260725" y="5230813"/>
          <p14:tracePt t="74110" x="3284538" y="5230813"/>
          <p14:tracePt t="74117" x="3324225" y="5230813"/>
          <p14:tracePt t="74126" x="3371850" y="5230813"/>
          <p14:tracePt t="74132" x="3435350" y="5230813"/>
          <p14:tracePt t="74140" x="3508375" y="5230813"/>
          <p14:tracePt t="74147" x="3571875" y="5230813"/>
          <p14:tracePt t="74155" x="3690938" y="5230813"/>
          <p14:tracePt t="74163" x="3794125" y="5230813"/>
          <p14:tracePt t="74170" x="3922713" y="5230813"/>
          <p14:tracePt t="74177" x="4041775" y="5230813"/>
          <p14:tracePt t="74185" x="4152900" y="5230813"/>
          <p14:tracePt t="74193" x="4241800" y="5230813"/>
          <p14:tracePt t="74200" x="4337050" y="5230813"/>
          <p14:tracePt t="74207" x="4440238" y="5230813"/>
          <p14:tracePt t="74215" x="4519613" y="5230813"/>
          <p14:tracePt t="74222" x="4608513" y="5230813"/>
          <p14:tracePt t="74230" x="4679950" y="5230813"/>
          <p14:tracePt t="74237" x="4735513" y="5230813"/>
          <p14:tracePt t="74245" x="4799013" y="5230813"/>
          <p14:tracePt t="74253" x="4846638" y="5230813"/>
          <p14:tracePt t="74260" x="4894263" y="5222875"/>
          <p14:tracePt t="74267" x="4943475" y="5222875"/>
          <p14:tracePt t="74275" x="4983163" y="5222875"/>
          <p14:tracePt t="74283" x="5006975" y="5222875"/>
          <p14:tracePt t="74290" x="5046663" y="5222875"/>
          <p14:tracePt t="74297" x="5102225" y="5222875"/>
          <p14:tracePt t="74305" x="5141913" y="5222875"/>
          <p14:tracePt t="74313" x="5197475" y="5222875"/>
          <p14:tracePt t="74320" x="5253038" y="5222875"/>
          <p14:tracePt t="74328" x="5284788" y="5222875"/>
          <p14:tracePt t="74335" x="5341938" y="5222875"/>
          <p14:tracePt t="74343" x="5405438" y="5222875"/>
          <p14:tracePt t="74350" x="5445125" y="5222875"/>
          <p14:tracePt t="74357" x="5476875" y="5222875"/>
          <p14:tracePt t="74365" x="5500688" y="5222875"/>
          <p14:tracePt t="74372" x="5524500" y="5222875"/>
          <p14:tracePt t="74380" x="5548313" y="5222875"/>
          <p14:tracePt t="74387" x="5572125" y="5222875"/>
          <p14:tracePt t="74395" x="5588000" y="5230813"/>
          <p14:tracePt t="74402" x="5595938" y="5230813"/>
          <p14:tracePt t="74410" x="5603875" y="5230813"/>
          <p14:tracePt t="74510" x="5611813" y="5230813"/>
          <p14:tracePt t="74520" x="5635625" y="5230813"/>
          <p14:tracePt t="74524" x="5643563" y="5230813"/>
          <p14:tracePt t="74533" x="5659438" y="5230813"/>
          <p14:tracePt t="74539" x="5676900" y="5230813"/>
          <p14:tracePt t="74550" x="5692775" y="5230813"/>
          <p14:tracePt t="74554" x="5708650" y="5230813"/>
          <p14:tracePt t="74563" x="5732463" y="5230813"/>
          <p14:tracePt t="74569" x="5756275" y="5230813"/>
          <p14:tracePt t="74580" x="5780088" y="5230813"/>
          <p14:tracePt t="74585" x="5803900" y="5230813"/>
          <p14:tracePt t="74594" x="5827713" y="5230813"/>
          <p14:tracePt t="74601" x="5843588" y="5230813"/>
          <p14:tracePt t="74607" x="5867400" y="5230813"/>
          <p14:tracePt t="74615" x="5883275" y="5230813"/>
          <p14:tracePt t="74667" x="5883275" y="5238750"/>
          <p14:tracePt t="74674" x="5875338" y="5246688"/>
          <p14:tracePt t="74683" x="5851525" y="5254625"/>
          <p14:tracePt t="74689" x="5835650" y="5262563"/>
          <p14:tracePt t="74697" x="5803900" y="5278438"/>
          <p14:tracePt t="74704" x="5764213" y="5286375"/>
          <p14:tracePt t="74713" x="5740400" y="5286375"/>
          <p14:tracePt t="74719" x="5708650" y="5294313"/>
          <p14:tracePt t="74730" x="5659438" y="5302250"/>
          <p14:tracePt t="74734" x="5619750" y="5319713"/>
          <p14:tracePt t="74743" x="5595938" y="5327650"/>
          <p14:tracePt t="74749" x="5572125" y="5327650"/>
          <p14:tracePt t="74757" x="5556250" y="5327650"/>
          <p14:tracePt t="74765" x="5548313" y="5327650"/>
          <p14:tracePt t="74771" x="5540375" y="5327650"/>
          <p14:tracePt t="74781" x="5540375" y="5335588"/>
          <p14:tracePt t="74862" x="5556250" y="5335588"/>
          <p14:tracePt t="74870" x="5580063" y="5335588"/>
          <p14:tracePt t="74879" x="5595938" y="5335588"/>
          <p14:tracePt t="74884" x="5611813" y="5335588"/>
          <p14:tracePt t="74902" x="5643563" y="5335588"/>
          <p14:tracePt t="74907" x="5651500" y="5335588"/>
          <p14:tracePt t="74916" x="5659438" y="5335588"/>
          <p14:tracePt t="74965" x="5643563" y="5343525"/>
          <p14:tracePt t="74973" x="5603875" y="5351463"/>
          <p14:tracePt t="74981" x="5580063" y="5351463"/>
          <p14:tracePt t="74988" x="5548313" y="5359400"/>
          <p14:tracePt t="74997" x="5524500" y="5367338"/>
          <p14:tracePt t="75003" x="5500688" y="5375275"/>
          <p14:tracePt t="75011" x="5484813" y="5375275"/>
          <p14:tracePt t="75018" x="5468938" y="5383213"/>
          <p14:tracePt t="75027" x="5468938" y="5391150"/>
          <p14:tracePt t="75032" x="5461000" y="5391150"/>
          <p14:tracePt t="75095" x="5476875" y="5383213"/>
          <p14:tracePt t="75109" x="5492750" y="5383213"/>
          <p14:tracePt t="75117" x="5500688" y="5383213"/>
          <p14:tracePt t="75124" x="5500688" y="5375275"/>
          <p14:tracePt t="75132" x="5516563" y="5375275"/>
          <p14:tracePt t="75139" x="5524500" y="5375275"/>
          <p14:tracePt t="75149" x="5532438" y="5375275"/>
          <p14:tracePt t="75162" x="5540375" y="5375275"/>
          <p14:tracePt t="75179" x="5540375" y="5367338"/>
          <p14:tracePt t="75192" x="5548313" y="5367338"/>
          <p14:tracePt t="75251" x="5540375" y="5367338"/>
          <p14:tracePt t="75267" x="5532438" y="5367338"/>
          <p14:tracePt t="75275" x="5524500" y="5367338"/>
          <p14:tracePt t="79141" x="5532438" y="5367338"/>
          <p14:tracePt t="79158" x="5540375" y="5367338"/>
          <p14:tracePt t="79173" x="5548313" y="5367338"/>
          <p14:tracePt t="79188" x="5556250" y="5367338"/>
          <p14:tracePt t="79195" x="5564188" y="5367338"/>
          <p14:tracePt t="79210" x="5564188" y="5359400"/>
          <p14:tracePt t="79561" x="5556250" y="5359400"/>
          <p14:tracePt t="79569" x="5540375" y="5359400"/>
          <p14:tracePt t="79577" x="5532438" y="5359400"/>
          <p14:tracePt t="79585" x="5524500" y="5359400"/>
          <p14:tracePt t="79592" x="5508625" y="5359400"/>
          <p14:tracePt t="79600" x="5500688" y="5359400"/>
          <p14:tracePt t="79608" x="5484813" y="5367338"/>
          <p14:tracePt t="79615" x="5476875" y="5367338"/>
          <p14:tracePt t="79623" x="5461000" y="5367338"/>
          <p14:tracePt t="79630" x="5437188" y="5367338"/>
          <p14:tracePt t="79639" x="5421313" y="5375275"/>
          <p14:tracePt t="79645" x="5405438" y="5375275"/>
          <p14:tracePt t="79653" x="5389563" y="5375275"/>
          <p14:tracePt t="79659" x="5373688" y="5375275"/>
          <p14:tracePt t="79667" x="5349875" y="5375275"/>
          <p14:tracePt t="79675" x="5334000" y="5375275"/>
          <p14:tracePt t="79682" x="5310188" y="5375275"/>
          <p14:tracePt t="79690" x="5284788" y="5383213"/>
          <p14:tracePt t="79697" x="5276850" y="5383213"/>
          <p14:tracePt t="79706" x="5260975" y="5383213"/>
          <p14:tracePt t="79712" x="5253038" y="5391150"/>
          <p14:tracePt t="79720" x="5237163" y="5391150"/>
          <p14:tracePt t="79727" x="5229225" y="5391150"/>
          <p14:tracePt t="79735" x="5213350" y="5391150"/>
          <p14:tracePt t="79742" x="5197475" y="5391150"/>
          <p14:tracePt t="79750" x="5181600" y="5399088"/>
          <p14:tracePt t="79757" x="5157788" y="5399088"/>
          <p14:tracePt t="79765" x="5133975" y="5399088"/>
          <p14:tracePt t="79773" x="5118100" y="5399088"/>
          <p14:tracePt t="79780" x="5094288" y="5407025"/>
          <p14:tracePt t="79787" x="5078413" y="5414963"/>
          <p14:tracePt t="79795" x="5054600" y="5414963"/>
          <p14:tracePt t="79802" x="5046663" y="5414963"/>
          <p14:tracePt t="79809" x="5030788" y="5414963"/>
          <p14:tracePt t="79817" x="5022850" y="5422900"/>
          <p14:tracePt t="79825" x="5014913" y="5422900"/>
          <p14:tracePt t="79833" x="4999038" y="5422900"/>
          <p14:tracePt t="79840" x="4999038" y="5430838"/>
          <p14:tracePt t="79847" x="4991100" y="5430838"/>
          <p14:tracePt t="79855" x="4983163" y="5430838"/>
          <p14:tracePt t="79863" x="4975225" y="5438775"/>
          <p14:tracePt t="79871" x="4959350" y="5446713"/>
          <p14:tracePt t="79877" x="4951413" y="5446713"/>
          <p14:tracePt t="79885" x="4943475" y="5446713"/>
          <p14:tracePt t="79892" x="4926013" y="5454650"/>
          <p14:tracePt t="79909" x="4910138" y="5462588"/>
          <p14:tracePt t="79922" x="4902200" y="5462588"/>
          <p14:tracePt t="80161" x="4894263" y="5470525"/>
          <p14:tracePt t="80171" x="4886325" y="5470525"/>
          <p14:tracePt t="80177" x="4870450" y="5478463"/>
          <p14:tracePt t="80186" x="4854575" y="5478463"/>
          <p14:tracePt t="80192" x="4838700" y="5486400"/>
          <p14:tracePt t="80200" x="4814888" y="5494338"/>
          <p14:tracePt t="80207" x="4783138" y="5502275"/>
          <p14:tracePt t="80215" x="4759325" y="5502275"/>
          <p14:tracePt t="80222" x="4727575" y="5510213"/>
          <p14:tracePt t="80230" x="4695825" y="5510213"/>
          <p14:tracePt t="80238" x="4656138" y="5510213"/>
          <p14:tracePt t="80245" x="4640263" y="5510213"/>
          <p14:tracePt t="80252" x="4608513" y="5518150"/>
          <p14:tracePt t="80260" x="4592638" y="5518150"/>
          <p14:tracePt t="80267" x="4584700" y="5518150"/>
          <p14:tracePt t="80275" x="4567238" y="5518150"/>
          <p14:tracePt t="80282" x="4559300" y="5518150"/>
          <p14:tracePt t="80297" x="4551363" y="5518150"/>
          <p14:tracePt t="80305" x="4543425" y="5518150"/>
          <p14:tracePt t="80312" x="4535488" y="5518150"/>
          <p14:tracePt t="80320" x="4527550" y="5518150"/>
          <p14:tracePt t="80327" x="4519613" y="5526088"/>
          <p14:tracePt t="80334" x="4511675" y="5526088"/>
          <p14:tracePt t="80342" x="4503738" y="5526088"/>
          <p14:tracePt t="80349" x="4495800" y="5526088"/>
          <p14:tracePt t="80357" x="4487863" y="5526088"/>
          <p14:tracePt t="80364" x="4479925" y="5534025"/>
          <p14:tracePt t="80388" x="4471988" y="5534025"/>
          <p14:tracePt t="80941" x="4479925" y="5534025"/>
          <p14:tracePt t="80950" x="4487863" y="5534025"/>
          <p14:tracePt t="80973" x="4495800" y="5534025"/>
          <p14:tracePt t="81167" x="4511675" y="5534025"/>
          <p14:tracePt t="81174" x="4519613" y="5534025"/>
          <p14:tracePt t="81182" x="4535488" y="5534025"/>
          <p14:tracePt t="81190" x="4543425" y="5526088"/>
          <p14:tracePt t="81197" x="4567238" y="5526088"/>
          <p14:tracePt t="81204" x="4584700" y="5526088"/>
          <p14:tracePt t="81212" x="4608513" y="5526088"/>
          <p14:tracePt t="81220" x="4648200" y="5526088"/>
          <p14:tracePt t="81227" x="4679950" y="5526088"/>
          <p14:tracePt t="81236" x="4719638" y="5526088"/>
          <p14:tracePt t="81243" x="4775200" y="5526088"/>
          <p14:tracePt t="81250" x="4846638" y="5526088"/>
          <p14:tracePt t="81258" x="4910138" y="5526088"/>
          <p14:tracePt t="81265" x="4991100" y="5526088"/>
          <p14:tracePt t="81273" x="5062538" y="5526088"/>
          <p14:tracePt t="81279" x="5118100" y="5526088"/>
          <p14:tracePt t="81287" x="5197475" y="5526088"/>
          <p14:tracePt t="81294" x="5276850" y="5526088"/>
          <p14:tracePt t="81302" x="5349875" y="5526088"/>
          <p14:tracePt t="81309" x="5413375" y="5526088"/>
          <p14:tracePt t="81317" x="5453063" y="5526088"/>
          <p14:tracePt t="81324" x="5492750" y="5526088"/>
          <p14:tracePt t="81331" x="5508625" y="5526088"/>
          <p14:tracePt t="81339" x="5516563" y="5526088"/>
          <p14:tracePt t="81347" x="5524500" y="5526088"/>
          <p14:tracePt t="81362" x="5532438" y="5526088"/>
          <p14:tracePt t="81701" x="0" y="0"/>
        </p14:tracePtLst>
      </p14:laserTraceLst>
    </p:ext>
    <p:ext uri="{E180D4A7-C9FB-4DFB-919C-405C955672EB}">
      <p14:showEvtLst xmlns:p14="http://schemas.microsoft.com/office/powerpoint/2010/main">
        <p14:playEvt time="17" objId="3"/>
        <p14:stopEvt time="81395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CDF01-7698-4E96-BC38-4B546A4473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B7E2B0B-5CA2-4621-AEA8-3E209C2F7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mm6s3">
            <a:hlinkClick r:id="" action="ppaction://media"/>
            <a:extLst>
              <a:ext uri="{FF2B5EF4-FFF2-40B4-BE49-F238E27FC236}">
                <a16:creationId xmlns:a16="http://schemas.microsoft.com/office/drawing/2014/main" id="{A7B3FB48-9BD1-46FD-B1E7-9F88678FE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2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92"/>
    </mc:Choice>
    <mc:Fallback>
      <p:transition spd="slow" advTm="5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702" x="2981325" y="3244850"/>
          <p14:tracePt t="14753" x="2989263" y="3244850"/>
          <p14:tracePt t="14760" x="3005138" y="3244850"/>
          <p14:tracePt t="14767" x="3021013" y="3244850"/>
          <p14:tracePt t="14775" x="3044825" y="3252788"/>
          <p14:tracePt t="14782" x="3060700" y="3252788"/>
          <p14:tracePt t="14791" x="3076575" y="3262313"/>
          <p14:tracePt t="14797" x="3100388" y="3262313"/>
          <p14:tracePt t="14805" x="3133725" y="3262313"/>
          <p14:tracePt t="14812" x="3165475" y="3270250"/>
          <p14:tracePt t="14821" x="3189288" y="3270250"/>
          <p14:tracePt t="14828" x="3228975" y="3286125"/>
          <p14:tracePt t="14835" x="3260725" y="3286125"/>
          <p14:tracePt t="14843" x="3308350" y="3286125"/>
          <p14:tracePt t="14850" x="3340100" y="3294063"/>
          <p14:tracePt t="14859" x="3387725" y="3302000"/>
          <p14:tracePt t="14866" x="3427413" y="3309938"/>
          <p14:tracePt t="14874" x="3476625" y="3317875"/>
          <p14:tracePt t="14880" x="3508375" y="3317875"/>
          <p14:tracePt t="14889" x="3532188" y="3325813"/>
          <p14:tracePt t="14906" x="3595688" y="3325813"/>
          <p14:tracePt t="14910" x="3627438" y="3325813"/>
          <p14:tracePt t="14918" x="3659188" y="3325813"/>
          <p14:tracePt t="14925" x="3683000" y="3325813"/>
          <p14:tracePt t="14933" x="3706813" y="3325813"/>
          <p14:tracePt t="14941" x="3738563" y="3325813"/>
          <p14:tracePt t="14947" x="3762375" y="3325813"/>
          <p14:tracePt t="14956" x="3786188" y="3333750"/>
          <p14:tracePt t="14962" x="3802063" y="3333750"/>
          <p14:tracePt t="14971" x="3825875" y="3333750"/>
          <p14:tracePt t="14977" x="3843338" y="3333750"/>
          <p14:tracePt t="14985" x="3867150" y="3333750"/>
          <p14:tracePt t="14992" x="3890963" y="3333750"/>
          <p14:tracePt t="15000" x="3914775" y="3333750"/>
          <p14:tracePt t="15007" x="3946525" y="3333750"/>
          <p14:tracePt t="15015" x="3970338" y="3333750"/>
          <p14:tracePt t="15023" x="3994150" y="3333750"/>
          <p14:tracePt t="15030" x="4017963" y="3333750"/>
          <p14:tracePt t="15038" x="4041775" y="3333750"/>
          <p14:tracePt t="15045" x="4065588" y="3333750"/>
          <p14:tracePt t="15053" x="4089400" y="3333750"/>
          <p14:tracePt t="15062" x="4121150" y="3333750"/>
          <p14:tracePt t="15068" x="4137025" y="3333750"/>
          <p14:tracePt t="15075" x="4160838" y="3341688"/>
          <p14:tracePt t="15083" x="4176713" y="3341688"/>
          <p14:tracePt t="15091" x="4210050" y="3341688"/>
          <p14:tracePt t="15098" x="4233863" y="3349625"/>
          <p14:tracePt t="15105" x="4249738" y="3349625"/>
          <p14:tracePt t="15113" x="4289425" y="3357563"/>
          <p14:tracePt t="15121" x="4313238" y="3357563"/>
          <p14:tracePt t="15127" x="4337050" y="3365500"/>
          <p14:tracePt t="15136" x="4368800" y="3365500"/>
          <p14:tracePt t="15142" x="4384675" y="3365500"/>
          <p14:tracePt t="15150" x="4416425" y="3365500"/>
          <p14:tracePt t="15158" x="4440238" y="3365500"/>
          <p14:tracePt t="15165" x="4471988" y="3365500"/>
          <p14:tracePt t="15173" x="4479925" y="3365500"/>
          <p14:tracePt t="15180" x="4495800" y="3365500"/>
          <p14:tracePt t="15188" x="4503738" y="3365500"/>
          <p14:tracePt t="15203" x="4519613" y="3365500"/>
          <p14:tracePt t="15217" x="4527550" y="3365500"/>
          <p14:tracePt t="15225" x="4535488" y="3365500"/>
          <p14:tracePt t="15241" x="4551363" y="3365500"/>
          <p14:tracePt t="15256" x="4559300" y="3365500"/>
          <p14:tracePt t="15271" x="4576763" y="3365500"/>
          <p14:tracePt t="15286" x="4584700" y="3365500"/>
          <p14:tracePt t="15292" x="4600575" y="3365500"/>
          <p14:tracePt t="15308" x="4608513" y="3365500"/>
          <p14:tracePt t="15316" x="4616450" y="3365500"/>
          <p14:tracePt t="15326" x="4624388" y="3365500"/>
          <p14:tracePt t="15331" x="4640263" y="3365500"/>
          <p14:tracePt t="15345" x="4656138" y="3365500"/>
          <p14:tracePt t="15354" x="4664075" y="3365500"/>
          <p14:tracePt t="15360" x="4679950" y="3365500"/>
          <p14:tracePt t="15368" x="4695825" y="3365500"/>
          <p14:tracePt t="15375" x="4703763" y="3365500"/>
          <p14:tracePt t="15383" x="4719638" y="3365500"/>
          <p14:tracePt t="15391" x="4735513" y="3365500"/>
          <p14:tracePt t="15398" x="4759325" y="3365500"/>
          <p14:tracePt t="15406" x="4783138" y="3365500"/>
          <p14:tracePt t="15413" x="4799013" y="3365500"/>
          <p14:tracePt t="15421" x="4822825" y="3365500"/>
          <p14:tracePt t="15428" x="4846638" y="3365500"/>
          <p14:tracePt t="15437" x="4870450" y="3365500"/>
          <p14:tracePt t="15443" x="4894263" y="3365500"/>
          <p14:tracePt t="15450" x="4918075" y="3365500"/>
          <p14:tracePt t="15458" x="4926013" y="3365500"/>
          <p14:tracePt t="15466" x="4933950" y="3365500"/>
          <p14:tracePt t="15474" x="4943475" y="3365500"/>
          <p14:tracePt t="15482" x="4959350" y="3365500"/>
          <p14:tracePt t="15496" x="4967288" y="3357563"/>
          <p14:tracePt t="16035" x="4943475" y="3373438"/>
          <p14:tracePt t="16043" x="4902200" y="3389313"/>
          <p14:tracePt t="16050" x="4878388" y="3421063"/>
          <p14:tracePt t="16057" x="4830763" y="3452813"/>
          <p14:tracePt t="16065" x="4791075" y="3492500"/>
          <p14:tracePt t="16073" x="4743450" y="3524250"/>
          <p14:tracePt t="16080" x="4695825" y="3563938"/>
          <p14:tracePt t="16088" x="4656138" y="3595688"/>
          <p14:tracePt t="16095" x="4624388" y="3629025"/>
          <p14:tracePt t="16105" x="4608513" y="3636963"/>
          <p14:tracePt t="16110" x="4608513" y="3644900"/>
          <p14:tracePt t="16179" x="4616450" y="3644900"/>
          <p14:tracePt t="16186" x="4632325" y="3629025"/>
          <p14:tracePt t="16193" x="4656138" y="3621088"/>
          <p14:tracePt t="16200" x="4664075" y="3613150"/>
          <p14:tracePt t="16207" x="4679950" y="3587750"/>
          <p14:tracePt t="16215" x="4687888" y="3587750"/>
          <p14:tracePt t="16223" x="4695825" y="3579813"/>
          <p14:tracePt t="16230" x="4703763" y="3571875"/>
          <p14:tracePt t="16320" x="4703763" y="3579813"/>
          <p14:tracePt t="16327" x="4703763" y="3587750"/>
          <p14:tracePt t="16343" x="4703763" y="3605213"/>
          <p14:tracePt t="16350" x="4703763" y="3613150"/>
          <p14:tracePt t="16357" x="4695825" y="3621088"/>
          <p14:tracePt t="16365" x="4695825" y="3629025"/>
          <p14:tracePt t="16373" x="4687888" y="3644900"/>
          <p14:tracePt t="16388" x="4687888" y="3652838"/>
          <p14:tracePt t="16395" x="4679950" y="3668713"/>
          <p14:tracePt t="16404" x="4679950" y="3676650"/>
          <p14:tracePt t="16410" x="4672013" y="3692525"/>
          <p14:tracePt t="16418" x="4664075" y="3708400"/>
          <p14:tracePt t="16425" x="4632325" y="3756025"/>
          <p14:tracePt t="16433" x="4600575" y="3803650"/>
          <p14:tracePt t="16440" x="4567238" y="3843338"/>
          <p14:tracePt t="16448" x="4527550" y="3898900"/>
          <p14:tracePt t="16457" x="4487863" y="3963988"/>
          <p14:tracePt t="16463" x="4432300" y="4027488"/>
          <p14:tracePt t="16471" x="4344988" y="4122738"/>
          <p14:tracePt t="16477" x="4273550" y="4217988"/>
          <p14:tracePt t="16486" x="4210050" y="4298950"/>
          <p14:tracePt t="16493" x="4089400" y="4441825"/>
          <p14:tracePt t="16500" x="3962400" y="4576763"/>
          <p14:tracePt t="16507" x="3833813" y="4721225"/>
          <p14:tracePt t="16515" x="3714750" y="4832350"/>
          <p14:tracePt t="16524" x="3651250" y="4903788"/>
          <p14:tracePt t="16530" x="3579813" y="4967288"/>
          <p14:tracePt t="16538" x="3500438" y="5056188"/>
          <p14:tracePt t="16545" x="3419475" y="5127625"/>
          <p14:tracePt t="16553" x="3371850" y="5167313"/>
          <p14:tracePt t="16560" x="3332163" y="5207000"/>
          <p14:tracePt t="16570" x="3308350" y="5214938"/>
          <p14:tracePt t="16575" x="3292475" y="5230813"/>
          <p14:tracePt t="16583" x="3284538" y="5230813"/>
          <p14:tracePt t="16590" x="3276600" y="5230813"/>
          <p14:tracePt t="16598" x="3276600" y="5238750"/>
          <p14:tracePt t="16613" x="3268663" y="5238750"/>
          <p14:tracePt t="16658" x="3260725" y="5238750"/>
          <p14:tracePt t="16673" x="3252788" y="5238750"/>
          <p14:tracePt t="16680" x="3244850" y="5238750"/>
          <p14:tracePt t="16704" x="3236913" y="5238750"/>
          <p14:tracePt t="16718" x="3228975" y="5246688"/>
          <p14:tracePt t="16748" x="3221038" y="5254625"/>
          <p14:tracePt t="16757" x="3213100" y="5254625"/>
          <p14:tracePt t="16778" x="3205163" y="5254625"/>
          <p14:tracePt t="16793" x="3205163" y="5262563"/>
          <p14:tracePt t="16808" x="3189288" y="5262563"/>
          <p14:tracePt t="16815" x="3181350" y="5262563"/>
          <p14:tracePt t="16830" x="3165475" y="5262563"/>
          <p14:tracePt t="16839" x="3149600" y="5262563"/>
          <p14:tracePt t="16854" x="3133725" y="5262563"/>
          <p14:tracePt t="16860" x="3125788" y="5262563"/>
          <p14:tracePt t="16875" x="3109913" y="5262563"/>
          <p14:tracePt t="16883" x="3100388" y="5262563"/>
          <p14:tracePt t="16890" x="3068638" y="5262563"/>
          <p14:tracePt t="16908" x="3013075" y="5262563"/>
          <p14:tracePt t="16913" x="2965450" y="5254625"/>
          <p14:tracePt t="16920" x="2925763" y="5246688"/>
          <p14:tracePt t="16928" x="2870200" y="5230813"/>
          <p14:tracePt t="16937" x="2782888" y="5222875"/>
          <p14:tracePt t="16943" x="2709863" y="5214938"/>
          <p14:tracePt t="16950" x="2614613" y="5207000"/>
          <p14:tracePt t="16958" x="2527300" y="5207000"/>
          <p14:tracePt t="16965" x="2471738" y="5207000"/>
          <p14:tracePt t="16976" x="2400300" y="5207000"/>
          <p14:tracePt t="16981" x="2343150" y="5207000"/>
          <p14:tracePt t="16989" x="2287588" y="5207000"/>
          <p14:tracePt t="16995" x="2255838" y="5207000"/>
          <p14:tracePt t="17004" x="2224088" y="5207000"/>
          <p14:tracePt t="17010" x="2216150" y="5207000"/>
          <p14:tracePt t="17019" x="2208213" y="5207000"/>
          <p14:tracePt t="17160" x="2216150" y="5199063"/>
          <p14:tracePt t="17183" x="2216150" y="5191125"/>
          <p14:tracePt t="17191" x="2224088" y="5191125"/>
          <p14:tracePt t="17198" x="2224088" y="5183188"/>
          <p14:tracePt t="17239" x="2224088" y="5175250"/>
          <p14:tracePt t="17579" x="2232025" y="5167313"/>
          <p14:tracePt t="17594" x="2247900" y="5159375"/>
          <p14:tracePt t="17609" x="2255838" y="5159375"/>
          <p14:tracePt t="17617" x="2263775" y="5151438"/>
          <p14:tracePt t="17625" x="2287588" y="5151438"/>
          <p14:tracePt t="17632" x="2303463" y="5143500"/>
          <p14:tracePt t="17639" x="2343150" y="5119688"/>
          <p14:tracePt t="17647" x="2384425" y="5103813"/>
          <p14:tracePt t="17655" x="2432050" y="5087938"/>
          <p14:tracePt t="17662" x="2487613" y="5064125"/>
          <p14:tracePt t="17671" x="2535238" y="5048250"/>
          <p14:tracePt t="17678" x="2574925" y="5040313"/>
          <p14:tracePt t="17686" x="2606675" y="5024438"/>
          <p14:tracePt t="17692" x="2630488" y="5008563"/>
          <p14:tracePt t="17702" x="2654300" y="5000625"/>
          <p14:tracePt t="17707" x="2670175" y="5000625"/>
          <p14:tracePt t="17715" x="2678113" y="4992688"/>
          <p14:tracePt t="17722" x="2686050" y="4992688"/>
          <p14:tracePt t="17947" x="2686050" y="4984750"/>
          <p14:tracePt t="17954" x="2693988" y="4967288"/>
          <p14:tracePt t="17971" x="2701925" y="4951413"/>
          <p14:tracePt t="17972" x="2709863" y="4935538"/>
          <p14:tracePt t="17978" x="2725738" y="4879975"/>
          <p14:tracePt t="17986" x="2741613" y="4840288"/>
          <p14:tracePt t="17992" x="2767013" y="4776788"/>
          <p14:tracePt t="18000" x="2782888" y="4721225"/>
          <p14:tracePt t="18008" x="2806700" y="4641850"/>
          <p14:tracePt t="18015" x="2822575" y="4560888"/>
          <p14:tracePt t="18022" x="2838450" y="4497388"/>
          <p14:tracePt t="18031" x="2870200" y="4402138"/>
          <p14:tracePt t="18038" x="2886075" y="4314825"/>
          <p14:tracePt t="18045" x="2917825" y="4217988"/>
          <p14:tracePt t="18052" x="2949575" y="4122738"/>
          <p14:tracePt t="18061" x="2981325" y="4019550"/>
          <p14:tracePt t="18068" x="3005138" y="3930650"/>
          <p14:tracePt t="18076" x="3052763" y="3835400"/>
          <p14:tracePt t="18083" x="3092450" y="3724275"/>
          <p14:tracePt t="18091" x="3133725" y="3636963"/>
          <p14:tracePt t="18097" x="3181350" y="3548063"/>
          <p14:tracePt t="18105" x="3221038" y="3460750"/>
          <p14:tracePt t="18113" x="3244850" y="3405188"/>
          <p14:tracePt t="18122" x="3292475" y="3333750"/>
          <p14:tracePt t="18128" x="3316288" y="3278188"/>
          <p14:tracePt t="18135" x="3348038" y="3205163"/>
          <p14:tracePt t="18142" x="3371850" y="3165475"/>
          <p14:tracePt t="18150" x="3395663" y="3125788"/>
          <p14:tracePt t="18157" x="3403600" y="3094038"/>
          <p14:tracePt t="18165" x="3411538" y="3062288"/>
          <p14:tracePt t="18172" x="3427413" y="3046413"/>
          <p14:tracePt t="18180" x="3435350" y="3030538"/>
          <p14:tracePt t="18189" x="3435350" y="3014663"/>
          <p14:tracePt t="18195" x="3443288" y="3006725"/>
          <p14:tracePt t="18210" x="3451225" y="3006725"/>
          <p14:tracePt t="18218" x="3459163" y="2998788"/>
          <p14:tracePt t="18263" x="3467100" y="2990850"/>
          <p14:tracePt t="18271" x="3467100" y="2982913"/>
          <p14:tracePt t="18277" x="3476625" y="2959100"/>
          <p14:tracePt t="18285" x="3484563" y="2935288"/>
          <p14:tracePt t="18292" x="3492500" y="2909888"/>
          <p14:tracePt t="18299" x="3508375" y="2886075"/>
          <p14:tracePt t="18307" x="3508375" y="2870200"/>
          <p14:tracePt t="18314" x="3508375" y="2846388"/>
          <p14:tracePt t="18322" x="3516313" y="2830513"/>
          <p14:tracePt t="18329" x="3524250" y="2822575"/>
          <p14:tracePt t="18338" x="3524250" y="2814638"/>
          <p14:tracePt t="18345" x="3524250" y="2806700"/>
          <p14:tracePt t="18354" x="3524250" y="2798763"/>
          <p14:tracePt t="18436" x="3516313" y="2814638"/>
          <p14:tracePt t="18442" x="3492500" y="2862263"/>
          <p14:tracePt t="18451" x="3467100" y="2919413"/>
          <p14:tracePt t="18457" x="3443288" y="2967038"/>
          <p14:tracePt t="18465" x="3419475" y="3022600"/>
          <p14:tracePt t="18472" x="3403600" y="3078163"/>
          <p14:tracePt t="18481" x="3379788" y="3125788"/>
          <p14:tracePt t="18488" x="3371850" y="3181350"/>
          <p14:tracePt t="18495" x="3371850" y="3205163"/>
          <p14:tracePt t="18503" x="3371850" y="3228975"/>
          <p14:tracePt t="18510" x="3371850" y="3252788"/>
          <p14:tracePt t="18518" x="3371850" y="3270250"/>
          <p14:tracePt t="18525" x="3371850" y="3286125"/>
          <p14:tracePt t="18554" x="3371850" y="3294063"/>
          <p14:tracePt t="18577" x="3371850" y="3302000"/>
          <p14:tracePt t="18592" x="3379788" y="3302000"/>
          <p14:tracePt t="18630" x="3387725" y="3302000"/>
          <p14:tracePt t="18727" x="3395663" y="3302000"/>
          <p14:tracePt t="18734" x="3395663" y="3278188"/>
          <p14:tracePt t="18742" x="3403600" y="3262313"/>
          <p14:tracePt t="18750" x="3419475" y="3244850"/>
          <p14:tracePt t="18758" x="3419475" y="3221038"/>
          <p14:tracePt t="18765" x="3427413" y="3205163"/>
          <p14:tracePt t="18773" x="3435350" y="3197225"/>
          <p14:tracePt t="18780" x="3435350" y="3189288"/>
          <p14:tracePt t="18788" x="3435350" y="3181350"/>
          <p14:tracePt t="18795" x="3443288" y="3181350"/>
          <p14:tracePt t="18804" x="3451225" y="3173413"/>
          <p14:tracePt t="18810" x="3451225" y="3165475"/>
          <p14:tracePt t="18922" x="3459163" y="3165475"/>
          <p14:tracePt t="18930" x="3467100" y="3189288"/>
          <p14:tracePt t="18937" x="3484563" y="3221038"/>
          <p14:tracePt t="18945" x="3492500" y="3244850"/>
          <p14:tracePt t="18953" x="3500438" y="3286125"/>
          <p14:tracePt t="18960" x="3500438" y="3341688"/>
          <p14:tracePt t="18968" x="3500438" y="3389313"/>
          <p14:tracePt t="18975" x="3500438" y="3444875"/>
          <p14:tracePt t="18983" x="3500438" y="3468688"/>
          <p14:tracePt t="18990" x="3500438" y="3500438"/>
          <p14:tracePt t="18998" x="3500438" y="3540125"/>
          <p14:tracePt t="19005" x="3500438" y="3563938"/>
          <p14:tracePt t="19013" x="3500438" y="3579813"/>
          <p14:tracePt t="19021" x="3500438" y="3595688"/>
          <p14:tracePt t="19035" x="3500438" y="3605213"/>
          <p14:tracePt t="19118" x="3508375" y="3587750"/>
          <p14:tracePt t="19125" x="3516313" y="3571875"/>
          <p14:tracePt t="19133" x="3532188" y="3556000"/>
          <p14:tracePt t="19140" x="3548063" y="3532188"/>
          <p14:tracePt t="19148" x="3571875" y="3508375"/>
          <p14:tracePt t="19155" x="3587750" y="3492500"/>
          <p14:tracePt t="19163" x="3603625" y="3468688"/>
          <p14:tracePt t="19171" x="3627438" y="3444875"/>
          <p14:tracePt t="19178" x="3643313" y="3429000"/>
          <p14:tracePt t="19187" x="3667125" y="3405188"/>
          <p14:tracePt t="19193" x="3683000" y="3389313"/>
          <p14:tracePt t="19201" x="3698875" y="3373438"/>
          <p14:tracePt t="19208" x="3698875" y="3365500"/>
          <p14:tracePt t="19216" x="3714750" y="3349625"/>
          <p14:tracePt t="19230" x="3714750" y="3341688"/>
          <p14:tracePt t="19238" x="3722688" y="3341688"/>
          <p14:tracePt t="19247" x="3722688" y="3333750"/>
          <p14:tracePt t="19275" x="3730625" y="3325813"/>
          <p14:tracePt t="19283" x="3730625" y="3317875"/>
          <p14:tracePt t="19307" x="3738563" y="3317875"/>
          <p14:tracePt t="19325" x="3738563" y="3309938"/>
          <p14:tracePt t="19342" x="3746500" y="3302000"/>
          <p14:tracePt t="19346" x="3746500" y="3294063"/>
          <p14:tracePt t="19355" x="3746500" y="3286125"/>
          <p14:tracePt t="19377" x="3746500" y="3278188"/>
          <p14:tracePt t="19428" x="3754438" y="3270250"/>
          <p14:tracePt t="19460" x="3754438" y="3262313"/>
          <p14:tracePt t="19473" x="3762375" y="3262313"/>
          <p14:tracePt t="19572" x="3770313" y="3270250"/>
          <p14:tracePt t="19578" x="3778250" y="3270250"/>
          <p14:tracePt t="19587" x="3778250" y="3278188"/>
          <p14:tracePt t="19595" x="3786188" y="3286125"/>
          <p14:tracePt t="19601" x="3794125" y="3302000"/>
          <p14:tracePt t="19609" x="3802063" y="3317875"/>
          <p14:tracePt t="19614" x="3810000" y="3317875"/>
          <p14:tracePt t="19622" x="3810000" y="3333750"/>
          <p14:tracePt t="19627" x="3825875" y="3349625"/>
          <p14:tracePt t="19643" x="3843338" y="3365500"/>
          <p14:tracePt t="19651" x="3843338" y="3373438"/>
          <p14:tracePt t="19658" x="3851275" y="3381375"/>
          <p14:tracePt t="19665" x="3859213" y="3389313"/>
          <p14:tracePt t="19673" x="3867150" y="3389313"/>
          <p14:tracePt t="19682" x="3867150" y="3397250"/>
          <p14:tracePt t="19713" x="3867150" y="3405188"/>
          <p14:tracePt t="19726" x="3875088" y="3405188"/>
          <p14:tracePt t="19741" x="3890963" y="3397250"/>
          <p14:tracePt t="19749" x="3914775" y="3381375"/>
          <p14:tracePt t="19757" x="3938588" y="3365500"/>
          <p14:tracePt t="19764" x="3970338" y="3349625"/>
          <p14:tracePt t="19773" x="4017963" y="3325813"/>
          <p14:tracePt t="19779" x="4057650" y="3309938"/>
          <p14:tracePt t="19787" x="4121150" y="3286125"/>
          <p14:tracePt t="19794" x="4176713" y="3270250"/>
          <p14:tracePt t="19804" x="4233863" y="3252788"/>
          <p14:tracePt t="19810" x="4273550" y="3236913"/>
          <p14:tracePt t="19818" x="4321175" y="3221038"/>
          <p14:tracePt t="19825" x="4352925" y="3213100"/>
          <p14:tracePt t="19831" x="4392613" y="3205163"/>
          <p14:tracePt t="19840" x="4408488" y="3205163"/>
          <p14:tracePt t="19855" x="4416425" y="3205163"/>
          <p14:tracePt t="19870" x="4424363" y="3205163"/>
          <p14:tracePt t="19939" x="4432300" y="3205163"/>
          <p14:tracePt t="19946" x="4440238" y="3205163"/>
          <p14:tracePt t="19953" x="4448175" y="3205163"/>
          <p14:tracePt t="19959" x="4448175" y="3213100"/>
          <p14:tracePt t="19967" x="4456113" y="3213100"/>
          <p14:tracePt t="19981" x="4464050" y="3213100"/>
          <p14:tracePt t="19997" x="4479925" y="3213100"/>
          <p14:tracePt t="20004" x="4479925" y="3221038"/>
          <p14:tracePt t="20012" x="4487863" y="3221038"/>
          <p14:tracePt t="20019" x="4503738" y="3221038"/>
          <p14:tracePt t="20027" x="4511675" y="3221038"/>
          <p14:tracePt t="20036" x="4527550" y="3221038"/>
          <p14:tracePt t="20042" x="4535488" y="3221038"/>
          <p14:tracePt t="20050" x="4543425" y="3221038"/>
          <p14:tracePt t="20057" x="4567238" y="3221038"/>
          <p14:tracePt t="20064" x="4584700" y="3221038"/>
          <p14:tracePt t="20074" x="4608513" y="3221038"/>
          <p14:tracePt t="20079" x="4624388" y="3221038"/>
          <p14:tracePt t="20087" x="4640263" y="3221038"/>
          <p14:tracePt t="20094" x="4656138" y="3221038"/>
          <p14:tracePt t="20104" x="4664075" y="3221038"/>
          <p14:tracePt t="20109" x="4672013" y="3221038"/>
          <p14:tracePt t="20118" x="4679950" y="3221038"/>
          <p14:tracePt t="20147" x="4687888" y="3221038"/>
          <p14:tracePt t="20297" x="4695825" y="3221038"/>
          <p14:tracePt t="20306" x="4703763" y="3221038"/>
          <p14:tracePt t="20320" x="4711700" y="3221038"/>
          <p14:tracePt t="20339" x="4719638" y="3221038"/>
          <p14:tracePt t="20342" x="4727575" y="3221038"/>
          <p14:tracePt t="20350" x="4735513" y="3221038"/>
          <p14:tracePt t="20357" x="4743450" y="3221038"/>
          <p14:tracePt t="20364" x="4751388" y="3221038"/>
          <p14:tracePt t="20373" x="4759325" y="3228975"/>
          <p14:tracePt t="20379" x="4775200" y="3236913"/>
          <p14:tracePt t="20394" x="4783138" y="3236913"/>
          <p14:tracePt t="20403" x="4791075" y="3236913"/>
          <p14:tracePt t="20559" x="0" y="0"/>
        </p14:tracePtLst>
        <p14:tracePtLst>
          <p14:tracePt t="26611" x="6473825" y="2735263"/>
          <p14:tracePt t="26617" x="6465888" y="2735263"/>
          <p14:tracePt t="26626" x="6457950" y="2735263"/>
          <p14:tracePt t="26648" x="6450013" y="2735263"/>
          <p14:tracePt t="26685" x="6442075" y="2735263"/>
          <p14:tracePt t="26693" x="6442075" y="2743200"/>
          <p14:tracePt t="26722" x="6442075" y="2751138"/>
          <p14:tracePt t="26731" x="6442075" y="2759075"/>
          <p14:tracePt t="26746" x="6434138" y="2759075"/>
          <p14:tracePt t="26752" x="6434138" y="2767013"/>
          <p14:tracePt t="26767" x="6434138" y="2774950"/>
          <p14:tracePt t="26782" x="6434138" y="2782888"/>
          <p14:tracePt t="26790" x="6434138" y="2790825"/>
          <p14:tracePt t="26805" x="6434138" y="2798763"/>
          <p14:tracePt t="26829" x="6434138" y="2806700"/>
          <p14:tracePt t="26865" x="6434138" y="2814638"/>
          <p14:tracePt t="26872" x="6434138" y="2822575"/>
          <p14:tracePt t="26881" x="6442075" y="2822575"/>
          <p14:tracePt t="26895" x="6450013" y="2822575"/>
          <p14:tracePt t="26910" x="6457950" y="2822575"/>
          <p14:tracePt t="26917" x="6457950" y="2830513"/>
          <p14:tracePt t="26925" x="6465888" y="2830513"/>
          <p14:tracePt t="26955" x="6473825" y="2830513"/>
          <p14:tracePt t="26978" x="6481763" y="2830513"/>
          <p14:tracePt t="27000" x="6489700" y="2830513"/>
          <p14:tracePt t="27015" x="6497638" y="2830513"/>
          <p14:tracePt t="27049" x="6505575" y="2830513"/>
          <p14:tracePt t="27069" x="6513513" y="2830513"/>
          <p14:tracePt t="27307" x="6513513" y="2838450"/>
          <p14:tracePt t="27337" x="6513513" y="2846388"/>
          <p14:tracePt t="27346" x="6505575" y="2846388"/>
          <p14:tracePt t="27352" x="6505575" y="2854325"/>
          <p14:tracePt t="27367" x="6497638" y="2862263"/>
          <p14:tracePt t="27414" x="6497638" y="2870200"/>
          <p14:tracePt t="27420" x="6489700" y="2878138"/>
          <p14:tracePt t="27428" x="6489700" y="2886075"/>
          <p14:tracePt t="27444" x="6489700" y="2894013"/>
          <p14:tracePt t="27450" x="6489700" y="2901950"/>
          <p14:tracePt t="27458" x="6489700" y="2909888"/>
          <p14:tracePt t="27465" x="6489700" y="2919413"/>
          <p14:tracePt t="27473" x="6489700" y="2927350"/>
          <p14:tracePt t="27482" x="6489700" y="2935288"/>
          <p14:tracePt t="27488" x="6489700" y="2943225"/>
          <p14:tracePt t="27495" x="6497638" y="2951163"/>
          <p14:tracePt t="27503" x="6497638" y="2959100"/>
          <p14:tracePt t="27512" x="6505575" y="2959100"/>
          <p14:tracePt t="27518" x="6505575" y="2967038"/>
          <p14:tracePt t="27526" x="6505575" y="2974975"/>
          <p14:tracePt t="27533" x="6513513" y="2974975"/>
          <p14:tracePt t="27540" x="6513513" y="2982913"/>
          <p14:tracePt t="27547" x="6521450" y="2982913"/>
          <p14:tracePt t="27563" x="6521450" y="2990850"/>
          <p14:tracePt t="27570" x="6529388" y="2990850"/>
          <p14:tracePt t="27616" x="6529388" y="2998788"/>
          <p14:tracePt t="28065" x="0" y="0"/>
        </p14:tracePtLst>
      </p14:laserTraceLst>
    </p:ext>
    <p:ext uri="{E180D4A7-C9FB-4DFB-919C-405C955672EB}">
      <p14:showEvtLst xmlns:p14="http://schemas.microsoft.com/office/powerpoint/2010/main">
        <p14:playEvt time="14" objId="3"/>
        <p14:stopEvt time="50674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573BB-8482-49E1-91B1-460C29DAC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E49ED3-F8C4-4CD8-B1AA-6AD4AF209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mm6s4">
            <a:hlinkClick r:id="" action="ppaction://media"/>
            <a:extLst>
              <a:ext uri="{FF2B5EF4-FFF2-40B4-BE49-F238E27FC236}">
                <a16:creationId xmlns:a16="http://schemas.microsoft.com/office/drawing/2014/main" id="{B57A195E-2C1F-408B-AF84-A0DDCF394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CFA8576C-B841-4ABD-B38B-BB03E7F4BA05}"/>
                  </a:ext>
                </a:extLst>
              </p14:cNvPr>
              <p14:cNvContentPartPr/>
              <p14:nvPr/>
            </p14:nvContentPartPr>
            <p14:xfrm>
              <a:off x="5812940" y="3259529"/>
              <a:ext cx="346680" cy="5832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CFA8576C-B841-4ABD-B38B-BB03E7F4BA0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4940" y="3241529"/>
                <a:ext cx="3823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1FE5CCF4-5703-4E26-A2E6-C0C760E80FE2}"/>
                  </a:ext>
                </a:extLst>
              </p14:cNvPr>
              <p14:cNvContentPartPr/>
              <p14:nvPr/>
            </p14:nvContentPartPr>
            <p14:xfrm>
              <a:off x="5666060" y="3649049"/>
              <a:ext cx="393480" cy="7056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1FE5CCF4-5703-4E26-A2E6-C0C760E80FE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48420" y="3631049"/>
                <a:ext cx="429120" cy="10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280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51"/>
    </mc:Choice>
    <mc:Fallback>
      <p:transition spd="slow" advTm="4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35" x="1857375" y="2982913"/>
          <p14:tracePt t="4746" x="1857375" y="2990850"/>
          <p14:tracePt t="4770" x="1857375" y="3006725"/>
          <p14:tracePt t="4777" x="1857375" y="3014663"/>
          <p14:tracePt t="4785" x="1857375" y="3022600"/>
          <p14:tracePt t="4792" x="1857375" y="3038475"/>
          <p14:tracePt t="4807" x="1857375" y="3054350"/>
          <p14:tracePt t="4816" x="1857375" y="3062288"/>
          <p14:tracePt t="4830" x="1857375" y="3078163"/>
          <p14:tracePt t="4837" x="1857375" y="3094038"/>
          <p14:tracePt t="4844" x="1857375" y="3101975"/>
          <p14:tracePt t="4853" x="1857375" y="3109913"/>
          <p14:tracePt t="4860" x="1857375" y="3117850"/>
          <p14:tracePt t="4868" x="1857375" y="3133725"/>
          <p14:tracePt t="4874" x="1857375" y="3141663"/>
          <p14:tracePt t="4883" x="1857375" y="3149600"/>
          <p14:tracePt t="4889" x="1857375" y="3157538"/>
          <p14:tracePt t="4898" x="1857375" y="3165475"/>
          <p14:tracePt t="4917" x="1857375" y="3173413"/>
          <p14:tracePt t="4920" x="1857375" y="3181350"/>
          <p14:tracePt t="4927" x="1857375" y="3189288"/>
          <p14:tracePt t="4935" x="1857375" y="3197225"/>
          <p14:tracePt t="4942" x="1857375" y="3205163"/>
          <p14:tracePt t="4950" x="1857375" y="3213100"/>
          <p14:tracePt t="4957" x="1857375" y="3221038"/>
          <p14:tracePt t="4965" x="1857375" y="3244850"/>
          <p14:tracePt t="4972" x="1857375" y="3262313"/>
          <p14:tracePt t="4980" x="1857375" y="3286125"/>
          <p14:tracePt t="4987" x="1857375" y="3302000"/>
          <p14:tracePt t="4994" x="1857375" y="3317875"/>
          <p14:tracePt t="5002" x="1857375" y="3341688"/>
          <p14:tracePt t="5010" x="1857375" y="3365500"/>
          <p14:tracePt t="5018" x="1857375" y="3389313"/>
          <p14:tracePt t="5025" x="1857375" y="3421063"/>
          <p14:tracePt t="5033" x="1857375" y="3444875"/>
          <p14:tracePt t="5040" x="1857375" y="3468688"/>
          <p14:tracePt t="5047" x="1857375" y="3492500"/>
          <p14:tracePt t="5055" x="1849438" y="3524250"/>
          <p14:tracePt t="5062" x="1849438" y="3556000"/>
          <p14:tracePt t="5070" x="1841500" y="3595688"/>
          <p14:tracePt t="5077" x="1833563" y="3629025"/>
          <p14:tracePt t="5086" x="1825625" y="3652838"/>
          <p14:tracePt t="5092" x="1809750" y="3700463"/>
          <p14:tracePt t="5100" x="1801813" y="3748088"/>
          <p14:tracePt t="5107" x="1793875" y="3787775"/>
          <p14:tracePt t="5116" x="1785938" y="3835400"/>
          <p14:tracePt t="5122" x="1785938" y="3875088"/>
          <p14:tracePt t="5130" x="1785938" y="3906838"/>
          <p14:tracePt t="5137" x="1785938" y="3930650"/>
          <p14:tracePt t="5145" x="1785938" y="3987800"/>
          <p14:tracePt t="5152" x="1785938" y="4027488"/>
          <p14:tracePt t="5159" x="1785938" y="4067175"/>
          <p14:tracePt t="5168" x="1785938" y="4090988"/>
          <p14:tracePt t="5174" x="1785938" y="4122738"/>
          <p14:tracePt t="5182" x="1785938" y="4146550"/>
          <p14:tracePt t="5189" x="1785938" y="4186238"/>
          <p14:tracePt t="5198" x="1785938" y="4210050"/>
          <p14:tracePt t="5204" x="1793875" y="4217988"/>
          <p14:tracePt t="5212" x="1793875" y="4225925"/>
          <p14:tracePt t="5219" x="1801813" y="4241800"/>
          <p14:tracePt t="5227" x="1809750" y="4241800"/>
          <p14:tracePt t="5235" x="1809750" y="4249738"/>
          <p14:tracePt t="5251" x="1809750" y="4265613"/>
          <p14:tracePt t="5257" x="1817688" y="4265613"/>
          <p14:tracePt t="5272" x="1817688" y="4273550"/>
          <p14:tracePt t="5310" x="1825625" y="4273550"/>
          <p14:tracePt t="5319" x="1825625" y="4281488"/>
          <p14:tracePt t="5335" x="1833563" y="4281488"/>
          <p14:tracePt t="5410" x="1841500" y="4281488"/>
          <p14:tracePt t="5528" x="1849438" y="4281488"/>
          <p14:tracePt t="5582" x="1849438" y="4273550"/>
          <p14:tracePt t="5602" x="1849438" y="4265613"/>
          <p14:tracePt t="5617" x="1849438" y="4257675"/>
          <p14:tracePt t="5624" x="1849438" y="4249738"/>
          <p14:tracePt t="5640" x="1849438" y="4241800"/>
          <p14:tracePt t="5648" x="1849438" y="4233863"/>
          <p14:tracePt t="5654" x="1849438" y="4225925"/>
          <p14:tracePt t="5663" x="1849438" y="4210050"/>
          <p14:tracePt t="5669" x="1849438" y="4202113"/>
          <p14:tracePt t="5677" x="1841500" y="4154488"/>
          <p14:tracePt t="5684" x="1841500" y="4138613"/>
          <p14:tracePt t="5685" x="0" y="0"/>
        </p14:tracePtLst>
        <p14:tracePtLst>
          <p14:tracePt t="6420" x="2822575" y="2830513"/>
          <p14:tracePt t="6427" x="2822575" y="2838450"/>
          <p14:tracePt t="6434" x="2822575" y="2846388"/>
          <p14:tracePt t="6442" x="2822575" y="2854325"/>
          <p14:tracePt t="6450" x="2822575" y="2870200"/>
          <p14:tracePt t="6457" x="2822575" y="2878138"/>
          <p14:tracePt t="6472" x="2822575" y="2886075"/>
          <p14:tracePt t="6481" x="2822575" y="2901950"/>
          <p14:tracePt t="6494" x="2822575" y="2909888"/>
          <p14:tracePt t="6517" x="2822575" y="2919413"/>
          <p14:tracePt t="6524" x="2822575" y="2927350"/>
          <p14:tracePt t="6533" x="2822575" y="2935288"/>
          <p14:tracePt t="6540" x="2822575" y="2951163"/>
          <p14:tracePt t="6547" x="2822575" y="2974975"/>
          <p14:tracePt t="6554" x="2822575" y="2990850"/>
          <p14:tracePt t="6562" x="2822575" y="3006725"/>
          <p14:tracePt t="6570" x="2822575" y="3022600"/>
          <p14:tracePt t="6577" x="2822575" y="3046413"/>
          <p14:tracePt t="6584" x="2822575" y="3062288"/>
          <p14:tracePt t="6592" x="2822575" y="3078163"/>
          <p14:tracePt t="6600" x="2822575" y="3109913"/>
          <p14:tracePt t="6608" x="2822575" y="3133725"/>
          <p14:tracePt t="6614" x="2822575" y="3157538"/>
          <p14:tracePt t="6622" x="2822575" y="3189288"/>
          <p14:tracePt t="6631" x="2822575" y="3213100"/>
          <p14:tracePt t="6638" x="2822575" y="3244850"/>
          <p14:tracePt t="6644" x="2822575" y="3278188"/>
          <p14:tracePt t="6652" x="2822575" y="3302000"/>
          <p14:tracePt t="6660" x="2822575" y="3333750"/>
          <p14:tracePt t="6667" x="2822575" y="3373438"/>
          <p14:tracePt t="6674" x="2822575" y="3397250"/>
          <p14:tracePt t="6683" x="2822575" y="3429000"/>
          <p14:tracePt t="6690" x="2822575" y="3452813"/>
          <p14:tracePt t="6697" x="2822575" y="3484563"/>
          <p14:tracePt t="6704" x="2822575" y="3508375"/>
          <p14:tracePt t="6712" x="2822575" y="3524250"/>
          <p14:tracePt t="6720" x="2822575" y="3548063"/>
          <p14:tracePt t="6727" x="2822575" y="3579813"/>
          <p14:tracePt t="6734" x="2814638" y="3605213"/>
          <p14:tracePt t="6742" x="2814638" y="3636963"/>
          <p14:tracePt t="6750" x="2814638" y="3652838"/>
          <p14:tracePt t="6757" x="2814638" y="3684588"/>
          <p14:tracePt t="6765" x="2814638" y="3708400"/>
          <p14:tracePt t="6772" x="2814638" y="3740150"/>
          <p14:tracePt t="6781" x="2814638" y="3756025"/>
          <p14:tracePt t="6787" x="2814638" y="3771900"/>
          <p14:tracePt t="6794" x="2806700" y="3795713"/>
          <p14:tracePt t="6802" x="2806700" y="3819525"/>
          <p14:tracePt t="6809" x="2806700" y="3835400"/>
          <p14:tracePt t="6817" x="2806700" y="3851275"/>
          <p14:tracePt t="6825" x="2806700" y="3859213"/>
          <p14:tracePt t="6833" x="2806700" y="3875088"/>
          <p14:tracePt t="6840" x="2806700" y="3890963"/>
          <p14:tracePt t="6847" x="2806700" y="3914775"/>
          <p14:tracePt t="6854" x="2806700" y="3922713"/>
          <p14:tracePt t="6863" x="2806700" y="3938588"/>
          <p14:tracePt t="6871" x="2806700" y="3948113"/>
          <p14:tracePt t="6877" x="2806700" y="3956050"/>
          <p14:tracePt t="6901" x="2806700" y="3963988"/>
          <p14:tracePt t="6907" x="2806700" y="3971925"/>
          <p14:tracePt t="6915" x="2806700" y="3979863"/>
          <p14:tracePt t="6952" x="2806700" y="3987800"/>
          <p14:tracePt t="6992" x="2806700" y="3995738"/>
          <p14:tracePt t="7031" x="2806700" y="4003675"/>
          <p14:tracePt t="7053" x="2806700" y="4011613"/>
          <p14:tracePt t="7566" x="2806700" y="4019550"/>
          <p14:tracePt t="7604" x="2806700" y="4027488"/>
          <p14:tracePt t="7627" x="0" y="0"/>
        </p14:tracePtLst>
        <p14:tracePtLst>
          <p14:tracePt t="16831" x="2081213" y="3373438"/>
          <p14:tracePt t="16964" x="2073275" y="3373438"/>
          <p14:tracePt t="16972" x="2065338" y="3373438"/>
          <p14:tracePt t="16980" x="2057400" y="3365500"/>
          <p14:tracePt t="16989" x="2057400" y="3357563"/>
          <p14:tracePt t="16995" x="2041525" y="3349625"/>
          <p14:tracePt t="17002" x="2033588" y="3333750"/>
          <p14:tracePt t="17010" x="2017713" y="3317875"/>
          <p14:tracePt t="17017" x="2008188" y="3317875"/>
          <p14:tracePt t="17025" x="1992313" y="3294063"/>
          <p14:tracePt t="17032" x="1968500" y="3286125"/>
          <p14:tracePt t="17040" x="1952625" y="3270250"/>
          <p14:tracePt t="17055" x="1920875" y="3244850"/>
          <p14:tracePt t="17062" x="1897063" y="3228975"/>
          <p14:tracePt t="17069" x="1881188" y="3213100"/>
          <p14:tracePt t="17077" x="1865313" y="3197225"/>
          <p14:tracePt t="17085" x="1857375" y="3189288"/>
          <p14:tracePt t="17092" x="1841500" y="3181350"/>
          <p14:tracePt t="17182" x="1841500" y="3173413"/>
          <p14:tracePt t="17197" x="1841500" y="3165475"/>
          <p14:tracePt t="17249" x="1849438" y="3165475"/>
          <p14:tracePt t="17257" x="1849438" y="3157538"/>
          <p14:tracePt t="17264" x="1865313" y="3157538"/>
          <p14:tracePt t="17272" x="1873250" y="3157538"/>
          <p14:tracePt t="17279" x="1881188" y="3149600"/>
          <p14:tracePt t="17309" x="1889125" y="3149600"/>
          <p14:tracePt t="17340" x="1897063" y="3141663"/>
          <p14:tracePt t="17355" x="1905000" y="3133725"/>
          <p14:tracePt t="17362" x="1912938" y="3125788"/>
          <p14:tracePt t="17370" x="1936750" y="3094038"/>
          <p14:tracePt t="17377" x="1952625" y="3062288"/>
          <p14:tracePt t="17384" x="1976438" y="3022600"/>
          <p14:tracePt t="17392" x="2000250" y="2974975"/>
          <p14:tracePt t="17400" x="2033588" y="2909888"/>
          <p14:tracePt t="17408" x="2049463" y="2854325"/>
          <p14:tracePt t="17414" x="2081213" y="2782888"/>
          <p14:tracePt t="17422" x="2081213" y="2743200"/>
          <p14:tracePt t="17429" x="2089150" y="2687638"/>
          <p14:tracePt t="17438" x="2089150" y="2655888"/>
          <p14:tracePt t="17445" x="2089150" y="2624138"/>
          <p14:tracePt t="17452" x="2089150" y="2584450"/>
          <p14:tracePt t="17459" x="2089150" y="2566988"/>
          <p14:tracePt t="17467" x="2089150" y="2543175"/>
          <p14:tracePt t="17475" x="2089150" y="2527300"/>
          <p14:tracePt t="17482" x="2089150" y="2519363"/>
          <p14:tracePt t="17491" x="2089150" y="2511425"/>
          <p14:tracePt t="17497" x="2089150" y="2495550"/>
          <p14:tracePt t="17505" x="2081213" y="2487613"/>
          <p14:tracePt t="17512" x="2081213" y="2479675"/>
          <p14:tracePt t="17527" x="2081213" y="2471738"/>
          <p14:tracePt t="17565" x="2073275" y="2471738"/>
          <p14:tracePt t="17714" x="2081213" y="2471738"/>
          <p14:tracePt t="17729" x="2089150" y="2463800"/>
          <p14:tracePt t="17744" x="2097088" y="2463800"/>
          <p14:tracePt t="17754" x="2097088" y="2455863"/>
          <p14:tracePt t="17856" x="2105025" y="2455863"/>
          <p14:tracePt t="17864" x="2128838" y="2455863"/>
          <p14:tracePt t="17873" x="2168525" y="2471738"/>
          <p14:tracePt t="17889" x="2279650" y="2495550"/>
          <p14:tracePt t="17895" x="2351088" y="2503488"/>
          <p14:tracePt t="17907" x="2424113" y="2503488"/>
          <p14:tracePt t="17910" x="2535238" y="2503488"/>
          <p14:tracePt t="17917" x="2638425" y="2503488"/>
          <p14:tracePt t="17925" x="2725738" y="2503488"/>
          <p14:tracePt t="17932" x="2838450" y="2503488"/>
          <p14:tracePt t="17941" x="2957513" y="2503488"/>
          <p14:tracePt t="17947" x="3084513" y="2503488"/>
          <p14:tracePt t="17956" x="3213100" y="2503488"/>
          <p14:tracePt t="17962" x="3332163" y="2503488"/>
          <p14:tracePt t="17970" x="3411538" y="2503488"/>
          <p14:tracePt t="17977" x="3508375" y="2503488"/>
          <p14:tracePt t="17985" x="3595688" y="2503488"/>
          <p14:tracePt t="17992" x="3683000" y="2503488"/>
          <p14:tracePt t="18000" x="3746500" y="2503488"/>
          <p14:tracePt t="18007" x="3810000" y="2503488"/>
          <p14:tracePt t="18014" x="3843338" y="2503488"/>
          <p14:tracePt t="18023" x="3875088" y="2503488"/>
          <p14:tracePt t="18030" x="3898900" y="2503488"/>
          <p14:tracePt t="18038" x="3922713" y="2503488"/>
          <p14:tracePt t="18044" x="3930650" y="2503488"/>
          <p14:tracePt t="18052" x="3938588" y="2503488"/>
          <p14:tracePt t="18091" x="3946525" y="2503488"/>
          <p14:tracePt t="18204" x="3978275" y="2511425"/>
          <p14:tracePt t="18211" x="3994150" y="2511425"/>
          <p14:tracePt t="18221" x="4033838" y="2519363"/>
          <p14:tracePt t="18227" x="4073525" y="2527300"/>
          <p14:tracePt t="18234" x="4129088" y="2535238"/>
          <p14:tracePt t="18241" x="4176713" y="2543175"/>
          <p14:tracePt t="18248" x="4233863" y="2543175"/>
          <p14:tracePt t="18257" x="4289425" y="2551113"/>
          <p14:tracePt t="18264" x="4321175" y="2559050"/>
          <p14:tracePt t="18272" x="4360863" y="2559050"/>
          <p14:tracePt t="18278" x="4368800" y="2559050"/>
          <p14:tracePt t="18293" x="4376738" y="2559050"/>
          <p14:tracePt t="18914" x="4376738" y="2566988"/>
          <p14:tracePt t="18922" x="4376738" y="2576513"/>
          <p14:tracePt t="18930" x="4376738" y="2592388"/>
          <p14:tracePt t="18937" x="4368800" y="2616200"/>
          <p14:tracePt t="18945" x="4360863" y="2640013"/>
          <p14:tracePt t="18953" x="4352925" y="2663825"/>
          <p14:tracePt t="18959" x="4344988" y="2695575"/>
          <p14:tracePt t="18967" x="4344988" y="2719388"/>
          <p14:tracePt t="18974" x="4337050" y="2743200"/>
          <p14:tracePt t="18982" x="4329113" y="2759075"/>
          <p14:tracePt t="18990" x="4329113" y="2782888"/>
          <p14:tracePt t="18997" x="4321175" y="2798763"/>
          <p14:tracePt t="19004" x="4321175" y="2814638"/>
          <p14:tracePt t="19012" x="4321175" y="2830513"/>
          <p14:tracePt t="19021" x="4321175" y="2862263"/>
          <p14:tracePt t="19027" x="4321175" y="2886075"/>
          <p14:tracePt t="19035" x="4313238" y="2927350"/>
          <p14:tracePt t="19042" x="4305300" y="2959100"/>
          <p14:tracePt t="19049" x="4297363" y="3014663"/>
          <p14:tracePt t="19057" x="4281488" y="3062288"/>
          <p14:tracePt t="19064" x="4273550" y="3109913"/>
          <p14:tracePt t="19074" x="4257675" y="3165475"/>
          <p14:tracePt t="19080" x="4249738" y="3221038"/>
          <p14:tracePt t="19087" x="4241800" y="3270250"/>
          <p14:tracePt t="19094" x="4233863" y="3302000"/>
          <p14:tracePt t="19103" x="4225925" y="3349625"/>
          <p14:tracePt t="19110" x="4217988" y="3381375"/>
          <p14:tracePt t="19118" x="4217988" y="3397250"/>
          <p14:tracePt t="19124" x="4217988" y="3413125"/>
          <p14:tracePt t="19140" x="4217988" y="3421063"/>
          <p14:tracePt t="19259" x="4210050" y="3421063"/>
          <p14:tracePt t="19267" x="4210050" y="3429000"/>
          <p14:tracePt t="19282" x="4200525" y="3429000"/>
          <p14:tracePt t="19358" x="4192588" y="3429000"/>
          <p14:tracePt t="19365" x="4184650" y="3429000"/>
          <p14:tracePt t="19373" x="4176713" y="3429000"/>
          <p14:tracePt t="19379" x="4160838" y="3429000"/>
          <p14:tracePt t="19387" x="4137025" y="3421063"/>
          <p14:tracePt t="19394" x="4129088" y="3405188"/>
          <p14:tracePt t="19403" x="4113213" y="3405188"/>
          <p14:tracePt t="19410" x="4097338" y="3397250"/>
          <p14:tracePt t="19417" x="4073525" y="3381375"/>
          <p14:tracePt t="19424" x="4057650" y="3373438"/>
          <p14:tracePt t="19432" x="4033838" y="3357563"/>
          <p14:tracePt t="19440" x="4002088" y="3341688"/>
          <p14:tracePt t="19447" x="3978275" y="3325813"/>
          <p14:tracePt t="19456" x="3962400" y="3317875"/>
          <p14:tracePt t="19462" x="3946525" y="3309938"/>
          <p14:tracePt t="19470" x="3922713" y="3294063"/>
          <p14:tracePt t="19477" x="3898900" y="3278188"/>
          <p14:tracePt t="19485" x="3875088" y="3270250"/>
          <p14:tracePt t="19492" x="3851275" y="3252788"/>
          <p14:tracePt t="19500" x="3833813" y="3252788"/>
          <p14:tracePt t="19507" x="3817938" y="3244850"/>
          <p14:tracePt t="19515" x="3794125" y="3228975"/>
          <p14:tracePt t="19523" x="3786188" y="3221038"/>
          <p14:tracePt t="19530" x="3770313" y="3213100"/>
          <p14:tracePt t="19552" x="3754438" y="3197225"/>
          <p14:tracePt t="19560" x="3746500" y="3189288"/>
          <p14:tracePt t="19574" x="3738563" y="3181350"/>
          <p14:tracePt t="19582" x="3730625" y="3173413"/>
          <p14:tracePt t="19598" x="3722688" y="3173413"/>
          <p14:tracePt t="19605" x="3722688" y="3165475"/>
          <p14:tracePt t="19620" x="3714750" y="3165475"/>
          <p14:tracePt t="19778" x="3738563" y="3189288"/>
          <p14:tracePt t="19784" x="3746500" y="3197225"/>
          <p14:tracePt t="19792" x="3770313" y="3228975"/>
          <p14:tracePt t="19800" x="3794125" y="3244850"/>
          <p14:tracePt t="19807" x="3810000" y="3270250"/>
          <p14:tracePt t="19815" x="3833813" y="3294063"/>
          <p14:tracePt t="19822" x="3859213" y="3325813"/>
          <p14:tracePt t="19832" x="3898900" y="3357563"/>
          <p14:tracePt t="19838" x="3938588" y="3397250"/>
          <p14:tracePt t="19844" x="3970338" y="3436938"/>
          <p14:tracePt t="19853" x="4002088" y="3468688"/>
          <p14:tracePt t="19860" x="4025900" y="3492500"/>
          <p14:tracePt t="19867" x="4049713" y="3532188"/>
          <p14:tracePt t="19874" x="4081463" y="3571875"/>
          <p14:tracePt t="19882" x="4113213" y="3613150"/>
          <p14:tracePt t="19890" x="4129088" y="3644900"/>
          <p14:tracePt t="19907" x="4168775" y="3708400"/>
          <p14:tracePt t="19912" x="4184650" y="3732213"/>
          <p14:tracePt t="19919" x="4192588" y="3771900"/>
          <p14:tracePt t="19927" x="4200525" y="3795713"/>
          <p14:tracePt t="19935" x="4217988" y="3819525"/>
          <p14:tracePt t="19942" x="4225925" y="3843338"/>
          <p14:tracePt t="19950" x="4225925" y="3867150"/>
          <p14:tracePt t="19957" x="4225925" y="3890963"/>
          <p14:tracePt t="19965" x="4225925" y="3898900"/>
          <p14:tracePt t="19972" x="4233863" y="3914775"/>
          <p14:tracePt t="19980" x="4233863" y="3922713"/>
          <p14:tracePt t="19988" x="4233863" y="3948113"/>
          <p14:tracePt t="19994" x="4233863" y="3956050"/>
          <p14:tracePt t="20010" x="4233863" y="3971925"/>
          <p14:tracePt t="20017" x="4233863" y="3979863"/>
          <p14:tracePt t="20032" x="4233863" y="3987800"/>
          <p14:tracePt t="20039" x="4233863" y="3995738"/>
          <p14:tracePt t="20055" x="4233863" y="4003675"/>
          <p14:tracePt t="20064" x="4225925" y="4003675"/>
          <p14:tracePt t="20069" x="4225925" y="4011613"/>
          <p14:tracePt t="20078" x="4217988" y="4011613"/>
          <p14:tracePt t="20093" x="4200525" y="4019550"/>
          <p14:tracePt t="20099" x="4184650" y="4019550"/>
          <p14:tracePt t="20107" x="4176713" y="4019550"/>
          <p14:tracePt t="20115" x="4152900" y="4019550"/>
          <p14:tracePt t="20123" x="4137025" y="4027488"/>
          <p14:tracePt t="20130" x="4121150" y="4027488"/>
          <p14:tracePt t="20140" x="4105275" y="4027488"/>
          <p14:tracePt t="20145" x="4089400" y="4035425"/>
          <p14:tracePt t="20154" x="4073525" y="4035425"/>
          <p14:tracePt t="20160" x="4065588" y="4035425"/>
          <p14:tracePt t="20167" x="4049713" y="4035425"/>
          <p14:tracePt t="20175" x="4033838" y="4035425"/>
          <p14:tracePt t="20182" x="4010025" y="4035425"/>
          <p14:tracePt t="20190" x="4002088" y="4035425"/>
          <p14:tracePt t="20197" x="3978275" y="4035425"/>
          <p14:tracePt t="20206" x="3962400" y="4035425"/>
          <p14:tracePt t="20213" x="3954463" y="4027488"/>
          <p14:tracePt t="20220" x="3930650" y="4019550"/>
          <p14:tracePt t="20227" x="3922713" y="4019550"/>
          <p14:tracePt t="20236" x="3914775" y="4019550"/>
          <p14:tracePt t="20242" x="3906838" y="4011613"/>
          <p14:tracePt t="20250" x="3898900" y="4003675"/>
          <p14:tracePt t="20257" x="3883025" y="4003675"/>
          <p14:tracePt t="20265" x="3875088" y="3995738"/>
          <p14:tracePt t="20273" x="3867150" y="3987800"/>
          <p14:tracePt t="20280" x="3851275" y="3987800"/>
          <p14:tracePt t="20288" x="3825875" y="3979863"/>
          <p14:tracePt t="20296" x="3810000" y="3979863"/>
          <p14:tracePt t="20303" x="3794125" y="3971925"/>
          <p14:tracePt t="20310" x="3770313" y="3963988"/>
          <p14:tracePt t="20318" x="3762375" y="3963988"/>
          <p14:tracePt t="20326" x="3738563" y="3963988"/>
          <p14:tracePt t="20332" x="3722688" y="3956050"/>
          <p14:tracePt t="20340" x="3714750" y="3956050"/>
          <p14:tracePt t="20347" x="3706813" y="3948113"/>
          <p14:tracePt t="20356" x="3690938" y="3948113"/>
          <p14:tracePt t="20362" x="3683000" y="3948113"/>
          <p14:tracePt t="20370" x="3675063" y="3948113"/>
          <p14:tracePt t="20386" x="3659188" y="3938588"/>
          <p14:tracePt t="20400" x="3651250" y="3938588"/>
          <p14:tracePt t="20430" x="3651250" y="3930650"/>
          <p14:tracePt t="20678" x="3651250" y="3922713"/>
          <p14:tracePt t="20687" x="3643313" y="3906838"/>
          <p14:tracePt t="20692" x="3635375" y="3906838"/>
          <p14:tracePt t="20700" x="3627438" y="3890963"/>
          <p14:tracePt t="20707" x="3619500" y="3875088"/>
          <p14:tracePt t="20715" x="3611563" y="3867150"/>
          <p14:tracePt t="20723" x="3603625" y="3851275"/>
          <p14:tracePt t="20730" x="3595688" y="3835400"/>
          <p14:tracePt t="20739" x="3587750" y="3811588"/>
          <p14:tracePt t="20745" x="0" y="0"/>
        </p14:tracePtLst>
        <p14:tracePtLst>
          <p14:tracePt t="20888" x="3587750" y="3740150"/>
          <p14:tracePt t="20902" x="3595688" y="3740150"/>
          <p14:tracePt t="20910" x="3603625" y="3740150"/>
          <p14:tracePt t="20917" x="3611563" y="3740150"/>
          <p14:tracePt t="20933" x="3619500" y="3740150"/>
          <p14:tracePt t="20939" x="3635375" y="3740150"/>
          <p14:tracePt t="20964" x="3643313" y="3748088"/>
          <p14:tracePt t="20977" x="3643313" y="3756025"/>
          <p14:tracePt t="20992" x="3643313" y="3763963"/>
          <p14:tracePt t="20999" x="3651250" y="3763963"/>
          <p14:tracePt t="21007" x="3651250" y="3771900"/>
          <p14:tracePt t="21014" x="3651250" y="3779838"/>
          <p14:tracePt t="21038" x="3659188" y="3779838"/>
          <p14:tracePt t="21044" x="3659188" y="3787775"/>
          <p14:tracePt t="21114" x="3659188" y="3795713"/>
          <p14:tracePt t="21172" x="3659188" y="3803650"/>
          <p14:tracePt t="21188" x="3667125" y="3811588"/>
          <p14:tracePt t="21202" x="3675063" y="3819525"/>
          <p14:tracePt t="21217" x="3690938" y="3835400"/>
          <p14:tracePt t="21224" x="3714750" y="3851275"/>
          <p14:tracePt t="21232" x="3730625" y="3859213"/>
          <p14:tracePt t="21239" x="3754438" y="3883025"/>
          <p14:tracePt t="21247" x="3794125" y="3906838"/>
          <p14:tracePt t="21255" x="3810000" y="3914775"/>
          <p14:tracePt t="21262" x="3833813" y="3930650"/>
          <p14:tracePt t="21270" x="3875088" y="3948113"/>
          <p14:tracePt t="21277" x="3898900" y="3963988"/>
          <p14:tracePt t="21285" x="3938588" y="3979863"/>
          <p14:tracePt t="21292" x="3954463" y="3987800"/>
          <p14:tracePt t="21299" x="3962400" y="3995738"/>
          <p14:tracePt t="21307" x="3994150" y="4011613"/>
          <p14:tracePt t="21322" x="4002088" y="4011613"/>
          <p14:tracePt t="21329" x="4002088" y="4019550"/>
          <p14:tracePt t="21338" x="4010025" y="4019550"/>
          <p14:tracePt t="21344" x="4017963" y="4019550"/>
          <p14:tracePt t="21382" x="4025900" y="4019550"/>
          <p14:tracePt t="21584" x="4033838" y="4019550"/>
          <p14:tracePt t="21606" x="4041775" y="4019550"/>
          <p14:tracePt t="21645" x="4049713" y="4027488"/>
          <p14:tracePt t="21653" x="4057650" y="4035425"/>
          <p14:tracePt t="21661" x="4065588" y="4035425"/>
          <p14:tracePt t="21675" x="4081463" y="4043363"/>
          <p14:tracePt t="21683" x="4089400" y="4051300"/>
          <p14:tracePt t="21691" x="4097338" y="4051300"/>
          <p14:tracePt t="21697" x="4105275" y="4051300"/>
          <p14:tracePt t="21737" x="4113213" y="4051300"/>
          <p14:tracePt t="21742" x="4121150" y="4051300"/>
          <p14:tracePt t="21750" x="4121150" y="4059238"/>
          <p14:tracePt t="21757" x="4129088" y="4059238"/>
          <p14:tracePt t="21772" x="4137025" y="4059238"/>
          <p14:tracePt t="21863" x="4144963" y="4059238"/>
          <p14:tracePt t="21908" x="4152900" y="4059238"/>
          <p14:tracePt t="21945" x="4160838" y="4059238"/>
          <p14:tracePt t="22056" x="4168775" y="4059238"/>
          <p14:tracePt t="22994" x="4168775" y="4051300"/>
          <p14:tracePt t="23002" x="4160838" y="4035425"/>
          <p14:tracePt t="23009" x="4137025" y="4011613"/>
          <p14:tracePt t="23018" x="4105275" y="3987800"/>
          <p14:tracePt t="23024" x="4081463" y="3971925"/>
          <p14:tracePt t="23033" x="4049713" y="3938588"/>
          <p14:tracePt t="23040" x="4025900" y="3938588"/>
          <p14:tracePt t="23047" x="4010025" y="3914775"/>
          <p14:tracePt t="23054" x="3986213" y="3906838"/>
          <p14:tracePt t="23062" x="3970338" y="3890963"/>
          <p14:tracePt t="23071" x="3946525" y="3883025"/>
          <p14:tracePt t="23077" x="3938588" y="3867150"/>
          <p14:tracePt t="23085" x="3930650" y="3859213"/>
          <p14:tracePt t="23092" x="3914775" y="3851275"/>
          <p14:tracePt t="23101" x="3906838" y="3843338"/>
          <p14:tracePt t="23107" x="3898900" y="3835400"/>
          <p14:tracePt t="23122" x="3890963" y="3819525"/>
          <p14:tracePt t="23130" x="3883025" y="3811588"/>
          <p14:tracePt t="23137" x="3883025" y="3803650"/>
          <p14:tracePt t="23144" x="3875088" y="3795713"/>
          <p14:tracePt t="23153" x="3859213" y="3787775"/>
          <p14:tracePt t="23160" x="3851275" y="3771900"/>
          <p14:tracePt t="23167" x="3851275" y="3763963"/>
          <p14:tracePt t="23175" x="3833813" y="3756025"/>
          <p14:tracePt t="23183" x="3825875" y="3748088"/>
          <p14:tracePt t="23190" x="3817938" y="3732213"/>
          <p14:tracePt t="23197" x="3810000" y="3732213"/>
          <p14:tracePt t="23204" x="3802063" y="3724275"/>
          <p14:tracePt t="23227" x="3794125" y="3724275"/>
          <p14:tracePt t="23236" x="3794125" y="3716338"/>
          <p14:tracePt t="23586" x="3810000" y="3716338"/>
          <p14:tracePt t="23594" x="3817938" y="3716338"/>
          <p14:tracePt t="23602" x="3833813" y="3716338"/>
          <p14:tracePt t="23610" x="3843338" y="3716338"/>
          <p14:tracePt t="23617" x="3859213" y="3716338"/>
          <p14:tracePt t="23625" x="3867150" y="3708400"/>
          <p14:tracePt t="23634" x="3875088" y="3708400"/>
          <p14:tracePt t="23639" x="3890963" y="3692525"/>
          <p14:tracePt t="23647" x="3898900" y="3684588"/>
          <p14:tracePt t="23654" x="3914775" y="3668713"/>
          <p14:tracePt t="23662" x="3930650" y="3652838"/>
          <p14:tracePt t="23670" x="3938588" y="3644900"/>
          <p14:tracePt t="23677" x="3954463" y="3621088"/>
          <p14:tracePt t="23685" x="3962400" y="3605213"/>
          <p14:tracePt t="23693" x="3970338" y="3587750"/>
          <p14:tracePt t="23700" x="3978275" y="3571875"/>
          <p14:tracePt t="23708" x="3986213" y="3548063"/>
          <p14:tracePt t="23715" x="3986213" y="3524250"/>
          <p14:tracePt t="23722" x="3994150" y="3500438"/>
          <p14:tracePt t="23729" x="3994150" y="3484563"/>
          <p14:tracePt t="23738" x="3994150" y="3460750"/>
          <p14:tracePt t="23744" x="4002088" y="3444875"/>
          <p14:tracePt t="23752" x="4002088" y="3421063"/>
          <p14:tracePt t="23759" x="4002088" y="3405188"/>
          <p14:tracePt t="23767" x="4002088" y="3389313"/>
          <p14:tracePt t="23774" x="4002088" y="3365500"/>
          <p14:tracePt t="23783" x="4002088" y="3349625"/>
          <p14:tracePt t="23789" x="4002088" y="3333750"/>
          <p14:tracePt t="23797" x="3994150" y="3309938"/>
          <p14:tracePt t="23804" x="3994150" y="3302000"/>
          <p14:tracePt t="23812" x="3978275" y="3294063"/>
          <p14:tracePt t="23820" x="3978275" y="3270250"/>
          <p14:tracePt t="23827" x="3962400" y="3270250"/>
          <p14:tracePt t="23835" x="3954463" y="3252788"/>
          <p14:tracePt t="23850" x="3946525" y="3244850"/>
          <p14:tracePt t="23864" x="3938588" y="3236913"/>
          <p14:tracePt t="23872" x="3930650" y="3228975"/>
          <p14:tracePt t="23879" x="3922713" y="3228975"/>
          <p14:tracePt t="23887" x="3906838" y="3221038"/>
          <p14:tracePt t="23899" x="3898900" y="3213100"/>
          <p14:tracePt t="23919" x="3843338" y="3197225"/>
          <p14:tracePt t="23925" x="3825875" y="3181350"/>
          <p14:tracePt t="23933" x="3810000" y="3173413"/>
          <p14:tracePt t="23940" x="3794125" y="3157538"/>
          <p14:tracePt t="23947" x="3786188" y="3149600"/>
          <p14:tracePt t="23956" x="3778250" y="3149600"/>
          <p14:tracePt t="23962" x="3770313" y="3141663"/>
          <p14:tracePt t="23977" x="3762375" y="3133725"/>
          <p14:tracePt t="23986" x="3754438" y="3133725"/>
          <p14:tracePt t="23992" x="3754438" y="3125788"/>
          <p14:tracePt t="24014" x="3746500" y="3125788"/>
          <p14:tracePt t="24030" x="3746500" y="3117850"/>
          <p14:tracePt t="24037" x="3738563" y="3117850"/>
          <p14:tracePt t="24299" x="0" y="0"/>
        </p14:tracePtLst>
        <p14:tracePtLst>
          <p14:tracePt t="33255" x="4065588" y="4130675"/>
          <p14:tracePt t="33336" x="4025900" y="4106863"/>
          <p14:tracePt t="33345" x="3970338" y="4075113"/>
          <p14:tracePt t="33353" x="3930650" y="4043363"/>
          <p14:tracePt t="33361" x="3883025" y="4019550"/>
          <p14:tracePt t="33367" x="3825875" y="3971925"/>
          <p14:tracePt t="33376" x="3778250" y="3956050"/>
          <p14:tracePt t="33383" x="3738563" y="3930650"/>
          <p14:tracePt t="33390" x="3706813" y="3906838"/>
          <p14:tracePt t="33397" x="3667125" y="3890963"/>
          <p14:tracePt t="33404" x="3635375" y="3875088"/>
          <p14:tracePt t="33412" x="3611563" y="3867150"/>
          <p14:tracePt t="33420" x="3595688" y="3859213"/>
          <p14:tracePt t="33429" x="3579813" y="3851275"/>
          <p14:tracePt t="33435" x="3571875" y="3851275"/>
          <p14:tracePt t="33443" x="3556000" y="3843338"/>
          <p14:tracePt t="33449" x="3548063" y="3843338"/>
          <p14:tracePt t="33458" x="3540125" y="3835400"/>
          <p14:tracePt t="33464" x="3532188" y="3835400"/>
          <p14:tracePt t="33495" x="3524250" y="3835400"/>
          <p14:tracePt t="33510" x="3516313" y="3835400"/>
          <p14:tracePt t="33517" x="3516313" y="3827463"/>
          <p14:tracePt t="33533" x="3508375" y="3827463"/>
          <p14:tracePt t="33562" x="3508375" y="3819525"/>
          <p14:tracePt t="34057" x="0" y="0"/>
        </p14:tracePtLst>
        <p14:tracePtLst>
          <p14:tracePt t="34426" x="3603625" y="2990850"/>
          <p14:tracePt t="34432" x="3619500" y="2990850"/>
          <p14:tracePt t="34441" x="3635375" y="2990850"/>
          <p14:tracePt t="34447" x="3651250" y="2998788"/>
          <p14:tracePt t="34455" x="3675063" y="3006725"/>
          <p14:tracePt t="34462" x="3690938" y="3022600"/>
          <p14:tracePt t="34469" x="3722688" y="3038475"/>
          <p14:tracePt t="34478" x="3746500" y="3046413"/>
          <p14:tracePt t="34485" x="3770313" y="3070225"/>
          <p14:tracePt t="34493" x="3802063" y="3078163"/>
          <p14:tracePt t="34500" x="3825875" y="3101975"/>
          <p14:tracePt t="34508" x="3851275" y="3117850"/>
          <p14:tracePt t="34516" x="3883025" y="3133725"/>
          <p14:tracePt t="34523" x="3906838" y="3157538"/>
          <p14:tracePt t="34530" x="3938588" y="3181350"/>
          <p14:tracePt t="34537" x="3954463" y="3197225"/>
          <p14:tracePt t="34545" x="3978275" y="3221038"/>
          <p14:tracePt t="34553" x="3994150" y="3236913"/>
          <p14:tracePt t="34561" x="4010025" y="3252788"/>
          <p14:tracePt t="34567" x="4033838" y="3270250"/>
          <p14:tracePt t="34575" x="4049713" y="3302000"/>
          <p14:tracePt t="34583" x="4065588" y="3317875"/>
          <p14:tracePt t="34591" x="4081463" y="3333750"/>
          <p14:tracePt t="34598" x="4089400" y="3357563"/>
          <p14:tracePt t="34605" x="4097338" y="3365500"/>
          <p14:tracePt t="34612" x="4113213" y="3373438"/>
          <p14:tracePt t="34620" x="4113213" y="3397250"/>
          <p14:tracePt t="34627" x="4129088" y="3405188"/>
          <p14:tracePt t="34634" x="4129088" y="3413125"/>
          <p14:tracePt t="34644" x="4137025" y="3429000"/>
          <p14:tracePt t="34650" x="4144963" y="3429000"/>
          <p14:tracePt t="34658" x="4144963" y="3444875"/>
          <p14:tracePt t="34673" x="4152900" y="3452813"/>
          <p14:tracePt t="34687" x="4152900" y="3460750"/>
          <p14:tracePt t="34694" x="4160838" y="3468688"/>
          <p14:tracePt t="34702" x="4160838" y="3476625"/>
          <p14:tracePt t="34710" x="4168775" y="3476625"/>
          <p14:tracePt t="34718" x="4168775" y="3484563"/>
          <p14:tracePt t="34725" x="4168775" y="3492500"/>
          <p14:tracePt t="34741" x="4168775" y="3500438"/>
          <p14:tracePt t="34754" x="4176713" y="3508375"/>
          <p14:tracePt t="34972" x="0" y="0"/>
        </p14:tracePtLst>
        <p14:tracePtLst>
          <p14:tracePt t="35536" x="6083300" y="4130675"/>
          <p14:tracePt t="35587" x="6083300" y="4122738"/>
          <p14:tracePt t="35594" x="6083300" y="4114800"/>
          <p14:tracePt t="35603" x="6083300" y="4106863"/>
          <p14:tracePt t="35610" x="6067425" y="4098925"/>
          <p14:tracePt t="35618" x="6059488" y="4090988"/>
          <p14:tracePt t="35625" x="6051550" y="4075113"/>
          <p14:tracePt t="35632" x="6026150" y="4059238"/>
          <p14:tracePt t="35640" x="6010275" y="4043363"/>
          <p14:tracePt t="35647" x="5994400" y="4027488"/>
          <p14:tracePt t="35655" x="5970588" y="4011613"/>
          <p14:tracePt t="35662" x="5954713" y="3995738"/>
          <p14:tracePt t="35670" x="5938838" y="3987800"/>
          <p14:tracePt t="35677" x="5915025" y="3956050"/>
          <p14:tracePt t="35684" x="5883275" y="3938588"/>
          <p14:tracePt t="35693" x="5851525" y="3906838"/>
          <p14:tracePt t="35700" x="5819775" y="3875088"/>
          <p14:tracePt t="35707" x="5803900" y="3867150"/>
          <p14:tracePt t="35715" x="5772150" y="3843338"/>
          <p14:tracePt t="35724" x="5756275" y="3827463"/>
          <p14:tracePt t="35730" x="5724525" y="3803650"/>
          <p14:tracePt t="35738" x="5708650" y="3795713"/>
          <p14:tracePt t="35744" x="5692775" y="3779838"/>
          <p14:tracePt t="35752" x="5676900" y="3763963"/>
          <p14:tracePt t="35760" x="5659438" y="3756025"/>
          <p14:tracePt t="35768" x="5651500" y="3748088"/>
          <p14:tracePt t="35777" x="5635625" y="3740150"/>
          <p14:tracePt t="35783" x="5627688" y="3724275"/>
          <p14:tracePt t="35790" x="5611813" y="3716338"/>
          <p14:tracePt t="35797" x="5611813" y="3708400"/>
          <p14:tracePt t="35805" x="5603875" y="3708400"/>
          <p14:tracePt t="35812" x="5588000" y="3692525"/>
          <p14:tracePt t="35820" x="5580063" y="3684588"/>
          <p14:tracePt t="35827" x="5580063" y="3676650"/>
          <p14:tracePt t="35843" x="5572125" y="3668713"/>
          <p14:tracePt t="35850" x="5564188" y="3652838"/>
          <p14:tracePt t="35858" x="5556250" y="3644900"/>
          <p14:tracePt t="35865" x="5556250" y="3636963"/>
          <p14:tracePt t="35874" x="5548313" y="3629025"/>
          <p14:tracePt t="35880" x="5532438" y="3613150"/>
          <p14:tracePt t="35887" x="5532438" y="3605213"/>
          <p14:tracePt t="36074" x="0" y="0"/>
        </p14:tracePtLst>
        <p14:tracePtLst>
          <p14:tracePt t="36750" x="5429250" y="2959100"/>
          <p14:tracePt t="36764" x="5437188" y="2959100"/>
          <p14:tracePt t="36773" x="5445125" y="2959100"/>
          <p14:tracePt t="36779" x="5453063" y="2967038"/>
          <p14:tracePt t="36787" x="5468938" y="2982913"/>
          <p14:tracePt t="36795" x="5484813" y="2990850"/>
          <p14:tracePt t="36803" x="5508625" y="3014663"/>
          <p14:tracePt t="36809" x="5524500" y="3038475"/>
          <p14:tracePt t="36818" x="5548313" y="3054350"/>
          <p14:tracePt t="36825" x="5572125" y="3078163"/>
          <p14:tracePt t="36832" x="5588000" y="3101975"/>
          <p14:tracePt t="36840" x="5619750" y="3117850"/>
          <p14:tracePt t="36847" x="5643563" y="3149600"/>
          <p14:tracePt t="36856" x="5684838" y="3181350"/>
          <p14:tracePt t="36862" x="5724525" y="3221038"/>
          <p14:tracePt t="36870" x="5772150" y="3262313"/>
          <p14:tracePt t="36877" x="5819775" y="3302000"/>
          <p14:tracePt t="36893" x="5875338" y="3341688"/>
          <p14:tracePt t="36900" x="5915025" y="3381375"/>
          <p14:tracePt t="36909" x="5954713" y="3405188"/>
          <p14:tracePt t="36914" x="6010275" y="3444875"/>
          <p14:tracePt t="36923" x="6034088" y="3460750"/>
          <p14:tracePt t="36929" x="6051550" y="3476625"/>
          <p14:tracePt t="36939" x="6059488" y="3492500"/>
          <p14:tracePt t="36945" x="6075363" y="3508375"/>
          <p14:tracePt t="36953" x="6083300" y="3524250"/>
          <p14:tracePt t="36961" x="6107113" y="3556000"/>
          <p14:tracePt t="36967" x="6122988" y="3579813"/>
          <p14:tracePt t="36975" x="6146800" y="3613150"/>
          <p14:tracePt t="36983" x="6162675" y="3629025"/>
          <p14:tracePt t="36991" x="6178550" y="3652838"/>
          <p14:tracePt t="36997" x="6194425" y="3676650"/>
          <p14:tracePt t="37006" x="6210300" y="3692525"/>
          <p14:tracePt t="37012" x="6218238" y="3708400"/>
          <p14:tracePt t="37021" x="6234113" y="3724275"/>
          <p14:tracePt t="37028" x="6242050" y="3740150"/>
          <p14:tracePt t="37035" x="6265863" y="3756025"/>
          <p14:tracePt t="37042" x="6273800" y="3763963"/>
          <p14:tracePt t="37050" x="6289675" y="3787775"/>
          <p14:tracePt t="37059" x="6305550" y="3795713"/>
          <p14:tracePt t="37065" x="6329363" y="3811588"/>
          <p14:tracePt t="37072" x="6345238" y="3819525"/>
          <p14:tracePt t="37080" x="6361113" y="3827463"/>
          <p14:tracePt t="37088" x="6376988" y="3835400"/>
          <p14:tracePt t="37095" x="6392863" y="3843338"/>
          <p14:tracePt t="37102" x="6402388" y="3851275"/>
          <p14:tracePt t="37111" x="6410325" y="3851275"/>
          <p14:tracePt t="37215" x="0" y="0"/>
        </p14:tracePtLst>
        <p14:tracePtLst>
          <p14:tracePt t="41895" x="5827713" y="3228975"/>
          <p14:tracePt t="41999" x="5835650" y="3228975"/>
          <p14:tracePt t="42007" x="5843588" y="3228975"/>
          <p14:tracePt t="42023" x="5851525" y="3228975"/>
          <p14:tracePt t="42030" x="5859463" y="3228975"/>
          <p14:tracePt t="42038" x="5867400" y="3228975"/>
          <p14:tracePt t="42044" x="5875338" y="3236913"/>
          <p14:tracePt t="42053" x="5883275" y="3244850"/>
          <p14:tracePt t="42060" x="5891213" y="3252788"/>
          <p14:tracePt t="42069" x="5899150" y="3252788"/>
          <p14:tracePt t="42074" x="5907088" y="3262313"/>
          <p14:tracePt t="42084" x="5907088" y="3270250"/>
          <p14:tracePt t="42090" x="5915025" y="3278188"/>
          <p14:tracePt t="42098" x="5922963" y="3278188"/>
          <p14:tracePt t="42105" x="5930900" y="3294063"/>
          <p14:tracePt t="42113" x="5938838" y="3294063"/>
          <p14:tracePt t="42128" x="5946775" y="3309938"/>
          <p14:tracePt t="42135" x="5954713" y="3309938"/>
          <p14:tracePt t="42143" x="5954713" y="3317875"/>
          <p14:tracePt t="42150" x="5962650" y="3317875"/>
          <p14:tracePt t="42157" x="5962650" y="3325813"/>
          <p14:tracePt t="42172" x="5970588" y="3325813"/>
          <p14:tracePt t="42180" x="5970588" y="3333750"/>
          <p14:tracePt t="42232" x="5978525" y="3333750"/>
          <p14:tracePt t="42240" x="5986463" y="3341688"/>
          <p14:tracePt t="42247" x="5986463" y="3349625"/>
          <p14:tracePt t="42255" x="5994400" y="3349625"/>
          <p14:tracePt t="42270" x="6002338" y="3349625"/>
          <p14:tracePt t="42277" x="6010275" y="3349625"/>
          <p14:tracePt t="42285" x="6010275" y="3357563"/>
          <p14:tracePt t="42307" x="6018213" y="3365500"/>
          <p14:tracePt t="42354" x="6026150" y="3365500"/>
          <p14:tracePt t="42383" x="6034088" y="3365500"/>
          <p14:tracePt t="42390" x="6043613" y="3365500"/>
          <p14:tracePt t="42405" x="6043613" y="3373438"/>
          <p14:tracePt t="42412" x="6051550" y="3373438"/>
          <p14:tracePt t="42435" x="6059488" y="3373438"/>
          <p14:tracePt t="42442" x="6059488" y="3381375"/>
          <p14:tracePt t="42452" x="6067425" y="3381375"/>
          <p14:tracePt t="42459" x="6075363" y="3381375"/>
          <p14:tracePt t="42465" x="6083300" y="3389313"/>
          <p14:tracePt t="42472" x="6083300" y="3397250"/>
          <p14:tracePt t="42480" x="6091238" y="3397250"/>
          <p14:tracePt t="42504" x="6099175" y="3405188"/>
          <p14:tracePt t="42510" x="6107113" y="3405188"/>
          <p14:tracePt t="42525" x="6115050" y="3413125"/>
          <p14:tracePt t="42540" x="6130925" y="3413125"/>
          <p14:tracePt t="42548" x="6130925" y="3421063"/>
          <p14:tracePt t="42555" x="6138863" y="3429000"/>
          <p14:tracePt t="42563" x="6146800" y="3429000"/>
          <p14:tracePt t="42571" x="6154738" y="3436938"/>
          <p14:tracePt t="42578" x="6162675" y="3436938"/>
          <p14:tracePt t="42586" x="6162675" y="3444875"/>
          <p14:tracePt t="42593" x="6170613" y="3452813"/>
          <p14:tracePt t="42608" x="6186488" y="3460750"/>
          <p14:tracePt t="42622" x="6194425" y="3468688"/>
          <p14:tracePt t="42638" x="6202363" y="3468688"/>
          <p14:tracePt t="42645" x="6210300" y="3476625"/>
          <p14:tracePt t="42654" x="6210300" y="3484563"/>
          <p14:tracePt t="42660" x="6218238" y="3484563"/>
          <p14:tracePt t="42669" x="6218238" y="3492500"/>
          <p14:tracePt t="42675" x="6226175" y="3492500"/>
          <p14:tracePt t="42683" x="6226175" y="3500438"/>
          <p14:tracePt t="42691" x="6226175" y="3508375"/>
          <p14:tracePt t="42698" x="6234113" y="3508375"/>
          <p14:tracePt t="42705" x="6242050" y="3508375"/>
          <p14:tracePt t="42728" x="6242050" y="3516313"/>
          <p14:tracePt t="42946" x="6234113" y="3516313"/>
          <p14:tracePt t="42956" x="6218238" y="3516313"/>
          <p14:tracePt t="42960" x="6210300" y="3508375"/>
          <p14:tracePt t="42970" x="6194425" y="3500438"/>
          <p14:tracePt t="42976" x="6162675" y="3476625"/>
          <p14:tracePt t="42988" x="6146800" y="3476625"/>
          <p14:tracePt t="42990" x="6122988" y="3460750"/>
          <p14:tracePt t="42999" x="6107113" y="3444875"/>
          <p14:tracePt t="43006" x="6091238" y="3444875"/>
          <p14:tracePt t="43014" x="6067425" y="3436938"/>
          <p14:tracePt t="43021" x="6051550" y="3429000"/>
          <p14:tracePt t="43028" x="6034088" y="3421063"/>
          <p14:tracePt t="43037" x="6026150" y="3413125"/>
          <p14:tracePt t="43043" x="6002338" y="3405188"/>
          <p14:tracePt t="43053" x="5986463" y="3405188"/>
          <p14:tracePt t="43058" x="5978525" y="3397250"/>
          <p14:tracePt t="43066" x="5970588" y="3389313"/>
          <p14:tracePt t="43074" x="5954713" y="3389313"/>
          <p14:tracePt t="43080" x="5946775" y="3381375"/>
          <p14:tracePt t="43091" x="5938838" y="3373438"/>
          <p14:tracePt t="43104" x="5930900" y="3373438"/>
          <p14:tracePt t="43111" x="5930900" y="3365500"/>
          <p14:tracePt t="43125" x="5922963" y="3365500"/>
          <p14:tracePt t="43137" x="5922963" y="3357563"/>
          <p14:tracePt t="43141" x="5915025" y="3349625"/>
          <p14:tracePt t="43164" x="5915025" y="3341688"/>
          <p14:tracePt t="43179" x="5907088" y="3333750"/>
          <p14:tracePt t="43193" x="5907088" y="3325813"/>
          <p14:tracePt t="43202" x="5907088" y="3317875"/>
          <p14:tracePt t="43216" x="5907088" y="3309938"/>
          <p14:tracePt t="43231" x="5907088" y="3302000"/>
          <p14:tracePt t="43246" x="5907088" y="3294063"/>
          <p14:tracePt t="43261" x="5907088" y="3286125"/>
          <p14:tracePt t="43271" x="5907088" y="3278188"/>
          <p14:tracePt t="43276" x="5899150" y="3278188"/>
          <p14:tracePt t="43285" x="5899150" y="3270250"/>
          <p14:tracePt t="43351" x="5899150" y="3262313"/>
          <p14:tracePt t="43404" x="5907088" y="3262313"/>
          <p14:tracePt t="43420" x="5915025" y="3262313"/>
          <p14:tracePt t="43425" x="5922963" y="3262313"/>
          <p14:tracePt t="43436" x="5930900" y="3262313"/>
          <p14:tracePt t="43440" x="5946775" y="3262313"/>
          <p14:tracePt t="43449" x="5970588" y="3270250"/>
          <p14:tracePt t="43456" x="5986463" y="3278188"/>
          <p14:tracePt t="43464" x="6018213" y="3294063"/>
          <p14:tracePt t="43472" x="6043613" y="3302000"/>
          <p14:tracePt t="43480" x="6059488" y="3309938"/>
          <p14:tracePt t="43487" x="6091238" y="3333750"/>
          <p14:tracePt t="43493" x="6115050" y="3341688"/>
          <p14:tracePt t="43503" x="6146800" y="3357563"/>
          <p14:tracePt t="43509" x="6162675" y="3373438"/>
          <p14:tracePt t="43517" x="6178550" y="3373438"/>
          <p14:tracePt t="43524" x="6194425" y="3389313"/>
          <p14:tracePt t="43531" x="6202363" y="3397250"/>
          <p14:tracePt t="43540" x="6218238" y="3405188"/>
          <p14:tracePt t="43546" x="6226175" y="3413125"/>
          <p14:tracePt t="43555" x="6242050" y="3421063"/>
          <p14:tracePt t="43570" x="6257925" y="3436938"/>
          <p14:tracePt t="43575" x="6265863" y="3444875"/>
          <p14:tracePt t="43588" x="6273800" y="3452813"/>
          <p14:tracePt t="43592" x="6289675" y="3460750"/>
          <p14:tracePt t="43607" x="6305550" y="3476625"/>
          <p14:tracePt t="43613" x="6313488" y="3484563"/>
          <p14:tracePt t="43622" x="6329363" y="3492500"/>
          <p14:tracePt t="43628" x="6345238" y="3500438"/>
          <p14:tracePt t="43636" x="6353175" y="3508375"/>
          <p14:tracePt t="43643" x="6369050" y="3516313"/>
          <p14:tracePt t="43652" x="6384925" y="3524250"/>
          <p14:tracePt t="43658" x="6392863" y="3532188"/>
          <p14:tracePt t="43666" x="6410325" y="3532188"/>
          <p14:tracePt t="43673" x="6426200" y="3540125"/>
          <p14:tracePt t="43681" x="6434138" y="3556000"/>
          <p14:tracePt t="43690" x="6442075" y="3556000"/>
          <p14:tracePt t="43696" x="6465888" y="3563938"/>
          <p14:tracePt t="43704" x="6481763" y="3571875"/>
          <p14:tracePt t="43719" x="6489700" y="3579813"/>
          <p14:tracePt t="43725" x="6497638" y="3579813"/>
          <p14:tracePt t="43736" x="6497638" y="3587750"/>
          <p14:tracePt t="43749" x="6505575" y="3587750"/>
          <p14:tracePt t="43757" x="6505575" y="3595688"/>
          <p14:tracePt t="43772" x="6513513" y="3605213"/>
          <p14:tracePt t="43787" x="6521450" y="3613150"/>
          <p14:tracePt t="43793" x="6529388" y="3621088"/>
          <p14:tracePt t="43808" x="6537325" y="3629025"/>
          <p14:tracePt t="43817" x="6537325" y="3636963"/>
          <p14:tracePt t="44190" x="6537325" y="3644900"/>
          <p14:tracePt t="44198" x="6537325" y="3652838"/>
          <p14:tracePt t="44205" x="6537325" y="3668713"/>
          <p14:tracePt t="44213" x="6537325" y="3676650"/>
          <p14:tracePt t="44220" x="6529388" y="3692525"/>
          <p14:tracePt t="44228" x="6529388" y="3708400"/>
          <p14:tracePt t="44237" x="6529388" y="3724275"/>
          <p14:tracePt t="44243" x="6521450" y="3740150"/>
          <p14:tracePt t="44249" x="6513513" y="3756025"/>
          <p14:tracePt t="44257" x="6513513" y="3763963"/>
          <p14:tracePt t="44265" x="6513513" y="3771900"/>
          <p14:tracePt t="44287" x="6513513" y="3779838"/>
          <p14:tracePt t="44872" x="0" y="0"/>
        </p14:tracePtLst>
      </p14:laserTraceLst>
    </p:ext>
    <p:ext uri="{E180D4A7-C9FB-4DFB-919C-405C955672EB}">
      <p14:showEvtLst xmlns:p14="http://schemas.microsoft.com/office/powerpoint/2010/main">
        <p14:playEvt time="19" objId="3"/>
        <p14:stopEvt time="46053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53B49-8A04-4C89-BA21-5AD327CD66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4768AA-8BDA-4D1A-A2FE-677214D76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mm6s5">
            <a:hlinkClick r:id="" action="ppaction://media"/>
            <a:extLst>
              <a:ext uri="{FF2B5EF4-FFF2-40B4-BE49-F238E27FC236}">
                <a16:creationId xmlns:a16="http://schemas.microsoft.com/office/drawing/2014/main" id="{F6C55985-64D4-4C4D-9ACF-3D6BE5C1B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1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723"/>
    </mc:Choice>
    <mc:Fallback>
      <p:transition spd="slow" advTm="18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821" x="4783138" y="3157538"/>
          <p14:tracePt t="14834" x="4791075" y="3157538"/>
          <p14:tracePt t="14843" x="4799013" y="3157538"/>
          <p14:tracePt t="14857" x="4806950" y="3157538"/>
          <p14:tracePt t="14873" x="4814888" y="3157538"/>
          <p14:tracePt t="14887" x="4822825" y="3157538"/>
          <p14:tracePt t="14896" x="4830763" y="3149600"/>
          <p14:tracePt t="14917" x="4838700" y="3149600"/>
          <p14:tracePt t="14940" x="4846638" y="3149600"/>
          <p14:tracePt t="14955" x="4862513" y="3149600"/>
          <p14:tracePt t="14963" x="4870450" y="3149600"/>
          <p14:tracePt t="14977" x="4886325" y="3149600"/>
          <p14:tracePt t="14985" x="4902200" y="3149600"/>
          <p14:tracePt t="14992" x="4910138" y="3149600"/>
          <p14:tracePt t="15000" x="4918075" y="3149600"/>
          <p14:tracePt t="15007" x="4933950" y="3157538"/>
          <p14:tracePt t="15015" x="4951413" y="3157538"/>
          <p14:tracePt t="15022" x="4967288" y="3165475"/>
          <p14:tracePt t="15031" x="4991100" y="3173413"/>
          <p14:tracePt t="15037" x="5014913" y="3181350"/>
          <p14:tracePt t="15046" x="5054600" y="3189288"/>
          <p14:tracePt t="15065" x="5133975" y="3205163"/>
          <p14:tracePt t="15068" x="5173663" y="3205163"/>
          <p14:tracePt t="15075" x="5221288" y="3213100"/>
          <p14:tracePt t="15082" x="5276850" y="3221038"/>
          <p14:tracePt t="15090" x="5318125" y="3228975"/>
          <p14:tracePt t="15098" x="5373688" y="3228975"/>
          <p14:tracePt t="15105" x="5405438" y="3236913"/>
          <p14:tracePt t="15112" x="5461000" y="3236913"/>
          <p14:tracePt t="15120" x="5516563" y="3236913"/>
          <p14:tracePt t="15130" x="5595938" y="3236913"/>
          <p14:tracePt t="15135" x="5643563" y="3236913"/>
          <p14:tracePt t="15143" x="5676900" y="3236913"/>
          <p14:tracePt t="15150" x="5708650" y="3236913"/>
          <p14:tracePt t="15158" x="5732463" y="3236913"/>
          <p14:tracePt t="15165" x="5756275" y="3236913"/>
          <p14:tracePt t="15174" x="5772150" y="3236913"/>
          <p14:tracePt t="15180" x="5788025" y="3236913"/>
          <p14:tracePt t="15187" x="5795963" y="3236913"/>
          <p14:tracePt t="15203" x="5803900" y="3236913"/>
          <p14:tracePt t="15396" x="5811838" y="3236913"/>
          <p14:tracePt t="15412" x="5819775" y="3236913"/>
          <p14:tracePt t="15429" x="5827713" y="3236913"/>
          <p14:tracePt t="15436" x="5835650" y="3236913"/>
          <p14:tracePt t="15442" x="5843588" y="3236913"/>
          <p14:tracePt t="15450" x="5867400" y="3236913"/>
          <p14:tracePt t="15457" x="5899150" y="3236913"/>
          <p14:tracePt t="15465" x="5922963" y="3236913"/>
          <p14:tracePt t="15472" x="5954713" y="3236913"/>
          <p14:tracePt t="15480" x="5978525" y="3236913"/>
          <p14:tracePt t="15487" x="6002338" y="3236913"/>
          <p14:tracePt t="15496" x="6018213" y="3236913"/>
          <p14:tracePt t="15503" x="6034088" y="3236913"/>
          <p14:tracePt t="15510" x="6051550" y="3236913"/>
          <p14:tracePt t="15525" x="6059488" y="3236913"/>
          <p14:tracePt t="15532" x="6067425" y="3236913"/>
          <p14:tracePt t="15831" x="6075363" y="3236913"/>
          <p14:tracePt t="15907" x="6083300" y="3236913"/>
          <p14:tracePt t="16004" x="6091238" y="3236913"/>
          <p14:tracePt t="16672" x="6099175" y="3236913"/>
          <p14:tracePt t="16702" x="6107113" y="3236913"/>
          <p14:tracePt t="16724" x="6115050" y="3236913"/>
          <p14:tracePt t="16740" x="6122988" y="3236913"/>
          <p14:tracePt t="16755" x="6130925" y="3236913"/>
          <p14:tracePt t="16762" x="6138863" y="3236913"/>
          <p14:tracePt t="16778" x="6146800" y="3236913"/>
          <p14:tracePt t="16785" x="6162675" y="3236913"/>
          <p14:tracePt t="16800" x="6170613" y="3236913"/>
          <p14:tracePt t="16807" x="6178550" y="3236913"/>
          <p14:tracePt t="16815" x="6186488" y="3236913"/>
          <p14:tracePt t="16823" x="6194425" y="3236913"/>
          <p14:tracePt t="21241" x="0" y="0"/>
        </p14:tracePtLst>
        <p14:tracePtLst>
          <p14:tracePt t="22276" x="4943475" y="5694363"/>
          <p14:tracePt t="22342" x="4951413" y="5694363"/>
          <p14:tracePt t="22358" x="4959350" y="5694363"/>
          <p14:tracePt t="22365" x="4967288" y="5694363"/>
          <p14:tracePt t="22380" x="4983163" y="5702300"/>
          <p14:tracePt t="22390" x="4999038" y="5702300"/>
          <p14:tracePt t="22395" x="5014913" y="5710238"/>
          <p14:tracePt t="22403" x="5030788" y="5710238"/>
          <p14:tracePt t="22410" x="5094288" y="5718175"/>
          <p14:tracePt t="22419" x="5133975" y="5726113"/>
          <p14:tracePt t="22426" x="5197475" y="5734050"/>
          <p14:tracePt t="22433" x="5253038" y="5734050"/>
          <p14:tracePt t="22441" x="5318125" y="5741988"/>
          <p14:tracePt t="22448" x="5389563" y="5741988"/>
          <p14:tracePt t="22456" x="5476875" y="5749925"/>
          <p14:tracePt t="22463" x="5564188" y="5749925"/>
          <p14:tracePt t="22470" x="5643563" y="5749925"/>
          <p14:tracePt t="22478" x="5724525" y="5749925"/>
          <p14:tracePt t="22485" x="5788025" y="5749925"/>
          <p14:tracePt t="22492" x="5859463" y="5749925"/>
          <p14:tracePt t="22500" x="5915025" y="5749925"/>
          <p14:tracePt t="22508" x="5978525" y="5749925"/>
          <p14:tracePt t="22515" x="6043613" y="5741988"/>
          <p14:tracePt t="22523" x="6091238" y="5741988"/>
          <p14:tracePt t="22530" x="6115050" y="5741988"/>
          <p14:tracePt t="22538" x="6138863" y="5734050"/>
          <p14:tracePt t="22545" x="6162675" y="5726113"/>
          <p14:tracePt t="22553" x="6178550" y="5718175"/>
          <p14:tracePt t="22560" x="6194425" y="5710238"/>
          <p14:tracePt t="22567" x="6210300" y="5710238"/>
          <p14:tracePt t="22583" x="6218238" y="5702300"/>
          <p14:tracePt t="22597" x="6226175" y="5702300"/>
          <p14:tracePt t="22620" x="6234113" y="5702300"/>
          <p14:tracePt t="22643" x="6242050" y="5702300"/>
          <p14:tracePt t="22650" x="6242050" y="5694363"/>
          <p14:tracePt t="22665" x="6249988" y="5694363"/>
          <p14:tracePt t="22705" x="6257925" y="5686425"/>
          <p14:tracePt t="22719" x="6265863" y="5686425"/>
          <p14:tracePt t="22727" x="6273800" y="5678488"/>
          <p14:tracePt t="22764" x="6281738" y="5678488"/>
          <p14:tracePt t="22772" x="6281738" y="5670550"/>
          <p14:tracePt t="28450" x="6281738" y="5678488"/>
          <p14:tracePt t="28451" x="6281738" y="5694363"/>
          <p14:tracePt t="28451" x="6273800" y="5702300"/>
          <p14:tracePt t="28452" x="6265863" y="5710238"/>
          <p14:tracePt t="28455" x="6257925" y="5718175"/>
          <p14:tracePt t="28455" x="6249988" y="5726113"/>
          <p14:tracePt t="28463" x="6242050" y="5741988"/>
          <p14:tracePt t="28471" x="6226175" y="5749925"/>
          <p14:tracePt t="28478" x="6202363" y="5765800"/>
          <p14:tracePt t="28486" x="6194425" y="5773738"/>
          <p14:tracePt t="28493" x="6170613" y="5789613"/>
          <p14:tracePt t="28501" x="6146800" y="5797550"/>
          <p14:tracePt t="28508" x="6122988" y="5813425"/>
          <p14:tracePt t="28516" x="6107113" y="5821363"/>
          <p14:tracePt t="28523" x="6075363" y="5845175"/>
          <p14:tracePt t="28530" x="6034088" y="5868988"/>
          <p14:tracePt t="28538" x="5994400" y="5892800"/>
          <p14:tracePt t="28545" x="5946775" y="5924550"/>
          <p14:tracePt t="28554" x="5899150" y="5948363"/>
          <p14:tracePt t="28562" x="5851525" y="5980113"/>
          <p14:tracePt t="28568" x="5803900" y="6005513"/>
          <p14:tracePt t="28575" x="5756275" y="6037263"/>
          <p14:tracePt t="28585" x="5708650" y="6069013"/>
          <p14:tracePt t="28591" x="5676900" y="6084888"/>
          <p14:tracePt t="28598" x="5635625" y="6116638"/>
          <p14:tracePt t="28606" x="5603875" y="6148388"/>
          <p14:tracePt t="28613" x="5588000" y="6156325"/>
          <p14:tracePt t="28621" x="5572125" y="6180138"/>
          <p14:tracePt t="28628" x="5556250" y="6196013"/>
          <p14:tracePt t="28637" x="5548313" y="6203950"/>
          <p14:tracePt t="28643" x="5532438" y="6219825"/>
          <p14:tracePt t="28651" x="5532438" y="6227763"/>
          <p14:tracePt t="28658" x="5516563" y="6243638"/>
          <p14:tracePt t="28673" x="5508625" y="6251575"/>
          <p14:tracePt t="28681" x="5500688" y="6259513"/>
          <p14:tracePt t="28688" x="5492750" y="6267450"/>
          <p14:tracePt t="28704" x="5492750" y="6275388"/>
          <p14:tracePt t="28710" x="5484813" y="6275388"/>
          <p14:tracePt t="28718" x="5484813" y="6283325"/>
          <p14:tracePt t="28735" x="5476875" y="6283325"/>
          <p14:tracePt t="28748" x="5476875" y="6291263"/>
          <p14:tracePt t="28755" x="5468938" y="6291263"/>
          <p14:tracePt t="28771" x="5461000" y="6291263"/>
          <p14:tracePt t="28778" x="5461000" y="6299200"/>
          <p14:tracePt t="28793" x="5453063" y="6299200"/>
          <p14:tracePt t="28808" x="5437188" y="6299200"/>
          <p14:tracePt t="28823" x="5429250" y="6299200"/>
          <p14:tracePt t="28838" x="5413375" y="6299200"/>
          <p14:tracePt t="28846" x="5405438" y="6299200"/>
          <p14:tracePt t="28861" x="5397500" y="6299200"/>
          <p14:tracePt t="28876" x="5381625" y="6299200"/>
          <p14:tracePt t="28884" x="5373688" y="6299200"/>
          <p14:tracePt t="28891" x="5365750" y="6299200"/>
          <p14:tracePt t="28905" x="5357813" y="6299200"/>
          <p14:tracePt t="28914" x="5349875" y="6299200"/>
          <p14:tracePt t="28928" x="5341938" y="6299200"/>
          <p14:tracePt t="28937" x="5334000" y="6299200"/>
          <p14:tracePt t="28951" x="5326063" y="6299200"/>
          <p14:tracePt t="28966" x="5318125" y="6299200"/>
          <p14:tracePt t="28981" x="5310188" y="6299200"/>
          <p14:tracePt t="28988" x="5300663" y="6299200"/>
          <p14:tracePt t="29003" x="5292725" y="6299200"/>
          <p14:tracePt t="29094" x="5284788" y="6299200"/>
          <p14:tracePt t="29310" x="5292725" y="6299200"/>
          <p14:tracePt t="29325" x="5292725" y="6291263"/>
          <p14:tracePt t="29349" x="5300663" y="6291263"/>
          <p14:tracePt t="29364" x="5310188" y="6291263"/>
          <p14:tracePt t="29370" x="5310188" y="6283325"/>
          <p14:tracePt t="29408" x="5310188" y="6275388"/>
          <p14:tracePt t="29438" x="5318125" y="6275388"/>
          <p14:tracePt t="29469" x="5318125" y="6267450"/>
          <p14:tracePt t="29484" x="5326063" y="6267450"/>
          <p14:tracePt t="29490" x="5326063" y="6259513"/>
          <p14:tracePt t="29513" x="5334000" y="6259513"/>
          <p14:tracePt t="29521" x="5341938" y="6259513"/>
          <p14:tracePt t="29536" x="5349875" y="6251575"/>
          <p14:tracePt t="29543" x="5373688" y="6251575"/>
          <p14:tracePt t="29551" x="5397500" y="6251575"/>
          <p14:tracePt t="29558" x="5429250" y="6243638"/>
          <p14:tracePt t="29566" x="5445125" y="6243638"/>
          <p14:tracePt t="29573" x="5484813" y="6243638"/>
          <p14:tracePt t="29581" x="5524500" y="6243638"/>
          <p14:tracePt t="29588" x="5572125" y="6243638"/>
          <p14:tracePt t="29596" x="5611813" y="6243638"/>
          <p14:tracePt t="29603" x="5659438" y="6243638"/>
          <p14:tracePt t="29611" x="5700713" y="6243638"/>
          <p14:tracePt t="29619" x="5724525" y="6243638"/>
          <p14:tracePt t="29625" x="5756275" y="6243638"/>
          <p14:tracePt t="29634" x="5780088" y="6243638"/>
          <p14:tracePt t="29640" x="5811838" y="6243638"/>
          <p14:tracePt t="29648" x="5867400" y="6243638"/>
          <p14:tracePt t="29656" x="5883275" y="6243638"/>
          <p14:tracePt t="29663" x="5891213" y="6243638"/>
          <p14:tracePt t="29671" x="5899150" y="6243638"/>
          <p14:tracePt t="29679" x="5915025" y="6243638"/>
          <p14:tracePt t="29686" x="5922963" y="6243638"/>
          <p14:tracePt t="29701" x="5938838" y="6243638"/>
          <p14:tracePt t="29716" x="5946775" y="6243638"/>
          <p14:tracePt t="29738" x="5954713" y="6243638"/>
          <p14:tracePt t="29761" x="5962650" y="6243638"/>
          <p14:tracePt t="29791" x="5970588" y="6243638"/>
          <p14:tracePt t="29806" x="5978525" y="6243638"/>
          <p14:tracePt t="29821" x="5986463" y="6243638"/>
          <p14:tracePt t="29828" x="6002338" y="6243638"/>
          <p14:tracePt t="29838" x="6010275" y="6243638"/>
          <p14:tracePt t="29844" x="6018213" y="6243638"/>
          <p14:tracePt t="29852" x="6043613" y="6243638"/>
          <p14:tracePt t="29858" x="6067425" y="6243638"/>
          <p14:tracePt t="29867" x="6083300" y="6243638"/>
          <p14:tracePt t="29874" x="6107113" y="6243638"/>
          <p14:tracePt t="29881" x="6115050" y="6243638"/>
          <p14:tracePt t="29888" x="6138863" y="6243638"/>
          <p14:tracePt t="29896" x="6154738" y="6243638"/>
          <p14:tracePt t="29903" x="6162675" y="6243638"/>
          <p14:tracePt t="29911" x="6186488" y="6243638"/>
          <p14:tracePt t="29919" x="6202363" y="6243638"/>
          <p14:tracePt t="29926" x="6218238" y="6243638"/>
          <p14:tracePt t="29934" x="6226175" y="6243638"/>
          <p14:tracePt t="29941" x="6234113" y="6243638"/>
          <p14:tracePt t="29956" x="6242050" y="6243638"/>
          <p14:tracePt t="29964" x="6249988" y="6251575"/>
          <p14:tracePt t="29971" x="6257925" y="6251575"/>
          <p14:tracePt t="29978" x="6265863" y="6251575"/>
          <p14:tracePt t="29994" x="6273800" y="6251575"/>
          <p14:tracePt t="30008" x="6281738" y="6251575"/>
          <p14:tracePt t="30017" x="6289675" y="6251575"/>
          <p14:tracePt t="30032" x="6297613" y="6251575"/>
          <p14:tracePt t="30055" x="6305550" y="6251575"/>
          <p14:tracePt t="30061" x="6313488" y="6251575"/>
          <p14:tracePt t="30071" x="6321425" y="6251575"/>
          <p14:tracePt t="30076" x="6329363" y="6251575"/>
          <p14:tracePt t="30101" x="6337300" y="6251575"/>
          <p14:tracePt t="31178" x="0" y="0"/>
        </p14:tracePtLst>
        <p14:tracePtLst>
          <p14:tracePt t="74891" x="5946775" y="2233613"/>
          <p14:tracePt t="74896" x="5930900" y="2241550"/>
          <p14:tracePt t="74904" x="5922963" y="2249488"/>
          <p14:tracePt t="74912" x="5907088" y="2249488"/>
          <p14:tracePt t="74919" x="5907088" y="2257425"/>
          <p14:tracePt t="74926" x="5899150" y="2265363"/>
          <p14:tracePt t="74934" x="5883275" y="2265363"/>
          <p14:tracePt t="74942" x="5875338" y="2265363"/>
          <p14:tracePt t="74949" x="5867400" y="2265363"/>
          <p14:tracePt t="74957" x="5851525" y="2273300"/>
          <p14:tracePt t="74972" x="5843588" y="2273300"/>
          <p14:tracePt t="74979" x="5835650" y="2281238"/>
          <p14:tracePt t="74986" x="5827713" y="2289175"/>
          <p14:tracePt t="75001" x="5819775" y="2297113"/>
          <p14:tracePt t="75024" x="5811838" y="2305050"/>
          <p14:tracePt t="75032" x="5811838" y="2312988"/>
          <p14:tracePt t="75048" x="5811838" y="2320925"/>
          <p14:tracePt t="75066" x="5811838" y="2336800"/>
          <p14:tracePt t="75069" x="5803900" y="2352675"/>
          <p14:tracePt t="75078" x="5803900" y="2368550"/>
          <p14:tracePt t="75084" x="5803900" y="2376488"/>
          <p14:tracePt t="75093" x="5803900" y="2392363"/>
          <p14:tracePt t="75099" x="5803900" y="2408238"/>
          <p14:tracePt t="75107" x="5811838" y="2432050"/>
          <p14:tracePt t="75115" x="5819775" y="2463800"/>
          <p14:tracePt t="75122" x="5835650" y="2487613"/>
          <p14:tracePt t="75129" x="5843588" y="2511425"/>
          <p14:tracePt t="75137" x="5875338" y="2559050"/>
          <p14:tracePt t="75145" x="5899150" y="2576513"/>
          <p14:tracePt t="75151" x="5930900" y="2600325"/>
          <p14:tracePt t="75159" x="5962650" y="2624138"/>
          <p14:tracePt t="75166" x="5994400" y="2647950"/>
          <p14:tracePt t="75174" x="6043613" y="2663825"/>
          <p14:tracePt t="75182" x="6091238" y="2679700"/>
          <p14:tracePt t="75189" x="6138863" y="2687638"/>
          <p14:tracePt t="75197" x="6178550" y="2695575"/>
          <p14:tracePt t="75204" x="6202363" y="2703513"/>
          <p14:tracePt t="75212" x="6226175" y="2703513"/>
          <p14:tracePt t="75219" x="6249988" y="2703513"/>
          <p14:tracePt t="75226" x="6265863" y="2703513"/>
          <p14:tracePt t="75242" x="6281738" y="2695575"/>
          <p14:tracePt t="75249" x="6289675" y="2679700"/>
          <p14:tracePt t="75257" x="6305550" y="2647950"/>
          <p14:tracePt t="75266" x="6305550" y="2624138"/>
          <p14:tracePt t="75272" x="6305550" y="2592388"/>
          <p14:tracePt t="75280" x="6313488" y="2535238"/>
          <p14:tracePt t="75287" x="6313488" y="2487613"/>
          <p14:tracePt t="75295" x="6313488" y="2432050"/>
          <p14:tracePt t="75302" x="6305550" y="2392363"/>
          <p14:tracePt t="75310" x="6289675" y="2352675"/>
          <p14:tracePt t="75317" x="6273800" y="2305050"/>
          <p14:tracePt t="75325" x="6257925" y="2265363"/>
          <p14:tracePt t="75332" x="6242050" y="2233613"/>
          <p14:tracePt t="75339" x="6234113" y="2216150"/>
          <p14:tracePt t="75347" x="6210300" y="2192338"/>
          <p14:tracePt t="75354" x="6210300" y="2184400"/>
          <p14:tracePt t="75421" x="6202363" y="2184400"/>
          <p14:tracePt t="75429" x="6194425" y="2184400"/>
          <p14:tracePt t="75437" x="6178550" y="2184400"/>
          <p14:tracePt t="75445" x="6162675" y="2192338"/>
          <p14:tracePt t="75451" x="6138863" y="2200275"/>
          <p14:tracePt t="75459" x="6115050" y="2208213"/>
          <p14:tracePt t="75466" x="6099175" y="2216150"/>
          <p14:tracePt t="75474" x="6075363" y="2224088"/>
          <p14:tracePt t="75484" x="6059488" y="2224088"/>
          <p14:tracePt t="75489" x="6034088" y="2233613"/>
          <p14:tracePt t="75497" x="6034088" y="2241550"/>
          <p14:tracePt t="75504" x="6026150" y="2241550"/>
          <p14:tracePt t="75527" x="6018213" y="2241550"/>
          <p14:tracePt t="75648" x="6010275" y="2241550"/>
          <p14:tracePt t="75655" x="6002338" y="2241550"/>
          <p14:tracePt t="75664" x="5986463" y="2241550"/>
          <p14:tracePt t="75670" x="5962650" y="2241550"/>
          <p14:tracePt t="75678" x="5930900" y="2241550"/>
          <p14:tracePt t="75686" x="5875338" y="2241550"/>
          <p14:tracePt t="75693" x="5811838" y="2249488"/>
          <p14:tracePt t="75700" x="5780088" y="2249488"/>
          <p14:tracePt t="75707" x="5700713" y="2249488"/>
          <p14:tracePt t="75716" x="5627688" y="2249488"/>
          <p14:tracePt t="75722" x="5540375" y="2249488"/>
          <p14:tracePt t="75730" x="5468938" y="2249488"/>
          <p14:tracePt t="75737" x="5373688" y="2249488"/>
          <p14:tracePt t="75749" x="5334000" y="2249488"/>
          <p14:tracePt t="75752" x="5284788" y="2249488"/>
          <p14:tracePt t="75760" x="5245100" y="2257425"/>
          <p14:tracePt t="75768" x="5221288" y="2265363"/>
          <p14:tracePt t="75776" x="5197475" y="2273300"/>
          <p14:tracePt t="75784" x="5173663" y="2281238"/>
          <p14:tracePt t="75790" x="5165725" y="2281238"/>
          <p14:tracePt t="75798" x="5149850" y="2281238"/>
          <p14:tracePt t="75805" x="5133975" y="2289175"/>
          <p14:tracePt t="75814" x="5110163" y="2297113"/>
          <p14:tracePt t="75820" x="5094288" y="2297113"/>
          <p14:tracePt t="75829" x="5070475" y="2305050"/>
          <p14:tracePt t="75837" x="5046663" y="2305050"/>
          <p14:tracePt t="75843" x="5030788" y="2305050"/>
          <p14:tracePt t="75851" x="4999038" y="2305050"/>
          <p14:tracePt t="75857" x="4967288" y="2305050"/>
          <p14:tracePt t="75867" x="4933950" y="2305050"/>
          <p14:tracePt t="75873" x="4886325" y="2305050"/>
          <p14:tracePt t="75880" x="4846638" y="2305050"/>
          <p14:tracePt t="75887" x="4783138" y="2305050"/>
          <p14:tracePt t="75896" x="4743450" y="2305050"/>
          <p14:tracePt t="75902" x="4695825" y="2305050"/>
          <p14:tracePt t="75910" x="4648200" y="2297113"/>
          <p14:tracePt t="75918" x="4616450" y="2297113"/>
          <p14:tracePt t="75925" x="4584700" y="2289175"/>
          <p14:tracePt t="75934" x="4543425" y="2289175"/>
          <p14:tracePt t="75940" x="4535488" y="2289175"/>
          <p14:tracePt t="75955" x="4527550" y="2289175"/>
          <p14:tracePt t="76030" x="4527550" y="2297113"/>
          <p14:tracePt t="76056" x="4527550" y="2305050"/>
          <p14:tracePt t="76061" x="4527550" y="2312988"/>
          <p14:tracePt t="76090" x="4535488" y="2312988"/>
          <p14:tracePt t="76098" x="4551363" y="2312988"/>
          <p14:tracePt t="76105" x="4567238" y="2312988"/>
          <p14:tracePt t="76114" x="4592638" y="2312988"/>
          <p14:tracePt t="76120" x="4616450" y="2312988"/>
          <p14:tracePt t="76128" x="4640263" y="2297113"/>
          <p14:tracePt t="76135" x="4679950" y="2281238"/>
          <p14:tracePt t="76143" x="4703763" y="2257425"/>
          <p14:tracePt t="76151" x="4735513" y="2233613"/>
          <p14:tracePt t="76157" x="4751388" y="2208213"/>
          <p14:tracePt t="76166" x="4759325" y="2192338"/>
          <p14:tracePt t="76173" x="4759325" y="2168525"/>
          <p14:tracePt t="76182" x="4767263" y="2160588"/>
          <p14:tracePt t="76187" x="4767263" y="2152650"/>
          <p14:tracePt t="76198" x="4767263" y="2144713"/>
          <p14:tracePt t="76278" x="4767263" y="2152650"/>
          <p14:tracePt t="76285" x="4759325" y="2160588"/>
          <p14:tracePt t="76293" x="4743450" y="2184400"/>
          <p14:tracePt t="76301" x="4743450" y="2192338"/>
          <p14:tracePt t="76308" x="4735513" y="2224088"/>
          <p14:tracePt t="76316" x="4727575" y="2241550"/>
          <p14:tracePt t="76323" x="4719638" y="2265363"/>
          <p14:tracePt t="76330" x="4719638" y="2281238"/>
          <p14:tracePt t="76338" x="4719638" y="2305050"/>
          <p14:tracePt t="76347" x="4719638" y="2320925"/>
          <p14:tracePt t="76353" x="4719638" y="2336800"/>
          <p14:tracePt t="76363" x="4727575" y="2360613"/>
          <p14:tracePt t="76370" x="4735513" y="2384425"/>
          <p14:tracePt t="76375" x="4751388" y="2416175"/>
          <p14:tracePt t="76384" x="4759325" y="2439988"/>
          <p14:tracePt t="76391" x="4775200" y="2471738"/>
          <p14:tracePt t="76398" x="4791075" y="2527300"/>
          <p14:tracePt t="76405" x="4814888" y="2608263"/>
          <p14:tracePt t="76414" x="4838700" y="2695575"/>
          <p14:tracePt t="76420" x="4870450" y="2814638"/>
          <p14:tracePt t="76428" x="4886325" y="2927350"/>
          <p14:tracePt t="76436" x="4910138" y="3086100"/>
          <p14:tracePt t="76443" x="4933950" y="3317875"/>
          <p14:tracePt t="76451" x="4959350" y="3524250"/>
          <p14:tracePt t="76457" x="4983163" y="3708400"/>
          <p14:tracePt t="76466" x="5014913" y="3890963"/>
          <p14:tracePt t="76473" x="5046663" y="4003675"/>
          <p14:tracePt t="76480" x="5086350" y="4186238"/>
          <p14:tracePt t="76488" x="5094288" y="4273550"/>
          <p14:tracePt t="76496" x="5102225" y="4370388"/>
          <p14:tracePt t="76504" x="5110163" y="4441825"/>
          <p14:tracePt t="76511" x="5110163" y="4497388"/>
          <p14:tracePt t="76518" x="5110163" y="4552950"/>
          <p14:tracePt t="76525" x="5110163" y="4576763"/>
          <p14:tracePt t="76534" x="5110163" y="4584700"/>
          <p14:tracePt t="76540" x="5110163" y="4592638"/>
          <p14:tracePt t="76623" x="5118100" y="4584700"/>
          <p14:tracePt t="76630" x="5126038" y="4576763"/>
          <p14:tracePt t="76638" x="5141913" y="4560888"/>
          <p14:tracePt t="76647" x="5165725" y="4537075"/>
          <p14:tracePt t="76652" x="5181600" y="4521200"/>
          <p14:tracePt t="76661" x="5197475" y="4497388"/>
          <p14:tracePt t="76669" x="5213350" y="4497388"/>
          <p14:tracePt t="76675" x="5229225" y="4481513"/>
          <p14:tracePt t="76685" x="5237163" y="4473575"/>
          <p14:tracePt t="76690" x="5253038" y="4473575"/>
          <p14:tracePt t="76706" x="5260975" y="4473575"/>
          <p14:tracePt t="76713" x="5268913" y="4473575"/>
          <p14:tracePt t="76720" x="5276850" y="4481513"/>
          <p14:tracePt t="76729" x="5284788" y="4481513"/>
          <p14:tracePt t="76736" x="5284788" y="4489450"/>
          <p14:tracePt t="76743" x="5300663" y="4489450"/>
          <p14:tracePt t="76757" x="5310188" y="4489450"/>
          <p14:tracePt t="76772" x="5318125" y="4489450"/>
          <p14:tracePt t="76781" x="5326063" y="4489450"/>
          <p14:tracePt t="76787" x="5334000" y="4489450"/>
          <p14:tracePt t="76798" x="5349875" y="4481513"/>
          <p14:tracePt t="76803" x="5357813" y="4465638"/>
          <p14:tracePt t="76813" x="5381625" y="4449763"/>
          <p14:tracePt t="76817" x="5389563" y="4441825"/>
          <p14:tracePt t="76825" x="5405438" y="4418013"/>
          <p14:tracePt t="76833" x="5429250" y="4394200"/>
          <p14:tracePt t="76840" x="5453063" y="4362450"/>
          <p14:tracePt t="76848" x="5476875" y="4338638"/>
          <p14:tracePt t="76855" x="5500688" y="4314825"/>
          <p14:tracePt t="76863" x="5508625" y="4298950"/>
          <p14:tracePt t="76870" x="5524500" y="4291013"/>
          <p14:tracePt t="76878" x="5532438" y="4273550"/>
          <p14:tracePt t="76886" x="5532438" y="4265613"/>
          <p14:tracePt t="76893" x="5532438" y="4257675"/>
          <p14:tracePt t="76902" x="5540375" y="4249738"/>
          <p14:tracePt t="76916" x="5540375" y="4241800"/>
          <p14:tracePt t="76922" x="5540375" y="4233863"/>
          <p14:tracePt t="76930" x="5540375" y="4225925"/>
          <p14:tracePt t="76938" x="5540375" y="4217988"/>
          <p14:tracePt t="76948" x="5532438" y="4210050"/>
          <p14:tracePt t="76952" x="5524500" y="4202113"/>
          <p14:tracePt t="76961" x="5516563" y="4194175"/>
          <p14:tracePt t="76971" x="5500688" y="4194175"/>
          <p14:tracePt t="76975" x="5492750" y="4186238"/>
          <p14:tracePt t="76984" x="5484813" y="4186238"/>
          <p14:tracePt t="76990" x="5468938" y="4178300"/>
          <p14:tracePt t="77000" x="5461000" y="4178300"/>
          <p14:tracePt t="77005" x="5453063" y="4178300"/>
          <p14:tracePt t="77014" x="5445125" y="4170363"/>
          <p14:tracePt t="77020" x="5437188" y="4170363"/>
          <p14:tracePt t="77030" x="5421313" y="4170363"/>
          <p14:tracePt t="77035" x="5421313" y="4162425"/>
          <p14:tracePt t="77046" x="5413375" y="4162425"/>
          <p14:tracePt t="77053" x="5397500" y="4162425"/>
          <p14:tracePt t="77058" x="5389563" y="4162425"/>
          <p14:tracePt t="77066" x="5381625" y="4162425"/>
          <p14:tracePt t="77072" x="5373688" y="4162425"/>
          <p14:tracePt t="77081" x="5357813" y="4162425"/>
          <p14:tracePt t="77088" x="5341938" y="4170363"/>
          <p14:tracePt t="77096" x="5334000" y="4178300"/>
          <p14:tracePt t="77103" x="5318125" y="4178300"/>
          <p14:tracePt t="77111" x="5318125" y="4194175"/>
          <p14:tracePt t="77117" x="5292725" y="4202113"/>
          <p14:tracePt t="77126" x="5292725" y="4210050"/>
          <p14:tracePt t="77133" x="5276850" y="4225925"/>
          <p14:tracePt t="77140" x="5260975" y="4241800"/>
          <p14:tracePt t="77149" x="5245100" y="4257675"/>
          <p14:tracePt t="77156" x="5245100" y="4273550"/>
          <p14:tracePt t="77163" x="5229225" y="4291013"/>
          <p14:tracePt t="77171" x="5221288" y="4306888"/>
          <p14:tracePt t="77179" x="5213350" y="4322763"/>
          <p14:tracePt t="77185" x="5213350" y="4338638"/>
          <p14:tracePt t="77194" x="5205413" y="4346575"/>
          <p14:tracePt t="77203" x="5205413" y="4354513"/>
          <p14:tracePt t="77207" x="5205413" y="4370388"/>
          <p14:tracePt t="77216" x="5205413" y="4378325"/>
          <p14:tracePt t="77222" x="5205413" y="4394200"/>
          <p14:tracePt t="77233" x="5205413" y="4410075"/>
          <p14:tracePt t="77237" x="5205413" y="4425950"/>
          <p14:tracePt t="77247" x="5205413" y="4449763"/>
          <p14:tracePt t="77253" x="5205413" y="4465638"/>
          <p14:tracePt t="77264" x="5213350" y="4481513"/>
          <p14:tracePt t="77268" x="5221288" y="4497388"/>
          <p14:tracePt t="77275" x="5221288" y="4513263"/>
          <p14:tracePt t="77283" x="5237163" y="4529138"/>
          <p14:tracePt t="77290" x="5237163" y="4545013"/>
          <p14:tracePt t="77299" x="5245100" y="4545013"/>
          <p14:tracePt t="77305" x="5253038" y="4560888"/>
          <p14:tracePt t="77313" x="5268913" y="4568825"/>
          <p14:tracePt t="77320" x="5276850" y="4584700"/>
          <p14:tracePt t="77330" x="5292725" y="4584700"/>
          <p14:tracePt t="77335" x="5318125" y="4600575"/>
          <p14:tracePt t="77343" x="5334000" y="4608513"/>
          <p14:tracePt t="77351" x="5349875" y="4608513"/>
          <p14:tracePt t="77360" x="5381625" y="4633913"/>
          <p14:tracePt t="77366" x="5405438" y="4641850"/>
          <p14:tracePt t="77373" x="5437188" y="4649788"/>
          <p14:tracePt t="77381" x="5461000" y="4665663"/>
          <p14:tracePt t="77389" x="5484813" y="4673600"/>
          <p14:tracePt t="77397" x="5500688" y="4673600"/>
          <p14:tracePt t="77403" x="5524500" y="4681538"/>
          <p14:tracePt t="77410" x="5548313" y="4689475"/>
          <p14:tracePt t="77420" x="5572125" y="4689475"/>
          <p14:tracePt t="77426" x="5595938" y="4705350"/>
          <p14:tracePt t="77434" x="5619750" y="4705350"/>
          <p14:tracePt t="77440" x="5643563" y="4705350"/>
          <p14:tracePt t="77449" x="5667375" y="4705350"/>
          <p14:tracePt t="77455" x="5692775" y="4705350"/>
          <p14:tracePt t="77464" x="5716588" y="4713288"/>
          <p14:tracePt t="77470" x="5748338" y="4713288"/>
          <p14:tracePt t="77479" x="5811838" y="4713288"/>
          <p14:tracePt t="77485" x="5859463" y="4713288"/>
          <p14:tracePt t="77494" x="5891213" y="4705350"/>
          <p14:tracePt t="77501" x="5938838" y="4681538"/>
          <p14:tracePt t="77508" x="5994400" y="4665663"/>
          <p14:tracePt t="77516" x="6034088" y="4649788"/>
          <p14:tracePt t="77523" x="6075363" y="4624388"/>
          <p14:tracePt t="77531" x="6115050" y="4592638"/>
          <p14:tracePt t="77537" x="6146800" y="4576763"/>
          <p14:tracePt t="77546" x="6170613" y="4545013"/>
          <p14:tracePt t="77552" x="6186488" y="4529138"/>
          <p14:tracePt t="77561" x="6210300" y="4513263"/>
          <p14:tracePt t="77567" x="6218238" y="4489450"/>
          <p14:tracePt t="77575" x="6234113" y="4457700"/>
          <p14:tracePt t="77584" x="6242050" y="4441825"/>
          <p14:tracePt t="77592" x="6242050" y="4425950"/>
          <p14:tracePt t="77599" x="6249988" y="4402138"/>
          <p14:tracePt t="77605" x="6249988" y="4378325"/>
          <p14:tracePt t="77613" x="6249988" y="4354513"/>
          <p14:tracePt t="77621" x="6249988" y="4338638"/>
          <p14:tracePt t="77629" x="6249988" y="4330700"/>
          <p14:tracePt t="77635" x="6249988" y="4322763"/>
          <p14:tracePt t="77643" x="6249988" y="4314825"/>
          <p14:tracePt t="77651" x="6249988" y="4306888"/>
          <p14:tracePt t="77657" x="6249988" y="4298950"/>
          <p14:tracePt t="77666" x="6249988" y="4291013"/>
          <p14:tracePt t="77673" x="6242050" y="4281488"/>
          <p14:tracePt t="77682" x="6242050" y="4273550"/>
          <p14:tracePt t="77688" x="6234113" y="4273550"/>
          <p14:tracePt t="77697" x="6226175" y="4265613"/>
          <p14:tracePt t="77703" x="6226175" y="4257675"/>
          <p14:tracePt t="77712" x="6210300" y="4241800"/>
          <p14:tracePt t="77718" x="6210300" y="4233863"/>
          <p14:tracePt t="77725" x="6194425" y="4225925"/>
          <p14:tracePt t="77735" x="6186488" y="4217988"/>
          <p14:tracePt t="77740" x="6178550" y="4202113"/>
          <p14:tracePt t="77748" x="6170613" y="4202113"/>
          <p14:tracePt t="77755" x="6162675" y="4186238"/>
          <p14:tracePt t="77770" x="6146800" y="4178300"/>
          <p14:tracePt t="77779" x="6138863" y="4170363"/>
          <p14:tracePt t="77785" x="6130925" y="4170363"/>
          <p14:tracePt t="77798" x="6115050" y="4170363"/>
          <p14:tracePt t="77801" x="6099175" y="4170363"/>
          <p14:tracePt t="77807" x="6091238" y="4170363"/>
          <p14:tracePt t="77815" x="6075363" y="4170363"/>
          <p14:tracePt t="77824" x="6067425" y="4170363"/>
          <p14:tracePt t="77831" x="6051550" y="4170363"/>
          <p14:tracePt t="77846" x="6034088" y="4170363"/>
          <p14:tracePt t="77853" x="6034088" y="4178300"/>
          <p14:tracePt t="77861" x="6026150" y="4178300"/>
          <p14:tracePt t="77867" x="6026150" y="4186238"/>
          <p14:tracePt t="77876" x="6018213" y="4194175"/>
          <p14:tracePt t="77884" x="6010275" y="4202113"/>
          <p14:tracePt t="77890" x="5994400" y="4217988"/>
          <p14:tracePt t="77899" x="5978525" y="4225925"/>
          <p14:tracePt t="77905" x="5962650" y="4249738"/>
          <p14:tracePt t="77913" x="5938838" y="4265613"/>
          <p14:tracePt t="77920" x="5915025" y="4291013"/>
          <p14:tracePt t="77929" x="5891213" y="4306888"/>
          <p14:tracePt t="77935" x="5859463" y="4338638"/>
          <p14:tracePt t="77944" x="5843588" y="4346575"/>
          <p14:tracePt t="77952" x="5827713" y="4362450"/>
          <p14:tracePt t="77966" x="5819775" y="4362450"/>
          <p14:tracePt t="77972" x="5819775" y="4370388"/>
          <p14:tracePt t="78045" x="5819775" y="4378325"/>
          <p14:tracePt t="78055" x="5827713" y="4378325"/>
          <p14:tracePt t="78078" x="5835650" y="4378325"/>
          <p14:tracePt t="78101" x="5843588" y="4378325"/>
          <p14:tracePt t="78190" x="5843588" y="4386263"/>
          <p14:tracePt t="78198" x="5851525" y="4386263"/>
          <p14:tracePt t="78205" x="5851525" y="4394200"/>
          <p14:tracePt t="78213" x="5851525" y="4402138"/>
          <p14:tracePt t="78220" x="5859463" y="4410075"/>
          <p14:tracePt t="78229" x="5875338" y="4433888"/>
          <p14:tracePt t="78235" x="5875338" y="4449763"/>
          <p14:tracePt t="78244" x="5891213" y="4465638"/>
          <p14:tracePt t="78250" x="5899150" y="4489450"/>
          <p14:tracePt t="78258" x="5899150" y="4505325"/>
          <p14:tracePt t="78266" x="5899150" y="4529138"/>
          <p14:tracePt t="78273" x="5899150" y="4552950"/>
          <p14:tracePt t="78281" x="5899150" y="4560888"/>
          <p14:tracePt t="78289" x="5899150" y="4568825"/>
          <p14:tracePt t="78296" x="5899150" y="4584700"/>
          <p14:tracePt t="78303" x="5899150" y="4592638"/>
          <p14:tracePt t="78318" x="5899150" y="4600575"/>
          <p14:tracePt t="78333" x="5899150" y="4608513"/>
          <p14:tracePt t="78483" x="5907088" y="4608513"/>
          <p14:tracePt t="78551" x="5915025" y="4608513"/>
          <p14:tracePt t="78565" x="5922963" y="4608513"/>
          <p14:tracePt t="78612" x="5930900" y="4608513"/>
          <p14:tracePt t="78841" x="5938838" y="4608513"/>
          <p14:tracePt t="78848" x="5938838" y="4600575"/>
          <p14:tracePt t="78864" x="5946775" y="4600575"/>
          <p14:tracePt t="78887" x="5954713" y="4600575"/>
          <p14:tracePt t="78917" x="5962650" y="4600575"/>
          <p14:tracePt t="79532" x="5970588" y="4600575"/>
          <p14:tracePt t="79554" x="5978525" y="4600575"/>
          <p14:tracePt t="79561" x="5986463" y="4600575"/>
          <p14:tracePt t="79576" x="5994400" y="4592638"/>
          <p14:tracePt t="79891" x="6002338" y="4592638"/>
          <p14:tracePt t="80558" x="6010275" y="4592638"/>
          <p14:tracePt t="80873" x="6018213" y="4592638"/>
          <p14:tracePt t="80881" x="6026150" y="4592638"/>
          <p14:tracePt t="80891" x="6026150" y="4584700"/>
          <p14:tracePt t="80964" x="6034088" y="4584700"/>
          <p14:tracePt t="81001" x="6034088" y="4576763"/>
          <p14:tracePt t="82726" x="6034088" y="4568825"/>
          <p14:tracePt t="82734" x="6043613" y="4552950"/>
          <p14:tracePt t="82741" x="6059488" y="4521200"/>
          <p14:tracePt t="82749" x="6059488" y="4497388"/>
          <p14:tracePt t="82757" x="6059488" y="4465638"/>
          <p14:tracePt t="82764" x="6059488" y="4433888"/>
          <p14:tracePt t="82771" x="6059488" y="4378325"/>
          <p14:tracePt t="82779" x="6059488" y="4330700"/>
          <p14:tracePt t="82786" x="6059488" y="4265613"/>
          <p14:tracePt t="82794" x="6083300" y="4202113"/>
          <p14:tracePt t="82801" x="6083300" y="4098925"/>
          <p14:tracePt t="82809" x="6083300" y="3987800"/>
          <p14:tracePt t="82817" x="6083300" y="3843338"/>
          <p14:tracePt t="82825" x="6075363" y="3660775"/>
          <p14:tracePt t="82832" x="6051550" y="3476625"/>
          <p14:tracePt t="82840" x="6034088" y="3294063"/>
          <p14:tracePt t="82847" x="6010275" y="3109913"/>
          <p14:tracePt t="82854" x="5986463" y="2943225"/>
          <p14:tracePt t="82862" x="5970588" y="2822575"/>
          <p14:tracePt t="82869" x="5938838" y="2695575"/>
          <p14:tracePt t="82876" x="5907088" y="2584450"/>
          <p14:tracePt t="82884" x="5891213" y="2503488"/>
          <p14:tracePt t="82893" x="5875338" y="2424113"/>
          <p14:tracePt t="82899" x="5867400" y="2360613"/>
          <p14:tracePt t="82907" x="5867400" y="2328863"/>
          <p14:tracePt t="82914" x="5859463" y="2305050"/>
          <p14:tracePt t="82923" x="5859463" y="2281238"/>
          <p14:tracePt t="83288" x="5835650" y="2281238"/>
          <p14:tracePt t="83297" x="5803900" y="2281238"/>
          <p14:tracePt t="83304" x="5780088" y="2281238"/>
          <p14:tracePt t="83311" x="5740400" y="2281238"/>
          <p14:tracePt t="83319" x="5676900" y="2289175"/>
          <p14:tracePt t="83327" x="5588000" y="2297113"/>
          <p14:tracePt t="83334" x="5524500" y="2305050"/>
          <p14:tracePt t="83342" x="5429250" y="2320925"/>
          <p14:tracePt t="83349" x="5334000" y="2320925"/>
          <p14:tracePt t="83358" x="5245100" y="2320925"/>
          <p14:tracePt t="83364" x="5181600" y="2320925"/>
          <p14:tracePt t="83373" x="5126038" y="2320925"/>
          <p14:tracePt t="83379" x="5094288" y="2320925"/>
          <p14:tracePt t="83386" x="5062538" y="2312988"/>
          <p14:tracePt t="83394" x="5054600" y="2312988"/>
          <p14:tracePt t="83483" x="5038725" y="2305050"/>
          <p14:tracePt t="83498" x="5030788" y="2305050"/>
          <p14:tracePt t="83506" x="5022850" y="2297113"/>
          <p14:tracePt t="83514" x="5014913" y="2297113"/>
          <p14:tracePt t="83522" x="5006975" y="2289175"/>
          <p14:tracePt t="83529" x="4999038" y="2281238"/>
          <p14:tracePt t="83537" x="4991100" y="2281238"/>
          <p14:tracePt t="83544" x="4975225" y="2273300"/>
          <p14:tracePt t="83552" x="4975225" y="2265363"/>
          <p14:tracePt t="83560" x="4959350" y="2265363"/>
          <p14:tracePt t="83567" x="4943475" y="2265363"/>
          <p14:tracePt t="83575" x="4933950" y="2257425"/>
          <p14:tracePt t="83582" x="4918075" y="2249488"/>
          <p14:tracePt t="83590" x="4902200" y="2241550"/>
          <p14:tracePt t="83596" x="4886325" y="2233613"/>
          <p14:tracePt t="83986" x="4894263" y="2233613"/>
          <p14:tracePt t="83994" x="4933950" y="2241550"/>
          <p14:tracePt t="84002" x="4975225" y="2257425"/>
          <p14:tracePt t="84009" x="5038725" y="2273300"/>
          <p14:tracePt t="84017" x="5118100" y="2289175"/>
          <p14:tracePt t="84026" x="5189538" y="2320925"/>
          <p14:tracePt t="84032" x="5292725" y="2336800"/>
          <p14:tracePt t="84039" x="5389563" y="2368550"/>
          <p14:tracePt t="84059" x="5588000" y="2408238"/>
          <p14:tracePt t="84062" x="5700713" y="2416175"/>
          <p14:tracePt t="84069" x="5780088" y="2424113"/>
          <p14:tracePt t="84077" x="5867400" y="2447925"/>
          <p14:tracePt t="84084" x="5946775" y="2455863"/>
          <p14:tracePt t="84092" x="6010275" y="2471738"/>
          <p14:tracePt t="84099" x="6067425" y="2479675"/>
          <p14:tracePt t="84109" x="6099175" y="2479675"/>
          <p14:tracePt t="84114" x="6130925" y="2479675"/>
          <p14:tracePt t="84122" x="6154738" y="2479675"/>
          <p14:tracePt t="84129" x="6162675" y="2479675"/>
          <p14:tracePt t="84137" x="6170613" y="2479675"/>
          <p14:tracePt t="84144" x="6178550" y="2479675"/>
          <p14:tracePt t="86388" x="0" y="0"/>
        </p14:tracePtLst>
        <p14:tracePtLst>
          <p14:tracePt t="100174" x="2543175" y="3062288"/>
          <p14:tracePt t="100196" x="2543175" y="3070225"/>
          <p14:tracePt t="100211" x="2543175" y="3086100"/>
          <p14:tracePt t="100232" x="2551113" y="3086100"/>
          <p14:tracePt t="100241" x="2551113" y="3094038"/>
          <p14:tracePt t="100255" x="2559050" y="3094038"/>
          <p14:tracePt t="100270" x="2566988" y="3094038"/>
          <p14:tracePt t="100285" x="2574925" y="3094038"/>
          <p14:tracePt t="100293" x="2598738" y="3094038"/>
          <p14:tracePt t="100300" x="2614613" y="3094038"/>
          <p14:tracePt t="100308" x="2646363" y="3094038"/>
          <p14:tracePt t="100315" x="2678113" y="3094038"/>
          <p14:tracePt t="100323" x="2709863" y="3094038"/>
          <p14:tracePt t="100330" x="2767013" y="3094038"/>
          <p14:tracePt t="100338" x="2814638" y="3094038"/>
          <p14:tracePt t="100345" x="2878138" y="3094038"/>
          <p14:tracePt t="100353" x="2933700" y="3094038"/>
          <p14:tracePt t="100361" x="2997200" y="3094038"/>
          <p14:tracePt t="100367" x="3052763" y="3094038"/>
          <p14:tracePt t="100377" x="3076575" y="3094038"/>
          <p14:tracePt t="100382" x="3117850" y="3094038"/>
          <p14:tracePt t="100391" x="3149600" y="3094038"/>
          <p14:tracePt t="100398" x="3173413" y="3094038"/>
          <p14:tracePt t="100405" x="3189288" y="3094038"/>
          <p14:tracePt t="100413" x="3197225" y="3094038"/>
          <p14:tracePt t="100422" x="3205163" y="3094038"/>
          <p14:tracePt t="100428" x="3213100" y="3094038"/>
          <p14:tracePt t="100443" x="3221038" y="3094038"/>
          <p14:tracePt t="100458" x="3228975" y="3094038"/>
          <p14:tracePt t="100473" x="3236913" y="3094038"/>
          <p14:tracePt t="100480" x="3244850" y="3094038"/>
          <p14:tracePt t="100487" x="3252788" y="3094038"/>
          <p14:tracePt t="100495" x="3260725" y="3094038"/>
          <p14:tracePt t="100503" x="3268663" y="3094038"/>
          <p14:tracePt t="100511" x="3284538" y="3094038"/>
          <p14:tracePt t="100525" x="3292475" y="3094038"/>
          <p14:tracePt t="100532" x="3300413" y="3094038"/>
          <p14:tracePt t="100548" x="3308350" y="3094038"/>
          <p14:tracePt t="100555" x="3316288" y="3094038"/>
          <p14:tracePt t="100562" x="3332163" y="3094038"/>
          <p14:tracePt t="100570" x="3340100" y="3094038"/>
          <p14:tracePt t="100578" x="3355975" y="3094038"/>
          <p14:tracePt t="100585" x="3363913" y="3094038"/>
          <p14:tracePt t="100593" x="3371850" y="3094038"/>
          <p14:tracePt t="100600" x="3395663" y="3094038"/>
          <p14:tracePt t="100615" x="3403600" y="3094038"/>
          <p14:tracePt t="100630" x="3411538" y="3094038"/>
          <p14:tracePt t="100759" x="3403600" y="3094038"/>
          <p14:tracePt t="100767" x="3395663" y="3094038"/>
          <p14:tracePt t="100774" x="3379788" y="3101975"/>
          <p14:tracePt t="100780" x="3363913" y="3101975"/>
          <p14:tracePt t="100788" x="3348038" y="3101975"/>
          <p14:tracePt t="100796" x="3332163" y="3101975"/>
          <p14:tracePt t="100803" x="3308350" y="3101975"/>
          <p14:tracePt t="100812" x="3284538" y="3101975"/>
          <p14:tracePt t="100818" x="3268663" y="3101975"/>
          <p14:tracePt t="100827" x="3244850" y="3101975"/>
          <p14:tracePt t="100833" x="3221038" y="3101975"/>
          <p14:tracePt t="100842" x="3205163" y="3101975"/>
          <p14:tracePt t="100847" x="3197225" y="3101975"/>
          <p14:tracePt t="100859" x="3181350" y="3101975"/>
          <p14:tracePt t="100863" x="3173413" y="3101975"/>
          <p14:tracePt t="100871" x="3165475" y="3101975"/>
          <p14:tracePt t="100878" x="3149600" y="3101975"/>
          <p14:tracePt t="100885" x="3141663" y="3101975"/>
          <p14:tracePt t="100894" x="3125788" y="3101975"/>
          <p14:tracePt t="100901" x="3117850" y="3109913"/>
          <p14:tracePt t="100908" x="3109913" y="3109913"/>
          <p14:tracePt t="100925" x="3092450" y="3109913"/>
          <p14:tracePt t="100931" x="3084513" y="3109913"/>
          <p14:tracePt t="100938" x="3084513" y="3117850"/>
          <p14:tracePt t="100945" x="3076575" y="3117850"/>
          <p14:tracePt t="100953" x="3068638" y="3125788"/>
          <p14:tracePt t="101515" x="3076575" y="3125788"/>
          <p14:tracePt t="101522" x="3084513" y="3125788"/>
          <p14:tracePt t="101530" x="3092450" y="3125788"/>
          <p14:tracePt t="101538" x="3109913" y="3125788"/>
          <p14:tracePt t="101552" x="3117850" y="3125788"/>
          <p14:tracePt t="101560" x="3125788" y="3133725"/>
          <p14:tracePt t="101583" x="3133725" y="3133725"/>
          <p14:tracePt t="102512" x="3133725" y="3149600"/>
          <p14:tracePt t="102520" x="3133725" y="3197225"/>
          <p14:tracePt t="102527" x="3133725" y="3252788"/>
          <p14:tracePt t="102535" x="3125788" y="3317875"/>
          <p14:tracePt t="102542" x="3125788" y="3389313"/>
          <p14:tracePt t="102549" x="3117850" y="3460750"/>
          <p14:tracePt t="102559" x="3109913" y="3540125"/>
          <p14:tracePt t="102565" x="3100388" y="3605213"/>
          <p14:tracePt t="102574" x="3100388" y="3668713"/>
          <p14:tracePt t="102580" x="3092450" y="3732213"/>
          <p14:tracePt t="102595" x="3109913" y="3763963"/>
          <p14:tracePt t="102596" x="3109913" y="3803650"/>
          <p14:tracePt t="102603" x="3100388" y="3867150"/>
          <p14:tracePt t="102611" x="3092450" y="3906838"/>
          <p14:tracePt t="102617" x="3084513" y="3948113"/>
          <p14:tracePt t="102626" x="3076575" y="3987800"/>
          <p14:tracePt t="102633" x="3068638" y="4011613"/>
          <p14:tracePt t="102640" x="3060700" y="4027488"/>
          <p14:tracePt t="102647" x="3060700" y="4043363"/>
          <p14:tracePt t="102655" x="3060700" y="4051300"/>
          <p14:tracePt t="102700" x="3060700" y="4059238"/>
          <p14:tracePt t="102708" x="3060700" y="4067175"/>
          <p14:tracePt t="102715" x="3052763" y="4075113"/>
          <p14:tracePt t="102724" x="3052763" y="4083050"/>
          <p14:tracePt t="102730" x="3036888" y="4098925"/>
          <p14:tracePt t="102738" x="3036888" y="4114800"/>
          <p14:tracePt t="102745" x="3021013" y="4138613"/>
          <p14:tracePt t="102753" x="3021013" y="4146550"/>
          <p14:tracePt t="102760" x="3005138" y="4162425"/>
          <p14:tracePt t="102767" x="2997200" y="4178300"/>
          <p14:tracePt t="102776" x="2989263" y="4186238"/>
          <p14:tracePt t="102783" x="2981325" y="4202113"/>
          <p14:tracePt t="102790" x="2973388" y="4202113"/>
          <p14:tracePt t="102798" x="2965450" y="4210050"/>
          <p14:tracePt t="102805" x="2965450" y="4217988"/>
          <p14:tracePt t="102812" x="2949575" y="4225925"/>
          <p14:tracePt t="102820" x="2941638" y="4241800"/>
          <p14:tracePt t="102828" x="2933700" y="4249738"/>
          <p14:tracePt t="102835" x="2909888" y="4265613"/>
          <p14:tracePt t="102843" x="2894013" y="4291013"/>
          <p14:tracePt t="102850" x="2862263" y="4314825"/>
          <p14:tracePt t="102859" x="2838450" y="4346575"/>
          <p14:tracePt t="102865" x="2806700" y="4378325"/>
          <p14:tracePt t="102874" x="2790825" y="4402138"/>
          <p14:tracePt t="102880" x="2741613" y="4449763"/>
          <p14:tracePt t="102887" x="2725738" y="4481513"/>
          <p14:tracePt t="102894" x="2701925" y="4505325"/>
          <p14:tracePt t="102903" x="2693988" y="4529138"/>
          <p14:tracePt t="102910" x="2678113" y="4560888"/>
          <p14:tracePt t="102918" x="2670175" y="4568825"/>
          <p14:tracePt t="102926" x="2662238" y="4584700"/>
          <p14:tracePt t="102933" x="2654300" y="4600575"/>
          <p14:tracePt t="102940" x="2646363" y="4616450"/>
          <p14:tracePt t="102948" x="2646363" y="4633913"/>
          <p14:tracePt t="102956" x="2638425" y="4649788"/>
          <p14:tracePt t="102963" x="2638425" y="4665663"/>
          <p14:tracePt t="102971" x="2630488" y="4681538"/>
          <p14:tracePt t="102978" x="2630488" y="4697413"/>
          <p14:tracePt t="102985" x="2630488" y="4705350"/>
          <p14:tracePt t="102993" x="2630488" y="4729163"/>
          <p14:tracePt t="103000" x="2622550" y="4745038"/>
          <p14:tracePt t="103008" x="2622550" y="4760913"/>
          <p14:tracePt t="103015" x="2622550" y="4776788"/>
          <p14:tracePt t="103024" x="2614613" y="4784725"/>
          <p14:tracePt t="103030" x="2614613" y="4800600"/>
          <p14:tracePt t="103060" x="2614613" y="4824413"/>
          <p14:tracePt t="103067" x="2614613" y="4832350"/>
          <p14:tracePt t="103077" x="2614613" y="4840288"/>
          <p14:tracePt t="103083" x="2614613" y="4848225"/>
          <p14:tracePt t="103092" x="2614613" y="4856163"/>
          <p14:tracePt t="103107" x="2614613" y="4864100"/>
          <p14:tracePt t="103120" x="2614613" y="4879975"/>
          <p14:tracePt t="103136" x="2614613" y="4887913"/>
          <p14:tracePt t="103174" x="2614613" y="4895850"/>
          <p14:tracePt t="103180" x="2614613" y="4903788"/>
          <p14:tracePt t="103203" x="2622550" y="4911725"/>
          <p14:tracePt t="103210" x="2638425" y="4911725"/>
          <p14:tracePt t="103218" x="2646363" y="4911725"/>
          <p14:tracePt t="103226" x="2670175" y="4919663"/>
          <p14:tracePt t="103233" x="2686050" y="4927600"/>
          <p14:tracePt t="103240" x="2701925" y="4935538"/>
          <p14:tracePt t="103248" x="2717800" y="4935538"/>
          <p14:tracePt t="103257" x="2725738" y="4935538"/>
          <p14:tracePt t="103263" x="2741613" y="4943475"/>
          <p14:tracePt t="103270" x="2759075" y="4943475"/>
          <p14:tracePt t="103278" x="2774950" y="4951413"/>
          <p14:tracePt t="103293" x="2790825" y="4951413"/>
          <p14:tracePt t="103300" x="2798763" y="4951413"/>
          <p14:tracePt t="103309" x="2806700" y="4951413"/>
          <p14:tracePt t="103315" x="2814638" y="4959350"/>
          <p14:tracePt t="103330" x="2830513" y="4959350"/>
          <p14:tracePt t="103345" x="2846388" y="4959350"/>
          <p14:tracePt t="103353" x="2854325" y="4959350"/>
          <p14:tracePt t="103360" x="2862263" y="4959350"/>
          <p14:tracePt t="103369" x="2870200" y="4959350"/>
          <p14:tracePt t="103376" x="2886075" y="4959350"/>
          <p14:tracePt t="103383" x="2909888" y="4951413"/>
          <p14:tracePt t="103392" x="2925763" y="4951413"/>
          <p14:tracePt t="103399" x="2933700" y="4951413"/>
          <p14:tracePt t="103407" x="2949575" y="4951413"/>
          <p14:tracePt t="103413" x="2957513" y="4951413"/>
          <p14:tracePt t="103421" x="2981325" y="4951413"/>
          <p14:tracePt t="103428" x="2997200" y="4943475"/>
          <p14:tracePt t="103435" x="3005138" y="4943475"/>
          <p14:tracePt t="103444" x="3013075" y="4943475"/>
          <p14:tracePt t="103451" x="3021013" y="4943475"/>
          <p14:tracePt t="103459" x="3028950" y="4943475"/>
          <p14:tracePt t="103563" x="3036888" y="4943475"/>
          <p14:tracePt t="103593" x="3044825" y="4943475"/>
          <p14:tracePt t="103653" x="3052763" y="4943475"/>
          <p14:tracePt t="103713" x="3060700" y="4943475"/>
          <p14:tracePt t="103743" x="3068638" y="4943475"/>
          <p14:tracePt t="103884" x="3076575" y="4943475"/>
          <p14:tracePt t="103892" x="3076575" y="4935538"/>
          <p14:tracePt t="103908" x="3084513" y="4935538"/>
          <p14:tracePt t="103939" x="3092450" y="4935538"/>
          <p14:tracePt t="103945" x="3100388" y="4935538"/>
          <p14:tracePt t="103976" x="3109913" y="4935538"/>
          <p14:tracePt t="105033" x="3109913" y="4927600"/>
          <p14:tracePt t="105040" x="3117850" y="4911725"/>
          <p14:tracePt t="105047" x="3133725" y="4887913"/>
          <p14:tracePt t="105057" x="3133725" y="4864100"/>
          <p14:tracePt t="105063" x="3141663" y="4832350"/>
          <p14:tracePt t="105070" x="3157538" y="4776788"/>
          <p14:tracePt t="105078" x="3181350" y="4721225"/>
          <p14:tracePt t="105086" x="3181350" y="4665663"/>
          <p14:tracePt t="105094" x="3197225" y="4600575"/>
          <p14:tracePt t="105100" x="3205163" y="4529138"/>
          <p14:tracePt t="105109" x="3205163" y="4465638"/>
          <p14:tracePt t="105115" x="3213100" y="4402138"/>
          <p14:tracePt t="105124" x="3228975" y="4330700"/>
          <p14:tracePt t="105130" x="3236913" y="4265613"/>
          <p14:tracePt t="105138" x="3228975" y="4241800"/>
          <p14:tracePt t="105145" x="3228975" y="4178300"/>
          <p14:tracePt t="105153" x="3236913" y="4098925"/>
          <p14:tracePt t="105160" x="3252788" y="4035425"/>
          <p14:tracePt t="105167" x="3276600" y="3948113"/>
          <p14:tracePt t="105175" x="3292475" y="3875088"/>
          <p14:tracePt t="105183" x="3316288" y="3787775"/>
          <p14:tracePt t="105192" x="3340100" y="3708400"/>
          <p14:tracePt t="105198" x="3363913" y="3621088"/>
          <p14:tracePt t="105206" x="3379788" y="3556000"/>
          <p14:tracePt t="105212" x="3387725" y="3484563"/>
          <p14:tracePt t="105220" x="3403600" y="3413125"/>
          <p14:tracePt t="105228" x="3419475" y="3357563"/>
          <p14:tracePt t="105235" x="3427413" y="3317875"/>
          <p14:tracePt t="105243" x="3435350" y="3278188"/>
          <p14:tracePt t="105250" x="3435350" y="3236913"/>
          <p14:tracePt t="105258" x="3443288" y="3197225"/>
          <p14:tracePt t="105265" x="3451225" y="3173413"/>
          <p14:tracePt t="105274" x="3459163" y="3141663"/>
          <p14:tracePt t="105281" x="3467100" y="3094038"/>
          <p14:tracePt t="105288" x="3467100" y="3062288"/>
          <p14:tracePt t="105296" x="3467100" y="3022600"/>
          <p14:tracePt t="105304" x="3467100" y="2990850"/>
          <p14:tracePt t="105311" x="3467100" y="2967038"/>
          <p14:tracePt t="105318" x="3467100" y="2927350"/>
          <p14:tracePt t="105325" x="3467100" y="2878138"/>
          <p14:tracePt t="105333" x="3467100" y="2846388"/>
          <p14:tracePt t="105340" x="3467100" y="2814638"/>
          <p14:tracePt t="105347" x="3467100" y="2798763"/>
          <p14:tracePt t="105356" x="3467100" y="2782888"/>
          <p14:tracePt t="105363" x="3467100" y="2767013"/>
          <p14:tracePt t="105371" x="3467100" y="2759075"/>
          <p14:tracePt t="105378" x="3467100" y="2751138"/>
          <p14:tracePt t="105385" x="3467100" y="2743200"/>
          <p14:tracePt t="105415" x="3467100" y="2735263"/>
          <p14:tracePt t="105430" x="3467100" y="2727325"/>
          <p14:tracePt t="105438" x="3467100" y="2719388"/>
          <p14:tracePt t="105445" x="3467100" y="2711450"/>
          <p14:tracePt t="105453" x="3467100" y="2703513"/>
          <p14:tracePt t="105460" x="3467100" y="2687638"/>
          <p14:tracePt t="105467" x="3476625" y="2679700"/>
          <p14:tracePt t="105475" x="3476625" y="2663825"/>
          <p14:tracePt t="105483" x="3484563" y="2655888"/>
          <p14:tracePt t="105490" x="3484563" y="2647950"/>
          <p14:tracePt t="105497" x="3484563" y="2640013"/>
          <p14:tracePt t="105506" x="3484563" y="2632075"/>
          <p14:tracePt t="105513" x="3484563" y="2624138"/>
          <p14:tracePt t="105528" x="3492500" y="2608263"/>
          <p14:tracePt t="105535" x="3500438" y="2600325"/>
          <p14:tracePt t="105544" x="3500438" y="2592388"/>
          <p14:tracePt t="105550" x="3500438" y="2584450"/>
          <p14:tracePt t="105558" x="3508375" y="2576513"/>
          <p14:tracePt t="105565" x="3508375" y="2566988"/>
          <p14:tracePt t="105574" x="3516313" y="2559050"/>
          <p14:tracePt t="105580" x="3516313" y="2543175"/>
          <p14:tracePt t="105588" x="3524250" y="2543175"/>
          <p14:tracePt t="105595" x="3524250" y="2535238"/>
          <p14:tracePt t="105604" x="3524250" y="2527300"/>
          <p14:tracePt t="105617" x="3532188" y="2527300"/>
          <p14:tracePt t="105625" x="3532188" y="2519363"/>
          <p14:tracePt t="105633" x="3540125" y="2519363"/>
          <p14:tracePt t="105641" x="3540125" y="2511425"/>
          <p14:tracePt t="105656" x="3548063" y="2511425"/>
          <p14:tracePt t="105662" x="3548063" y="2495550"/>
          <p14:tracePt t="105678" x="3556000" y="2487613"/>
          <p14:tracePt t="105693" x="3563938" y="2479675"/>
          <p14:tracePt t="105700" x="3563938" y="2471738"/>
          <p14:tracePt t="105707" x="3571875" y="2463800"/>
          <p14:tracePt t="105715" x="3571875" y="2455863"/>
          <p14:tracePt t="105723" x="3587750" y="2439988"/>
          <p14:tracePt t="105730" x="3595688" y="2424113"/>
          <p14:tracePt t="105738" x="3595688" y="2416175"/>
          <p14:tracePt t="105746" x="3603625" y="2400300"/>
          <p14:tracePt t="105754" x="3611563" y="2392363"/>
          <p14:tracePt t="105760" x="3611563" y="2376488"/>
          <p14:tracePt t="105768" x="3619500" y="2368550"/>
          <p14:tracePt t="105776" x="3627438" y="2352675"/>
          <p14:tracePt t="105783" x="3627438" y="2336800"/>
          <p14:tracePt t="105790" x="3635375" y="2328863"/>
          <p14:tracePt t="105797" x="3643313" y="2320925"/>
          <p14:tracePt t="105807" x="3643313" y="2305050"/>
          <p14:tracePt t="105821" x="3651250" y="2289175"/>
          <p14:tracePt t="105827" x="3659188" y="2281238"/>
          <p14:tracePt t="105842" x="3659188" y="2273300"/>
          <p14:tracePt t="105850" x="3659188" y="2265363"/>
          <p14:tracePt t="105865" x="3659188" y="2257425"/>
          <p14:tracePt t="105888" x="3667125" y="2257425"/>
          <p14:tracePt t="105923" x="3667125" y="2249488"/>
          <p14:tracePt t="105985" x="3667125" y="2241550"/>
          <p14:tracePt t="106124" x="3675063" y="2241550"/>
          <p14:tracePt t="106130" x="3675063" y="2249488"/>
          <p14:tracePt t="106138" x="3690938" y="2273300"/>
          <p14:tracePt t="106152" x="3698875" y="2281238"/>
          <p14:tracePt t="106167" x="3706813" y="2281238"/>
          <p14:tracePt t="106266" x="3706813" y="2273300"/>
          <p14:tracePt t="106273" x="3706813" y="2265363"/>
          <p14:tracePt t="106280" x="3706813" y="2257425"/>
          <p14:tracePt t="106295" x="3706813" y="2249488"/>
          <p14:tracePt t="106305" x="3706813" y="2241550"/>
          <p14:tracePt t="106319" x="3706813" y="2233613"/>
          <p14:tracePt t="106333" x="3706813" y="2224088"/>
          <p14:tracePt t="106340" x="3706813" y="2216150"/>
          <p14:tracePt t="106347" x="3706813" y="2208213"/>
          <p14:tracePt t="106362" x="3706813" y="2200275"/>
          <p14:tracePt t="106370" x="3706813" y="2184400"/>
          <p14:tracePt t="106378" x="3714750" y="2184400"/>
          <p14:tracePt t="106385" x="3714750" y="2176463"/>
          <p14:tracePt t="106394" x="3722688" y="2176463"/>
          <p14:tracePt t="106400" x="3722688" y="2168525"/>
          <p14:tracePt t="106407" x="3730625" y="2168525"/>
          <p14:tracePt t="106415" x="3730625" y="2160588"/>
          <p14:tracePt t="106478" x="3738563" y="2160588"/>
          <p14:tracePt t="106521" x="3738563" y="2168525"/>
          <p14:tracePt t="106611" x="3730625" y="2160588"/>
          <p14:tracePt t="106618" x="3730625" y="2144713"/>
          <p14:tracePt t="106626" x="3722688" y="2136775"/>
          <p14:tracePt t="106641" x="3722688" y="2120900"/>
          <p14:tracePt t="106657" x="3722688" y="2112963"/>
          <p14:tracePt t="106674" x="3722688" y="2105025"/>
          <p14:tracePt t="106679" x="3722688" y="2097088"/>
          <p14:tracePt t="106709" x="3730625" y="2097088"/>
          <p14:tracePt t="106772" x="3738563" y="2105025"/>
          <p14:tracePt t="106777" x="3738563" y="2120900"/>
          <p14:tracePt t="106782" x="3738563" y="2128838"/>
          <p14:tracePt t="106790" x="3738563" y="2136775"/>
          <p14:tracePt t="106799" x="3738563" y="2144713"/>
          <p14:tracePt t="106807" x="3738563" y="2160588"/>
          <p14:tracePt t="106821" x="3738563" y="2168525"/>
          <p14:tracePt t="106835" x="3738563" y="2184400"/>
          <p14:tracePt t="106849" x="3738563" y="2192338"/>
          <p14:tracePt t="106860" x="3730625" y="2200275"/>
          <p14:tracePt t="106865" x="3714750" y="2208213"/>
          <p14:tracePt t="106875" x="3698875" y="2216150"/>
          <p14:tracePt t="106880" x="3683000" y="2216150"/>
          <p14:tracePt t="106890" x="3667125" y="2224088"/>
          <p14:tracePt t="106896" x="3651250" y="2224088"/>
          <p14:tracePt t="106905" x="3627438" y="2224088"/>
          <p14:tracePt t="106911" x="3611563" y="2224088"/>
          <p14:tracePt t="106917" x="3603625" y="2224088"/>
          <p14:tracePt t="106926" x="3571875" y="2224088"/>
          <p14:tracePt t="106932" x="3556000" y="2224088"/>
          <p14:tracePt t="106943" x="3524250" y="2224088"/>
          <p14:tracePt t="106948" x="3484563" y="2216150"/>
          <p14:tracePt t="106955" x="3459163" y="2208213"/>
          <p14:tracePt t="106960" x="3403600" y="2184400"/>
          <p14:tracePt t="106967" x="3348038" y="2168525"/>
          <p14:tracePt t="106975" x="3300413" y="2152650"/>
          <p14:tracePt t="106982" x="3213100" y="2136775"/>
          <p14:tracePt t="106990" x="3149600" y="2120900"/>
          <p14:tracePt t="106997" x="3084513" y="2097088"/>
          <p14:tracePt t="107005" x="3028950" y="2081213"/>
          <p14:tracePt t="107012" x="2981325" y="2073275"/>
          <p14:tracePt t="107020" x="2933700" y="2065338"/>
          <p14:tracePt t="107027" x="2917825" y="2057400"/>
          <p14:tracePt t="107036" x="2886075" y="2049463"/>
          <p14:tracePt t="107055" x="2846388" y="2049463"/>
          <p14:tracePt t="107058" x="2838450" y="2041525"/>
          <p14:tracePt t="107065" x="2814638" y="2041525"/>
          <p14:tracePt t="107074" x="2806700" y="2041525"/>
          <p14:tracePt t="107089" x="2790825" y="2041525"/>
          <p14:tracePt t="107095" x="2767013" y="2049463"/>
          <p14:tracePt t="107106" x="2751138" y="2049463"/>
          <p14:tracePt t="107111" x="2725738" y="2057400"/>
          <p14:tracePt t="107121" x="2709863" y="2057400"/>
          <p14:tracePt t="107126" x="2701925" y="2057400"/>
          <p14:tracePt t="107134" x="2678113" y="2057400"/>
          <p14:tracePt t="107143" x="2670175" y="2057400"/>
          <p14:tracePt t="107148" x="2646363" y="2057400"/>
          <p14:tracePt t="107157" x="2622550" y="2057400"/>
          <p14:tracePt t="107164" x="2598738" y="2057400"/>
          <p14:tracePt t="107174" x="2574925" y="2057400"/>
          <p14:tracePt t="107178" x="2559050" y="2057400"/>
          <p14:tracePt t="107188" x="2527300" y="2057400"/>
          <p14:tracePt t="107194" x="2503488" y="2057400"/>
          <p14:tracePt t="107202" x="2479675" y="2049463"/>
          <p14:tracePt t="107209" x="2447925" y="2041525"/>
          <p14:tracePt t="107216" x="2424113" y="2033588"/>
          <p14:tracePt t="107225" x="2392363" y="2025650"/>
          <p14:tracePt t="107233" x="2384425" y="2025650"/>
          <p14:tracePt t="107238" x="2359025" y="2025650"/>
          <p14:tracePt t="107246" x="2343150" y="2025650"/>
          <p14:tracePt t="107255" x="2335213" y="2025650"/>
          <p14:tracePt t="107263" x="2319338" y="2017713"/>
          <p14:tracePt t="107271" x="2303463" y="2017713"/>
          <p14:tracePt t="107284" x="2295525" y="2017713"/>
          <p14:tracePt t="107293" x="2287588" y="2017713"/>
          <p14:tracePt t="107299" x="2279650" y="2017713"/>
          <p14:tracePt t="107314" x="2263775" y="2025650"/>
          <p14:tracePt t="107328" x="2255838" y="2025650"/>
          <p14:tracePt t="107339" x="2247900" y="2025650"/>
          <p14:tracePt t="107344" x="2247900" y="2033588"/>
          <p14:tracePt t="107351" x="2239963" y="2041525"/>
          <p14:tracePt t="107359" x="2232025" y="2041525"/>
          <p14:tracePt t="107367" x="2232025" y="2049463"/>
          <p14:tracePt t="107375" x="2216150" y="2057400"/>
          <p14:tracePt t="107382" x="2216150" y="2065338"/>
          <p14:tracePt t="107389" x="2208213" y="2081213"/>
          <p14:tracePt t="107396" x="2200275" y="2089150"/>
          <p14:tracePt t="107405" x="2200275" y="2097088"/>
          <p14:tracePt t="107411" x="2200275" y="2120900"/>
          <p14:tracePt t="107421" x="2200275" y="2136775"/>
          <p14:tracePt t="107426" x="2200275" y="2160588"/>
          <p14:tracePt t="107434" x="2200275" y="2176463"/>
          <p14:tracePt t="107441" x="2200275" y="2192338"/>
          <p14:tracePt t="107448" x="2200275" y="2224088"/>
          <p14:tracePt t="107457" x="2208213" y="2249488"/>
          <p14:tracePt t="107463" x="2224088" y="2289175"/>
          <p14:tracePt t="107472" x="2239963" y="2312988"/>
          <p14:tracePt t="107479" x="2247900" y="2328863"/>
          <p14:tracePt t="107489" x="2255838" y="2328863"/>
          <p14:tracePt t="107495" x="2287588" y="2344738"/>
          <p14:tracePt t="107502" x="2311400" y="2360613"/>
          <p14:tracePt t="107510" x="2335213" y="2368550"/>
          <p14:tracePt t="107516" x="2351088" y="2376488"/>
          <p14:tracePt t="107525" x="2374900" y="2384425"/>
          <p14:tracePt t="107531" x="2392363" y="2384425"/>
          <p14:tracePt t="107539" x="2392363" y="2392363"/>
          <p14:tracePt t="107546" x="2400300" y="2392363"/>
          <p14:tracePt t="107561" x="2408238" y="2392363"/>
          <p14:tracePt t="107576" x="2416175" y="2392363"/>
          <p14:tracePt t="107591" x="2424113" y="2392363"/>
          <p14:tracePt t="107600" x="2439988" y="2384425"/>
          <p14:tracePt t="107609" x="2447925" y="2368550"/>
          <p14:tracePt t="107614" x="2463800" y="2360613"/>
          <p14:tracePt t="107622" x="2471738" y="2344738"/>
          <p14:tracePt t="107629" x="2479675" y="2328863"/>
          <p14:tracePt t="107638" x="2487613" y="2305050"/>
          <p14:tracePt t="107643" x="2487613" y="2289175"/>
          <p14:tracePt t="107651" x="2495550" y="2273300"/>
          <p14:tracePt t="107659" x="2503488" y="2257425"/>
          <p14:tracePt t="107666" x="2503488" y="2249488"/>
          <p14:tracePt t="107675" x="2503488" y="2224088"/>
          <p14:tracePt t="107681" x="2503488" y="2216150"/>
          <p14:tracePt t="107689" x="2503488" y="2208213"/>
          <p14:tracePt t="107696" x="2503488" y="2200275"/>
          <p14:tracePt t="107711" x="2503488" y="2192338"/>
          <p14:tracePt t="107742" x="2503488" y="2184400"/>
          <p14:tracePt t="107758" x="2495550" y="2176463"/>
          <p14:tracePt t="107840" x="2487613" y="2176463"/>
          <p14:tracePt t="107864" x="2479675" y="2176463"/>
          <p14:tracePt t="107876" x="2479675" y="2184400"/>
          <p14:tracePt t="107914" x="2479675" y="2192338"/>
          <p14:tracePt t="107928" x="2479675" y="2200275"/>
          <p14:tracePt t="107944" x="2471738" y="2208213"/>
          <p14:tracePt t="107952" x="2471738" y="2216150"/>
          <p14:tracePt t="107967" x="2471738" y="2224088"/>
          <p14:tracePt t="108004" x="2471738" y="2233613"/>
          <p14:tracePt t="108199" x="2471738" y="2241550"/>
          <p14:tracePt t="108214" x="2471738" y="2249488"/>
          <p14:tracePt t="108259" x="2471738" y="2257425"/>
          <p14:tracePt t="108291" x="2479675" y="2257425"/>
          <p14:tracePt t="108296" x="2479675" y="2265363"/>
          <p14:tracePt t="108320" x="2487613" y="2265363"/>
          <p14:tracePt t="108342" x="2487613" y="2273300"/>
          <p14:tracePt t="108359" x="2495550" y="2281238"/>
          <p14:tracePt t="108379" x="2495550" y="2289175"/>
          <p14:tracePt t="108389" x="2503488" y="2289175"/>
          <p14:tracePt t="108408" x="2503488" y="2297113"/>
          <p14:tracePt t="108416" x="2511425" y="2297113"/>
          <p14:tracePt t="108461" x="2519363" y="2297113"/>
          <p14:tracePt t="108590" x="2519363" y="2305050"/>
          <p14:tracePt t="109112" x="2519363" y="2312988"/>
          <p14:tracePt t="109120" x="2527300" y="2312988"/>
          <p14:tracePt t="109127" x="2527300" y="2320925"/>
          <p14:tracePt t="109135" x="2527300" y="2336800"/>
          <p14:tracePt t="109142" x="2535238" y="2344738"/>
          <p14:tracePt t="109150" x="2543175" y="2352675"/>
          <p14:tracePt t="109157" x="2551113" y="2376488"/>
          <p14:tracePt t="109165" x="2551113" y="2392363"/>
          <p14:tracePt t="109173" x="2551113" y="2424113"/>
          <p14:tracePt t="109180" x="2551113" y="2447925"/>
          <p14:tracePt t="109188" x="2559050" y="2487613"/>
          <p14:tracePt t="109195" x="2559050" y="2527300"/>
          <p14:tracePt t="109204" x="2559050" y="2576513"/>
          <p14:tracePt t="109211" x="2559050" y="2632075"/>
          <p14:tracePt t="109218" x="2551113" y="2663825"/>
          <p14:tracePt t="109225" x="2543175" y="2711450"/>
          <p14:tracePt t="109234" x="2543175" y="2735263"/>
          <p14:tracePt t="109240" x="2543175" y="2767013"/>
          <p14:tracePt t="109248" x="2535238" y="2782888"/>
          <p14:tracePt t="109255" x="2535238" y="2790825"/>
          <p14:tracePt t="109263" x="2535238" y="2798763"/>
          <p14:tracePt t="109270" x="2535238" y="2806700"/>
          <p14:tracePt t="109286" x="2535238" y="2814638"/>
          <p14:tracePt t="109292" x="2535238" y="2822575"/>
          <p14:tracePt t="109307" x="2535238" y="2830513"/>
          <p14:tracePt t="109315" x="2535238" y="2838450"/>
          <p14:tracePt t="109323" x="2535238" y="2846388"/>
          <p14:tracePt t="109330" x="2543175" y="2854325"/>
          <p14:tracePt t="109338" x="2543175" y="2862263"/>
          <p14:tracePt t="109345" x="2551113" y="2870200"/>
          <p14:tracePt t="109353" x="2559050" y="2886075"/>
          <p14:tracePt t="109360" x="2559050" y="2894013"/>
          <p14:tracePt t="109368" x="2566988" y="2901950"/>
          <p14:tracePt t="109375" x="2566988" y="2909888"/>
          <p14:tracePt t="109398" x="2574925" y="2909888"/>
          <p14:tracePt t="109405" x="2574925" y="2919413"/>
          <p14:tracePt t="109422" x="2582863" y="2919413"/>
          <p14:tracePt t="109562" x="2590800" y="2935288"/>
          <p14:tracePt t="109570" x="2590800" y="2943225"/>
          <p14:tracePt t="109586" x="2598738" y="2967038"/>
          <p14:tracePt t="109593" x="2598738" y="2982913"/>
          <p14:tracePt t="109601" x="2606675" y="3006725"/>
          <p14:tracePt t="109608" x="2606675" y="3022600"/>
          <p14:tracePt t="109616" x="2606675" y="3054350"/>
          <p14:tracePt t="109623" x="2606675" y="3117850"/>
          <p14:tracePt t="109630" x="2606675" y="3165475"/>
          <p14:tracePt t="109637" x="2606675" y="3236913"/>
          <p14:tracePt t="109646" x="2598738" y="3333750"/>
          <p14:tracePt t="109653" x="2574925" y="3444875"/>
          <p14:tracePt t="109660" x="2551113" y="3548063"/>
          <p14:tracePt t="109667" x="2527300" y="3636963"/>
          <p14:tracePt t="109675" x="2511425" y="3700463"/>
          <p14:tracePt t="109684" x="2471738" y="3787775"/>
          <p14:tracePt t="109690" x="2455863" y="3843338"/>
          <p14:tracePt t="109697" x="2432050" y="3906838"/>
          <p14:tracePt t="109705" x="2416175" y="3938588"/>
          <p14:tracePt t="109713" x="2416175" y="3948113"/>
          <p14:tracePt t="109720" x="2416175" y="3963988"/>
          <p14:tracePt t="109728" x="2408238" y="3963988"/>
          <p14:tracePt t="109742" x="2400300" y="3963988"/>
          <p14:tracePt t="109758" x="2392363" y="3963988"/>
          <p14:tracePt t="109780" x="2392363" y="3956050"/>
          <p14:tracePt t="109788" x="2392363" y="3938588"/>
          <p14:tracePt t="109795" x="2392363" y="3906838"/>
          <p14:tracePt t="109804" x="2392363" y="3859213"/>
          <p14:tracePt t="109810" x="2392363" y="3819525"/>
          <p14:tracePt t="109818" x="2400300" y="3763963"/>
          <p14:tracePt t="109825" x="2408238" y="3716338"/>
          <p14:tracePt t="109834" x="2432050" y="3660775"/>
          <p14:tracePt t="109840" x="2447925" y="3595688"/>
          <p14:tracePt t="109848" x="2455863" y="3540125"/>
          <p14:tracePt t="109855" x="2455863" y="3508375"/>
          <p14:tracePt t="109863" x="2455863" y="3500438"/>
          <p14:tracePt t="109870" x="2455863" y="3492500"/>
          <p14:tracePt t="110162" x="2447925" y="3492500"/>
          <p14:tracePt t="110170" x="0" y="0"/>
        </p14:tracePtLst>
        <p14:tracePtLst>
          <p14:tracePt t="133775" x="1968500" y="5718175"/>
          <p14:tracePt t="133931" x="1992313" y="5718175"/>
          <p14:tracePt t="133938" x="2017713" y="5718175"/>
          <p14:tracePt t="133947" x="2033588" y="5718175"/>
          <p14:tracePt t="133954" x="2065338" y="5718175"/>
          <p14:tracePt t="133961" x="2112963" y="5718175"/>
          <p14:tracePt t="133969" x="2152650" y="5718175"/>
          <p14:tracePt t="133976" x="2216150" y="5718175"/>
          <p14:tracePt t="133984" x="2263775" y="5718175"/>
          <p14:tracePt t="133991" x="2295525" y="5718175"/>
          <p14:tracePt t="134000" x="2359025" y="5718175"/>
          <p14:tracePt t="134006" x="2416175" y="5718175"/>
          <p14:tracePt t="134015" x="2447925" y="5718175"/>
          <p14:tracePt t="134022" x="2479675" y="5718175"/>
          <p14:tracePt t="134029" x="2503488" y="5718175"/>
          <p14:tracePt t="134036" x="2527300" y="5718175"/>
          <p14:tracePt t="134045" x="2543175" y="5718175"/>
          <p14:tracePt t="134067" x="2574925" y="5718175"/>
          <p14:tracePt t="134074" x="2582863" y="5718175"/>
          <p14:tracePt t="134089" x="2598738" y="5718175"/>
          <p14:tracePt t="134097" x="2614613" y="5718175"/>
          <p14:tracePt t="134104" x="2622550" y="5718175"/>
          <p14:tracePt t="134111" x="2630488" y="5718175"/>
          <p14:tracePt t="134119" x="2638425" y="5718175"/>
          <p14:tracePt t="134126" x="2654300" y="5718175"/>
          <p14:tracePt t="134134" x="2662238" y="5718175"/>
          <p14:tracePt t="134141" x="2678113" y="5718175"/>
          <p14:tracePt t="134149" x="2686050" y="5718175"/>
          <p14:tracePt t="134156" x="2693988" y="5718175"/>
          <p14:tracePt t="134171" x="2701925" y="5718175"/>
          <p14:tracePt t="134180" x="2709863" y="5718175"/>
          <p14:tracePt t="134201" x="2717800" y="5718175"/>
          <p14:tracePt t="134395" x="2725738" y="5718175"/>
          <p14:tracePt t="134404" x="2733675" y="5718175"/>
          <p14:tracePt t="134411" x="2741613" y="5718175"/>
          <p14:tracePt t="134419" x="2759075" y="5718175"/>
          <p14:tracePt t="134426" x="2767013" y="5718175"/>
          <p14:tracePt t="134434" x="2782888" y="5718175"/>
          <p14:tracePt t="134442" x="2798763" y="5718175"/>
          <p14:tracePt t="134450" x="2814638" y="5718175"/>
          <p14:tracePt t="134456" x="2838450" y="5718175"/>
          <p14:tracePt t="134465" x="2854325" y="5718175"/>
          <p14:tracePt t="134471" x="2878138" y="5718175"/>
          <p14:tracePt t="134479" x="2901950" y="5718175"/>
          <p14:tracePt t="134486" x="2917825" y="5718175"/>
          <p14:tracePt t="134495" x="2941638" y="5718175"/>
          <p14:tracePt t="134501" x="2949575" y="5718175"/>
          <p14:tracePt t="134510" x="2965450" y="5718175"/>
          <p14:tracePt t="134517" x="2989263" y="5718175"/>
          <p14:tracePt t="134524" x="3005138" y="5718175"/>
          <p14:tracePt t="134532" x="3021013" y="5718175"/>
          <p14:tracePt t="134539" x="3044825" y="5718175"/>
          <p14:tracePt t="134547" x="3060700" y="5718175"/>
          <p14:tracePt t="134554" x="3068638" y="5718175"/>
          <p14:tracePt t="134561" x="3084513" y="5718175"/>
          <p14:tracePt t="134568" x="3092450" y="5718175"/>
          <p14:tracePt t="134576" x="3109913" y="5718175"/>
          <p14:tracePt t="134591" x="3125788" y="5718175"/>
          <p14:tracePt t="134606" x="3141663" y="5718175"/>
          <p14:tracePt t="134614" x="3149600" y="5718175"/>
          <p14:tracePt t="134630" x="3157538" y="5718175"/>
          <p14:tracePt t="134636" x="3165475" y="5718175"/>
          <p14:tracePt t="134651" x="3181350" y="5718175"/>
          <p14:tracePt t="134667" x="3189288" y="5718175"/>
          <p14:tracePt t="134674" x="3197225" y="5718175"/>
          <p14:tracePt t="134682" x="3205163" y="5718175"/>
          <p14:tracePt t="134689" x="3213100" y="5718175"/>
          <p14:tracePt t="134704" x="3221038" y="5718175"/>
          <p14:tracePt t="134711" x="3228975" y="5718175"/>
          <p14:tracePt t="134719" x="3236913" y="5718175"/>
          <p14:tracePt t="134727" x="3244850" y="5718175"/>
          <p14:tracePt t="134734" x="3252788" y="5718175"/>
          <p14:tracePt t="134741" x="3268663" y="5718175"/>
          <p14:tracePt t="134756" x="3276600" y="5718175"/>
          <p14:tracePt t="134764" x="3292475" y="5726113"/>
          <p14:tracePt t="134780" x="3308350" y="5726113"/>
          <p14:tracePt t="134786" x="3316288" y="5726113"/>
          <p14:tracePt t="134794" x="3324225" y="5726113"/>
          <p14:tracePt t="134802" x="3332163" y="5726113"/>
          <p14:tracePt t="134809" x="3340100" y="5726113"/>
          <p14:tracePt t="134824" x="3348038" y="5726113"/>
          <p14:tracePt t="134832" x="3355975" y="5726113"/>
          <p14:tracePt t="134839" x="3363913" y="5726113"/>
          <p14:tracePt t="134854" x="3371850" y="5726113"/>
          <p14:tracePt t="134862" x="3379788" y="5726113"/>
          <p14:tracePt t="134869" x="3387725" y="5726113"/>
          <p14:tracePt t="134884" x="3395663" y="5726113"/>
          <p14:tracePt t="134900" x="3403600" y="5726113"/>
          <p14:tracePt t="134961" x="3411538" y="5726113"/>
          <p14:tracePt t="135162" x="0" y="0"/>
        </p14:tracePtLst>
      </p14:laserTraceLst>
    </p:ext>
    <p:ext uri="{E180D4A7-C9FB-4DFB-919C-405C955672EB}">
      <p14:showEvtLst xmlns:p14="http://schemas.microsoft.com/office/powerpoint/2010/main">
        <p14:playEvt time="12" objId="3"/>
        <p14:stopEvt time="182498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90B75-547A-4109-AC97-B571400C43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03A337-180C-4311-94B9-7667EB760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6" name="mm6s6">
            <a:hlinkClick r:id="" action="ppaction://media"/>
            <a:extLst>
              <a:ext uri="{FF2B5EF4-FFF2-40B4-BE49-F238E27FC236}">
                <a16:creationId xmlns:a16="http://schemas.microsoft.com/office/drawing/2014/main" id="{5ECB8B7B-F3A9-4D37-8AD9-27F9477DD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558930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58CCA1A7-F76F-4469-84B6-E9E1349F107B}"/>
                  </a:ext>
                </a:extLst>
              </p14:cNvPr>
              <p14:cNvContentPartPr/>
              <p14:nvPr/>
            </p14:nvContentPartPr>
            <p14:xfrm>
              <a:off x="4989620" y="4124249"/>
              <a:ext cx="89280" cy="1224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58CCA1A7-F76F-4469-84B6-E9E1349F10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71620" y="4106609"/>
                <a:ext cx="12492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5F5809EE-7A14-4E2D-98E6-0A06D145D247}"/>
                  </a:ext>
                </a:extLst>
              </p14:cNvPr>
              <p14:cNvContentPartPr/>
              <p14:nvPr/>
            </p14:nvContentPartPr>
            <p14:xfrm>
              <a:off x="5000420" y="3938129"/>
              <a:ext cx="62640" cy="13320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5F5809EE-7A14-4E2D-98E6-0A06D145D2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82780" y="3920489"/>
                <a:ext cx="98280" cy="16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867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70"/>
    </mc:Choice>
    <mc:Fallback>
      <p:transition spd="slow" advTm="9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91" x="1522413" y="4249738"/>
          <p14:tracePt t="9284" x="1530350" y="4249738"/>
          <p14:tracePt t="9292" x="1538288" y="4249738"/>
          <p14:tracePt t="9300" x="1554163" y="4249738"/>
          <p14:tracePt t="9307" x="1570038" y="4249738"/>
          <p14:tracePt t="9315" x="1593850" y="4257675"/>
          <p14:tracePt t="9323" x="1617663" y="4265613"/>
          <p14:tracePt t="9330" x="1658938" y="4265613"/>
          <p14:tracePt t="9338" x="1698625" y="4281488"/>
          <p14:tracePt t="9345" x="1754188" y="4281488"/>
          <p14:tracePt t="9352" x="1809750" y="4291013"/>
          <p14:tracePt t="9360" x="1849438" y="4291013"/>
          <p14:tracePt t="9368" x="1912938" y="4291013"/>
          <p14:tracePt t="9376" x="1976438" y="4291013"/>
          <p14:tracePt t="9383" x="2049463" y="4291013"/>
          <p14:tracePt t="9391" x="2120900" y="4291013"/>
          <p14:tracePt t="9398" x="2192338" y="4291013"/>
          <p14:tracePt t="9405" x="2263775" y="4291013"/>
          <p14:tracePt t="9412" x="2311400" y="4291013"/>
          <p14:tracePt t="9420" x="2374900" y="4291013"/>
          <p14:tracePt t="9428" x="2439988" y="4291013"/>
          <p14:tracePt t="9435" x="2495550" y="4291013"/>
          <p14:tracePt t="9442" x="2559050" y="4291013"/>
          <p14:tracePt t="9451" x="2606675" y="4291013"/>
          <p14:tracePt t="9458" x="2646363" y="4291013"/>
          <p14:tracePt t="9466" x="2686050" y="4291013"/>
          <p14:tracePt t="9472" x="2725738" y="4291013"/>
          <p14:tracePt t="9481" x="2774950" y="4291013"/>
          <p14:tracePt t="9488" x="2806700" y="4291013"/>
          <p14:tracePt t="9495" x="2846388" y="4291013"/>
          <p14:tracePt t="9503" x="2870200" y="4291013"/>
          <p14:tracePt t="9510" x="2901950" y="4291013"/>
          <p14:tracePt t="9518" x="2925763" y="4291013"/>
          <p14:tracePt t="9525" x="2949575" y="4291013"/>
          <p14:tracePt t="9533" x="2973388" y="4291013"/>
          <p14:tracePt t="9540" x="2997200" y="4291013"/>
          <p14:tracePt t="9548" x="3021013" y="4291013"/>
          <p14:tracePt t="9555" x="3036888" y="4291013"/>
          <p14:tracePt t="9562" x="3052763" y="4291013"/>
          <p14:tracePt t="9570" x="3076575" y="4291013"/>
          <p14:tracePt t="9577" x="3092450" y="4291013"/>
          <p14:tracePt t="9585" x="3117850" y="4291013"/>
          <p14:tracePt t="9592" x="3133725" y="4298950"/>
          <p14:tracePt t="9601" x="3157538" y="4298950"/>
          <p14:tracePt t="9608" x="3165475" y="4298950"/>
          <p14:tracePt t="9616" x="3189288" y="4298950"/>
          <p14:tracePt t="9622" x="3205163" y="4298950"/>
          <p14:tracePt t="9630" x="3221038" y="4298950"/>
          <p14:tracePt t="9639" x="3236913" y="4298950"/>
          <p14:tracePt t="9645" x="3244850" y="4298950"/>
          <p14:tracePt t="9652" x="3260725" y="4298950"/>
          <p14:tracePt t="9660" x="3276600" y="4298950"/>
          <p14:tracePt t="9669" x="3284538" y="4298950"/>
          <p14:tracePt t="9675" x="3292475" y="4298950"/>
          <p14:tracePt t="9683" x="3300413" y="4298950"/>
          <p14:tracePt t="9690" x="3308350" y="4298950"/>
          <p14:tracePt t="9700" x="3316288" y="4298950"/>
          <p14:tracePt t="9705" x="3324225" y="4298950"/>
          <p14:tracePt t="12377" x="3363913" y="4298950"/>
          <p14:tracePt t="12379" x="3379788" y="4298950"/>
          <p14:tracePt t="12659" x="3387725" y="4298950"/>
          <p14:tracePt t="12667" x="3419475" y="4298950"/>
          <p14:tracePt t="12676" x="3451225" y="4298950"/>
          <p14:tracePt t="12682" x="3476625" y="4298950"/>
          <p14:tracePt t="12690" x="3508375" y="4298950"/>
          <p14:tracePt t="12698" x="3556000" y="4298950"/>
          <p14:tracePt t="12705" x="3587750" y="4291013"/>
          <p14:tracePt t="12713" x="3643313" y="4273550"/>
          <p14:tracePt t="12720" x="3706813" y="4249738"/>
          <p14:tracePt t="12728" x="3770313" y="4217988"/>
          <p14:tracePt t="12736" x="3843338" y="4178300"/>
          <p14:tracePt t="12743" x="3922713" y="4146550"/>
          <p14:tracePt t="12750" x="3994150" y="4114800"/>
          <p14:tracePt t="12758" x="4057650" y="4075113"/>
          <p14:tracePt t="12767" x="4137025" y="4043363"/>
          <p14:tracePt t="12772" x="4210050" y="4011613"/>
          <p14:tracePt t="12780" x="4273550" y="3979863"/>
          <p14:tracePt t="12788" x="4344988" y="3930650"/>
          <p14:tracePt t="12796" x="4400550" y="3890963"/>
          <p14:tracePt t="12802" x="4456113" y="3843338"/>
          <p14:tracePt t="12810" x="4519613" y="3795713"/>
          <p14:tracePt t="12817" x="4567238" y="3756025"/>
          <p14:tracePt t="12825" x="4608513" y="3716338"/>
          <p14:tracePt t="12833" x="4656138" y="3676650"/>
          <p14:tracePt t="12840" x="4695825" y="3636963"/>
          <p14:tracePt t="12848" x="4735513" y="3595688"/>
          <p14:tracePt t="12855" x="4751388" y="3571875"/>
          <p14:tracePt t="12863" x="4775200" y="3532188"/>
          <p14:tracePt t="12870" x="4791075" y="3516313"/>
          <p14:tracePt t="12878" x="4791075" y="3500438"/>
          <p14:tracePt t="12885" x="4799013" y="3484563"/>
          <p14:tracePt t="12899" x="4799013" y="3468688"/>
          <p14:tracePt t="12907" x="4799013" y="3452813"/>
          <p14:tracePt t="12916" x="4799013" y="3444875"/>
          <p14:tracePt t="12922" x="4799013" y="3436938"/>
          <p14:tracePt t="12931" x="4799013" y="3429000"/>
          <p14:tracePt t="12938" x="4799013" y="3421063"/>
          <p14:tracePt t="12953" x="4799013" y="3405188"/>
          <p14:tracePt t="12961" x="4799013" y="3397250"/>
          <p14:tracePt t="12968" x="4791075" y="3381375"/>
          <p14:tracePt t="12975" x="4791075" y="3373438"/>
          <p14:tracePt t="12983" x="4791075" y="3365500"/>
          <p14:tracePt t="12990" x="4791075" y="3341688"/>
          <p14:tracePt t="13000" x="4791075" y="3317875"/>
          <p14:tracePt t="13005" x="4783138" y="3302000"/>
          <p14:tracePt t="13013" x="4783138" y="3286125"/>
          <p14:tracePt t="13020" x="4783138" y="3262313"/>
          <p14:tracePt t="13029" x="4783138" y="3244850"/>
          <p14:tracePt t="13035" x="4783138" y="3228975"/>
          <p14:tracePt t="13043" x="4783138" y="3213100"/>
          <p14:tracePt t="13050" x="4783138" y="3197225"/>
          <p14:tracePt t="13058" x="4783138" y="3189288"/>
          <p14:tracePt t="13065" x="4783138" y="3181350"/>
          <p14:tracePt t="13073" x="4783138" y="3173413"/>
          <p14:tracePt t="13103" x="4783138" y="3165475"/>
          <p14:tracePt t="13118" x="4791075" y="3165475"/>
          <p14:tracePt t="13140" x="4791075" y="3157538"/>
          <p14:tracePt t="13148" x="4799013" y="3157538"/>
          <p14:tracePt t="13178" x="4799013" y="3149600"/>
          <p14:tracePt t="13185" x="4806950" y="3149600"/>
          <p14:tracePt t="13235" x="4814888" y="3149600"/>
          <p14:tracePt t="13239" x="4822825" y="3141663"/>
          <p14:tracePt t="13337" x="4830763" y="3141663"/>
          <p14:tracePt t="13717" x="4838700" y="3141663"/>
          <p14:tracePt t="13732" x="4854575" y="3141663"/>
          <p14:tracePt t="13740" x="4862513" y="3141663"/>
          <p14:tracePt t="13756" x="4878388" y="3141663"/>
          <p14:tracePt t="13763" x="4886325" y="3141663"/>
          <p14:tracePt t="13770" x="4894263" y="3141663"/>
          <p14:tracePt t="13780" x="4902200" y="3141663"/>
          <p14:tracePt t="13785" x="4910138" y="3141663"/>
          <p14:tracePt t="13793" x="4918075" y="3141663"/>
          <p14:tracePt t="13808" x="4926013" y="3141663"/>
          <p14:tracePt t="13815" x="4933950" y="3141663"/>
          <p14:tracePt t="13823" x="4943475" y="3141663"/>
          <p14:tracePt t="13830" x="4951413" y="3141663"/>
          <p14:tracePt t="13838" x="4959350" y="3141663"/>
          <p14:tracePt t="13846" x="4967288" y="3141663"/>
          <p14:tracePt t="13853" x="4975225" y="3141663"/>
          <p14:tracePt t="13861" x="4983163" y="3141663"/>
          <p14:tracePt t="13867" x="4991100" y="3141663"/>
          <p14:tracePt t="13875" x="4999038" y="3141663"/>
          <p14:tracePt t="13899" x="5014913" y="3141663"/>
          <p14:tracePt t="13913" x="5022850" y="3141663"/>
          <p14:tracePt t="13950" x="5030788" y="3141663"/>
          <p14:tracePt t="13973" x="5038725" y="3141663"/>
          <p14:tracePt t="13989" x="5046663" y="3141663"/>
          <p14:tracePt t="14003" x="5054600" y="3141663"/>
          <p14:tracePt t="14025" x="5062538" y="3141663"/>
          <p14:tracePt t="14093" x="5070475" y="3141663"/>
          <p14:tracePt t="14124" x="5078413" y="3141663"/>
          <p14:tracePt t="14148" x="5086350" y="3141663"/>
          <p14:tracePt t="14168" x="5086350" y="3133725"/>
          <p14:tracePt t="14176" x="5094288" y="3133725"/>
          <p14:tracePt t="14191" x="5102225" y="3133725"/>
          <p14:tracePt t="14199" x="5102225" y="3125788"/>
          <p14:tracePt t="14205" x="5110163" y="3125788"/>
          <p14:tracePt t="14214" x="5118100" y="3125788"/>
          <p14:tracePt t="14220" x="5118100" y="3117850"/>
          <p14:tracePt t="14229" x="5126038" y="3117850"/>
          <p14:tracePt t="14250" x="5141913" y="3109913"/>
          <p14:tracePt t="14267" x="5149850" y="3109913"/>
          <p14:tracePt t="14273" x="5157788" y="3101975"/>
          <p14:tracePt t="14282" x="5165725" y="3101975"/>
          <p14:tracePt t="14288" x="5173663" y="3101975"/>
          <p14:tracePt t="14303" x="5181600" y="3101975"/>
          <p14:tracePt t="14311" x="5189538" y="3094038"/>
          <p14:tracePt t="14326" x="5197475" y="3094038"/>
          <p14:tracePt t="14333" x="5197475" y="3086100"/>
          <p14:tracePt t="14349" x="5205413" y="3086100"/>
          <p14:tracePt t="14364" x="5213350" y="3086100"/>
          <p14:tracePt t="14370" x="5221288" y="3086100"/>
          <p14:tracePt t="14380" x="5229225" y="3086100"/>
          <p14:tracePt t="14385" x="5237163" y="3078163"/>
          <p14:tracePt t="14395" x="5245100" y="3078163"/>
          <p14:tracePt t="14400" x="5260975" y="3078163"/>
          <p14:tracePt t="14408" x="5276850" y="3070225"/>
          <p14:tracePt t="14416" x="5284788" y="3070225"/>
          <p14:tracePt t="14423" x="5310188" y="3054350"/>
          <p14:tracePt t="14431" x="5334000" y="3054350"/>
          <p14:tracePt t="14438" x="5349875" y="3046413"/>
          <p14:tracePt t="14446" x="5365750" y="3038475"/>
          <p14:tracePt t="14453" x="5373688" y="3030538"/>
          <p14:tracePt t="14461" x="5389563" y="3030538"/>
          <p14:tracePt t="14468" x="5397500" y="3030538"/>
          <p14:tracePt t="14475" x="5405438" y="3022600"/>
          <p14:tracePt t="14483" x="5413375" y="3022600"/>
          <p14:tracePt t="14490" x="5421313" y="3014663"/>
          <p14:tracePt t="14505" x="5429250" y="3014663"/>
          <p14:tracePt t="14521" x="5437188" y="3006725"/>
          <p14:tracePt t="14536" x="5445125" y="3006725"/>
          <p14:tracePt t="14543" x="5453063" y="3006725"/>
          <p14:tracePt t="14558" x="5461000" y="3006725"/>
          <p14:tracePt t="14582" x="5468938" y="3006725"/>
          <p14:tracePt t="14599" x="5476875" y="3006725"/>
          <p14:tracePt t="14614" x="5484813" y="2998788"/>
          <p14:tracePt t="14634" x="5492750" y="2998788"/>
          <p14:tracePt t="14644" x="5500688" y="2998788"/>
          <p14:tracePt t="14667" x="5508625" y="2998788"/>
          <p14:tracePt t="14682" x="5516563" y="2998788"/>
          <p14:tracePt t="14696" x="5524500" y="2998788"/>
          <p14:tracePt t="14711" x="5532438" y="2990850"/>
          <p14:tracePt t="14725" x="5540375" y="2990850"/>
          <p14:tracePt t="14733" x="5540375" y="2982913"/>
          <p14:tracePt t="14740" x="5548313" y="2982913"/>
          <p14:tracePt t="14749" x="5556250" y="2982913"/>
          <p14:tracePt t="14765" x="5564188" y="2974975"/>
          <p14:tracePt t="14769" x="5580063" y="2974975"/>
          <p14:tracePt t="14784" x="5588000" y="2974975"/>
          <p14:tracePt t="14791" x="5588000" y="2967038"/>
          <p14:tracePt t="14800" x="5603875" y="2959100"/>
          <p14:tracePt t="14814" x="5611813" y="2951163"/>
          <p14:tracePt t="14821" x="5619750" y="2943225"/>
          <p14:tracePt t="14831" x="5635625" y="2935288"/>
          <p14:tracePt t="14836" x="5635625" y="2927350"/>
          <p14:tracePt t="14843" x="5651500" y="2919413"/>
          <p14:tracePt t="14851" x="5651500" y="2909888"/>
          <p14:tracePt t="14860" x="5659438" y="2894013"/>
          <p14:tracePt t="14867" x="5667375" y="2894013"/>
          <p14:tracePt t="14874" x="5667375" y="2886075"/>
          <p14:tracePt t="14882" x="5676900" y="2878138"/>
          <p14:tracePt t="14890" x="5676900" y="2870200"/>
          <p14:tracePt t="14913" x="5684838" y="2862263"/>
          <p14:tracePt t="14934" x="5692775" y="2854325"/>
          <p14:tracePt t="14956" x="5700713" y="2854325"/>
          <p14:tracePt t="14980" x="5700713" y="2846388"/>
          <p14:tracePt t="15009" x="5700713" y="2838450"/>
          <p14:tracePt t="15052" x="5700713" y="2830513"/>
          <p14:tracePt t="15055" x="5708650" y="2830513"/>
          <p14:tracePt t="15065" x="5708650" y="2822575"/>
          <p14:tracePt t="15078" x="5708650" y="2814638"/>
          <p14:tracePt t="15086" x="5716588" y="2806700"/>
          <p14:tracePt t="15096" x="5716588" y="2798763"/>
          <p14:tracePt t="15101" x="5716588" y="2782888"/>
          <p14:tracePt t="15107" x="5724525" y="2774950"/>
          <p14:tracePt t="15114" x="5724525" y="2759075"/>
          <p14:tracePt t="15123" x="5724525" y="2743200"/>
          <p14:tracePt t="15132" x="5724525" y="2735263"/>
          <p14:tracePt t="15138" x="5724525" y="2727325"/>
          <p14:tracePt t="15145" x="5724525" y="2719388"/>
          <p14:tracePt t="15160" x="5724525" y="2703513"/>
          <p14:tracePt t="15174" x="5724525" y="2695575"/>
          <p14:tracePt t="15184" x="5724525" y="2679700"/>
          <p14:tracePt t="15200" x="5724525" y="2671763"/>
          <p14:tracePt t="15204" x="5724525" y="2663825"/>
          <p14:tracePt t="15216" x="5724525" y="2655888"/>
          <p14:tracePt t="15220" x="5716588" y="2640013"/>
          <p14:tracePt t="15235" x="5708650" y="2632075"/>
          <p14:tracePt t="15266" x="5708650" y="2624138"/>
          <p14:tracePt t="15360" x="5708650" y="2616200"/>
          <p14:tracePt t="15365" x="5716588" y="2608263"/>
          <p14:tracePt t="15370" x="5724525" y="2600325"/>
          <p14:tracePt t="15379" x="5732463" y="2592388"/>
          <p14:tracePt t="15387" x="5740400" y="2592388"/>
          <p14:tracePt t="15393" x="5740400" y="2584450"/>
          <p14:tracePt t="15401" x="5748338" y="2584450"/>
          <p14:tracePt t="15407" x="5756275" y="2566988"/>
          <p14:tracePt t="15417" x="5764213" y="2566988"/>
          <p14:tracePt t="15424" x="5780088" y="2551113"/>
          <p14:tracePt t="15432" x="5795963" y="2543175"/>
          <p14:tracePt t="15437" x="5811838" y="2527300"/>
          <p14:tracePt t="15446" x="5843588" y="2511425"/>
          <p14:tracePt t="15455" x="5859463" y="2495550"/>
          <p14:tracePt t="15462" x="5883275" y="2487613"/>
          <p14:tracePt t="15467" x="5907088" y="2471738"/>
          <p14:tracePt t="15473" x="5930900" y="2463800"/>
          <p14:tracePt t="15482" x="5946775" y="2463800"/>
          <p14:tracePt t="15488" x="5954713" y="2463800"/>
          <p14:tracePt t="15497" x="5962650" y="2463800"/>
          <p14:tracePt t="15503" x="5970588" y="2455863"/>
          <p14:tracePt t="15518" x="5978525" y="2455863"/>
          <p14:tracePt t="15526" x="5986463" y="2455863"/>
          <p14:tracePt t="15541" x="5994400" y="2455863"/>
          <p14:tracePt t="15549" x="6002338" y="2455863"/>
          <p14:tracePt t="15555" x="6018213" y="2455863"/>
          <p14:tracePt t="15564" x="6026150" y="2455863"/>
          <p14:tracePt t="15571" x="6051550" y="2463800"/>
          <p14:tracePt t="15579" x="6067425" y="2471738"/>
          <p14:tracePt t="15587" x="6075363" y="2479675"/>
          <p14:tracePt t="15594" x="6091238" y="2487613"/>
          <p14:tracePt t="15600" x="6107113" y="2495550"/>
          <p14:tracePt t="15609" x="6115050" y="2495550"/>
          <p14:tracePt t="15616" x="6122988" y="2495550"/>
          <p14:tracePt t="15623" x="6130925" y="2495550"/>
          <p14:tracePt t="15631" x="6138863" y="2495550"/>
          <p14:tracePt t="15646" x="6138863" y="2503488"/>
          <p14:tracePt t="15653" x="6146800" y="2503488"/>
          <p14:tracePt t="15668" x="6154738" y="2503488"/>
          <p14:tracePt t="15783" x="6146800" y="2511425"/>
          <p14:tracePt t="15791" x="6130925" y="2519363"/>
          <p14:tracePt t="15798" x="6122988" y="2527300"/>
          <p14:tracePt t="15805" x="6107113" y="2543175"/>
          <p14:tracePt t="15813" x="6083300" y="2559050"/>
          <p14:tracePt t="15820" x="6075363" y="2566988"/>
          <p14:tracePt t="15830" x="6059488" y="2584450"/>
          <p14:tracePt t="15835" x="6043613" y="2608263"/>
          <p14:tracePt t="15843" x="6026150" y="2624138"/>
          <p14:tracePt t="15854" x="6018213" y="2655888"/>
          <p14:tracePt t="15857" x="6018213" y="2671763"/>
          <p14:tracePt t="15865" x="5994400" y="2703513"/>
          <p14:tracePt t="15870" x="5978525" y="2743200"/>
          <p14:tracePt t="15878" x="5970588" y="2767013"/>
          <p14:tracePt t="15885" x="5946775" y="2806700"/>
          <p14:tracePt t="15894" x="5930900" y="2830513"/>
          <p14:tracePt t="15900" x="5930900" y="2846388"/>
          <p14:tracePt t="15908" x="5922963" y="2862263"/>
          <p14:tracePt t="15915" x="5922963" y="2878138"/>
          <p14:tracePt t="15923" x="5915025" y="2878138"/>
          <p14:tracePt t="15938" x="5915025" y="2886075"/>
          <p14:tracePt t="16030" x="5930900" y="2886075"/>
          <p14:tracePt t="16040" x="5946775" y="2886075"/>
          <p14:tracePt t="16046" x="5978525" y="2886075"/>
          <p14:tracePt t="16053" x="6002338" y="2886075"/>
          <p14:tracePt t="16060" x="6026150" y="2886075"/>
          <p14:tracePt t="16069" x="6059488" y="2886075"/>
          <p14:tracePt t="16074" x="6083300" y="2886075"/>
          <p14:tracePt t="16084" x="6107113" y="2886075"/>
          <p14:tracePt t="16089" x="6138863" y="2886075"/>
          <p14:tracePt t="16098" x="6162675" y="2886075"/>
          <p14:tracePt t="16105" x="6178550" y="2886075"/>
          <p14:tracePt t="16114" x="6202363" y="2886075"/>
          <p14:tracePt t="16119" x="6218238" y="2886075"/>
          <p14:tracePt t="16129" x="6234113" y="2886075"/>
          <p14:tracePt t="16135" x="6249988" y="2886075"/>
          <p14:tracePt t="16142" x="6273800" y="2886075"/>
          <p14:tracePt t="16150" x="6289675" y="2886075"/>
          <p14:tracePt t="16156" x="6321425" y="2886075"/>
          <p14:tracePt t="16164" x="6337300" y="2886075"/>
          <p14:tracePt t="16171" x="6345238" y="2878138"/>
          <p14:tracePt t="16179" x="6369050" y="2870200"/>
          <p14:tracePt t="16195" x="6376988" y="2870200"/>
          <p14:tracePt t="16262" x="6376988" y="2886075"/>
          <p14:tracePt t="16268" x="6376988" y="2909888"/>
          <p14:tracePt t="16276" x="6376988" y="2927350"/>
          <p14:tracePt t="16283" x="6376988" y="2959100"/>
          <p14:tracePt t="16290" x="6376988" y="2990850"/>
          <p14:tracePt t="16298" x="6376988" y="3022600"/>
          <p14:tracePt t="16305" x="6376988" y="3054350"/>
          <p14:tracePt t="16314" x="6376988" y="3094038"/>
          <p14:tracePt t="16321" x="6376988" y="3133725"/>
          <p14:tracePt t="16328" x="6376988" y="3165475"/>
          <p14:tracePt t="16336" x="6376988" y="3221038"/>
          <p14:tracePt t="16344" x="6376988" y="3262313"/>
          <p14:tracePt t="16350" x="6376988" y="3302000"/>
          <p14:tracePt t="16359" x="6376988" y="3341688"/>
          <p14:tracePt t="16366" x="6376988" y="3365500"/>
          <p14:tracePt t="16373" x="6376988" y="3397250"/>
          <p14:tracePt t="16381" x="6376988" y="3413125"/>
          <p14:tracePt t="16388" x="6376988" y="3421063"/>
          <p14:tracePt t="16397" x="6376988" y="3436938"/>
          <p14:tracePt t="16413" x="6384925" y="3444875"/>
          <p14:tracePt t="16433" x="6384925" y="3452813"/>
          <p14:tracePt t="16442" x="6384925" y="3460750"/>
          <p14:tracePt t="16448" x="6384925" y="3468688"/>
          <p14:tracePt t="16457" x="6384925" y="3500438"/>
          <p14:tracePt t="16464" x="6384925" y="3516313"/>
          <p14:tracePt t="16471" x="6353175" y="3556000"/>
          <p14:tracePt t="16479" x="6321425" y="3605213"/>
          <p14:tracePt t="16486" x="6281738" y="3652838"/>
          <p14:tracePt t="16494" x="6242050" y="3692525"/>
          <p14:tracePt t="16501" x="6202363" y="3732213"/>
          <p14:tracePt t="16509" x="6178550" y="3756025"/>
          <p14:tracePt t="16515" x="6146800" y="3771900"/>
          <p14:tracePt t="16523" x="6122988" y="3795713"/>
          <p14:tracePt t="16533" x="6083300" y="3819525"/>
          <p14:tracePt t="16538" x="6043613" y="3843338"/>
          <p14:tracePt t="16547" x="6018213" y="3851275"/>
          <p14:tracePt t="16553" x="5970588" y="3875088"/>
          <p14:tracePt t="16561" x="5938838" y="3890963"/>
          <p14:tracePt t="16568" x="5875338" y="3914775"/>
          <p14:tracePt t="16577" x="5819775" y="3930650"/>
          <p14:tracePt t="16584" x="5756275" y="3956050"/>
          <p14:tracePt t="16591" x="5676900" y="3979863"/>
          <p14:tracePt t="16598" x="5603875" y="4011613"/>
          <p14:tracePt t="16606" x="5548313" y="4027488"/>
          <p14:tracePt t="16614" x="5500688" y="4043363"/>
          <p14:tracePt t="16620" x="5429250" y="4067175"/>
          <p14:tracePt t="16629" x="5405438" y="4067175"/>
          <p14:tracePt t="16635" x="5381625" y="4075113"/>
          <p14:tracePt t="16644" x="5373688" y="4083050"/>
          <p14:tracePt t="16650" x="5365750" y="4090988"/>
          <p14:tracePt t="16658" x="5357813" y="4090988"/>
          <p14:tracePt t="16666" x="5349875" y="4090988"/>
          <p14:tracePt t="16673" x="5341938" y="4090988"/>
          <p14:tracePt t="16689" x="5341938" y="4098925"/>
          <p14:tracePt t="16697" x="5334000" y="4098925"/>
          <p14:tracePt t="16705" x="5326063" y="4098925"/>
          <p14:tracePt t="16719" x="5318125" y="4114800"/>
          <p14:tracePt t="16727" x="5300663" y="4114800"/>
          <p14:tracePt t="16734" x="5292725" y="4114800"/>
          <p14:tracePt t="16741" x="5284788" y="4122738"/>
          <p14:tracePt t="16748" x="5260975" y="4130675"/>
          <p14:tracePt t="16764" x="5253038" y="4130675"/>
          <p14:tracePt t="16878" x="5253038" y="4138613"/>
          <p14:tracePt t="16886" x="5260975" y="4146550"/>
          <p14:tracePt t="16893" x="5276850" y="4146550"/>
          <p14:tracePt t="16914" x="5405438" y="4186238"/>
          <p14:tracePt t="16922" x="5468938" y="4194175"/>
          <p14:tracePt t="16930" x="5548313" y="4210050"/>
          <p14:tracePt t="16937" x="5627688" y="4217988"/>
          <p14:tracePt t="16946" x="5692775" y="4225925"/>
          <p14:tracePt t="16951" x="5803900" y="4241800"/>
          <p14:tracePt t="16960" x="5891213" y="4257675"/>
          <p14:tracePt t="16968" x="5994400" y="4265613"/>
          <p14:tracePt t="16974" x="6099175" y="4281488"/>
          <p14:tracePt t="16983" x="6194425" y="4291013"/>
          <p14:tracePt t="16989" x="6281738" y="4298950"/>
          <p14:tracePt t="16998" x="6369050" y="4306888"/>
          <p14:tracePt t="17003" x="6410325" y="4306888"/>
          <p14:tracePt t="17012" x="6465888" y="4322763"/>
          <p14:tracePt t="17019" x="6513513" y="4322763"/>
          <p14:tracePt t="17032" x="6545263" y="4330700"/>
          <p14:tracePt t="17036" x="6553200" y="4338638"/>
          <p14:tracePt t="17044" x="6561138" y="4338638"/>
          <p14:tracePt t="17096" x="6569075" y="4338638"/>
          <p14:tracePt t="17103" x="6577013" y="4338638"/>
          <p14:tracePt t="17111" x="6584950" y="4338638"/>
          <p14:tracePt t="17119" x="6592888" y="4346575"/>
          <p14:tracePt t="17127" x="6632575" y="4354513"/>
          <p14:tracePt t="17133" x="6664325" y="4354513"/>
          <p14:tracePt t="17140" x="6704013" y="4362450"/>
          <p14:tracePt t="17147" x="6743700" y="4370388"/>
          <p14:tracePt t="17155" x="6777038" y="4370388"/>
          <p14:tracePt t="17161" x="6824663" y="4378325"/>
          <p14:tracePt t="17169" x="6864350" y="4386263"/>
          <p14:tracePt t="17176" x="6896100" y="4386263"/>
          <p14:tracePt t="17182" x="6943725" y="4394200"/>
          <p14:tracePt t="17193" x="6975475" y="4402138"/>
          <p14:tracePt t="17202" x="6991350" y="4402138"/>
          <p14:tracePt t="17210" x="7023100" y="4410075"/>
          <p14:tracePt t="17217" x="7054850" y="4418013"/>
          <p14:tracePt t="17224" x="7086600" y="4418013"/>
          <p14:tracePt t="17232" x="7110413" y="4418013"/>
          <p14:tracePt t="17239" x="7135813" y="4425950"/>
          <p14:tracePt t="17247" x="7151688" y="4425950"/>
          <p14:tracePt t="17252" x="7167563" y="4425950"/>
          <p14:tracePt t="17261" x="7175500" y="4425950"/>
          <p14:tracePt t="17460" x="0" y="0"/>
        </p14:tracePtLst>
        <p14:tracePtLst>
          <p14:tracePt t="27991" x="5038725" y="2822575"/>
          <p14:tracePt t="28410" x="5038725" y="2830513"/>
          <p14:tracePt t="28419" x="5038725" y="2838450"/>
          <p14:tracePt t="28426" x="5046663" y="2846388"/>
          <p14:tracePt t="28434" x="5046663" y="2862263"/>
          <p14:tracePt t="28441" x="5046663" y="2870200"/>
          <p14:tracePt t="28449" x="5046663" y="2886075"/>
          <p14:tracePt t="28456" x="5054600" y="2894013"/>
          <p14:tracePt t="28463" x="5054600" y="2919413"/>
          <p14:tracePt t="28470" x="5054600" y="2927350"/>
          <p14:tracePt t="28478" x="5054600" y="2935288"/>
          <p14:tracePt t="28486" x="5054600" y="2943225"/>
          <p14:tracePt t="28500" x="5054600" y="2951163"/>
          <p14:tracePt t="28517" x="5054600" y="2959100"/>
          <p14:tracePt t="28523" x="5054600" y="2967038"/>
          <p14:tracePt t="28545" x="5062538" y="2974975"/>
          <p14:tracePt t="28561" x="5062538" y="2982913"/>
          <p14:tracePt t="28575" x="5062538" y="2990850"/>
          <p14:tracePt t="28585" x="5062538" y="2998788"/>
          <p14:tracePt t="28591" x="5070475" y="2998788"/>
          <p14:tracePt t="28599" x="5070475" y="3006725"/>
          <p14:tracePt t="28830" x="5078413" y="3006725"/>
          <p14:tracePt t="28875" x="5078413" y="3014663"/>
          <p14:tracePt t="28890" x="5086350" y="3022600"/>
          <p14:tracePt t="28903" x="5086350" y="3030538"/>
          <p14:tracePt t="28906" x="5086350" y="3038475"/>
          <p14:tracePt t="28913" x="5094288" y="3054350"/>
          <p14:tracePt t="28928" x="5094288" y="3070225"/>
          <p14:tracePt t="28936" x="5094288" y="3086100"/>
          <p14:tracePt t="28943" x="5094288" y="3094038"/>
          <p14:tracePt t="28951" x="5094288" y="3109913"/>
          <p14:tracePt t="28958" x="5094288" y="3117850"/>
          <p14:tracePt t="28967" x="5094288" y="3125788"/>
          <p14:tracePt t="28974" x="5094288" y="3141663"/>
          <p14:tracePt t="28981" x="5094288" y="3149600"/>
          <p14:tracePt t="28989" x="5094288" y="3165475"/>
          <p14:tracePt t="28996" x="5094288" y="3181350"/>
          <p14:tracePt t="29003" x="5094288" y="3197225"/>
          <p14:tracePt t="29010" x="5094288" y="3205163"/>
          <p14:tracePt t="29019" x="5094288" y="3213100"/>
          <p14:tracePt t="29025" x="5094288" y="3236913"/>
          <p14:tracePt t="29034" x="5086350" y="3236913"/>
          <p14:tracePt t="29041" x="5086350" y="3252788"/>
          <p14:tracePt t="29049" x="5086350" y="3262313"/>
          <p14:tracePt t="29056" x="5086350" y="3270250"/>
          <p14:tracePt t="29071" x="5086350" y="3278188"/>
          <p14:tracePt t="29078" x="5078413" y="3286125"/>
          <p14:tracePt t="29086" x="5078413" y="3302000"/>
          <p14:tracePt t="29093" x="5078413" y="3309938"/>
          <p14:tracePt t="29108" x="5078413" y="3325813"/>
          <p14:tracePt t="29123" x="5078413" y="3333750"/>
          <p14:tracePt t="29130" x="5078413" y="3341688"/>
          <p14:tracePt t="29138" x="5078413" y="3349625"/>
          <p14:tracePt t="29145" x="5078413" y="3357563"/>
          <p14:tracePt t="29161" x="5078413" y="3373438"/>
          <p14:tracePt t="29169" x="5070475" y="3389313"/>
          <p14:tracePt t="29176" x="5070475" y="3397250"/>
          <p14:tracePt t="29183" x="5062538" y="3405188"/>
          <p14:tracePt t="29190" x="5062538" y="3429000"/>
          <p14:tracePt t="29208" x="5062538" y="3436938"/>
          <p14:tracePt t="29213" x="5062538" y="3452813"/>
          <p14:tracePt t="29221" x="5062538" y="3460750"/>
          <p14:tracePt t="29236" x="5062538" y="3468688"/>
          <p14:tracePt t="29243" x="5062538" y="3476625"/>
          <p14:tracePt t="29258" x="5062538" y="3484563"/>
          <p14:tracePt t="29349" x="5070475" y="3484563"/>
          <p14:tracePt t="29527" x="5078413" y="3484563"/>
          <p14:tracePt t="29536" x="5086350" y="3484563"/>
          <p14:tracePt t="29573" x="5094288" y="3484563"/>
          <p14:tracePt t="29581" x="5094288" y="3476625"/>
          <p14:tracePt t="29596" x="5094288" y="3468688"/>
          <p14:tracePt t="29610" x="5102225" y="3468688"/>
          <p14:tracePt t="29686" x="5110163" y="3468688"/>
          <p14:tracePt t="29693" x="5118100" y="3468688"/>
          <p14:tracePt t="29701" x="5126038" y="3476625"/>
          <p14:tracePt t="29716" x="5141913" y="3484563"/>
          <p14:tracePt t="29723" x="5149850" y="3492500"/>
          <p14:tracePt t="29731" x="5165725" y="3492500"/>
          <p14:tracePt t="29738" x="5181600" y="3500438"/>
          <p14:tracePt t="29746" x="5189538" y="3508375"/>
          <p14:tracePt t="29753" x="5197475" y="3508375"/>
          <p14:tracePt t="29760" x="5205413" y="3516313"/>
          <p14:tracePt t="29776" x="5213350" y="3516313"/>
          <p14:tracePt t="29784" x="5221288" y="3516313"/>
          <p14:tracePt t="29836" x="5229225" y="3516313"/>
          <p14:tracePt t="29852" x="5237163" y="3516313"/>
          <p14:tracePt t="29859" x="5245100" y="3516313"/>
          <p14:tracePt t="29867" x="5253038" y="3516313"/>
          <p14:tracePt t="29874" x="5268913" y="3516313"/>
          <p14:tracePt t="29881" x="5284788" y="3516313"/>
          <p14:tracePt t="29904" x="5334000" y="3500438"/>
          <p14:tracePt t="29911" x="5357813" y="3484563"/>
          <p14:tracePt t="29919" x="5381625" y="3468688"/>
          <p14:tracePt t="29926" x="5413375" y="3452813"/>
          <p14:tracePt t="29935" x="5429250" y="3436938"/>
          <p14:tracePt t="29941" x="5445125" y="3421063"/>
          <p14:tracePt t="29950" x="5461000" y="3413125"/>
          <p14:tracePt t="29956" x="5484813" y="3405188"/>
          <p14:tracePt t="29964" x="5484813" y="3397250"/>
          <p14:tracePt t="30068" x="5492750" y="3397250"/>
          <p14:tracePt t="30091" x="5500688" y="3397250"/>
          <p14:tracePt t="30105" x="5500688" y="3389313"/>
          <p14:tracePt t="30113" x="5508625" y="3389313"/>
          <p14:tracePt t="30120" x="5516563" y="3389313"/>
          <p14:tracePt t="30128" x="5516563" y="3373438"/>
          <p14:tracePt t="30143" x="5516563" y="3365500"/>
          <p14:tracePt t="30158" x="5516563" y="3357563"/>
          <p14:tracePt t="30165" x="5524500" y="3349625"/>
          <p14:tracePt t="30181" x="5524500" y="3341688"/>
          <p14:tracePt t="30196" x="5524500" y="3333750"/>
          <p14:tracePt t="30219" x="5524500" y="3325813"/>
          <p14:tracePt t="30226" x="5524500" y="3317875"/>
          <p14:tracePt t="30235" x="5524500" y="3309938"/>
          <p14:tracePt t="30241" x="5532438" y="3302000"/>
          <p14:tracePt t="30250" x="5540375" y="3286125"/>
          <p14:tracePt t="30256" x="5540375" y="3278188"/>
          <p14:tracePt t="30264" x="5540375" y="3262313"/>
          <p14:tracePt t="30271" x="5540375" y="3252788"/>
          <p14:tracePt t="30279" x="5548313" y="3236913"/>
          <p14:tracePt t="30286" x="5556250" y="3221038"/>
          <p14:tracePt t="30293" x="5564188" y="3205163"/>
          <p14:tracePt t="30302" x="5564188" y="3189288"/>
          <p14:tracePt t="30309" x="5564188" y="3165475"/>
          <p14:tracePt t="30316" x="5564188" y="3141663"/>
          <p14:tracePt t="30323" x="5564188" y="3125788"/>
          <p14:tracePt t="30333" x="5564188" y="3101975"/>
          <p14:tracePt t="30338" x="5564188" y="3086100"/>
          <p14:tracePt t="30346" x="5564188" y="3078163"/>
          <p14:tracePt t="30353" x="5564188" y="3070225"/>
          <p14:tracePt t="30361" x="5564188" y="3054350"/>
          <p14:tracePt t="30376" x="5564188" y="3046413"/>
          <p14:tracePt t="30391" x="5564188" y="3038475"/>
          <p14:tracePt t="30406" x="5564188" y="3030538"/>
          <p14:tracePt t="30421" x="5564188" y="3022600"/>
          <p14:tracePt t="30436" x="5564188" y="3014663"/>
          <p14:tracePt t="30452" x="5564188" y="3006725"/>
          <p14:tracePt t="30571" x="5572125" y="3006725"/>
          <p14:tracePt t="30579" x="5572125" y="2998788"/>
          <p14:tracePt t="30586" x="5580063" y="2990850"/>
          <p14:tracePt t="30593" x="5588000" y="2990850"/>
          <p14:tracePt t="30608" x="5595938" y="2982913"/>
          <p14:tracePt t="30624" x="5603875" y="2974975"/>
          <p14:tracePt t="30634" x="5611813" y="2967038"/>
          <p14:tracePt t="30638" x="5611813" y="2959100"/>
          <p14:tracePt t="30646" x="5627688" y="2943225"/>
          <p14:tracePt t="30653" x="5627688" y="2935288"/>
          <p14:tracePt t="30661" x="5635625" y="2927350"/>
          <p14:tracePt t="30669" x="5643563" y="2909888"/>
          <p14:tracePt t="30676" x="5643563" y="2894013"/>
          <p14:tracePt t="30684" x="5651500" y="2886075"/>
          <p14:tracePt t="30699" x="5659438" y="2878138"/>
          <p14:tracePt t="30714" x="5667375" y="2862263"/>
          <p14:tracePt t="30736" x="5667375" y="2854325"/>
          <p14:tracePt t="30768" x="5667375" y="2846388"/>
          <p14:tracePt t="30773" x="5676900" y="2846388"/>
          <p14:tracePt t="30803" x="5684838" y="2846388"/>
          <p14:tracePt t="30811" x="5684838" y="2838450"/>
          <p14:tracePt t="30819" x="5692775" y="2838450"/>
          <p14:tracePt t="30835" x="5700713" y="2838450"/>
          <p14:tracePt t="30849" x="5708650" y="2838450"/>
          <p14:tracePt t="30866" x="5716588" y="2838450"/>
          <p14:tracePt t="30872" x="5724525" y="2838450"/>
          <p14:tracePt t="30894" x="5732463" y="2838450"/>
          <p14:tracePt t="30903" x="5756275" y="2854325"/>
          <p14:tracePt t="30921" x="5788025" y="2878138"/>
          <p14:tracePt t="30924" x="5811838" y="2886075"/>
          <p14:tracePt t="30934" x="5827713" y="2901950"/>
          <p14:tracePt t="30939" x="5867400" y="2919413"/>
          <p14:tracePt t="30947" x="5899150" y="2927350"/>
          <p14:tracePt t="30955" x="5946775" y="2943225"/>
          <p14:tracePt t="30962" x="5994400" y="2959100"/>
          <p14:tracePt t="30970" x="6043613" y="2974975"/>
          <p14:tracePt t="30976" x="6099175" y="2990850"/>
          <p14:tracePt t="30985" x="6130925" y="2998788"/>
          <p14:tracePt t="30992" x="6170613" y="3006725"/>
          <p14:tracePt t="31001" x="6210300" y="3014663"/>
          <p14:tracePt t="31007" x="6226175" y="3014663"/>
          <p14:tracePt t="31016" x="6234113" y="3014663"/>
          <p14:tracePt t="31023" x="6242050" y="3014663"/>
          <p14:tracePt t="31178" x="6242050" y="3006725"/>
          <p14:tracePt t="31185" x="6242050" y="2998788"/>
          <p14:tracePt t="31201" x="6249988" y="2990850"/>
          <p14:tracePt t="31208" x="6249988" y="2974975"/>
          <p14:tracePt t="31217" x="6257925" y="2959100"/>
          <p14:tracePt t="31231" x="6257925" y="2943225"/>
          <p14:tracePt t="31238" x="6265863" y="2919413"/>
          <p14:tracePt t="31246" x="6265863" y="2901950"/>
          <p14:tracePt t="31254" x="6265863" y="2886075"/>
          <p14:tracePt t="31261" x="6265863" y="2878138"/>
          <p14:tracePt t="31268" x="6265863" y="2870200"/>
          <p14:tracePt t="31291" x="6265863" y="2862263"/>
          <p14:tracePt t="31354" x="6257925" y="2870200"/>
          <p14:tracePt t="31361" x="6249988" y="2878138"/>
          <p14:tracePt t="31369" x="6242050" y="2886075"/>
          <p14:tracePt t="31377" x="6242050" y="2901950"/>
          <p14:tracePt t="31384" x="6234113" y="2909888"/>
          <p14:tracePt t="31392" x="6226175" y="2927350"/>
          <p14:tracePt t="31400" x="6226175" y="2935288"/>
          <p14:tracePt t="31408" x="6218238" y="2943225"/>
          <p14:tracePt t="31414" x="6218238" y="2959100"/>
          <p14:tracePt t="31422" x="6218238" y="2967038"/>
          <p14:tracePt t="31434" x="6218238" y="2974975"/>
          <p14:tracePt t="31436" x="6218238" y="2990850"/>
          <p14:tracePt t="31441" x="6218238" y="3006725"/>
          <p14:tracePt t="31449" x="6218238" y="3014663"/>
          <p14:tracePt t="31457" x="6218238" y="3022600"/>
          <p14:tracePt t="31464" x="6218238" y="3030538"/>
          <p14:tracePt t="31471" x="6218238" y="3038475"/>
          <p14:tracePt t="31478" x="6218238" y="3046413"/>
          <p14:tracePt t="31488" x="6218238" y="3054350"/>
          <p14:tracePt t="31496" x="6218238" y="3062288"/>
          <p14:tracePt t="31505" x="6226175" y="3078163"/>
          <p14:tracePt t="31511" x="6242050" y="3086100"/>
          <p14:tracePt t="31519" x="6257925" y="3094038"/>
          <p14:tracePt t="31525" x="6281738" y="3101975"/>
          <p14:tracePt t="31535" x="6297613" y="3109913"/>
          <p14:tracePt t="31541" x="6321425" y="3125788"/>
          <p14:tracePt t="31550" x="6361113" y="3133725"/>
          <p14:tracePt t="31555" x="6410325" y="3149600"/>
          <p14:tracePt t="31566" x="6442075" y="3165475"/>
          <p14:tracePt t="31570" x="6489700" y="3173413"/>
          <p14:tracePt t="31577" x="6513513" y="3181350"/>
          <p14:tracePt t="31584" x="6561138" y="3197225"/>
          <p14:tracePt t="31591" x="6577013" y="3197225"/>
          <p14:tracePt t="31598" x="6616700" y="3205163"/>
          <p14:tracePt t="31606" x="6648450" y="3205163"/>
          <p14:tracePt t="31613" x="6672263" y="3205163"/>
          <p14:tracePt t="31621" x="6696075" y="3205163"/>
          <p14:tracePt t="31628" x="6711950" y="3205163"/>
          <p14:tracePt t="31635" x="6735763" y="3205163"/>
          <p14:tracePt t="31643" x="6743700" y="3205163"/>
          <p14:tracePt t="31651" x="6769100" y="3205163"/>
          <p14:tracePt t="31659" x="6777038" y="3197225"/>
          <p14:tracePt t="31666" x="6792913" y="3189288"/>
          <p14:tracePt t="31673" x="6800850" y="3189288"/>
          <p14:tracePt t="31681" x="6808788" y="3189288"/>
          <p14:tracePt t="31689" x="6816725" y="3181350"/>
          <p14:tracePt t="31696" x="6824663" y="3173413"/>
          <p14:tracePt t="31711" x="6840538" y="3165475"/>
          <p14:tracePt t="31718" x="6848475" y="3157538"/>
          <p14:tracePt t="31726" x="6856413" y="3157538"/>
          <p14:tracePt t="31735" x="6856413" y="3149600"/>
          <p14:tracePt t="31741" x="6864350" y="3149600"/>
          <p14:tracePt t="31749" x="6872288" y="3141663"/>
          <p14:tracePt t="31756" x="6888163" y="3141663"/>
          <p14:tracePt t="31766" x="6896100" y="3125788"/>
          <p14:tracePt t="31771" x="6904038" y="3125788"/>
          <p14:tracePt t="31778" x="6919913" y="3117850"/>
          <p14:tracePt t="31786" x="6927850" y="3109913"/>
          <p14:tracePt t="31794" x="6935788" y="3101975"/>
          <p14:tracePt t="31802" x="6943725" y="3094038"/>
          <p14:tracePt t="31809" x="6951663" y="3094038"/>
          <p14:tracePt t="31816" x="6959600" y="3078163"/>
          <p14:tracePt t="31824" x="6975475" y="3078163"/>
          <p14:tracePt t="31832" x="6975475" y="3070225"/>
          <p14:tracePt t="31839" x="6983413" y="3062288"/>
          <p14:tracePt t="31847" x="6991350" y="3054350"/>
          <p14:tracePt t="31854" x="6999288" y="3054350"/>
          <p14:tracePt t="31869" x="7007225" y="3054350"/>
          <p14:tracePt t="31884" x="7007225" y="3046413"/>
          <p14:tracePt t="31907" x="7015163" y="3038475"/>
          <p14:tracePt t="32186" x="7023100" y="3038475"/>
          <p14:tracePt t="32200" x="7038975" y="3038475"/>
          <p14:tracePt t="32207" x="7046913" y="3038475"/>
          <p14:tracePt t="32218" x="7054850" y="3038475"/>
          <p14:tracePt t="32222" x="7070725" y="3038475"/>
          <p14:tracePt t="32230" x="7086600" y="3038475"/>
          <p14:tracePt t="32237" x="7094538" y="3038475"/>
          <p14:tracePt t="32244" x="7102475" y="3038475"/>
          <p14:tracePt t="32254" x="7118350" y="3038475"/>
          <p14:tracePt t="32259" x="7126288" y="3038475"/>
          <p14:tracePt t="32267" x="7135813" y="3038475"/>
          <p14:tracePt t="32336" x="7143750" y="3038475"/>
          <p14:tracePt t="32358" x="7151688" y="3038475"/>
          <p14:tracePt t="32395" x="7159625" y="3038475"/>
          <p14:tracePt t="32895" x="7151688" y="3038475"/>
          <p14:tracePt t="32902" x="7135813" y="3038475"/>
          <p14:tracePt t="32910" x="7118350" y="3054350"/>
          <p14:tracePt t="32917" x="7102475" y="3054350"/>
          <p14:tracePt t="32925" x="7086600" y="3054350"/>
          <p14:tracePt t="32933" x="7062788" y="3062288"/>
          <p14:tracePt t="32940" x="7038975" y="3078163"/>
          <p14:tracePt t="32949" x="7015163" y="3078163"/>
          <p14:tracePt t="32955" x="6983413" y="3086100"/>
          <p14:tracePt t="32963" x="6951663" y="3086100"/>
          <p14:tracePt t="32970" x="6904038" y="3094038"/>
          <p14:tracePt t="32978" x="6848475" y="3101975"/>
          <p14:tracePt t="32986" x="6777038" y="3109913"/>
          <p14:tracePt t="32993" x="6696075" y="3117850"/>
          <p14:tracePt t="33000" x="6616700" y="3117850"/>
          <p14:tracePt t="33008" x="6537325" y="3117850"/>
          <p14:tracePt t="33017" x="6450013" y="3125788"/>
          <p14:tracePt t="33023" x="6376988" y="3125788"/>
          <p14:tracePt t="33032" x="6289675" y="3133725"/>
          <p14:tracePt t="33039" x="6226175" y="3141663"/>
          <p14:tracePt t="33046" x="6162675" y="3149600"/>
          <p14:tracePt t="33053" x="6130925" y="3157538"/>
          <p14:tracePt t="33060" x="6091238" y="3165475"/>
          <p14:tracePt t="33068" x="6067425" y="3165475"/>
          <p14:tracePt t="33076" x="6059488" y="3165475"/>
          <p14:tracePt t="33083" x="6051550" y="3173413"/>
          <p14:tracePt t="33090" x="6043613" y="3173413"/>
          <p14:tracePt t="33105" x="6034088" y="3181350"/>
          <p14:tracePt t="33114" x="6026150" y="3181350"/>
          <p14:tracePt t="33143" x="6018213" y="3189288"/>
          <p14:tracePt t="33150" x="6010275" y="3197225"/>
          <p14:tracePt t="33158" x="6002338" y="3205163"/>
          <p14:tracePt t="33166" x="5994400" y="3213100"/>
          <p14:tracePt t="33173" x="5986463" y="3221038"/>
          <p14:tracePt t="33181" x="5970588" y="3228975"/>
          <p14:tracePt t="33188" x="5962650" y="3236913"/>
          <p14:tracePt t="33196" x="5954713" y="3252788"/>
          <p14:tracePt t="33203" x="5938838" y="3252788"/>
          <p14:tracePt t="33210" x="5938838" y="3262313"/>
          <p14:tracePt t="33218" x="5930900" y="3270250"/>
          <p14:tracePt t="33225" x="5922963" y="3270250"/>
          <p14:tracePt t="33233" x="5915025" y="3278188"/>
          <p14:tracePt t="33249" x="5915025" y="3286125"/>
          <p14:tracePt t="33256" x="5915025" y="3294063"/>
          <p14:tracePt t="33263" x="5907088" y="3294063"/>
          <p14:tracePt t="33279" x="5899150" y="3294063"/>
          <p14:tracePt t="33286" x="5899150" y="3302000"/>
          <p14:tracePt t="33293" x="5891213" y="3309938"/>
          <p14:tracePt t="33301" x="5891213" y="3317875"/>
          <p14:tracePt t="33309" x="5883275" y="3325813"/>
          <p14:tracePt t="33317" x="5875338" y="3325813"/>
          <p14:tracePt t="33324" x="5867400" y="3341688"/>
          <p14:tracePt t="33331" x="5859463" y="3341688"/>
          <p14:tracePt t="33339" x="5851525" y="3357563"/>
          <p14:tracePt t="33354" x="5843588" y="3373438"/>
          <p14:tracePt t="33363" x="5835650" y="3373438"/>
          <p14:tracePt t="33377" x="5835650" y="3381375"/>
          <p14:tracePt t="38611" x="5875338" y="3381375"/>
          <p14:tracePt t="38612" x="5962650" y="3405188"/>
          <p14:tracePt t="38613" x="6010275" y="3413125"/>
          <p14:tracePt t="38617" x="6034088" y="3421063"/>
          <p14:tracePt t="38618" x="6043613" y="3421063"/>
          <p14:tracePt t="38625" x="6059488" y="3429000"/>
          <p14:tracePt t="38634" x="6075363" y="3429000"/>
          <p14:tracePt t="38642" x="6099175" y="3429000"/>
          <p14:tracePt t="38648" x="6107113" y="3436938"/>
          <p14:tracePt t="38656" x="6130925" y="3444875"/>
          <p14:tracePt t="38663" x="6146800" y="3444875"/>
          <p14:tracePt t="38671" x="6170613" y="3444875"/>
          <p14:tracePt t="38678" x="6194425" y="3452813"/>
          <p14:tracePt t="38686" x="6218238" y="3452813"/>
          <p14:tracePt t="38694" x="6257925" y="3460750"/>
          <p14:tracePt t="38700" x="6289675" y="3460750"/>
          <p14:tracePt t="38709" x="6313488" y="3476625"/>
          <p14:tracePt t="38715" x="6337300" y="3476625"/>
          <p14:tracePt t="38724" x="6361113" y="3484563"/>
          <p14:tracePt t="38731" x="6384925" y="3484563"/>
          <p14:tracePt t="38739" x="6410325" y="3492500"/>
          <p14:tracePt t="38746" x="6434138" y="3500438"/>
          <p14:tracePt t="38753" x="6457950" y="3508375"/>
          <p14:tracePt t="38761" x="6481763" y="3508375"/>
          <p14:tracePt t="38768" x="6505575" y="3508375"/>
          <p14:tracePt t="38778" x="6529388" y="3516313"/>
          <p14:tracePt t="38783" x="6561138" y="3524250"/>
          <p14:tracePt t="38792" x="6608763" y="3532188"/>
          <p14:tracePt t="38799" x="6632575" y="3516313"/>
          <p14:tracePt t="38807" x="6680200" y="3516313"/>
          <p14:tracePt t="38813" x="6727825" y="3516313"/>
          <p14:tracePt t="38821" x="6800850" y="3524250"/>
          <p14:tracePt t="38828" x="6864350" y="3532188"/>
          <p14:tracePt t="38836" x="6927850" y="3540125"/>
          <p14:tracePt t="38844" x="7007225" y="3548063"/>
          <p14:tracePt t="38850" x="7038975" y="3556000"/>
          <p14:tracePt t="38859" x="7102475" y="3571875"/>
          <p14:tracePt t="38866" x="7167563" y="3579813"/>
          <p14:tracePt t="38874" x="7239000" y="3595688"/>
          <p14:tracePt t="38881" x="7294563" y="3613150"/>
          <p14:tracePt t="38896" x="7413625" y="3644900"/>
          <p14:tracePt t="38903" x="7469188" y="3660775"/>
          <p14:tracePt t="38911" x="7550150" y="3684588"/>
          <p14:tracePt t="38918" x="7629525" y="3700463"/>
          <p14:tracePt t="38926" x="7732713" y="3732213"/>
          <p14:tracePt t="38933" x="7843838" y="3763963"/>
          <p14:tracePt t="38942" x="7972425" y="3795713"/>
          <p14:tracePt t="38949" x="8083550" y="3835400"/>
          <p14:tracePt t="38956" x="8178800" y="3851275"/>
          <p14:tracePt t="38963" x="8315325" y="3890963"/>
          <p14:tracePt t="38971" x="8474075" y="3930650"/>
          <p14:tracePt t="38980" x="8626475" y="3979863"/>
          <p14:tracePt t="38986" x="8777288" y="4019550"/>
          <p14:tracePt t="38995" x="8951913" y="4067175"/>
          <p14:tracePt t="39000" x="9056688" y="4083050"/>
          <p14:tracePt t="40148" x="9104313" y="4386263"/>
          <p14:tracePt t="40156" x="9032875" y="4378325"/>
          <p14:tracePt t="40163" x="8969375" y="4370388"/>
          <p14:tracePt t="40171" x="8856663" y="4354513"/>
          <p14:tracePt t="40178" x="8761413" y="4346575"/>
          <p14:tracePt t="40186" x="8642350" y="4330700"/>
          <p14:tracePt t="40195" x="8521700" y="4306888"/>
          <p14:tracePt t="40201" x="8426450" y="4291013"/>
          <p14:tracePt t="40209" x="8283575" y="4257675"/>
          <p14:tracePt t="40215" x="8123238" y="4241800"/>
          <p14:tracePt t="40224" x="7956550" y="4217988"/>
          <p14:tracePt t="40231" x="7796213" y="4194175"/>
          <p14:tracePt t="40241" x="7629525" y="4162425"/>
          <p14:tracePt t="40246" x="7510463" y="4154488"/>
          <p14:tracePt t="40254" x="7342188" y="4130675"/>
          <p14:tracePt t="40260" x="7143750" y="4122738"/>
          <p14:tracePt t="40269" x="6880225" y="4106863"/>
          <p14:tracePt t="40277" x="6680200" y="4106863"/>
          <p14:tracePt t="40283" x="6489700" y="4106863"/>
          <p14:tracePt t="40291" x="6369050" y="4106863"/>
          <p14:tracePt t="40299" x="6226175" y="4098925"/>
          <p14:tracePt t="40307" x="6091238" y="4098925"/>
          <p14:tracePt t="40313" x="5954713" y="4090988"/>
          <p14:tracePt t="40321" x="5859463" y="4090988"/>
          <p14:tracePt t="40328" x="5764213" y="4090988"/>
          <p14:tracePt t="40336" x="5700713" y="4075113"/>
          <p14:tracePt t="40343" x="5635625" y="4075113"/>
          <p14:tracePt t="40351" x="5564188" y="4075113"/>
          <p14:tracePt t="40360" x="5484813" y="4075113"/>
          <p14:tracePt t="40365" x="5421313" y="4075113"/>
          <p14:tracePt t="40374" x="5373688" y="4075113"/>
          <p14:tracePt t="40380" x="5318125" y="4075113"/>
          <p14:tracePt t="40390" x="5268913" y="4075113"/>
          <p14:tracePt t="40395" x="5237163" y="4075113"/>
          <p14:tracePt t="40403" x="5205413" y="4075113"/>
          <p14:tracePt t="40411" x="5141913" y="4075113"/>
          <p14:tracePt t="40418" x="5102225" y="4075113"/>
          <p14:tracePt t="40427" x="5046663" y="4083050"/>
          <p14:tracePt t="40433" x="4991100" y="4098925"/>
          <p14:tracePt t="40441" x="4951413" y="4106863"/>
          <p14:tracePt t="40449" x="4886325" y="4122738"/>
          <p14:tracePt t="40457" x="4806950" y="4162425"/>
          <p14:tracePt t="40463" x="4727575" y="4186238"/>
          <p14:tracePt t="40472" x="4640263" y="4217988"/>
          <p14:tracePt t="40478" x="4551363" y="4257675"/>
          <p14:tracePt t="40486" x="4487863" y="4291013"/>
          <p14:tracePt t="40493" x="4400550" y="4322763"/>
          <p14:tracePt t="40501" x="4313238" y="4362450"/>
          <p14:tracePt t="40509" x="4225925" y="4402138"/>
          <p14:tracePt t="40517" x="4137025" y="4441825"/>
          <p14:tracePt t="40524" x="4057650" y="4481513"/>
          <p14:tracePt t="40531" x="3986213" y="4529138"/>
          <p14:tracePt t="40539" x="3938588" y="4560888"/>
          <p14:tracePt t="40546" x="3883025" y="4600575"/>
          <p14:tracePt t="40553" x="3825875" y="4633913"/>
          <p14:tracePt t="40560" x="3762375" y="4673600"/>
          <p14:tracePt t="40568" x="3706813" y="4721225"/>
          <p14:tracePt t="40576" x="3659188" y="4752975"/>
          <p14:tracePt t="40583" x="3627438" y="4768850"/>
          <p14:tracePt t="40591" x="3603625" y="4784725"/>
          <p14:tracePt t="40598" x="3579813" y="4800600"/>
          <p14:tracePt t="40607" x="3556000" y="4808538"/>
          <p14:tracePt t="40613" x="3540125" y="4824413"/>
          <p14:tracePt t="40621" x="3532188" y="4832350"/>
          <p14:tracePt t="40628" x="3524250" y="4840288"/>
          <p14:tracePt t="40636" x="3516313" y="4840288"/>
          <p14:tracePt t="40644" x="3508375" y="4840288"/>
          <p14:tracePt t="40651" x="3492500" y="4856163"/>
          <p14:tracePt t="40660" x="3467100" y="4864100"/>
          <p14:tracePt t="40666" x="3451225" y="4879975"/>
          <p14:tracePt t="40674" x="3427413" y="4887913"/>
          <p14:tracePt t="40681" x="3411538" y="4903788"/>
          <p14:tracePt t="40689" x="3403600" y="4911725"/>
          <p14:tracePt t="40695" x="3395663" y="4911725"/>
          <p14:tracePt t="40719" x="3387725" y="4911725"/>
          <p14:tracePt t="41325" x="3387725" y="4919663"/>
          <p14:tracePt t="41370" x="3395663" y="4919663"/>
          <p14:tracePt t="41386" x="3411538" y="4919663"/>
          <p14:tracePt t="41393" x="3411538" y="4887913"/>
          <p14:tracePt t="41401" x="3419475" y="4824413"/>
          <p14:tracePt t="41409" x="3419475" y="4760913"/>
          <p14:tracePt t="41416" x="3419475" y="4705350"/>
          <p14:tracePt t="41423" x="3419475" y="4689475"/>
          <p14:tracePt t="41932" x="3411538" y="4689475"/>
          <p14:tracePt t="41941" x="3403600" y="4689475"/>
          <p14:tracePt t="42001" x="3411538" y="4689475"/>
          <p14:tracePt t="42009" x="3419475" y="4689475"/>
          <p14:tracePt t="42031" x="3427413" y="4689475"/>
          <p14:tracePt t="42053" x="3435350" y="4689475"/>
          <p14:tracePt t="42106" x="3443288" y="4689475"/>
          <p14:tracePt t="42113" x="3443288" y="4681538"/>
          <p14:tracePt t="42128" x="3443288" y="4673600"/>
          <p14:tracePt t="42136" x="3451225" y="4673600"/>
          <p14:tracePt t="42151" x="3451225" y="4657725"/>
          <p14:tracePt t="42166" x="3459163" y="4649788"/>
          <p14:tracePt t="42174" x="3467100" y="4649788"/>
          <p14:tracePt t="42189" x="3467100" y="4641850"/>
          <p14:tracePt t="42204" x="3476625" y="4633913"/>
          <p14:tracePt t="42225" x="3484563" y="4624388"/>
          <p14:tracePt t="42234" x="3492500" y="4624388"/>
          <p14:tracePt t="42241" x="3492500" y="4616450"/>
          <p14:tracePt t="42249" x="3500438" y="4608513"/>
          <p14:tracePt t="42256" x="3508375" y="4608513"/>
          <p14:tracePt t="42263" x="3516313" y="4600575"/>
          <p14:tracePt t="42271" x="3532188" y="4600575"/>
          <p14:tracePt t="42279" x="3532188" y="4592638"/>
          <p14:tracePt t="42286" x="3548063" y="4584700"/>
          <p14:tracePt t="42293" x="3556000" y="4576763"/>
          <p14:tracePt t="42301" x="3579813" y="4576763"/>
          <p14:tracePt t="42308" x="3587750" y="4576763"/>
          <p14:tracePt t="42315" x="3595688" y="4568825"/>
          <p14:tracePt t="42324" x="3611563" y="4568825"/>
          <p14:tracePt t="42331" x="3627438" y="4560888"/>
          <p14:tracePt t="42339" x="3643313" y="4560888"/>
          <p14:tracePt t="42346" x="3667125" y="4545013"/>
          <p14:tracePt t="42353" x="3683000" y="4545013"/>
          <p14:tracePt t="42361" x="3706813" y="4545013"/>
          <p14:tracePt t="42368" x="3730625" y="4537075"/>
          <p14:tracePt t="42376" x="3754438" y="4529138"/>
          <p14:tracePt t="42383" x="3770313" y="4529138"/>
          <p14:tracePt t="42391" x="3794125" y="4521200"/>
          <p14:tracePt t="42399" x="3817938" y="4521200"/>
          <p14:tracePt t="42407" x="3851275" y="4521200"/>
          <p14:tracePt t="42413" x="3883025" y="4521200"/>
          <p14:tracePt t="42421" x="3946525" y="4521200"/>
          <p14:tracePt t="42428" x="3978275" y="4521200"/>
          <p14:tracePt t="42436" x="4041775" y="4521200"/>
          <p14:tracePt t="42443" x="4113213" y="4521200"/>
          <p14:tracePt t="42451" x="4168775" y="4521200"/>
          <p14:tracePt t="42458" x="4241800" y="4521200"/>
          <p14:tracePt t="42466" x="4321175" y="4521200"/>
          <p14:tracePt t="42474" x="4384675" y="4521200"/>
          <p14:tracePt t="42481" x="4456113" y="4521200"/>
          <p14:tracePt t="42489" x="4543425" y="4521200"/>
          <p14:tracePt t="42496" x="4624388" y="4521200"/>
          <p14:tracePt t="42503" x="4703763" y="4521200"/>
          <p14:tracePt t="42511" x="4783138" y="4521200"/>
          <p14:tracePt t="42518" x="4862513" y="4529138"/>
          <p14:tracePt t="42525" x="4902200" y="4529138"/>
          <p14:tracePt t="42533" x="4983163" y="4529138"/>
          <p14:tracePt t="42542" x="5022850" y="4537075"/>
          <p14:tracePt t="42549" x="5078413" y="4537075"/>
          <p14:tracePt t="42556" x="5118100" y="4537075"/>
          <p14:tracePt t="42563" x="5157788" y="4545013"/>
          <p14:tracePt t="42573" x="5189538" y="4545013"/>
          <p14:tracePt t="42578" x="5205413" y="4552950"/>
          <p14:tracePt t="42586" x="5221288" y="4552950"/>
          <p14:tracePt t="42593" x="5237163" y="4560888"/>
          <p14:tracePt t="42601" x="5260975" y="4560888"/>
          <p14:tracePt t="42609" x="5276850" y="4560888"/>
          <p14:tracePt t="42616" x="5292725" y="4560888"/>
          <p14:tracePt t="42631" x="5310188" y="4560888"/>
          <p14:tracePt t="42639" x="5318125" y="4560888"/>
          <p14:tracePt t="42661" x="5326063" y="4560888"/>
          <p14:tracePt t="42678" x="5334000" y="4560888"/>
          <p14:tracePt t="42725" x="5341938" y="4560888"/>
          <p14:tracePt t="44250" x="0" y="0"/>
        </p14:tracePtLst>
      </p14:laserTraceLst>
    </p:ext>
    <p:ext uri="{E180D4A7-C9FB-4DFB-919C-405C955672EB}">
      <p14:showEvtLst xmlns:p14="http://schemas.microsoft.com/office/powerpoint/2010/main">
        <p14:playEvt time="13" objId="6"/>
        <p14:stopEvt time="90087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EC499-CC6C-4A4B-A840-B7E5B61E35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0C1DD9-7C6E-4CA8-8AB6-52EAE466E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4" name="mm6s7">
            <a:hlinkClick r:id="" action="ppaction://media"/>
            <a:extLst>
              <a:ext uri="{FF2B5EF4-FFF2-40B4-BE49-F238E27FC236}">
                <a16:creationId xmlns:a16="http://schemas.microsoft.com/office/drawing/2014/main" id="{107CE24A-3A24-41B0-920F-379C397AD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BD6152C3-EE67-4863-9781-6A51E063EF89}"/>
                  </a:ext>
                </a:extLst>
              </p14:cNvPr>
              <p14:cNvContentPartPr/>
              <p14:nvPr/>
            </p14:nvContentPartPr>
            <p14:xfrm>
              <a:off x="5227580" y="1499849"/>
              <a:ext cx="2400120" cy="742680"/>
            </p14:xfrm>
          </p:contentPart>
        </mc:Choice>
        <mc:Fallback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BD6152C3-EE67-4863-9781-6A51E063EF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9583" y="1481849"/>
                <a:ext cx="2435755" cy="77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6" name="Freihand 55">
                <a:extLst>
                  <a:ext uri="{FF2B5EF4-FFF2-40B4-BE49-F238E27FC236}">
                    <a16:creationId xmlns:a16="http://schemas.microsoft.com/office/drawing/2014/main" id="{4D42D555-A3E4-4AF5-9EBE-2E9CDDDD7A6B}"/>
                  </a:ext>
                </a:extLst>
              </p14:cNvPr>
              <p14:cNvContentPartPr/>
              <p14:nvPr/>
            </p14:nvContentPartPr>
            <p14:xfrm>
              <a:off x="5804300" y="4358969"/>
              <a:ext cx="126720" cy="138960"/>
            </p14:xfrm>
          </p:contentPart>
        </mc:Choice>
        <mc:Fallback>
          <p:pic>
            <p:nvPicPr>
              <p:cNvPr id="56" name="Freihand 55">
                <a:extLst>
                  <a:ext uri="{FF2B5EF4-FFF2-40B4-BE49-F238E27FC236}">
                    <a16:creationId xmlns:a16="http://schemas.microsoft.com/office/drawing/2014/main" id="{4D42D555-A3E4-4AF5-9EBE-2E9CDDDD7A6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86300" y="4340969"/>
                <a:ext cx="16236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7" name="Freihand 56">
                <a:extLst>
                  <a:ext uri="{FF2B5EF4-FFF2-40B4-BE49-F238E27FC236}">
                    <a16:creationId xmlns:a16="http://schemas.microsoft.com/office/drawing/2014/main" id="{F36849C0-4D1D-4147-804A-BB5469AF4B58}"/>
                  </a:ext>
                </a:extLst>
              </p14:cNvPr>
              <p14:cNvContentPartPr/>
              <p14:nvPr/>
            </p14:nvContentPartPr>
            <p14:xfrm>
              <a:off x="6692060" y="4443209"/>
              <a:ext cx="8640" cy="53640"/>
            </p14:xfrm>
          </p:contentPart>
        </mc:Choice>
        <mc:Fallback>
          <p:pic>
            <p:nvPicPr>
              <p:cNvPr id="57" name="Freihand 56">
                <a:extLst>
                  <a:ext uri="{FF2B5EF4-FFF2-40B4-BE49-F238E27FC236}">
                    <a16:creationId xmlns:a16="http://schemas.microsoft.com/office/drawing/2014/main" id="{F36849C0-4D1D-4147-804A-BB5469AF4B5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74060" y="4425569"/>
                <a:ext cx="4428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F51785BD-1A6E-481B-87E1-82B1F3C809BA}"/>
                  </a:ext>
                </a:extLst>
              </p14:cNvPr>
              <p14:cNvContentPartPr/>
              <p14:nvPr/>
            </p14:nvContentPartPr>
            <p14:xfrm>
              <a:off x="6678740" y="4572449"/>
              <a:ext cx="4320" cy="68040"/>
            </p14:xfrm>
          </p:contentPart>
        </mc:Choice>
        <mc:Fallback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F51785BD-1A6E-481B-87E1-82B1F3C809B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60740" y="4554449"/>
                <a:ext cx="399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C22B5E28-0DEF-4766-8286-8E367D847096}"/>
                  </a:ext>
                </a:extLst>
              </p14:cNvPr>
              <p14:cNvContentPartPr/>
              <p14:nvPr/>
            </p14:nvContentPartPr>
            <p14:xfrm>
              <a:off x="6695660" y="4804649"/>
              <a:ext cx="10080" cy="130320"/>
            </p14:xfrm>
          </p:contentPart>
        </mc:Choice>
        <mc:Fallback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C22B5E28-0DEF-4766-8286-8E367D84709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678020" y="4787009"/>
                <a:ext cx="4572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Freihand 61">
                <a:extLst>
                  <a:ext uri="{FF2B5EF4-FFF2-40B4-BE49-F238E27FC236}">
                    <a16:creationId xmlns:a16="http://schemas.microsoft.com/office/drawing/2014/main" id="{8500FFC2-9E83-46CA-A59E-8679BB864D64}"/>
                  </a:ext>
                </a:extLst>
              </p14:cNvPr>
              <p14:cNvContentPartPr/>
              <p14:nvPr/>
            </p14:nvContentPartPr>
            <p14:xfrm>
              <a:off x="6669740" y="4987529"/>
              <a:ext cx="18720" cy="264600"/>
            </p14:xfrm>
          </p:contentPart>
        </mc:Choice>
        <mc:Fallback>
          <p:pic>
            <p:nvPicPr>
              <p:cNvPr id="62" name="Freihand 61">
                <a:extLst>
                  <a:ext uri="{FF2B5EF4-FFF2-40B4-BE49-F238E27FC236}">
                    <a16:creationId xmlns:a16="http://schemas.microsoft.com/office/drawing/2014/main" id="{8500FFC2-9E83-46CA-A59E-8679BB864D6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51754" y="4969529"/>
                <a:ext cx="55059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088D60A4-B133-4054-ABD6-E6B462F2683B}"/>
                  </a:ext>
                </a:extLst>
              </p14:cNvPr>
              <p14:cNvContentPartPr/>
              <p14:nvPr/>
            </p14:nvContentPartPr>
            <p14:xfrm>
              <a:off x="6082220" y="5373089"/>
              <a:ext cx="190080" cy="11880"/>
            </p14:xfrm>
          </p:contentPart>
        </mc:Choice>
        <mc:Fallback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088D60A4-B133-4054-ABD6-E6B462F2683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064580" y="5355089"/>
                <a:ext cx="22572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367338AD-6225-4C91-882D-649961D0FC53}"/>
                  </a:ext>
                </a:extLst>
              </p14:cNvPr>
              <p14:cNvContentPartPr/>
              <p14:nvPr/>
            </p14:nvContentPartPr>
            <p14:xfrm>
              <a:off x="6462020" y="5364089"/>
              <a:ext cx="170280" cy="12960"/>
            </p14:xfrm>
          </p:contentPart>
        </mc:Choice>
        <mc:Fallback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367338AD-6225-4C91-882D-649961D0FC5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44380" y="5346449"/>
                <a:ext cx="20592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A75532C3-9181-43B0-9AF6-BB8CAD43F07D}"/>
                  </a:ext>
                </a:extLst>
              </p14:cNvPr>
              <p14:cNvContentPartPr/>
              <p14:nvPr/>
            </p14:nvContentPartPr>
            <p14:xfrm>
              <a:off x="5503340" y="5352569"/>
              <a:ext cx="211320" cy="27000"/>
            </p14:xfrm>
          </p:contentPart>
        </mc:Choice>
        <mc:Fallback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A75532C3-9181-43B0-9AF6-BB8CAD43F0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485700" y="5335161"/>
                <a:ext cx="246960" cy="621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20008885-3059-4725-9DCF-C1FC75C356E1}"/>
                  </a:ext>
                </a:extLst>
              </p14:cNvPr>
              <p14:cNvContentPartPr/>
              <p14:nvPr/>
            </p14:nvContentPartPr>
            <p14:xfrm>
              <a:off x="4969460" y="5215769"/>
              <a:ext cx="183960" cy="355680"/>
            </p14:xfrm>
          </p:contentPart>
        </mc:Choice>
        <mc:Fallback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20008885-3059-4725-9DCF-C1FC75C356E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51495" y="5198129"/>
                <a:ext cx="219530" cy="3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480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34"/>
    </mc:Choice>
    <mc:Fallback>
      <p:transition spd="slow" advTm="215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493" x="933450" y="2273300"/>
          <p14:tracePt t="112498" x="941388" y="2273300"/>
          <p14:tracePt t="112506" x="949325" y="2273300"/>
          <p14:tracePt t="112514" x="957263" y="2273300"/>
          <p14:tracePt t="112522" x="973138" y="2273300"/>
          <p14:tracePt t="112529" x="981075" y="2273300"/>
          <p14:tracePt t="112536" x="989013" y="2273300"/>
          <p14:tracePt t="112543" x="1004888" y="2273300"/>
          <p14:tracePt t="112551" x="1020763" y="2273300"/>
          <p14:tracePt t="112559" x="1028700" y="2273300"/>
          <p14:tracePt t="112566" x="1036638" y="2273300"/>
          <p14:tracePt t="112574" x="1052513" y="2273300"/>
          <p14:tracePt t="112581" x="1060450" y="2273300"/>
          <p14:tracePt t="112590" x="1068388" y="2273300"/>
          <p14:tracePt t="112605" x="1076325" y="2273300"/>
          <p14:tracePt t="112611" x="1084263" y="2273300"/>
          <p14:tracePt t="112626" x="1092200" y="2273300"/>
          <p14:tracePt t="112634" x="1100138" y="2273300"/>
          <p14:tracePt t="112658" x="1108075" y="2273300"/>
          <p14:tracePt t="112679" x="1116013" y="2273300"/>
          <p14:tracePt t="112686" x="1123950" y="2273300"/>
          <p14:tracePt t="112694" x="1131888" y="2273300"/>
          <p14:tracePt t="112702" x="1147763" y="2273300"/>
          <p14:tracePt t="112709" x="1163638" y="2273300"/>
          <p14:tracePt t="112717" x="1179513" y="2273300"/>
          <p14:tracePt t="112724" x="1203325" y="2273300"/>
          <p14:tracePt t="112732" x="1227138" y="2273300"/>
          <p14:tracePt t="112740" x="1258888" y="2273300"/>
          <p14:tracePt t="112747" x="1292225" y="2273300"/>
          <p14:tracePt t="112754" x="1331913" y="2273300"/>
          <p14:tracePt t="112761" x="1387475" y="2273300"/>
          <p14:tracePt t="112769" x="1419225" y="2273300"/>
          <p14:tracePt t="112776" x="1466850" y="2273300"/>
          <p14:tracePt t="112784" x="1506538" y="2281238"/>
          <p14:tracePt t="112792" x="1554163" y="2281238"/>
          <p14:tracePt t="112799" x="1609725" y="2289175"/>
          <p14:tracePt t="112806" x="1641475" y="2289175"/>
          <p14:tracePt t="112814" x="1682750" y="2289175"/>
          <p14:tracePt t="112823" x="1706563" y="2289175"/>
          <p14:tracePt t="112829" x="1746250" y="2297113"/>
          <p14:tracePt t="112836" x="1785938" y="2297113"/>
          <p14:tracePt t="112843" x="1817688" y="2297113"/>
          <p14:tracePt t="112851" x="1857375" y="2297113"/>
          <p14:tracePt t="112859" x="1889125" y="2297113"/>
          <p14:tracePt t="112866" x="1912938" y="2297113"/>
          <p14:tracePt t="112874" x="1944688" y="2297113"/>
          <p14:tracePt t="112881" x="1976438" y="2297113"/>
          <p14:tracePt t="112893" x="2008188" y="2297113"/>
          <p14:tracePt t="112896" x="2057400" y="2297113"/>
          <p14:tracePt t="112903" x="2089150" y="2297113"/>
          <p14:tracePt t="112911" x="2120900" y="2297113"/>
          <p14:tracePt t="112919" x="2144713" y="2297113"/>
          <p14:tracePt t="112926" x="2176463" y="2297113"/>
          <p14:tracePt t="112933" x="2224088" y="2297113"/>
          <p14:tracePt t="112942" x="2255838" y="2297113"/>
          <p14:tracePt t="112949" x="2287588" y="2297113"/>
          <p14:tracePt t="112957" x="2319338" y="2297113"/>
          <p14:tracePt t="112965" x="2351088" y="2297113"/>
          <p14:tracePt t="112971" x="2374900" y="2297113"/>
          <p14:tracePt t="112979" x="2408238" y="2297113"/>
          <p14:tracePt t="112986" x="2432050" y="2297113"/>
          <p14:tracePt t="112995" x="2455863" y="2297113"/>
          <p14:tracePt t="113001" x="2463800" y="2297113"/>
          <p14:tracePt t="113009" x="2479675" y="2297113"/>
          <p14:tracePt t="113016" x="2495550" y="2297113"/>
          <p14:tracePt t="113031" x="2503488" y="2297113"/>
          <p14:tracePt t="113071" x="2511425" y="2297113"/>
          <p14:tracePt t="113235" x="2503488" y="2305050"/>
          <p14:tracePt t="113250" x="2495550" y="2305050"/>
          <p14:tracePt t="113258" x="2495550" y="2312988"/>
          <p14:tracePt t="113264" x="2487613" y="2312988"/>
          <p14:tracePt t="113279" x="2479675" y="2312988"/>
          <p14:tracePt t="113288" x="2471738" y="2320925"/>
          <p14:tracePt t="113295" x="2471738" y="2328863"/>
          <p14:tracePt t="113302" x="2463800" y="2328863"/>
          <p14:tracePt t="113310" x="2455863" y="2336800"/>
          <p14:tracePt t="113326" x="2447925" y="2336800"/>
          <p14:tracePt t="113331" x="2439988" y="2352675"/>
          <p14:tracePt t="113342" x="2432050" y="2352675"/>
          <p14:tracePt t="113347" x="2432050" y="2360613"/>
          <p14:tracePt t="113355" x="2424113" y="2368550"/>
          <p14:tracePt t="113369" x="2416175" y="2376488"/>
          <p14:tracePt t="114928" x="2416175" y="2384425"/>
          <p14:tracePt t="114936" x="2408238" y="2384425"/>
          <p14:tracePt t="114944" x="2400300" y="2392363"/>
          <p14:tracePt t="114959" x="2392363" y="2400300"/>
          <p14:tracePt t="114967" x="2392363" y="2408238"/>
          <p14:tracePt t="114981" x="2384425" y="2408238"/>
          <p14:tracePt t="114989" x="2384425" y="2424113"/>
          <p14:tracePt t="114996" x="2374900" y="2432050"/>
          <p14:tracePt t="115004" x="2374900" y="2439988"/>
          <p14:tracePt t="115011" x="2374900" y="2455863"/>
          <p14:tracePt t="115019" x="2359025" y="2479675"/>
          <p14:tracePt t="115026" x="2351088" y="2495550"/>
          <p14:tracePt t="115033" x="2343150" y="2511425"/>
          <p14:tracePt t="115041" x="2327275" y="2535238"/>
          <p14:tracePt t="115049" x="2319338" y="2559050"/>
          <p14:tracePt t="115057" x="2311400" y="2584450"/>
          <p14:tracePt t="115064" x="2303463" y="2592388"/>
          <p14:tracePt t="115071" x="2295525" y="2616200"/>
          <p14:tracePt t="115079" x="2287588" y="2632075"/>
          <p14:tracePt t="115087" x="2279650" y="2647950"/>
          <p14:tracePt t="115093" x="2279650" y="2655888"/>
          <p14:tracePt t="115101" x="2279650" y="2671763"/>
          <p14:tracePt t="115108" x="2271713" y="2679700"/>
          <p14:tracePt t="115116" x="2263775" y="2687638"/>
          <p14:tracePt t="115123" x="2263775" y="2695575"/>
          <p14:tracePt t="115131" x="2263775" y="2703513"/>
          <p14:tracePt t="115141" x="2255838" y="2711450"/>
          <p14:tracePt t="115146" x="2255838" y="2719388"/>
          <p14:tracePt t="115154" x="2247900" y="2727325"/>
          <p14:tracePt t="115170" x="2247900" y="2735263"/>
          <p14:tracePt t="115184" x="2247900" y="2743200"/>
          <p14:tracePt t="115206" x="2247900" y="2751138"/>
          <p14:tracePt t="115216" x="2247900" y="2759075"/>
          <p14:tracePt t="115222" x="2239963" y="2759075"/>
          <p14:tracePt t="115237" x="2239963" y="2767013"/>
          <p14:tracePt t="115244" x="2239963" y="2774950"/>
          <p14:tracePt t="115251" x="2232025" y="2782888"/>
          <p14:tracePt t="115259" x="2224088" y="2790825"/>
          <p14:tracePt t="115274" x="2216150" y="2806700"/>
          <p14:tracePt t="115281" x="2208213" y="2814638"/>
          <p14:tracePt t="115290" x="2208213" y="2822575"/>
          <p14:tracePt t="115296" x="2200275" y="2822575"/>
          <p14:tracePt t="115303" x="2200275" y="2830513"/>
          <p14:tracePt t="115311" x="2192338" y="2830513"/>
          <p14:tracePt t="115320" x="2192338" y="2838450"/>
          <p14:tracePt t="115334" x="2184400" y="2846388"/>
          <p14:tracePt t="115349" x="2176463" y="2854325"/>
          <p14:tracePt t="115364" x="2168525" y="2862263"/>
          <p14:tracePt t="115394" x="2168525" y="2870200"/>
          <p14:tracePt t="115401" x="2160588" y="2870200"/>
          <p14:tracePt t="115423" x="2160588" y="2878138"/>
          <p14:tracePt t="115431" x="2160588" y="2886075"/>
          <p14:tracePt t="115439" x="2152650" y="2886075"/>
          <p14:tracePt t="115446" x="2144713" y="2886075"/>
          <p14:tracePt t="115453" x="2144713" y="2894013"/>
          <p14:tracePt t="115462" x="2136775" y="2894013"/>
          <p14:tracePt t="115476" x="2136775" y="2901950"/>
          <p14:tracePt t="115484" x="2120900" y="2901950"/>
          <p14:tracePt t="115492" x="2120900" y="2909888"/>
          <p14:tracePt t="115499" x="2112963" y="2919413"/>
          <p14:tracePt t="115523" x="2097088" y="2927350"/>
          <p14:tracePt t="115544" x="2097088" y="2935288"/>
          <p14:tracePt t="115551" x="2089150" y="2943225"/>
          <p14:tracePt t="115575" x="2081213" y="2951163"/>
          <p14:tracePt t="115629" x="2073275" y="2951163"/>
          <p14:tracePt t="115637" x="2073275" y="2959100"/>
          <p14:tracePt t="115650" x="2065338" y="2959100"/>
          <p14:tracePt t="115674" x="2057400" y="2959100"/>
          <p14:tracePt t="115681" x="2057400" y="2967038"/>
          <p14:tracePt t="115704" x="2049463" y="2967038"/>
          <p14:tracePt t="115729" x="2049463" y="2974975"/>
          <p14:tracePt t="115757" x="2041525" y="2974975"/>
          <p14:tracePt t="115810" x="2033588" y="2974975"/>
          <p14:tracePt t="115823" x="2025650" y="2974975"/>
          <p14:tracePt t="115846" x="2017713" y="2974975"/>
          <p14:tracePt t="115854" x="2017713" y="2982913"/>
          <p14:tracePt t="115870" x="2008188" y="2982913"/>
          <p14:tracePt t="115893" x="2000250" y="2982913"/>
          <p14:tracePt t="115913" x="1992313" y="2982913"/>
          <p14:tracePt t="115944" x="1984375" y="2982913"/>
          <p14:tracePt t="116683" x="1968500" y="2982913"/>
          <p14:tracePt t="116690" x="1960563" y="2982913"/>
          <p14:tracePt t="116699" x="1952625" y="2982913"/>
          <p14:tracePt t="116706" x="1944688" y="2982913"/>
          <p14:tracePt t="116714" x="1936750" y="2982913"/>
          <p14:tracePt t="116722" x="1928813" y="2982913"/>
          <p14:tracePt t="116729" x="1920875" y="2982913"/>
          <p14:tracePt t="116736" x="1912938" y="2982913"/>
          <p14:tracePt t="116744" x="1905000" y="2982913"/>
          <p14:tracePt t="116759" x="1897063" y="2982913"/>
          <p14:tracePt t="119145" x="1912938" y="2982913"/>
          <p14:tracePt t="119146" x="1952625" y="2982913"/>
          <p14:tracePt t="119147" x="1984375" y="2982913"/>
          <p14:tracePt t="119151" x="2017713" y="2982913"/>
          <p14:tracePt t="119152" x="2041525" y="2982913"/>
          <p14:tracePt t="119159" x="2081213" y="2982913"/>
          <p14:tracePt t="119168" x="2112963" y="2982913"/>
          <p14:tracePt t="119174" x="2160588" y="2990850"/>
          <p14:tracePt t="119182" x="2192338" y="2990850"/>
          <p14:tracePt t="119189" x="2239963" y="2990850"/>
          <p14:tracePt t="119196" x="2271713" y="2990850"/>
          <p14:tracePt t="119204" x="2303463" y="2990850"/>
          <p14:tracePt t="119211" x="2335213" y="2998788"/>
          <p14:tracePt t="119219" x="2359025" y="2998788"/>
          <p14:tracePt t="119226" x="2384425" y="3006725"/>
          <p14:tracePt t="119234" x="2400300" y="3006725"/>
          <p14:tracePt t="119241" x="2424113" y="3006725"/>
          <p14:tracePt t="119250" x="2439988" y="3014663"/>
          <p14:tracePt t="119256" x="2447925" y="3014663"/>
          <p14:tracePt t="119264" x="2455863" y="3014663"/>
          <p14:tracePt t="119271" x="2463800" y="3014663"/>
          <p14:tracePt t="119278" x="2479675" y="3014663"/>
          <p14:tracePt t="119286" x="2495550" y="3014663"/>
          <p14:tracePt t="119293" x="2503488" y="3014663"/>
          <p14:tracePt t="119301" x="2519363" y="3014663"/>
          <p14:tracePt t="119309" x="2535238" y="3014663"/>
          <p14:tracePt t="119317" x="2543175" y="3014663"/>
          <p14:tracePt t="119323" x="2551113" y="3014663"/>
          <p14:tracePt t="119331" x="2566988" y="3014663"/>
          <p14:tracePt t="119338" x="2582863" y="3014663"/>
          <p14:tracePt t="119346" x="2598738" y="3014663"/>
          <p14:tracePt t="119353" x="2606675" y="3014663"/>
          <p14:tracePt t="119361" x="2614613" y="3014663"/>
          <p14:tracePt t="119370" x="2630488" y="3014663"/>
          <p14:tracePt t="119376" x="2638425" y="3014663"/>
          <p14:tracePt t="119391" x="2654300" y="3014663"/>
          <p14:tracePt t="119414" x="2662238" y="3014663"/>
          <p14:tracePt t="119436" x="2670175" y="3014663"/>
          <p14:tracePt t="119459" x="2678113" y="3014663"/>
          <p14:tracePt t="119474" x="2686050" y="3014663"/>
          <p14:tracePt t="119489" x="2693988" y="3014663"/>
          <p14:tracePt t="119496" x="2701925" y="3014663"/>
          <p14:tracePt t="119503" x="2709863" y="3014663"/>
          <p14:tracePt t="119519" x="2717800" y="3014663"/>
          <p14:tracePt t="119526" x="2733675" y="3014663"/>
          <p14:tracePt t="119533" x="2751138" y="3014663"/>
          <p14:tracePt t="119550" x="2767013" y="3014663"/>
          <p14:tracePt t="119556" x="2774950" y="3014663"/>
          <p14:tracePt t="119564" x="2782888" y="3014663"/>
          <p14:tracePt t="119571" x="2798763" y="3014663"/>
          <p14:tracePt t="119579" x="2806700" y="3014663"/>
          <p14:tracePt t="119587" x="2814638" y="3014663"/>
          <p14:tracePt t="119594" x="2822575" y="3014663"/>
          <p14:tracePt t="119603" x="2830513" y="3014663"/>
          <p14:tracePt t="119609" x="2838450" y="3014663"/>
          <p14:tracePt t="119617" x="2846388" y="3014663"/>
          <p14:tracePt t="119631" x="2854325" y="3014663"/>
          <p14:tracePt t="119646" x="2862263" y="3014663"/>
          <p14:tracePt t="119669" x="2870200" y="3014663"/>
          <p14:tracePt t="119753" x="2878138" y="3014663"/>
          <p14:tracePt t="120373" x="2886075" y="3014663"/>
          <p14:tracePt t="120485" x="2894013" y="3014663"/>
          <p14:tracePt t="120493" x="2901950" y="3014663"/>
          <p14:tracePt t="120502" x="2909888" y="3014663"/>
          <p14:tracePt t="120509" x="2917825" y="3014663"/>
          <p14:tracePt t="120516" x="2925763" y="3014663"/>
          <p14:tracePt t="120524" x="2933700" y="3014663"/>
          <p14:tracePt t="120539" x="2941638" y="3014663"/>
          <p14:tracePt t="120554" x="2949575" y="3014663"/>
          <p14:tracePt t="123188" x="2917825" y="2990850"/>
          <p14:tracePt t="123189" x="2870200" y="2935288"/>
          <p14:tracePt t="123193" x="2846388" y="2901950"/>
          <p14:tracePt t="123194" x="2822575" y="2870200"/>
          <p14:tracePt t="123201" x="2798763" y="2822575"/>
          <p14:tracePt t="123209" x="2782888" y="2790825"/>
          <p14:tracePt t="123217" x="2759075" y="2743200"/>
          <p14:tracePt t="123224" x="2741613" y="2711450"/>
          <p14:tracePt t="123232" x="2717800" y="2671763"/>
          <p14:tracePt t="123239" x="2693988" y="2632075"/>
          <p14:tracePt t="123248" x="2678113" y="2592388"/>
          <p14:tracePt t="123254" x="2670175" y="2559050"/>
          <p14:tracePt t="123261" x="2662238" y="2527300"/>
          <p14:tracePt t="123269" x="2646363" y="2503488"/>
          <p14:tracePt t="123276" x="2638425" y="2479675"/>
          <p14:tracePt t="123284" x="2638425" y="2471738"/>
          <p14:tracePt t="123291" x="2630488" y="2463800"/>
          <p14:tracePt t="123299" x="2630488" y="2447925"/>
          <p14:tracePt t="123314" x="2630488" y="2439988"/>
          <p14:tracePt t="123321" x="2622550" y="2439988"/>
          <p14:tracePt t="123545" x="2646363" y="2447925"/>
          <p14:tracePt t="123554" x="2678113" y="2447925"/>
          <p14:tracePt t="123561" x="2717800" y="2447925"/>
          <p14:tracePt t="123569" x="2774950" y="2455863"/>
          <p14:tracePt t="123576" x="2830513" y="2455863"/>
          <p14:tracePt t="123584" x="2901950" y="2455863"/>
          <p14:tracePt t="123592" x="2965450" y="2455863"/>
          <p14:tracePt t="123599" x="3052763" y="2455863"/>
          <p14:tracePt t="123607" x="3117850" y="2455863"/>
          <p14:tracePt t="123615" x="3181350" y="2455863"/>
          <p14:tracePt t="123622" x="3221038" y="2455863"/>
          <p14:tracePt t="123630" x="3268663" y="2455863"/>
          <p14:tracePt t="123636" x="3292475" y="2455863"/>
          <p14:tracePt t="123644" x="3308350" y="2463800"/>
          <p14:tracePt t="123652" x="3316288" y="2463800"/>
          <p14:tracePt t="123683" x="3324225" y="2463800"/>
          <p14:tracePt t="123786" x="3324225" y="2471738"/>
          <p14:tracePt t="123793" x="3324225" y="2487613"/>
          <p14:tracePt t="123801" x="3316288" y="2503488"/>
          <p14:tracePt t="123811" x="3308350" y="2527300"/>
          <p14:tracePt t="123816" x="3284538" y="2543175"/>
          <p14:tracePt t="123824" x="3276600" y="2566988"/>
          <p14:tracePt t="123832" x="3244850" y="2592388"/>
          <p14:tracePt t="123840" x="3205163" y="2632075"/>
          <p14:tracePt t="123847" x="3181350" y="2655888"/>
          <p14:tracePt t="123854" x="3133725" y="2687638"/>
          <p14:tracePt t="123861" x="3092450" y="2703513"/>
          <p14:tracePt t="123869" x="3076575" y="2719388"/>
          <p14:tracePt t="123876" x="3036888" y="2735263"/>
          <p14:tracePt t="123884" x="3013075" y="2743200"/>
          <p14:tracePt t="123899" x="2941638" y="2767013"/>
          <p14:tracePt t="123906" x="2909888" y="2782888"/>
          <p14:tracePt t="123914" x="2878138" y="2782888"/>
          <p14:tracePt t="123921" x="2846388" y="2782888"/>
          <p14:tracePt t="123931" x="2830513" y="2782888"/>
          <p14:tracePt t="123936" x="2814638" y="2782888"/>
          <p14:tracePt t="123944" x="2798763" y="2782888"/>
          <p14:tracePt t="123951" x="2790825" y="2790825"/>
          <p14:tracePt t="123959" x="2782888" y="2790825"/>
          <p14:tracePt t="123966" x="2774950" y="2790825"/>
          <p14:tracePt t="123983" x="2759075" y="2790825"/>
          <p14:tracePt t="124004" x="2751138" y="2790825"/>
          <p14:tracePt t="124034" x="2741613" y="2790825"/>
          <p14:tracePt t="124065" x="2733675" y="2790825"/>
          <p14:tracePt t="124072" x="2725738" y="2790825"/>
          <p14:tracePt t="124094" x="2717800" y="2790825"/>
          <p14:tracePt t="124109" x="2709863" y="2790825"/>
          <p14:tracePt t="124133" x="2701925" y="2790825"/>
          <p14:tracePt t="124274" x="2709863" y="2790825"/>
          <p14:tracePt t="124289" x="2717800" y="2790825"/>
          <p14:tracePt t="124296" x="2733675" y="2790825"/>
          <p14:tracePt t="124304" x="2767013" y="2790825"/>
          <p14:tracePt t="124311" x="2798763" y="2790825"/>
          <p14:tracePt t="124319" x="2838450" y="2790825"/>
          <p14:tracePt t="124326" x="2894013" y="2790825"/>
          <p14:tracePt t="124334" x="2941638" y="2790825"/>
          <p14:tracePt t="124341" x="3005138" y="2798763"/>
          <p14:tracePt t="124349" x="3044825" y="2798763"/>
          <p14:tracePt t="124356" x="3100388" y="2798763"/>
          <p14:tracePt t="124364" x="3125788" y="2798763"/>
          <p14:tracePt t="124371" x="3165475" y="2798763"/>
          <p14:tracePt t="124380" x="3189288" y="2806700"/>
          <p14:tracePt t="124386" x="3213100" y="2806700"/>
          <p14:tracePt t="124394" x="3228975" y="2806700"/>
          <p14:tracePt t="124401" x="3236913" y="2806700"/>
          <p14:tracePt t="125615" x="3228975" y="2822575"/>
          <p14:tracePt t="125624" x="3221038" y="2838450"/>
          <p14:tracePt t="125631" x="3205163" y="2854325"/>
          <p14:tracePt t="125639" x="3165475" y="2894013"/>
          <p14:tracePt t="125647" x="3100388" y="2943225"/>
          <p14:tracePt t="125654" x="3036888" y="3006725"/>
          <p14:tracePt t="125662" x="2949575" y="3101975"/>
          <p14:tracePt t="125669" x="2830513" y="3213100"/>
          <p14:tracePt t="125677" x="2701925" y="3349625"/>
          <p14:tracePt t="125684" x="2535238" y="3516313"/>
          <p14:tracePt t="125691" x="2384425" y="3684588"/>
          <p14:tracePt t="125699" x="2247900" y="3843338"/>
          <p14:tracePt t="125706" x="2144713" y="3979863"/>
          <p14:tracePt t="125715" x="2073275" y="4075113"/>
          <p14:tracePt t="125721" x="2017713" y="4138613"/>
          <p14:tracePt t="125728" x="1976438" y="4202113"/>
          <p14:tracePt t="125736" x="1952625" y="4241800"/>
          <p14:tracePt t="125745" x="1928813" y="4273550"/>
          <p14:tracePt t="125751" x="1928813" y="4281488"/>
          <p14:tracePt t="125759" x="1928813" y="4291013"/>
          <p14:tracePt t="125834" x="1936750" y="4291013"/>
          <p14:tracePt t="125841" x="1944688" y="4291013"/>
          <p14:tracePt t="125880" x="1944688" y="4281488"/>
          <p14:tracePt t="125886" x="1952625" y="4281488"/>
          <p14:tracePt t="125924" x="1960563" y="4281488"/>
          <p14:tracePt t="125954" x="1960563" y="4273550"/>
          <p14:tracePt t="125977" x="1968500" y="4273550"/>
          <p14:tracePt t="126110" x="1944688" y="4273550"/>
          <p14:tracePt t="126119" x="1920875" y="4273550"/>
          <p14:tracePt t="126127" x="1889125" y="4273550"/>
          <p14:tracePt t="126134" x="1833563" y="4281488"/>
          <p14:tracePt t="126141" x="1770063" y="4291013"/>
          <p14:tracePt t="126149" x="1698625" y="4298950"/>
          <p14:tracePt t="126156" x="1651000" y="4298950"/>
          <p14:tracePt t="126164" x="1577975" y="4306888"/>
          <p14:tracePt t="126171" x="1498600" y="4314825"/>
          <p14:tracePt t="126180" x="1427163" y="4330700"/>
          <p14:tracePt t="126186" x="1371600" y="4338638"/>
          <p14:tracePt t="126195" x="1308100" y="4346575"/>
          <p14:tracePt t="126201" x="1258888" y="4346575"/>
          <p14:tracePt t="126208" x="1235075" y="4354513"/>
          <p14:tracePt t="126216" x="1211263" y="4354513"/>
          <p14:tracePt t="126232" x="1195388" y="4362450"/>
          <p14:tracePt t="126605" x="1203325" y="4362450"/>
          <p14:tracePt t="126629" x="1211263" y="4362450"/>
          <p14:tracePt t="126658" x="1211263" y="4354513"/>
          <p14:tracePt t="126778" x="1219200" y="4354513"/>
          <p14:tracePt t="127460" x="1219200" y="4346575"/>
          <p14:tracePt t="127485" x="1227138" y="4346575"/>
          <p14:tracePt t="127491" x="1227138" y="4338638"/>
          <p14:tracePt t="127530" x="1227138" y="4330700"/>
          <p14:tracePt t="127551" x="1235075" y="4330700"/>
          <p14:tracePt t="127978" x="1243013" y="4330700"/>
          <p14:tracePt t="127985" x="1250950" y="4330700"/>
          <p14:tracePt t="127993" x="1274763" y="4330700"/>
          <p14:tracePt t="128001" x="1292225" y="4330700"/>
          <p14:tracePt t="128010" x="1323975" y="4330700"/>
          <p14:tracePt t="128016" x="1363663" y="4330700"/>
          <p14:tracePt t="128024" x="1419225" y="4330700"/>
          <p14:tracePt t="128031" x="1506538" y="4330700"/>
          <p14:tracePt t="128039" x="1585913" y="4330700"/>
          <p14:tracePt t="128046" x="1698625" y="4338638"/>
          <p14:tracePt t="128053" x="1809750" y="4338638"/>
          <p14:tracePt t="128062" x="1928813" y="4346575"/>
          <p14:tracePt t="128069" x="2033588" y="4346575"/>
          <p14:tracePt t="128077" x="2136775" y="4362450"/>
          <p14:tracePt t="128084" x="2255838" y="4370388"/>
          <p14:tracePt t="128091" x="2351088" y="4370388"/>
          <p14:tracePt t="128099" x="2439988" y="4386263"/>
          <p14:tracePt t="128108" x="2503488" y="4386263"/>
          <p14:tracePt t="128113" x="2559050" y="4386263"/>
          <p14:tracePt t="128121" x="2590800" y="4386263"/>
          <p14:tracePt t="128129" x="2598738" y="4386263"/>
          <p14:tracePt t="128137" x="2606675" y="4386263"/>
          <p14:tracePt t="128285" x="2598738" y="4386263"/>
          <p14:tracePt t="128294" x="2590800" y="4378325"/>
          <p14:tracePt t="128311" x="2574925" y="4370388"/>
          <p14:tracePt t="128324" x="2566988" y="4370388"/>
          <p14:tracePt t="128331" x="2559050" y="4362450"/>
          <p14:tracePt t="128340" x="2551113" y="4362450"/>
          <p14:tracePt t="128346" x="2543175" y="4362450"/>
          <p14:tracePt t="128377" x="2535238" y="4362450"/>
          <p14:tracePt t="128429" x="2527300" y="4362450"/>
          <p14:tracePt t="128444" x="2519363" y="4362450"/>
          <p14:tracePt t="128451" x="2519363" y="4354513"/>
          <p14:tracePt t="128460" x="2511425" y="4354513"/>
          <p14:tracePt t="128474" x="2503488" y="4354513"/>
          <p14:tracePt t="128488" x="2495550" y="4354513"/>
          <p14:tracePt t="128496" x="2495550" y="4346575"/>
          <p14:tracePt t="128511" x="2495550" y="4338638"/>
          <p14:tracePt t="128518" x="2487613" y="4338638"/>
          <p14:tracePt t="128773" x="2495550" y="4330700"/>
          <p14:tracePt t="128781" x="2503488" y="4330700"/>
          <p14:tracePt t="128796" x="2511425" y="4330700"/>
          <p14:tracePt t="128803" x="2519363" y="4330700"/>
          <p14:tracePt t="128812" x="2527300" y="4322763"/>
          <p14:tracePt t="128819" x="2535238" y="4322763"/>
          <p14:tracePt t="128827" x="2551113" y="4314825"/>
          <p14:tracePt t="128843" x="2566988" y="4314825"/>
          <p14:tracePt t="128849" x="2582863" y="4314825"/>
          <p14:tracePt t="128856" x="2590800" y="4306888"/>
          <p14:tracePt t="128864" x="2598738" y="4298950"/>
          <p14:tracePt t="128871" x="2614613" y="4298950"/>
          <p14:tracePt t="128879" x="2638425" y="4298950"/>
          <p14:tracePt t="128895" x="2662238" y="4281488"/>
          <p14:tracePt t="128901" x="2678113" y="4281488"/>
          <p14:tracePt t="128910" x="2686050" y="4281488"/>
          <p14:tracePt t="128916" x="2701925" y="4273550"/>
          <p14:tracePt t="128924" x="2709863" y="4273550"/>
          <p14:tracePt t="128931" x="2717800" y="4273550"/>
          <p14:tracePt t="128939" x="2725738" y="4273550"/>
          <p14:tracePt t="128954" x="2733675" y="4265613"/>
          <p14:tracePt t="128968" x="2741613" y="4265613"/>
          <p14:tracePt t="128993" x="2751138" y="4265613"/>
          <p14:tracePt t="129038" x="2759075" y="4265613"/>
          <p14:tracePt t="129045" x="2767013" y="4265613"/>
          <p14:tracePt t="129091" x="2774950" y="4265613"/>
          <p14:tracePt t="129100" x="2782888" y="4265613"/>
          <p14:tracePt t="129104" x="2790825" y="4265613"/>
          <p14:tracePt t="129113" x="2806700" y="4265613"/>
          <p14:tracePt t="129120" x="2814638" y="4265613"/>
          <p14:tracePt t="129129" x="2838450" y="4265613"/>
          <p14:tracePt t="129135" x="2862263" y="4265613"/>
          <p14:tracePt t="129143" x="2894013" y="4265613"/>
          <p14:tracePt t="129150" x="2917825" y="4265613"/>
          <p14:tracePt t="129158" x="2941638" y="4265613"/>
          <p14:tracePt t="129165" x="2965450" y="4265613"/>
          <p14:tracePt t="129172" x="2989263" y="4265613"/>
          <p14:tracePt t="129180" x="3021013" y="4265613"/>
          <p14:tracePt t="129187" x="3044825" y="4265613"/>
          <p14:tracePt t="129196" x="3068638" y="4265613"/>
          <p14:tracePt t="129202" x="3084513" y="4265613"/>
          <p14:tracePt t="129211" x="3092450" y="4265613"/>
          <p14:tracePt t="129217" x="3109913" y="4265613"/>
          <p14:tracePt t="129225" x="3117850" y="4265613"/>
          <p14:tracePt t="132713" x="0" y="0"/>
        </p14:tracePtLst>
        <p14:tracePtLst>
          <p14:tracePt t="134287" x="2408238" y="2487613"/>
          <p14:tracePt t="134301" x="2400300" y="2487613"/>
          <p14:tracePt t="134316" x="2392363" y="2495550"/>
          <p14:tracePt t="134332" x="2384425" y="2495550"/>
          <p14:tracePt t="134339" x="2384425" y="2503488"/>
          <p14:tracePt t="134346" x="2374900" y="2503488"/>
          <p14:tracePt t="134355" x="2366963" y="2511425"/>
          <p14:tracePt t="134361" x="2359025" y="2511425"/>
          <p14:tracePt t="134369" x="2343150" y="2527300"/>
          <p14:tracePt t="134376" x="2343150" y="2543175"/>
          <p14:tracePt t="134384" x="2327275" y="2543175"/>
          <p14:tracePt t="134391" x="2319338" y="2566988"/>
          <p14:tracePt t="134399" x="2303463" y="2576513"/>
          <p14:tracePt t="134408" x="2295525" y="2592388"/>
          <p14:tracePt t="134414" x="2279650" y="2608263"/>
          <p14:tracePt t="134422" x="2271713" y="2632075"/>
          <p14:tracePt t="134429" x="2263775" y="2640013"/>
          <p14:tracePt t="134438" x="2255838" y="2655888"/>
          <p14:tracePt t="134444" x="2255838" y="2679700"/>
          <p14:tracePt t="134451" x="2247900" y="2687638"/>
          <p14:tracePt t="134459" x="2247900" y="2703513"/>
          <p14:tracePt t="134467" x="2239963" y="2711450"/>
          <p14:tracePt t="134474" x="2239963" y="2735263"/>
          <p14:tracePt t="134481" x="2239963" y="2743200"/>
          <p14:tracePt t="134490" x="2239963" y="2751138"/>
          <p14:tracePt t="134497" x="2239963" y="2759075"/>
          <p14:tracePt t="134505" x="2239963" y="2767013"/>
          <p14:tracePt t="134512" x="2239963" y="2774950"/>
          <p14:tracePt t="134519" x="2247900" y="2782888"/>
          <p14:tracePt t="134527" x="2255838" y="2782888"/>
          <p14:tracePt t="134534" x="2263775" y="2798763"/>
          <p14:tracePt t="134542" x="2271713" y="2798763"/>
          <p14:tracePt t="134548" x="2279650" y="2806700"/>
          <p14:tracePt t="134557" x="2287588" y="2814638"/>
          <p14:tracePt t="134563" x="2287588" y="2822575"/>
          <p14:tracePt t="134571" x="2295525" y="2822575"/>
          <p14:tracePt t="134578" x="2303463" y="2830513"/>
          <p14:tracePt t="134588" x="2311400" y="2830513"/>
          <p14:tracePt t="134594" x="2327275" y="2830513"/>
          <p14:tracePt t="134609" x="2335213" y="2830513"/>
          <p14:tracePt t="134624" x="2343150" y="2830513"/>
          <p14:tracePt t="134631" x="2351088" y="2830513"/>
          <p14:tracePt t="134641" x="2359025" y="2830513"/>
          <p14:tracePt t="134655" x="2366963" y="2830513"/>
          <p14:tracePt t="134669" x="2374900" y="2830513"/>
          <p14:tracePt t="134684" x="2384425" y="2830513"/>
          <p14:tracePt t="134691" x="2392363" y="2830513"/>
          <p14:tracePt t="134699" x="2408238" y="2830513"/>
          <p14:tracePt t="134707" x="2416175" y="2830513"/>
          <p14:tracePt t="134714" x="2432050" y="2822575"/>
          <p14:tracePt t="134722" x="2447925" y="2814638"/>
          <p14:tracePt t="134729" x="2471738" y="2806700"/>
          <p14:tracePt t="134737" x="2487613" y="2790825"/>
          <p14:tracePt t="134744" x="2503488" y="2774950"/>
          <p14:tracePt t="134752" x="2519363" y="2767013"/>
          <p14:tracePt t="134759" x="2543175" y="2743200"/>
          <p14:tracePt t="134767" x="2551113" y="2727325"/>
          <p14:tracePt t="134774" x="2566988" y="2711450"/>
          <p14:tracePt t="134781" x="2582863" y="2695575"/>
          <p14:tracePt t="134791" x="2590800" y="2671763"/>
          <p14:tracePt t="134796" x="2598738" y="2655888"/>
          <p14:tracePt t="134804" x="2606675" y="2640013"/>
          <p14:tracePt t="134812" x="2614613" y="2624138"/>
          <p14:tracePt t="134820" x="2614613" y="2608263"/>
          <p14:tracePt t="134826" x="2614613" y="2584450"/>
          <p14:tracePt t="134834" x="2614613" y="2566988"/>
          <p14:tracePt t="134841" x="2614613" y="2551113"/>
          <p14:tracePt t="134849" x="2614613" y="2543175"/>
          <p14:tracePt t="134857" x="2614613" y="2535238"/>
          <p14:tracePt t="134864" x="2614613" y="2519363"/>
          <p14:tracePt t="134879" x="2614613" y="2511425"/>
          <p14:tracePt t="134887" x="2606675" y="2511425"/>
          <p14:tracePt t="134908" x="2598738" y="2495550"/>
          <p14:tracePt t="135051" x="2598738" y="2503488"/>
          <p14:tracePt t="135075" x="2598738" y="2511425"/>
          <p14:tracePt t="135090" x="2598738" y="2519363"/>
          <p14:tracePt t="135096" x="2598738" y="2535238"/>
          <p14:tracePt t="135111" x="2598738" y="2551113"/>
          <p14:tracePt t="135126" x="2598738" y="2559050"/>
          <p14:tracePt t="135158" x="2598738" y="2566988"/>
          <p14:tracePt t="135981" x="2606675" y="2566988"/>
          <p14:tracePt t="135989" x="2622550" y="2559050"/>
          <p14:tracePt t="135996" x="2638425" y="2559050"/>
          <p14:tracePt t="136005" x="2654300" y="2551113"/>
          <p14:tracePt t="136011" x="2670175" y="2543175"/>
          <p14:tracePt t="136021" x="2678113" y="2543175"/>
          <p14:tracePt t="136026" x="2701925" y="2535238"/>
          <p14:tracePt t="136034" x="2709863" y="2527300"/>
          <p14:tracePt t="136041" x="2717800" y="2527300"/>
          <p14:tracePt t="136050" x="2733675" y="2519363"/>
          <p14:tracePt t="136056" x="2741613" y="2519363"/>
          <p14:tracePt t="136064" x="2751138" y="2519363"/>
          <p14:tracePt t="136072" x="2751138" y="2511425"/>
          <p14:tracePt t="136080" x="2759075" y="2511425"/>
          <p14:tracePt t="136087" x="2774950" y="2511425"/>
          <p14:tracePt t="136094" x="2790825" y="2511425"/>
          <p14:tracePt t="136102" x="2798763" y="2511425"/>
          <p14:tracePt t="136109" x="2814638" y="2511425"/>
          <p14:tracePt t="136117" x="2838450" y="2503488"/>
          <p14:tracePt t="136124" x="2862263" y="2503488"/>
          <p14:tracePt t="136131" x="2886075" y="2495550"/>
          <p14:tracePt t="136139" x="2909888" y="2495550"/>
          <p14:tracePt t="136146" x="2933700" y="2487613"/>
          <p14:tracePt t="136154" x="2957513" y="2487613"/>
          <p14:tracePt t="136161" x="2981325" y="2479675"/>
          <p14:tracePt t="136170" x="2989263" y="2479675"/>
          <p14:tracePt t="136176" x="3013075" y="2479675"/>
          <p14:tracePt t="136184" x="3021013" y="2479675"/>
          <p14:tracePt t="136191" x="3036888" y="2479675"/>
          <p14:tracePt t="136199" x="3044825" y="2479675"/>
          <p14:tracePt t="136206" x="3044825" y="2471738"/>
          <p14:tracePt t="136214" x="3052763" y="2471738"/>
          <p14:tracePt t="136768" x="3036888" y="2471738"/>
          <p14:tracePt t="136776" x="3021013" y="2463800"/>
          <p14:tracePt t="136783" x="3005138" y="2463800"/>
          <p14:tracePt t="136791" x="2981325" y="2463800"/>
          <p14:tracePt t="136799" x="2965450" y="2463800"/>
          <p14:tracePt t="136806" x="2949575" y="2463800"/>
          <p14:tracePt t="136814" x="2933700" y="2463800"/>
          <p14:tracePt t="136822" x="2925763" y="2463800"/>
          <p14:tracePt t="136829" x="2917825" y="2463800"/>
          <p14:tracePt t="136836" x="2909888" y="2463800"/>
          <p14:tracePt t="136926" x="2901950" y="2463800"/>
          <p14:tracePt t="136934" x="2886075" y="2463800"/>
          <p14:tracePt t="136950" x="2878138" y="2463800"/>
          <p14:tracePt t="136961" x="2870200" y="2463800"/>
          <p14:tracePt t="136967" x="2862263" y="2463800"/>
          <p14:tracePt t="136972" x="2846388" y="2463800"/>
          <p14:tracePt t="136979" x="2838450" y="2463800"/>
          <p14:tracePt t="136987" x="2830513" y="2463800"/>
          <p14:tracePt t="136993" x="2822575" y="2463800"/>
          <p14:tracePt t="137001" x="2814638" y="2463800"/>
          <p14:tracePt t="137008" x="2806700" y="2463800"/>
          <p14:tracePt t="137023" x="2798763" y="2463800"/>
          <p14:tracePt t="137046" x="2790825" y="2463800"/>
          <p14:tracePt t="137061" x="2782888" y="2471738"/>
          <p14:tracePt t="137076" x="2774950" y="2471738"/>
          <p14:tracePt t="137092" x="2767013" y="2471738"/>
          <p14:tracePt t="137106" x="2759075" y="2479675"/>
          <p14:tracePt t="137122" x="2741613" y="2479675"/>
          <p14:tracePt t="137137" x="2733675" y="2479675"/>
          <p14:tracePt t="137144" x="2725738" y="2487613"/>
          <p14:tracePt t="137154" x="2717800" y="2487613"/>
          <p14:tracePt t="137166" x="2709863" y="2495550"/>
          <p14:tracePt t="137586" x="2717800" y="2495550"/>
          <p14:tracePt t="137593" x="2733675" y="2495550"/>
          <p14:tracePt t="137603" x="2751138" y="2503488"/>
          <p14:tracePt t="137609" x="2767013" y="2503488"/>
          <p14:tracePt t="137617" x="2782888" y="2511425"/>
          <p14:tracePt t="137624" x="2790825" y="2511425"/>
          <p14:tracePt t="137633" x="2798763" y="2511425"/>
          <p14:tracePt t="137639" x="2806700" y="2511425"/>
          <p14:tracePt t="137647" x="2814638" y="2519363"/>
          <p14:tracePt t="137654" x="2822575" y="2519363"/>
          <p14:tracePt t="137662" x="2822575" y="2527300"/>
          <p14:tracePt t="137669" x="2830513" y="2527300"/>
          <p14:tracePt t="137676" x="2838450" y="2543175"/>
          <p14:tracePt t="137685" x="2854325" y="2551113"/>
          <p14:tracePt t="137692" x="2854325" y="2559050"/>
          <p14:tracePt t="137699" x="2862263" y="2566988"/>
          <p14:tracePt t="137706" x="2870200" y="2584450"/>
          <p14:tracePt t="137714" x="2870200" y="2592388"/>
          <p14:tracePt t="137722" x="2886075" y="2608263"/>
          <p14:tracePt t="137729" x="2886075" y="2616200"/>
          <p14:tracePt t="137737" x="2886075" y="2624138"/>
          <p14:tracePt t="137743" x="2894013" y="2632075"/>
          <p14:tracePt t="137752" x="2901950" y="2640013"/>
          <p14:tracePt t="137759" x="2901950" y="2647950"/>
          <p14:tracePt t="137774" x="2909888" y="2655888"/>
          <p14:tracePt t="137782" x="2909888" y="2663825"/>
          <p14:tracePt t="137796" x="2909888" y="2671763"/>
          <p14:tracePt t="137806" x="2917825" y="2671763"/>
          <p14:tracePt t="137811" x="2925763" y="2679700"/>
          <p14:tracePt t="137826" x="2933700" y="2687638"/>
          <p14:tracePt t="137835" x="2933700" y="2695575"/>
          <p14:tracePt t="137849" x="2941638" y="2711450"/>
          <p14:tracePt t="137864" x="2957513" y="2719388"/>
          <p14:tracePt t="137871" x="2965450" y="2727325"/>
          <p14:tracePt t="137879" x="2973388" y="2735263"/>
          <p14:tracePt t="137888" x="2981325" y="2743200"/>
          <p14:tracePt t="137894" x="2997200" y="2759075"/>
          <p14:tracePt t="137902" x="3005138" y="2767013"/>
          <p14:tracePt t="137909" x="3013075" y="2774950"/>
          <p14:tracePt t="137917" x="3021013" y="2782888"/>
          <p14:tracePt t="137924" x="3028950" y="2798763"/>
          <p14:tracePt t="137931" x="3044825" y="2806700"/>
          <p14:tracePt t="137946" x="3060700" y="2814638"/>
          <p14:tracePt t="137961" x="3068638" y="2814638"/>
          <p14:tracePt t="138022" x="3076575" y="2814638"/>
          <p14:tracePt t="138039" x="3084513" y="2814638"/>
          <p14:tracePt t="138044" x="3092450" y="2814638"/>
          <p14:tracePt t="138051" x="3100388" y="2806700"/>
          <p14:tracePt t="138059" x="3100388" y="2798763"/>
          <p14:tracePt t="138067" x="3117850" y="2782888"/>
          <p14:tracePt t="138074" x="3125788" y="2767013"/>
          <p14:tracePt t="138082" x="3149600" y="2743200"/>
          <p14:tracePt t="138089" x="3149600" y="2719388"/>
          <p14:tracePt t="138097" x="3165475" y="2703513"/>
          <p14:tracePt t="138104" x="3181350" y="2671763"/>
          <p14:tracePt t="138111" x="3181350" y="2647950"/>
          <p14:tracePt t="138119" x="3197225" y="2624138"/>
          <p14:tracePt t="138126" x="3205163" y="2600325"/>
          <p14:tracePt t="138135" x="3205163" y="2576513"/>
          <p14:tracePt t="138141" x="3205163" y="2566988"/>
          <p14:tracePt t="138150" x="3205163" y="2551113"/>
          <p14:tracePt t="138156" x="3205163" y="2535238"/>
          <p14:tracePt t="138164" x="3205163" y="2527300"/>
          <p14:tracePt t="138171" x="3205163" y="2511425"/>
          <p14:tracePt t="138179" x="3205163" y="2503488"/>
          <p14:tracePt t="138187" x="3205163" y="2487613"/>
          <p14:tracePt t="138194" x="3197225" y="2479675"/>
          <p14:tracePt t="138202" x="3189288" y="2463800"/>
          <p14:tracePt t="138209" x="3181350" y="2463800"/>
          <p14:tracePt t="138218" x="3181350" y="2455863"/>
          <p14:tracePt t="138224" x="3173413" y="2455863"/>
          <p14:tracePt t="138231" x="3173413" y="2447925"/>
          <p14:tracePt t="138239" x="3165475" y="2447925"/>
          <p14:tracePt t="138246" x="3157538" y="2439988"/>
          <p14:tracePt t="138254" x="3157538" y="2432050"/>
          <p14:tracePt t="138261" x="3149600" y="2432050"/>
          <p14:tracePt t="138271" x="3141663" y="2416175"/>
          <p14:tracePt t="138276" x="3133725" y="2416175"/>
          <p14:tracePt t="138472" x="3125788" y="2424113"/>
          <p14:tracePt t="138487" x="3125788" y="2432050"/>
          <p14:tracePt t="138494" x="3125788" y="2447925"/>
          <p14:tracePt t="138502" x="3117850" y="2447925"/>
          <p14:tracePt t="138509" x="3117850" y="2455863"/>
          <p14:tracePt t="138517" x="3109913" y="2471738"/>
          <p14:tracePt t="138524" x="3109913" y="2479675"/>
          <p14:tracePt t="138531" x="3109913" y="2495550"/>
          <p14:tracePt t="138539" x="3109913" y="2511425"/>
          <p14:tracePt t="138554" x="3100388" y="2519363"/>
          <p14:tracePt t="138561" x="3100388" y="2535238"/>
          <p14:tracePt t="138570" x="3100388" y="2551113"/>
          <p14:tracePt t="138576" x="3100388" y="2559050"/>
          <p14:tracePt t="138585" x="3092450" y="2576513"/>
          <p14:tracePt t="138592" x="3092450" y="2592388"/>
          <p14:tracePt t="138606" x="3092450" y="2608263"/>
          <p14:tracePt t="138614" x="3092450" y="2616200"/>
          <p14:tracePt t="138621" x="3092450" y="2632075"/>
          <p14:tracePt t="138628" x="3092450" y="2647950"/>
          <p14:tracePt t="138637" x="3092450" y="2663825"/>
          <p14:tracePt t="138644" x="3092450" y="2671763"/>
          <p14:tracePt t="138653" x="3092450" y="2679700"/>
          <p14:tracePt t="138659" x="3092450" y="2703513"/>
          <p14:tracePt t="138667" x="3092450" y="2711450"/>
          <p14:tracePt t="138674" x="3092450" y="2727325"/>
          <p14:tracePt t="138682" x="3092450" y="2735263"/>
          <p14:tracePt t="138690" x="3092450" y="2743200"/>
          <p14:tracePt t="138696" x="3092450" y="2751138"/>
          <p14:tracePt t="138704" x="3092450" y="2759075"/>
          <p14:tracePt t="138711" x="3092450" y="2774950"/>
          <p14:tracePt t="138720" x="3092450" y="2798763"/>
          <p14:tracePt t="138727" x="3092450" y="2806700"/>
          <p14:tracePt t="138735" x="3100388" y="2806700"/>
          <p14:tracePt t="138741" x="3100388" y="2814638"/>
          <p14:tracePt t="138749" x="3100388" y="2822575"/>
          <p14:tracePt t="138764" x="3100388" y="2830513"/>
          <p14:tracePt t="138779" x="3109913" y="2830513"/>
          <p14:tracePt t="138787" x="3109913" y="2838450"/>
          <p14:tracePt t="138818" x="3109913" y="2846388"/>
          <p14:tracePt t="138832" x="3109913" y="2854325"/>
          <p14:tracePt t="138884" x="3109913" y="2862263"/>
          <p14:tracePt t="140309" x="3117850" y="2862263"/>
          <p14:tracePt t="140316" x="3133725" y="2862263"/>
          <p14:tracePt t="140323" x="3141663" y="2862263"/>
          <p14:tracePt t="140332" x="3149600" y="2862263"/>
          <p14:tracePt t="140341" x="3165475" y="2862263"/>
          <p14:tracePt t="140346" x="3181350" y="2862263"/>
          <p14:tracePt t="140355" x="3197225" y="2862263"/>
          <p14:tracePt t="140361" x="3221038" y="2862263"/>
          <p14:tracePt t="140370" x="3244850" y="2862263"/>
          <p14:tracePt t="140376" x="3260725" y="2862263"/>
          <p14:tracePt t="140384" x="3284538" y="2862263"/>
          <p14:tracePt t="140392" x="3300413" y="2870200"/>
          <p14:tracePt t="140400" x="3316288" y="2870200"/>
          <p14:tracePt t="140406" x="3340100" y="2878138"/>
          <p14:tracePt t="140414" x="3348038" y="2878138"/>
          <p14:tracePt t="140421" x="3355975" y="2886075"/>
          <p14:tracePt t="140429" x="3363913" y="2886075"/>
          <p14:tracePt t="145604" x="3355975" y="2919413"/>
          <p14:tracePt t="145605" x="3324225" y="3014663"/>
          <p14:tracePt t="145606" x="3300413" y="3094038"/>
          <p14:tracePt t="145607" x="3276600" y="3141663"/>
          <p14:tracePt t="145611" x="3260725" y="3205163"/>
          <p14:tracePt t="145613" x="3228975" y="3278188"/>
          <p14:tracePt t="145619" x="3181350" y="3357563"/>
          <p14:tracePt t="145627" x="3149600" y="3421063"/>
          <p14:tracePt t="145634" x="3092450" y="3508375"/>
          <p14:tracePt t="145642" x="3052763" y="3613150"/>
          <p14:tracePt t="145649" x="2997200" y="3724275"/>
          <p14:tracePt t="145657" x="2941638" y="3827463"/>
          <p14:tracePt t="145666" x="2894013" y="3930650"/>
          <p14:tracePt t="145672" x="2846388" y="4043363"/>
          <p14:tracePt t="145681" x="2814638" y="4130675"/>
          <p14:tracePt t="145687" x="2774950" y="4225925"/>
          <p14:tracePt t="145695" x="2751138" y="4298950"/>
          <p14:tracePt t="145701" x="2725738" y="4370388"/>
          <p14:tracePt t="145710" x="2709863" y="4441825"/>
          <p14:tracePt t="145717" x="2693988" y="4497388"/>
          <p14:tracePt t="145724" x="2686050" y="4545013"/>
          <p14:tracePt t="145733" x="2670175" y="4592638"/>
          <p14:tracePt t="145740" x="2670175" y="4641850"/>
          <p14:tracePt t="145747" x="2662238" y="4673600"/>
          <p14:tracePt t="145754" x="2654300" y="4697413"/>
          <p14:tracePt t="145763" x="2654300" y="4721225"/>
          <p14:tracePt t="145770" x="2646363" y="4752975"/>
          <p14:tracePt t="145777" x="2646363" y="4768850"/>
          <p14:tracePt t="145784" x="2646363" y="4792663"/>
          <p14:tracePt t="145792" x="2622550" y="4864100"/>
          <p14:tracePt t="145799" x="2622550" y="4887913"/>
          <p14:tracePt t="145807" x="2606675" y="4935538"/>
          <p14:tracePt t="145814" x="2590800" y="4967288"/>
          <p14:tracePt t="145823" x="2574925" y="5016500"/>
          <p14:tracePt t="145830" x="2551113" y="5056188"/>
          <p14:tracePt t="145837" x="2543175" y="5080000"/>
          <p14:tracePt t="145845" x="2527300" y="5103813"/>
          <p14:tracePt t="145853" x="2511425" y="5127625"/>
          <p14:tracePt t="145860" x="2503488" y="5151438"/>
          <p14:tracePt t="145867" x="2487613" y="5167313"/>
          <p14:tracePt t="145874" x="2487613" y="5183188"/>
          <p14:tracePt t="145882" x="2471738" y="5199063"/>
          <p14:tracePt t="145899" x="2463800" y="5207000"/>
          <p14:tracePt t="145904" x="2447925" y="5222875"/>
          <p14:tracePt t="145919" x="2439988" y="5230813"/>
          <p14:tracePt t="145934" x="2432050" y="5238750"/>
          <p14:tracePt t="145942" x="2432050" y="5246688"/>
          <p14:tracePt t="145957" x="2424113" y="5246688"/>
          <p14:tracePt t="145965" x="2424113" y="5254625"/>
          <p14:tracePt t="145972" x="2408238" y="5254625"/>
          <p14:tracePt t="145980" x="2408238" y="5262563"/>
          <p14:tracePt t="145987" x="2392363" y="5270500"/>
          <p14:tracePt t="146002" x="2384425" y="5270500"/>
          <p14:tracePt t="146009" x="2366963" y="5278438"/>
          <p14:tracePt t="146024" x="2359025" y="5286375"/>
          <p14:tracePt t="146032" x="2351088" y="5294313"/>
          <p14:tracePt t="146039" x="2343150" y="5294313"/>
          <p14:tracePt t="146055" x="2335213" y="5294313"/>
          <p14:tracePt t="146061" x="2335213" y="5302250"/>
          <p14:tracePt t="146070" x="2327275" y="5302250"/>
          <p14:tracePt t="146078" x="2295525" y="5319713"/>
          <p14:tracePt t="146086" x="2279650" y="5327650"/>
          <p14:tracePt t="146092" x="2263775" y="5335588"/>
          <p14:tracePt t="146099" x="2239963" y="5351463"/>
          <p14:tracePt t="146107" x="2208213" y="5367338"/>
          <p14:tracePt t="146115" x="2192338" y="5375275"/>
          <p14:tracePt t="146122" x="2176463" y="5383213"/>
          <p14:tracePt t="146130" x="2152650" y="5399088"/>
          <p14:tracePt t="146137" x="2144713" y="5407025"/>
          <p14:tracePt t="146145" x="2128838" y="5407025"/>
          <p14:tracePt t="146151" x="2120900" y="5414963"/>
          <p14:tracePt t="146160" x="2112963" y="5414963"/>
          <p14:tracePt t="146166" x="2105025" y="5422900"/>
          <p14:tracePt t="146174" x="2097088" y="5422900"/>
          <p14:tracePt t="146182" x="2089150" y="5422900"/>
          <p14:tracePt t="146190" x="2089150" y="5430838"/>
          <p14:tracePt t="146198" x="2073275" y="5430838"/>
          <p14:tracePt t="146212" x="2065338" y="5438775"/>
          <p14:tracePt t="146220" x="2057400" y="5438775"/>
          <p14:tracePt t="146227" x="2049463" y="5446713"/>
          <p14:tracePt t="146234" x="2033588" y="5446713"/>
          <p14:tracePt t="146242" x="2025650" y="5462588"/>
          <p14:tracePt t="146249" x="2008188" y="5462588"/>
          <p14:tracePt t="146257" x="1992313" y="5470525"/>
          <p14:tracePt t="146264" x="1976438" y="5478463"/>
          <p14:tracePt t="146272" x="1960563" y="5486400"/>
          <p14:tracePt t="146281" x="1952625" y="5494338"/>
          <p14:tracePt t="146288" x="1944688" y="5502275"/>
          <p14:tracePt t="146295" x="1936750" y="5502275"/>
          <p14:tracePt t="146317" x="1936750" y="5510213"/>
          <p14:tracePt t="146340" x="1936750" y="5518150"/>
          <p14:tracePt t="146386" x="1936750" y="5526088"/>
          <p14:tracePt t="146505" x="1936750" y="5534025"/>
          <p14:tracePt t="146559" x="1936750" y="5541963"/>
          <p14:tracePt t="146583" x="1936750" y="5549900"/>
          <p14:tracePt t="146597" x="1936750" y="5557838"/>
          <p14:tracePt t="146618" x="1936750" y="5565775"/>
          <p14:tracePt t="146789" x="1944688" y="5565775"/>
          <p14:tracePt t="147306" x="1920875" y="5581650"/>
          <p14:tracePt t="147313" x="1912938" y="5589588"/>
          <p14:tracePt t="147322" x="1897063" y="5605463"/>
          <p14:tracePt t="147330" x="1881188" y="5613400"/>
          <p14:tracePt t="147337" x="1865313" y="5629275"/>
          <p14:tracePt t="147345" x="1841500" y="5645150"/>
          <p14:tracePt t="147352" x="1825625" y="5662613"/>
          <p14:tracePt t="147360" x="1817688" y="5670550"/>
          <p14:tracePt t="147367" x="1809750" y="5670550"/>
          <p14:tracePt t="147374" x="1809750" y="5678488"/>
          <p14:tracePt t="147389" x="1801813" y="5686425"/>
          <p14:tracePt t="147397" x="1778000" y="5710238"/>
          <p14:tracePt t="147404" x="1770063" y="5718175"/>
          <p14:tracePt t="147413" x="1746250" y="5734050"/>
          <p14:tracePt t="147419" x="1738313" y="5741988"/>
          <p14:tracePt t="147427" x="1714500" y="5749925"/>
          <p14:tracePt t="147435" x="1674813" y="5765800"/>
          <p14:tracePt t="147442" x="1658938" y="5765800"/>
          <p14:tracePt t="147450" x="1617663" y="5765800"/>
          <p14:tracePt t="147457" x="1577975" y="5765800"/>
          <p14:tracePt t="147465" x="1522413" y="5773738"/>
          <p14:tracePt t="147472" x="1490663" y="5773738"/>
          <p14:tracePt t="147480" x="1443038" y="5773738"/>
          <p14:tracePt t="147487" x="1411288" y="5773738"/>
          <p14:tracePt t="147495" x="1355725" y="5773738"/>
          <p14:tracePt t="147502" x="1323975" y="5765800"/>
          <p14:tracePt t="147511" x="1266825" y="5765800"/>
          <p14:tracePt t="147517" x="1227138" y="5765800"/>
          <p14:tracePt t="147524" x="1179513" y="5765800"/>
          <p14:tracePt t="147531" x="1139825" y="5765800"/>
          <p14:tracePt t="147539" x="1100138" y="5781675"/>
          <p14:tracePt t="147547" x="1076325" y="5797550"/>
          <p14:tracePt t="147554" x="1044575" y="5813425"/>
          <p14:tracePt t="147563" x="1036638" y="5821363"/>
          <p14:tracePt t="147569" x="1028700" y="5829300"/>
          <p14:tracePt t="147577" x="1028700" y="5837238"/>
          <p14:tracePt t="147584" x="1028700" y="5845175"/>
          <p14:tracePt t="147600" x="1028700" y="5853113"/>
          <p14:tracePt t="147606" x="1020763" y="5868988"/>
          <p14:tracePt t="147614" x="1004888" y="5876925"/>
          <p14:tracePt t="147622" x="981075" y="5892800"/>
          <p14:tracePt t="147630" x="973138" y="5900738"/>
          <p14:tracePt t="147637" x="957263" y="5908675"/>
          <p14:tracePt t="147645" x="941388" y="5916613"/>
          <p14:tracePt t="147651" x="933450" y="5924550"/>
          <p14:tracePt t="147661" x="925513" y="5924550"/>
          <p14:tracePt t="147667" x="908050" y="5932488"/>
          <p14:tracePt t="147682" x="900113" y="5932488"/>
          <p14:tracePt t="147698" x="884238" y="5932488"/>
          <p14:tracePt t="147713" x="876300" y="5932488"/>
          <p14:tracePt t="147743" x="868363" y="5932488"/>
          <p14:tracePt t="147757" x="860425" y="5932488"/>
          <p14:tracePt t="147779" x="852488" y="5932488"/>
          <p14:tracePt t="147896" x="876300" y="5924550"/>
          <p14:tracePt t="147906" x="892175" y="5908675"/>
          <p14:tracePt t="147912" x="908050" y="5908675"/>
          <p14:tracePt t="147918" x="933450" y="5892800"/>
          <p14:tracePt t="147923" x="949325" y="5884863"/>
          <p14:tracePt t="147931" x="973138" y="5884863"/>
          <p14:tracePt t="147937" x="981075" y="5876925"/>
          <p14:tracePt t="147945" x="996950" y="5868988"/>
          <p14:tracePt t="147952" x="1012825" y="5868988"/>
          <p14:tracePt t="147961" x="1020763" y="5868988"/>
          <p14:tracePt t="147967" x="1028700" y="5868988"/>
          <p14:tracePt t="147975" x="1036638" y="5868988"/>
          <p14:tracePt t="147989" x="1044575" y="5868988"/>
          <p14:tracePt t="147997" x="1052513" y="5868988"/>
          <p14:tracePt t="148004" x="1060450" y="5868988"/>
          <p14:tracePt t="148013" x="1068388" y="5868988"/>
          <p14:tracePt t="148020" x="1076325" y="5868988"/>
          <p14:tracePt t="148027" x="1084263" y="5868988"/>
          <p14:tracePt t="148034" x="1108075" y="5861050"/>
          <p14:tracePt t="148050" x="1116013" y="5861050"/>
          <p14:tracePt t="148057" x="1131888" y="5853113"/>
          <p14:tracePt t="148065" x="1163638" y="5845175"/>
          <p14:tracePt t="148073" x="1187450" y="5845175"/>
          <p14:tracePt t="148080" x="1211263" y="5845175"/>
          <p14:tracePt t="148087" x="1243013" y="5837238"/>
          <p14:tracePt t="148095" x="1258888" y="5837238"/>
          <p14:tracePt t="148103" x="1292225" y="5829300"/>
          <p14:tracePt t="148111" x="1323975" y="5821363"/>
          <p14:tracePt t="148118" x="1363663" y="5813425"/>
          <p14:tracePt t="148126" x="1395413" y="5805488"/>
          <p14:tracePt t="148133" x="1443038" y="5797550"/>
          <p14:tracePt t="148140" x="1466850" y="5797550"/>
          <p14:tracePt t="148149" x="1490663" y="5797550"/>
          <p14:tracePt t="148155" x="1522413" y="5797550"/>
          <p14:tracePt t="148165" x="1562100" y="5789613"/>
          <p14:tracePt t="148170" x="1601788" y="5781675"/>
          <p14:tracePt t="148177" x="1633538" y="5781675"/>
          <p14:tracePt t="148185" x="1666875" y="5773738"/>
          <p14:tracePt t="148195" x="1714500" y="5773738"/>
          <p14:tracePt t="148200" x="1730375" y="5773738"/>
          <p14:tracePt t="148208" x="1770063" y="5765800"/>
          <p14:tracePt t="148215" x="1801813" y="5765800"/>
          <p14:tracePt t="148222" x="1833563" y="5765800"/>
          <p14:tracePt t="148231" x="1857375" y="5765800"/>
          <p14:tracePt t="148237" x="1889125" y="5765800"/>
          <p14:tracePt t="148246" x="1912938" y="5765800"/>
          <p14:tracePt t="148252" x="1944688" y="5757863"/>
          <p14:tracePt t="148261" x="1976438" y="5757863"/>
          <p14:tracePt t="148267" x="2008188" y="5757863"/>
          <p14:tracePt t="148275" x="2033588" y="5757863"/>
          <p14:tracePt t="148282" x="2065338" y="5749925"/>
          <p14:tracePt t="148290" x="2089150" y="5749925"/>
          <p14:tracePt t="148307" x="2112963" y="5741988"/>
          <p14:tracePt t="148313" x="2120900" y="5734050"/>
          <p14:tracePt t="148320" x="2136775" y="5734050"/>
          <p14:tracePt t="148328" x="2136775" y="5726113"/>
          <p14:tracePt t="148345" x="2152650" y="5726113"/>
          <p14:tracePt t="148351" x="2152650" y="5718175"/>
          <p14:tracePt t="148358" x="2160588" y="5710238"/>
          <p14:tracePt t="148372" x="2160588" y="5702300"/>
          <p14:tracePt t="148380" x="2168525" y="5702300"/>
          <p14:tracePt t="148397" x="2168525" y="5694363"/>
          <p14:tracePt t="148412" x="2176463" y="5694363"/>
          <p14:tracePt t="148425" x="2176463" y="5686425"/>
          <p14:tracePt t="148440" x="2176463" y="5678488"/>
          <p14:tracePt t="148480" x="2176463" y="5670550"/>
          <p14:tracePt t="148498" x="2176463" y="5662613"/>
          <p14:tracePt t="148511" x="2176463" y="5645150"/>
          <p14:tracePt t="148516" x="2176463" y="5629275"/>
          <p14:tracePt t="148525" x="2176463" y="5613400"/>
          <p14:tracePt t="148532" x="2160588" y="5597525"/>
          <p14:tracePt t="148540" x="2144713" y="5581650"/>
          <p14:tracePt t="148547" x="2136775" y="5565775"/>
          <p14:tracePt t="148554" x="2120900" y="5549900"/>
          <p14:tracePt t="148564" x="2112963" y="5541963"/>
          <p14:tracePt t="148571" x="2105025" y="5541963"/>
          <p14:tracePt t="148577" x="2089150" y="5541963"/>
          <p14:tracePt t="148586" x="2081213" y="5541963"/>
          <p14:tracePt t="148591" x="2073275" y="5541963"/>
          <p14:tracePt t="148599" x="2065338" y="5541963"/>
          <p14:tracePt t="148614" x="2057400" y="5541963"/>
          <p14:tracePt t="148628" x="2049463" y="5541963"/>
          <p14:tracePt t="148643" x="2041525" y="5549900"/>
          <p14:tracePt t="148660" x="2025650" y="5549900"/>
          <p14:tracePt t="148665" x="2025650" y="5557838"/>
          <p14:tracePt t="148673" x="2017713" y="5557838"/>
          <p14:tracePt t="148697" x="2008188" y="5557838"/>
          <p14:tracePt t="151598" x="2033588" y="5541963"/>
          <p14:tracePt t="151599" x="2200275" y="5407025"/>
          <p14:tracePt t="151600" x="2239963" y="5383213"/>
          <p14:tracePt t="151601" x="2279650" y="5359400"/>
          <p14:tracePt t="151604" x="2311400" y="5335588"/>
          <p14:tracePt t="151604" x="2351088" y="5319713"/>
          <p14:tracePt t="151611" x="2374900" y="5302250"/>
          <p14:tracePt t="151620" x="2400300" y="5286375"/>
          <p14:tracePt t="151627" x="2416175" y="5270500"/>
          <p14:tracePt t="151634" x="2432050" y="5262563"/>
          <p14:tracePt t="151643" x="2447925" y="5254625"/>
          <p14:tracePt t="151650" x="2447925" y="5246688"/>
          <p14:tracePt t="151658" x="2455863" y="5246688"/>
          <p14:tracePt t="151687" x="2455863" y="5238750"/>
          <p14:tracePt t="151694" x="2463800" y="5238750"/>
          <p14:tracePt t="151725" x="2463800" y="5230813"/>
          <p14:tracePt t="151747" x="2471738" y="5230813"/>
          <p14:tracePt t="151762" x="2479675" y="5230813"/>
          <p14:tracePt t="151770" x="2479675" y="5222875"/>
          <p14:tracePt t="151814" x="2487613" y="5214938"/>
          <p14:tracePt t="151837" x="2495550" y="5207000"/>
          <p14:tracePt t="151844" x="2495550" y="5199063"/>
          <p14:tracePt t="151852" x="2503488" y="5199063"/>
          <p14:tracePt t="151861" x="2511425" y="5191125"/>
          <p14:tracePt t="151867" x="2519363" y="5183188"/>
          <p14:tracePt t="151876" x="2519363" y="5175250"/>
          <p14:tracePt t="151882" x="2535238" y="5159375"/>
          <p14:tracePt t="151892" x="2543175" y="5159375"/>
          <p14:tracePt t="151909" x="2559050" y="5127625"/>
          <p14:tracePt t="151912" x="2566988" y="5127625"/>
          <p14:tracePt t="151920" x="2566988" y="5111750"/>
          <p14:tracePt t="151927" x="2574925" y="5111750"/>
          <p14:tracePt t="151935" x="2574925" y="5103813"/>
          <p14:tracePt t="151950" x="2582863" y="5095875"/>
          <p14:tracePt t="151957" x="2582863" y="5087938"/>
          <p14:tracePt t="152077" x="2590800" y="5087938"/>
          <p14:tracePt t="152085" x="2598738" y="5080000"/>
          <p14:tracePt t="152093" x="2614613" y="5080000"/>
          <p14:tracePt t="152100" x="2630488" y="5072063"/>
          <p14:tracePt t="152107" x="2646363" y="5064125"/>
          <p14:tracePt t="152114" x="2670175" y="5056188"/>
          <p14:tracePt t="152122" x="2693988" y="5056188"/>
          <p14:tracePt t="152129" x="2741613" y="5040313"/>
          <p14:tracePt t="152137" x="2782888" y="5032375"/>
          <p14:tracePt t="152144" x="2830513" y="5024438"/>
          <p14:tracePt t="152152" x="2878138" y="5016500"/>
          <p14:tracePt t="152160" x="2894013" y="5008563"/>
          <p14:tracePt t="152167" x="2933700" y="5000625"/>
          <p14:tracePt t="152175" x="2965450" y="4992688"/>
          <p14:tracePt t="152182" x="3005138" y="4992688"/>
          <p14:tracePt t="152190" x="3028950" y="4992688"/>
          <p14:tracePt t="152197" x="3044825" y="4992688"/>
          <p14:tracePt t="152204" x="3052763" y="4992688"/>
          <p14:tracePt t="152212" x="3060700" y="4992688"/>
          <p14:tracePt t="152219" x="3060700" y="4984750"/>
          <p14:tracePt t="152242" x="3068638" y="4984750"/>
          <p14:tracePt t="152424" x="3068638" y="4976813"/>
          <p14:tracePt t="152430" x="3084513" y="4976813"/>
          <p14:tracePt t="152438" x="3084513" y="4967288"/>
          <p14:tracePt t="152444" x="3100388" y="4959350"/>
          <p14:tracePt t="152452" x="3109913" y="4951413"/>
          <p14:tracePt t="152460" x="3117850" y="4943475"/>
          <p14:tracePt t="152467" x="3117850" y="4935538"/>
          <p14:tracePt t="152475" x="3125788" y="4935538"/>
          <p14:tracePt t="152483" x="3133725" y="4935538"/>
          <p14:tracePt t="152490" x="3141663" y="4927600"/>
          <p14:tracePt t="152512" x="3149600" y="4927600"/>
          <p14:tracePt t="152520" x="3149600" y="4919663"/>
          <p14:tracePt t="152559" x="3157538" y="4919663"/>
          <p14:tracePt t="152566" x="3157538" y="4911725"/>
          <p14:tracePt t="152694" x="3133725" y="4911725"/>
          <p14:tracePt t="152701" x="3125788" y="4911725"/>
          <p14:tracePt t="152709" x="3100388" y="4911725"/>
          <p14:tracePt t="152716" x="3084513" y="4903788"/>
          <p14:tracePt t="152724" x="3060700" y="4903788"/>
          <p14:tracePt t="152731" x="3036888" y="4903788"/>
          <p14:tracePt t="152739" x="3013075" y="4903788"/>
          <p14:tracePt t="152746" x="2973388" y="4895850"/>
          <p14:tracePt t="152754" x="2933700" y="4887913"/>
          <p14:tracePt t="152762" x="2901950" y="4887913"/>
          <p14:tracePt t="152769" x="2878138" y="4887913"/>
          <p14:tracePt t="152776" x="2854325" y="4887913"/>
          <p14:tracePt t="152784" x="2830513" y="4879975"/>
          <p14:tracePt t="152791" x="2814638" y="4879975"/>
          <p14:tracePt t="152797" x="2798763" y="4879975"/>
          <p14:tracePt t="152805" x="2790825" y="4879975"/>
          <p14:tracePt t="152819" x="2782888" y="4879975"/>
          <p14:tracePt t="152888" x="2774950" y="4879975"/>
          <p14:tracePt t="153104" x="2782888" y="4879975"/>
          <p14:tracePt t="153111" x="2790825" y="4879975"/>
          <p14:tracePt t="153121" x="2798763" y="4879975"/>
          <p14:tracePt t="153127" x="2814638" y="4879975"/>
          <p14:tracePt t="153135" x="2830513" y="4879975"/>
          <p14:tracePt t="153142" x="2854325" y="4879975"/>
          <p14:tracePt t="153151" x="2870200" y="4879975"/>
          <p14:tracePt t="153158" x="2878138" y="4879975"/>
          <p14:tracePt t="153164" x="2901950" y="4887913"/>
          <p14:tracePt t="153172" x="2909888" y="4887913"/>
          <p14:tracePt t="153180" x="2917825" y="4887913"/>
          <p14:tracePt t="153187" x="2925763" y="4887913"/>
          <p14:tracePt t="153284" x="2933700" y="4887913"/>
          <p14:tracePt t="153298" x="2949575" y="4887913"/>
          <p14:tracePt t="153314" x="2957513" y="4887913"/>
          <p14:tracePt t="153322" x="2965450" y="4887913"/>
          <p14:tracePt t="153329" x="2973388" y="4887913"/>
          <p14:tracePt t="153337" x="2981325" y="4887913"/>
          <p14:tracePt t="153344" x="2989263" y="4887913"/>
          <p14:tracePt t="153352" x="2997200" y="4879975"/>
          <p14:tracePt t="153359" x="3013075" y="4879975"/>
          <p14:tracePt t="153375" x="3028950" y="4879975"/>
          <p14:tracePt t="153383" x="3036888" y="4879975"/>
          <p14:tracePt t="153389" x="3044825" y="4879975"/>
          <p14:tracePt t="153397" x="3060700" y="4879975"/>
          <p14:tracePt t="153406" x="3068638" y="4879975"/>
          <p14:tracePt t="153413" x="3092450" y="4879975"/>
          <p14:tracePt t="153427" x="3109913" y="4879975"/>
          <p14:tracePt t="153434" x="3125788" y="4879975"/>
          <p14:tracePt t="153443" x="3141663" y="4879975"/>
          <p14:tracePt t="153450" x="3165475" y="4879975"/>
          <p14:tracePt t="153458" x="3189288" y="4879975"/>
          <p14:tracePt t="153464" x="3205163" y="4879975"/>
          <p14:tracePt t="153474" x="3228975" y="4879975"/>
          <p14:tracePt t="153479" x="3244850" y="4879975"/>
          <p14:tracePt t="153488" x="3268663" y="4879975"/>
          <p14:tracePt t="153494" x="3292475" y="4879975"/>
          <p14:tracePt t="153502" x="3316288" y="4879975"/>
          <p14:tracePt t="153509" x="3332163" y="4879975"/>
          <p14:tracePt t="153517" x="3355975" y="4879975"/>
          <p14:tracePt t="153525" x="3371850" y="4879975"/>
          <p14:tracePt t="153532" x="3395663" y="4879975"/>
          <p14:tracePt t="153540" x="3419475" y="4879975"/>
          <p14:tracePt t="153547" x="3451225" y="4879975"/>
          <p14:tracePt t="153555" x="3492500" y="4879975"/>
          <p14:tracePt t="153562" x="3532188" y="4879975"/>
          <p14:tracePt t="153569" x="3571875" y="4879975"/>
          <p14:tracePt t="153577" x="3595688" y="4879975"/>
          <p14:tracePt t="153585" x="3635375" y="4879975"/>
          <p14:tracePt t="153592" x="3675063" y="4879975"/>
          <p14:tracePt t="153600" x="3722688" y="4879975"/>
          <p14:tracePt t="153608" x="3754438" y="4879975"/>
          <p14:tracePt t="153615" x="3786188" y="4879975"/>
          <p14:tracePt t="153622" x="3810000" y="4879975"/>
          <p14:tracePt t="153630" x="3843338" y="4879975"/>
          <p14:tracePt t="153638" x="3867150" y="4879975"/>
          <p14:tracePt t="153645" x="3890963" y="4879975"/>
          <p14:tracePt t="153652" x="3898900" y="4879975"/>
          <p14:tracePt t="153659" x="3914775" y="4879975"/>
          <p14:tracePt t="153667" x="3930650" y="4879975"/>
          <p14:tracePt t="153683" x="3938588" y="4879975"/>
          <p14:tracePt t="153697" x="3946525" y="4879975"/>
          <p14:tracePt t="153712" x="3954463" y="4879975"/>
          <p14:tracePt t="153743" x="3962400" y="4879975"/>
          <p14:tracePt t="153782" x="3970338" y="4879975"/>
          <p14:tracePt t="153812" x="3978275" y="4879975"/>
          <p14:tracePt t="153834" x="3986213" y="4879975"/>
          <p14:tracePt t="153912" x="3994150" y="4879975"/>
          <p14:tracePt t="154114" x="4002088" y="4879975"/>
          <p14:tracePt t="154153" x="4010025" y="4879975"/>
          <p14:tracePt t="154159" x="4017963" y="4879975"/>
          <p14:tracePt t="154175" x="4025900" y="4879975"/>
          <p14:tracePt t="154187" x="4033838" y="4879975"/>
          <p14:tracePt t="154194" x="4041775" y="4879975"/>
          <p14:tracePt t="154202" x="4049713" y="4879975"/>
          <p14:tracePt t="154216" x="4057650" y="4879975"/>
          <p14:tracePt t="154224" x="4065588" y="4879975"/>
          <p14:tracePt t="154230" x="4073525" y="4879975"/>
          <p14:tracePt t="154240" x="4089400" y="4879975"/>
          <p14:tracePt t="154245" x="4105275" y="4879975"/>
          <p14:tracePt t="154260" x="4121150" y="4879975"/>
          <p14:tracePt t="154269" x="4144963" y="4879975"/>
          <p14:tracePt t="154276" x="4152900" y="4879975"/>
          <p14:tracePt t="154283" x="4160838" y="4879975"/>
          <p14:tracePt t="154291" x="4168775" y="4879975"/>
          <p14:tracePt t="154724" x="4176713" y="4879975"/>
          <p14:tracePt t="154741" x="4184650" y="4879975"/>
          <p14:tracePt t="154754" x="4192588" y="4879975"/>
          <p14:tracePt t="154762" x="4200525" y="4879975"/>
          <p14:tracePt t="154948" x="4192588" y="4879975"/>
          <p14:tracePt t="154957" x="4168775" y="4879975"/>
          <p14:tracePt t="154964" x="4152900" y="4887913"/>
          <p14:tracePt t="154973" x="4129088" y="4895850"/>
          <p14:tracePt t="154980" x="4105275" y="4895850"/>
          <p14:tracePt t="154988" x="4081463" y="4895850"/>
          <p14:tracePt t="154994" x="4057650" y="4895850"/>
          <p14:tracePt t="155002" x="4025900" y="4895850"/>
          <p14:tracePt t="155009" x="3994150" y="4895850"/>
          <p14:tracePt t="155017" x="3970338" y="4903788"/>
          <p14:tracePt t="155024" x="3930650" y="4903788"/>
          <p14:tracePt t="155032" x="3898900" y="4903788"/>
          <p14:tracePt t="155040" x="3875088" y="4903788"/>
          <p14:tracePt t="155047" x="3843338" y="4903788"/>
          <p14:tracePt t="155055" x="3810000" y="4903788"/>
          <p14:tracePt t="155062" x="3786188" y="4903788"/>
          <p14:tracePt t="155071" x="3762375" y="4903788"/>
          <p14:tracePt t="155077" x="3738563" y="4903788"/>
          <p14:tracePt t="155085" x="3730625" y="4903788"/>
          <p14:tracePt t="155092" x="3722688" y="4903788"/>
          <p14:tracePt t="155100" x="3714750" y="4903788"/>
          <p14:tracePt t="155123" x="3706813" y="4903788"/>
          <p14:tracePt t="155170" x="3698875" y="4903788"/>
          <p14:tracePt t="155443" x="3698875" y="4911725"/>
          <p14:tracePt t="155451" x="3683000" y="4935538"/>
          <p14:tracePt t="155459" x="3651250" y="4976813"/>
          <p14:tracePt t="155466" x="3635375" y="5008563"/>
          <p14:tracePt t="155474" x="3603625" y="5048250"/>
          <p14:tracePt t="155482" x="3571875" y="5095875"/>
          <p14:tracePt t="155490" x="3532188" y="5151438"/>
          <p14:tracePt t="155497" x="3492500" y="5214938"/>
          <p14:tracePt t="155505" x="3451225" y="5278438"/>
          <p14:tracePt t="155512" x="3395663" y="5351463"/>
          <p14:tracePt t="155521" x="3355975" y="5414963"/>
          <p14:tracePt t="155527" x="3308350" y="5486400"/>
          <p14:tracePt t="155534" x="3260725" y="5549900"/>
          <p14:tracePt t="155542" x="3213100" y="5605463"/>
          <p14:tracePt t="155550" x="3181350" y="5662613"/>
          <p14:tracePt t="155558" x="3141663" y="5702300"/>
          <p14:tracePt t="155565" x="3117850" y="5734050"/>
          <p14:tracePt t="155573" x="3109913" y="5757863"/>
          <p14:tracePt t="155580" x="3092450" y="5765800"/>
          <p14:tracePt t="155588" x="3092450" y="5773738"/>
          <p14:tracePt t="155684" x="3092450" y="5781675"/>
          <p14:tracePt t="155699" x="3092450" y="5789613"/>
          <p14:tracePt t="155714" x="3084513" y="5789613"/>
          <p14:tracePt t="155729" x="3084513" y="5797550"/>
          <p14:tracePt t="155752" x="3084513" y="5805488"/>
          <p14:tracePt t="155759" x="3076575" y="5805488"/>
          <p14:tracePt t="155791" x="3076575" y="5813425"/>
          <p14:tracePt t="155797" x="3068638" y="5813425"/>
          <p14:tracePt t="155805" x="3068638" y="5821363"/>
          <p14:tracePt t="155835" x="3068638" y="5829300"/>
          <p14:tracePt t="155850" x="3060700" y="5837238"/>
          <p14:tracePt t="155864" x="3060700" y="5845175"/>
          <p14:tracePt t="155873" x="3060700" y="5853113"/>
          <p14:tracePt t="155888" x="3052763" y="5861050"/>
          <p14:tracePt t="155895" x="3044825" y="5876925"/>
          <p14:tracePt t="155902" x="3044825" y="5884863"/>
          <p14:tracePt t="155909" x="3044825" y="5892800"/>
          <p14:tracePt t="155917" x="3028950" y="5908675"/>
          <p14:tracePt t="155924" x="3028950" y="5916613"/>
          <p14:tracePt t="155932" x="3028950" y="5932488"/>
          <p14:tracePt t="155939" x="3021013" y="5948363"/>
          <p14:tracePt t="155947" x="3013075" y="5956300"/>
          <p14:tracePt t="155956" x="3013075" y="5964238"/>
          <p14:tracePt t="155962" x="3005138" y="5980113"/>
          <p14:tracePt t="155970" x="2997200" y="5988050"/>
          <p14:tracePt t="155977" x="2997200" y="5995988"/>
          <p14:tracePt t="155984" x="2989263" y="6021388"/>
          <p14:tracePt t="155992" x="2981325" y="6037263"/>
          <p14:tracePt t="156000" x="2981325" y="6045200"/>
          <p14:tracePt t="156007" x="2981325" y="6053138"/>
          <p14:tracePt t="156014" x="2981325" y="6061075"/>
          <p14:tracePt t="156024" x="2973388" y="6069013"/>
          <p14:tracePt t="156030" x="2973388" y="6076950"/>
          <p14:tracePt t="156037" x="2965450" y="6084888"/>
          <p14:tracePt t="156044" x="2965450" y="6092825"/>
          <p14:tracePt t="156055" x="2965450" y="6108700"/>
          <p14:tracePt t="156060" x="2957513" y="6108700"/>
          <p14:tracePt t="156067" x="2957513" y="6116638"/>
          <p14:tracePt t="156074" x="2949575" y="6124575"/>
          <p14:tracePt t="156083" x="2949575" y="6140450"/>
          <p14:tracePt t="156097" x="2941638" y="6148388"/>
          <p14:tracePt t="156106" x="2941638" y="6156325"/>
          <p14:tracePt t="156112" x="2933700" y="6156325"/>
          <p14:tracePt t="156120" x="2933700" y="6164263"/>
          <p14:tracePt t="156135" x="2933700" y="6172200"/>
          <p14:tracePt t="156223" x="2933700" y="6180138"/>
          <p14:tracePt t="156333" x="2933700" y="6156325"/>
          <p14:tracePt t="156339" x="2957513" y="6116638"/>
          <p14:tracePt t="156348" x="2973388" y="6069013"/>
          <p14:tracePt t="156355" x="2997200" y="6013450"/>
          <p14:tracePt t="156364" x="3021013" y="5956300"/>
          <p14:tracePt t="156368" x="3036888" y="5916613"/>
          <p14:tracePt t="156374" x="3068638" y="5868988"/>
          <p14:tracePt t="156382" x="3092450" y="5829300"/>
          <p14:tracePt t="156389" x="3117850" y="5797550"/>
          <p14:tracePt t="156397" x="3133725" y="5757863"/>
          <p14:tracePt t="156406" x="3149600" y="5741988"/>
          <p14:tracePt t="156412" x="3157538" y="5726113"/>
          <p14:tracePt t="156420" x="3165475" y="5702300"/>
          <p14:tracePt t="156427" x="3181350" y="5694363"/>
          <p14:tracePt t="156435" x="3181350" y="5686425"/>
          <p14:tracePt t="156442" x="3189288" y="5678488"/>
          <p14:tracePt t="156450" x="3189288" y="5670550"/>
          <p14:tracePt t="156464" x="3197225" y="5662613"/>
          <p14:tracePt t="156480" x="3197225" y="5653088"/>
          <p14:tracePt t="156504" x="3205163" y="5653088"/>
          <p14:tracePt t="156511" x="3205163" y="5645150"/>
          <p14:tracePt t="156522" x="3213100" y="5645150"/>
          <p14:tracePt t="156527" x="3213100" y="5637213"/>
          <p14:tracePt t="156543" x="3221038" y="5629275"/>
          <p14:tracePt t="156551" x="3228975" y="5621338"/>
          <p14:tracePt t="156557" x="3236913" y="5621338"/>
          <p14:tracePt t="156563" x="3236913" y="5613400"/>
          <p14:tracePt t="156588" x="3244850" y="5613400"/>
          <p14:tracePt t="156609" x="3244850" y="5605463"/>
          <p14:tracePt t="156616" x="3252788" y="5605463"/>
          <p14:tracePt t="156639" x="3260725" y="5605463"/>
          <p14:tracePt t="156646" x="3260725" y="5597525"/>
          <p14:tracePt t="156656" x="3268663" y="5597525"/>
          <p14:tracePt t="156661" x="3276600" y="5589588"/>
          <p14:tracePt t="156678" x="3276600" y="5581650"/>
          <p14:tracePt t="156683" x="3284538" y="5581650"/>
          <p14:tracePt t="156851" x="3284538" y="5589588"/>
          <p14:tracePt t="156855" x="3284538" y="5605463"/>
          <p14:tracePt t="156862" x="3284538" y="5613400"/>
          <p14:tracePt t="156869" x="3284538" y="5621338"/>
          <p14:tracePt t="156877" x="3284538" y="5629275"/>
          <p14:tracePt t="156885" x="3284538" y="5645150"/>
          <p14:tracePt t="156907" x="3284538" y="5678488"/>
          <p14:tracePt t="156914" x="3284538" y="5686425"/>
          <p14:tracePt t="156922" x="3284538" y="5702300"/>
          <p14:tracePt t="156930" x="3284538" y="5718175"/>
          <p14:tracePt t="156939" x="3284538" y="5734050"/>
          <p14:tracePt t="156945" x="3284538" y="5741988"/>
          <p14:tracePt t="156953" x="3284538" y="5765800"/>
          <p14:tracePt t="156960" x="3284538" y="5773738"/>
          <p14:tracePt t="156975" x="3284538" y="5789613"/>
          <p14:tracePt t="156985" x="3284538" y="5797550"/>
          <p14:tracePt t="156992" x="3284538" y="5805488"/>
          <p14:tracePt t="156998" x="3284538" y="5813425"/>
          <p14:tracePt t="157015" x="3284538" y="5821363"/>
          <p14:tracePt t="157028" x="3284538" y="5829300"/>
          <p14:tracePt t="157038" x="3284538" y="5837238"/>
          <p14:tracePt t="157051" x="3284538" y="5845175"/>
          <p14:tracePt t="157058" x="3284538" y="5853113"/>
          <p14:tracePt t="157065" x="3284538" y="5861050"/>
          <p14:tracePt t="157095" x="3284538" y="5868988"/>
          <p14:tracePt t="157134" x="3284538" y="5876925"/>
          <p14:tracePt t="157157" x="3276600" y="5884863"/>
          <p14:tracePt t="157179" x="3276600" y="5892800"/>
          <p14:tracePt t="157188" x="3268663" y="5908675"/>
          <p14:tracePt t="157208" x="3252788" y="5916613"/>
          <p14:tracePt t="157211" x="3244850" y="5924550"/>
          <p14:tracePt t="157218" x="3236913" y="5932488"/>
          <p14:tracePt t="157225" x="3213100" y="5940425"/>
          <p14:tracePt t="157233" x="3205163" y="5948363"/>
          <p14:tracePt t="157240" x="3189288" y="5956300"/>
          <p14:tracePt t="157252" x="3173413" y="5964238"/>
          <p14:tracePt t="157256" x="3165475" y="5980113"/>
          <p14:tracePt t="157262" x="3141663" y="5988050"/>
          <p14:tracePt t="157268" x="3125788" y="5995988"/>
          <p14:tracePt t="157275" x="3100388" y="6005513"/>
          <p14:tracePt t="157282" x="3084513" y="6021388"/>
          <p14:tracePt t="157291" x="3068638" y="6029325"/>
          <p14:tracePt t="157299" x="3044825" y="6037263"/>
          <p14:tracePt t="157307" x="3028950" y="6045200"/>
          <p14:tracePt t="157318" x="3013075" y="6053138"/>
          <p14:tracePt t="157325" x="2997200" y="6061075"/>
          <p14:tracePt t="157330" x="2973388" y="6069013"/>
          <p14:tracePt t="157338" x="2957513" y="6076950"/>
          <p14:tracePt t="157345" x="2941638" y="6076950"/>
          <p14:tracePt t="157350" x="2917825" y="6084888"/>
          <p14:tracePt t="157357" x="2894013" y="6092825"/>
          <p14:tracePt t="157366" x="2886075" y="6092825"/>
          <p14:tracePt t="157375" x="2862263" y="6092825"/>
          <p14:tracePt t="157382" x="2846388" y="6092825"/>
          <p14:tracePt t="157390" x="2830513" y="6100763"/>
          <p14:tracePt t="157396" x="2806700" y="6100763"/>
          <p14:tracePt t="157409" x="2790825" y="6100763"/>
          <p14:tracePt t="157412" x="2782888" y="6100763"/>
          <p14:tracePt t="157418" x="2767013" y="6100763"/>
          <p14:tracePt t="157425" x="2751138" y="6100763"/>
          <p14:tracePt t="157442" x="2725738" y="6100763"/>
          <p14:tracePt t="157456" x="2709863" y="6100763"/>
          <p14:tracePt t="157466" x="2678113" y="6100763"/>
          <p14:tracePt t="157473" x="2662238" y="6100763"/>
          <p14:tracePt t="157642" x="2670175" y="6100763"/>
          <p14:tracePt t="157647" x="2678113" y="6100763"/>
          <p14:tracePt t="157659" x="2686050" y="6100763"/>
          <p14:tracePt t="157662" x="2709863" y="6100763"/>
          <p14:tracePt t="157669" x="2725738" y="6100763"/>
          <p14:tracePt t="157676" x="2751138" y="6100763"/>
          <p14:tracePt t="157680" x="2782888" y="6100763"/>
          <p14:tracePt t="157689" x="2814638" y="6100763"/>
          <p14:tracePt t="157695" x="2854325" y="6100763"/>
          <p14:tracePt t="157703" x="2886075" y="6100763"/>
          <p14:tracePt t="157710" x="2941638" y="6100763"/>
          <p14:tracePt t="157718" x="2989263" y="6100763"/>
          <p14:tracePt t="157725" x="3021013" y="6100763"/>
          <p14:tracePt t="157732" x="3084513" y="6100763"/>
          <p14:tracePt t="157740" x="3125788" y="6100763"/>
          <p14:tracePt t="157748" x="3181350" y="6084888"/>
          <p14:tracePt t="157756" x="3228975" y="6084888"/>
          <p14:tracePt t="157763" x="3268663" y="6076950"/>
          <p14:tracePt t="157771" x="3292475" y="6076950"/>
          <p14:tracePt t="157778" x="3332163" y="6069013"/>
          <p14:tracePt t="157786" x="3363913" y="6069013"/>
          <p14:tracePt t="157793" x="3387725" y="6069013"/>
          <p14:tracePt t="157801" x="3419475" y="6061075"/>
          <p14:tracePt t="157809" x="3443288" y="6061075"/>
          <p14:tracePt t="157815" x="3476625" y="6053138"/>
          <p14:tracePt t="157823" x="3508375" y="6053138"/>
          <p14:tracePt t="157830" x="3540125" y="6045200"/>
          <p14:tracePt t="157841" x="3587750" y="6045200"/>
          <p14:tracePt t="157845" x="3619500" y="6037263"/>
          <p14:tracePt t="157854" x="3667125" y="6021388"/>
          <p14:tracePt t="157860" x="3698875" y="6013450"/>
          <p14:tracePt t="157870" x="3738563" y="6005513"/>
          <p14:tracePt t="157875" x="3762375" y="6005513"/>
          <p14:tracePt t="157884" x="3802063" y="5995988"/>
          <p14:tracePt t="157893" x="3817938" y="5995988"/>
          <p14:tracePt t="157898" x="3825875" y="5988050"/>
          <p14:tracePt t="157913" x="3843338" y="5988050"/>
          <p14:tracePt t="157927" x="3851275" y="5988050"/>
          <p14:tracePt t="157989" x="3859213" y="5988050"/>
          <p14:tracePt t="157996" x="3867150" y="5988050"/>
          <p14:tracePt t="158033" x="3875088" y="5988050"/>
          <p14:tracePt t="158047" x="3883025" y="5988050"/>
          <p14:tracePt t="158062" x="3890963" y="5988050"/>
          <p14:tracePt t="158071" x="3898900" y="5988050"/>
          <p14:tracePt t="158077" x="3906838" y="5988050"/>
          <p14:tracePt t="158086" x="3914775" y="5988050"/>
          <p14:tracePt t="158093" x="3922713" y="5988050"/>
          <p14:tracePt t="158102" x="3930650" y="5988050"/>
          <p14:tracePt t="158115" x="3938588" y="5988050"/>
          <p14:tracePt t="158162" x="3946525" y="5988050"/>
          <p14:tracePt t="158495" x="3938588" y="5980113"/>
          <p14:tracePt t="158500" x="3906838" y="5972175"/>
          <p14:tracePt t="158505" x="3875088" y="5964238"/>
          <p14:tracePt t="158512" x="3859213" y="5948363"/>
          <p14:tracePt t="158523" x="3825875" y="5940425"/>
          <p14:tracePt t="158527" x="3794125" y="5940425"/>
          <p14:tracePt t="158536" x="3754438" y="5940425"/>
          <p14:tracePt t="158542" x="3722688" y="5940425"/>
          <p14:tracePt t="158551" x="3683000" y="5932488"/>
          <p14:tracePt t="158557" x="3659188" y="5932488"/>
          <p14:tracePt t="158565" x="3627438" y="5924550"/>
          <p14:tracePt t="158572" x="3603625" y="5916613"/>
          <p14:tracePt t="158580" x="3595688" y="5908675"/>
          <p14:tracePt t="158589" x="3587750" y="5908675"/>
          <p14:tracePt t="158595" x="3571875" y="5900738"/>
          <p14:tracePt t="158603" x="3563938" y="5892800"/>
          <p14:tracePt t="158610" x="3556000" y="5892800"/>
          <p14:tracePt t="158625" x="3548063" y="5884863"/>
          <p14:tracePt t="158647" x="3540125" y="5876925"/>
          <p14:tracePt t="158664" x="3540125" y="5868988"/>
          <p14:tracePt t="158671" x="3524250" y="5861050"/>
          <p14:tracePt t="158686" x="3508375" y="5845175"/>
          <p14:tracePt t="158693" x="3500438" y="5845175"/>
          <p14:tracePt t="158701" x="3492500" y="5829300"/>
          <p14:tracePt t="158707" x="3467100" y="5829300"/>
          <p14:tracePt t="158715" x="3451225" y="5821363"/>
          <p14:tracePt t="158723" x="3435350" y="5821363"/>
          <p14:tracePt t="158730" x="3411538" y="5813425"/>
          <p14:tracePt t="158738" x="3395663" y="5813425"/>
          <p14:tracePt t="158745" x="3371850" y="5805488"/>
          <p14:tracePt t="158752" x="3355975" y="5805488"/>
          <p14:tracePt t="158760" x="3348038" y="5805488"/>
          <p14:tracePt t="158769" x="3340100" y="5805488"/>
          <p14:tracePt t="158775" x="3332163" y="5805488"/>
          <p14:tracePt t="159021" x="3340100" y="5805488"/>
          <p14:tracePt t="159029" x="3355975" y="5813425"/>
          <p14:tracePt t="159036" x="3363913" y="5813425"/>
          <p14:tracePt t="159044" x="3387725" y="5821363"/>
          <p14:tracePt t="159052" x="3419475" y="5821363"/>
          <p14:tracePt t="159059" x="3459163" y="5829300"/>
          <p14:tracePt t="159066" x="3492500" y="5837238"/>
          <p14:tracePt t="159074" x="3524250" y="5837238"/>
          <p14:tracePt t="159083" x="3563938" y="5845175"/>
          <p14:tracePt t="159090" x="3603625" y="5845175"/>
          <p14:tracePt t="159097" x="3643313" y="5845175"/>
          <p14:tracePt t="159105" x="3675063" y="5845175"/>
          <p14:tracePt t="159112" x="3714750" y="5845175"/>
          <p14:tracePt t="159122" x="3738563" y="5845175"/>
          <p14:tracePt t="159128" x="3762375" y="5845175"/>
          <p14:tracePt t="159136" x="3778250" y="5845175"/>
          <p14:tracePt t="159143" x="3786188" y="5845175"/>
          <p14:tracePt t="159154" x="3810000" y="5845175"/>
          <p14:tracePt t="159159" x="3817938" y="5845175"/>
          <p14:tracePt t="159435" x="3810000" y="5845175"/>
          <p14:tracePt t="159442" x="3802063" y="5829300"/>
          <p14:tracePt t="159451" x="3778250" y="5805488"/>
          <p14:tracePt t="159457" x="3738563" y="5773738"/>
          <p14:tracePt t="159464" x="3698875" y="5741988"/>
          <p14:tracePt t="159472" x="3659188" y="5718175"/>
          <p14:tracePt t="159480" x="3627438" y="5694363"/>
          <p14:tracePt t="159487" x="3587750" y="5678488"/>
          <p14:tracePt t="159494" x="3540125" y="5645150"/>
          <p14:tracePt t="159503" x="3500438" y="5629275"/>
          <p14:tracePt t="159510" x="3476625" y="5597525"/>
          <p14:tracePt t="159518" x="3451225" y="5589588"/>
          <p14:tracePt t="159524" x="3435350" y="5581650"/>
          <p14:tracePt t="159533" x="3427413" y="5573713"/>
          <p14:tracePt t="159539" x="3419475" y="5573713"/>
          <p14:tracePt t="159547" x="3411538" y="5565775"/>
          <p14:tracePt t="159554" x="3403600" y="5565775"/>
          <p14:tracePt t="159608" x="3395663" y="5565775"/>
          <p14:tracePt t="159810" x="3411538" y="5565775"/>
          <p14:tracePt t="159817" x="3427413" y="5565775"/>
          <p14:tracePt t="159824" x="3443288" y="5565775"/>
          <p14:tracePt t="159832" x="3467100" y="5565775"/>
          <p14:tracePt t="159841" x="3492500" y="5565775"/>
          <p14:tracePt t="159847" x="3524250" y="5565775"/>
          <p14:tracePt t="159854" x="3556000" y="5565775"/>
          <p14:tracePt t="159862" x="3587750" y="5565775"/>
          <p14:tracePt t="159870" x="3635375" y="5565775"/>
          <p14:tracePt t="159877" x="3659188" y="5565775"/>
          <p14:tracePt t="159885" x="3690938" y="5565775"/>
          <p14:tracePt t="159905" x="3746500" y="5565775"/>
          <p14:tracePt t="159907" x="3762375" y="5565775"/>
          <p14:tracePt t="159915" x="3778250" y="5565775"/>
          <p14:tracePt t="159922" x="3802063" y="5565775"/>
          <p14:tracePt t="159929" x="3810000" y="5565775"/>
          <p14:tracePt t="160015" x="3817938" y="5565775"/>
          <p14:tracePt t="160028" x="3825875" y="5565775"/>
          <p14:tracePt t="160036" x="3833813" y="5565775"/>
          <p14:tracePt t="160044" x="3843338" y="5565775"/>
          <p14:tracePt t="160053" x="3851275" y="5565775"/>
          <p14:tracePt t="160058" x="3859213" y="5565775"/>
          <p14:tracePt t="160066" x="3867150" y="5565775"/>
          <p14:tracePt t="160074" x="3875088" y="5565775"/>
          <p14:tracePt t="160088" x="3883025" y="5565775"/>
          <p14:tracePt t="160111" x="3890963" y="5565775"/>
          <p14:tracePt t="160119" x="3898900" y="5565775"/>
          <p14:tracePt t="160126" x="3906838" y="5565775"/>
          <p14:tracePt t="160140" x="3922713" y="5565775"/>
          <p14:tracePt t="160151" x="3938588" y="5565775"/>
          <p14:tracePt t="160156" x="3954463" y="5565775"/>
          <p14:tracePt t="160163" x="3962400" y="5565775"/>
          <p14:tracePt t="160171" x="3970338" y="5565775"/>
          <p14:tracePt t="160178" x="3978275" y="5565775"/>
          <p14:tracePt t="160193" x="3986213" y="5565775"/>
          <p14:tracePt t="160202" x="3994150" y="5565775"/>
          <p14:tracePt t="160231" x="4002088" y="5565775"/>
          <p14:tracePt t="160284" x="4010025" y="5565775"/>
          <p14:tracePt t="161136" x="4010025" y="5573713"/>
          <p14:tracePt t="161144" x="4002088" y="5581650"/>
          <p14:tracePt t="161152" x="3978275" y="5605463"/>
          <p14:tracePt t="161160" x="3970338" y="5621338"/>
          <p14:tracePt t="161168" x="3930650" y="5645150"/>
          <p14:tracePt t="161175" x="3890963" y="5678488"/>
          <p14:tracePt t="161183" x="3867150" y="5702300"/>
          <p14:tracePt t="161190" x="3817938" y="5726113"/>
          <p14:tracePt t="161197" x="3778250" y="5757863"/>
          <p14:tracePt t="161205" x="3738563" y="5781675"/>
          <p14:tracePt t="161212" x="3706813" y="5813425"/>
          <p14:tracePt t="161219" x="3683000" y="5837238"/>
          <p14:tracePt t="161227" x="3659188" y="5845175"/>
          <p14:tracePt t="161236" x="3643313" y="5861050"/>
          <p14:tracePt t="161242" x="3635375" y="5861050"/>
          <p14:tracePt t="161249" x="3635375" y="5868988"/>
          <p14:tracePt t="161332" x="3635375" y="5876925"/>
          <p14:tracePt t="161339" x="3627438" y="5876925"/>
          <p14:tracePt t="161347" x="3627438" y="5884863"/>
          <p14:tracePt t="161369" x="3619500" y="5884863"/>
          <p14:tracePt t="161377" x="3619500" y="5892800"/>
          <p14:tracePt t="161385" x="3611563" y="5892800"/>
          <p14:tracePt t="161393" x="3603625" y="5892800"/>
          <p14:tracePt t="161407" x="3595688" y="5900738"/>
          <p14:tracePt t="161415" x="3587750" y="5900738"/>
          <p14:tracePt t="161422" x="3587750" y="5908675"/>
          <p14:tracePt t="161437" x="3579813" y="5916613"/>
          <p14:tracePt t="161445" x="3571875" y="5916613"/>
          <p14:tracePt t="161452" x="3563938" y="5924550"/>
          <p14:tracePt t="161459" x="3556000" y="5924550"/>
          <p14:tracePt t="161468" x="3556000" y="5932488"/>
          <p14:tracePt t="161474" x="3540125" y="5940425"/>
          <p14:tracePt t="161483" x="3532188" y="5940425"/>
          <p14:tracePt t="161490" x="3516313" y="5948363"/>
          <p14:tracePt t="161504" x="3508375" y="5956300"/>
          <p14:tracePt t="161512" x="3500438" y="5956300"/>
          <p14:tracePt t="161519" x="3492500" y="5956300"/>
          <p14:tracePt t="161527" x="3484563" y="5956300"/>
          <p14:tracePt t="161535" x="3467100" y="5964238"/>
          <p14:tracePt t="161542" x="3451225" y="5964238"/>
          <p14:tracePt t="161550" x="3435350" y="5972175"/>
          <p14:tracePt t="161557" x="3419475" y="5972175"/>
          <p14:tracePt t="161565" x="3403600" y="5972175"/>
          <p14:tracePt t="161572" x="3371850" y="5980113"/>
          <p14:tracePt t="161579" x="3348038" y="5988050"/>
          <p14:tracePt t="161587" x="3308350" y="5988050"/>
          <p14:tracePt t="161595" x="3284538" y="5995988"/>
          <p14:tracePt t="161602" x="3260725" y="5995988"/>
          <p14:tracePt t="161618" x="3244850" y="5995988"/>
          <p14:tracePt t="161624" x="3228975" y="5995988"/>
          <p14:tracePt t="161633" x="3213100" y="5995988"/>
          <p14:tracePt t="161640" x="3197225" y="5995988"/>
          <p14:tracePt t="161648" x="3189288" y="5995988"/>
          <p14:tracePt t="161654" x="3181350" y="5995988"/>
          <p14:tracePt t="161669" x="3173413" y="5995988"/>
          <p14:tracePt t="161752" x="3165475" y="5995988"/>
          <p14:tracePt t="161767" x="3157538" y="5995988"/>
          <p14:tracePt t="161774" x="3149600" y="5995988"/>
          <p14:tracePt t="161783" x="3141663" y="5995988"/>
          <p14:tracePt t="161789" x="3133725" y="5995988"/>
          <p14:tracePt t="161797" x="3125788" y="5995988"/>
          <p14:tracePt t="161812" x="3117850" y="5995988"/>
          <p14:tracePt t="161828" x="3109913" y="5995988"/>
          <p14:tracePt t="163821" x="3117850" y="5995988"/>
          <p14:tracePt t="163831" x="3125788" y="5988050"/>
          <p14:tracePt t="163837" x="3141663" y="5980113"/>
          <p14:tracePt t="163852" x="3149600" y="5964238"/>
          <p14:tracePt t="163860" x="3173413" y="5964238"/>
          <p14:tracePt t="163867" x="3189288" y="5948363"/>
          <p14:tracePt t="163876" x="3197225" y="5940425"/>
          <p14:tracePt t="163883" x="3213100" y="5932488"/>
          <p14:tracePt t="163890" x="3236913" y="5924550"/>
          <p14:tracePt t="163897" x="3260725" y="5916613"/>
          <p14:tracePt t="163905" x="3268663" y="5916613"/>
          <p14:tracePt t="163912" x="3276600" y="5908675"/>
          <p14:tracePt t="163919" x="3292475" y="5900738"/>
          <p14:tracePt t="163927" x="3300413" y="5900738"/>
          <p14:tracePt t="164069" x="3308350" y="5900738"/>
          <p14:tracePt t="164076" x="3324225" y="5900738"/>
          <p14:tracePt t="164084" x="3340100" y="5892800"/>
          <p14:tracePt t="164092" x="3371850" y="5876925"/>
          <p14:tracePt t="164100" x="3419475" y="5868988"/>
          <p14:tracePt t="164108" x="3484563" y="5853113"/>
          <p14:tracePt t="164116" x="3571875" y="5829300"/>
          <p14:tracePt t="164122" x="3659188" y="5805488"/>
          <p14:tracePt t="164131" x="3762375" y="5773738"/>
          <p14:tracePt t="164137" x="4002088" y="5702300"/>
          <p14:tracePt t="164144" x="4176713" y="5645150"/>
          <p14:tracePt t="164153" x="4479925" y="5557838"/>
          <p14:tracePt t="164160" x="4806950" y="5438775"/>
          <p14:tracePt t="164167" x="5165725" y="5302250"/>
          <p14:tracePt t="164174" x="5540375" y="5143500"/>
          <p14:tracePt t="164183" x="5907088" y="5024438"/>
          <p14:tracePt t="164190" x="6170613" y="4927600"/>
          <p14:tracePt t="164197" x="6497638" y="4808538"/>
          <p14:tracePt t="164205" x="6824663" y="4705350"/>
          <p14:tracePt t="164213" x="7110413" y="4616450"/>
          <p14:tracePt t="164219" x="7342188" y="4576763"/>
          <p14:tracePt t="164227" x="7526338" y="4552950"/>
          <p14:tracePt t="164234" x="7685088" y="4537075"/>
          <p14:tracePt t="164242" x="7772400" y="4529138"/>
          <p14:tracePt t="164250" x="7877175" y="4529138"/>
          <p14:tracePt t="164257" x="7964488" y="4513263"/>
          <p14:tracePt t="164265" x="8020050" y="4497388"/>
          <p14:tracePt t="164272" x="8083550" y="4489450"/>
          <p14:tracePt t="164280" x="8139113" y="4481513"/>
          <p14:tracePt t="164287" x="8170863" y="4473575"/>
          <p14:tracePt t="164294" x="8186738" y="4465638"/>
          <p14:tracePt t="164302" x="8202613" y="4457700"/>
          <p14:tracePt t="164309" x="8218488" y="4449763"/>
          <p14:tracePt t="164317" x="8235950" y="4433888"/>
          <p14:tracePt t="164324" x="8251825" y="4425950"/>
          <p14:tracePt t="164333" x="8259763" y="4410075"/>
          <p14:tracePt t="164340" x="8275638" y="4410075"/>
          <p14:tracePt t="164347" x="8291513" y="4394200"/>
          <p14:tracePt t="164354" x="8299450" y="4394200"/>
          <p14:tracePt t="164363" x="8323263" y="4378325"/>
          <p14:tracePt t="164370" x="8355013" y="4362450"/>
          <p14:tracePt t="164377" x="8394700" y="4354513"/>
          <p14:tracePt t="164384" x="8458200" y="4330700"/>
          <p14:tracePt t="164392" x="8497888" y="4314825"/>
          <p14:tracePt t="164400" x="8545513" y="4291013"/>
          <p14:tracePt t="164407" x="8593138" y="4273550"/>
          <p14:tracePt t="164416" x="8642350" y="4265613"/>
          <p14:tracePt t="164422" x="8658225" y="4249738"/>
          <p14:tracePt t="164430" x="8689975" y="4233863"/>
          <p14:tracePt t="164437" x="8713788" y="4233863"/>
          <p14:tracePt t="164444" x="8729663" y="4233863"/>
          <p14:tracePt t="164452" x="8753475" y="4225925"/>
          <p14:tracePt t="164460" x="8793163" y="4225925"/>
          <p14:tracePt t="164467" x="8816975" y="4217988"/>
          <p14:tracePt t="164474" x="8832850" y="4217988"/>
          <p14:tracePt t="164483" x="8864600" y="4217988"/>
          <p14:tracePt t="164490" x="8888413" y="4217988"/>
          <p14:tracePt t="164497" x="8928100" y="4217988"/>
          <p14:tracePt t="164505" x="8943975" y="4210050"/>
          <p14:tracePt t="164513" x="8951913" y="4210050"/>
          <p14:tracePt t="164581" x="8936038" y="4202113"/>
          <p14:tracePt t="164589" x="8904288" y="4202113"/>
          <p14:tracePt t="164596" x="8888413" y="4194175"/>
          <p14:tracePt t="164604" x="8856663" y="4194175"/>
          <p14:tracePt t="164611" x="8801100" y="4186238"/>
          <p14:tracePt t="164619" x="8761413" y="4186238"/>
          <p14:tracePt t="164625" x="8697913" y="4186238"/>
          <p14:tracePt t="164635" x="8642350" y="4186238"/>
          <p14:tracePt t="164640" x="8610600" y="4186238"/>
          <p14:tracePt t="164649" x="8545513" y="4186238"/>
          <p14:tracePt t="164655" x="8489950" y="4186238"/>
          <p14:tracePt t="164667" x="8434388" y="4186238"/>
          <p14:tracePt t="164671" x="8394700" y="4186238"/>
          <p14:tracePt t="164679" x="8370888" y="4186238"/>
          <p14:tracePt t="164686" x="8347075" y="4186238"/>
          <p14:tracePt t="164693" x="8339138" y="4186238"/>
          <p14:tracePt t="164702" x="8331200" y="4186238"/>
          <p14:tracePt t="164732" x="8323263" y="4186238"/>
          <p14:tracePt t="164843" x="8331200" y="4186238"/>
          <p14:tracePt t="164851" x="8339138" y="4186238"/>
          <p14:tracePt t="164858" x="8347075" y="4186238"/>
          <p14:tracePt t="164868" x="8355013" y="4186238"/>
          <p14:tracePt t="164873" x="8362950" y="4186238"/>
          <p14:tracePt t="164948" x="8355013" y="4186238"/>
          <p14:tracePt t="164970" x="8347075" y="4186238"/>
          <p14:tracePt t="165037" x="8355013" y="4186238"/>
          <p14:tracePt t="165052" x="8362950" y="4186238"/>
          <p14:tracePt t="165119" x="8362950" y="4194175"/>
          <p14:tracePt t="165135" x="8362950" y="4202113"/>
          <p14:tracePt t="165142" x="8355013" y="4202113"/>
          <p14:tracePt t="165149" x="8355013" y="4210050"/>
          <p14:tracePt t="165157" x="8355013" y="4217988"/>
          <p14:tracePt t="165165" x="8347075" y="4217988"/>
          <p14:tracePt t="165505" x="8315325" y="4217988"/>
          <p14:tracePt t="165513" x="8275638" y="4210050"/>
          <p14:tracePt t="165520" x="8210550" y="4170363"/>
          <p14:tracePt t="165529" x="8123238" y="4130675"/>
          <p14:tracePt t="165535" x="7988300" y="4067175"/>
          <p14:tracePt t="165542" x="7788275" y="3995738"/>
          <p14:tracePt t="165550" x="7589838" y="3914775"/>
          <p14:tracePt t="165554" x="7389813" y="3843338"/>
          <p14:tracePt t="165563" x="7207250" y="3771900"/>
          <p14:tracePt t="165569" x="7023100" y="3700463"/>
          <p14:tracePt t="165577" x="6872288" y="3644900"/>
          <p14:tracePt t="165584" x="6711950" y="3587750"/>
          <p14:tracePt t="165592" x="6600825" y="3548063"/>
          <p14:tracePt t="165599" x="6505575" y="3508375"/>
          <p14:tracePt t="165607" x="6418263" y="3476625"/>
          <p14:tracePt t="165615" x="6353175" y="3452813"/>
          <p14:tracePt t="165622" x="6321425" y="3429000"/>
          <p14:tracePt t="165630" x="6297613" y="3421063"/>
          <p14:tracePt t="165637" x="6289675" y="3413125"/>
          <p14:tracePt t="165646" x="6289675" y="3405188"/>
          <p14:tracePt t="165659" x="6289675" y="3397250"/>
          <p14:tracePt t="165674" x="6289675" y="3389313"/>
          <p14:tracePt t="165682" x="6281738" y="3381375"/>
          <p14:tracePt t="165689" x="6273800" y="3365500"/>
          <p14:tracePt t="165698" x="6273800" y="3357563"/>
          <p14:tracePt t="165704" x="6265863" y="3349625"/>
          <p14:tracePt t="165714" x="6249988" y="3333750"/>
          <p14:tracePt t="165721" x="6242050" y="3325813"/>
          <p14:tracePt t="165728" x="6218238" y="3302000"/>
          <p14:tracePt t="165735" x="6186488" y="3294063"/>
          <p14:tracePt t="165743" x="6170613" y="3262313"/>
          <p14:tracePt t="165751" x="6130925" y="3252788"/>
          <p14:tracePt t="165758" x="6099175" y="3228975"/>
          <p14:tracePt t="165767" x="6059488" y="3213100"/>
          <p14:tracePt t="165772" x="6018213" y="3189288"/>
          <p14:tracePt t="165780" x="5994400" y="3173413"/>
          <p14:tracePt t="165787" x="5954713" y="3149600"/>
          <p14:tracePt t="165796" x="5915025" y="3117850"/>
          <p14:tracePt t="165803" x="5891213" y="3094038"/>
          <p14:tracePt t="165811" x="5851525" y="3070225"/>
          <p14:tracePt t="165817" x="5835650" y="3054350"/>
          <p14:tracePt t="165825" x="5803900" y="3038475"/>
          <p14:tracePt t="165834" x="5780088" y="3014663"/>
          <p14:tracePt t="165840" x="5740400" y="2990850"/>
          <p14:tracePt t="165849" x="5716588" y="2974975"/>
          <p14:tracePt t="165855" x="5692775" y="2959100"/>
          <p14:tracePt t="165863" x="5667375" y="2943225"/>
          <p14:tracePt t="165870" x="5659438" y="2927350"/>
          <p14:tracePt t="165878" x="5643563" y="2919413"/>
          <p14:tracePt t="165884" x="5627688" y="2894013"/>
          <p14:tracePt t="165902" x="5619750" y="2870200"/>
          <p14:tracePt t="165907" x="5611813" y="2854325"/>
          <p14:tracePt t="165916" x="5595938" y="2830513"/>
          <p14:tracePt t="165922" x="5595938" y="2814638"/>
          <p14:tracePt t="165930" x="5580063" y="2790825"/>
          <p14:tracePt t="165937" x="5564188" y="2774950"/>
          <p14:tracePt t="165946" x="5548313" y="2743200"/>
          <p14:tracePt t="165954" x="5524500" y="2719388"/>
          <p14:tracePt t="165961" x="5516563" y="2703513"/>
          <p14:tracePt t="165967" x="5508625" y="2687638"/>
          <p14:tracePt t="165975" x="5492750" y="2663825"/>
          <p14:tracePt t="165985" x="5476875" y="2647950"/>
          <p14:tracePt t="165990" x="5453063" y="2608263"/>
          <p14:tracePt t="165999" x="5437188" y="2592388"/>
          <p14:tracePt t="166005" x="5421313" y="2566988"/>
          <p14:tracePt t="166015" x="5405438" y="2543175"/>
          <p14:tracePt t="166019" x="5389563" y="2535238"/>
          <p14:tracePt t="166030" x="5381625" y="2519363"/>
          <p14:tracePt t="166035" x="5357813" y="2503488"/>
          <p14:tracePt t="166043" x="5349875" y="2495550"/>
          <p14:tracePt t="166058" x="5334000" y="2487613"/>
          <p14:tracePt t="166066" x="5326063" y="2479675"/>
          <p14:tracePt t="166072" x="5318125" y="2479675"/>
          <p14:tracePt t="166081" x="5318125" y="2471738"/>
          <p14:tracePt t="166088" x="5300663" y="2471738"/>
          <p14:tracePt t="166096" x="5300663" y="2463800"/>
          <p14:tracePt t="166111" x="5292725" y="2463800"/>
          <p14:tracePt t="166125" x="5284788" y="2463800"/>
          <p14:tracePt t="166170" x="5276850" y="2463800"/>
          <p14:tracePt t="166218" x="5268913" y="2463800"/>
          <p14:tracePt t="166238" x="5260975" y="2463800"/>
          <p14:tracePt t="166252" x="5253038" y="2463800"/>
          <p14:tracePt t="166267" x="5245100" y="2463800"/>
          <p14:tracePt t="166283" x="5237163" y="2463800"/>
          <p14:tracePt t="166290" x="5229225" y="2463800"/>
          <p14:tracePt t="166298" x="5221288" y="2471738"/>
          <p14:tracePt t="166312" x="5213350" y="2471738"/>
          <p14:tracePt t="166320" x="5205413" y="2479675"/>
          <p14:tracePt t="166329" x="5197475" y="2479675"/>
          <p14:tracePt t="166335" x="5197475" y="2487613"/>
          <p14:tracePt t="166342" x="5189538" y="2495550"/>
          <p14:tracePt t="166350" x="5181600" y="2495550"/>
          <p14:tracePt t="166457" x="5189538" y="2495550"/>
          <p14:tracePt t="166471" x="5197475" y="2495550"/>
          <p14:tracePt t="166483" x="5205413" y="2495550"/>
          <p14:tracePt t="166486" x="5213350" y="2495550"/>
          <p14:tracePt t="166495" x="5229225" y="2487613"/>
          <p14:tracePt t="166502" x="5237163" y="2487613"/>
          <p14:tracePt t="166511" x="5245100" y="2479675"/>
          <p14:tracePt t="166516" x="5253038" y="2479675"/>
          <p14:tracePt t="166531" x="5260975" y="2471738"/>
          <p14:tracePt t="166538" x="5268913" y="2471738"/>
          <p14:tracePt t="166576" x="5268913" y="2463800"/>
          <p14:tracePt t="166584" x="5276850" y="2463800"/>
          <p14:tracePt t="166643" x="5253038" y="2463800"/>
          <p14:tracePt t="166654" x="5237163" y="2471738"/>
          <p14:tracePt t="166658" x="5197475" y="2479675"/>
          <p14:tracePt t="166667" x="5165725" y="2495550"/>
          <p14:tracePt t="166673" x="5141913" y="2511425"/>
          <p14:tracePt t="166681" x="5110163" y="2527300"/>
          <p14:tracePt t="166689" x="5086350" y="2543175"/>
          <p14:tracePt t="166697" x="5054600" y="2566988"/>
          <p14:tracePt t="166703" x="5038725" y="2584450"/>
          <p14:tracePt t="166717" x="5030788" y="2592388"/>
          <p14:tracePt t="166720" x="5014913" y="2616200"/>
          <p14:tracePt t="166727" x="5006975" y="2624138"/>
          <p14:tracePt t="166734" x="5006975" y="2632075"/>
          <p14:tracePt t="166742" x="4999038" y="2632075"/>
          <p14:tracePt t="166748" x="4999038" y="2640013"/>
          <p14:tracePt t="166794" x="4999038" y="2647950"/>
          <p14:tracePt t="166808" x="4999038" y="2655888"/>
          <p14:tracePt t="166816" x="4999038" y="2663825"/>
          <p14:tracePt t="166832" x="4999038" y="2671763"/>
          <p14:tracePt t="166838" x="4999038" y="2679700"/>
          <p14:tracePt t="166846" x="4999038" y="2687638"/>
          <p14:tracePt t="166854" x="4999038" y="2703513"/>
          <p14:tracePt t="166862" x="5006975" y="2719388"/>
          <p14:tracePt t="166869" x="5006975" y="2727325"/>
          <p14:tracePt t="166876" x="5014913" y="2735263"/>
          <p14:tracePt t="166902" x="5022850" y="2735263"/>
          <p14:tracePt t="166915" x="5030788" y="2735263"/>
          <p14:tracePt t="166930" x="5038725" y="2735263"/>
          <p14:tracePt t="166935" x="5046663" y="2735263"/>
          <p14:tracePt t="166945" x="5054600" y="2727325"/>
          <p14:tracePt t="166952" x="5078413" y="2719388"/>
          <p14:tracePt t="166959" x="5086350" y="2711450"/>
          <p14:tracePt t="166968" x="5102225" y="2687638"/>
          <p14:tracePt t="166974" x="5110163" y="2679700"/>
          <p14:tracePt t="166982" x="5118100" y="2663825"/>
          <p14:tracePt t="166988" x="5118100" y="2647950"/>
          <p14:tracePt t="166997" x="5118100" y="2624138"/>
          <p14:tracePt t="167003" x="5118100" y="2608263"/>
          <p14:tracePt t="167011" x="5118100" y="2592388"/>
          <p14:tracePt t="167019" x="5118100" y="2584450"/>
          <p14:tracePt t="167035" x="5118100" y="2576513"/>
          <p14:tracePt t="167121" x="5126038" y="2576513"/>
          <p14:tracePt t="167130" x="5133975" y="2576513"/>
          <p14:tracePt t="167145" x="5157788" y="2566988"/>
          <p14:tracePt t="167152" x="5173663" y="2566988"/>
          <p14:tracePt t="167161" x="5197475" y="2566988"/>
          <p14:tracePt t="167167" x="5229225" y="2566988"/>
          <p14:tracePt t="167175" x="5245100" y="2566988"/>
          <p14:tracePt t="167182" x="5268913" y="2566988"/>
          <p14:tracePt t="167190" x="5292725" y="2566988"/>
          <p14:tracePt t="167197" x="5310188" y="2566988"/>
          <p14:tracePt t="167204" x="5334000" y="2566988"/>
          <p14:tracePt t="167214" x="5349875" y="2566988"/>
          <p14:tracePt t="167220" x="5357813" y="2566988"/>
          <p14:tracePt t="167234" x="5365750" y="2566988"/>
          <p14:tracePt t="167242" x="5373688" y="2566988"/>
          <p14:tracePt t="167250" x="5381625" y="2559050"/>
          <p14:tracePt t="167257" x="5397500" y="2551113"/>
          <p14:tracePt t="167265" x="5405438" y="2551113"/>
          <p14:tracePt t="167272" x="5421313" y="2551113"/>
          <p14:tracePt t="167287" x="5429250" y="2543175"/>
          <p14:tracePt t="167304" x="5437188" y="2543175"/>
          <p14:tracePt t="167402" x="5445125" y="2543175"/>
          <p14:tracePt t="167426" x="5445125" y="2551113"/>
          <p14:tracePt t="167435" x="5453063" y="2566988"/>
          <p14:tracePt t="167441" x="5453063" y="2576513"/>
          <p14:tracePt t="167447" x="5461000" y="2592388"/>
          <p14:tracePt t="167454" x="5468938" y="2608263"/>
          <p14:tracePt t="167464" x="5468938" y="2632075"/>
          <p14:tracePt t="167468" x="5468938" y="2647950"/>
          <p14:tracePt t="167475" x="5468938" y="2671763"/>
          <p14:tracePt t="167482" x="5476875" y="2679700"/>
          <p14:tracePt t="167490" x="5484813" y="2695575"/>
          <p14:tracePt t="167498" x="5484813" y="2711450"/>
          <p14:tracePt t="167506" x="5484813" y="2735263"/>
          <p14:tracePt t="167513" x="5492750" y="2759075"/>
          <p14:tracePt t="167520" x="5500688" y="2774950"/>
          <p14:tracePt t="167529" x="5508625" y="2790825"/>
          <p14:tracePt t="167536" x="5508625" y="2814638"/>
          <p14:tracePt t="167543" x="5516563" y="2830513"/>
          <p14:tracePt t="167550" x="5524500" y="2846388"/>
          <p14:tracePt t="167558" x="5524500" y="2870200"/>
          <p14:tracePt t="167567" x="5532438" y="2894013"/>
          <p14:tracePt t="167573" x="5532438" y="2901950"/>
          <p14:tracePt t="167581" x="5548313" y="2927350"/>
          <p14:tracePt t="167588" x="5548313" y="2943225"/>
          <p14:tracePt t="167595" x="5556250" y="2967038"/>
          <p14:tracePt t="167602" x="5556250" y="2998788"/>
          <p14:tracePt t="167612" x="5564188" y="3014663"/>
          <p14:tracePt t="167618" x="5580063" y="3038475"/>
          <p14:tracePt t="167625" x="5588000" y="3062288"/>
          <p14:tracePt t="167634" x="5595938" y="3078163"/>
          <p14:tracePt t="167640" x="5603875" y="3101975"/>
          <p14:tracePt t="167649" x="5619750" y="3141663"/>
          <p14:tracePt t="167655" x="5619750" y="3157538"/>
          <p14:tracePt t="167664" x="5627688" y="3181350"/>
          <p14:tracePt t="167670" x="5643563" y="3197225"/>
          <p14:tracePt t="167679" x="5643563" y="3213100"/>
          <p14:tracePt t="167685" x="5643563" y="3228975"/>
          <p14:tracePt t="167693" x="5659438" y="3236913"/>
          <p14:tracePt t="167700" x="5659438" y="3252788"/>
          <p14:tracePt t="167709" x="5667375" y="3278188"/>
          <p14:tracePt t="167716" x="5684838" y="3294063"/>
          <p14:tracePt t="167723" x="5692775" y="3309938"/>
          <p14:tracePt t="167731" x="5700713" y="3325813"/>
          <p14:tracePt t="167739" x="5708650" y="3333750"/>
          <p14:tracePt t="167745" x="5708650" y="3341688"/>
          <p14:tracePt t="167753" x="5716588" y="3357563"/>
          <p14:tracePt t="167762" x="5724525" y="3365500"/>
          <p14:tracePt t="167770" x="5724525" y="3381375"/>
          <p14:tracePt t="167775" x="5732463" y="3397250"/>
          <p14:tracePt t="167783" x="5740400" y="3405188"/>
          <p14:tracePt t="167790" x="5740400" y="3421063"/>
          <p14:tracePt t="167800" x="5740400" y="3436938"/>
          <p14:tracePt t="167805" x="5748338" y="3452813"/>
          <p14:tracePt t="167814" x="5756275" y="3484563"/>
          <p14:tracePt t="167820" x="5764213" y="3508375"/>
          <p14:tracePt t="167828" x="5772150" y="3548063"/>
          <p14:tracePt t="167835" x="5772150" y="3571875"/>
          <p14:tracePt t="167843" x="5780088" y="3613150"/>
          <p14:tracePt t="167851" x="5795963" y="3644900"/>
          <p14:tracePt t="167858" x="5803900" y="3692525"/>
          <p14:tracePt t="167867" x="5819775" y="3724275"/>
          <p14:tracePt t="167872" x="5835650" y="3763963"/>
          <p14:tracePt t="167883" x="5843588" y="3795713"/>
          <p14:tracePt t="167887" x="5851525" y="3819525"/>
          <p14:tracePt t="167895" x="5859463" y="3851275"/>
          <p14:tracePt t="167903" x="5875338" y="3890963"/>
          <p14:tracePt t="167911" x="5883275" y="3930650"/>
          <p14:tracePt t="167918" x="5891213" y="3956050"/>
          <p14:tracePt t="167925" x="5891213" y="3987800"/>
          <p14:tracePt t="167933" x="5891213" y="4003675"/>
          <p14:tracePt t="167940" x="5899150" y="4035425"/>
          <p14:tracePt t="167948" x="5899150" y="4059238"/>
          <p14:tracePt t="167955" x="5899150" y="4083050"/>
          <p14:tracePt t="167963" x="5899150" y="4114800"/>
          <p14:tracePt t="167970" x="5899150" y="4138613"/>
          <p14:tracePt t="167978" x="5899150" y="4162425"/>
          <p14:tracePt t="167985" x="5899150" y="4178300"/>
          <p14:tracePt t="167994" x="5899150" y="4202113"/>
          <p14:tracePt t="168001" x="5899150" y="4217988"/>
          <p14:tracePt t="168008" x="5899150" y="4233863"/>
          <p14:tracePt t="168015" x="5899150" y="4249738"/>
          <p14:tracePt t="168023" x="5899150" y="4265613"/>
          <p14:tracePt t="168031" x="5899150" y="4291013"/>
          <p14:tracePt t="168038" x="5899150" y="4298950"/>
          <p14:tracePt t="168046" x="5899150" y="4314825"/>
          <p14:tracePt t="168052" x="5899150" y="4338638"/>
          <p14:tracePt t="168063" x="5899150" y="4354513"/>
          <p14:tracePt t="168068" x="5891213" y="4378325"/>
          <p14:tracePt t="168076" x="5883275" y="4402138"/>
          <p14:tracePt t="168083" x="5883275" y="4418013"/>
          <p14:tracePt t="168091" x="5883275" y="4425950"/>
          <p14:tracePt t="168098" x="5883275" y="4449763"/>
          <p14:tracePt t="168105" x="5875338" y="4457700"/>
          <p14:tracePt t="168114" x="5875338" y="4473575"/>
          <p14:tracePt t="168120" x="5875338" y="4489450"/>
          <p14:tracePt t="168128" x="5875338" y="4505325"/>
          <p14:tracePt t="168135" x="5875338" y="4521200"/>
          <p14:tracePt t="168143" x="5875338" y="4537075"/>
          <p14:tracePt t="168150" x="5875338" y="4560888"/>
          <p14:tracePt t="168158" x="5875338" y="4576763"/>
          <p14:tracePt t="168165" x="5875338" y="4592638"/>
          <p14:tracePt t="168173" x="5875338" y="4616450"/>
          <p14:tracePt t="168180" x="5875338" y="4624388"/>
          <p14:tracePt t="168187" x="5875338" y="4641850"/>
          <p14:tracePt t="168197" x="5875338" y="4657725"/>
          <p14:tracePt t="168203" x="5875338" y="4665663"/>
          <p14:tracePt t="168213" x="5875338" y="4681538"/>
          <p14:tracePt t="168218" x="5883275" y="4697413"/>
          <p14:tracePt t="168226" x="5883275" y="4705350"/>
          <p14:tracePt t="168234" x="5891213" y="4713288"/>
          <p14:tracePt t="168240" x="5891213" y="4729163"/>
          <p14:tracePt t="168248" x="5899150" y="4737100"/>
          <p14:tracePt t="168255" x="5899150" y="4745038"/>
          <p14:tracePt t="168264" x="5907088" y="4752975"/>
          <p14:tracePt t="168279" x="5915025" y="4768850"/>
          <p14:tracePt t="168285" x="5915025" y="4776788"/>
          <p14:tracePt t="168295" x="5922963" y="4784725"/>
          <p14:tracePt t="168300" x="5930900" y="4800600"/>
          <p14:tracePt t="168309" x="5938838" y="4816475"/>
          <p14:tracePt t="168316" x="5946775" y="4824413"/>
          <p14:tracePt t="168323" x="5954713" y="4840288"/>
          <p14:tracePt t="168331" x="5954713" y="4864100"/>
          <p14:tracePt t="168338" x="5970588" y="4872038"/>
          <p14:tracePt t="168346" x="5978525" y="4887913"/>
          <p14:tracePt t="168352" x="5986463" y="4911725"/>
          <p14:tracePt t="168361" x="6010275" y="4935538"/>
          <p14:tracePt t="168368" x="6026150" y="4951413"/>
          <p14:tracePt t="168375" x="6034088" y="4967288"/>
          <p14:tracePt t="168383" x="6051550" y="4984750"/>
          <p14:tracePt t="168390" x="6067425" y="5000625"/>
          <p14:tracePt t="168398" x="6083300" y="5016500"/>
          <p14:tracePt t="168405" x="6099175" y="5032375"/>
          <p14:tracePt t="168414" x="6115050" y="5048250"/>
          <p14:tracePt t="168420" x="6130925" y="5064125"/>
          <p14:tracePt t="168428" x="6154738" y="5080000"/>
          <p14:tracePt t="168435" x="6162675" y="5087938"/>
          <p14:tracePt t="168444" x="6178550" y="5087938"/>
          <p14:tracePt t="168450" x="6194425" y="5095875"/>
          <p14:tracePt t="168457" x="6210300" y="5103813"/>
          <p14:tracePt t="168467" x="6218238" y="5103813"/>
          <p14:tracePt t="168473" x="6234113" y="5103813"/>
          <p14:tracePt t="168481" x="6249988" y="5103813"/>
          <p14:tracePt t="168487" x="6265863" y="5103813"/>
          <p14:tracePt t="168496" x="6289675" y="5103813"/>
          <p14:tracePt t="168501" x="6313488" y="5103813"/>
          <p14:tracePt t="168510" x="6345238" y="5103813"/>
          <p14:tracePt t="168517" x="6376988" y="5095875"/>
          <p14:tracePt t="168524" x="6402388" y="5095875"/>
          <p14:tracePt t="168532" x="6418263" y="5087938"/>
          <p14:tracePt t="168540" x="6450013" y="5087938"/>
          <p14:tracePt t="168547" x="6481763" y="5087938"/>
          <p14:tracePt t="168554" x="6521450" y="5072063"/>
          <p14:tracePt t="168562" x="6553200" y="5072063"/>
          <p14:tracePt t="168569" x="6584950" y="5064125"/>
          <p14:tracePt t="168577" x="6608763" y="5064125"/>
          <p14:tracePt t="168584" x="6648450" y="5056188"/>
          <p14:tracePt t="168592" x="6664325" y="5056188"/>
          <p14:tracePt t="168600" x="6688138" y="5056188"/>
          <p14:tracePt t="168607" x="6711950" y="5056188"/>
          <p14:tracePt t="168614" x="6727825" y="5056188"/>
          <p14:tracePt t="168622" x="6759575" y="5048250"/>
          <p14:tracePt t="168629" x="6784975" y="5048250"/>
          <p14:tracePt t="168637" x="6808788" y="5048250"/>
          <p14:tracePt t="168646" x="6832600" y="5048250"/>
          <p14:tracePt t="168652" x="6856413" y="5048250"/>
          <p14:tracePt t="168662" x="6888163" y="5048250"/>
          <p14:tracePt t="168668" x="6927850" y="5048250"/>
          <p14:tracePt t="168676" x="6943725" y="5048250"/>
          <p14:tracePt t="168683" x="6967538" y="5048250"/>
          <p14:tracePt t="168691" x="6983413" y="5032375"/>
          <p14:tracePt t="168699" x="6999288" y="5024438"/>
          <p14:tracePt t="168705" x="7023100" y="5016500"/>
          <p14:tracePt t="168714" x="7038975" y="5008563"/>
          <p14:tracePt t="168720" x="7070725" y="4992688"/>
          <p14:tracePt t="168729" x="7094538" y="4992688"/>
          <p14:tracePt t="168736" x="7118350" y="4984750"/>
          <p14:tracePt t="168745" x="7143750" y="4967288"/>
          <p14:tracePt t="168751" x="7167563" y="4959350"/>
          <p14:tracePt t="168760" x="7207250" y="4959350"/>
          <p14:tracePt t="168765" x="7239000" y="4951413"/>
          <p14:tracePt t="168773" x="7270750" y="4943475"/>
          <p14:tracePt t="168781" x="7310438" y="4935538"/>
          <p14:tracePt t="168788" x="7334250" y="4927600"/>
          <p14:tracePt t="168796" x="7366000" y="4919663"/>
          <p14:tracePt t="168802" x="7405688" y="4903788"/>
          <p14:tracePt t="168812" x="7437438" y="4895850"/>
          <p14:tracePt t="168818" x="7461250" y="4879975"/>
          <p14:tracePt t="168826" x="7502525" y="4864100"/>
          <p14:tracePt t="168833" x="7518400" y="4856163"/>
          <p14:tracePt t="168840" x="7534275" y="4840288"/>
          <p14:tracePt t="168849" x="7558088" y="4832350"/>
          <p14:tracePt t="168855" x="7589838" y="4816475"/>
          <p14:tracePt t="168864" x="7613650" y="4800600"/>
          <p14:tracePt t="168871" x="7645400" y="4776788"/>
          <p14:tracePt t="168877" x="7677150" y="4752975"/>
          <p14:tracePt t="168900" x="7708900" y="4721225"/>
          <p14:tracePt t="168902" x="7724775" y="4713288"/>
          <p14:tracePt t="168908" x="7748588" y="4697413"/>
          <p14:tracePt t="168916" x="7764463" y="4689475"/>
          <p14:tracePt t="168923" x="7780338" y="4689475"/>
          <p14:tracePt t="168933" x="7804150" y="4689475"/>
          <p14:tracePt t="168938" x="7820025" y="4681538"/>
          <p14:tracePt t="168946" x="7843838" y="4681538"/>
          <p14:tracePt t="168953" x="7859713" y="4681538"/>
          <p14:tracePt t="168963" x="7885113" y="4673600"/>
          <p14:tracePt t="168968" x="7908925" y="4673600"/>
          <p14:tracePt t="168977" x="7932738" y="4673600"/>
          <p14:tracePt t="168983" x="7948613" y="4673600"/>
          <p14:tracePt t="168992" x="7964488" y="4673600"/>
          <p14:tracePt t="168998" x="7988300" y="4673600"/>
          <p14:tracePt t="169005" x="8004175" y="4673600"/>
          <p14:tracePt t="169014" x="8027988" y="4673600"/>
          <p14:tracePt t="169020" x="8043863" y="4673600"/>
          <p14:tracePt t="169029" x="8075613" y="4673600"/>
          <p14:tracePt t="169036" x="8099425" y="4665663"/>
          <p14:tracePt t="169045" x="8123238" y="4665663"/>
          <p14:tracePt t="169051" x="8147050" y="4665663"/>
          <p14:tracePt t="169059" x="8170863" y="4665663"/>
          <p14:tracePt t="169066" x="8202613" y="4665663"/>
          <p14:tracePt t="169073" x="8226425" y="4665663"/>
          <p14:tracePt t="169081" x="8251825" y="4657725"/>
          <p14:tracePt t="169090" x="8275638" y="4657725"/>
          <p14:tracePt t="169097" x="8299450" y="4657725"/>
          <p14:tracePt t="169103" x="8323263" y="4657725"/>
          <p14:tracePt t="169111" x="8355013" y="4657725"/>
          <p14:tracePt t="169119" x="8378825" y="4657725"/>
          <p14:tracePt t="169127" x="8402638" y="4649788"/>
          <p14:tracePt t="169133" x="8434388" y="4649788"/>
          <p14:tracePt t="169140" x="8458200" y="4649788"/>
          <p14:tracePt t="169151" x="8482013" y="4649788"/>
          <p14:tracePt t="169155" x="8513763" y="4649788"/>
          <p14:tracePt t="169164" x="8537575" y="4649788"/>
          <p14:tracePt t="169170" x="8561388" y="4657725"/>
          <p14:tracePt t="169178" x="8577263" y="4657725"/>
          <p14:tracePt t="169185" x="8593138" y="4657725"/>
          <p14:tracePt t="169195" x="8602663" y="4657725"/>
          <p14:tracePt t="169200" x="8602663" y="4665663"/>
          <p14:tracePt t="169238" x="8602663" y="4673600"/>
          <p14:tracePt t="169246" x="8585200" y="4681538"/>
          <p14:tracePt t="169253" x="8553450" y="4681538"/>
          <p14:tracePt t="169261" x="8513763" y="4689475"/>
          <p14:tracePt t="169268" x="8466138" y="4689475"/>
          <p14:tracePt t="169277" x="8394700" y="4689475"/>
          <p14:tracePt t="169283" x="8307388" y="4689475"/>
          <p14:tracePt t="169291" x="8235950" y="4689475"/>
          <p14:tracePt t="169298" x="8115300" y="4689475"/>
          <p14:tracePt t="169305" x="7988300" y="4673600"/>
          <p14:tracePt t="169314" x="7820025" y="4641850"/>
          <p14:tracePt t="169320" x="7661275" y="4633913"/>
          <p14:tracePt t="169329" x="7493000" y="4608513"/>
          <p14:tracePt t="169336" x="7334250" y="4584700"/>
          <p14:tracePt t="169343" x="7239000" y="4576763"/>
          <p14:tracePt t="169351" x="7110413" y="4552950"/>
          <p14:tracePt t="169359" x="7007225" y="4545013"/>
          <p14:tracePt t="169367" x="6911975" y="4521200"/>
          <p14:tracePt t="169373" x="6808788" y="4513263"/>
          <p14:tracePt t="169382" x="6751638" y="4505325"/>
          <p14:tracePt t="169388" x="6727825" y="4505325"/>
          <p14:tracePt t="169396" x="6704013" y="4505325"/>
          <p14:tracePt t="169403" x="6688138" y="4497388"/>
          <p14:tracePt t="169411" x="6672263" y="4489450"/>
          <p14:tracePt t="169418" x="6656388" y="4489450"/>
          <p14:tracePt t="169429" x="6640513" y="4489450"/>
          <p14:tracePt t="169433" x="6616700" y="4481513"/>
          <p14:tracePt t="169442" x="6600825" y="4481513"/>
          <p14:tracePt t="169448" x="6577013" y="4481513"/>
          <p14:tracePt t="169457" x="6529388" y="4481513"/>
          <p14:tracePt t="169465" x="6489700" y="4481513"/>
          <p14:tracePt t="169470" x="6418263" y="4465638"/>
          <p14:tracePt t="169479" x="6345238" y="4457700"/>
          <p14:tracePt t="169487" x="6281738" y="4441825"/>
          <p14:tracePt t="169494" x="6226175" y="4433888"/>
          <p14:tracePt t="169501" x="6154738" y="4425950"/>
          <p14:tracePt t="169509" x="6067425" y="4418013"/>
          <p14:tracePt t="169515" x="6010275" y="4402138"/>
          <p14:tracePt t="169523" x="5954713" y="4394200"/>
          <p14:tracePt t="169531" x="5907088" y="4378325"/>
          <p14:tracePt t="169538" x="5875338" y="4378325"/>
          <p14:tracePt t="169546" x="5835650" y="4362450"/>
          <p14:tracePt t="169553" x="5803900" y="4354513"/>
          <p14:tracePt t="169562" x="5780088" y="4346575"/>
          <p14:tracePt t="169569" x="5772150" y="4346575"/>
          <p14:tracePt t="169575" x="5756275" y="4338638"/>
          <p14:tracePt t="169582" x="5748338" y="4338638"/>
          <p14:tracePt t="169589" x="5740400" y="4338638"/>
          <p14:tracePt t="169634" x="5732463" y="4338638"/>
          <p14:tracePt t="169769" x="5748338" y="4346575"/>
          <p14:tracePt t="169778" x="5764213" y="4354513"/>
          <p14:tracePt t="169784" x="5788025" y="4370388"/>
          <p14:tracePt t="169792" x="5819775" y="4370388"/>
          <p14:tracePt t="169799" x="5843588" y="4378325"/>
          <p14:tracePt t="169808" x="5867400" y="4386263"/>
          <p14:tracePt t="169814" x="5883275" y="4394200"/>
          <p14:tracePt t="169822" x="5891213" y="4394200"/>
          <p14:tracePt t="169829" x="5899150" y="4394200"/>
          <p14:tracePt t="169876" x="5899150" y="4402138"/>
          <p14:tracePt t="169902" x="5891213" y="4410075"/>
          <p14:tracePt t="169919" x="5883275" y="4425950"/>
          <p14:tracePt t="169924" x="5875338" y="4425950"/>
          <p14:tracePt t="169929" x="5875338" y="4433888"/>
          <p14:tracePt t="169954" x="5875338" y="4441825"/>
          <p14:tracePt t="170092" x="5875338" y="4433888"/>
          <p14:tracePt t="170113" x="5891213" y="4425950"/>
          <p14:tracePt t="170125" x="5907088" y="4425950"/>
          <p14:tracePt t="170133" x="5915025" y="4425950"/>
          <p14:tracePt t="170140" x="5922963" y="4425950"/>
          <p14:tracePt t="170148" x="5930900" y="4425950"/>
          <p14:tracePt t="170153" x="5946775" y="4425950"/>
          <p14:tracePt t="170161" x="5962650" y="4425950"/>
          <p14:tracePt t="170168" x="5970588" y="4425950"/>
          <p14:tracePt t="170177" x="5978525" y="4425950"/>
          <p14:tracePt t="170182" x="5986463" y="4425950"/>
          <p14:tracePt t="170191" x="5994400" y="4425950"/>
          <p14:tracePt t="170295" x="5986463" y="4425950"/>
          <p14:tracePt t="170326" x="5978525" y="4425950"/>
          <p14:tracePt t="170541" x="5970588" y="4425950"/>
          <p14:tracePt t="170565" x="5962650" y="4425950"/>
          <p14:tracePt t="170579" x="5954713" y="4425950"/>
          <p14:tracePt t="170663" x="5946775" y="4425950"/>
          <p14:tracePt t="170671" x="5938838" y="4425950"/>
          <p14:tracePt t="170686" x="5922963" y="4425950"/>
          <p14:tracePt t="170695" x="5907088" y="4425950"/>
          <p14:tracePt t="170701" x="5883275" y="4433888"/>
          <p14:tracePt t="170710" x="5875338" y="4433888"/>
          <p14:tracePt t="170715" x="5859463" y="4433888"/>
          <p14:tracePt t="170724" x="5843588" y="4433888"/>
          <p14:tracePt t="170738" x="5835650" y="4433888"/>
          <p14:tracePt t="171209" x="5843588" y="4433888"/>
          <p14:tracePt t="171225" x="5851525" y="4433888"/>
          <p14:tracePt t="171441" x="5859463" y="4433888"/>
          <p14:tracePt t="171524" x="5867400" y="4433888"/>
          <p14:tracePt t="177263" x="5867400" y="4425950"/>
          <p14:tracePt t="177265" x="5827713" y="4418013"/>
          <p14:tracePt t="177265" x="5811838" y="4402138"/>
          <p14:tracePt t="177266" x="5803900" y="4402138"/>
          <p14:tracePt t="177270" x="5788025" y="4402138"/>
          <p14:tracePt t="177271" x="5780088" y="4402138"/>
          <p14:tracePt t="177277" x="5772150" y="4402138"/>
          <p14:tracePt t="177434" x="5764213" y="4402138"/>
          <p14:tracePt t="177472" x="5756275" y="4402138"/>
          <p14:tracePt t="177495" x="5748338" y="4402138"/>
          <p14:tracePt t="177510" x="5740400" y="4402138"/>
          <p14:tracePt t="177525" x="5732463" y="4402138"/>
          <p14:tracePt t="177540" x="5724525" y="4402138"/>
          <p14:tracePt t="177548" x="5716588" y="4402138"/>
          <p14:tracePt t="177562" x="5708650" y="4402138"/>
          <p14:tracePt t="177577" x="5700713" y="4402138"/>
          <p14:tracePt t="177586" x="5692775" y="4402138"/>
          <p14:tracePt t="177592" x="5684838" y="4402138"/>
          <p14:tracePt t="177608" x="5676900" y="4402138"/>
          <p14:tracePt t="177638" x="5667375" y="4402138"/>
          <p14:tracePt t="177652" x="5659438" y="4402138"/>
          <p14:tracePt t="177675" x="5651500" y="4402138"/>
          <p14:tracePt t="180908" x="5659438" y="4394200"/>
          <p14:tracePt t="181019" x="5667375" y="4394200"/>
          <p14:tracePt t="181026" x="5667375" y="4386263"/>
          <p14:tracePt t="181036" x="5684838" y="4378325"/>
          <p14:tracePt t="181042" x="5700713" y="4378325"/>
          <p14:tracePt t="181050" x="5708650" y="4378325"/>
          <p14:tracePt t="181057" x="5716588" y="4370388"/>
          <p14:tracePt t="181066" x="5724525" y="4370388"/>
          <p14:tracePt t="181073" x="5732463" y="4362450"/>
          <p14:tracePt t="181080" x="5748338" y="4362450"/>
          <p14:tracePt t="181088" x="5772150" y="4362450"/>
          <p14:tracePt t="181095" x="5788025" y="4362450"/>
          <p14:tracePt t="181103" x="5811838" y="4362450"/>
          <p14:tracePt t="181118" x="5819775" y="4362450"/>
          <p14:tracePt t="181186" x="5827713" y="4362450"/>
          <p14:tracePt t="181244" x="5835650" y="4362450"/>
          <p14:tracePt t="181297" x="5835650" y="4354513"/>
          <p14:tracePt t="181327" x="5835650" y="4346575"/>
          <p14:tracePt t="181335" x="5835650" y="4338638"/>
          <p14:tracePt t="181342" x="5835650" y="4330700"/>
          <p14:tracePt t="181351" x="5827713" y="4314825"/>
          <p14:tracePt t="181357" x="5819775" y="4306888"/>
          <p14:tracePt t="181365" x="5811838" y="4281488"/>
          <p14:tracePt t="181372" x="5803900" y="4273550"/>
          <p14:tracePt t="181380" x="5795963" y="4265613"/>
          <p14:tracePt t="181388" x="5788025" y="4241800"/>
          <p14:tracePt t="181395" x="5788025" y="4233863"/>
          <p14:tracePt t="181403" x="5788025" y="4225925"/>
          <p14:tracePt t="181410" x="5780088" y="4217988"/>
          <p14:tracePt t="181418" x="5780088" y="4202113"/>
          <p14:tracePt t="181425" x="5780088" y="4194175"/>
          <p14:tracePt t="181434" x="5780088" y="4186238"/>
          <p14:tracePt t="181440" x="5772150" y="4162425"/>
          <p14:tracePt t="181449" x="5772150" y="4154488"/>
          <p14:tracePt t="181455" x="5764213" y="4146550"/>
          <p14:tracePt t="181463" x="5764213" y="4130675"/>
          <p14:tracePt t="181470" x="5764213" y="4122738"/>
          <p14:tracePt t="181479" x="5756275" y="4106863"/>
          <p14:tracePt t="181485" x="5756275" y="4090988"/>
          <p14:tracePt t="181492" x="5748338" y="4075113"/>
          <p14:tracePt t="181501" x="5740400" y="4059238"/>
          <p14:tracePt t="181508" x="5740400" y="4035425"/>
          <p14:tracePt t="181516" x="5740400" y="4019550"/>
          <p14:tracePt t="181522" x="5732463" y="4011613"/>
          <p14:tracePt t="181531" x="5732463" y="3987800"/>
          <p14:tracePt t="181538" x="5724525" y="3963988"/>
          <p14:tracePt t="181545" x="5724525" y="3930650"/>
          <p14:tracePt t="181552" x="5724525" y="3914775"/>
          <p14:tracePt t="181560" x="5716588" y="3898900"/>
          <p14:tracePt t="181568" x="5708650" y="3875088"/>
          <p14:tracePt t="181575" x="5708650" y="3859213"/>
          <p14:tracePt t="181582" x="5700713" y="3835400"/>
          <p14:tracePt t="181590" x="5700713" y="3819525"/>
          <p14:tracePt t="181599" x="5700713" y="3803650"/>
          <p14:tracePt t="181605" x="5692775" y="3779838"/>
          <p14:tracePt t="181612" x="5692775" y="3763963"/>
          <p14:tracePt t="181620" x="5684838" y="3756025"/>
          <p14:tracePt t="181628" x="5667375" y="3732213"/>
          <p14:tracePt t="181636" x="5667375" y="3708400"/>
          <p14:tracePt t="181642" x="5667375" y="3692525"/>
          <p14:tracePt t="181651" x="5659438" y="3676650"/>
          <p14:tracePt t="181658" x="5651500" y="3660775"/>
          <p14:tracePt t="181666" x="5643563" y="3636963"/>
          <p14:tracePt t="181672" x="5643563" y="3621088"/>
          <p14:tracePt t="181680" x="5635625" y="3595688"/>
          <p14:tracePt t="181687" x="5635625" y="3579813"/>
          <p14:tracePt t="181695" x="5627688" y="3548063"/>
          <p14:tracePt t="181702" x="5627688" y="3516313"/>
          <p14:tracePt t="181710" x="5619750" y="3492500"/>
          <p14:tracePt t="181718" x="5619750" y="3460750"/>
          <p14:tracePt t="181725" x="5619750" y="3436938"/>
          <p14:tracePt t="181732" x="5619750" y="3405188"/>
          <p14:tracePt t="181740" x="5619750" y="3373438"/>
          <p14:tracePt t="181748" x="5619750" y="3341688"/>
          <p14:tracePt t="181755" x="5619750" y="3309938"/>
          <p14:tracePt t="181762" x="5619750" y="3286125"/>
          <p14:tracePt t="181770" x="5619750" y="3252788"/>
          <p14:tracePt t="181777" x="5619750" y="3228975"/>
          <p14:tracePt t="181785" x="5619750" y="3205163"/>
          <p14:tracePt t="181793" x="5619750" y="3181350"/>
          <p14:tracePt t="181801" x="5619750" y="3157538"/>
          <p14:tracePt t="181807" x="5619750" y="3133725"/>
          <p14:tracePt t="181816" x="5619750" y="3109913"/>
          <p14:tracePt t="181823" x="5619750" y="3101975"/>
          <p14:tracePt t="181831" x="5619750" y="3078163"/>
          <p14:tracePt t="181838" x="5619750" y="3062288"/>
          <p14:tracePt t="181845" x="5619750" y="3046413"/>
          <p14:tracePt t="181852" x="5619750" y="3030538"/>
          <p14:tracePt t="181860" x="5619750" y="3022600"/>
          <p14:tracePt t="181869" x="5619750" y="3006725"/>
          <p14:tracePt t="181875" x="5619750" y="2990850"/>
          <p14:tracePt t="181884" x="5619750" y="2982913"/>
          <p14:tracePt t="181903" x="5619750" y="2959100"/>
          <p14:tracePt t="181905" x="5619750" y="2951163"/>
          <p14:tracePt t="181913" x="5619750" y="2935288"/>
          <p14:tracePt t="181920" x="5619750" y="2919413"/>
          <p14:tracePt t="181928" x="5619750" y="2909888"/>
          <p14:tracePt t="181936" x="5619750" y="2886075"/>
          <p14:tracePt t="181943" x="5619750" y="2870200"/>
          <p14:tracePt t="181951" x="5619750" y="2862263"/>
          <p14:tracePt t="181958" x="5619750" y="2846388"/>
          <p14:tracePt t="181966" x="5619750" y="2838450"/>
          <p14:tracePt t="181973" x="5619750" y="2814638"/>
          <p14:tracePt t="181981" x="5619750" y="2806700"/>
          <p14:tracePt t="181988" x="5619750" y="2798763"/>
          <p14:tracePt t="181996" x="5619750" y="2782888"/>
          <p14:tracePt t="182003" x="5619750" y="2767013"/>
          <p14:tracePt t="182011" x="5619750" y="2751138"/>
          <p14:tracePt t="182019" x="5619750" y="2743200"/>
          <p14:tracePt t="182027" x="5619750" y="2735263"/>
          <p14:tracePt t="182034" x="5619750" y="2719388"/>
          <p14:tracePt t="182041" x="5619750" y="2703513"/>
          <p14:tracePt t="182050" x="5619750" y="2687638"/>
          <p14:tracePt t="182057" x="5619750" y="2679700"/>
          <p14:tracePt t="182063" x="5619750" y="2663825"/>
          <p14:tracePt t="182071" x="5619750" y="2655888"/>
          <p14:tracePt t="182078" x="5619750" y="2640013"/>
          <p14:tracePt t="182087" x="5619750" y="2624138"/>
          <p14:tracePt t="182093" x="5619750" y="2616200"/>
          <p14:tracePt t="182102" x="5619750" y="2608263"/>
          <p14:tracePt t="182107" x="5619750" y="2584450"/>
          <p14:tracePt t="182117" x="5619750" y="2576513"/>
          <p14:tracePt t="182218" x="5603875" y="2576513"/>
          <p14:tracePt t="182223" x="5580063" y="2592388"/>
          <p14:tracePt t="182233" x="5548313" y="2616200"/>
          <p14:tracePt t="182239" x="5500688" y="2632075"/>
          <p14:tracePt t="182246" x="5445125" y="2671763"/>
          <p14:tracePt t="182254" x="5381625" y="2695575"/>
          <p14:tracePt t="182262" x="5310188" y="2727325"/>
          <p14:tracePt t="182267" x="5245100" y="2767013"/>
          <p14:tracePt t="182276" x="5173663" y="2806700"/>
          <p14:tracePt t="182282" x="5110163" y="2846388"/>
          <p14:tracePt t="182289" x="5030788" y="2878138"/>
          <p14:tracePt t="182296" x="4943475" y="2935288"/>
          <p14:tracePt t="182304" x="4854575" y="2982913"/>
          <p14:tracePt t="182311" x="4751388" y="3022600"/>
          <p14:tracePt t="182321" x="4616450" y="3062288"/>
          <p14:tracePt t="182325" x="4503738" y="3078163"/>
          <p14:tracePt t="182333" x="4416425" y="3078163"/>
          <p14:tracePt t="182341" x="4337050" y="3078163"/>
          <p14:tracePt t="182351" x="4233863" y="3078163"/>
          <p14:tracePt t="182356" x="4144963" y="3078163"/>
          <p14:tracePt t="182363" x="4057650" y="3054350"/>
          <p14:tracePt t="182370" x="3978275" y="3038475"/>
          <p14:tracePt t="182379" x="3922713" y="3022600"/>
          <p14:tracePt t="182387" x="3851275" y="2998788"/>
          <p14:tracePt t="182393" x="3794125" y="2982913"/>
          <p14:tracePt t="182402" x="3738563" y="2967038"/>
          <p14:tracePt t="182408" x="3683000" y="2951163"/>
          <p14:tracePt t="182417" x="3635375" y="2943225"/>
          <p14:tracePt t="182423" x="3603625" y="2935288"/>
          <p14:tracePt t="182431" x="3571875" y="2935288"/>
          <p14:tracePt t="182438" x="3516313" y="2935288"/>
          <p14:tracePt t="182446" x="3484563" y="2935288"/>
          <p14:tracePt t="182454" x="3435350" y="2935288"/>
          <p14:tracePt t="182463" x="3403600" y="2935288"/>
          <p14:tracePt t="182469" x="3371850" y="2935288"/>
          <p14:tracePt t="182476" x="3348038" y="2935288"/>
          <p14:tracePt t="182483" x="3340100" y="2935288"/>
          <p14:tracePt t="182493" x="3316288" y="2935288"/>
          <p14:tracePt t="182500" x="3300413" y="2943225"/>
          <p14:tracePt t="182506" x="3276600" y="2951163"/>
          <p14:tracePt t="182514" x="3268663" y="2959100"/>
          <p14:tracePt t="182521" x="3252788" y="2959100"/>
          <p14:tracePt t="182528" x="3228975" y="2959100"/>
          <p14:tracePt t="182536" x="3221038" y="2967038"/>
          <p14:tracePt t="182543" x="3189288" y="2974975"/>
          <p14:tracePt t="182552" x="3165475" y="2982913"/>
          <p14:tracePt t="182558" x="3149600" y="2982913"/>
          <p14:tracePt t="182566" x="3133725" y="2982913"/>
          <p14:tracePt t="182573" x="3109913" y="2982913"/>
          <p14:tracePt t="182581" x="3100388" y="2990850"/>
          <p14:tracePt t="182589" x="3076575" y="2998788"/>
          <p14:tracePt t="182596" x="3068638" y="2998788"/>
          <p14:tracePt t="182603" x="3044825" y="2998788"/>
          <p14:tracePt t="182611" x="3021013" y="2998788"/>
          <p14:tracePt t="182621" x="3005138" y="2998788"/>
          <p14:tracePt t="182626" x="2973388" y="2998788"/>
          <p14:tracePt t="182634" x="2957513" y="2998788"/>
          <p14:tracePt t="182641" x="2933700" y="2998788"/>
          <p14:tracePt t="182650" x="2909888" y="2998788"/>
          <p14:tracePt t="182655" x="2886075" y="3006725"/>
          <p14:tracePt t="182663" x="2862263" y="3006725"/>
          <p14:tracePt t="182670" x="2838450" y="3014663"/>
          <p14:tracePt t="182680" x="2822575" y="3022600"/>
          <p14:tracePt t="182686" x="2806700" y="3030538"/>
          <p14:tracePt t="182693" x="2774950" y="3062288"/>
          <p14:tracePt t="182702" x="2759075" y="3078163"/>
          <p14:tracePt t="182709" x="2751138" y="3101975"/>
          <p14:tracePt t="182717" x="2741613" y="3125788"/>
          <p14:tracePt t="182724" x="2733675" y="3165475"/>
          <p14:tracePt t="182733" x="2717800" y="3189288"/>
          <p14:tracePt t="182738" x="2709863" y="3213100"/>
          <p14:tracePt t="182746" x="2709863" y="3244850"/>
          <p14:tracePt t="182754" x="2709863" y="3262313"/>
          <p14:tracePt t="182761" x="2709863" y="3286125"/>
          <p14:tracePt t="182769" x="2709863" y="3309938"/>
          <p14:tracePt t="182776" x="2709863" y="3333750"/>
          <p14:tracePt t="182783" x="2709863" y="3349625"/>
          <p14:tracePt t="182791" x="2709863" y="3365500"/>
          <p14:tracePt t="182799" x="2709863" y="3373438"/>
          <p14:tracePt t="182805" x="2709863" y="3381375"/>
          <p14:tracePt t="182813" x="2709863" y="3397250"/>
          <p14:tracePt t="182820" x="2709863" y="3413125"/>
          <p14:tracePt t="182836" x="2709863" y="3429000"/>
          <p14:tracePt t="182843" x="2717800" y="3429000"/>
          <p14:tracePt t="182851" x="2717800" y="3444875"/>
          <p14:tracePt t="182858" x="2725738" y="3444875"/>
          <p14:tracePt t="182866" x="2725738" y="3452813"/>
          <p14:tracePt t="182888" x="2733675" y="3460750"/>
          <p14:tracePt t="182904" x="2741613" y="3468688"/>
          <p14:tracePt t="182911" x="2741613" y="3476625"/>
          <p14:tracePt t="182919" x="2751138" y="3476625"/>
          <p14:tracePt t="182941" x="2751138" y="3484563"/>
          <p14:tracePt t="182979" x="2759075" y="3484563"/>
          <p14:tracePt t="183182" x="2759075" y="3476625"/>
          <p14:tracePt t="183190" x="2759075" y="3468688"/>
          <p14:tracePt t="183197" x="2759075" y="3460750"/>
          <p14:tracePt t="183205" x="2759075" y="3452813"/>
          <p14:tracePt t="183213" x="2751138" y="3436938"/>
          <p14:tracePt t="183220" x="2741613" y="3421063"/>
          <p14:tracePt t="183227" x="2725738" y="3413125"/>
          <p14:tracePt t="183235" x="2725738" y="3397250"/>
          <p14:tracePt t="183241" x="2717800" y="3381375"/>
          <p14:tracePt t="183249" x="2709863" y="3365500"/>
          <p14:tracePt t="183255" x="2701925" y="3349625"/>
          <p14:tracePt t="183263" x="2693988" y="3333750"/>
          <p14:tracePt t="183269" x="2678113" y="3302000"/>
          <p14:tracePt t="183277" x="2678113" y="3286125"/>
          <p14:tracePt t="183284" x="2670175" y="3262313"/>
          <p14:tracePt t="183292" x="2654300" y="3228975"/>
          <p14:tracePt t="183300" x="2646363" y="3189288"/>
          <p14:tracePt t="183307" x="2646363" y="3165475"/>
          <p14:tracePt t="183316" x="2646363" y="3133725"/>
          <p14:tracePt t="183322" x="2646363" y="3109913"/>
          <p14:tracePt t="183330" x="2646363" y="3094038"/>
          <p14:tracePt t="183337" x="2646363" y="3086100"/>
          <p14:tracePt t="183344" x="2646363" y="3070225"/>
          <p14:tracePt t="183353" x="2646363" y="3062288"/>
          <p14:tracePt t="183362" x="2646363" y="3054350"/>
          <p14:tracePt t="183668" x="2646363" y="3046413"/>
          <p14:tracePt t="183684" x="2646363" y="3038475"/>
          <p14:tracePt t="183698" x="2646363" y="3030538"/>
          <p14:tracePt t="183705" x="2646363" y="3022600"/>
          <p14:tracePt t="183720" x="2646363" y="3014663"/>
          <p14:tracePt t="183728" x="2646363" y="3006725"/>
          <p14:tracePt t="183743" x="2646363" y="2998788"/>
          <p14:tracePt t="183750" x="2646363" y="2990850"/>
          <p14:tracePt t="183766" x="2646363" y="2982913"/>
          <p14:tracePt t="183782" x="2646363" y="2974975"/>
          <p14:tracePt t="183804" x="2646363" y="2967038"/>
          <p14:tracePt t="183812" x="2646363" y="2959100"/>
          <p14:tracePt t="183826" x="2646363" y="2951163"/>
          <p14:tracePt t="183835" x="2646363" y="2943225"/>
          <p14:tracePt t="183842" x="2654300" y="2943225"/>
          <p14:tracePt t="183849" x="2654300" y="2927350"/>
          <p14:tracePt t="183868" x="2654300" y="2909888"/>
          <p14:tracePt t="183872" x="2654300" y="2894013"/>
          <p14:tracePt t="183880" x="2654300" y="2862263"/>
          <p14:tracePt t="183904" x="2654300" y="2743200"/>
          <p14:tracePt t="183909" x="2654300" y="2695575"/>
          <p14:tracePt t="183924" x="2638425" y="2600325"/>
          <p14:tracePt t="183934" x="2638425" y="2576513"/>
          <p14:tracePt t="183938" x="2638425" y="2559050"/>
          <p14:tracePt t="183951" x="2638425" y="2543175"/>
          <p14:tracePt t="183963" x="2638425" y="2535238"/>
          <p14:tracePt t="184309" x="2638425" y="2543175"/>
          <p14:tracePt t="184314" x="2654300" y="2559050"/>
          <p14:tracePt t="184321" x="2670175" y="2584450"/>
          <p14:tracePt t="184330" x="2701925" y="2608263"/>
          <p14:tracePt t="184340" x="2741613" y="2647950"/>
          <p14:tracePt t="184344" x="2798763" y="2687638"/>
          <p14:tracePt t="184352" x="2854325" y="2735263"/>
          <p14:tracePt t="184359" x="2933700" y="2798763"/>
          <p14:tracePt t="184367" x="3013075" y="2862263"/>
          <p14:tracePt t="184374" x="3125788" y="2943225"/>
          <p14:tracePt t="184383" x="3260725" y="3038475"/>
          <p14:tracePt t="184389" x="3411538" y="3149600"/>
          <p14:tracePt t="184403" x="3802063" y="3405188"/>
          <p14:tracePt t="184412" x="4033838" y="3540125"/>
          <p14:tracePt t="184420" x="4273550" y="3700463"/>
          <p14:tracePt t="184427" x="4543425" y="3843338"/>
          <p14:tracePt t="184435" x="4814888" y="3987800"/>
          <p14:tracePt t="184442" x="5110163" y="4130675"/>
          <p14:tracePt t="184450" x="5405438" y="4281488"/>
          <p14:tracePt t="184456" x="5740400" y="4418013"/>
          <p14:tracePt t="184466" x="6026150" y="4545013"/>
          <p14:tracePt t="184471" x="6337300" y="4649788"/>
          <p14:tracePt t="184479" x="6577013" y="4745038"/>
          <p14:tracePt t="184487" x="6927850" y="4848225"/>
          <p14:tracePt t="184494" x="7118350" y="4911725"/>
          <p14:tracePt t="184503" x="7294563" y="4959350"/>
          <p14:tracePt t="184509" x="7405688" y="4984750"/>
          <p14:tracePt t="184516" x="7477125" y="5000625"/>
          <p14:tracePt t="184524" x="7526338" y="5016500"/>
          <p14:tracePt t="184533" x="7550150" y="5016500"/>
          <p14:tracePt t="184592" x="7518400" y="5016500"/>
          <p14:tracePt t="184601" x="7493000" y="5016500"/>
          <p14:tracePt t="184606" x="7461250" y="5008563"/>
          <p14:tracePt t="184616" x="7429500" y="5008563"/>
          <p14:tracePt t="184621" x="7389813" y="5008563"/>
          <p14:tracePt t="184631" x="7342188" y="5000625"/>
          <p14:tracePt t="184637" x="7294563" y="5000625"/>
          <p14:tracePt t="184644" x="7223125" y="5000625"/>
          <p14:tracePt t="184653" x="7159625" y="5000625"/>
          <p14:tracePt t="184661" x="7094538" y="5000625"/>
          <p14:tracePt t="184667" x="6983413" y="5000625"/>
          <p14:tracePt t="184674" x="6935788" y="5000625"/>
          <p14:tracePt t="184683" x="6904038" y="5000625"/>
          <p14:tracePt t="184690" x="6888163" y="5008563"/>
          <p14:tracePt t="184698" x="6864350" y="5016500"/>
          <p14:tracePt t="184704" x="6864350" y="5024438"/>
          <p14:tracePt t="184714" x="6856413" y="5032375"/>
          <p14:tracePt t="184735" x="6856413" y="5040313"/>
          <p14:tracePt t="184756" x="6856413" y="5048250"/>
          <p14:tracePt t="184771" x="6864350" y="5048250"/>
          <p14:tracePt t="184786" x="6872288" y="5048250"/>
          <p14:tracePt t="184817" x="6864350" y="5032375"/>
          <p14:tracePt t="184824" x="6856413" y="5008563"/>
          <p14:tracePt t="184834" x="6832600" y="4992688"/>
          <p14:tracePt t="184839" x="6800850" y="4951413"/>
          <p14:tracePt t="184848" x="6769100" y="4919663"/>
          <p14:tracePt t="184855" x="6735763" y="4903788"/>
          <p14:tracePt t="184866" x="6696075" y="4864100"/>
          <p14:tracePt t="184870" x="6664325" y="4840288"/>
          <p14:tracePt t="184876" x="6624638" y="4816475"/>
          <p14:tracePt t="184885" x="6577013" y="4784725"/>
          <p14:tracePt t="184892" x="6505575" y="4760913"/>
          <p14:tracePt t="184899" x="6465888" y="4745038"/>
          <p14:tracePt t="184906" x="6418263" y="4737100"/>
          <p14:tracePt t="184915" x="6369050" y="4721225"/>
          <p14:tracePt t="184921" x="6345238" y="4713288"/>
          <p14:tracePt t="184931" x="6329363" y="4713288"/>
          <p14:tracePt t="184937" x="6321425" y="4705350"/>
          <p14:tracePt t="184944" x="6305550" y="4705350"/>
          <p14:tracePt t="184959" x="6297613" y="4705350"/>
          <p14:tracePt t="185006" x="6289675" y="4705350"/>
          <p14:tracePt t="185041" x="6289675" y="4697413"/>
          <p14:tracePt t="185049" x="6281738" y="4697413"/>
          <p14:tracePt t="185069" x="6273800" y="4697413"/>
          <p14:tracePt t="185072" x="6273800" y="4689475"/>
          <p14:tracePt t="185086" x="6265863" y="4689475"/>
          <p14:tracePt t="185096" x="6265863" y="4681538"/>
          <p14:tracePt t="185103" x="6257925" y="4681538"/>
          <p14:tracePt t="185109" x="6257925" y="4673600"/>
          <p14:tracePt t="185118" x="6249988" y="4673600"/>
          <p14:tracePt t="185124" x="6242050" y="4665663"/>
          <p14:tracePt t="185133" x="6234113" y="4657725"/>
          <p14:tracePt t="185139" x="6226175" y="4649788"/>
          <p14:tracePt t="185149" x="6218238" y="4649788"/>
          <p14:tracePt t="185154" x="6218238" y="4641850"/>
          <p14:tracePt t="185162" x="6202363" y="4633913"/>
          <p14:tracePt t="185170" x="6194425" y="4624388"/>
          <p14:tracePt t="185176" x="6186488" y="4616450"/>
          <p14:tracePt t="185186" x="6170613" y="4600575"/>
          <p14:tracePt t="185191" x="6162675" y="4592638"/>
          <p14:tracePt t="185199" x="6138863" y="4576763"/>
          <p14:tracePt t="185206" x="6122988" y="4568825"/>
          <p14:tracePt t="185216" x="6122988" y="4560888"/>
          <p14:tracePt t="185222" x="6107113" y="4552950"/>
          <p14:tracePt t="185234" x="6099175" y="4545013"/>
          <p14:tracePt t="185238" x="6059488" y="4505325"/>
          <p14:tracePt t="185244" x="6059488" y="4497388"/>
          <p14:tracePt t="185253" x="6051550" y="4489450"/>
          <p14:tracePt t="185259" x="6043613" y="4473575"/>
          <p14:tracePt t="185274" x="6034088" y="4473575"/>
          <p14:tracePt t="185282" x="6034088" y="4465638"/>
          <p14:tracePt t="185535" x="6034088" y="4457700"/>
          <p14:tracePt t="185543" x="6051550" y="4457700"/>
          <p14:tracePt t="185550" x="6059488" y="4457700"/>
          <p14:tracePt t="185566" x="6075363" y="4449763"/>
          <p14:tracePt t="185573" x="6099175" y="4441825"/>
          <p14:tracePt t="185582" x="6115050" y="4441825"/>
          <p14:tracePt t="185590" x="6130925" y="4441825"/>
          <p14:tracePt t="185596" x="6146800" y="4433888"/>
          <p14:tracePt t="185603" x="6170613" y="4425950"/>
          <p14:tracePt t="185611" x="6186488" y="4425950"/>
          <p14:tracePt t="185618" x="6210300" y="4425950"/>
          <p14:tracePt t="185625" x="6242050" y="4418013"/>
          <p14:tracePt t="185633" x="6249988" y="4418013"/>
          <p14:tracePt t="185641" x="6265863" y="4418013"/>
          <p14:tracePt t="185651" x="6273800" y="4418013"/>
          <p14:tracePt t="185655" x="6297613" y="4418013"/>
          <p14:tracePt t="185663" x="6313488" y="4410075"/>
          <p14:tracePt t="185670" x="6321425" y="4410075"/>
          <p14:tracePt t="185679" x="6329363" y="4410075"/>
          <p14:tracePt t="185685" x="6345238" y="4402138"/>
          <p14:tracePt t="185693" x="6353175" y="4402138"/>
          <p14:tracePt t="185700" x="6369050" y="4402138"/>
          <p14:tracePt t="185708" x="6376988" y="4402138"/>
          <p14:tracePt t="185716" x="6392863" y="4402138"/>
          <p14:tracePt t="185723" x="6410325" y="4402138"/>
          <p14:tracePt t="185732" x="6418263" y="4402138"/>
          <p14:tracePt t="185738" x="6426200" y="4402138"/>
          <p14:tracePt t="185746" x="6450013" y="4402138"/>
          <p14:tracePt t="185753" x="6457950" y="4402138"/>
          <p14:tracePt t="185761" x="6465888" y="4402138"/>
          <p14:tracePt t="185768" x="6473825" y="4402138"/>
          <p14:tracePt t="185775" x="6497638" y="4402138"/>
          <p14:tracePt t="185783" x="6513513" y="4402138"/>
          <p14:tracePt t="185792" x="6529388" y="4410075"/>
          <p14:tracePt t="185799" x="6545263" y="4410075"/>
          <p14:tracePt t="185806" x="6561138" y="4418013"/>
          <p14:tracePt t="185813" x="6577013" y="4418013"/>
          <p14:tracePt t="185821" x="6592888" y="4425950"/>
          <p14:tracePt t="185829" x="6608763" y="4433888"/>
          <p14:tracePt t="185836" x="6624638" y="4433888"/>
          <p14:tracePt t="185843" x="6640513" y="4441825"/>
          <p14:tracePt t="185850" x="6656388" y="4441825"/>
          <p14:tracePt t="185858" x="6680200" y="4449763"/>
          <p14:tracePt t="185866" x="6696075" y="4457700"/>
          <p14:tracePt t="185873" x="6719888" y="4457700"/>
          <p14:tracePt t="185882" x="6735763" y="4465638"/>
          <p14:tracePt t="185900" x="6777038" y="4481513"/>
          <p14:tracePt t="185903" x="6800850" y="4481513"/>
          <p14:tracePt t="185911" x="6816725" y="4489450"/>
          <p14:tracePt t="185925" x="6824663" y="4489450"/>
          <p14:tracePt t="185933" x="6832600" y="4489450"/>
          <p14:tracePt t="188206" x="6800850" y="4489450"/>
          <p14:tracePt t="188207" x="6648450" y="4481513"/>
          <p14:tracePt t="188208" x="6497638" y="4481513"/>
          <p14:tracePt t="188212" x="6426200" y="4473575"/>
          <p14:tracePt t="188212" x="6345238" y="4465638"/>
          <p14:tracePt t="188220" x="6265863" y="4457700"/>
          <p14:tracePt t="188228" x="6194425" y="4449763"/>
          <p14:tracePt t="188235" x="6130925" y="4433888"/>
          <p14:tracePt t="188244" x="6075363" y="4425950"/>
          <p14:tracePt t="188250" x="6018213" y="4410075"/>
          <p14:tracePt t="188258" x="5986463" y="4402138"/>
          <p14:tracePt t="188265" x="5962650" y="4386263"/>
          <p14:tracePt t="188272" x="5938838" y="4386263"/>
          <p14:tracePt t="188280" x="5922963" y="4386263"/>
          <p14:tracePt t="188296" x="5915025" y="4386263"/>
          <p14:tracePt t="188722" x="5915025" y="4394200"/>
          <p14:tracePt t="188729" x="5922963" y="4410075"/>
          <p14:tracePt t="188737" x="5930900" y="4433888"/>
          <p14:tracePt t="188745" x="5938838" y="4449763"/>
          <p14:tracePt t="188752" x="5938838" y="4465638"/>
          <p14:tracePt t="188761" x="5946775" y="4481513"/>
          <p14:tracePt t="188767" x="5954713" y="4497388"/>
          <p14:tracePt t="188775" x="5954713" y="4513263"/>
          <p14:tracePt t="188782" x="5954713" y="4529138"/>
          <p14:tracePt t="188790" x="5962650" y="4537075"/>
          <p14:tracePt t="188798" x="5970588" y="4552950"/>
          <p14:tracePt t="188805" x="5978525" y="4560888"/>
          <p14:tracePt t="188813" x="5978525" y="4568825"/>
          <p14:tracePt t="188820" x="5978525" y="4584700"/>
          <p14:tracePt t="188829" x="5986463" y="4592638"/>
          <p14:tracePt t="188835" x="5994400" y="4600575"/>
          <p14:tracePt t="188843" x="5994400" y="4624388"/>
          <p14:tracePt t="188851" x="5994400" y="4633913"/>
          <p14:tracePt t="188858" x="6002338" y="4641850"/>
          <p14:tracePt t="188865" x="6010275" y="4657725"/>
          <p14:tracePt t="188872" x="6010275" y="4665663"/>
          <p14:tracePt t="188880" x="6010275" y="4673600"/>
          <p14:tracePt t="188888" x="6018213" y="4689475"/>
          <p14:tracePt t="188896" x="6018213" y="4697413"/>
          <p14:tracePt t="188904" x="6026150" y="4705350"/>
          <p14:tracePt t="188910" x="6026150" y="4721225"/>
          <p14:tracePt t="188918" x="6026150" y="4737100"/>
          <p14:tracePt t="188926" x="6034088" y="4737100"/>
          <p14:tracePt t="188932" x="6034088" y="4752975"/>
          <p14:tracePt t="188940" x="6043613" y="4760913"/>
          <p14:tracePt t="188948" x="6043613" y="4768850"/>
          <p14:tracePt t="188955" x="6043613" y="4784725"/>
          <p14:tracePt t="188963" x="6043613" y="4800600"/>
          <p14:tracePt t="188970" x="6051550" y="4816475"/>
          <p14:tracePt t="188978" x="6051550" y="4824413"/>
          <p14:tracePt t="188985" x="6059488" y="4832350"/>
          <p14:tracePt t="188996" x="6059488" y="4840288"/>
          <p14:tracePt t="189000" x="6059488" y="4848225"/>
          <p14:tracePt t="189142" x="6059488" y="4856163"/>
          <p14:tracePt t="189150" x="6067425" y="4856163"/>
          <p14:tracePt t="189159" x="6075363" y="4872038"/>
          <p14:tracePt t="189165" x="6083300" y="4879975"/>
          <p14:tracePt t="189172" x="6099175" y="4887913"/>
          <p14:tracePt t="189180" x="6107113" y="4911725"/>
          <p14:tracePt t="189187" x="6130925" y="4919663"/>
          <p14:tracePt t="189195" x="6146800" y="4935538"/>
          <p14:tracePt t="189202" x="6162675" y="4959350"/>
          <p14:tracePt t="189210" x="6202363" y="4992688"/>
          <p14:tracePt t="189218" x="6249988" y="5024438"/>
          <p14:tracePt t="189226" x="6289675" y="5048250"/>
          <p14:tracePt t="189232" x="6321425" y="5064125"/>
          <p14:tracePt t="189241" x="6369050" y="5095875"/>
          <p14:tracePt t="189248" x="6402388" y="5111750"/>
          <p14:tracePt t="189255" x="6434138" y="5127625"/>
          <p14:tracePt t="189262" x="6473825" y="5143500"/>
          <p14:tracePt t="189270" x="6489700" y="5143500"/>
          <p14:tracePt t="189279" x="6497638" y="5151438"/>
          <p14:tracePt t="189285" x="6505575" y="5151438"/>
          <p14:tracePt t="189524" x="6513513" y="5151438"/>
          <p14:tracePt t="189532" x="6521450" y="5159375"/>
          <p14:tracePt t="189548" x="6529388" y="5159375"/>
          <p14:tracePt t="189555" x="6537325" y="5159375"/>
          <p14:tracePt t="189562" x="6545263" y="5167313"/>
          <p14:tracePt t="189570" x="6553200" y="5167313"/>
          <p14:tracePt t="189579" x="6561138" y="5175250"/>
          <p14:tracePt t="189585" x="6569075" y="5183188"/>
          <p14:tracePt t="189593" x="6584950" y="5183188"/>
          <p14:tracePt t="189600" x="6600825" y="5199063"/>
          <p14:tracePt t="189609" x="6624638" y="5207000"/>
          <p14:tracePt t="189615" x="6664325" y="5214938"/>
          <p14:tracePt t="189622" x="6704013" y="5222875"/>
          <p14:tracePt t="189630" x="6751638" y="5222875"/>
          <p14:tracePt t="189638" x="6792913" y="5222875"/>
          <p14:tracePt t="189645" x="6832600" y="5222875"/>
          <p14:tracePt t="189652" x="6872288" y="5222875"/>
          <p14:tracePt t="189661" x="6911975" y="5222875"/>
          <p14:tracePt t="189668" x="6967538" y="5222875"/>
          <p14:tracePt t="189676" x="7007225" y="5222875"/>
          <p14:tracePt t="189682" x="7054850" y="5222875"/>
          <p14:tracePt t="189690" x="7086600" y="5222875"/>
          <p14:tracePt t="189698" x="7126288" y="5214938"/>
          <p14:tracePt t="189705" x="7167563" y="5214938"/>
          <p14:tracePt t="189712" x="7191375" y="5207000"/>
          <p14:tracePt t="189720" x="7215188" y="5199063"/>
          <p14:tracePt t="189729" x="7231063" y="5191125"/>
          <p14:tracePt t="189735" x="7246938" y="5175250"/>
          <p14:tracePt t="189743" x="7262813" y="5167313"/>
          <p14:tracePt t="189750" x="7270750" y="5159375"/>
          <p14:tracePt t="189759" x="7294563" y="5143500"/>
          <p14:tracePt t="189765" x="7294563" y="5135563"/>
          <p14:tracePt t="189773" x="7310438" y="5119688"/>
          <p14:tracePt t="189780" x="7318375" y="5103813"/>
          <p14:tracePt t="189788" x="7334250" y="5087938"/>
          <p14:tracePt t="189795" x="7334250" y="5072063"/>
          <p14:tracePt t="189802" x="7350125" y="5064125"/>
          <p14:tracePt t="189812" x="7358063" y="5032375"/>
          <p14:tracePt t="189818" x="7373938" y="5008563"/>
          <p14:tracePt t="189826" x="7381875" y="4992688"/>
          <p14:tracePt t="189832" x="7397750" y="4967288"/>
          <p14:tracePt t="189842" x="7413625" y="4935538"/>
          <p14:tracePt t="189847" x="7421563" y="4911725"/>
          <p14:tracePt t="189856" x="7421563" y="4903788"/>
          <p14:tracePt t="189862" x="7437438" y="4887913"/>
          <p14:tracePt t="189871" x="7445375" y="4879975"/>
          <p14:tracePt t="189878" x="7453313" y="4872038"/>
          <p14:tracePt t="189885" x="7453313" y="4856163"/>
          <p14:tracePt t="189894" x="7461250" y="4856163"/>
          <p14:tracePt t="189900" x="7461250" y="4848225"/>
          <p14:tracePt t="189909" x="7469188" y="4848225"/>
          <p14:tracePt t="189915" x="7469188" y="4840288"/>
          <p14:tracePt t="189922" x="7477125" y="4832350"/>
          <p14:tracePt t="189937" x="7485063" y="4824413"/>
          <p14:tracePt t="189952" x="7493000" y="4824413"/>
          <p14:tracePt t="189962" x="7502525" y="4816475"/>
          <p14:tracePt t="189976" x="7510463" y="4808538"/>
          <p14:tracePt t="189983" x="7510463" y="4800600"/>
          <p14:tracePt t="189991" x="7526338" y="4800600"/>
          <p14:tracePt t="189997" x="7534275" y="4792663"/>
          <p14:tracePt t="190005" x="7542213" y="4792663"/>
          <p14:tracePt t="190013" x="7550150" y="4784725"/>
          <p14:tracePt t="190020" x="7566025" y="4776788"/>
          <p14:tracePt t="190029" x="7581900" y="4776788"/>
          <p14:tracePt t="190035" x="7597775" y="4768850"/>
          <p14:tracePt t="190043" x="7629525" y="4768850"/>
          <p14:tracePt t="190050" x="7661275" y="4768850"/>
          <p14:tracePt t="190060" x="7685088" y="4768850"/>
          <p14:tracePt t="190065" x="7716838" y="4768850"/>
          <p14:tracePt t="190072" x="7748588" y="4768850"/>
          <p14:tracePt t="190080" x="7796213" y="4768850"/>
          <p14:tracePt t="190089" x="7835900" y="4768850"/>
          <p14:tracePt t="190095" x="7893050" y="4768850"/>
          <p14:tracePt t="190102" x="7940675" y="4760913"/>
          <p14:tracePt t="190111" x="7964488" y="4760913"/>
          <p14:tracePt t="190118" x="8004175" y="4752975"/>
          <p14:tracePt t="190125" x="8035925" y="4752975"/>
          <p14:tracePt t="190132" x="8067675" y="4752975"/>
          <p14:tracePt t="190141" x="8091488" y="4745038"/>
          <p14:tracePt t="190148" x="8107363" y="4745038"/>
          <p14:tracePt t="190155" x="8123238" y="4745038"/>
          <p14:tracePt t="190162" x="8139113" y="4745038"/>
          <p14:tracePt t="190170" x="8162925" y="4745038"/>
          <p14:tracePt t="190178" x="8170863" y="4745038"/>
          <p14:tracePt t="190185" x="8186738" y="4745038"/>
          <p14:tracePt t="190194" x="8202613" y="4745038"/>
          <p14:tracePt t="190200" x="8218488" y="4745038"/>
          <p14:tracePt t="190208" x="8226425" y="4745038"/>
          <p14:tracePt t="190215" x="8235950" y="4745038"/>
          <p14:tracePt t="190222" x="8259763" y="4745038"/>
          <p14:tracePt t="190230" x="8267700" y="4745038"/>
          <p14:tracePt t="190238" x="8291513" y="4745038"/>
          <p14:tracePt t="190246" x="8307388" y="4745038"/>
          <p14:tracePt t="190252" x="8331200" y="4745038"/>
          <p14:tracePt t="190261" x="8339138" y="4745038"/>
          <p14:tracePt t="190268" x="8355013" y="4745038"/>
          <p14:tracePt t="190277" x="8370888" y="4745038"/>
          <p14:tracePt t="190282" x="8386763" y="4745038"/>
          <p14:tracePt t="190291" x="8410575" y="4745038"/>
          <p14:tracePt t="190298" x="8418513" y="4745038"/>
          <p14:tracePt t="190305" x="8426450" y="4745038"/>
          <p14:tracePt t="190312" x="8442325" y="4745038"/>
          <p14:tracePt t="190320" x="8458200" y="4745038"/>
          <p14:tracePt t="190328" x="8466138" y="4745038"/>
          <p14:tracePt t="190343" x="8474075" y="4745038"/>
          <p14:tracePt t="190972" x="0" y="0"/>
        </p14:tracePtLst>
        <p14:tracePtLst>
          <p14:tracePt t="197071" x="5946775" y="4497388"/>
          <p14:tracePt t="197211" x="5946775" y="4513263"/>
          <p14:tracePt t="197220" x="5946775" y="4521200"/>
          <p14:tracePt t="197228" x="5946775" y="4529138"/>
          <p14:tracePt t="197237" x="5946775" y="4545013"/>
          <p14:tracePt t="197242" x="5954713" y="4560888"/>
          <p14:tracePt t="197258" x="5962650" y="4576763"/>
          <p14:tracePt t="197266" x="5970588" y="4584700"/>
          <p14:tracePt t="197272" x="5978525" y="4592638"/>
          <p14:tracePt t="197280" x="5986463" y="4608513"/>
          <p14:tracePt t="197288" x="5994400" y="4616450"/>
          <p14:tracePt t="197296" x="6002338" y="4624388"/>
          <p14:tracePt t="197303" x="6010275" y="4633913"/>
          <p14:tracePt t="197310" x="6010275" y="4641850"/>
          <p14:tracePt t="197318" x="6018213" y="4649788"/>
          <p14:tracePt t="197325" x="6026150" y="4665663"/>
          <p14:tracePt t="197332" x="6034088" y="4673600"/>
          <p14:tracePt t="197340" x="6051550" y="4697413"/>
          <p14:tracePt t="197348" x="6051550" y="4705350"/>
          <p14:tracePt t="197356" x="6059488" y="4713288"/>
          <p14:tracePt t="197362" x="6067425" y="4737100"/>
          <p14:tracePt t="197370" x="6075363" y="4752975"/>
          <p14:tracePt t="197378" x="6091238" y="4760913"/>
          <p14:tracePt t="197386" x="6099175" y="4776788"/>
          <p14:tracePt t="197392" x="6107113" y="4792663"/>
          <p14:tracePt t="197401" x="6115050" y="4800600"/>
          <p14:tracePt t="197407" x="6122988" y="4816475"/>
          <p14:tracePt t="197415" x="6130925" y="4832350"/>
          <p14:tracePt t="197423" x="6138863" y="4840288"/>
          <p14:tracePt t="197430" x="6154738" y="4856163"/>
          <p14:tracePt t="197438" x="6154738" y="4872038"/>
          <p14:tracePt t="197444" x="6162675" y="4872038"/>
          <p14:tracePt t="197453" x="6178550" y="4887913"/>
          <p14:tracePt t="197460" x="6186488" y="4903788"/>
          <p14:tracePt t="197470" x="6210300" y="4919663"/>
          <p14:tracePt t="197475" x="6226175" y="4935538"/>
          <p14:tracePt t="197483" x="6242050" y="4951413"/>
          <p14:tracePt t="197490" x="6257925" y="4959350"/>
          <p14:tracePt t="197499" x="6281738" y="4984750"/>
          <p14:tracePt t="197506" x="6297613" y="4992688"/>
          <p14:tracePt t="197513" x="6305550" y="5008563"/>
          <p14:tracePt t="197520" x="6329363" y="5016500"/>
          <p14:tracePt t="197529" x="6345238" y="5032375"/>
          <p14:tracePt t="197535" x="6361113" y="5048250"/>
          <p14:tracePt t="197542" x="6369050" y="5056188"/>
          <p14:tracePt t="197551" x="6376988" y="5072063"/>
          <p14:tracePt t="197558" x="6392863" y="5080000"/>
          <p14:tracePt t="197565" x="6392863" y="5087938"/>
          <p14:tracePt t="197572" x="6410325" y="5103813"/>
          <p14:tracePt t="197580" x="6410325" y="5111750"/>
          <p14:tracePt t="197588" x="6418263" y="5119688"/>
          <p14:tracePt t="197595" x="6418263" y="5127625"/>
          <p14:tracePt t="197603" x="6426200" y="5127625"/>
          <p14:tracePt t="197610" x="6434138" y="5151438"/>
          <p14:tracePt t="197619" x="6465888" y="5191125"/>
          <p14:tracePt t="197625" x="6489700" y="5222875"/>
          <p14:tracePt t="197633" x="6505575" y="5246688"/>
          <p14:tracePt t="197640" x="6537325" y="5278438"/>
          <p14:tracePt t="197649" x="6577013" y="5302250"/>
          <p14:tracePt t="197656" x="6600825" y="5327650"/>
          <p14:tracePt t="197662" x="6648450" y="5359400"/>
          <p14:tracePt t="197671" x="6696075" y="5383213"/>
          <p14:tracePt t="197677" x="6751638" y="5407025"/>
          <p14:tracePt t="197685" x="6832600" y="5422900"/>
          <p14:tracePt t="197692" x="6888163" y="5438775"/>
          <p14:tracePt t="197701" x="6935788" y="5446713"/>
          <p14:tracePt t="197708" x="6983413" y="5446713"/>
          <p14:tracePt t="197716" x="7015163" y="5446713"/>
          <p14:tracePt t="197722" x="7054850" y="5446713"/>
          <p14:tracePt t="197731" x="7086600" y="5446713"/>
          <p14:tracePt t="197738" x="7110413" y="5446713"/>
          <p14:tracePt t="197746" x="7118350" y="5446713"/>
          <p14:tracePt t="197752" x="7135813" y="5438775"/>
          <p14:tracePt t="197761" x="7143750" y="5430838"/>
          <p14:tracePt t="197769" x="7151688" y="5422900"/>
          <p14:tracePt t="197775" x="7151688" y="5414963"/>
          <p14:tracePt t="197782" x="7159625" y="5399088"/>
          <p14:tracePt t="197790" x="7159625" y="5391150"/>
          <p14:tracePt t="197798" x="7159625" y="5375275"/>
          <p14:tracePt t="197805" x="7167563" y="5359400"/>
          <p14:tracePt t="197812" x="7167563" y="5343525"/>
          <p14:tracePt t="197821" x="7167563" y="5335588"/>
          <p14:tracePt t="197828" x="7183438" y="5319713"/>
          <p14:tracePt t="197836" x="7191375" y="5294313"/>
          <p14:tracePt t="197842" x="7207250" y="5278438"/>
          <p14:tracePt t="197851" x="7207250" y="5270500"/>
          <p14:tracePt t="197857" x="7223125" y="5254625"/>
          <p14:tracePt t="197865" x="7231063" y="5230813"/>
          <p14:tracePt t="197873" x="7231063" y="5214938"/>
          <p14:tracePt t="197880" x="7239000" y="5207000"/>
          <p14:tracePt t="197889" x="7239000" y="5191125"/>
          <p14:tracePt t="197895" x="7246938" y="5175250"/>
          <p14:tracePt t="197904" x="7246938" y="5167313"/>
          <p14:tracePt t="197910" x="7246938" y="5151438"/>
          <p14:tracePt t="197918" x="7246938" y="5143500"/>
          <p14:tracePt t="197925" x="7246938" y="5119688"/>
          <p14:tracePt t="197933" x="7246938" y="5111750"/>
          <p14:tracePt t="197940" x="7246938" y="5103813"/>
          <p14:tracePt t="197948" x="7246938" y="5095875"/>
          <p14:tracePt t="197955" x="7246938" y="5087938"/>
          <p14:tracePt t="197964" x="7254875" y="5072063"/>
          <p14:tracePt t="197971" x="7254875" y="5064125"/>
          <p14:tracePt t="197978" x="7262813" y="5056188"/>
          <p14:tracePt t="197992" x="7270750" y="5040313"/>
          <p14:tracePt t="198001" x="7278688" y="5032375"/>
          <p14:tracePt t="198008" x="7286625" y="5024438"/>
          <p14:tracePt t="198015" x="7294563" y="5016500"/>
          <p14:tracePt t="198022" x="7302500" y="5008563"/>
          <p14:tracePt t="198030" x="7318375" y="5000625"/>
          <p14:tracePt t="198038" x="7334250" y="4984750"/>
          <p14:tracePt t="198045" x="7350125" y="4976813"/>
          <p14:tracePt t="198052" x="7366000" y="4959350"/>
          <p14:tracePt t="198060" x="7421563" y="4935538"/>
          <p14:tracePt t="198068" x="7469188" y="4911725"/>
          <p14:tracePt t="198075" x="7510463" y="4887913"/>
          <p14:tracePt t="198082" x="7550150" y="4864100"/>
          <p14:tracePt t="198090" x="7605713" y="4840288"/>
          <p14:tracePt t="198098" x="7661275" y="4816475"/>
          <p14:tracePt t="198105" x="7700963" y="4792663"/>
          <p14:tracePt t="198112" x="7748588" y="4760913"/>
          <p14:tracePt t="198121" x="7788275" y="4745038"/>
          <p14:tracePt t="198128" x="7835900" y="4721225"/>
          <p14:tracePt t="198136" x="7851775" y="4721225"/>
          <p14:tracePt t="198142" x="7885113" y="4697413"/>
          <p14:tracePt t="198151" x="7916863" y="4689475"/>
          <p14:tracePt t="198157" x="7956550" y="4681538"/>
          <p14:tracePt t="198167" x="7988300" y="4673600"/>
          <p14:tracePt t="198173" x="8027988" y="4673600"/>
          <p14:tracePt t="198181" x="8075613" y="4665663"/>
          <p14:tracePt t="198189" x="8107363" y="4665663"/>
          <p14:tracePt t="198196" x="8154988" y="4665663"/>
          <p14:tracePt t="198203" x="8194675" y="4665663"/>
          <p14:tracePt t="198210" x="8226425" y="4665663"/>
          <p14:tracePt t="198219" x="8259763" y="4665663"/>
          <p14:tracePt t="198227" x="8307388" y="4665663"/>
          <p14:tracePt t="198233" x="8339138" y="4665663"/>
          <p14:tracePt t="198240" x="8370888" y="4665663"/>
          <p14:tracePt t="198248" x="8402638" y="4665663"/>
          <p14:tracePt t="198256" x="8426450" y="4665663"/>
          <p14:tracePt t="198263" x="8466138" y="4665663"/>
          <p14:tracePt t="198272" x="8497888" y="4665663"/>
          <p14:tracePt t="198278" x="8545513" y="4665663"/>
          <p14:tracePt t="198286" x="8585200" y="4665663"/>
          <p14:tracePt t="198293" x="8634413" y="4665663"/>
          <p14:tracePt t="198301" x="8674100" y="4665663"/>
          <p14:tracePt t="198308" x="8705850" y="4665663"/>
          <p14:tracePt t="198315" x="8737600" y="4665663"/>
          <p14:tracePt t="198323" x="8785225" y="4665663"/>
          <p14:tracePt t="198331" x="8816975" y="4665663"/>
          <p14:tracePt t="198339" x="8848725" y="4665663"/>
          <p14:tracePt t="198345" x="8880475" y="4665663"/>
          <p14:tracePt t="198353" x="8912225" y="4665663"/>
          <p14:tracePt t="198360" x="8936038" y="4665663"/>
          <p14:tracePt t="198369" x="8977313" y="4665663"/>
          <p14:tracePt t="198376" x="9009063" y="4665663"/>
          <p14:tracePt t="198383" x="9048750" y="4665663"/>
          <p14:tracePt t="198391" x="9072563" y="4665663"/>
          <p14:tracePt t="198398" x="9104313" y="4665663"/>
          <p14:tracePt t="198406" x="9120188" y="4665663"/>
          <p14:tracePt t="198597" x="9120188" y="4649788"/>
          <p14:tracePt t="198605" x="9072563" y="4624388"/>
          <p14:tracePt t="198611" x="9017000" y="4600575"/>
          <p14:tracePt t="198615" x="8936038" y="4568825"/>
          <p14:tracePt t="198623" x="8872538" y="4545013"/>
          <p14:tracePt t="198631" x="8761413" y="4505325"/>
          <p14:tracePt t="198640" x="8650288" y="4465638"/>
          <p14:tracePt t="198645" x="8513763" y="4425950"/>
          <p14:tracePt t="198655" x="8362950" y="4386263"/>
          <p14:tracePt t="198661" x="8251825" y="4362450"/>
          <p14:tracePt t="198670" x="8099425" y="4322763"/>
          <p14:tracePt t="198676" x="7940675" y="4314825"/>
          <p14:tracePt t="198684" x="7780338" y="4306888"/>
          <p14:tracePt t="198692" x="7653338" y="4306888"/>
          <p14:tracePt t="198698" x="7493000" y="4291013"/>
          <p14:tracePt t="198707" x="7389813" y="4291013"/>
          <p14:tracePt t="198713" x="7270750" y="4306888"/>
          <p14:tracePt t="198723" x="7126288" y="4322763"/>
          <p14:tracePt t="198728" x="7015163" y="4354513"/>
          <p14:tracePt t="198737" x="6919913" y="4386263"/>
          <p14:tracePt t="198743" x="6832600" y="4410075"/>
          <p14:tracePt t="198754" x="6743700" y="4457700"/>
          <p14:tracePt t="198759" x="6664325" y="4481513"/>
          <p14:tracePt t="198766" x="6608763" y="4505325"/>
          <p14:tracePt t="198774" x="6545263" y="4521200"/>
          <p14:tracePt t="198781" x="6489700" y="4521200"/>
          <p14:tracePt t="198790" x="6450013" y="4521200"/>
          <p14:tracePt t="198796" x="6410325" y="4521200"/>
          <p14:tracePt t="198803" x="6361113" y="4521200"/>
          <p14:tracePt t="198811" x="6329363" y="4513263"/>
          <p14:tracePt t="198820" x="6289675" y="4505325"/>
          <p14:tracePt t="198826" x="6242050" y="4505325"/>
          <p14:tracePt t="198834" x="6194425" y="4489450"/>
          <p14:tracePt t="198841" x="6154738" y="4481513"/>
          <p14:tracePt t="198848" x="6130925" y="4473575"/>
          <p14:tracePt t="198857" x="6099175" y="4457700"/>
          <p14:tracePt t="198863" x="6067425" y="4441825"/>
          <p14:tracePt t="198872" x="6026150" y="4433888"/>
          <p14:tracePt t="198888" x="5946775" y="4402138"/>
          <p14:tracePt t="198894" x="5930900" y="4394200"/>
          <p14:tracePt t="198902" x="5922963" y="4394200"/>
          <p14:tracePt t="198909" x="5915025" y="4394200"/>
          <p14:tracePt t="198975" x="5907088" y="4394200"/>
          <p14:tracePt t="198983" x="5899150" y="4394200"/>
          <p14:tracePt t="198990" x="5883275" y="4394200"/>
          <p14:tracePt t="199005" x="5867400" y="4394200"/>
          <p14:tracePt t="199012" x="5859463" y="4394200"/>
          <p14:tracePt t="199252" x="5867400" y="4394200"/>
          <p14:tracePt t="199268" x="5875338" y="4394200"/>
          <p14:tracePt t="199275" x="5899150" y="4394200"/>
          <p14:tracePt t="199283" x="5922963" y="4394200"/>
          <p14:tracePt t="199290" x="5938838" y="4394200"/>
          <p14:tracePt t="199298" x="5970588" y="4394200"/>
          <p14:tracePt t="199305" x="5994400" y="4402138"/>
          <p14:tracePt t="199312" x="6010275" y="4402138"/>
          <p14:tracePt t="199320" x="6026150" y="4402138"/>
          <p14:tracePt t="199327" x="6059488" y="4410075"/>
          <p14:tracePt t="199337" x="6099175" y="4410075"/>
          <p14:tracePt t="199342" x="6130925" y="4410075"/>
          <p14:tracePt t="199352" x="6162675" y="4418013"/>
          <p14:tracePt t="199357" x="6210300" y="4425950"/>
          <p14:tracePt t="199365" x="6249988" y="4425950"/>
          <p14:tracePt t="199372" x="6273800" y="4425950"/>
          <p14:tracePt t="199380" x="6313488" y="4433888"/>
          <p14:tracePt t="199388" x="6361113" y="4433888"/>
          <p14:tracePt t="199395" x="6442075" y="4441825"/>
          <p14:tracePt t="199404" x="6497638" y="4449763"/>
          <p14:tracePt t="199410" x="6545263" y="4457700"/>
          <p14:tracePt t="199418" x="6577013" y="4457700"/>
          <p14:tracePt t="199425" x="6608763" y="4465638"/>
          <p14:tracePt t="199433" x="6656388" y="4465638"/>
          <p14:tracePt t="199440" x="6696075" y="4465638"/>
          <p14:tracePt t="199448" x="6743700" y="4465638"/>
          <p14:tracePt t="199455" x="6777038" y="4465638"/>
          <p14:tracePt t="199462" x="6808788" y="4465638"/>
          <p14:tracePt t="199471" x="6832600" y="4465638"/>
          <p14:tracePt t="199477" x="6848475" y="4465638"/>
          <p14:tracePt t="199486" x="6880225" y="4465638"/>
          <p14:tracePt t="199492" x="6911975" y="4465638"/>
          <p14:tracePt t="199501" x="6943725" y="4465638"/>
          <p14:tracePt t="199507" x="6967538" y="4465638"/>
          <p14:tracePt t="199515" x="6999288" y="4465638"/>
          <p14:tracePt t="199522" x="7023100" y="4465638"/>
          <p14:tracePt t="199530" x="7054850" y="4465638"/>
          <p14:tracePt t="199537" x="7086600" y="4465638"/>
          <p14:tracePt t="199545" x="7135813" y="4465638"/>
          <p14:tracePt t="199553" x="7167563" y="4465638"/>
          <p14:tracePt t="199560" x="7207250" y="4465638"/>
          <p14:tracePt t="199567" x="7246938" y="4465638"/>
          <p14:tracePt t="199575" x="7286625" y="4465638"/>
          <p14:tracePt t="199583" x="7334250" y="4457700"/>
          <p14:tracePt t="199590" x="7373938" y="4449763"/>
          <p14:tracePt t="199598" x="7421563" y="4449763"/>
          <p14:tracePt t="199605" x="7477125" y="4441825"/>
          <p14:tracePt t="199612" x="7510463" y="4441825"/>
          <p14:tracePt t="199621" x="7566025" y="4433888"/>
          <p14:tracePt t="199627" x="7605713" y="4425950"/>
          <p14:tracePt t="199636" x="7653338" y="4425950"/>
          <p14:tracePt t="199642" x="7685088" y="4418013"/>
          <p14:tracePt t="199653" x="7740650" y="4418013"/>
          <p14:tracePt t="199658" x="7772400" y="4418013"/>
          <p14:tracePt t="199665" x="7812088" y="4410075"/>
          <p14:tracePt t="199673" x="7835900" y="4410075"/>
          <p14:tracePt t="199681" x="7869238" y="4410075"/>
          <p14:tracePt t="199687" x="7908925" y="4410075"/>
          <p14:tracePt t="199695" x="7940675" y="4410075"/>
          <p14:tracePt t="199703" x="7972425" y="4410075"/>
          <p14:tracePt t="199712" x="7988300" y="4410075"/>
          <p14:tracePt t="199719" x="8012113" y="4410075"/>
          <p14:tracePt t="199726" x="8035925" y="4410075"/>
          <p14:tracePt t="199733" x="8059738" y="4410075"/>
          <p14:tracePt t="199741" x="8083550" y="4410075"/>
          <p14:tracePt t="199748" x="8107363" y="4410075"/>
          <p14:tracePt t="199755" x="8131175" y="4410075"/>
          <p14:tracePt t="199763" x="8154988" y="4410075"/>
          <p14:tracePt t="199771" x="8178800" y="4410075"/>
          <p14:tracePt t="199778" x="8202613" y="4410075"/>
          <p14:tracePt t="199786" x="8235950" y="4410075"/>
          <p14:tracePt t="199793" x="8267700" y="4410075"/>
          <p14:tracePt t="199802" x="8299450" y="4410075"/>
          <p14:tracePt t="199808" x="8331200" y="4410075"/>
          <p14:tracePt t="199815" x="8355013" y="4410075"/>
          <p14:tracePt t="199823" x="8386763" y="4410075"/>
          <p14:tracePt t="199831" x="8418513" y="4410075"/>
          <p14:tracePt t="199838" x="8450263" y="4410075"/>
          <p14:tracePt t="199845" x="8474075" y="4410075"/>
          <p14:tracePt t="199853" x="8505825" y="4410075"/>
          <p14:tracePt t="199861" x="8529638" y="4410075"/>
          <p14:tracePt t="199868" x="8553450" y="4410075"/>
          <p14:tracePt t="199875" x="8585200" y="4410075"/>
          <p14:tracePt t="199889" x="8610600" y="4410075"/>
          <p14:tracePt t="199891" x="8634413" y="4410075"/>
          <p14:tracePt t="199898" x="8658225" y="4410075"/>
          <p14:tracePt t="199905" x="8682038" y="4410075"/>
          <p14:tracePt t="199913" x="8697913" y="4410075"/>
          <p14:tracePt t="199921" x="8721725" y="4410075"/>
          <p14:tracePt t="199928" x="8729663" y="4410075"/>
          <p14:tracePt t="199936" x="8745538" y="4410075"/>
          <p14:tracePt t="199944" x="8761413" y="4410075"/>
          <p14:tracePt t="199952" x="8777288" y="4410075"/>
          <p14:tracePt t="199958" x="8793163" y="4410075"/>
          <p14:tracePt t="199966" x="8816975" y="4410075"/>
          <p14:tracePt t="199973" x="8840788" y="4418013"/>
          <p14:tracePt t="199981" x="8856663" y="4418013"/>
          <p14:tracePt t="199988" x="8880475" y="4418013"/>
          <p14:tracePt t="199995" x="8896350" y="4418013"/>
          <p14:tracePt t="200005" x="8920163" y="4418013"/>
          <p14:tracePt t="200010" x="8943975" y="4418013"/>
          <p14:tracePt t="200018" x="8951913" y="4418013"/>
          <p14:tracePt t="200025" x="8977313" y="4418013"/>
          <p14:tracePt t="200035" x="8993188" y="4418013"/>
          <p14:tracePt t="200040" x="9009063" y="4418013"/>
          <p14:tracePt t="200048" x="9032875" y="4418013"/>
          <p14:tracePt t="200055" x="9056688" y="4418013"/>
          <p14:tracePt t="200063" x="9064625" y="4418013"/>
          <p14:tracePt t="200071" x="9072563" y="4418013"/>
          <p14:tracePt t="200078" x="9080500" y="4418013"/>
          <p14:tracePt t="200087" x="9088438" y="4418013"/>
          <p14:tracePt t="200093" x="9096375" y="4418013"/>
          <p14:tracePt t="200108" x="9104313" y="4418013"/>
          <p14:tracePt t="200157" x="9112250" y="4418013"/>
          <p14:tracePt t="200201" x="9120188" y="4418013"/>
          <p14:tracePt t="200321" x="9112250" y="4418013"/>
          <p14:tracePt t="200328" x="9104313" y="4418013"/>
          <p14:tracePt t="200336" x="9088438" y="4410075"/>
          <p14:tracePt t="200346" x="9064625" y="4410075"/>
          <p14:tracePt t="200351" x="9040813" y="4402138"/>
          <p14:tracePt t="200358" x="9024938" y="4402138"/>
          <p14:tracePt t="200363" x="8993188" y="4402138"/>
          <p14:tracePt t="200370" x="8969375" y="4402138"/>
          <p14:tracePt t="200377" x="8943975" y="4402138"/>
          <p14:tracePt t="200386" x="8920163" y="4394200"/>
          <p14:tracePt t="200392" x="8896350" y="4394200"/>
          <p14:tracePt t="200407" x="8880475" y="4394200"/>
          <p14:tracePt t="200408" x="8864600" y="4394200"/>
          <p14:tracePt t="200416" x="8840788" y="4394200"/>
          <p14:tracePt t="200422" x="8816975" y="4394200"/>
          <p14:tracePt t="200430" x="8801100" y="4394200"/>
          <p14:tracePt t="200438" x="8769350" y="4394200"/>
          <p14:tracePt t="200445" x="8745538" y="4394200"/>
          <p14:tracePt t="200453" x="8705850" y="4394200"/>
          <p14:tracePt t="200461" x="8674100" y="4394200"/>
          <p14:tracePt t="200468" x="8626475" y="4394200"/>
          <p14:tracePt t="200475" x="8602663" y="4394200"/>
          <p14:tracePt t="200484" x="8561388" y="4394200"/>
          <p14:tracePt t="200491" x="8505825" y="4394200"/>
          <p14:tracePt t="200498" x="8466138" y="4394200"/>
          <p14:tracePt t="200505" x="8410575" y="4394200"/>
          <p14:tracePt t="200513" x="8370888" y="4394200"/>
          <p14:tracePt t="200521" x="8307388" y="4394200"/>
          <p14:tracePt t="200528" x="8259763" y="4394200"/>
          <p14:tracePt t="200536" x="8194675" y="4394200"/>
          <p14:tracePt t="200543" x="8123238" y="4394200"/>
          <p14:tracePt t="200551" x="8067675" y="4394200"/>
          <p14:tracePt t="200558" x="8004175" y="4394200"/>
          <p14:tracePt t="200566" x="7932738" y="4394200"/>
          <p14:tracePt t="200573" x="7877175" y="4394200"/>
          <p14:tracePt t="200581" x="7804150" y="4394200"/>
          <p14:tracePt t="200588" x="7740650" y="4394200"/>
          <p14:tracePt t="200595" x="7573963" y="4410075"/>
          <p14:tracePt t="200604" x="7485063" y="4418013"/>
          <p14:tracePt t="200611" x="7397750" y="4441825"/>
          <p14:tracePt t="200619" x="7318375" y="4457700"/>
          <p14:tracePt t="200625" x="7262813" y="4465638"/>
          <p14:tracePt t="200634" x="7175500" y="4489450"/>
          <p14:tracePt t="200640" x="7094538" y="4505325"/>
          <p14:tracePt t="200649" x="7038975" y="4529138"/>
          <p14:tracePt t="200656" x="6991350" y="4545013"/>
          <p14:tracePt t="200663" x="6959600" y="4560888"/>
          <p14:tracePt t="200672" x="6927850" y="4576763"/>
          <p14:tracePt t="200678" x="6919913" y="4584700"/>
          <p14:tracePt t="200687" x="6911975" y="4592638"/>
          <p14:tracePt t="200693" x="6896100" y="4600575"/>
          <p14:tracePt t="200702" x="6896100" y="4608513"/>
          <p14:tracePt t="200708" x="6896100" y="4616450"/>
          <p14:tracePt t="200717" x="6896100" y="4624388"/>
          <p14:tracePt t="200723" x="6896100" y="4633913"/>
          <p14:tracePt t="200754" x="6896100" y="4641850"/>
          <p14:tracePt t="200761" x="6888163" y="4641850"/>
          <p14:tracePt t="200769" x="6880225" y="4641850"/>
          <p14:tracePt t="200777" x="6872288" y="4641850"/>
          <p14:tracePt t="200784" x="6856413" y="4649788"/>
          <p14:tracePt t="200791" x="6840538" y="4649788"/>
          <p14:tracePt t="200798" x="6824663" y="4649788"/>
          <p14:tracePt t="200805" x="6800850" y="4649788"/>
          <p14:tracePt t="200813" x="6769100" y="4657725"/>
          <p14:tracePt t="200821" x="6727825" y="4657725"/>
          <p14:tracePt t="200828" x="6696075" y="4657725"/>
          <p14:tracePt t="200837" x="6664325" y="4657725"/>
          <p14:tracePt t="200843" x="6632575" y="4657725"/>
          <p14:tracePt t="200851" x="6600825" y="4657725"/>
          <p14:tracePt t="200858" x="6561138" y="4657725"/>
          <p14:tracePt t="200868" x="6505575" y="4657725"/>
          <p14:tracePt t="200873" x="6457950" y="4657725"/>
          <p14:tracePt t="200881" x="6426200" y="4665663"/>
          <p14:tracePt t="200904" x="6313488" y="4673600"/>
          <p14:tracePt t="200910" x="6297613" y="4681538"/>
          <p14:tracePt t="200919" x="6289675" y="4681538"/>
          <p14:tracePt t="200926" x="6281738" y="4681538"/>
          <p14:tracePt t="200948" x="6273800" y="4681538"/>
          <p14:tracePt t="200956" x="6265863" y="4681538"/>
          <p14:tracePt t="200965" x="6257925" y="4681538"/>
          <p14:tracePt t="200971" x="6249988" y="4681538"/>
          <p14:tracePt t="200987" x="6249988" y="4673600"/>
          <p14:tracePt t="200994" x="6249988" y="4657725"/>
          <p14:tracePt t="201001" x="6249988" y="4649788"/>
          <p14:tracePt t="201008" x="6249988" y="4633913"/>
          <p14:tracePt t="201017" x="6249988" y="4616450"/>
          <p14:tracePt t="201023" x="6257925" y="4608513"/>
          <p14:tracePt t="201031" x="6257925" y="4592638"/>
          <p14:tracePt t="201038" x="6265863" y="4592638"/>
          <p14:tracePt t="201045" x="6273800" y="4584700"/>
          <p14:tracePt t="201054" x="6289675" y="4576763"/>
          <p14:tracePt t="201061" x="6289675" y="4568825"/>
          <p14:tracePt t="201068" x="6297613" y="4568825"/>
          <p14:tracePt t="201091" x="6305550" y="4568825"/>
          <p14:tracePt t="201152" x="6289675" y="4568825"/>
          <p14:tracePt t="201158" x="6273800" y="4568825"/>
          <p14:tracePt t="201169" x="6257925" y="4576763"/>
          <p14:tracePt t="201173" x="6234113" y="4592638"/>
          <p14:tracePt t="201181" x="6210300" y="4608513"/>
          <p14:tracePt t="201188" x="6178550" y="4624388"/>
          <p14:tracePt t="201197" x="6146800" y="4657725"/>
          <p14:tracePt t="201204" x="6115050" y="4681538"/>
          <p14:tracePt t="201210" x="6075363" y="4713288"/>
          <p14:tracePt t="201219" x="6034088" y="4745038"/>
          <p14:tracePt t="201225" x="6010275" y="4768850"/>
          <p14:tracePt t="201234" x="5978525" y="4800600"/>
          <p14:tracePt t="201241" x="5946775" y="4824413"/>
          <p14:tracePt t="201249" x="5922963" y="4848225"/>
          <p14:tracePt t="201256" x="5907088" y="4864100"/>
          <p14:tracePt t="201263" x="5899150" y="4872038"/>
          <p14:tracePt t="201271" x="5891213" y="4872038"/>
          <p14:tracePt t="201278" x="5891213" y="4879975"/>
          <p14:tracePt t="201325" x="5922963" y="4872038"/>
          <p14:tracePt t="201331" x="5954713" y="4848225"/>
          <p14:tracePt t="201339" x="6002338" y="4824413"/>
          <p14:tracePt t="201346" x="6075363" y="4792663"/>
          <p14:tracePt t="201355" x="6138863" y="4760913"/>
          <p14:tracePt t="201361" x="6210300" y="4737100"/>
          <p14:tracePt t="201369" x="6297613" y="4697413"/>
          <p14:tracePt t="201375" x="6369050" y="4665663"/>
          <p14:tracePt t="201385" x="6434138" y="4641850"/>
          <p14:tracePt t="201391" x="6505575" y="4608513"/>
          <p14:tracePt t="201399" x="6584950" y="4592638"/>
          <p14:tracePt t="201406" x="6648450" y="4568825"/>
          <p14:tracePt t="201413" x="6727825" y="4560888"/>
          <p14:tracePt t="201421" x="6769100" y="4552950"/>
          <p14:tracePt t="201428" x="6808788" y="4545013"/>
          <p14:tracePt t="201436" x="6832600" y="4545013"/>
          <p14:tracePt t="201443" x="6864350" y="4545013"/>
          <p14:tracePt t="201451" x="6872288" y="4545013"/>
          <p14:tracePt t="201458" x="6896100" y="4545013"/>
          <p14:tracePt t="201468" x="6904038" y="4545013"/>
          <p14:tracePt t="201473" x="6911975" y="4545013"/>
          <p14:tracePt t="201504" x="6919913" y="4545013"/>
          <p14:tracePt t="201519" x="6919913" y="4552950"/>
          <p14:tracePt t="201527" x="6919913" y="4560888"/>
          <p14:tracePt t="201533" x="6919913" y="4568825"/>
          <p14:tracePt t="201541" x="6911975" y="4584700"/>
          <p14:tracePt t="201549" x="6911975" y="4600575"/>
          <p14:tracePt t="201557" x="6896100" y="4624388"/>
          <p14:tracePt t="201563" x="6888163" y="4657725"/>
          <p14:tracePt t="201571" x="6872288" y="4689475"/>
          <p14:tracePt t="201578" x="6872288" y="4705350"/>
          <p14:tracePt t="201589" x="6864350" y="4729163"/>
          <p14:tracePt t="201593" x="6856413" y="4737100"/>
          <p14:tracePt t="201602" x="6856413" y="4745038"/>
          <p14:tracePt t="201608" x="6848475" y="4760913"/>
          <p14:tracePt t="201662" x="6856413" y="4760913"/>
          <p14:tracePt t="201669" x="6864350" y="4760913"/>
          <p14:tracePt t="201675" x="6880225" y="4752975"/>
          <p14:tracePt t="201684" x="6888163" y="4745038"/>
          <p14:tracePt t="201691" x="6951663" y="4721225"/>
          <p14:tracePt t="201700" x="6999288" y="4697413"/>
          <p14:tracePt t="201705" x="7062788" y="4657725"/>
          <p14:tracePt t="201713" x="7118350" y="4633913"/>
          <p14:tracePt t="201722" x="7183438" y="4608513"/>
          <p14:tracePt t="201728" x="7239000" y="4592638"/>
          <p14:tracePt t="201736" x="7278688" y="4576763"/>
          <p14:tracePt t="201743" x="7302500" y="4576763"/>
          <p14:tracePt t="201751" x="7326313" y="4576763"/>
          <p14:tracePt t="201795" x="7326313" y="4592638"/>
          <p14:tracePt t="201803" x="7318375" y="4624388"/>
          <p14:tracePt t="201811" x="7302500" y="4641850"/>
          <p14:tracePt t="201821" x="7294563" y="4665663"/>
          <p14:tracePt t="201825" x="7270750" y="4705350"/>
          <p14:tracePt t="201833" x="7246938" y="4745038"/>
          <p14:tracePt t="201841" x="7215188" y="4784725"/>
          <p14:tracePt t="201852" x="7183438" y="4832350"/>
          <p14:tracePt t="201855" x="7143750" y="4872038"/>
          <p14:tracePt t="201863" x="7126288" y="4895850"/>
          <p14:tracePt t="201871" x="7094538" y="4927600"/>
          <p14:tracePt t="201879" x="7054850" y="4976813"/>
          <p14:tracePt t="201886" x="7038975" y="4992688"/>
          <p14:tracePt t="201893" x="7031038" y="5000625"/>
          <p14:tracePt t="201938" x="7046913" y="4992688"/>
          <p14:tracePt t="201945" x="7078663" y="4967288"/>
          <p14:tracePt t="201953" x="7126288" y="4935538"/>
          <p14:tracePt t="201961" x="7183438" y="4895850"/>
          <p14:tracePt t="201969" x="7239000" y="4856163"/>
          <p14:tracePt t="201976" x="7302500" y="4816475"/>
          <p14:tracePt t="201984" x="7358063" y="4784725"/>
          <p14:tracePt t="201990" x="7437438" y="4729163"/>
          <p14:tracePt t="202000" x="7518400" y="4689475"/>
          <p14:tracePt t="202005" x="7589838" y="4649788"/>
          <p14:tracePt t="202013" x="7661275" y="4608513"/>
          <p14:tracePt t="202021" x="7716838" y="4576763"/>
          <p14:tracePt t="202028" x="7756525" y="4560888"/>
          <p14:tracePt t="202036" x="7772400" y="4560888"/>
          <p14:tracePt t="202043" x="7780338" y="4552950"/>
          <p14:tracePt t="202052" x="7788275" y="4545013"/>
          <p14:tracePt t="202089" x="7788275" y="4552950"/>
          <p14:tracePt t="202096" x="7780338" y="4568825"/>
          <p14:tracePt t="202103" x="7756525" y="4600575"/>
          <p14:tracePt t="202111" x="7724775" y="4624388"/>
          <p14:tracePt t="202119" x="7708900" y="4649788"/>
          <p14:tracePt t="202126" x="7685088" y="4673600"/>
          <p14:tracePt t="202134" x="7669213" y="4697413"/>
          <p14:tracePt t="202141" x="7661275" y="4713288"/>
          <p14:tracePt t="202150" x="7645400" y="4721225"/>
          <p14:tracePt t="202156" x="7645400" y="4729163"/>
          <p14:tracePt t="202209" x="7661275" y="4713288"/>
          <p14:tracePt t="202218" x="7693025" y="4689475"/>
          <p14:tracePt t="202224" x="7724775" y="4665663"/>
          <p14:tracePt t="202233" x="7764463" y="4641850"/>
          <p14:tracePt t="202239" x="7804150" y="4624388"/>
          <p14:tracePt t="202246" x="7851775" y="4592638"/>
          <p14:tracePt t="202255" x="7893050" y="4568825"/>
          <p14:tracePt t="202261" x="7940675" y="4545013"/>
          <p14:tracePt t="202270" x="7980363" y="4529138"/>
          <p14:tracePt t="202276" x="8027988" y="4505325"/>
          <p14:tracePt t="202288" x="8051800" y="4497388"/>
          <p14:tracePt t="202293" x="8067675" y="4497388"/>
          <p14:tracePt t="202301" x="8075613" y="4497388"/>
          <p14:tracePt t="202353" x="8075613" y="4513263"/>
          <p14:tracePt t="202359" x="8067675" y="4529138"/>
          <p14:tracePt t="202367" x="8051800" y="4545013"/>
          <p14:tracePt t="202373" x="8043863" y="4560888"/>
          <p14:tracePt t="202383" x="8043863" y="4584700"/>
          <p14:tracePt t="202389" x="8035925" y="4584700"/>
          <p14:tracePt t="202396" x="8027988" y="4592638"/>
          <p14:tracePt t="202442" x="8035925" y="4592638"/>
          <p14:tracePt t="202451" x="8051800" y="4584700"/>
          <p14:tracePt t="202456" x="8083550" y="4576763"/>
          <p14:tracePt t="202464" x="8115300" y="4552950"/>
          <p14:tracePt t="202472" x="8162925" y="4529138"/>
          <p14:tracePt t="202479" x="8210550" y="4505325"/>
          <p14:tracePt t="202488" x="8259763" y="4489450"/>
          <p14:tracePt t="202494" x="8283575" y="4481513"/>
          <p14:tracePt t="202502" x="8331200" y="4473575"/>
          <p14:tracePt t="202509" x="8355013" y="4473575"/>
          <p14:tracePt t="202520" x="8370888" y="4473575"/>
          <p14:tracePt t="202525" x="8378825" y="4473575"/>
          <p14:tracePt t="202533" x="8386763" y="4473575"/>
          <p14:tracePt t="202667" x="8378825" y="4473575"/>
          <p14:tracePt t="202683" x="8370888" y="4473575"/>
          <p14:tracePt t="202696" x="8362950" y="4473575"/>
          <p14:tracePt t="202705" x="8355013" y="4481513"/>
          <p14:tracePt t="202712" x="8339138" y="4489450"/>
          <p14:tracePt t="202720" x="8315325" y="4489450"/>
          <p14:tracePt t="202726" x="8267700" y="4489450"/>
          <p14:tracePt t="202735" x="8202613" y="4489450"/>
          <p14:tracePt t="202741" x="8115300" y="4489450"/>
          <p14:tracePt t="202753" x="8012113" y="4489450"/>
          <p14:tracePt t="202756" x="7869238" y="4489450"/>
          <p14:tracePt t="202765" x="7732713" y="4489450"/>
          <p14:tracePt t="202772" x="7573963" y="4497388"/>
          <p14:tracePt t="202781" x="7437438" y="4505325"/>
          <p14:tracePt t="202788" x="7350125" y="4521200"/>
          <p14:tracePt t="202794" x="7239000" y="4537075"/>
          <p14:tracePt t="202803" x="7126288" y="4545013"/>
          <p14:tracePt t="202809" x="7062788" y="4552950"/>
          <p14:tracePt t="202817" x="6975475" y="4568825"/>
          <p14:tracePt t="202824" x="6904038" y="4568825"/>
          <p14:tracePt t="202833" x="6824663" y="4576763"/>
          <p14:tracePt t="202840" x="6777038" y="4584700"/>
          <p14:tracePt t="202847" x="6727825" y="4584700"/>
          <p14:tracePt t="202855" x="6672263" y="4584700"/>
          <p14:tracePt t="202862" x="6632575" y="4584700"/>
          <p14:tracePt t="202870" x="6600825" y="4584700"/>
          <p14:tracePt t="202876" x="6553200" y="4584700"/>
          <p14:tracePt t="202885" x="6521450" y="4584700"/>
          <p14:tracePt t="202905" x="6434138" y="4584700"/>
          <p14:tracePt t="202909" x="6369050" y="4568825"/>
          <p14:tracePt t="202914" x="6313488" y="4552950"/>
          <p14:tracePt t="202922" x="6249988" y="4537075"/>
          <p14:tracePt t="202929" x="6194425" y="4529138"/>
          <p14:tracePt t="202937" x="6154738" y="4521200"/>
          <p14:tracePt t="202945" x="6122988" y="4513263"/>
          <p14:tracePt t="202952" x="6099175" y="4505325"/>
          <p14:tracePt t="202959" x="6067425" y="4497388"/>
          <p14:tracePt t="202968" x="6051550" y="4497388"/>
          <p14:tracePt t="202974" x="6026150" y="4489450"/>
          <p14:tracePt t="202986" x="6018213" y="4481513"/>
          <p14:tracePt t="202989" x="6010275" y="4481513"/>
          <p14:tracePt t="202997" x="6010275" y="4473575"/>
          <p14:tracePt t="203004" x="6002338" y="4473575"/>
          <p14:tracePt t="203013" x="6002338" y="4465638"/>
          <p14:tracePt t="203020" x="5986463" y="4457700"/>
          <p14:tracePt t="203034" x="5986463" y="4449763"/>
          <p14:tracePt t="203043" x="5978525" y="4449763"/>
          <p14:tracePt t="203050" x="5978525" y="4441825"/>
          <p14:tracePt t="203065" x="5970588" y="4433888"/>
          <p14:tracePt t="203073" x="5962650" y="4425950"/>
          <p14:tracePt t="203088" x="5954713" y="4418013"/>
          <p14:tracePt t="203094" x="5938838" y="4410075"/>
          <p14:tracePt t="203104" x="5938838" y="4402138"/>
          <p14:tracePt t="203109" x="5922963" y="4402138"/>
          <p14:tracePt t="203118" x="5915025" y="4402138"/>
          <p14:tracePt t="203124" x="5907088" y="4402138"/>
          <p14:tracePt t="203139" x="5899150" y="4402138"/>
          <p14:tracePt t="203146" x="5891213" y="4402138"/>
          <p14:tracePt t="203170" x="5883275" y="4402138"/>
          <p14:tracePt t="203222" x="5875338" y="4402138"/>
          <p14:tracePt t="203594" x="5883275" y="4402138"/>
          <p14:tracePt t="203609" x="5891213" y="4410075"/>
          <p14:tracePt t="203617" x="5915025" y="4418013"/>
          <p14:tracePt t="203624" x="5938838" y="4418013"/>
          <p14:tracePt t="203633" x="5962650" y="4425950"/>
          <p14:tracePt t="203640" x="5986463" y="4433888"/>
          <p14:tracePt t="203648" x="5994400" y="4441825"/>
          <p14:tracePt t="203655" x="6018213" y="4441825"/>
          <p14:tracePt t="203665" x="6043613" y="4441825"/>
          <p14:tracePt t="203670" x="6067425" y="4449763"/>
          <p14:tracePt t="203678" x="6075363" y="4449763"/>
          <p14:tracePt t="203685" x="6091238" y="4457700"/>
          <p14:tracePt t="203693" x="6099175" y="4457700"/>
          <p14:tracePt t="203723" x="6107113" y="4457700"/>
          <p14:tracePt t="203940" x="6115050" y="4457700"/>
          <p14:tracePt t="203949" x="6115050" y="4465638"/>
          <p14:tracePt t="203955" x="6130925" y="4465638"/>
          <p14:tracePt t="203965" x="6146800" y="4473575"/>
          <p14:tracePt t="203970" x="6170613" y="4481513"/>
          <p14:tracePt t="203978" x="6194425" y="4497388"/>
          <p14:tracePt t="203985" x="6226175" y="4505325"/>
          <p14:tracePt t="203993" x="6249988" y="4521200"/>
          <p14:tracePt t="204001" x="6265863" y="4529138"/>
          <p14:tracePt t="204008" x="6281738" y="4545013"/>
          <p14:tracePt t="204016" x="6305550" y="4545013"/>
          <p14:tracePt t="204022" x="6321425" y="4560888"/>
          <p14:tracePt t="204032" x="6329363" y="4568825"/>
          <p14:tracePt t="204038" x="6345238" y="4584700"/>
          <p14:tracePt t="204046" x="6353175" y="4584700"/>
          <p14:tracePt t="204052" x="6361113" y="4592638"/>
          <p14:tracePt t="204068" x="6369050" y="4600575"/>
          <p14:tracePt t="204075" x="6369050" y="4608513"/>
          <p14:tracePt t="204084" x="6376988" y="4616450"/>
          <p14:tracePt t="204090" x="6384925" y="4633913"/>
          <p14:tracePt t="204099" x="6402388" y="4633913"/>
          <p14:tracePt t="204105" x="6402388" y="4649788"/>
          <p14:tracePt t="204114" x="6418263" y="4665663"/>
          <p14:tracePt t="204120" x="6418263" y="4673600"/>
          <p14:tracePt t="204129" x="6434138" y="4689475"/>
          <p14:tracePt t="204135" x="6442075" y="4697413"/>
          <p14:tracePt t="204143" x="6450013" y="4713288"/>
          <p14:tracePt t="204151" x="6457950" y="4729163"/>
          <p14:tracePt t="204158" x="6465888" y="4737100"/>
          <p14:tracePt t="204166" x="6465888" y="4745038"/>
          <p14:tracePt t="204239" x="6465888" y="4752975"/>
          <p14:tracePt t="204247" x="6473825" y="4752975"/>
          <p14:tracePt t="204253" x="6473825" y="4760913"/>
          <p14:tracePt t="204258" x="6481763" y="4760913"/>
          <p14:tracePt t="204267" x="6489700" y="4768850"/>
          <p14:tracePt t="204275" x="6505575" y="4768850"/>
          <p14:tracePt t="204281" x="6513513" y="4776788"/>
          <p14:tracePt t="204288" x="6537325" y="4784725"/>
          <p14:tracePt t="204294" x="6545263" y="4784725"/>
          <p14:tracePt t="204302" x="6569075" y="4784725"/>
          <p14:tracePt t="204311" x="6584950" y="4792663"/>
          <p14:tracePt t="204317" x="6600825" y="4792663"/>
          <p14:tracePt t="204324" x="6608763" y="4800600"/>
          <p14:tracePt t="204334" x="6624638" y="4800600"/>
          <p14:tracePt t="204342" x="6632575" y="4800600"/>
          <p14:tracePt t="204356" x="6640513" y="4800600"/>
          <p14:tracePt t="204364" x="6648450" y="4800600"/>
          <p14:tracePt t="204414" x="6656388" y="4800600"/>
          <p14:tracePt t="204451" x="6664325" y="4800600"/>
          <p14:tracePt t="204474" x="6672263" y="4792663"/>
          <p14:tracePt t="204482" x="6680200" y="4784725"/>
          <p14:tracePt t="204488" x="6680200" y="4776788"/>
          <p14:tracePt t="204496" x="6680200" y="4768850"/>
          <p14:tracePt t="204503" x="6680200" y="4752975"/>
          <p14:tracePt t="204511" x="6680200" y="4737100"/>
          <p14:tracePt t="204519" x="6688138" y="4729163"/>
          <p14:tracePt t="204526" x="6688138" y="4713288"/>
          <p14:tracePt t="204535" x="6688138" y="4705350"/>
          <p14:tracePt t="204541" x="6696075" y="4705350"/>
          <p14:tracePt t="204548" x="6696075" y="4697413"/>
          <p14:tracePt t="204556" x="6696075" y="4689475"/>
          <p14:tracePt t="204571" x="6696075" y="4681538"/>
          <p14:tracePt t="204585" x="6696075" y="4665663"/>
          <p14:tracePt t="204601" x="6688138" y="4657725"/>
          <p14:tracePt t="204617" x="6680200" y="4657725"/>
          <p14:tracePt t="204624" x="6672263" y="4649788"/>
          <p14:tracePt t="204632" x="6672263" y="4641850"/>
          <p14:tracePt t="204638" x="6656388" y="4641850"/>
          <p14:tracePt t="204647" x="6656388" y="4633913"/>
          <p14:tracePt t="204653" x="6648450" y="4633913"/>
          <p14:tracePt t="204661" x="6640513" y="4633913"/>
          <p14:tracePt t="204668" x="6632575" y="4633913"/>
          <p14:tracePt t="204675" x="6624638" y="4624388"/>
          <p14:tracePt t="204691" x="6608763" y="4616450"/>
          <p14:tracePt t="204705" x="6592888" y="4616450"/>
          <p14:tracePt t="204715" x="6584950" y="4616450"/>
          <p14:tracePt t="204729" x="6577013" y="4616450"/>
          <p14:tracePt t="204736" x="6569075" y="4616450"/>
          <p14:tracePt t="204751" x="6561138" y="4616450"/>
          <p14:tracePt t="204766" x="6553200" y="4616450"/>
          <p14:tracePt t="204788" x="6545263" y="4616450"/>
          <p14:tracePt t="204811" x="6537325" y="4616450"/>
          <p14:tracePt t="204818" x="6529388" y="4616450"/>
          <p14:tracePt t="204829" x="6529388" y="4624388"/>
          <p14:tracePt t="204834" x="6521450" y="4624388"/>
          <p14:tracePt t="204850" x="6513513" y="4633913"/>
          <p14:tracePt t="204865" x="6505575" y="4633913"/>
          <p14:tracePt t="204871" x="6505575" y="4641850"/>
          <p14:tracePt t="204880" x="6497638" y="4641850"/>
          <p14:tracePt t="204888" x="6489700" y="4649788"/>
          <p14:tracePt t="204903" x="6481763" y="4657725"/>
          <p14:tracePt t="204909" x="6473825" y="4665663"/>
          <p14:tracePt t="204933" x="6473825" y="4673600"/>
          <p14:tracePt t="204948" x="6465888" y="4673600"/>
          <p14:tracePt t="204954" x="6465888" y="4689475"/>
          <p14:tracePt t="204962" x="6457950" y="4689475"/>
          <p14:tracePt t="204970" x="6450013" y="4705350"/>
          <p14:tracePt t="204976" x="6450013" y="4713288"/>
          <p14:tracePt t="204986" x="6450013" y="4721225"/>
          <p14:tracePt t="204992" x="6450013" y="4729163"/>
          <p14:tracePt t="205006" x="6450013" y="4737100"/>
          <p14:tracePt t="205021" x="6450013" y="4745038"/>
          <p14:tracePt t="205035" x="6457950" y="4752975"/>
          <p14:tracePt t="205038" x="6465888" y="4768850"/>
          <p14:tracePt t="205044" x="6473825" y="4768850"/>
          <p14:tracePt t="205052" x="6473825" y="4776788"/>
          <p14:tracePt t="205068" x="6473825" y="4784725"/>
          <p14:tracePt t="205082" x="6473825" y="4792663"/>
          <p14:tracePt t="205091" x="6481763" y="4800600"/>
          <p14:tracePt t="205157" x="6481763" y="4808538"/>
          <p14:tracePt t="205165" x="6489700" y="4808538"/>
          <p14:tracePt t="205172" x="6489700" y="4816475"/>
          <p14:tracePt t="205186" x="6489700" y="4824413"/>
          <p14:tracePt t="205193" x="6497638" y="4824413"/>
          <p14:tracePt t="205202" x="6505575" y="4840288"/>
          <p14:tracePt t="205217" x="6513513" y="4848225"/>
          <p14:tracePt t="205224" x="6513513" y="4856163"/>
          <p14:tracePt t="205234" x="6521450" y="4856163"/>
          <p14:tracePt t="205239" x="6529388" y="4864100"/>
          <p14:tracePt t="205249" x="6545263" y="4872038"/>
          <p14:tracePt t="205254" x="6545263" y="4879975"/>
          <p14:tracePt t="205263" x="6553200" y="4879975"/>
          <p14:tracePt t="205269" x="6577013" y="4895850"/>
          <p14:tracePt t="205276" x="6584950" y="4903788"/>
          <p14:tracePt t="205285" x="6592888" y="4919663"/>
          <p14:tracePt t="205293" x="6608763" y="4919663"/>
          <p14:tracePt t="205300" x="6616700" y="4927600"/>
          <p14:tracePt t="205307" x="6632575" y="4935538"/>
          <p14:tracePt t="205316" x="6640513" y="4935538"/>
          <p14:tracePt t="205323" x="6656388" y="4943475"/>
          <p14:tracePt t="205330" x="6664325" y="4951413"/>
          <p14:tracePt t="205340" x="6680200" y="4959350"/>
          <p14:tracePt t="205353" x="6688138" y="4959350"/>
          <p14:tracePt t="205384" x="6696075" y="4959350"/>
          <p14:tracePt t="205443" x="6704013" y="4959350"/>
          <p14:tracePt t="205480" x="6711950" y="4959350"/>
          <p14:tracePt t="205533" x="6719888" y="4959350"/>
          <p14:tracePt t="205642" x="6719888" y="4951413"/>
          <p14:tracePt t="206384" x="0" y="0"/>
        </p14:tracePtLst>
        <p14:tracePtLst>
          <p14:tracePt t="210751" x="6696075" y="5310188"/>
          <p14:tracePt t="210809" x="6704013" y="5310188"/>
          <p14:tracePt t="210907" x="6711950" y="5310188"/>
          <p14:tracePt t="211327" x="6719888" y="5310188"/>
          <p14:tracePt t="211372" x="6727825" y="5310188"/>
          <p14:tracePt t="211403" x="6735763" y="5310188"/>
          <p14:tracePt t="211484" x="6743700" y="5310188"/>
          <p14:tracePt t="211769" x="6743700" y="5302250"/>
          <p14:tracePt t="211777" x="6743700" y="5286375"/>
          <p14:tracePt t="211784" x="6743700" y="5278438"/>
          <p14:tracePt t="211792" x="6743700" y="5270500"/>
          <p14:tracePt t="211799" x="6735763" y="5254625"/>
          <p14:tracePt t="211808" x="6727825" y="5246688"/>
          <p14:tracePt t="211815" x="6727825" y="5230813"/>
          <p14:tracePt t="211823" x="6719888" y="5214938"/>
          <p14:tracePt t="211830" x="6711950" y="5207000"/>
          <p14:tracePt t="211837" x="6704013" y="5183188"/>
          <p14:tracePt t="211845" x="6704013" y="5167313"/>
          <p14:tracePt t="211853" x="6688138" y="5143500"/>
          <p14:tracePt t="211862" x="6680200" y="5119688"/>
          <p14:tracePt t="211868" x="6672263" y="5095875"/>
          <p14:tracePt t="211876" x="6664325" y="5080000"/>
          <p14:tracePt t="211882" x="6656388" y="5064125"/>
          <p14:tracePt t="211892" x="6656388" y="5032375"/>
          <p14:tracePt t="211910" x="6640513" y="4976813"/>
          <p14:tracePt t="211912" x="6640513" y="4951413"/>
          <p14:tracePt t="211920" x="6640513" y="4927600"/>
          <p14:tracePt t="211928" x="6640513" y="4919663"/>
          <p14:tracePt t="211935" x="6640513" y="4895850"/>
          <p14:tracePt t="211943" x="6632575" y="4872038"/>
          <p14:tracePt t="211950" x="6632575" y="4848225"/>
          <p14:tracePt t="211958" x="6632575" y="4816475"/>
          <p14:tracePt t="211965" x="6632575" y="4792663"/>
          <p14:tracePt t="211973" x="6632575" y="4776788"/>
          <p14:tracePt t="211980" x="6632575" y="4760913"/>
          <p14:tracePt t="211988" x="6632575" y="4745038"/>
          <p14:tracePt t="211995" x="6632575" y="4721225"/>
          <p14:tracePt t="212002" x="6632575" y="4697413"/>
          <p14:tracePt t="212010" x="6632575" y="4681538"/>
          <p14:tracePt t="212018" x="6632575" y="4657725"/>
          <p14:tracePt t="212026" x="6632575" y="4649788"/>
          <p14:tracePt t="212032" x="6632575" y="4633913"/>
          <p14:tracePt t="212041" x="6632575" y="4616450"/>
          <p14:tracePt t="212048" x="6632575" y="4600575"/>
          <p14:tracePt t="212055" x="6632575" y="4592638"/>
          <p14:tracePt t="212062" x="6632575" y="4576763"/>
          <p14:tracePt t="212070" x="6632575" y="4560888"/>
          <p14:tracePt t="212077" x="6632575" y="4552950"/>
          <p14:tracePt t="212085" x="6632575" y="4537075"/>
          <p14:tracePt t="212093" x="6632575" y="4513263"/>
          <p14:tracePt t="212100" x="6632575" y="4505325"/>
          <p14:tracePt t="212108" x="6640513" y="4489450"/>
          <p14:tracePt t="212115" x="6640513" y="4481513"/>
          <p14:tracePt t="212124" x="6640513" y="4465638"/>
          <p14:tracePt t="212130" x="6640513" y="4449763"/>
          <p14:tracePt t="212138" x="6640513" y="4441825"/>
          <p14:tracePt t="212145" x="6640513" y="4433888"/>
          <p14:tracePt t="212152" x="6640513" y="4425950"/>
          <p14:tracePt t="212168" x="6640513" y="4418013"/>
          <p14:tracePt t="212175" x="6640513" y="4410075"/>
          <p14:tracePt t="212192" x="6640513" y="4402138"/>
          <p14:tracePt t="212198" x="6640513" y="4394200"/>
          <p14:tracePt t="212212" x="6640513" y="4386263"/>
          <p14:tracePt t="212221" x="6640513" y="4378325"/>
          <p14:tracePt t="212411" x="6648450" y="4378325"/>
          <p14:tracePt t="212430" x="6656388" y="4378325"/>
          <p14:tracePt t="212436" x="6664325" y="4378325"/>
          <p14:tracePt t="212458" x="6672263" y="4378325"/>
          <p14:tracePt t="212574" x="6672263" y="4386263"/>
          <p14:tracePt t="212590" x="6672263" y="4394200"/>
          <p14:tracePt t="212596" x="6656388" y="4425950"/>
          <p14:tracePt t="212603" x="6648450" y="4465638"/>
          <p14:tracePt t="212612" x="6632575" y="4489450"/>
          <p14:tracePt t="212618" x="6632575" y="4513263"/>
          <p14:tracePt t="212627" x="6616700" y="4552950"/>
          <p14:tracePt t="212633" x="6608763" y="4592638"/>
          <p14:tracePt t="212644" x="6600825" y="4616450"/>
          <p14:tracePt t="212648" x="6584950" y="4649788"/>
          <p14:tracePt t="212656" x="6584950" y="4673600"/>
          <p14:tracePt t="212663" x="6584950" y="4697413"/>
          <p14:tracePt t="212672" x="6577013" y="4713288"/>
          <p14:tracePt t="212679" x="6577013" y="4737100"/>
          <p14:tracePt t="212686" x="6577013" y="4760913"/>
          <p14:tracePt t="212694" x="6569075" y="4784725"/>
          <p14:tracePt t="212701" x="6561138" y="4816475"/>
          <p14:tracePt t="212708" x="6561138" y="4840288"/>
          <p14:tracePt t="212716" x="6553200" y="4872038"/>
          <p14:tracePt t="212724" x="6553200" y="4887913"/>
          <p14:tracePt t="212731" x="6553200" y="4927600"/>
          <p14:tracePt t="212739" x="6553200" y="4951413"/>
          <p14:tracePt t="212746" x="6553200" y="4984750"/>
          <p14:tracePt t="212753" x="6553200" y="5016500"/>
          <p14:tracePt t="212761" x="6545263" y="5048250"/>
          <p14:tracePt t="212768" x="6545263" y="5072063"/>
          <p14:tracePt t="212776" x="6545263" y="5111750"/>
          <p14:tracePt t="212783" x="6545263" y="5127625"/>
          <p14:tracePt t="212792" x="6545263" y="5143500"/>
          <p14:tracePt t="212798" x="6545263" y="5151438"/>
          <p14:tracePt t="212808" x="6545263" y="5159375"/>
          <p14:tracePt t="212814" x="6545263" y="5167313"/>
          <p14:tracePt t="212821" x="6545263" y="5183188"/>
          <p14:tracePt t="212828" x="6545263" y="5199063"/>
          <p14:tracePt t="212836" x="6545263" y="5207000"/>
          <p14:tracePt t="212845" x="6545263" y="5222875"/>
          <p14:tracePt t="212851" x="6545263" y="5238750"/>
          <p14:tracePt t="212858" x="6545263" y="5254625"/>
          <p14:tracePt t="212866" x="6545263" y="5270500"/>
          <p14:tracePt t="212875" x="6553200" y="5302250"/>
          <p14:tracePt t="212881" x="6553200" y="5319713"/>
          <p14:tracePt t="212889" x="6561138" y="5335588"/>
          <p14:tracePt t="212912" x="6569075" y="5367338"/>
          <p14:tracePt t="212918" x="6569075" y="5375275"/>
          <p14:tracePt t="212927" x="6569075" y="5383213"/>
          <p14:tracePt t="212933" x="6577013" y="5391150"/>
          <p14:tracePt t="212948" x="6577013" y="5399088"/>
          <p14:tracePt t="212963" x="6577013" y="5407025"/>
          <p14:tracePt t="212971" x="6577013" y="5414963"/>
          <p14:tracePt t="212978" x="6584950" y="5414963"/>
          <p14:tracePt t="212994" x="6584950" y="5422900"/>
          <p14:tracePt t="213009" x="6584950" y="5430838"/>
          <p14:tracePt t="213016" x="6592888" y="5430838"/>
          <p14:tracePt t="213106" x="6600825" y="5430838"/>
          <p14:tracePt t="213113" x="6608763" y="5422900"/>
          <p14:tracePt t="213122" x="6616700" y="5422900"/>
          <p14:tracePt t="213128" x="6624638" y="5414963"/>
          <p14:tracePt t="213136" x="6632575" y="5407025"/>
          <p14:tracePt t="213151" x="6640513" y="5399088"/>
          <p14:tracePt t="213165" x="6648450" y="5399088"/>
          <p14:tracePt t="213189" x="6648450" y="5391150"/>
          <p14:tracePt t="213195" x="6656388" y="5391150"/>
          <p14:tracePt t="213203" x="6664325" y="5391150"/>
          <p14:tracePt t="213211" x="6664325" y="5383213"/>
          <p14:tracePt t="213249" x="6672263" y="5383213"/>
          <p14:tracePt t="213263" x="6672263" y="5375275"/>
          <p14:tracePt t="213271" x="6680200" y="5375275"/>
          <p14:tracePt t="213279" x="6680200" y="5367338"/>
          <p14:tracePt t="213285" x="6688138" y="5367338"/>
          <p14:tracePt t="213301" x="6696075" y="5367338"/>
          <p14:tracePt t="213308" x="6696075" y="5359400"/>
          <p14:tracePt t="213323" x="6704013" y="5343525"/>
          <p14:tracePt t="213331" x="6711950" y="5343525"/>
          <p14:tracePt t="213342" x="6719888" y="5335588"/>
          <p14:tracePt t="213353" x="6727825" y="5319713"/>
          <p14:tracePt t="213361" x="6735763" y="5319713"/>
          <p14:tracePt t="213368" x="6743700" y="5310188"/>
          <p14:tracePt t="213377" x="6743700" y="5302250"/>
          <p14:tracePt t="213391" x="6751638" y="5302250"/>
          <p14:tracePt t="213398" x="6751638" y="5294313"/>
          <p14:tracePt t="213414" x="6759575" y="5278438"/>
          <p14:tracePt t="213421" x="6769100" y="5270500"/>
          <p14:tracePt t="213428" x="6769100" y="5262563"/>
          <p14:tracePt t="213436" x="6769100" y="5230813"/>
          <p14:tracePt t="213444" x="6769100" y="5214938"/>
          <p14:tracePt t="213449" x="6777038" y="5183188"/>
          <p14:tracePt t="213457" x="6777038" y="5143500"/>
          <p14:tracePt t="213465" x="6777038" y="5111750"/>
          <p14:tracePt t="213472" x="6777038" y="5072063"/>
          <p14:tracePt t="213480" x="6777038" y="5048250"/>
          <p14:tracePt t="213486" x="6777038" y="5008563"/>
          <p14:tracePt t="213495" x="6777038" y="4984750"/>
          <p14:tracePt t="213502" x="6777038" y="4951413"/>
          <p14:tracePt t="213510" x="6777038" y="4919663"/>
          <p14:tracePt t="213517" x="6777038" y="4887913"/>
          <p14:tracePt t="213525" x="6777038" y="4864100"/>
          <p14:tracePt t="213532" x="6777038" y="4848225"/>
          <p14:tracePt t="213541" x="6777038" y="4832350"/>
          <p14:tracePt t="213549" x="6777038" y="4800600"/>
          <p14:tracePt t="213559" x="6777038" y="4784725"/>
          <p14:tracePt t="213565" x="6777038" y="4760913"/>
          <p14:tracePt t="213575" x="6777038" y="4745038"/>
          <p14:tracePt t="213580" x="6777038" y="4713288"/>
          <p14:tracePt t="213587" x="6777038" y="4689475"/>
          <p14:tracePt t="213595" x="6784975" y="4681538"/>
          <p14:tracePt t="213603" x="6792913" y="4657725"/>
          <p14:tracePt t="213614" x="6792913" y="4641850"/>
          <p14:tracePt t="213619" x="6792913" y="4633913"/>
          <p14:tracePt t="213627" x="6800850" y="4616450"/>
          <p14:tracePt t="213634" x="6800850" y="4608513"/>
          <p14:tracePt t="213645" x="6808788" y="4600575"/>
          <p14:tracePt t="213651" x="6808788" y="4592638"/>
          <p14:tracePt t="213668" x="6808788" y="4584700"/>
          <p14:tracePt t="213818" x="6800850" y="4633913"/>
          <p14:tracePt t="213826" x="6800850" y="4657725"/>
          <p14:tracePt t="213832" x="6800850" y="4689475"/>
          <p14:tracePt t="213841" x="6792913" y="4745038"/>
          <p14:tracePt t="213848" x="6792913" y="4784725"/>
          <p14:tracePt t="213856" x="6784975" y="4832350"/>
          <p14:tracePt t="213862" x="6784975" y="4895850"/>
          <p14:tracePt t="213872" x="6784975" y="4951413"/>
          <p14:tracePt t="213878" x="6784975" y="5016500"/>
          <p14:tracePt t="213885" x="6784975" y="5056188"/>
          <p14:tracePt t="213893" x="6784975" y="5095875"/>
          <p14:tracePt t="213901" x="6777038" y="5135563"/>
          <p14:tracePt t="213908" x="6777038" y="5167313"/>
          <p14:tracePt t="213915" x="6777038" y="5207000"/>
          <p14:tracePt t="213924" x="6777038" y="5230813"/>
          <p14:tracePt t="213930" x="6777038" y="5254625"/>
          <p14:tracePt t="213938" x="6777038" y="5286375"/>
          <p14:tracePt t="213945" x="6777038" y="5343525"/>
          <p14:tracePt t="213952" x="6777038" y="5367338"/>
          <p14:tracePt t="213960" x="6777038" y="5375275"/>
          <p14:tracePt t="213967" x="6777038" y="5391150"/>
          <p14:tracePt t="213982" x="6777038" y="5399088"/>
          <p14:tracePt t="214209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21541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rafik 130">
            <a:extLst>
              <a:ext uri="{FF2B5EF4-FFF2-40B4-BE49-F238E27FC236}">
                <a16:creationId xmlns:a16="http://schemas.microsoft.com/office/drawing/2014/main" id="{C730C819-A888-44DD-BE3A-3D697960A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5" name="Freihand 64">
                <a:extLst>
                  <a:ext uri="{FF2B5EF4-FFF2-40B4-BE49-F238E27FC236}">
                    <a16:creationId xmlns:a16="http://schemas.microsoft.com/office/drawing/2014/main" id="{132D7823-58C1-4250-A7D2-92DA7122D098}"/>
                  </a:ext>
                </a:extLst>
              </p14:cNvPr>
              <p14:cNvContentPartPr/>
              <p14:nvPr/>
            </p14:nvContentPartPr>
            <p14:xfrm>
              <a:off x="4397777" y="6380872"/>
              <a:ext cx="1535040" cy="106200"/>
            </p14:xfrm>
          </p:contentPart>
        </mc:Choice>
        <mc:Fallback xmlns="">
          <p:pic>
            <p:nvPicPr>
              <p:cNvPr id="65" name="Freihand 64">
                <a:extLst>
                  <a:ext uri="{FF2B5EF4-FFF2-40B4-BE49-F238E27FC236}">
                    <a16:creationId xmlns:a16="http://schemas.microsoft.com/office/drawing/2014/main" id="{132D7823-58C1-4250-A7D2-92DA7122D09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80137" y="6363232"/>
                <a:ext cx="15706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7" name="Freihand 66">
                <a:extLst>
                  <a:ext uri="{FF2B5EF4-FFF2-40B4-BE49-F238E27FC236}">
                    <a16:creationId xmlns:a16="http://schemas.microsoft.com/office/drawing/2014/main" id="{B7759B0A-3F95-4C99-BE70-A6FD59EB6C27}"/>
                  </a:ext>
                </a:extLst>
              </p14:cNvPr>
              <p14:cNvContentPartPr/>
              <p14:nvPr/>
            </p14:nvContentPartPr>
            <p14:xfrm>
              <a:off x="5580140" y="4581160"/>
              <a:ext cx="3472920" cy="815760"/>
            </p14:xfrm>
          </p:contentPart>
        </mc:Choice>
        <mc:Fallback xmlns="">
          <p:pic>
            <p:nvPicPr>
              <p:cNvPr id="67" name="Freihand 66">
                <a:extLst>
                  <a:ext uri="{FF2B5EF4-FFF2-40B4-BE49-F238E27FC236}">
                    <a16:creationId xmlns:a16="http://schemas.microsoft.com/office/drawing/2014/main" id="{B7759B0A-3F95-4C99-BE70-A6FD59EB6C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62500" y="4563160"/>
                <a:ext cx="3508560" cy="85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DCF4A771-C027-420E-924B-B29FED2667C0}"/>
                  </a:ext>
                </a:extLst>
              </p14:cNvPr>
              <p14:cNvContentPartPr/>
              <p14:nvPr/>
            </p14:nvContentPartPr>
            <p14:xfrm>
              <a:off x="4386260" y="5002289"/>
              <a:ext cx="1737000" cy="1529640"/>
            </p14:xfrm>
          </p:contentPart>
        </mc:Choice>
        <mc:Fallback xmlns=""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DCF4A771-C027-420E-924B-B29FED2667C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68620" y="4984645"/>
                <a:ext cx="1772640" cy="1565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8" name="Freihand 77">
                <a:extLst>
                  <a:ext uri="{FF2B5EF4-FFF2-40B4-BE49-F238E27FC236}">
                    <a16:creationId xmlns:a16="http://schemas.microsoft.com/office/drawing/2014/main" id="{414AED3B-F51C-43F5-9F6E-E7EEC7F5207A}"/>
                  </a:ext>
                </a:extLst>
              </p14:cNvPr>
              <p14:cNvContentPartPr/>
              <p14:nvPr/>
            </p14:nvContentPartPr>
            <p14:xfrm>
              <a:off x="7148180" y="5398289"/>
              <a:ext cx="1782000" cy="701280"/>
            </p14:xfrm>
          </p:contentPart>
        </mc:Choice>
        <mc:Fallback xmlns="">
          <p:pic>
            <p:nvPicPr>
              <p:cNvPr id="78" name="Freihand 77">
                <a:extLst>
                  <a:ext uri="{FF2B5EF4-FFF2-40B4-BE49-F238E27FC236}">
                    <a16:creationId xmlns:a16="http://schemas.microsoft.com/office/drawing/2014/main" id="{414AED3B-F51C-43F5-9F6E-E7EEC7F5207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30180" y="5380298"/>
                <a:ext cx="1817640" cy="736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BC047C91-1721-45FC-BC42-7B50C0EB3981}"/>
                  </a:ext>
                </a:extLst>
              </p14:cNvPr>
              <p14:cNvContentPartPr/>
              <p14:nvPr/>
            </p14:nvContentPartPr>
            <p14:xfrm>
              <a:off x="6698200" y="2348850"/>
              <a:ext cx="1618920" cy="462600"/>
            </p14:xfrm>
          </p:contentPart>
        </mc:Choice>
        <mc:Fallback xmlns=""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BC047C91-1721-45FC-BC42-7B50C0EB398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80557" y="2330850"/>
                <a:ext cx="1968487" cy="5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FC2DD76D-2292-4EDB-81AE-43B0C6E767B2}"/>
                  </a:ext>
                </a:extLst>
              </p14:cNvPr>
              <p14:cNvContentPartPr/>
              <p14:nvPr/>
            </p14:nvContentPartPr>
            <p14:xfrm>
              <a:off x="7349800" y="3026010"/>
              <a:ext cx="119160" cy="4320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FC2DD76D-2292-4EDB-81AE-43B0C6E767B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31800" y="3008370"/>
                <a:ext cx="1548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2" name="Freihand 121">
                <a:extLst>
                  <a:ext uri="{FF2B5EF4-FFF2-40B4-BE49-F238E27FC236}">
                    <a16:creationId xmlns:a16="http://schemas.microsoft.com/office/drawing/2014/main" id="{8C945355-0696-441E-B2BE-FFA5332DB326}"/>
                  </a:ext>
                </a:extLst>
              </p14:cNvPr>
              <p14:cNvContentPartPr/>
              <p14:nvPr/>
            </p14:nvContentPartPr>
            <p14:xfrm>
              <a:off x="7359520" y="3090450"/>
              <a:ext cx="113760" cy="6840"/>
            </p14:xfrm>
          </p:contentPart>
        </mc:Choice>
        <mc:Fallback xmlns="">
          <p:pic>
            <p:nvPicPr>
              <p:cNvPr id="122" name="Freihand 121">
                <a:extLst>
                  <a:ext uri="{FF2B5EF4-FFF2-40B4-BE49-F238E27FC236}">
                    <a16:creationId xmlns:a16="http://schemas.microsoft.com/office/drawing/2014/main" id="{8C945355-0696-441E-B2BE-FFA5332DB32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41880" y="3072450"/>
                <a:ext cx="1494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7" name="Freihand 136">
                <a:extLst>
                  <a:ext uri="{FF2B5EF4-FFF2-40B4-BE49-F238E27FC236}">
                    <a16:creationId xmlns:a16="http://schemas.microsoft.com/office/drawing/2014/main" id="{52047970-C9AA-48F4-84FD-5765A781B6E6}"/>
                  </a:ext>
                </a:extLst>
              </p14:cNvPr>
              <p14:cNvContentPartPr/>
              <p14:nvPr/>
            </p14:nvContentPartPr>
            <p14:xfrm>
              <a:off x="7636720" y="2909010"/>
              <a:ext cx="780100" cy="331920"/>
            </p14:xfrm>
          </p:contentPart>
        </mc:Choice>
        <mc:Fallback xmlns="">
          <p:pic>
            <p:nvPicPr>
              <p:cNvPr id="137" name="Freihand 136">
                <a:extLst>
                  <a:ext uri="{FF2B5EF4-FFF2-40B4-BE49-F238E27FC236}">
                    <a16:creationId xmlns:a16="http://schemas.microsoft.com/office/drawing/2014/main" id="{52047970-C9AA-48F4-84FD-5765A781B6E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18720" y="2891370"/>
                <a:ext cx="815739" cy="3675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mm6s8">
            <a:hlinkClick r:id="" action="ppaction://media"/>
            <a:extLst>
              <a:ext uri="{FF2B5EF4-FFF2-40B4-BE49-F238E27FC236}">
                <a16:creationId xmlns:a16="http://schemas.microsoft.com/office/drawing/2014/main" id="{B8D0DF12-4CD3-41D0-9236-EA7F985A4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33867" y="37380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D6041435-19B0-490C-8BB5-199857F4EC10}"/>
                  </a:ext>
                </a:extLst>
              </p14:cNvPr>
              <p14:cNvContentPartPr/>
              <p14:nvPr/>
            </p14:nvContentPartPr>
            <p14:xfrm>
              <a:off x="1701740" y="2164049"/>
              <a:ext cx="159120" cy="33696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D6041435-19B0-490C-8BB5-199857F4EC1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83740" y="2146409"/>
                <a:ext cx="1947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CC9160E0-A4F6-4653-8870-AC996FE0D4A9}"/>
                  </a:ext>
                </a:extLst>
              </p14:cNvPr>
              <p14:cNvContentPartPr/>
              <p14:nvPr/>
            </p14:nvContentPartPr>
            <p14:xfrm>
              <a:off x="2445801" y="2133786"/>
              <a:ext cx="159120" cy="336960"/>
            </p14:xfrm>
          </p:contentPart>
        </mc:Choice>
        <mc:Fallback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CC9160E0-A4F6-4653-8870-AC996FE0D4A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27801" y="2116146"/>
                <a:ext cx="1947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1D0D65F2-7149-4E7F-A3AA-33A864A0DAF9}"/>
                  </a:ext>
                </a:extLst>
              </p14:cNvPr>
              <p14:cNvContentPartPr/>
              <p14:nvPr/>
            </p14:nvContentPartPr>
            <p14:xfrm>
              <a:off x="3144342" y="2145468"/>
              <a:ext cx="159120" cy="336960"/>
            </p14:xfrm>
          </p:contentPart>
        </mc:Choice>
        <mc:Fallback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1D0D65F2-7149-4E7F-A3AA-33A864A0DAF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26342" y="2127828"/>
                <a:ext cx="1947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2" name="Freihand 21">
                <a:extLst>
                  <a:ext uri="{FF2B5EF4-FFF2-40B4-BE49-F238E27FC236}">
                    <a16:creationId xmlns:a16="http://schemas.microsoft.com/office/drawing/2014/main" id="{704BC453-700F-42F8-9220-DFB71C2F1890}"/>
                  </a:ext>
                </a:extLst>
              </p14:cNvPr>
              <p14:cNvContentPartPr/>
              <p14:nvPr/>
            </p14:nvContentPartPr>
            <p14:xfrm rot="10800000">
              <a:off x="1717003" y="3963333"/>
              <a:ext cx="159120" cy="336960"/>
            </p14:xfrm>
          </p:contentPart>
        </mc:Choice>
        <mc:Fallback>
          <p:pic>
            <p:nvPicPr>
              <p:cNvPr id="22" name="Freihand 21">
                <a:extLst>
                  <a:ext uri="{FF2B5EF4-FFF2-40B4-BE49-F238E27FC236}">
                    <a16:creationId xmlns:a16="http://schemas.microsoft.com/office/drawing/2014/main" id="{704BC453-700F-42F8-9220-DFB71C2F189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 rot="10800000">
                <a:off x="1699003" y="3945693"/>
                <a:ext cx="1947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3" name="Freihand 22">
                <a:extLst>
                  <a:ext uri="{FF2B5EF4-FFF2-40B4-BE49-F238E27FC236}">
                    <a16:creationId xmlns:a16="http://schemas.microsoft.com/office/drawing/2014/main" id="{21430042-4CAD-4666-9900-16C5C1602C81}"/>
                  </a:ext>
                </a:extLst>
              </p14:cNvPr>
              <p14:cNvContentPartPr/>
              <p14:nvPr/>
            </p14:nvContentPartPr>
            <p14:xfrm rot="10800000">
              <a:off x="2461064" y="3933070"/>
              <a:ext cx="159120" cy="336960"/>
            </p14:xfrm>
          </p:contentPart>
        </mc:Choice>
        <mc:Fallback>
          <p:pic>
            <p:nvPicPr>
              <p:cNvPr id="23" name="Freihand 22">
                <a:extLst>
                  <a:ext uri="{FF2B5EF4-FFF2-40B4-BE49-F238E27FC236}">
                    <a16:creationId xmlns:a16="http://schemas.microsoft.com/office/drawing/2014/main" id="{21430042-4CAD-4666-9900-16C5C1602C8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 rot="10800000">
                <a:off x="2443064" y="3915430"/>
                <a:ext cx="1947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0DCFC684-1BF5-405B-A7A2-922213ABD105}"/>
                  </a:ext>
                </a:extLst>
              </p14:cNvPr>
              <p14:cNvContentPartPr/>
              <p14:nvPr/>
            </p14:nvContentPartPr>
            <p14:xfrm rot="10800000">
              <a:off x="3159605" y="3944752"/>
              <a:ext cx="159120" cy="336960"/>
            </p14:xfrm>
          </p:contentPart>
        </mc:Choice>
        <mc:Fallback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0DCFC684-1BF5-405B-A7A2-922213ABD1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 rot="10800000">
                <a:off x="3141605" y="3927112"/>
                <a:ext cx="19476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30EBF030-F325-49F7-B26E-A871DCC450EC}"/>
                  </a:ext>
                </a:extLst>
              </p14:cNvPr>
              <p14:cNvContentPartPr/>
              <p14:nvPr/>
            </p14:nvContentPartPr>
            <p14:xfrm>
              <a:off x="1234820" y="2180969"/>
              <a:ext cx="242280" cy="17892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30EBF030-F325-49F7-B26E-A871DCC450E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216820" y="2163329"/>
                <a:ext cx="2779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4284D868-7CE5-4CF3-B309-8516DE0CDA57}"/>
                  </a:ext>
                </a:extLst>
              </p14:cNvPr>
              <p14:cNvContentPartPr/>
              <p14:nvPr/>
            </p14:nvContentPartPr>
            <p14:xfrm>
              <a:off x="1259300" y="4095089"/>
              <a:ext cx="195840" cy="15804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4284D868-7CE5-4CF3-B309-8516DE0CDA5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1300" y="4077089"/>
                <a:ext cx="23148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74E64884-93A3-4B40-8488-865BDB8626F1}"/>
                  </a:ext>
                </a:extLst>
              </p14:cNvPr>
              <p14:cNvContentPartPr/>
              <p14:nvPr/>
            </p14:nvContentPartPr>
            <p14:xfrm>
              <a:off x="7775660" y="3708809"/>
              <a:ext cx="98280" cy="257040"/>
            </p14:xfrm>
          </p:contentPart>
        </mc:Choice>
        <mc:Fallback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74E64884-93A3-4B40-8488-865BDB8626F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758020" y="3690809"/>
                <a:ext cx="13392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73F300E2-7276-4DB8-A190-C7AA9CB8A356}"/>
                  </a:ext>
                </a:extLst>
              </p14:cNvPr>
              <p14:cNvContentPartPr/>
              <p14:nvPr/>
            </p14:nvContentPartPr>
            <p14:xfrm>
              <a:off x="8350220" y="2375729"/>
              <a:ext cx="573480" cy="364320"/>
            </p14:xfrm>
          </p:contentPart>
        </mc:Choice>
        <mc:Fallback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73F300E2-7276-4DB8-A190-C7AA9CB8A35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32569" y="2357729"/>
                <a:ext cx="609142" cy="39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55" name="Freihand 54">
                <a:extLst>
                  <a:ext uri="{FF2B5EF4-FFF2-40B4-BE49-F238E27FC236}">
                    <a16:creationId xmlns:a16="http://schemas.microsoft.com/office/drawing/2014/main" id="{785F8323-ED5C-4A5A-A6E5-497E1EF90943}"/>
                  </a:ext>
                </a:extLst>
              </p14:cNvPr>
              <p14:cNvContentPartPr/>
              <p14:nvPr/>
            </p14:nvContentPartPr>
            <p14:xfrm>
              <a:off x="6345020" y="3101849"/>
              <a:ext cx="420840" cy="462960"/>
            </p14:xfrm>
          </p:contentPart>
        </mc:Choice>
        <mc:Fallback>
          <p:pic>
            <p:nvPicPr>
              <p:cNvPr id="55" name="Freihand 54">
                <a:extLst>
                  <a:ext uri="{FF2B5EF4-FFF2-40B4-BE49-F238E27FC236}">
                    <a16:creationId xmlns:a16="http://schemas.microsoft.com/office/drawing/2014/main" id="{785F8323-ED5C-4A5A-A6E5-497E1EF9094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27380" y="3084195"/>
                <a:ext cx="456480" cy="4986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56" name="Freihand 55">
                <a:extLst>
                  <a:ext uri="{FF2B5EF4-FFF2-40B4-BE49-F238E27FC236}">
                    <a16:creationId xmlns:a16="http://schemas.microsoft.com/office/drawing/2014/main" id="{CB862DED-7351-40B0-94E6-DFC8E329137D}"/>
                  </a:ext>
                </a:extLst>
              </p14:cNvPr>
              <p14:cNvContentPartPr/>
              <p14:nvPr/>
            </p14:nvContentPartPr>
            <p14:xfrm>
              <a:off x="5848580" y="3133169"/>
              <a:ext cx="398520" cy="446400"/>
            </p14:xfrm>
          </p:contentPart>
        </mc:Choice>
        <mc:Fallback>
          <p:pic>
            <p:nvPicPr>
              <p:cNvPr id="56" name="Freihand 55">
                <a:extLst>
                  <a:ext uri="{FF2B5EF4-FFF2-40B4-BE49-F238E27FC236}">
                    <a16:creationId xmlns:a16="http://schemas.microsoft.com/office/drawing/2014/main" id="{CB862DED-7351-40B0-94E6-DFC8E329137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830940" y="3115515"/>
                <a:ext cx="434160" cy="482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91889BF5-6E96-46D7-916E-09436A255605}"/>
                  </a:ext>
                </a:extLst>
              </p14:cNvPr>
              <p14:cNvContentPartPr/>
              <p14:nvPr/>
            </p14:nvContentPartPr>
            <p14:xfrm>
              <a:off x="7642460" y="2418929"/>
              <a:ext cx="266400" cy="462600"/>
            </p14:xfrm>
          </p:contentPart>
        </mc:Choice>
        <mc:Fallback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91889BF5-6E96-46D7-916E-09436A25560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624460" y="2401289"/>
                <a:ext cx="302040" cy="49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807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508"/>
    </mc:Choice>
    <mc:Fallback>
      <p:transition spd="slow" advTm="197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60" x="2741613" y="2447925"/>
          <p14:tracePt t="15771" x="2741613" y="2439988"/>
          <p14:tracePt t="15779" x="2741613" y="2424113"/>
          <p14:tracePt t="15787" x="2741613" y="2408238"/>
          <p14:tracePt t="15795" x="2741613" y="2384425"/>
          <p14:tracePt t="15802" x="2741613" y="2352675"/>
          <p14:tracePt t="15809" x="2741613" y="2312988"/>
          <p14:tracePt t="15817" x="2741613" y="2273300"/>
          <p14:tracePt t="15824" x="2741613" y="2241550"/>
          <p14:tracePt t="15832" x="2733675" y="2192338"/>
          <p14:tracePt t="15839" x="2733675" y="2168525"/>
          <p14:tracePt t="15848" x="2733675" y="2152650"/>
          <p14:tracePt t="15855" x="2733675" y="2136775"/>
          <p14:tracePt t="15863" x="2725738" y="2128838"/>
          <p14:tracePt t="15877" x="2725738" y="2120900"/>
          <p14:tracePt t="16455" x="0" y="0"/>
        </p14:tracePtLst>
        <p14:tracePtLst>
          <p14:tracePt t="17183" x="2822575" y="4098925"/>
          <p14:tracePt t="17234" x="2822575" y="4106863"/>
          <p14:tracePt t="17242" x="2822575" y="4130675"/>
          <p14:tracePt t="17250" x="2822575" y="4154488"/>
          <p14:tracePt t="17257" x="2822575" y="4186238"/>
          <p14:tracePt t="17265" x="2822575" y="4225925"/>
          <p14:tracePt t="17272" x="2822575" y="4281488"/>
          <p14:tracePt t="17280" x="2822575" y="4346575"/>
          <p14:tracePt t="17287" x="2822575" y="4386263"/>
          <p14:tracePt t="17297" x="2822575" y="4441825"/>
          <p14:tracePt t="17302" x="2822575" y="4505325"/>
          <p14:tracePt t="17310" x="2822575" y="4560888"/>
          <p14:tracePt t="17317" x="2822575" y="4608513"/>
          <p14:tracePt t="17325" x="2830513" y="4649788"/>
          <p14:tracePt t="17332" x="2830513" y="4673600"/>
          <p14:tracePt t="17339" x="2838450" y="4705350"/>
          <p14:tracePt t="17348" x="2846388" y="4729163"/>
          <p14:tracePt t="17356" x="2846388" y="4737100"/>
          <p14:tracePt t="17363" x="2854325" y="4760913"/>
          <p14:tracePt t="17369" x="2854325" y="4768850"/>
          <p14:tracePt t="17378" x="2854325" y="4776788"/>
          <p14:tracePt t="17557" x="0" y="0"/>
        </p14:tracePtLst>
        <p14:tracePtLst>
          <p14:tracePt t="31591" x="7885113" y="2751138"/>
          <p14:tracePt t="31672" x="7885113" y="2743200"/>
          <p14:tracePt t="31680" x="7900988" y="2743200"/>
          <p14:tracePt t="31688" x="7916863" y="2743200"/>
          <p14:tracePt t="31695" x="7924800" y="2735263"/>
          <p14:tracePt t="31703" x="7948613" y="2727325"/>
          <p14:tracePt t="31710" x="7964488" y="2719388"/>
          <p14:tracePt t="31719" x="7980363" y="2719388"/>
          <p14:tracePt t="31725" x="8004175" y="2703513"/>
          <p14:tracePt t="31734" x="8027988" y="2703513"/>
          <p14:tracePt t="31740" x="8051800" y="2703513"/>
          <p14:tracePt t="31749" x="8083550" y="2703513"/>
          <p14:tracePt t="31756" x="8139113" y="2695575"/>
          <p14:tracePt t="31763" x="8186738" y="2687638"/>
          <p14:tracePt t="31770" x="8218488" y="2679700"/>
          <p14:tracePt t="31778" x="8283575" y="2663825"/>
          <p14:tracePt t="31786" x="8339138" y="2647950"/>
          <p14:tracePt t="31793" x="8386763" y="2624138"/>
          <p14:tracePt t="31801" x="8418513" y="2616200"/>
          <p14:tracePt t="31808" x="8458200" y="2600325"/>
          <p14:tracePt t="31817" x="8466138" y="2592388"/>
          <p14:tracePt t="31822" x="8482013" y="2592388"/>
          <p14:tracePt t="31860" x="8482013" y="2584450"/>
          <p14:tracePt t="32032" x="8489950" y="2584450"/>
          <p14:tracePt t="32055" x="8497888" y="2584450"/>
          <p14:tracePt t="32063" x="8505825" y="2584450"/>
          <p14:tracePt t="32078" x="8513763" y="2584450"/>
          <p14:tracePt t="32093" x="8521700" y="2584450"/>
          <p14:tracePt t="32101" x="8545513" y="2584450"/>
          <p14:tracePt t="32108" x="8561388" y="2592388"/>
          <p14:tracePt t="32116" x="8577263" y="2592388"/>
          <p14:tracePt t="32123" x="8593138" y="2592388"/>
          <p14:tracePt t="32130" x="8602663" y="2592388"/>
          <p14:tracePt t="32138" x="8626475" y="2592388"/>
          <p14:tracePt t="32250" x="8626475" y="2600325"/>
          <p14:tracePt t="32258" x="8634413" y="2600325"/>
          <p14:tracePt t="32273" x="8650288" y="2616200"/>
          <p14:tracePt t="32281" x="8666163" y="2624138"/>
          <p14:tracePt t="32288" x="8682038" y="2632075"/>
          <p14:tracePt t="32296" x="8705850" y="2640013"/>
          <p14:tracePt t="32303" x="8729663" y="2640013"/>
          <p14:tracePt t="32310" x="8761413" y="2640013"/>
          <p14:tracePt t="32319" x="8777288" y="2640013"/>
          <p14:tracePt t="32325" x="8801100" y="2640013"/>
          <p14:tracePt t="32333" x="8809038" y="2640013"/>
          <p14:tracePt t="32340" x="8824913" y="2640013"/>
          <p14:tracePt t="32355" x="8832850" y="2640013"/>
          <p14:tracePt t="32393" x="8840788" y="2640013"/>
          <p14:tracePt t="33547" x="8832850" y="2647950"/>
          <p14:tracePt t="33555" x="8832850" y="2655888"/>
          <p14:tracePt t="33572" x="8824913" y="2663825"/>
          <p14:tracePt t="33578" x="8816975" y="2663825"/>
          <p14:tracePt t="33585" x="8816975" y="2671763"/>
          <p14:tracePt t="33603" x="8809038" y="2679700"/>
          <p14:tracePt t="33615" x="8801100" y="2687638"/>
          <p14:tracePt t="33632" x="8793163" y="2695575"/>
          <p14:tracePt t="33638" x="8785225" y="2695575"/>
          <p14:tracePt t="33646" x="8777288" y="2711450"/>
          <p14:tracePt t="33653" x="8769350" y="2711450"/>
          <p14:tracePt t="33660" x="8753475" y="2719388"/>
          <p14:tracePt t="33668" x="8737600" y="2727325"/>
          <p14:tracePt t="33675" x="8729663" y="2727325"/>
          <p14:tracePt t="33684" x="8713788" y="2735263"/>
          <p14:tracePt t="33690" x="8697913" y="2743200"/>
          <p14:tracePt t="33698" x="8674100" y="2743200"/>
          <p14:tracePt t="33705" x="8658225" y="2751138"/>
          <p14:tracePt t="33714" x="8650288" y="2751138"/>
          <p14:tracePt t="33720" x="8634413" y="2759075"/>
          <p14:tracePt t="33728" x="8626475" y="2767013"/>
          <p14:tracePt t="33743" x="8618538" y="2767013"/>
          <p14:tracePt t="33758" x="8610600" y="2767013"/>
          <p14:tracePt t="33869" x="8602663" y="2767013"/>
          <p14:tracePt t="33878" x="8585200" y="2774950"/>
          <p14:tracePt t="33884" x="8569325" y="2782888"/>
          <p14:tracePt t="33892" x="8553450" y="2782888"/>
          <p14:tracePt t="33900" x="8537575" y="2790825"/>
          <p14:tracePt t="33908" x="8513763" y="2806700"/>
          <p14:tracePt t="33917" x="8489950" y="2806700"/>
          <p14:tracePt t="33923" x="8466138" y="2814638"/>
          <p14:tracePt t="33932" x="8442325" y="2822575"/>
          <p14:tracePt t="33938" x="8426450" y="2830513"/>
          <p14:tracePt t="33945" x="8402638" y="2830513"/>
          <p14:tracePt t="33953" x="8386763" y="2838450"/>
          <p14:tracePt t="33960" x="8370888" y="2838450"/>
          <p14:tracePt t="33968" x="8362950" y="2846388"/>
          <p14:tracePt t="33975" x="8355013" y="2846388"/>
          <p14:tracePt t="33984" x="8339138" y="2846388"/>
          <p14:tracePt t="34005" x="8331200" y="2846388"/>
          <p14:tracePt t="34163" x="8323263" y="2846388"/>
          <p14:tracePt t="34170" x="8307388" y="2846388"/>
          <p14:tracePt t="34185" x="8291513" y="2854325"/>
          <p14:tracePt t="34193" x="8283575" y="2854325"/>
          <p14:tracePt t="34201" x="8275638" y="2854325"/>
          <p14:tracePt t="34208" x="8259763" y="2854325"/>
          <p14:tracePt t="34216" x="8251825" y="2854325"/>
          <p14:tracePt t="34231" x="8243888" y="2854325"/>
          <p14:tracePt t="34238" x="8235950" y="2854325"/>
          <p14:tracePt t="34814" x="8226425" y="2854325"/>
          <p14:tracePt t="34830" x="8226425" y="2846388"/>
          <p14:tracePt t="34838" x="8218488" y="2846388"/>
          <p14:tracePt t="34853" x="8210550" y="2846388"/>
          <p14:tracePt t="34860" x="8210550" y="2838450"/>
          <p14:tracePt t="34868" x="8202613" y="2838450"/>
          <p14:tracePt t="34899" x="8194675" y="2838450"/>
          <p14:tracePt t="36472" x="8186738" y="2838450"/>
          <p14:tracePt t="36481" x="8107363" y="2846388"/>
          <p14:tracePt t="36487" x="7996238" y="2894013"/>
          <p14:tracePt t="36496" x="7908925" y="2943225"/>
          <p14:tracePt t="36503" x="7772400" y="3022600"/>
          <p14:tracePt t="36511" x="7589838" y="3165475"/>
          <p14:tracePt t="36518" x="7421563" y="3262313"/>
          <p14:tracePt t="36526" x="7223125" y="3405188"/>
          <p14:tracePt t="36533" x="7054850" y="3516313"/>
          <p14:tracePt t="36540" x="6856413" y="3644900"/>
          <p14:tracePt t="36548" x="6711950" y="3724275"/>
          <p14:tracePt t="36555" x="6608763" y="3779838"/>
          <p14:tracePt t="36563" x="6529388" y="3835400"/>
          <p14:tracePt t="36570" x="6481763" y="3867150"/>
          <p14:tracePt t="36579" x="6442075" y="3898900"/>
          <p14:tracePt t="36585" x="6426200" y="3914775"/>
          <p14:tracePt t="36593" x="6418263" y="3930650"/>
          <p14:tracePt t="36600" x="6410325" y="3938588"/>
          <p14:tracePt t="36609" x="6410325" y="3948113"/>
          <p14:tracePt t="36615" x="6402388" y="3948113"/>
          <p14:tracePt t="36623" x="6402388" y="3956050"/>
          <p14:tracePt t="36631" x="6392863" y="3956050"/>
          <p14:tracePt t="36646" x="6384925" y="3963988"/>
          <p14:tracePt t="36654" x="6376988" y="3963988"/>
          <p14:tracePt t="36660" x="6361113" y="3963988"/>
          <p14:tracePt t="36668" x="6337300" y="3971925"/>
          <p14:tracePt t="36675" x="6313488" y="3979863"/>
          <p14:tracePt t="36682" x="6289675" y="3987800"/>
          <p14:tracePt t="36690" x="6257925" y="3995738"/>
          <p14:tracePt t="36700" x="6226175" y="3995738"/>
          <p14:tracePt t="36705" x="6170613" y="4011613"/>
          <p14:tracePt t="36713" x="6130925" y="4011613"/>
          <p14:tracePt t="36720" x="6083300" y="4011613"/>
          <p14:tracePt t="36729" x="6026150" y="4027488"/>
          <p14:tracePt t="36735" x="5986463" y="4035425"/>
          <p14:tracePt t="36743" x="5962650" y="4043363"/>
          <p14:tracePt t="36750" x="5930900" y="4059238"/>
          <p14:tracePt t="36758" x="5875338" y="4075113"/>
          <p14:tracePt t="36766" x="5819775" y="4098925"/>
          <p14:tracePt t="36773" x="5740400" y="4122738"/>
          <p14:tracePt t="36781" x="5684838" y="4138613"/>
          <p14:tracePt t="36788" x="5635625" y="4154488"/>
          <p14:tracePt t="36796" x="5611813" y="4162425"/>
          <p14:tracePt t="36803" x="5595938" y="4170363"/>
          <p14:tracePt t="36811" x="5588000" y="4170363"/>
          <p14:tracePt t="36818" x="5580063" y="4170363"/>
          <p14:tracePt t="36832" x="5572125" y="4170363"/>
          <p14:tracePt t="36856" x="5572125" y="4154488"/>
          <p14:tracePt t="36863" x="5572125" y="4138613"/>
          <p14:tracePt t="36871" x="5572125" y="4122738"/>
          <p14:tracePt t="36879" x="5572125" y="4098925"/>
          <p14:tracePt t="36885" x="5572125" y="4067175"/>
          <p14:tracePt t="36899" x="5572125" y="4043363"/>
          <p14:tracePt t="36900" x="5572125" y="4027488"/>
          <p14:tracePt t="36908" x="5572125" y="3995738"/>
          <p14:tracePt t="36916" x="5572125" y="3979863"/>
          <p14:tracePt t="36923" x="5572125" y="3956050"/>
          <p14:tracePt t="36931" x="5572125" y="3930650"/>
          <p14:tracePt t="36938" x="5572125" y="3914775"/>
          <p14:tracePt t="36946" x="5572125" y="3898900"/>
          <p14:tracePt t="36953" x="5572125" y="3883025"/>
          <p14:tracePt t="36961" x="5572125" y="3867150"/>
          <p14:tracePt t="36968" x="5572125" y="3859213"/>
          <p14:tracePt t="36975" x="5572125" y="3843338"/>
          <p14:tracePt t="36982" x="5572125" y="3827463"/>
          <p14:tracePt t="36990" x="5572125" y="3811588"/>
          <p14:tracePt t="36998" x="5572125" y="3803650"/>
          <p14:tracePt t="37005" x="5572125" y="3795713"/>
          <p14:tracePt t="37014" x="5572125" y="3779838"/>
          <p14:tracePt t="37029" x="5572125" y="3771900"/>
          <p14:tracePt t="37044" x="5572125" y="3763963"/>
          <p14:tracePt t="37058" x="5572125" y="3756025"/>
          <p14:tracePt t="37066" x="5572125" y="3748088"/>
          <p14:tracePt t="37082" x="5572125" y="3740150"/>
          <p14:tracePt t="37096" x="5572125" y="3732213"/>
          <p14:tracePt t="37235" x="5572125" y="3724275"/>
          <p14:tracePt t="37271" x="5572125" y="3716338"/>
          <p14:tracePt t="37285" x="5580063" y="3716338"/>
          <p14:tracePt t="37296" x="5588000" y="3716338"/>
          <p14:tracePt t="37309" x="5595938" y="3716338"/>
          <p14:tracePt t="37316" x="5611813" y="3716338"/>
          <p14:tracePt t="37324" x="5619750" y="3716338"/>
          <p14:tracePt t="37333" x="5635625" y="3716338"/>
          <p14:tracePt t="37339" x="5643563" y="3716338"/>
          <p14:tracePt t="37344" x="5651500" y="3716338"/>
          <p14:tracePt t="37351" x="5659438" y="3716338"/>
          <p14:tracePt t="37359" x="5667375" y="3716338"/>
          <p14:tracePt t="37366" x="5676900" y="3716338"/>
          <p14:tracePt t="37373" x="5684838" y="3716338"/>
          <p14:tracePt t="37382" x="5700713" y="3716338"/>
          <p14:tracePt t="37388" x="5708650" y="3716338"/>
          <p14:tracePt t="37396" x="5716588" y="3716338"/>
          <p14:tracePt t="37403" x="5724525" y="3716338"/>
          <p14:tracePt t="37413" x="5732463" y="3708400"/>
          <p14:tracePt t="37486" x="5732463" y="3700463"/>
          <p14:tracePt t="37498" x="5732463" y="3692525"/>
          <p14:tracePt t="37792" x="5732463" y="3684588"/>
          <p14:tracePt t="37845" x="5732463" y="3676650"/>
          <p14:tracePt t="37852" x="5740400" y="3676650"/>
          <p14:tracePt t="37862" x="5740400" y="3668713"/>
          <p14:tracePt t="37869" x="5740400" y="3660775"/>
          <p14:tracePt t="37896" x="5748338" y="3660775"/>
          <p14:tracePt t="37900" x="5748338" y="3652838"/>
          <p14:tracePt t="37914" x="5748338" y="3644900"/>
          <p14:tracePt t="37929" x="5748338" y="3636963"/>
          <p14:tracePt t="37943" x="5748338" y="3629025"/>
          <p14:tracePt t="37950" x="5756275" y="3629025"/>
          <p14:tracePt t="37966" x="5756275" y="3621088"/>
          <p14:tracePt t="37988" x="5756275" y="3613150"/>
          <p14:tracePt t="38011" x="5756275" y="3605213"/>
          <p14:tracePt t="38018" x="5756275" y="3595688"/>
          <p14:tracePt t="38033" x="5756275" y="3587750"/>
          <p14:tracePt t="38040" x="5756275" y="3579813"/>
          <p14:tracePt t="38055" x="5756275" y="3563938"/>
          <p14:tracePt t="38070" x="5756275" y="3556000"/>
          <p14:tracePt t="38078" x="5764213" y="3540125"/>
          <p14:tracePt t="38093" x="5764213" y="3524250"/>
          <p14:tracePt t="38108" x="5772150" y="3516313"/>
          <p14:tracePt t="38115" x="5772150" y="3500438"/>
          <p14:tracePt t="38133" x="5772150" y="3492500"/>
          <p14:tracePt t="38138" x="5772150" y="3476625"/>
          <p14:tracePt t="38146" x="5780088" y="3460750"/>
          <p14:tracePt t="38153" x="5780088" y="3452813"/>
          <p14:tracePt t="38163" x="5788025" y="3436938"/>
          <p14:tracePt t="38168" x="5788025" y="3429000"/>
          <p14:tracePt t="38176" x="5788025" y="3421063"/>
          <p14:tracePt t="38183" x="5788025" y="3413125"/>
          <p14:tracePt t="38191" x="5788025" y="3397250"/>
          <p14:tracePt t="38199" x="5795963" y="3381375"/>
          <p14:tracePt t="38206" x="5803900" y="3373438"/>
          <p14:tracePt t="38215" x="5803900" y="3349625"/>
          <p14:tracePt t="38221" x="5811838" y="3341688"/>
          <p14:tracePt t="38229" x="5811838" y="3333750"/>
          <p14:tracePt t="38236" x="5819775" y="3317875"/>
          <p14:tracePt t="38245" x="5827713" y="3302000"/>
          <p14:tracePt t="38250" x="5827713" y="3286125"/>
          <p14:tracePt t="38258" x="5835650" y="3278188"/>
          <p14:tracePt t="38266" x="5835650" y="3262313"/>
          <p14:tracePt t="38273" x="5843588" y="3244850"/>
          <p14:tracePt t="38281" x="5843588" y="3236913"/>
          <p14:tracePt t="38288" x="5859463" y="3221038"/>
          <p14:tracePt t="38296" x="5867400" y="3205163"/>
          <p14:tracePt t="38303" x="5867400" y="3189288"/>
          <p14:tracePt t="38312" x="5875338" y="3181350"/>
          <p14:tracePt t="38318" x="5883275" y="3165475"/>
          <p14:tracePt t="38325" x="5891213" y="3157538"/>
          <p14:tracePt t="38333" x="5899150" y="3149600"/>
          <p14:tracePt t="38341" x="5899150" y="3125788"/>
          <p14:tracePt t="38349" x="5907088" y="3117850"/>
          <p14:tracePt t="38356" x="5922963" y="3101975"/>
          <p14:tracePt t="38366" x="5930900" y="3086100"/>
          <p14:tracePt t="38371" x="5938838" y="3070225"/>
          <p14:tracePt t="38386" x="5954713" y="3054350"/>
          <p14:tracePt t="38396" x="5962650" y="3038475"/>
          <p14:tracePt t="38400" x="5978525" y="3030538"/>
          <p14:tracePt t="38409" x="5986463" y="3014663"/>
          <p14:tracePt t="38415" x="5994400" y="3014663"/>
          <p14:tracePt t="38424" x="6002338" y="2998788"/>
          <p14:tracePt t="38431" x="6010275" y="2982913"/>
          <p14:tracePt t="38438" x="6026150" y="2974975"/>
          <p14:tracePt t="38447" x="6034088" y="2959100"/>
          <p14:tracePt t="38453" x="6043613" y="2959100"/>
          <p14:tracePt t="38462" x="6051550" y="2943225"/>
          <p14:tracePt t="38468" x="6059488" y="2935288"/>
          <p14:tracePt t="38476" x="6075363" y="2927350"/>
          <p14:tracePt t="38483" x="6083300" y="2927350"/>
          <p14:tracePt t="38490" x="6099175" y="2919413"/>
          <p14:tracePt t="38498" x="6107113" y="2901950"/>
          <p14:tracePt t="38506" x="6115050" y="2901950"/>
          <p14:tracePt t="38514" x="6130925" y="2901950"/>
          <p14:tracePt t="38521" x="6138863" y="2894013"/>
          <p14:tracePt t="38529" x="6146800" y="2886075"/>
          <p14:tracePt t="38535" x="6170613" y="2886075"/>
          <p14:tracePt t="38545" x="6202363" y="2878138"/>
          <p14:tracePt t="38551" x="6226175" y="2870200"/>
          <p14:tracePt t="38559" x="6242050" y="2862263"/>
          <p14:tracePt t="38566" x="6265863" y="2854325"/>
          <p14:tracePt t="38573" x="6281738" y="2846388"/>
          <p14:tracePt t="38582" x="6297613" y="2838450"/>
          <p14:tracePt t="38588" x="6329363" y="2838450"/>
          <p14:tracePt t="38597" x="6345238" y="2838450"/>
          <p14:tracePt t="38603" x="6361113" y="2838450"/>
          <p14:tracePt t="38612" x="6376988" y="2838450"/>
          <p14:tracePt t="38618" x="6392863" y="2838450"/>
          <p14:tracePt t="38627" x="6402388" y="2838450"/>
          <p14:tracePt t="38633" x="6426200" y="2838450"/>
          <p14:tracePt t="38641" x="6442075" y="2838450"/>
          <p14:tracePt t="38648" x="6450013" y="2846388"/>
          <p14:tracePt t="38657" x="6465888" y="2846388"/>
          <p14:tracePt t="38665" x="6489700" y="2854325"/>
          <p14:tracePt t="38671" x="6513513" y="2862263"/>
          <p14:tracePt t="38680" x="6521450" y="2870200"/>
          <p14:tracePt t="38686" x="6545263" y="2870200"/>
          <p14:tracePt t="38696" x="6561138" y="2878138"/>
          <p14:tracePt t="38701" x="6577013" y="2886075"/>
          <p14:tracePt t="38710" x="6608763" y="2894013"/>
          <p14:tracePt t="38716" x="6624638" y="2901950"/>
          <p14:tracePt t="38724" x="6640513" y="2909888"/>
          <p14:tracePt t="38732" x="6648450" y="2909888"/>
          <p14:tracePt t="38739" x="6656388" y="2919413"/>
          <p14:tracePt t="38754" x="6672263" y="2927350"/>
          <p14:tracePt t="38769" x="6680200" y="2943225"/>
          <p14:tracePt t="38778" x="6704013" y="2943225"/>
          <p14:tracePt t="38786" x="6711950" y="2959100"/>
          <p14:tracePt t="38791" x="6719888" y="2967038"/>
          <p14:tracePt t="38800" x="6735763" y="2982913"/>
          <p14:tracePt t="38806" x="6751638" y="2998788"/>
          <p14:tracePt t="38816" x="6777038" y="3014663"/>
          <p14:tracePt t="38821" x="6784975" y="3030538"/>
          <p14:tracePt t="38830" x="6792913" y="3038475"/>
          <p14:tracePt t="38836" x="6808788" y="3054350"/>
          <p14:tracePt t="38847" x="6816725" y="3078163"/>
          <p14:tracePt t="38852" x="6832600" y="3094038"/>
          <p14:tracePt t="38860" x="6840538" y="3101975"/>
          <p14:tracePt t="38866" x="6856413" y="3117850"/>
          <p14:tracePt t="38873" x="6864350" y="3141663"/>
          <p14:tracePt t="38883" x="6872288" y="3149600"/>
          <p14:tracePt t="38889" x="6880225" y="3157538"/>
          <p14:tracePt t="38897" x="6888163" y="3173413"/>
          <p14:tracePt t="38904" x="6896100" y="3181350"/>
          <p14:tracePt t="38912" x="6904038" y="3197225"/>
          <p14:tracePt t="38919" x="6904038" y="3205163"/>
          <p14:tracePt t="38927" x="6911975" y="3205163"/>
          <p14:tracePt t="38935" x="6911975" y="3221038"/>
          <p14:tracePt t="38941" x="6919913" y="3221038"/>
          <p14:tracePt t="38949" x="6927850" y="3236913"/>
          <p14:tracePt t="38971" x="6935788" y="3244850"/>
          <p14:tracePt t="38996" x="6943725" y="3244850"/>
          <p14:tracePt t="39002" x="6943725" y="3252788"/>
          <p14:tracePt t="39009" x="6959600" y="3252788"/>
          <p14:tracePt t="39017" x="6959600" y="3270250"/>
          <p14:tracePt t="39024" x="6967538" y="3270250"/>
          <p14:tracePt t="39032" x="6975475" y="3278188"/>
          <p14:tracePt t="39039" x="6991350" y="3286125"/>
          <p14:tracePt t="39049" x="6999288" y="3286125"/>
          <p14:tracePt t="39054" x="7015163" y="3294063"/>
          <p14:tracePt t="39063" x="7023100" y="3294063"/>
          <p14:tracePt t="39069" x="7031038" y="3302000"/>
          <p14:tracePt t="39080" x="7038975" y="3302000"/>
          <p14:tracePt t="39084" x="7054850" y="3309938"/>
          <p14:tracePt t="39092" x="7054850" y="3317875"/>
          <p14:tracePt t="39100" x="7062788" y="3325813"/>
          <p14:tracePt t="39106" x="7078663" y="3333750"/>
          <p14:tracePt t="39114" x="7086600" y="3333750"/>
          <p14:tracePt t="39121" x="7102475" y="3349625"/>
          <p14:tracePt t="39130" x="7110413" y="3349625"/>
          <p14:tracePt t="39136" x="7118350" y="3349625"/>
          <p14:tracePt t="39145" x="7135813" y="3357563"/>
          <p14:tracePt t="39151" x="7143750" y="3365500"/>
          <p14:tracePt t="39159" x="7151688" y="3365500"/>
          <p14:tracePt t="39166" x="7159625" y="3365500"/>
          <p14:tracePt t="39174" x="7167563" y="3365500"/>
          <p14:tracePt t="39182" x="7175500" y="3365500"/>
          <p14:tracePt t="39197" x="7183438" y="3365500"/>
          <p14:tracePt t="39212" x="7191375" y="3365500"/>
          <p14:tracePt t="39229" x="7199313" y="3365500"/>
          <p14:tracePt t="39234" x="7207250" y="3365500"/>
          <p14:tracePt t="39241" x="7215188" y="3365500"/>
          <p14:tracePt t="39257" x="7231063" y="3365500"/>
          <p14:tracePt t="39264" x="7239000" y="3365500"/>
          <p14:tracePt t="39271" x="7254875" y="3365500"/>
          <p14:tracePt t="39281" x="7262813" y="3365500"/>
          <p14:tracePt t="39286" x="7278688" y="3365500"/>
          <p14:tracePt t="39296" x="7294563" y="3365500"/>
          <p14:tracePt t="39301" x="7302500" y="3365500"/>
          <p14:tracePt t="39313" x="7318375" y="3365500"/>
          <p14:tracePt t="39316" x="7334250" y="3365500"/>
          <p14:tracePt t="39325" x="7350125" y="3365500"/>
          <p14:tracePt t="39332" x="7373938" y="3365500"/>
          <p14:tracePt t="39340" x="7381875" y="3365500"/>
          <p14:tracePt t="39346" x="7405688" y="3365500"/>
          <p14:tracePt t="39354" x="7421563" y="3365500"/>
          <p14:tracePt t="39362" x="7445375" y="3365500"/>
          <p14:tracePt t="39370" x="7453313" y="3365500"/>
          <p14:tracePt t="39379" x="7485063" y="3365500"/>
          <p14:tracePt t="39384" x="7518400" y="3365500"/>
          <p14:tracePt t="39392" x="7542213" y="3365500"/>
          <p14:tracePt t="39399" x="7566025" y="3365500"/>
          <p14:tracePt t="39406" x="7589838" y="3365500"/>
          <p14:tracePt t="39415" x="7621588" y="3365500"/>
          <p14:tracePt t="39421" x="7653338" y="3365500"/>
          <p14:tracePt t="39429" x="7677150" y="3365500"/>
          <p14:tracePt t="39436" x="7700963" y="3365500"/>
          <p14:tracePt t="39445" x="7716838" y="3365500"/>
          <p14:tracePt t="39452" x="7732713" y="3365500"/>
          <p14:tracePt t="39460" x="7756525" y="3365500"/>
          <p14:tracePt t="39467" x="7780338" y="3365500"/>
          <p14:tracePt t="39474" x="7804150" y="3365500"/>
          <p14:tracePt t="39483" x="7812088" y="3365500"/>
          <p14:tracePt t="39489" x="7827963" y="3365500"/>
          <p14:tracePt t="39497" x="7843838" y="3373438"/>
          <p14:tracePt t="39504" x="7859713" y="3381375"/>
          <p14:tracePt t="39518" x="7869238" y="3381375"/>
          <p14:tracePt t="39529" x="7877175" y="3381375"/>
          <p14:tracePt t="40964" x="7877175" y="3389313"/>
          <p14:tracePt t="40994" x="7877175" y="3397250"/>
          <p14:tracePt t="41011" x="7877175" y="3405188"/>
          <p14:tracePt t="41744" x="7869238" y="3413125"/>
          <p14:tracePt t="41753" x="7843838" y="3421063"/>
          <p14:tracePt t="41761" x="7804150" y="3429000"/>
          <p14:tracePt t="41768" x="7756525" y="3429000"/>
          <p14:tracePt t="41775" x="7693025" y="3429000"/>
          <p14:tracePt t="41782" x="7621588" y="3429000"/>
          <p14:tracePt t="41793" x="7542213" y="3421063"/>
          <p14:tracePt t="41798" x="7477125" y="3413125"/>
          <p14:tracePt t="41805" x="7405688" y="3397250"/>
          <p14:tracePt t="41813" x="7350125" y="3389313"/>
          <p14:tracePt t="41821" x="7286625" y="3373438"/>
          <p14:tracePt t="41828" x="7215188" y="3357563"/>
          <p14:tracePt t="41835" x="7151688" y="3341688"/>
          <p14:tracePt t="41844" x="7094538" y="3333750"/>
          <p14:tracePt t="41850" x="7038975" y="3309938"/>
          <p14:tracePt t="41858" x="6991350" y="3302000"/>
          <p14:tracePt t="41865" x="6935788" y="3278188"/>
          <p14:tracePt t="41873" x="6880225" y="3252788"/>
          <p14:tracePt t="41880" x="6816725" y="3228975"/>
          <p14:tracePt t="41894" x="6751638" y="3205163"/>
          <p14:tracePt t="41895" x="6688138" y="3173413"/>
          <p14:tracePt t="41903" x="6624638" y="3149600"/>
          <p14:tracePt t="41911" x="6553200" y="3125788"/>
          <p14:tracePt t="41918" x="6489700" y="3109913"/>
          <p14:tracePt t="41926" x="6426200" y="3101975"/>
          <p14:tracePt t="41933" x="6369050" y="3094038"/>
          <p14:tracePt t="41942" x="6313488" y="3086100"/>
          <p14:tracePt t="41949" x="6265863" y="3078163"/>
          <p14:tracePt t="41955" x="6226175" y="3078163"/>
          <p14:tracePt t="41963" x="6210300" y="3078163"/>
          <p14:tracePt t="41970" x="6202363" y="3078163"/>
          <p14:tracePt t="42112" x="6202363" y="3070225"/>
          <p14:tracePt t="42127" x="6194425" y="3054350"/>
          <p14:tracePt t="42142" x="6194425" y="3046413"/>
          <p14:tracePt t="42151" x="6186488" y="3046413"/>
          <p14:tracePt t="42158" x="6186488" y="3038475"/>
          <p14:tracePt t="42166" x="6186488" y="3030538"/>
          <p14:tracePt t="42196" x="6186488" y="3022600"/>
          <p14:tracePt t="42218" x="6202363" y="3014663"/>
          <p14:tracePt t="42233" x="6210300" y="3014663"/>
          <p14:tracePt t="42241" x="6218238" y="3006725"/>
          <p14:tracePt t="42248" x="6234113" y="2998788"/>
          <p14:tracePt t="42256" x="6249988" y="2990850"/>
          <p14:tracePt t="42262" x="6265863" y="2982913"/>
          <p14:tracePt t="42270" x="6289675" y="2974975"/>
          <p14:tracePt t="42278" x="6297613" y="2967038"/>
          <p14:tracePt t="42285" x="6313488" y="2951163"/>
          <p14:tracePt t="42294" x="6337300" y="2951163"/>
          <p14:tracePt t="42300" x="6353175" y="2943225"/>
          <p14:tracePt t="42308" x="6361113" y="2943225"/>
          <p14:tracePt t="42315" x="6369050" y="2943225"/>
          <p14:tracePt t="42323" x="6369050" y="2935288"/>
          <p14:tracePt t="42330" x="6376988" y="2935288"/>
          <p14:tracePt t="42412" x="6376988" y="2943225"/>
          <p14:tracePt t="42420" x="6376988" y="2951163"/>
          <p14:tracePt t="42443" x="6376988" y="2967038"/>
          <p14:tracePt t="42450" x="6376988" y="2974975"/>
          <p14:tracePt t="42458" x="6376988" y="2982913"/>
          <p14:tracePt t="42465" x="6376988" y="2990850"/>
          <p14:tracePt t="42474" x="6376988" y="3014663"/>
          <p14:tracePt t="42480" x="6376988" y="3022600"/>
          <p14:tracePt t="42488" x="6376988" y="3030538"/>
          <p14:tracePt t="42495" x="6376988" y="3038475"/>
          <p14:tracePt t="42503" x="6376988" y="3054350"/>
          <p14:tracePt t="42511" x="6376988" y="3070225"/>
          <p14:tracePt t="42518" x="6376988" y="3078163"/>
          <p14:tracePt t="42526" x="6376988" y="3086100"/>
          <p14:tracePt t="42533" x="6376988" y="3101975"/>
          <p14:tracePt t="42541" x="6376988" y="3109913"/>
          <p14:tracePt t="42548" x="6376988" y="3125788"/>
          <p14:tracePt t="42557" x="6376988" y="3133725"/>
          <p14:tracePt t="42563" x="6376988" y="3149600"/>
          <p14:tracePt t="42570" x="6376988" y="3157538"/>
          <p14:tracePt t="42578" x="6376988" y="3165475"/>
          <p14:tracePt t="42586" x="6376988" y="3173413"/>
          <p14:tracePt t="42593" x="6376988" y="3189288"/>
          <p14:tracePt t="42601" x="6376988" y="3197225"/>
          <p14:tracePt t="42608" x="6376988" y="3205163"/>
          <p14:tracePt t="42615" x="6376988" y="3221038"/>
          <p14:tracePt t="42624" x="6376988" y="3236913"/>
          <p14:tracePt t="42631" x="6376988" y="3244850"/>
          <p14:tracePt t="42638" x="6376988" y="3262313"/>
          <p14:tracePt t="42645" x="6376988" y="3278188"/>
          <p14:tracePt t="42653" x="6376988" y="3294063"/>
          <p14:tracePt t="42661" x="6376988" y="3309938"/>
          <p14:tracePt t="42668" x="6376988" y="3325813"/>
          <p14:tracePt t="42676" x="6376988" y="3341688"/>
          <p14:tracePt t="42683" x="6376988" y="3357563"/>
          <p14:tracePt t="42691" x="6376988" y="3373438"/>
          <p14:tracePt t="42698" x="6384925" y="3389313"/>
          <p14:tracePt t="42706" x="6384925" y="3405188"/>
          <p14:tracePt t="42712" x="6384925" y="3421063"/>
          <p14:tracePt t="42720" x="6384925" y="3436938"/>
          <p14:tracePt t="42728" x="6384925" y="3444875"/>
          <p14:tracePt t="42735" x="6392863" y="3460750"/>
          <p14:tracePt t="42744" x="6402388" y="3484563"/>
          <p14:tracePt t="42750" x="6402388" y="3492500"/>
          <p14:tracePt t="42758" x="6402388" y="3508375"/>
          <p14:tracePt t="42765" x="6402388" y="3524250"/>
          <p14:tracePt t="42773" x="6410325" y="3548063"/>
          <p14:tracePt t="42780" x="6426200" y="3587750"/>
          <p14:tracePt t="42787" x="6426200" y="3605213"/>
          <p14:tracePt t="42795" x="6426200" y="3613150"/>
          <p14:tracePt t="42802" x="6434138" y="3621088"/>
          <p14:tracePt t="42810" x="6434138" y="3629025"/>
          <p14:tracePt t="42826" x="6434138" y="3636963"/>
          <p14:tracePt t="42997" x="6434138" y="3613150"/>
          <p14:tracePt t="43004" x="6434138" y="3579813"/>
          <p14:tracePt t="43012" x="6434138" y="3563938"/>
          <p14:tracePt t="43020" x="6434138" y="3532188"/>
          <p14:tracePt t="43027" x="6434138" y="3492500"/>
          <p14:tracePt t="43036" x="6434138" y="3468688"/>
          <p14:tracePt t="43043" x="6426200" y="3421063"/>
          <p14:tracePt t="43050" x="6426200" y="3381375"/>
          <p14:tracePt t="43057" x="6418263" y="3341688"/>
          <p14:tracePt t="43065" x="6418263" y="3317875"/>
          <p14:tracePt t="43074" x="6410325" y="3286125"/>
          <p14:tracePt t="43081" x="6410325" y="3262313"/>
          <p14:tracePt t="43088" x="6402388" y="3228975"/>
          <p14:tracePt t="43095" x="6402388" y="3213100"/>
          <p14:tracePt t="43103" x="6402388" y="3197225"/>
          <p14:tracePt t="43110" x="6392863" y="3157538"/>
          <p14:tracePt t="43118" x="6392863" y="3141663"/>
          <p14:tracePt t="43126" x="6384925" y="3117850"/>
          <p14:tracePt t="43133" x="6376988" y="3109913"/>
          <p14:tracePt t="43140" x="6376988" y="3094038"/>
          <p14:tracePt t="43148" x="6376988" y="3086100"/>
          <p14:tracePt t="43156" x="6369050" y="3062288"/>
          <p14:tracePt t="43163" x="6369050" y="3054350"/>
          <p14:tracePt t="43170" x="6369050" y="3046413"/>
          <p14:tracePt t="43178" x="6361113" y="3038475"/>
          <p14:tracePt t="43185" x="6361113" y="3022600"/>
          <p14:tracePt t="43193" x="6361113" y="3014663"/>
          <p14:tracePt t="43201" x="6361113" y="3006725"/>
          <p14:tracePt t="43208" x="6361113" y="2990850"/>
          <p14:tracePt t="43224" x="6361113" y="2982913"/>
          <p14:tracePt t="43230" x="6361113" y="2974975"/>
          <p14:tracePt t="43245" x="6361113" y="2967038"/>
          <p14:tracePt t="43253" x="6361113" y="2959100"/>
          <p14:tracePt t="43268" x="6361113" y="2951163"/>
          <p14:tracePt t="44962" x="6353175" y="2951163"/>
          <p14:tracePt t="44970" x="6337300" y="2967038"/>
          <p14:tracePt t="44978" x="6313488" y="2974975"/>
          <p14:tracePt t="44985" x="6289675" y="2990850"/>
          <p14:tracePt t="44993" x="6234113" y="2998788"/>
          <p14:tracePt t="45000" x="6178550" y="3014663"/>
          <p14:tracePt t="45008" x="6099175" y="3022600"/>
          <p14:tracePt t="45015" x="6018213" y="3022600"/>
          <p14:tracePt t="45023" x="5930900" y="3030538"/>
          <p14:tracePt t="45030" x="5835650" y="3046413"/>
          <p14:tracePt t="45039" x="5772150" y="3054350"/>
          <p14:tracePt t="45045" x="5692775" y="3054350"/>
          <p14:tracePt t="45053" x="5635625" y="3062288"/>
          <p14:tracePt t="45060" x="5595938" y="3062288"/>
          <p14:tracePt t="45068" x="5572125" y="3062288"/>
          <p14:tracePt t="45075" x="5556250" y="3062288"/>
          <p14:tracePt t="45083" x="5548313" y="3062288"/>
          <p14:tracePt t="45144" x="5540375" y="3062288"/>
          <p14:tracePt t="45150" x="5524500" y="3070225"/>
          <p14:tracePt t="45159" x="5508625" y="3070225"/>
          <p14:tracePt t="45165" x="5476875" y="3078163"/>
          <p14:tracePt t="45173" x="5453063" y="3086100"/>
          <p14:tracePt t="45180" x="5405438" y="3086100"/>
          <p14:tracePt t="45190" x="5365750" y="3086100"/>
          <p14:tracePt t="45195" x="5318125" y="3094038"/>
          <p14:tracePt t="45203" x="5276850" y="3094038"/>
          <p14:tracePt t="45210" x="5221288" y="3094038"/>
          <p14:tracePt t="45218" x="5165725" y="3086100"/>
          <p14:tracePt t="45225" x="5133975" y="3086100"/>
          <p14:tracePt t="45233" x="5110163" y="3078163"/>
          <p14:tracePt t="45242" x="5086350" y="3070225"/>
          <p14:tracePt t="45248" x="5062538" y="3062288"/>
          <p14:tracePt t="45256" x="5054600" y="3062288"/>
          <p14:tracePt t="45263" x="5046663" y="3062288"/>
          <p14:tracePt t="45330" x="5038725" y="3062288"/>
          <p14:tracePt t="45339" x="5038725" y="3046413"/>
          <p14:tracePt t="45346" x="5030788" y="3046413"/>
          <p14:tracePt t="45360" x="5014913" y="3038475"/>
          <p14:tracePt t="45368" x="5006975" y="3038475"/>
          <p14:tracePt t="45375" x="4999038" y="3038475"/>
          <p14:tracePt t="45383" x="4975225" y="3030538"/>
          <p14:tracePt t="45392" x="4959350" y="3030538"/>
          <p14:tracePt t="45398" x="4951413" y="3022600"/>
          <p14:tracePt t="45405" x="4943475" y="3022600"/>
          <p14:tracePt t="45421" x="4933950" y="3022600"/>
          <p14:tracePt t="45473" x="4926013" y="3022600"/>
          <p14:tracePt t="45809" x="4943475" y="3022600"/>
          <p14:tracePt t="45817" x="4951413" y="3022600"/>
          <p14:tracePt t="45825" x="4975225" y="3022600"/>
          <p14:tracePt t="45833" x="4999038" y="3022600"/>
          <p14:tracePt t="45841" x="5030788" y="3022600"/>
          <p14:tracePt t="45847" x="5070475" y="3022600"/>
          <p14:tracePt t="45856" x="5094288" y="3022600"/>
          <p14:tracePt t="45863" x="5126038" y="3022600"/>
          <p14:tracePt t="45872" x="5157788" y="3022600"/>
          <p14:tracePt t="45878" x="5181600" y="3022600"/>
          <p14:tracePt t="45885" x="5197475" y="3022600"/>
          <p14:tracePt t="45907" x="5229225" y="3022600"/>
          <p14:tracePt t="45909" x="5237163" y="3022600"/>
          <p14:tracePt t="46244" x="5229225" y="3022600"/>
          <p14:tracePt t="46769" x="5221288" y="3022600"/>
          <p14:tracePt t="46785" x="5213350" y="3030538"/>
          <p14:tracePt t="46794" x="5197475" y="3038475"/>
          <p14:tracePt t="46808" x="5189538" y="3038475"/>
          <p14:tracePt t="46815" x="5181600" y="3038475"/>
          <p14:tracePt t="46823" x="5173663" y="3038475"/>
          <p14:tracePt t="46838" x="5165725" y="3038475"/>
          <p14:tracePt t="46860" x="5157788" y="3038475"/>
          <p14:tracePt t="47954" x="5149850" y="3038475"/>
          <p14:tracePt t="47970" x="5141913" y="3038475"/>
          <p14:tracePt t="47978" x="5133975" y="3038475"/>
          <p14:tracePt t="47987" x="5126038" y="3046413"/>
          <p14:tracePt t="47993" x="5110163" y="3046413"/>
          <p14:tracePt t="48000" x="5102225" y="3054350"/>
          <p14:tracePt t="48016" x="5094288" y="3054350"/>
          <p14:tracePt t="48024" x="5086350" y="3054350"/>
          <p14:tracePt t="48053" x="5078413" y="3054350"/>
          <p14:tracePt t="55331" x="5102225" y="3054350"/>
          <p14:tracePt t="55332" x="5110163" y="3054350"/>
          <p14:tracePt t="55537" x="5118100" y="3054350"/>
          <p14:tracePt t="55553" x="5126038" y="3054350"/>
          <p14:tracePt t="55568" x="5126038" y="3062288"/>
          <p14:tracePt t="55584" x="5133975" y="3070225"/>
          <p14:tracePt t="55600" x="5133975" y="3078163"/>
          <p14:tracePt t="55606" x="5149850" y="3086100"/>
          <p14:tracePt t="55629" x="5157788" y="3086100"/>
          <p14:tracePt t="55636" x="5157788" y="3094038"/>
          <p14:tracePt t="55651" x="5165725" y="3094038"/>
          <p14:tracePt t="55673" x="5173663" y="3094038"/>
          <p14:tracePt t="55703" x="5181600" y="3094038"/>
          <p14:tracePt t="55741" x="5189538" y="3094038"/>
          <p14:tracePt t="55750" x="5197475" y="3094038"/>
          <p14:tracePt t="55756" x="5205413" y="3094038"/>
          <p14:tracePt t="55765" x="5221288" y="3109913"/>
          <p14:tracePt t="55771" x="5253038" y="3117850"/>
          <p14:tracePt t="55780" x="5276850" y="3125788"/>
          <p14:tracePt t="55786" x="5292725" y="3133725"/>
          <p14:tracePt t="55795" x="5300663" y="3141663"/>
          <p14:tracePt t="55802" x="5318125" y="3141663"/>
          <p14:tracePt t="55818" x="5326063" y="3133725"/>
          <p14:tracePt t="55824" x="5334000" y="3125788"/>
          <p14:tracePt t="55831" x="5341938" y="3109913"/>
          <p14:tracePt t="55839" x="5341938" y="3101975"/>
          <p14:tracePt t="56138" x="5349875" y="3101975"/>
          <p14:tracePt t="56145" x="5381625" y="3117850"/>
          <p14:tracePt t="56153" x="5437188" y="3133725"/>
          <p14:tracePt t="56161" x="5468938" y="3141663"/>
          <p14:tracePt t="56168" x="5516563" y="3141663"/>
          <p14:tracePt t="56176" x="5556250" y="3149600"/>
          <p14:tracePt t="56183" x="5603875" y="3149600"/>
          <p14:tracePt t="56191" x="5635625" y="3149600"/>
          <p14:tracePt t="56199" x="5659438" y="3149600"/>
          <p14:tracePt t="56206" x="5684838" y="3141663"/>
          <p14:tracePt t="56213" x="5700713" y="3133725"/>
          <p14:tracePt t="56221" x="5716588" y="3125788"/>
          <p14:tracePt t="56229" x="5740400" y="3125788"/>
          <p14:tracePt t="56237" x="5764213" y="3117850"/>
          <p14:tracePt t="56244" x="5788025" y="3109913"/>
          <p14:tracePt t="56251" x="5827713" y="3101975"/>
          <p14:tracePt t="56258" x="5867400" y="3094038"/>
          <p14:tracePt t="56266" x="5930900" y="3094038"/>
          <p14:tracePt t="56274" x="5986463" y="3094038"/>
          <p14:tracePt t="56283" x="6059488" y="3094038"/>
          <p14:tracePt t="56288" x="6146800" y="3086100"/>
          <p14:tracePt t="56296" x="6242050" y="3086100"/>
          <p14:tracePt t="56303" x="6321425" y="3070225"/>
          <p14:tracePt t="56311" x="6418263" y="3062288"/>
          <p14:tracePt t="56318" x="6529388" y="3054350"/>
          <p14:tracePt t="56327" x="6632575" y="3038475"/>
          <p14:tracePt t="56333" x="6743700" y="3014663"/>
          <p14:tracePt t="56341" x="6848475" y="3006725"/>
          <p14:tracePt t="56349" x="6951663" y="2990850"/>
          <p14:tracePt t="56356" x="7031038" y="2982913"/>
          <p14:tracePt t="56364" x="7054850" y="2974975"/>
          <p14:tracePt t="56371" x="7070725" y="2974975"/>
          <p14:tracePt t="56380" x="7078663" y="2974975"/>
          <p14:tracePt t="56386" x="7086600" y="2967038"/>
          <p14:tracePt t="56401" x="7094538" y="2959100"/>
          <p14:tracePt t="56416" x="7094538" y="2951163"/>
          <p14:tracePt t="56432" x="7094538" y="2943225"/>
          <p14:tracePt t="56439" x="7094538" y="2935288"/>
          <p14:tracePt t="56447" x="7094538" y="2927350"/>
          <p14:tracePt t="56462" x="7094538" y="2919413"/>
          <p14:tracePt t="56476" x="7094538" y="2901950"/>
          <p14:tracePt t="56491" x="7094538" y="2894013"/>
          <p14:tracePt t="56499" x="7094538" y="2878138"/>
          <p14:tracePt t="56506" x="7102475" y="2870200"/>
          <p14:tracePt t="56513" x="7102475" y="2862263"/>
          <p14:tracePt t="56521" x="7102475" y="2854325"/>
          <p14:tracePt t="56536" x="7102475" y="2838450"/>
          <p14:tracePt t="56551" x="7102475" y="2830513"/>
          <p14:tracePt t="56558" x="7102475" y="2814638"/>
          <p14:tracePt t="56566" x="7102475" y="2798763"/>
          <p14:tracePt t="56573" x="7102475" y="2751138"/>
          <p14:tracePt t="56582" x="7126288" y="2711450"/>
          <p14:tracePt t="56588" x="7135813" y="2671763"/>
          <p14:tracePt t="56596" x="7143750" y="2647950"/>
          <p14:tracePt t="56603" x="7143750" y="2632075"/>
          <p14:tracePt t="56612" x="7143750" y="2608263"/>
          <p14:tracePt t="56618" x="7143750" y="2600325"/>
          <p14:tracePt t="56626" x="7143750" y="2592388"/>
          <p14:tracePt t="56633" x="7143750" y="2584450"/>
          <p14:tracePt t="56642" x="7143750" y="2566988"/>
          <p14:tracePt t="56656" x="7135813" y="2551113"/>
          <p14:tracePt t="56673" x="7135813" y="2543175"/>
          <p14:tracePt t="56709" x="7126288" y="2543175"/>
          <p14:tracePt t="56720" x="7126288" y="2535238"/>
          <p14:tracePt t="56752" x="7118350" y="2535238"/>
          <p14:tracePt t="56756" x="7118350" y="2527300"/>
          <p14:tracePt t="56782" x="7118350" y="2519363"/>
          <p14:tracePt t="56793" x="7110413" y="2519363"/>
          <p14:tracePt t="56804" x="7102475" y="2519363"/>
          <p14:tracePt t="56817" x="7094538" y="2519363"/>
          <p14:tracePt t="56823" x="7070725" y="2519363"/>
          <p14:tracePt t="56832" x="7046913" y="2535238"/>
          <p14:tracePt t="56839" x="7031038" y="2543175"/>
          <p14:tracePt t="56850" x="7007225" y="2551113"/>
          <p14:tracePt t="56855" x="6967538" y="2566988"/>
          <p14:tracePt t="56861" x="6951663" y="2576513"/>
          <p14:tracePt t="56869" x="6927850" y="2592388"/>
          <p14:tracePt t="56879" x="6911975" y="2600325"/>
          <p14:tracePt t="56885" x="6888163" y="2616200"/>
          <p14:tracePt t="56889" x="6888163" y="2624138"/>
          <p14:tracePt t="56901" x="6872288" y="2632075"/>
          <p14:tracePt t="56905" x="6872288" y="2640013"/>
          <p14:tracePt t="56911" x="6872288" y="2647950"/>
          <p14:tracePt t="56919" x="6872288" y="2655888"/>
          <p14:tracePt t="56926" x="6872288" y="2663825"/>
          <p14:tracePt t="56934" x="6872288" y="2679700"/>
          <p14:tracePt t="56941" x="6880225" y="2679700"/>
          <p14:tracePt t="56949" x="6888163" y="2695575"/>
          <p14:tracePt t="56965" x="6896100" y="2695575"/>
          <p14:tracePt t="56971" x="6896100" y="2703513"/>
          <p14:tracePt t="56980" x="6904038" y="2703513"/>
          <p14:tracePt t="57009" x="6911975" y="2703513"/>
          <p14:tracePt t="57016" x="6919913" y="2703513"/>
          <p14:tracePt t="57032" x="6927850" y="2703513"/>
          <p14:tracePt t="57048" x="6935788" y="2703513"/>
          <p14:tracePt t="57063" x="6951663" y="2703513"/>
          <p14:tracePt t="57070" x="6951663" y="2695575"/>
          <p14:tracePt t="57079" x="6959600" y="2695575"/>
          <p14:tracePt t="57086" x="6975475" y="2679700"/>
          <p14:tracePt t="57101" x="6991350" y="2663825"/>
          <p14:tracePt t="57115" x="6999288" y="2655888"/>
          <p14:tracePt t="57122" x="7015163" y="2640013"/>
          <p14:tracePt t="57132" x="7015163" y="2632075"/>
          <p14:tracePt t="57138" x="7023100" y="2632075"/>
          <p14:tracePt t="57146" x="7031038" y="2624138"/>
          <p14:tracePt t="57153" x="7038975" y="2616200"/>
          <p14:tracePt t="57161" x="7038975" y="2608263"/>
          <p14:tracePt t="57169" x="7046913" y="2600325"/>
          <p14:tracePt t="57175" x="7054850" y="2600325"/>
          <p14:tracePt t="57183" x="7054850" y="2592388"/>
          <p14:tracePt t="57297" x="7046913" y="2608263"/>
          <p14:tracePt t="57302" x="7038975" y="2608263"/>
          <p14:tracePt t="57310" x="7031038" y="2624138"/>
          <p14:tracePt t="57325" x="7023100" y="2632075"/>
          <p14:tracePt t="57342" x="7023100" y="2647950"/>
          <p14:tracePt t="57347" x="7015163" y="2655888"/>
          <p14:tracePt t="57356" x="7007225" y="2679700"/>
          <p14:tracePt t="57364" x="7007225" y="2687638"/>
          <p14:tracePt t="59478" x="6967538" y="2679700"/>
          <p14:tracePt t="59479" x="6735763" y="2663825"/>
          <p14:tracePt t="59480" x="6537325" y="2655888"/>
          <p14:tracePt t="59482" x="6434138" y="2655888"/>
          <p14:tracePt t="59491" x="6305550" y="2655888"/>
          <p14:tracePt t="59498" x="6043613" y="2655888"/>
          <p14:tracePt t="59506" x="5899150" y="2655888"/>
          <p14:tracePt t="59514" x="5788025" y="2655888"/>
          <p14:tracePt t="59521" x="5684838" y="2663825"/>
          <p14:tracePt t="59530" x="5572125" y="2671763"/>
          <p14:tracePt t="59536" x="5461000" y="2671763"/>
          <p14:tracePt t="59545" x="5365750" y="2687638"/>
          <p14:tracePt t="59551" x="5245100" y="2687638"/>
          <p14:tracePt t="59559" x="5149850" y="2687638"/>
          <p14:tracePt t="59566" x="5046663" y="2695575"/>
          <p14:tracePt t="59575" x="4943475" y="2695575"/>
          <p14:tracePt t="59581" x="4846638" y="2695575"/>
          <p14:tracePt t="59589" x="4759325" y="2679700"/>
          <p14:tracePt t="59596" x="4679950" y="2671763"/>
          <p14:tracePt t="59604" x="4608513" y="2671763"/>
          <p14:tracePt t="59611" x="4535488" y="2671763"/>
          <p14:tracePt t="59618" x="4471988" y="2663825"/>
          <p14:tracePt t="59627" x="4408488" y="2663825"/>
          <p14:tracePt t="59633" x="4344988" y="2663825"/>
          <p14:tracePt t="59641" x="4289425" y="2655888"/>
          <p14:tracePt t="59649" x="4225925" y="2647950"/>
          <p14:tracePt t="59656" x="4160838" y="2647950"/>
          <p14:tracePt t="59663" x="4089400" y="2647950"/>
          <p14:tracePt t="59671" x="4025900" y="2647950"/>
          <p14:tracePt t="59679" x="3978275" y="2647950"/>
          <p14:tracePt t="59686" x="3922713" y="2647950"/>
          <p14:tracePt t="59694" x="3851275" y="2647950"/>
          <p14:tracePt t="59701" x="3794125" y="2647950"/>
          <p14:tracePt t="59709" x="3762375" y="2647950"/>
          <p14:tracePt t="59716" x="3706813" y="2647950"/>
          <p14:tracePt t="59723" x="3667125" y="2647950"/>
          <p14:tracePt t="59731" x="3603625" y="2647950"/>
          <p14:tracePt t="59738" x="3548063" y="2647950"/>
          <p14:tracePt t="59748" x="3476625" y="2647950"/>
          <p14:tracePt t="59753" x="3427413" y="2647950"/>
          <p14:tracePt t="59762" x="3371850" y="2647950"/>
          <p14:tracePt t="59768" x="3324225" y="2647950"/>
          <p14:tracePt t="59777" x="3276600" y="2647950"/>
          <p14:tracePt t="59783" x="3244850" y="2647950"/>
          <p14:tracePt t="59791" x="3228975" y="2647950"/>
          <p14:tracePt t="59798" x="3221038" y="2647950"/>
          <p14:tracePt t="59806" x="3213100" y="2647950"/>
          <p14:tracePt t="59821" x="3205163" y="2647950"/>
          <p14:tracePt t="59882" x="3197225" y="2640013"/>
          <p14:tracePt t="59899" x="3189288" y="2640013"/>
          <p14:tracePt t="59904" x="3189288" y="2632075"/>
          <p14:tracePt t="59928" x="3181350" y="2624138"/>
          <p14:tracePt t="59935" x="3181350" y="2616200"/>
          <p14:tracePt t="59942" x="3181350" y="2600325"/>
          <p14:tracePt t="59949" x="3173413" y="2592388"/>
          <p14:tracePt t="59956" x="3165475" y="2576513"/>
          <p14:tracePt t="59966" x="3165475" y="2566988"/>
          <p14:tracePt t="59971" x="3165475" y="2543175"/>
          <p14:tracePt t="59981" x="3157538" y="2519363"/>
          <p14:tracePt t="59986" x="3149600" y="2495550"/>
          <p14:tracePt t="59995" x="3141663" y="2471738"/>
          <p14:tracePt t="60001" x="3133725" y="2447925"/>
          <p14:tracePt t="60010" x="3133725" y="2432050"/>
          <p14:tracePt t="60016" x="3133725" y="2408238"/>
          <p14:tracePt t="60023" x="3125788" y="2392363"/>
          <p14:tracePt t="60031" x="3125788" y="2368550"/>
          <p14:tracePt t="60039" x="3125788" y="2344738"/>
          <p14:tracePt t="60047" x="3117850" y="2320925"/>
          <p14:tracePt t="60054" x="3117850" y="2305050"/>
          <p14:tracePt t="60062" x="3117850" y="2289175"/>
          <p14:tracePt t="60069" x="3117850" y="2273300"/>
          <p14:tracePt t="60077" x="3117850" y="2249488"/>
          <p14:tracePt t="60083" x="3117850" y="2241550"/>
          <p14:tracePt t="60092" x="3117850" y="2224088"/>
          <p14:tracePt t="60099" x="3117850" y="2192338"/>
          <p14:tracePt t="60106" x="3117850" y="2168525"/>
          <p14:tracePt t="60114" x="3117850" y="2144713"/>
          <p14:tracePt t="60121" x="3117850" y="2120900"/>
          <p14:tracePt t="60130" x="3117850" y="2105025"/>
          <p14:tracePt t="60137" x="3125788" y="2073275"/>
          <p14:tracePt t="60144" x="3125788" y="2049463"/>
          <p14:tracePt t="60151" x="3125788" y="2025650"/>
          <p14:tracePt t="60160" x="3133725" y="2017713"/>
          <p14:tracePt t="60168" x="3133725" y="2001838"/>
          <p14:tracePt t="60174" x="3133725" y="1978025"/>
          <p14:tracePt t="60181" x="3133725" y="1962150"/>
          <p14:tracePt t="60189" x="3133725" y="1954213"/>
          <p14:tracePt t="60198" x="3141663" y="1938338"/>
          <p14:tracePt t="60204" x="3141663" y="1922463"/>
          <p14:tracePt t="60213" x="3141663" y="1906588"/>
          <p14:tracePt t="60219" x="3141663" y="1898650"/>
          <p14:tracePt t="60227" x="3141663" y="1881188"/>
          <p14:tracePt t="60234" x="3141663" y="1865313"/>
          <p14:tracePt t="60241" x="3149600" y="1849438"/>
          <p14:tracePt t="60249" x="3149600" y="1825625"/>
          <p14:tracePt t="60256" x="3149600" y="1809750"/>
          <p14:tracePt t="60264" x="3149600" y="1801813"/>
          <p14:tracePt t="60271" x="3149600" y="1778000"/>
          <p14:tracePt t="60280" x="3157538" y="1770063"/>
          <p14:tracePt t="60286" x="3157538" y="1746250"/>
          <p14:tracePt t="60301" x="3165475" y="1730375"/>
          <p14:tracePt t="60310" x="3165475" y="1722438"/>
          <p14:tracePt t="60316" x="3165475" y="1714500"/>
          <p14:tracePt t="60331" x="3165475" y="1706563"/>
          <p14:tracePt t="60354" x="3165475" y="1698625"/>
          <p14:tracePt t="60441" x="3165475" y="1706563"/>
          <p14:tracePt t="60447" x="3165475" y="1714500"/>
          <p14:tracePt t="60454" x="3165475" y="1738313"/>
          <p14:tracePt t="60466" x="3165475" y="1770063"/>
          <p14:tracePt t="60468" x="3165475" y="1801813"/>
          <p14:tracePt t="60468" x="0" y="0"/>
        </p14:tracePtLst>
        <p14:tracePtLst>
          <p14:tracePt t="60901" x="2989263" y="3827463"/>
          <p14:tracePt t="60968" x="2989263" y="3835400"/>
          <p14:tracePt t="60991" x="2989263" y="3851275"/>
          <p14:tracePt t="60998" x="2989263" y="3875088"/>
          <p14:tracePt t="61007" x="2989263" y="3890963"/>
          <p14:tracePt t="61013" x="2989263" y="3906838"/>
          <p14:tracePt t="61021" x="2989263" y="3938588"/>
          <p14:tracePt t="61029" x="2997200" y="3963988"/>
          <p14:tracePt t="61036" x="2997200" y="3987800"/>
          <p14:tracePt t="61044" x="2997200" y="4011613"/>
          <p14:tracePt t="61051" x="3005138" y="4035425"/>
          <p14:tracePt t="61059" x="3005138" y="4051300"/>
          <p14:tracePt t="61066" x="3005138" y="4067175"/>
          <p14:tracePt t="61073" x="3005138" y="4083050"/>
          <p14:tracePt t="61081" x="3013075" y="4106863"/>
          <p14:tracePt t="61088" x="3013075" y="4114800"/>
          <p14:tracePt t="61096" x="3021013" y="4154488"/>
          <p14:tracePt t="61103" x="3028950" y="4170363"/>
          <p14:tracePt t="61112" x="3036888" y="4186238"/>
          <p14:tracePt t="61118" x="3036888" y="4202113"/>
          <p14:tracePt t="61126" x="3044825" y="4217988"/>
          <p14:tracePt t="61133" x="3052763" y="4233863"/>
          <p14:tracePt t="61142" x="3052763" y="4249738"/>
          <p14:tracePt t="61148" x="3060700" y="4257675"/>
          <p14:tracePt t="61156" x="3060700" y="4265613"/>
          <p14:tracePt t="61165" x="3068638" y="4273550"/>
          <p14:tracePt t="61171" x="3068638" y="4281488"/>
          <p14:tracePt t="61179" x="3068638" y="4291013"/>
          <p14:tracePt t="61195" x="3068638" y="4298950"/>
          <p14:tracePt t="61201" x="3068638" y="4306888"/>
          <p14:tracePt t="61210" x="3076575" y="4306888"/>
          <p14:tracePt t="61223" x="3076575" y="4314825"/>
          <p14:tracePt t="61246" x="3076575" y="4322763"/>
          <p14:tracePt t="61425" x="3084513" y="4322763"/>
          <p14:tracePt t="61433" x="3092450" y="4322763"/>
          <p14:tracePt t="61442" x="3109913" y="4322763"/>
          <p14:tracePt t="61448" x="3117850" y="4322763"/>
          <p14:tracePt t="61456" x="3141663" y="4322763"/>
          <p14:tracePt t="61463" x="3157538" y="4322763"/>
          <p14:tracePt t="61471" x="3173413" y="4322763"/>
          <p14:tracePt t="61479" x="3197225" y="4322763"/>
          <p14:tracePt t="61486" x="3221038" y="4322763"/>
          <p14:tracePt t="61495" x="3244850" y="4322763"/>
          <p14:tracePt t="61501" x="3268663" y="4322763"/>
          <p14:tracePt t="61501" x="0" y="0"/>
        </p14:tracePtLst>
        <p14:tracePtLst>
          <p14:tracePt t="66309" x="8067675" y="2727325"/>
          <p14:tracePt t="66465" x="8075613" y="2727325"/>
          <p14:tracePt t="66489" x="8083550" y="2727325"/>
          <p14:tracePt t="66506" x="8091488" y="2727325"/>
          <p14:tracePt t="66518" x="8099425" y="2727325"/>
          <p14:tracePt t="66526" x="8107363" y="2727325"/>
          <p14:tracePt t="66690" x="8099425" y="2727325"/>
          <p14:tracePt t="66698" x="8083550" y="2727325"/>
          <p14:tracePt t="66706" x="8075613" y="2727325"/>
          <p14:tracePt t="66713" x="8067675" y="2727325"/>
          <p14:tracePt t="66721" x="8043863" y="2727325"/>
          <p14:tracePt t="66728" x="8020050" y="2727325"/>
          <p14:tracePt t="66739" x="7996238" y="2719388"/>
          <p14:tracePt t="66744" x="7988300" y="2719388"/>
          <p14:tracePt t="66751" x="7972425" y="2719388"/>
          <p14:tracePt t="66758" x="7948613" y="2719388"/>
          <p14:tracePt t="66766" x="7940675" y="2719388"/>
          <p14:tracePt t="66945" x="7948613" y="2719388"/>
          <p14:tracePt t="66954" x="7964488" y="2719388"/>
          <p14:tracePt t="66961" x="7988300" y="2719388"/>
          <p14:tracePt t="66968" x="8004175" y="2719388"/>
          <p14:tracePt t="66976" x="8012113" y="2719388"/>
          <p14:tracePt t="66983" x="8035925" y="2719388"/>
          <p14:tracePt t="66991" x="8059738" y="2719388"/>
          <p14:tracePt t="66998" x="8083550" y="2719388"/>
          <p14:tracePt t="67006" x="8099425" y="2719388"/>
          <p14:tracePt t="67013" x="8115300" y="2719388"/>
          <p14:tracePt t="67021" x="8131175" y="2719388"/>
          <p14:tracePt t="67028" x="8147050" y="2719388"/>
          <p14:tracePt t="67036" x="8178800" y="2719388"/>
          <p14:tracePt t="67215" x="8170863" y="2719388"/>
          <p14:tracePt t="67230" x="8162925" y="2719388"/>
          <p14:tracePt t="67246" x="8154988" y="2719388"/>
          <p14:tracePt t="67254" x="8154988" y="2727325"/>
          <p14:tracePt t="67283" x="8147050" y="2735263"/>
          <p14:tracePt t="67291" x="8147050" y="2743200"/>
          <p14:tracePt t="67307" x="8147050" y="2751138"/>
          <p14:tracePt t="67329" x="8147050" y="2759075"/>
          <p14:tracePt t="67351" x="8147050" y="2767013"/>
          <p14:tracePt t="67358" x="8154988" y="2767013"/>
          <p14:tracePt t="67373" x="8154988" y="2774950"/>
          <p14:tracePt t="67381" x="8162925" y="2774950"/>
          <p14:tracePt t="67389" x="8170863" y="2774950"/>
          <p14:tracePt t="67396" x="8178800" y="2774950"/>
          <p14:tracePt t="67404" x="8186738" y="2774950"/>
          <p14:tracePt t="67419" x="8202613" y="2774950"/>
          <p14:tracePt t="67426" x="8226425" y="2774950"/>
          <p14:tracePt t="67433" x="8243888" y="2774950"/>
          <p14:tracePt t="67441" x="8267700" y="2774950"/>
          <p14:tracePt t="67448" x="8291513" y="2774950"/>
          <p14:tracePt t="67457" x="8315325" y="2774950"/>
          <p14:tracePt t="67464" x="8339138" y="2774950"/>
          <p14:tracePt t="67471" x="8362950" y="2774950"/>
          <p14:tracePt t="67478" x="8410575" y="2774950"/>
          <p14:tracePt t="67487" x="8434388" y="2774950"/>
          <p14:tracePt t="67493" x="8474075" y="2790825"/>
          <p14:tracePt t="67502" x="8497888" y="2790825"/>
          <p14:tracePt t="67509" x="8537575" y="2798763"/>
          <p14:tracePt t="67516" x="8569325" y="2798763"/>
          <p14:tracePt t="67523" x="8593138" y="2806700"/>
          <p14:tracePt t="67532" x="8610600" y="2806700"/>
          <p14:tracePt t="67540" x="8626475" y="2806700"/>
          <p14:tracePt t="67554" x="8634413" y="2806700"/>
          <p14:tracePt t="67608" x="8642350" y="2806700"/>
          <p14:tracePt t="67614" x="8650288" y="2806700"/>
          <p14:tracePt t="67629" x="8658225" y="2798763"/>
          <p14:tracePt t="67644" x="8666163" y="2790825"/>
          <p14:tracePt t="67652" x="8674100" y="2782888"/>
          <p14:tracePt t="67659" x="8682038" y="2782888"/>
          <p14:tracePt t="67667" x="8705850" y="2759075"/>
          <p14:tracePt t="67674" x="8713788" y="2759075"/>
          <p14:tracePt t="67681" x="8729663" y="2751138"/>
          <p14:tracePt t="67690" x="8745538" y="2735263"/>
          <p14:tracePt t="67697" x="8761413" y="2735263"/>
          <p14:tracePt t="67704" x="8777288" y="2719388"/>
          <p14:tracePt t="67711" x="8801100" y="2711450"/>
          <p14:tracePt t="67721" x="8824913" y="2703513"/>
          <p14:tracePt t="67726" x="8840788" y="2687638"/>
          <p14:tracePt t="67735" x="8856663" y="2679700"/>
          <p14:tracePt t="67742" x="8864600" y="2671763"/>
          <p14:tracePt t="67749" x="8872538" y="2671763"/>
          <p14:tracePt t="67758" x="8880475" y="2671763"/>
          <p14:tracePt t="67765" x="8880475" y="2663825"/>
          <p14:tracePt t="67772" x="8888413" y="2663825"/>
          <p14:tracePt t="67787" x="8888413" y="2655888"/>
          <p14:tracePt t="67848" x="8896350" y="2655888"/>
          <p14:tracePt t="68094" x="8832850" y="2687638"/>
          <p14:tracePt t="68100" x="8761413" y="2711450"/>
          <p14:tracePt t="68108" x="8697913" y="2719388"/>
          <p14:tracePt t="68116" x="8634413" y="2735263"/>
          <p14:tracePt t="68124" x="8569325" y="2735263"/>
          <p14:tracePt t="68131" x="8505825" y="2735263"/>
          <p14:tracePt t="68140" x="8450263" y="2735263"/>
          <p14:tracePt t="68146" x="8418513" y="2735263"/>
          <p14:tracePt t="68154" x="8394700" y="2735263"/>
          <p14:tracePt t="68161" x="8386763" y="2735263"/>
          <p14:tracePt t="68169" x="8378825" y="2735263"/>
          <p14:tracePt t="68222" x="8378825" y="2727325"/>
          <p14:tracePt t="68229" x="8378825" y="2719388"/>
          <p14:tracePt t="68237" x="8378825" y="2711450"/>
          <p14:tracePt t="68244" x="8378825" y="2703513"/>
          <p14:tracePt t="68251" x="8370888" y="2695575"/>
          <p14:tracePt t="68259" x="8362950" y="2687638"/>
          <p14:tracePt t="68266" x="8362950" y="2679700"/>
          <p14:tracePt t="68275" x="8347075" y="2663825"/>
          <p14:tracePt t="68291" x="8339138" y="2655888"/>
          <p14:tracePt t="68296" x="8331200" y="2647950"/>
          <p14:tracePt t="68304" x="8323263" y="2640013"/>
          <p14:tracePt t="68319" x="8307388" y="2640013"/>
          <p14:tracePt t="68327" x="8299450" y="2640013"/>
          <p14:tracePt t="68333" x="8267700" y="2640013"/>
          <p14:tracePt t="68341" x="8243888" y="2640013"/>
          <p14:tracePt t="68348" x="8226425" y="2655888"/>
          <p14:tracePt t="68358" x="8194675" y="2663825"/>
          <p14:tracePt t="68363" x="8178800" y="2679700"/>
          <p14:tracePt t="68372" x="8170863" y="2687638"/>
          <p14:tracePt t="68379" x="8162925" y="2695575"/>
          <p14:tracePt t="68388" x="8162925" y="2703513"/>
          <p14:tracePt t="68393" x="8154988" y="2703513"/>
          <p14:tracePt t="68402" x="8154988" y="2711450"/>
          <p14:tracePt t="68409" x="8147050" y="2711450"/>
          <p14:tracePt t="68612" x="8147050" y="2719388"/>
          <p14:tracePt t="68628" x="8139113" y="2727325"/>
          <p14:tracePt t="68635" x="8139113" y="2735263"/>
          <p14:tracePt t="68642" x="8131175" y="2735263"/>
          <p14:tracePt t="68652" x="8123238" y="2743200"/>
          <p14:tracePt t="69810" x="8123238" y="2751138"/>
          <p14:tracePt t="69818" x="8099425" y="2759075"/>
          <p14:tracePt t="69826" x="8083550" y="2774950"/>
          <p14:tracePt t="69834" x="8067675" y="2782888"/>
          <p14:tracePt t="69841" x="8027988" y="2806700"/>
          <p14:tracePt t="69849" x="8004175" y="2822575"/>
          <p14:tracePt t="69856" x="7980363" y="2830513"/>
          <p14:tracePt t="69863" x="7956550" y="2846388"/>
          <p14:tracePt t="69872" x="7940675" y="2846388"/>
          <p14:tracePt t="69879" x="7940675" y="2854325"/>
          <p14:tracePt t="69886" x="7932738" y="2862263"/>
          <p14:tracePt t="69909" x="7924800" y="2862263"/>
          <p14:tracePt t="69916" x="7916863" y="2870200"/>
          <p14:tracePt t="69923" x="7908925" y="2870200"/>
          <p14:tracePt t="69931" x="7900988" y="2878138"/>
          <p14:tracePt t="69939" x="7885113" y="2886075"/>
          <p14:tracePt t="69946" x="7843838" y="2894013"/>
          <p14:tracePt t="69954" x="7812088" y="2909888"/>
          <p14:tracePt t="69961" x="7756525" y="2943225"/>
          <p14:tracePt t="69969" x="7693025" y="2982913"/>
          <p14:tracePt t="69976" x="7629525" y="3014663"/>
          <p14:tracePt t="69983" x="7558088" y="3054350"/>
          <p14:tracePt t="69991" x="7477125" y="3101975"/>
          <p14:tracePt t="69998" x="7405688" y="3133725"/>
          <p14:tracePt t="70006" x="7334250" y="3173413"/>
          <p14:tracePt t="70013" x="7254875" y="3221038"/>
          <p14:tracePt t="70022" x="7167563" y="3262313"/>
          <p14:tracePt t="70028" x="7102475" y="3302000"/>
          <p14:tracePt t="70036" x="7015163" y="3341688"/>
          <p14:tracePt t="70043" x="6935788" y="3389313"/>
          <p14:tracePt t="70051" x="6864350" y="3429000"/>
          <p14:tracePt t="70058" x="6792913" y="3468688"/>
          <p14:tracePt t="70066" x="6719888" y="3524250"/>
          <p14:tracePt t="70073" x="6648450" y="3571875"/>
          <p14:tracePt t="70081" x="6569075" y="3621088"/>
          <p14:tracePt t="70088" x="6521450" y="3652838"/>
          <p14:tracePt t="70096" x="6465888" y="3692525"/>
          <p14:tracePt t="70105" x="6392863" y="3724275"/>
          <p14:tracePt t="70111" x="6345238" y="3748088"/>
          <p14:tracePt t="70119" x="6305550" y="3763963"/>
          <p14:tracePt t="70126" x="6257925" y="3779838"/>
          <p14:tracePt t="70134" x="6234113" y="3779838"/>
          <p14:tracePt t="70142" x="6218238" y="3787775"/>
          <p14:tracePt t="70148" x="6202363" y="3787775"/>
          <p14:tracePt t="70156" x="6194425" y="3787775"/>
          <p14:tracePt t="70163" x="6178550" y="3795713"/>
          <p14:tracePt t="70172" x="6170613" y="3795713"/>
          <p14:tracePt t="70178" x="6162675" y="3795713"/>
          <p14:tracePt t="70187" x="6154738" y="3795713"/>
          <p14:tracePt t="70193" x="6138863" y="3795713"/>
          <p14:tracePt t="70202" x="6130925" y="3795713"/>
          <p14:tracePt t="70209" x="6107113" y="3795713"/>
          <p14:tracePt t="70217" x="6091238" y="3795713"/>
          <p14:tracePt t="70223" x="6075363" y="3795713"/>
          <p14:tracePt t="70231" x="6043613" y="3795713"/>
          <p14:tracePt t="70238" x="6026150" y="3795713"/>
          <p14:tracePt t="70246" x="5994400" y="3795713"/>
          <p14:tracePt t="70254" x="5962650" y="3795713"/>
          <p14:tracePt t="70261" x="5915025" y="3795713"/>
          <p14:tracePt t="70270" x="5883275" y="3795713"/>
          <p14:tracePt t="70276" x="5867400" y="3795713"/>
          <p14:tracePt t="70284" x="5843588" y="3795713"/>
          <p14:tracePt t="70291" x="5811838" y="3795713"/>
          <p14:tracePt t="70298" x="5780088" y="3795713"/>
          <p14:tracePt t="70306" x="5748338" y="3795713"/>
          <p14:tracePt t="70313" x="5732463" y="3795713"/>
          <p14:tracePt t="70321" x="5708650" y="3795713"/>
          <p14:tracePt t="70328" x="5692775" y="3795713"/>
          <p14:tracePt t="70404" x="5684838" y="3795713"/>
          <p14:tracePt t="70411" x="5684838" y="3787775"/>
          <p14:tracePt t="70426" x="5684838" y="3779838"/>
          <p14:tracePt t="70448" x="5676900" y="3779838"/>
          <p14:tracePt t="70495" x="5676900" y="3771900"/>
          <p14:tracePt t="70585" x="5676900" y="3763963"/>
          <p14:tracePt t="70615" x="5676900" y="3756025"/>
          <p14:tracePt t="70630" x="5676900" y="3748088"/>
          <p14:tracePt t="70669" x="5676900" y="3740150"/>
          <p14:tracePt t="70697" x="5676900" y="3732213"/>
          <p14:tracePt t="70720" x="5676900" y="3724275"/>
          <p14:tracePt t="70739" x="5676900" y="3716338"/>
          <p14:tracePt t="70919" x="5676900" y="3708400"/>
          <p14:tracePt t="70953" x="5676900" y="3700463"/>
          <p14:tracePt t="70971" x="5684838" y="3692525"/>
          <p14:tracePt t="70975" x="5684838" y="3684588"/>
          <p14:tracePt t="70982" x="5692775" y="3684588"/>
          <p14:tracePt t="70989" x="5700713" y="3676650"/>
          <p14:tracePt t="71006" x="5700713" y="3668713"/>
          <p14:tracePt t="71610" x="5708650" y="3668713"/>
          <p14:tracePt t="71618" x="5724525" y="3668713"/>
          <p14:tracePt t="71626" x="5748338" y="3668713"/>
          <p14:tracePt t="71633" x="5788025" y="3668713"/>
          <p14:tracePt t="71640" x="5835650" y="3668713"/>
          <p14:tracePt t="71649" x="5883275" y="3668713"/>
          <p14:tracePt t="71656" x="5954713" y="3668713"/>
          <p14:tracePt t="71663" x="6034088" y="3668713"/>
          <p14:tracePt t="71671" x="6122988" y="3668713"/>
          <p14:tracePt t="71679" x="6218238" y="3676650"/>
          <p14:tracePt t="71686" x="6313488" y="3684588"/>
          <p14:tracePt t="71693" x="6434138" y="3700463"/>
          <p14:tracePt t="71701" x="6561138" y="3708400"/>
          <p14:tracePt t="71708" x="6696075" y="3716338"/>
          <p14:tracePt t="71717" x="6816725" y="3724275"/>
          <p14:tracePt t="71723" x="6959600" y="3732213"/>
          <p14:tracePt t="71731" x="7078663" y="3732213"/>
          <p14:tracePt t="71738" x="7183438" y="3732213"/>
          <p14:tracePt t="71746" x="7278688" y="3740150"/>
          <p14:tracePt t="71753" x="7366000" y="3748088"/>
          <p14:tracePt t="71761" x="7437438" y="3748088"/>
          <p14:tracePt t="71770" x="7493000" y="3748088"/>
          <p14:tracePt t="71776" x="7550150" y="3756025"/>
          <p14:tracePt t="71784" x="7573963" y="3756025"/>
          <p14:tracePt t="71791" x="7597775" y="3756025"/>
          <p14:tracePt t="71799" x="7621588" y="3756025"/>
          <p14:tracePt t="71813" x="7637463" y="3756025"/>
          <p14:tracePt t="71828" x="7645400" y="3756025"/>
          <p14:tracePt t="71843" x="7661275" y="3756025"/>
          <p14:tracePt t="71873" x="7669213" y="3756025"/>
          <p14:tracePt t="71888" x="7677150" y="3756025"/>
          <p14:tracePt t="71896" x="7685088" y="3756025"/>
          <p14:tracePt t="71903" x="7700963" y="3756025"/>
          <p14:tracePt t="71911" x="7716838" y="3756025"/>
          <p14:tracePt t="71919" x="7732713" y="3756025"/>
          <p14:tracePt t="71926" x="7756525" y="3756025"/>
          <p14:tracePt t="71933" x="7772400" y="3756025"/>
          <p14:tracePt t="71941" x="7804150" y="3756025"/>
          <p14:tracePt t="71949" x="7827963" y="3748088"/>
          <p14:tracePt t="71956" x="7859713" y="3740150"/>
          <p14:tracePt t="71963" x="7900988" y="3732213"/>
          <p14:tracePt t="71971" x="7916863" y="3724275"/>
          <p14:tracePt t="71978" x="7924800" y="3716338"/>
          <p14:tracePt t="71986" x="7932738" y="3716338"/>
          <p14:tracePt t="72002" x="7932738" y="3708400"/>
          <p14:tracePt t="72008" x="7940675" y="3708400"/>
          <p14:tracePt t="72061" x="7940675" y="3700463"/>
          <p14:tracePt t="72076" x="7940675" y="3692525"/>
          <p14:tracePt t="73793" x="7940675" y="3684588"/>
          <p14:tracePt t="73801" x="7940675" y="3668713"/>
          <p14:tracePt t="73808" x="7940675" y="3652838"/>
          <p14:tracePt t="73816" x="7940675" y="3644900"/>
          <p14:tracePt t="73823" x="7940675" y="3621088"/>
          <p14:tracePt t="73832" x="7940675" y="3595688"/>
          <p14:tracePt t="73838" x="7940675" y="3571875"/>
          <p14:tracePt t="73846" x="7940675" y="3540125"/>
          <p14:tracePt t="73853" x="7940675" y="3516313"/>
          <p14:tracePt t="73861" x="7940675" y="3492500"/>
          <p14:tracePt t="73868" x="7940675" y="3468688"/>
          <p14:tracePt t="73876" x="7948613" y="3452813"/>
          <p14:tracePt t="73884" x="7948613" y="3436938"/>
          <p14:tracePt t="73902" x="7948613" y="3421063"/>
          <p14:tracePt t="73906" x="7948613" y="3413125"/>
          <p14:tracePt t="74145" x="7948613" y="3421063"/>
          <p14:tracePt t="74161" x="7948613" y="3429000"/>
          <p14:tracePt t="74169" x="7948613" y="3436938"/>
          <p14:tracePt t="74191" x="7948613" y="3444875"/>
          <p14:tracePt t="74206" x="7948613" y="3452813"/>
          <p14:tracePt t="74221" x="7948613" y="3460750"/>
          <p14:tracePt t="74229" x="7948613" y="3468688"/>
          <p14:tracePt t="74236" x="7948613" y="3476625"/>
          <p14:tracePt t="74251" x="7940675" y="3492500"/>
          <p14:tracePt t="74259" x="7932738" y="3500438"/>
          <p14:tracePt t="74267" x="7932738" y="3508375"/>
          <p14:tracePt t="74274" x="7924800" y="3524250"/>
          <p14:tracePt t="74282" x="7908925" y="3532188"/>
          <p14:tracePt t="74288" x="7908925" y="3548063"/>
          <p14:tracePt t="74297" x="7893050" y="3548063"/>
          <p14:tracePt t="74303" x="7885113" y="3563938"/>
          <p14:tracePt t="74311" x="7877175" y="3571875"/>
          <p14:tracePt t="74318" x="7859713" y="3587750"/>
          <p14:tracePt t="74326" x="7843838" y="3595688"/>
          <p14:tracePt t="74334" x="7835900" y="3605213"/>
          <p14:tracePt t="74341" x="7812088" y="3613150"/>
          <p14:tracePt t="74349" x="7804150" y="3621088"/>
          <p14:tracePt t="74356" x="7788275" y="3629025"/>
          <p14:tracePt t="74364" x="7772400" y="3636963"/>
          <p14:tracePt t="74370" x="7756525" y="3644900"/>
          <p14:tracePt t="74378" x="7740650" y="3652838"/>
          <p14:tracePt t="74386" x="7724775" y="3652838"/>
          <p14:tracePt t="74393" x="7708900" y="3660775"/>
          <p14:tracePt t="74402" x="7677150" y="3668713"/>
          <p14:tracePt t="74408" x="7653338" y="3676650"/>
          <p14:tracePt t="74417" x="7637463" y="3676650"/>
          <p14:tracePt t="74423" x="7605713" y="3676650"/>
          <p14:tracePt t="74432" x="7573963" y="3676650"/>
          <p14:tracePt t="74438" x="7558088" y="3676650"/>
          <p14:tracePt t="74447" x="7534275" y="3676650"/>
          <p14:tracePt t="74453" x="7502525" y="3676650"/>
          <p14:tracePt t="74462" x="7469188" y="3676650"/>
          <p14:tracePt t="74468" x="7453313" y="3676650"/>
          <p14:tracePt t="74476" x="7429500" y="3676650"/>
          <p14:tracePt t="74484" x="7405688" y="3676650"/>
          <p14:tracePt t="74491" x="7381875" y="3676650"/>
          <p14:tracePt t="74499" x="7366000" y="3676650"/>
          <p14:tracePt t="74506" x="7342188" y="3676650"/>
          <p14:tracePt t="74515" x="7326313" y="3676650"/>
          <p14:tracePt t="74521" x="7310438" y="3676650"/>
          <p14:tracePt t="74528" x="7294563" y="3676650"/>
          <p14:tracePt t="74536" x="7278688" y="3676650"/>
          <p14:tracePt t="74543" x="7254875" y="3676650"/>
          <p14:tracePt t="74551" x="7207250" y="3676650"/>
          <p14:tracePt t="74558" x="7151688" y="3676650"/>
          <p14:tracePt t="74567" x="7102475" y="3668713"/>
          <p14:tracePt t="74573" x="7038975" y="3652838"/>
          <p14:tracePt t="74581" x="6983413" y="3644900"/>
          <p14:tracePt t="74588" x="6896100" y="3636963"/>
          <p14:tracePt t="74597" x="6816725" y="3629025"/>
          <p14:tracePt t="74603" x="6727825" y="3621088"/>
          <p14:tracePt t="74611" x="6632575" y="3613150"/>
          <p14:tracePt t="74619" x="6545263" y="3595688"/>
          <p14:tracePt t="74626" x="6473825" y="3595688"/>
          <p14:tracePt t="74634" x="6392863" y="3587750"/>
          <p14:tracePt t="74641" x="6305550" y="3571875"/>
          <p14:tracePt t="74649" x="6257925" y="3563938"/>
          <p14:tracePt t="74656" x="6186488" y="3548063"/>
          <p14:tracePt t="74666" x="6146800" y="3540125"/>
          <p14:tracePt t="74671" x="6107113" y="3532188"/>
          <p14:tracePt t="74679" x="6075363" y="3516313"/>
          <p14:tracePt t="74686" x="6051550" y="3508375"/>
          <p14:tracePt t="74693" x="6034088" y="3500438"/>
          <p14:tracePt t="74708" x="6026150" y="3500438"/>
          <p14:tracePt t="74747" x="6018213" y="3500438"/>
          <p14:tracePt t="74817" x="6010275" y="3500438"/>
          <p14:tracePt t="74878" x="6002338" y="3500438"/>
          <p14:tracePt t="75983" x="6002338" y="3492500"/>
          <p14:tracePt t="75991" x="6010275" y="3484563"/>
          <p14:tracePt t="76000" x="6034088" y="3476625"/>
          <p14:tracePt t="76006" x="6043613" y="3460750"/>
          <p14:tracePt t="76014" x="6059488" y="3452813"/>
          <p14:tracePt t="76021" x="6075363" y="3436938"/>
          <p14:tracePt t="76029" x="6115050" y="3429000"/>
          <p14:tracePt t="76036" x="6154738" y="3413125"/>
          <p14:tracePt t="76043" x="6202363" y="3405188"/>
          <p14:tracePt t="76051" x="6257925" y="3405188"/>
          <p14:tracePt t="76058" x="6321425" y="3405188"/>
          <p14:tracePt t="76066" x="6384925" y="3405188"/>
          <p14:tracePt t="76073" x="6457950" y="3405188"/>
          <p14:tracePt t="76082" x="6529388" y="3405188"/>
          <p14:tracePt t="76088" x="6592888" y="3405188"/>
          <p14:tracePt t="76096" x="6672263" y="3421063"/>
          <p14:tracePt t="76103" x="6735763" y="3429000"/>
          <p14:tracePt t="76111" x="6792913" y="3436938"/>
          <p14:tracePt t="76118" x="6856413" y="3444875"/>
          <p14:tracePt t="76126" x="6911975" y="3452813"/>
          <p14:tracePt t="76133" x="6967538" y="3460750"/>
          <p14:tracePt t="76141" x="6999288" y="3460750"/>
          <p14:tracePt t="76150" x="7031038" y="3460750"/>
          <p14:tracePt t="76156" x="7054850" y="3460750"/>
          <p14:tracePt t="76163" x="7078663" y="3460750"/>
          <p14:tracePt t="76171" x="7102475" y="3460750"/>
          <p14:tracePt t="76179" x="7110413" y="3460750"/>
          <p14:tracePt t="76186" x="7118350" y="3460750"/>
          <p14:tracePt t="76193" x="7126288" y="3460750"/>
          <p14:tracePt t="78270" x="7118350" y="3460750"/>
          <p14:tracePt t="78279" x="7110413" y="3460750"/>
          <p14:tracePt t="78287" x="7094538" y="3460750"/>
          <p14:tracePt t="78295" x="7078663" y="3460750"/>
          <p14:tracePt t="78301" x="7062788" y="3452813"/>
          <p14:tracePt t="78308" x="7038975" y="3452813"/>
          <p14:tracePt t="78317" x="7015163" y="3444875"/>
          <p14:tracePt t="78323" x="6999288" y="3444875"/>
          <p14:tracePt t="78331" x="6975475" y="3436938"/>
          <p14:tracePt t="78338" x="6951663" y="3436938"/>
          <p14:tracePt t="78348" x="6935788" y="3429000"/>
          <p14:tracePt t="78353" x="6927850" y="3429000"/>
          <p14:tracePt t="78362" x="6919913" y="3421063"/>
          <p14:tracePt t="78368" x="6904038" y="3413125"/>
          <p14:tracePt t="78383" x="6888163" y="3405188"/>
          <p14:tracePt t="78398" x="6880225" y="3405188"/>
          <p14:tracePt t="78406" x="6880225" y="3397250"/>
          <p14:tracePt t="78430" x="6872288" y="3397250"/>
          <p14:tracePt t="78436" x="6864350" y="3389313"/>
          <p14:tracePt t="78445" x="6856413" y="3381375"/>
          <p14:tracePt t="78451" x="6848475" y="3381375"/>
          <p14:tracePt t="78458" x="6840538" y="3373438"/>
          <p14:tracePt t="78466" x="6816725" y="3365500"/>
          <p14:tracePt t="78473" x="6808788" y="3365500"/>
          <p14:tracePt t="78482" x="6784975" y="3349625"/>
          <p14:tracePt t="78489" x="6769100" y="3341688"/>
          <p14:tracePt t="78496" x="6743700" y="3317875"/>
          <p14:tracePt t="78503" x="6711950" y="3302000"/>
          <p14:tracePt t="78511" x="6680200" y="3286125"/>
          <p14:tracePt t="78519" x="6648450" y="3262313"/>
          <p14:tracePt t="78527" x="6616700" y="3236913"/>
          <p14:tracePt t="78533" x="6592888" y="3228975"/>
          <p14:tracePt t="78541" x="6561138" y="3205163"/>
          <p14:tracePt t="78548" x="6537325" y="3189288"/>
          <p14:tracePt t="78556" x="6521450" y="3173413"/>
          <p14:tracePt t="78565" x="6505575" y="3165475"/>
          <p14:tracePt t="78571" x="6489700" y="3141663"/>
          <p14:tracePt t="78578" x="6481763" y="3133725"/>
          <p14:tracePt t="78586" x="6481763" y="3125788"/>
          <p14:tracePt t="78595" x="6473825" y="3117850"/>
          <p14:tracePt t="78601" x="6473825" y="3109913"/>
          <p14:tracePt t="78608" x="6465888" y="3101975"/>
          <p14:tracePt t="78623" x="6465888" y="3094038"/>
          <p14:tracePt t="78638" x="6465888" y="3086100"/>
          <p14:tracePt t="78647" x="6465888" y="3078163"/>
          <p14:tracePt t="78668" x="6465888" y="3070225"/>
          <p14:tracePt t="78683" x="6457950" y="3070225"/>
          <p14:tracePt t="78691" x="6457950" y="3062288"/>
          <p14:tracePt t="78698" x="6450013" y="3062288"/>
          <p14:tracePt t="78706" x="6442075" y="3062288"/>
          <p14:tracePt t="78714" x="6418263" y="3054350"/>
          <p14:tracePt t="78721" x="6402388" y="3054350"/>
          <p14:tracePt t="78729" x="6376988" y="3054350"/>
          <p14:tracePt t="78736" x="6337300" y="3054350"/>
          <p14:tracePt t="78745" x="6313488" y="3054350"/>
          <p14:tracePt t="78752" x="6273800" y="3070225"/>
          <p14:tracePt t="78758" x="6242050" y="3078163"/>
          <p14:tracePt t="78766" x="6226175" y="3086100"/>
          <p14:tracePt t="78773" x="6210300" y="3094038"/>
          <p14:tracePt t="78781" x="6194425" y="3101975"/>
          <p14:tracePt t="78788" x="6186488" y="3109913"/>
          <p14:tracePt t="78798" x="6170613" y="3125788"/>
          <p14:tracePt t="78803" x="6162675" y="3125788"/>
          <p14:tracePt t="78811" x="6154738" y="3141663"/>
          <p14:tracePt t="78818" x="6138863" y="3141663"/>
          <p14:tracePt t="78827" x="6138863" y="3149600"/>
          <p14:tracePt t="78833" x="6130925" y="3157538"/>
          <p14:tracePt t="78841" x="6122988" y="3165475"/>
          <p14:tracePt t="78848" x="6115050" y="3173413"/>
          <p14:tracePt t="78856" x="6107113" y="3181350"/>
          <p14:tracePt t="78864" x="6099175" y="3189288"/>
          <p14:tracePt t="78871" x="6099175" y="3197225"/>
          <p14:tracePt t="78881" x="6083300" y="3205163"/>
          <p14:tracePt t="78886" x="6083300" y="3213100"/>
          <p14:tracePt t="78894" x="6075363" y="3221038"/>
          <p14:tracePt t="78901" x="6067425" y="3228975"/>
          <p14:tracePt t="78909" x="6067425" y="3236913"/>
          <p14:tracePt t="78916" x="6059488" y="3236913"/>
          <p14:tracePt t="78923" x="6059488" y="3244850"/>
          <p14:tracePt t="78991" x="6075363" y="3236913"/>
          <p14:tracePt t="78999" x="6083300" y="3228975"/>
          <p14:tracePt t="79006" x="6099175" y="3221038"/>
          <p14:tracePt t="79015" x="6130925" y="3197225"/>
          <p14:tracePt t="79021" x="6146800" y="3189288"/>
          <p14:tracePt t="79029" x="6170613" y="3173413"/>
          <p14:tracePt t="79036" x="6210300" y="3149600"/>
          <p14:tracePt t="79046" x="6234113" y="3149600"/>
          <p14:tracePt t="79051" x="6249988" y="3133725"/>
          <p14:tracePt t="79059" x="6281738" y="3125788"/>
          <p14:tracePt t="79066" x="6321425" y="3109913"/>
          <p14:tracePt t="79074" x="6345238" y="3101975"/>
          <p14:tracePt t="79083" x="6369050" y="3094038"/>
          <p14:tracePt t="79089" x="6410325" y="3078163"/>
          <p14:tracePt t="79097" x="6434138" y="3070225"/>
          <p14:tracePt t="79104" x="6450013" y="3070225"/>
          <p14:tracePt t="79112" x="6457950" y="3070225"/>
          <p14:tracePt t="79119" x="6473825" y="3062288"/>
          <p14:tracePt t="79134" x="6481763" y="3062288"/>
          <p14:tracePt t="79143" x="6481763" y="3054350"/>
          <p14:tracePt t="79187" x="6481763" y="3062288"/>
          <p14:tracePt t="79201" x="6481763" y="3070225"/>
          <p14:tracePt t="79209" x="6481763" y="3086100"/>
          <p14:tracePt t="79216" x="6481763" y="3094038"/>
          <p14:tracePt t="79223" x="6473825" y="3101975"/>
          <p14:tracePt t="79232" x="6465888" y="3109913"/>
          <p14:tracePt t="79238" x="6450013" y="3125788"/>
          <p14:tracePt t="79248" x="6418263" y="3141663"/>
          <p14:tracePt t="79254" x="6392863" y="3157538"/>
          <p14:tracePt t="79261" x="6361113" y="3173413"/>
          <p14:tracePt t="79269" x="6337300" y="3189288"/>
          <p14:tracePt t="79278" x="6313488" y="3213100"/>
          <p14:tracePt t="79283" x="6281738" y="3221038"/>
          <p14:tracePt t="79291" x="6257925" y="3244850"/>
          <p14:tracePt t="79300" x="6234113" y="3262313"/>
          <p14:tracePt t="79306" x="6218238" y="3270250"/>
          <p14:tracePt t="79315" x="6202363" y="3286125"/>
          <p14:tracePt t="79321" x="6186488" y="3302000"/>
          <p14:tracePt t="79336" x="6178550" y="3317875"/>
          <p14:tracePt t="79344" x="6170613" y="3317875"/>
          <p14:tracePt t="79351" x="6170613" y="3325813"/>
          <p14:tracePt t="79359" x="6162675" y="3325813"/>
          <p14:tracePt t="79366" x="6162675" y="3333750"/>
          <p14:tracePt t="79449" x="6162675" y="3341688"/>
          <p14:tracePt t="79457" x="6178550" y="3341688"/>
          <p14:tracePt t="79466" x="6202363" y="3341688"/>
          <p14:tracePt t="79472" x="6226175" y="3341688"/>
          <p14:tracePt t="79480" x="6249988" y="3341688"/>
          <p14:tracePt t="79487" x="6281738" y="3341688"/>
          <p14:tracePt t="79496" x="6313488" y="3341688"/>
          <p14:tracePt t="79502" x="6353175" y="3341688"/>
          <p14:tracePt t="79510" x="6392863" y="3341688"/>
          <p14:tracePt t="79517" x="6426200" y="3341688"/>
          <p14:tracePt t="79524" x="6457950" y="3341688"/>
          <p14:tracePt t="79532" x="6481763" y="3341688"/>
          <p14:tracePt t="79539" x="6497638" y="3341688"/>
          <p14:tracePt t="79549" x="6529388" y="3333750"/>
          <p14:tracePt t="79554" x="6537325" y="3333750"/>
          <p14:tracePt t="79563" x="6553200" y="3333750"/>
          <p14:tracePt t="79675" x="6553200" y="3341688"/>
          <p14:tracePt t="79700" x="6553200" y="3349625"/>
          <p14:tracePt t="79795" x="6561138" y="3349625"/>
          <p14:tracePt t="79810" x="6569075" y="3341688"/>
          <p14:tracePt t="79817" x="6577013" y="3333750"/>
          <p14:tracePt t="79824" x="6577013" y="3325813"/>
          <p14:tracePt t="79832" x="6584950" y="3317875"/>
          <p14:tracePt t="79848" x="6592888" y="3309938"/>
          <p14:tracePt t="79855" x="6600825" y="3302000"/>
          <p14:tracePt t="79862" x="6608763" y="3294063"/>
          <p14:tracePt t="79870" x="6616700" y="3278188"/>
          <p14:tracePt t="79879" x="6624638" y="3262313"/>
          <p14:tracePt t="79884" x="6632575" y="3252788"/>
          <p14:tracePt t="79899" x="6648450" y="3236913"/>
          <p14:tracePt t="79907" x="6656388" y="3221038"/>
          <p14:tracePt t="79918" x="6672263" y="3213100"/>
          <p14:tracePt t="79922" x="6672263" y="3205163"/>
          <p14:tracePt t="79931" x="6688138" y="3189288"/>
          <p14:tracePt t="79946" x="6696075" y="3173413"/>
          <p14:tracePt t="79952" x="6704013" y="3165475"/>
          <p14:tracePt t="79960" x="6719888" y="3157538"/>
          <p14:tracePt t="79974" x="6727825" y="3149600"/>
          <p14:tracePt t="79989" x="6743700" y="3133725"/>
          <p14:tracePt t="79998" x="6759575" y="3125788"/>
          <p14:tracePt t="80004" x="6777038" y="3117850"/>
          <p14:tracePt t="80014" x="6784975" y="3117850"/>
          <p14:tracePt t="80019" x="6792913" y="3117850"/>
          <p14:tracePt t="80028" x="6800850" y="3109913"/>
          <p14:tracePt t="80034" x="6808788" y="3109913"/>
          <p14:tracePt t="80043" x="6816725" y="3101975"/>
          <p14:tracePt t="80057" x="6832600" y="3094038"/>
          <p14:tracePt t="80065" x="6840538" y="3094038"/>
          <p14:tracePt t="80081" x="6856413" y="3086100"/>
          <p14:tracePt t="80095" x="6864350" y="3086100"/>
          <p14:tracePt t="80104" x="6864350" y="3078163"/>
          <p14:tracePt t="80112" x="6872288" y="3078163"/>
          <p14:tracePt t="80117" x="6880225" y="3078163"/>
          <p14:tracePt t="80124" x="6896100" y="3078163"/>
          <p14:tracePt t="80140" x="6904038" y="3070225"/>
          <p14:tracePt t="80148" x="6919913" y="3062288"/>
          <p14:tracePt t="80154" x="6927850" y="3062288"/>
          <p14:tracePt t="80163" x="6935788" y="3054350"/>
          <p14:tracePt t="80169" x="6951663" y="3046413"/>
          <p14:tracePt t="80179" x="6959600" y="3046413"/>
          <p14:tracePt t="80184" x="6975475" y="3038475"/>
          <p14:tracePt t="80193" x="6975475" y="3030538"/>
          <p14:tracePt t="80201" x="6991350" y="3022600"/>
          <p14:tracePt t="80208" x="6999288" y="3022600"/>
          <p14:tracePt t="80216" x="7007225" y="3006725"/>
          <p14:tracePt t="80222" x="7015163" y="3006725"/>
          <p14:tracePt t="80232" x="7015163" y="2990850"/>
          <p14:tracePt t="80237" x="7023100" y="2982913"/>
          <p14:tracePt t="80246" x="7031038" y="2974975"/>
          <p14:tracePt t="80252" x="7031038" y="2951163"/>
          <p14:tracePt t="80261" x="7038975" y="2943225"/>
          <p14:tracePt t="80267" x="7046913" y="2935288"/>
          <p14:tracePt t="80275" x="7046913" y="2919413"/>
          <p14:tracePt t="80282" x="7054850" y="2901950"/>
          <p14:tracePt t="80289" x="7062788" y="2894013"/>
          <p14:tracePt t="80298" x="7062788" y="2870200"/>
          <p14:tracePt t="80306" x="7070725" y="2854325"/>
          <p14:tracePt t="80312" x="7078663" y="2838450"/>
          <p14:tracePt t="80320" x="7078663" y="2830513"/>
          <p14:tracePt t="80328" x="7086600" y="2814638"/>
          <p14:tracePt t="80335" x="7094538" y="2806700"/>
          <p14:tracePt t="80342" x="7094538" y="2798763"/>
          <p14:tracePt t="80350" x="7102475" y="2782888"/>
          <p14:tracePt t="80366" x="7102475" y="2774950"/>
          <p14:tracePt t="81165" x="7110413" y="2774950"/>
          <p14:tracePt t="81181" x="7126288" y="2774950"/>
          <p14:tracePt t="81188" x="7135813" y="2774950"/>
          <p14:tracePt t="81196" x="7143750" y="2774950"/>
          <p14:tracePt t="81203" x="7159625" y="2782888"/>
          <p14:tracePt t="81213" x="7183438" y="2782888"/>
          <p14:tracePt t="81218" x="7223125" y="2790825"/>
          <p14:tracePt t="81226" x="7246938" y="2790825"/>
          <p14:tracePt t="81233" x="7278688" y="2790825"/>
          <p14:tracePt t="81241" x="7302500" y="2798763"/>
          <p14:tracePt t="81248" x="7326313" y="2798763"/>
          <p14:tracePt t="81256" x="7350125" y="2798763"/>
          <p14:tracePt t="81263" x="7373938" y="2798763"/>
          <p14:tracePt t="81271" x="7381875" y="2798763"/>
          <p14:tracePt t="81279" x="7405688" y="2806700"/>
          <p14:tracePt t="81286" x="7429500" y="2806700"/>
          <p14:tracePt t="81296" x="7445375" y="2806700"/>
          <p14:tracePt t="81301" x="7469188" y="2814638"/>
          <p14:tracePt t="81309" x="7493000" y="2814638"/>
          <p14:tracePt t="81316" x="7526338" y="2814638"/>
          <p14:tracePt t="81326" x="7550150" y="2814638"/>
          <p14:tracePt t="81331" x="7573963" y="2814638"/>
          <p14:tracePt t="81339" x="7597775" y="2814638"/>
          <p14:tracePt t="81346" x="7621588" y="2814638"/>
          <p14:tracePt t="81353" x="7653338" y="2814638"/>
          <p14:tracePt t="81361" x="7693025" y="2814638"/>
          <p14:tracePt t="81368" x="7724775" y="2814638"/>
          <p14:tracePt t="81376" x="7740650" y="2806700"/>
          <p14:tracePt t="81383" x="7756525" y="2806700"/>
          <p14:tracePt t="81392" x="7780338" y="2798763"/>
          <p14:tracePt t="81398" x="7788275" y="2798763"/>
          <p14:tracePt t="82328" x="7812088" y="2798763"/>
          <p14:tracePt t="82336" x="7820025" y="2790825"/>
          <p14:tracePt t="82343" x="7835900" y="2790825"/>
          <p14:tracePt t="82351" x="7843838" y="2782888"/>
          <p14:tracePt t="82359" x="7851775" y="2782888"/>
          <p14:tracePt t="82366" x="7869238" y="2782888"/>
          <p14:tracePt t="82375" x="7877175" y="2782888"/>
          <p14:tracePt t="82381" x="7885113" y="2774950"/>
          <p14:tracePt t="82388" x="7900988" y="2774950"/>
          <p14:tracePt t="82396" x="7908925" y="2774950"/>
          <p14:tracePt t="82403" x="7916863" y="2767013"/>
          <p14:tracePt t="82412" x="7932738" y="2767013"/>
          <p14:tracePt t="82418" x="7948613" y="2767013"/>
          <p14:tracePt t="82427" x="7956550" y="2767013"/>
          <p14:tracePt t="82433" x="7972425" y="2767013"/>
          <p14:tracePt t="82441" x="7988300" y="2767013"/>
          <p14:tracePt t="82448" x="7996238" y="2767013"/>
          <p14:tracePt t="82457" x="8012113" y="2767013"/>
          <p14:tracePt t="82464" x="8020050" y="2767013"/>
          <p14:tracePt t="82471" x="8027988" y="2767013"/>
          <p14:tracePt t="82478" x="8043863" y="2767013"/>
          <p14:tracePt t="82494" x="8051800" y="2767013"/>
          <p14:tracePt t="82538" x="8051800" y="2782888"/>
          <p14:tracePt t="82546" x="8051800" y="2814638"/>
          <p14:tracePt t="82553" x="8059738" y="2838450"/>
          <p14:tracePt t="82561" x="8059738" y="2862263"/>
          <p14:tracePt t="82568" x="8059738" y="2894013"/>
          <p14:tracePt t="82577" x="8059738" y="2927350"/>
          <p14:tracePt t="82584" x="8059738" y="2951163"/>
          <p14:tracePt t="82592" x="8059738" y="2967038"/>
          <p14:tracePt t="82598" x="8059738" y="2990850"/>
          <p14:tracePt t="82607" x="8059738" y="3014663"/>
          <p14:tracePt t="82614" x="8059738" y="3030538"/>
          <p14:tracePt t="82621" x="8059738" y="3046413"/>
          <p14:tracePt t="82628" x="8059738" y="3062288"/>
          <p14:tracePt t="82636" x="8059738" y="3078163"/>
          <p14:tracePt t="82644" x="8059738" y="3086100"/>
          <p14:tracePt t="82651" x="8059738" y="3094038"/>
          <p14:tracePt t="82658" x="8059738" y="3109913"/>
          <p14:tracePt t="82666" x="8059738" y="3117850"/>
          <p14:tracePt t="82674" x="8059738" y="3133725"/>
          <p14:tracePt t="82681" x="8059738" y="3141663"/>
          <p14:tracePt t="82688" x="8051800" y="3157538"/>
          <p14:tracePt t="82696" x="8043863" y="3157538"/>
          <p14:tracePt t="82703" x="8043863" y="3173413"/>
          <p14:tracePt t="82718" x="8035925" y="3181350"/>
          <p14:tracePt t="82741" x="8027988" y="3189288"/>
          <p14:tracePt t="82756" x="8020050" y="3189288"/>
          <p14:tracePt t="82763" x="8012113" y="3189288"/>
          <p14:tracePt t="82778" x="8004175" y="3197225"/>
          <p14:tracePt t="82794" x="7996238" y="3205163"/>
          <p14:tracePt t="82802" x="7988300" y="3205163"/>
          <p14:tracePt t="82808" x="7980363" y="3205163"/>
          <p14:tracePt t="82816" x="7956550" y="3213100"/>
          <p14:tracePt t="82824" x="7948613" y="3221038"/>
          <p14:tracePt t="82831" x="7940675" y="3221038"/>
          <p14:tracePt t="82838" x="7932738" y="3228975"/>
          <p14:tracePt t="82846" x="7924800" y="3236913"/>
          <p14:tracePt t="82853" x="7916863" y="3236913"/>
          <p14:tracePt t="82861" x="7900988" y="3244850"/>
          <p14:tracePt t="82877" x="7885113" y="3252788"/>
          <p14:tracePt t="82894" x="7869238" y="3262313"/>
          <p14:tracePt t="82898" x="7851775" y="3270250"/>
          <p14:tracePt t="82906" x="7843838" y="3278188"/>
          <p14:tracePt t="82913" x="7835900" y="3278188"/>
          <p14:tracePt t="82921" x="7827963" y="3278188"/>
          <p14:tracePt t="82928" x="7827963" y="3286125"/>
          <p14:tracePt t="82936" x="7820025" y="3286125"/>
          <p14:tracePt t="83056" x="7812088" y="3286125"/>
          <p14:tracePt t="83070" x="7812088" y="3294063"/>
          <p14:tracePt t="83078" x="7804150" y="3294063"/>
          <p14:tracePt t="83086" x="7804150" y="3302000"/>
          <p14:tracePt t="83678" x="7796213" y="3302000"/>
          <p14:tracePt t="83693" x="7788275" y="3302000"/>
          <p14:tracePt t="83709" x="7788275" y="3309938"/>
          <p14:tracePt t="83724" x="7780338" y="3309938"/>
          <p14:tracePt t="84398" x="7788275" y="3309938"/>
          <p14:tracePt t="84405" x="7796213" y="3309938"/>
          <p14:tracePt t="84413" x="7804150" y="3309938"/>
          <p14:tracePt t="84430" x="7812088" y="3309938"/>
          <p14:tracePt t="84443" x="7820025" y="3309938"/>
          <p14:tracePt t="84586" x="7827963" y="3309938"/>
          <p14:tracePt t="84639" x="7835900" y="3309938"/>
          <p14:tracePt t="84646" x="7843838" y="3309938"/>
          <p14:tracePt t="84676" x="7851775" y="3309938"/>
          <p14:tracePt t="84738" x="7859713" y="3309938"/>
          <p14:tracePt t="84752" x="7869238" y="3309938"/>
          <p14:tracePt t="84766" x="7877175" y="3309938"/>
          <p14:tracePt t="84811" x="7885113" y="3309938"/>
          <p14:tracePt t="84833" x="7893050" y="3309938"/>
          <p14:tracePt t="84881" x="7900988" y="3309938"/>
          <p14:tracePt t="84894" x="7908925" y="3302000"/>
          <p14:tracePt t="84931" x="7916863" y="3302000"/>
          <p14:tracePt t="87871" x="7924800" y="3302000"/>
          <p14:tracePt t="89475" x="7956550" y="3302000"/>
          <p14:tracePt t="89484" x="7996238" y="3302000"/>
          <p14:tracePt t="89491" x="8051800" y="3302000"/>
          <p14:tracePt t="89500" x="8099425" y="3302000"/>
          <p14:tracePt t="89506" x="8139113" y="3302000"/>
          <p14:tracePt t="89513" x="8194675" y="3302000"/>
          <p14:tracePt t="89522" x="8235950" y="3302000"/>
          <p14:tracePt t="89529" x="8251825" y="3309938"/>
          <p14:tracePt t="89536" x="8275638" y="3309938"/>
          <p14:tracePt t="89543" x="8283575" y="3309938"/>
          <p14:tracePt t="91328" x="8251825" y="3302000"/>
          <p14:tracePt t="91337" x="8202613" y="3286125"/>
          <p14:tracePt t="91343" x="8115300" y="3262313"/>
          <p14:tracePt t="91351" x="7996238" y="3236913"/>
          <p14:tracePt t="91358" x="7788275" y="3205163"/>
          <p14:tracePt t="91367" x="7573963" y="3157538"/>
          <p14:tracePt t="91373" x="7318375" y="3101975"/>
          <p14:tracePt t="91381" x="7046913" y="3046413"/>
          <p14:tracePt t="91388" x="6769100" y="2974975"/>
          <p14:tracePt t="91396" x="6489700" y="2919413"/>
          <p14:tracePt t="91404" x="6242050" y="2878138"/>
          <p14:tracePt t="91411" x="5970588" y="2838450"/>
          <p14:tracePt t="91419" x="5700713" y="2798763"/>
          <p14:tracePt t="91426" x="5429250" y="2774950"/>
          <p14:tracePt t="91434" x="5173663" y="2735263"/>
          <p14:tracePt t="91441" x="4951413" y="2711450"/>
          <p14:tracePt t="91449" x="4791075" y="2687638"/>
          <p14:tracePt t="91456" x="4656138" y="2687638"/>
          <p14:tracePt t="91463" x="4567238" y="2671763"/>
          <p14:tracePt t="91471" x="4495800" y="2671763"/>
          <p14:tracePt t="91479" x="4448175" y="2663825"/>
          <p14:tracePt t="91488" x="4408488" y="2663825"/>
          <p14:tracePt t="91493" x="4352925" y="2663825"/>
          <p14:tracePt t="91501" x="4297363" y="2663825"/>
          <p14:tracePt t="91508" x="4225925" y="2663825"/>
          <p14:tracePt t="91519" x="4121150" y="2663825"/>
          <p14:tracePt t="91524" x="4002088" y="2663825"/>
          <p14:tracePt t="91531" x="3843338" y="2671763"/>
          <p14:tracePt t="91539" x="3643313" y="2687638"/>
          <p14:tracePt t="91547" x="3443288" y="2687638"/>
          <p14:tracePt t="91553" x="3292475" y="2687638"/>
          <p14:tracePt t="91561" x="3076575" y="2687638"/>
          <p14:tracePt t="91570" x="2965450" y="2687638"/>
          <p14:tracePt t="91576" x="2822575" y="2687638"/>
          <p14:tracePt t="91584" x="2693988" y="2687638"/>
          <p14:tracePt t="91591" x="2551113" y="2679700"/>
          <p14:tracePt t="91599" x="2400300" y="2671763"/>
          <p14:tracePt t="91606" x="2255838" y="2663825"/>
          <p14:tracePt t="91613" x="2128838" y="2663825"/>
          <p14:tracePt t="91621" x="1992313" y="2655888"/>
          <p14:tracePt t="91629" x="1905000" y="2655888"/>
          <p14:tracePt t="91636" x="1809750" y="2655888"/>
          <p14:tracePt t="91643" x="1722438" y="2655888"/>
          <p14:tracePt t="91651" x="1651000" y="2655888"/>
          <p14:tracePt t="91658" x="1577975" y="2655888"/>
          <p14:tracePt t="91667" x="1498600" y="2655888"/>
          <p14:tracePt t="91673" x="1458913" y="2655888"/>
          <p14:tracePt t="91681" x="1387475" y="2655888"/>
          <p14:tracePt t="91688" x="1339850" y="2671763"/>
          <p14:tracePt t="91696" x="1292225" y="2679700"/>
          <p14:tracePt t="91703" x="1250950" y="2703513"/>
          <p14:tracePt t="91711" x="1227138" y="2719388"/>
          <p14:tracePt t="91720" x="1211263" y="2735263"/>
          <p14:tracePt t="91726" x="1195388" y="2751138"/>
          <p14:tracePt t="91734" x="1179513" y="2767013"/>
          <p14:tracePt t="91741" x="1163638" y="2782888"/>
          <p14:tracePt t="91750" x="1147763" y="2806700"/>
          <p14:tracePt t="91756" x="1147763" y="2814638"/>
          <p14:tracePt t="91763" x="1131888" y="2830513"/>
          <p14:tracePt t="91771" x="1123950" y="2838450"/>
          <p14:tracePt t="91779" x="1116013" y="2854325"/>
          <p14:tracePt t="91786" x="1108075" y="2862263"/>
          <p14:tracePt t="91793" x="1108075" y="2878138"/>
          <p14:tracePt t="91801" x="1108075" y="2886075"/>
          <p14:tracePt t="91808" x="1100138" y="2894013"/>
          <p14:tracePt t="91817" x="1100138" y="2909888"/>
          <p14:tracePt t="91824" x="1100138" y="2919413"/>
          <p14:tracePt t="91831" x="1100138" y="2927350"/>
          <p14:tracePt t="91839" x="1100138" y="2935288"/>
          <p14:tracePt t="91846" x="1100138" y="2951163"/>
          <p14:tracePt t="91861" x="1100138" y="2959100"/>
          <p14:tracePt t="91869" x="1100138" y="2967038"/>
          <p14:tracePt t="91876" x="1108075" y="2967038"/>
          <p14:tracePt t="91884" x="1108075" y="2974975"/>
          <p14:tracePt t="91903" x="1116013" y="2974975"/>
          <p14:tracePt t="91936" x="1116013" y="2982913"/>
          <p14:tracePt t="91943" x="1123950" y="2982913"/>
          <p14:tracePt t="91958" x="1131888" y="2990850"/>
          <p14:tracePt t="91974" x="1139825" y="2990850"/>
          <p14:tracePt t="91989" x="1147763" y="2998788"/>
          <p14:tracePt t="91996" x="1163638" y="2998788"/>
          <p14:tracePt t="92003" x="1187450" y="2998788"/>
          <p14:tracePt t="92011" x="1211263" y="2998788"/>
          <p14:tracePt t="92019" x="1235075" y="2998788"/>
          <p14:tracePt t="92026" x="1266825" y="2990850"/>
          <p14:tracePt t="92034" x="1292225" y="2982913"/>
          <p14:tracePt t="92041" x="1339850" y="2974975"/>
          <p14:tracePt t="92049" x="1387475" y="2967038"/>
          <p14:tracePt t="92056" x="1443038" y="2967038"/>
          <p14:tracePt t="92063" x="1506538" y="2967038"/>
          <p14:tracePt t="92071" x="1570038" y="2959100"/>
          <p14:tracePt t="92078" x="1633538" y="2959100"/>
          <p14:tracePt t="92086" x="1682750" y="2959100"/>
          <p14:tracePt t="92093" x="1738313" y="2959100"/>
          <p14:tracePt t="92102" x="1801813" y="2959100"/>
          <p14:tracePt t="92108" x="1841500" y="2959100"/>
          <p14:tracePt t="92117" x="1897063" y="2959100"/>
          <p14:tracePt t="92124" x="1928813" y="2959100"/>
          <p14:tracePt t="92131" x="1984375" y="2959100"/>
          <p14:tracePt t="92139" x="2017713" y="2959100"/>
          <p14:tracePt t="92146" x="2049463" y="2959100"/>
          <p14:tracePt t="92154" x="2081213" y="2959100"/>
          <p14:tracePt t="92161" x="2112963" y="2959100"/>
          <p14:tracePt t="92169" x="2168525" y="2959100"/>
          <p14:tracePt t="92176" x="2200275" y="2959100"/>
          <p14:tracePt t="92184" x="2232025" y="2959100"/>
          <p14:tracePt t="92191" x="2271713" y="2959100"/>
          <p14:tracePt t="92199" x="2319338" y="2959100"/>
          <p14:tracePt t="92206" x="2359025" y="2959100"/>
          <p14:tracePt t="92213" x="2408238" y="2959100"/>
          <p14:tracePt t="92221" x="2447925" y="2959100"/>
          <p14:tracePt t="92228" x="2495550" y="2959100"/>
          <p14:tracePt t="92236" x="2551113" y="2959100"/>
          <p14:tracePt t="92243" x="2574925" y="2959100"/>
          <p14:tracePt t="92252" x="2598738" y="2959100"/>
          <p14:tracePt t="92258" x="2638425" y="2959100"/>
          <p14:tracePt t="92266" x="2678113" y="2959100"/>
          <p14:tracePt t="92273" x="2701925" y="2959100"/>
          <p14:tracePt t="92281" x="2733675" y="2959100"/>
          <p14:tracePt t="92288" x="2767013" y="2959100"/>
          <p14:tracePt t="92296" x="2798763" y="2959100"/>
          <p14:tracePt t="92303" x="2846388" y="2959100"/>
          <p14:tracePt t="92311" x="2901950" y="2967038"/>
          <p14:tracePt t="92319" x="2941638" y="2967038"/>
          <p14:tracePt t="92326" x="3005138" y="2967038"/>
          <p14:tracePt t="92333" x="3060700" y="2967038"/>
          <p14:tracePt t="92342" x="3100388" y="2967038"/>
          <p14:tracePt t="92349" x="3181350" y="2974975"/>
          <p14:tracePt t="92356" x="3244850" y="2974975"/>
          <p14:tracePt t="92363" x="3316288" y="2974975"/>
          <p14:tracePt t="92372" x="3379788" y="2974975"/>
          <p14:tracePt t="92378" x="3443288" y="2974975"/>
          <p14:tracePt t="92386" x="3500438" y="2974975"/>
          <p14:tracePt t="92393" x="3540125" y="2974975"/>
          <p14:tracePt t="92402" x="3595688" y="2974975"/>
          <p14:tracePt t="92409" x="3651250" y="2974975"/>
          <p14:tracePt t="92418" x="3706813" y="2982913"/>
          <p14:tracePt t="92423" x="3746500" y="2982913"/>
          <p14:tracePt t="92432" x="3802063" y="2982913"/>
          <p14:tracePt t="92439" x="3843338" y="2982913"/>
          <p14:tracePt t="92447" x="3875088" y="2982913"/>
          <p14:tracePt t="92454" x="3930650" y="2990850"/>
          <p14:tracePt t="92462" x="3962400" y="2990850"/>
          <p14:tracePt t="92470" x="3994150" y="2990850"/>
          <p14:tracePt t="92477" x="4041775" y="2990850"/>
          <p14:tracePt t="92484" x="4073525" y="2990850"/>
          <p14:tracePt t="92491" x="4081463" y="2990850"/>
          <p14:tracePt t="92858" x="0" y="0"/>
        </p14:tracePtLst>
        <p14:tracePtLst>
          <p14:tracePt t="94119" x="3746500" y="1674813"/>
          <p14:tracePt t="94215" x="3762375" y="1674813"/>
          <p14:tracePt t="94232" x="3770313" y="1674813"/>
          <p14:tracePt t="94238" x="3778250" y="1674813"/>
          <p14:tracePt t="94246" x="3802063" y="1674813"/>
          <p14:tracePt t="94253" x="3825875" y="1682750"/>
          <p14:tracePt t="94261" x="3843338" y="1682750"/>
          <p14:tracePt t="94268" x="3851275" y="1682750"/>
          <p14:tracePt t="94276" x="3859213" y="1682750"/>
          <p14:tracePt t="94284" x="3867150" y="1682750"/>
          <p14:tracePt t="94300" x="3875088" y="1682750"/>
          <p14:tracePt t="94321" x="3883025" y="1682750"/>
          <p14:tracePt t="94538" x="3890963" y="1682750"/>
          <p14:tracePt t="94546" x="3906838" y="1690688"/>
          <p14:tracePt t="94553" x="3914775" y="1690688"/>
          <p14:tracePt t="94561" x="3930650" y="1690688"/>
          <p14:tracePt t="94568" x="3946525" y="1690688"/>
          <p14:tracePt t="94576" x="3962400" y="1698625"/>
          <p14:tracePt t="94584" x="3970338" y="1706563"/>
          <p14:tracePt t="94592" x="3986213" y="1706563"/>
          <p14:tracePt t="94599" x="4002088" y="1706563"/>
          <p14:tracePt t="94607" x="4010025" y="1714500"/>
          <p14:tracePt t="94614" x="4025900" y="1714500"/>
          <p14:tracePt t="94621" x="4033838" y="1714500"/>
          <p14:tracePt t="95198" x="4041775" y="1714500"/>
          <p14:tracePt t="95580" x="4049713" y="1714500"/>
          <p14:tracePt t="95588" x="4057650" y="1714500"/>
          <p14:tracePt t="95596" x="4081463" y="1722438"/>
          <p14:tracePt t="95604" x="4113213" y="1730375"/>
          <p14:tracePt t="95611" x="4160838" y="1730375"/>
          <p14:tracePt t="95618" x="4200525" y="1738313"/>
          <p14:tracePt t="95626" x="4265613" y="1746250"/>
          <p14:tracePt t="95634" x="4337050" y="1762125"/>
          <p14:tracePt t="95641" x="4400550" y="1770063"/>
          <p14:tracePt t="95649" x="4471988" y="1778000"/>
          <p14:tracePt t="95656" x="4535488" y="1778000"/>
          <p14:tracePt t="95663" x="4616450" y="1778000"/>
          <p14:tracePt t="95671" x="4687888" y="1778000"/>
          <p14:tracePt t="95679" x="4759325" y="1778000"/>
          <p14:tracePt t="95686" x="4822825" y="1778000"/>
          <p14:tracePt t="95693" x="4886325" y="1778000"/>
          <p14:tracePt t="95701" x="4933950" y="1778000"/>
          <p14:tracePt t="95709" x="4975225" y="1778000"/>
          <p14:tracePt t="95716" x="4999038" y="1778000"/>
          <p14:tracePt t="95724" x="5022850" y="1778000"/>
          <p14:tracePt t="95731" x="5038725" y="1778000"/>
          <p14:tracePt t="95739" x="5054600" y="1770063"/>
          <p14:tracePt t="95873" x="5062538" y="1770063"/>
          <p14:tracePt t="95888" x="5078413" y="1762125"/>
          <p14:tracePt t="95896" x="5094288" y="1762125"/>
          <p14:tracePt t="95903" x="5102225" y="1754188"/>
          <p14:tracePt t="95911" x="5126038" y="1746250"/>
          <p14:tracePt t="95919" x="5141913" y="1738313"/>
          <p14:tracePt t="95926" x="5165725" y="1730375"/>
          <p14:tracePt t="95933" x="5189538" y="1722438"/>
          <p14:tracePt t="95941" x="5205413" y="1722438"/>
          <p14:tracePt t="95950" x="5221288" y="1714500"/>
          <p14:tracePt t="95956" x="5229225" y="1714500"/>
          <p14:tracePt t="95964" x="5237163" y="1714500"/>
          <p14:tracePt t="95995" x="5245100" y="1714500"/>
          <p14:tracePt t="96001" x="5245100" y="1706563"/>
          <p14:tracePt t="96047" x="5237163" y="1706563"/>
          <p14:tracePt t="96053" x="5221288" y="1706563"/>
          <p14:tracePt t="96068" x="5205413" y="1706563"/>
          <p14:tracePt t="96076" x="5197475" y="1706563"/>
          <p14:tracePt t="96091" x="5189538" y="1706563"/>
          <p14:tracePt t="96099" x="5181600" y="1706563"/>
          <p14:tracePt t="96203" x="5205413" y="1722438"/>
          <p14:tracePt t="96211" x="5237163" y="1722438"/>
          <p14:tracePt t="96218" x="5284788" y="1738313"/>
          <p14:tracePt t="96226" x="5349875" y="1746250"/>
          <p14:tracePt t="96234" x="5413375" y="1754188"/>
          <p14:tracePt t="96241" x="5461000" y="1762125"/>
          <p14:tracePt t="96250" x="5516563" y="1770063"/>
          <p14:tracePt t="96256" x="5588000" y="1778000"/>
          <p14:tracePt t="96264" x="5651500" y="1785938"/>
          <p14:tracePt t="96271" x="5716588" y="1793875"/>
          <p14:tracePt t="96279" x="5764213" y="1793875"/>
          <p14:tracePt t="96286" x="5795963" y="1801813"/>
          <p14:tracePt t="96294" x="5819775" y="1801813"/>
          <p14:tracePt t="96301" x="5827713" y="1801813"/>
          <p14:tracePt t="96362" x="5819775" y="1801813"/>
          <p14:tracePt t="96369" x="5811838" y="1801813"/>
          <p14:tracePt t="96384" x="5803900" y="1801813"/>
          <p14:tracePt t="96400" x="5795963" y="1801813"/>
          <p14:tracePt t="96414" x="5788025" y="1801813"/>
          <p14:tracePt t="96421" x="5780088" y="1793875"/>
          <p14:tracePt t="96437" x="5772150" y="1793875"/>
          <p14:tracePt t="96444" x="5764213" y="1785938"/>
          <p14:tracePt t="96451" x="5756275" y="1785938"/>
          <p14:tracePt t="96459" x="5740400" y="1785938"/>
          <p14:tracePt t="96468" x="5716588" y="1785938"/>
          <p14:tracePt t="96474" x="5692775" y="1778000"/>
          <p14:tracePt t="96482" x="5667375" y="1762125"/>
          <p14:tracePt t="96489" x="5643563" y="1762125"/>
          <p14:tracePt t="96498" x="5619750" y="1754188"/>
          <p14:tracePt t="96504" x="5588000" y="1746250"/>
          <p14:tracePt t="96512" x="5564188" y="1746250"/>
          <p14:tracePt t="96519" x="5516563" y="1738313"/>
          <p14:tracePt t="96528" x="5492750" y="1730375"/>
          <p14:tracePt t="96534" x="5468938" y="1730375"/>
          <p14:tracePt t="96541" x="5453063" y="1730375"/>
          <p14:tracePt t="96550" x="5445125" y="1730375"/>
          <p14:tracePt t="96557" x="5437188" y="1730375"/>
          <p14:tracePt t="97860" x="0" y="0"/>
        </p14:tracePtLst>
        <p14:tracePtLst>
          <p14:tracePt t="100037" x="7086600" y="2735263"/>
          <p14:tracePt t="100058" x="7086600" y="2743200"/>
          <p14:tracePt t="100065" x="7094538" y="2743200"/>
          <p14:tracePt t="100073" x="7102475" y="2743200"/>
          <p14:tracePt t="100089" x="7110413" y="2743200"/>
          <p14:tracePt t="100103" x="7118350" y="2743200"/>
          <p14:tracePt t="100112" x="7126288" y="2743200"/>
          <p14:tracePt t="100118" x="7135813" y="2743200"/>
          <p14:tracePt t="100127" x="7159625" y="2743200"/>
          <p14:tracePt t="100133" x="7175500" y="2743200"/>
          <p14:tracePt t="100141" x="7207250" y="2743200"/>
          <p14:tracePt t="100148" x="7231063" y="2743200"/>
          <p14:tracePt t="100156" x="7262813" y="2743200"/>
          <p14:tracePt t="100164" x="7302500" y="2751138"/>
          <p14:tracePt t="100171" x="7350125" y="2751138"/>
          <p14:tracePt t="100180" x="7389813" y="2751138"/>
          <p14:tracePt t="100186" x="7445375" y="2759075"/>
          <p14:tracePt t="100194" x="7510463" y="2759075"/>
          <p14:tracePt t="100201" x="7542213" y="2759075"/>
          <p14:tracePt t="100209" x="7597775" y="2767013"/>
          <p14:tracePt t="100216" x="7693025" y="2767013"/>
          <p14:tracePt t="100224" x="7724775" y="2767013"/>
          <p14:tracePt t="100231" x="7748588" y="2767013"/>
          <p14:tracePt t="100238" x="7756525" y="2774950"/>
          <p14:tracePt t="100246" x="7764463" y="2774950"/>
          <p14:tracePt t="100298" x="7764463" y="2782888"/>
          <p14:tracePt t="100313" x="7764463" y="2790825"/>
          <p14:tracePt t="100321" x="7756525" y="2798763"/>
          <p14:tracePt t="100330" x="7740650" y="2814638"/>
          <p14:tracePt t="100336" x="7732713" y="2822575"/>
          <p14:tracePt t="100343" x="7732713" y="2838450"/>
          <p14:tracePt t="100351" x="7724775" y="2846388"/>
          <p14:tracePt t="100359" x="7716838" y="2862263"/>
          <p14:tracePt t="100366" x="7700963" y="2901950"/>
          <p14:tracePt t="100373" x="7685088" y="2927350"/>
          <p14:tracePt t="100381" x="7677150" y="2951163"/>
          <p14:tracePt t="100389" x="7669213" y="2974975"/>
          <p14:tracePt t="100396" x="7653338" y="3014663"/>
          <p14:tracePt t="100403" x="7629525" y="3046413"/>
          <p14:tracePt t="100411" x="7621588" y="3078163"/>
          <p14:tracePt t="100420" x="7621588" y="3109913"/>
          <p14:tracePt t="100427" x="7605713" y="3141663"/>
          <p14:tracePt t="100433" x="7597775" y="3189288"/>
          <p14:tracePt t="100441" x="7589838" y="3205163"/>
          <p14:tracePt t="100449" x="7589838" y="3236913"/>
          <p14:tracePt t="100456" x="7581900" y="3262313"/>
          <p14:tracePt t="100464" x="7581900" y="3286125"/>
          <p14:tracePt t="100471" x="7581900" y="3309938"/>
          <p14:tracePt t="100480" x="7581900" y="3325813"/>
          <p14:tracePt t="100486" x="7581900" y="3349625"/>
          <p14:tracePt t="100493" x="7581900" y="3365500"/>
          <p14:tracePt t="100509" x="7581900" y="3381375"/>
          <p14:tracePt t="100516" x="7589838" y="3381375"/>
          <p14:tracePt t="100523" x="7597775" y="3381375"/>
          <p14:tracePt t="100531" x="7597775" y="3389313"/>
          <p14:tracePt t="100539" x="7605713" y="3389313"/>
          <p14:tracePt t="100546" x="7613650" y="3389313"/>
          <p14:tracePt t="100553" x="7629525" y="3389313"/>
          <p14:tracePt t="100562" x="7645400" y="3397250"/>
          <p14:tracePt t="100568" x="7669213" y="3397250"/>
          <p14:tracePt t="100577" x="7693025" y="3397250"/>
          <p14:tracePt t="100583" x="7708900" y="3397250"/>
          <p14:tracePt t="100591" x="7732713" y="3397250"/>
          <p14:tracePt t="100599" x="7764463" y="3397250"/>
          <p14:tracePt t="100606" x="7796213" y="3397250"/>
          <p14:tracePt t="100613" x="7820025" y="3397250"/>
          <p14:tracePt t="100621" x="7851775" y="3397250"/>
          <p14:tracePt t="100629" x="7885113" y="3397250"/>
          <p14:tracePt t="100636" x="7916863" y="3397250"/>
          <p14:tracePt t="100643" x="7948613" y="3397250"/>
          <p14:tracePt t="100652" x="7980363" y="3397250"/>
          <p14:tracePt t="100659" x="8004175" y="3397250"/>
          <p14:tracePt t="100666" x="8012113" y="3397250"/>
          <p14:tracePt t="100921" x="8012113" y="3405188"/>
          <p14:tracePt t="100931" x="8027988" y="3405188"/>
          <p14:tracePt t="100946" x="8035925" y="3405188"/>
          <p14:tracePt t="100951" x="8043863" y="3405188"/>
          <p14:tracePt t="100959" x="8051800" y="3405188"/>
          <p14:tracePt t="100966" x="8059738" y="3405188"/>
          <p14:tracePt t="100973" x="8067675" y="3413125"/>
          <p14:tracePt t="100981" x="8075613" y="3413125"/>
          <p14:tracePt t="100988" x="8083550" y="3413125"/>
          <p14:tracePt t="101003" x="8091488" y="3413125"/>
          <p14:tracePt t="101013" x="8099425" y="3413125"/>
          <p14:tracePt t="101034" x="8107363" y="3413125"/>
          <p14:tracePt t="105497" x="0" y="0"/>
        </p14:tracePtLst>
        <p14:tracePtLst>
          <p14:tracePt t="112420" x="2311400" y="6267450"/>
          <p14:tracePt t="112456" x="2351088" y="6243638"/>
          <p14:tracePt t="112463" x="2384425" y="6227763"/>
          <p14:tracePt t="112471" x="2408238" y="6219825"/>
          <p14:tracePt t="112479" x="2424113" y="6211888"/>
          <p14:tracePt t="112486" x="2439988" y="6211888"/>
          <p14:tracePt t="112494" x="2447925" y="6211888"/>
          <p14:tracePt t="112509" x="2455863" y="6211888"/>
          <p14:tracePt t="112517" x="2463800" y="6211888"/>
          <p14:tracePt t="112525" x="2471738" y="6211888"/>
          <p14:tracePt t="112532" x="2479675" y="6211888"/>
          <p14:tracePt t="112547" x="2495550" y="6219825"/>
          <p14:tracePt t="112554" x="2511425" y="6227763"/>
          <p14:tracePt t="112561" x="2527300" y="6235700"/>
          <p14:tracePt t="112571" x="2551113" y="6235700"/>
          <p14:tracePt t="112577" x="2582863" y="6235700"/>
          <p14:tracePt t="112585" x="2614613" y="6235700"/>
          <p14:tracePt t="112591" x="2654300" y="6235700"/>
          <p14:tracePt t="112600" x="2686050" y="6235700"/>
          <p14:tracePt t="112606" x="2725738" y="6235700"/>
          <p14:tracePt t="112614" x="2751138" y="6243638"/>
          <p14:tracePt t="112622" x="2782888" y="6251575"/>
          <p14:tracePt t="112629" x="2822575" y="6251575"/>
          <p14:tracePt t="112636" x="2838450" y="6259513"/>
          <p14:tracePt t="112644" x="2870200" y="6267450"/>
          <p14:tracePt t="112652" x="2886075" y="6267450"/>
          <p14:tracePt t="112659" x="2909888" y="6267450"/>
          <p14:tracePt t="112666" x="2925763" y="6267450"/>
          <p14:tracePt t="112674" x="2941638" y="6267450"/>
          <p14:tracePt t="112681" x="2949575" y="6267450"/>
          <p14:tracePt t="112778" x="2957513" y="6267450"/>
          <p14:tracePt t="112786" x="2965450" y="6267450"/>
          <p14:tracePt t="112793" x="2973388" y="6267450"/>
          <p14:tracePt t="112801" x="2981325" y="6267450"/>
          <p14:tracePt t="112809" x="2989263" y="6259513"/>
          <p14:tracePt t="112817" x="3013075" y="6243638"/>
          <p14:tracePt t="112824" x="3028950" y="6243638"/>
          <p14:tracePt t="112832" x="3052763" y="6227763"/>
          <p14:tracePt t="112839" x="3076575" y="6211888"/>
          <p14:tracePt t="112846" x="3109913" y="6196013"/>
          <p14:tracePt t="112854" x="3133725" y="6180138"/>
          <p14:tracePt t="112861" x="3157538" y="6164263"/>
          <p14:tracePt t="112870" x="3173413" y="6156325"/>
          <p14:tracePt t="112877" x="3189288" y="6148388"/>
          <p14:tracePt t="112888" x="3205163" y="6140450"/>
          <p14:tracePt t="112891" x="3221038" y="6132513"/>
          <p14:tracePt t="112900" x="3244850" y="6124575"/>
          <p14:tracePt t="112906" x="3268663" y="6124575"/>
          <p14:tracePt t="112916" x="3292475" y="6124575"/>
          <p14:tracePt t="112921" x="3316288" y="6124575"/>
          <p14:tracePt t="112929" x="3348038" y="6124575"/>
          <p14:tracePt t="112936" x="3371850" y="6124575"/>
          <p14:tracePt t="112944" x="3395663" y="6124575"/>
          <p14:tracePt t="112952" x="3411538" y="6132513"/>
          <p14:tracePt t="112959" x="3435350" y="6140450"/>
          <p14:tracePt t="112966" x="3451225" y="6148388"/>
          <p14:tracePt t="112974" x="3467100" y="6164263"/>
          <p14:tracePt t="112982" x="3476625" y="6164263"/>
          <p14:tracePt t="112989" x="3484563" y="6172200"/>
          <p14:tracePt t="113004" x="3492500" y="6172200"/>
          <p14:tracePt t="113198" x="3500438" y="6172200"/>
          <p14:tracePt t="113221" x="3508375" y="6172200"/>
          <p14:tracePt t="113267" x="3516313" y="6172200"/>
          <p14:tracePt t="113282" x="3524250" y="6172200"/>
          <p14:tracePt t="113297" x="3532188" y="6172200"/>
          <p14:tracePt t="113319" x="3540125" y="6172200"/>
          <p14:tracePt t="113335" x="3540125" y="6164263"/>
          <p14:tracePt t="113341" x="3548063" y="6164263"/>
          <p14:tracePt t="113372" x="3556000" y="6164263"/>
          <p14:tracePt t="113386" x="3563938" y="6164263"/>
          <p14:tracePt t="113394" x="3563938" y="6156325"/>
          <p14:tracePt t="113558" x="3571875" y="6156325"/>
          <p14:tracePt t="113574" x="3579813" y="6156325"/>
          <p14:tracePt t="113612" x="3587750" y="6156325"/>
          <p14:tracePt t="113657" x="3595688" y="6156325"/>
          <p14:tracePt t="113665" x="3603625" y="6156325"/>
          <p14:tracePt t="113686" x="3611563" y="6156325"/>
          <p14:tracePt t="114008" x="3619500" y="6156325"/>
          <p14:tracePt t="114017" x="3627438" y="6140450"/>
          <p14:tracePt t="114023" x="3643313" y="6132513"/>
          <p14:tracePt t="114031" x="3651250" y="6116638"/>
          <p14:tracePt t="114039" x="3667125" y="6100763"/>
          <p14:tracePt t="114046" x="3698875" y="6076950"/>
          <p14:tracePt t="114054" x="3714750" y="6053138"/>
          <p14:tracePt t="114062" x="3746500" y="6029325"/>
          <p14:tracePt t="114069" x="3762375" y="5995988"/>
          <p14:tracePt t="114077" x="3794125" y="5980113"/>
          <p14:tracePt t="114085" x="3817938" y="5948363"/>
          <p14:tracePt t="114092" x="3833813" y="5940425"/>
          <p14:tracePt t="114099" x="3843338" y="5924550"/>
          <p14:tracePt t="114107" x="3851275" y="5924550"/>
          <p14:tracePt t="115200" x="3875088" y="5908675"/>
          <p14:tracePt t="115208" x="3898900" y="5892800"/>
          <p14:tracePt t="115217" x="3938588" y="5876925"/>
          <p14:tracePt t="115224" x="3986213" y="5853113"/>
          <p14:tracePt t="115232" x="4041775" y="5821363"/>
          <p14:tracePt t="115239" x="4097338" y="5797550"/>
          <p14:tracePt t="115248" x="4168775" y="5757863"/>
          <p14:tracePt t="115254" x="4233863" y="5710238"/>
          <p14:tracePt t="115262" x="4313238" y="5662613"/>
          <p14:tracePt t="115269" x="4400550" y="5605463"/>
          <p14:tracePt t="115277" x="4495800" y="5541963"/>
          <p14:tracePt t="115285" x="4600575" y="5478463"/>
          <p14:tracePt t="115291" x="4727575" y="5407025"/>
          <p14:tracePt t="115300" x="4878388" y="5294313"/>
          <p14:tracePt t="115307" x="4999038" y="5238750"/>
          <p14:tracePt t="115315" x="5149850" y="5127625"/>
          <p14:tracePt t="115321" x="5276850" y="5056188"/>
          <p14:tracePt t="115330" x="5357813" y="4992688"/>
          <p14:tracePt t="115337" x="5453063" y="4927600"/>
          <p14:tracePt t="115344" x="5524500" y="4879975"/>
          <p14:tracePt t="115352" x="5603875" y="4832350"/>
          <p14:tracePt t="115359" x="5676900" y="4784725"/>
          <p14:tracePt t="115367" x="5732463" y="4752975"/>
          <p14:tracePt t="115374" x="5780088" y="4713288"/>
          <p14:tracePt t="115382" x="5827713" y="4689475"/>
          <p14:tracePt t="115389" x="5859463" y="4665663"/>
          <p14:tracePt t="115397" x="5899150" y="4633913"/>
          <p14:tracePt t="115405" x="5922963" y="4616450"/>
          <p14:tracePt t="115412" x="5946775" y="4592638"/>
          <p14:tracePt t="115419" x="5978525" y="4584700"/>
          <p14:tracePt t="115426" x="6002338" y="4568825"/>
          <p14:tracePt t="115435" x="6026150" y="4552950"/>
          <p14:tracePt t="115442" x="6043613" y="4537075"/>
          <p14:tracePt t="115450" x="6059488" y="4513263"/>
          <p14:tracePt t="115457" x="6083300" y="4505325"/>
          <p14:tracePt t="115464" x="6107113" y="4481513"/>
          <p14:tracePt t="115471" x="6138863" y="4465638"/>
          <p14:tracePt t="115480" x="6170613" y="4433888"/>
          <p14:tracePt t="115487" x="6210300" y="4402138"/>
          <p14:tracePt t="115494" x="6265863" y="4362450"/>
          <p14:tracePt t="115501" x="6337300" y="4306888"/>
          <p14:tracePt t="115509" x="6418263" y="4257675"/>
          <p14:tracePt t="115517" x="6505575" y="4202113"/>
          <p14:tracePt t="115524" x="6592888" y="4146550"/>
          <p14:tracePt t="115532" x="6632575" y="4130675"/>
          <p14:tracePt t="115539" x="6719888" y="4075113"/>
          <p14:tracePt t="115548" x="6800850" y="4027488"/>
          <p14:tracePt t="115554" x="6880225" y="3987800"/>
          <p14:tracePt t="115561" x="6927850" y="3948113"/>
          <p14:tracePt t="115569" x="6983413" y="3914775"/>
          <p14:tracePt t="115577" x="7023100" y="3883025"/>
          <p14:tracePt t="115586" x="7046913" y="3859213"/>
          <p14:tracePt t="115591" x="7086600" y="3843338"/>
          <p14:tracePt t="115600" x="7102475" y="3819525"/>
          <p14:tracePt t="115607" x="7135813" y="3803650"/>
          <p14:tracePt t="115614" x="7151688" y="3787775"/>
          <p14:tracePt t="115621" x="7175500" y="3763963"/>
          <p14:tracePt t="115629" x="7207250" y="3740150"/>
          <p14:tracePt t="115636" x="7231063" y="3716338"/>
          <p14:tracePt t="115645" x="7270750" y="3684588"/>
          <p14:tracePt t="115652" x="7310438" y="3652838"/>
          <p14:tracePt t="115659" x="7350125" y="3613150"/>
          <p14:tracePt t="115667" x="7397750" y="3571875"/>
          <p14:tracePt t="115675" x="7437438" y="3524250"/>
          <p14:tracePt t="115682" x="7485063" y="3484563"/>
          <p14:tracePt t="115689" x="7542213" y="3429000"/>
          <p14:tracePt t="115697" x="7566025" y="3413125"/>
          <p14:tracePt t="115704" x="7597775" y="3389313"/>
          <p14:tracePt t="115711" x="7629525" y="3365500"/>
          <p14:tracePt t="115720" x="7669213" y="3349625"/>
          <p14:tracePt t="115727" x="7708900" y="3325813"/>
          <p14:tracePt t="115734" x="7724775" y="3302000"/>
          <p14:tracePt t="115742" x="7748588" y="3286125"/>
          <p14:tracePt t="115751" x="7788275" y="3262313"/>
          <p14:tracePt t="115757" x="7804150" y="3244850"/>
          <p14:tracePt t="115765" x="7820025" y="3236913"/>
          <p14:tracePt t="115771" x="7820025" y="3228975"/>
          <p14:tracePt t="115787" x="7827963" y="3228975"/>
          <p14:tracePt t="115794" x="7827963" y="3221038"/>
          <p14:tracePt t="115824" x="7827963" y="3213100"/>
          <p14:tracePt t="115839" x="7835900" y="3213100"/>
          <p14:tracePt t="115884" x="7835900" y="3205163"/>
          <p14:tracePt t="115933" x="7843838" y="3205163"/>
          <p14:tracePt t="115954" x="7851775" y="3197225"/>
          <p14:tracePt t="115971" x="7859713" y="3197225"/>
          <p14:tracePt t="115985" x="7869238" y="3197225"/>
          <p14:tracePt t="116002" x="7869238" y="3189288"/>
          <p14:tracePt t="116006" x="7877175" y="3189288"/>
          <p14:tracePt t="116014" x="7885113" y="3189288"/>
          <p14:tracePt t="116023" x="7900988" y="3189288"/>
          <p14:tracePt t="116030" x="7908925" y="3189288"/>
          <p14:tracePt t="116037" x="7908925" y="3181350"/>
          <p14:tracePt t="116043" x="7924800" y="3173413"/>
          <p14:tracePt t="116053" x="7932738" y="3173413"/>
          <p14:tracePt t="116059" x="7940675" y="3173413"/>
          <p14:tracePt t="116067" x="7948613" y="3173413"/>
          <p14:tracePt t="116113" x="7956550" y="3173413"/>
          <p14:tracePt t="119229" x="7956550" y="3181350"/>
          <p14:tracePt t="119231" x="7948613" y="3197225"/>
          <p14:tracePt t="119231" x="7940675" y="3205163"/>
          <p14:tracePt t="119232" x="7940675" y="3213100"/>
          <p14:tracePt t="119236" x="7932738" y="3213100"/>
          <p14:tracePt t="119298" x="7932738" y="3221038"/>
          <p14:tracePt t="119304" x="7924800" y="3221038"/>
          <p14:tracePt t="119312" x="7908925" y="3228975"/>
          <p14:tracePt t="119319" x="7893050" y="3244850"/>
          <p14:tracePt t="119329" x="7859713" y="3244850"/>
          <p14:tracePt t="119335" x="7820025" y="3252788"/>
          <p14:tracePt t="119342" x="7780338" y="3262313"/>
          <p14:tracePt t="119350" x="7732713" y="3270250"/>
          <p14:tracePt t="119357" x="7669213" y="3286125"/>
          <p14:tracePt t="119366" x="7613650" y="3294063"/>
          <p14:tracePt t="119372" x="7558088" y="3302000"/>
          <p14:tracePt t="119380" x="7502525" y="3309938"/>
          <p14:tracePt t="119387" x="7461250" y="3309938"/>
          <p14:tracePt t="119395" x="7429500" y="3309938"/>
          <p14:tracePt t="119402" x="7397750" y="3317875"/>
          <p14:tracePt t="119410" x="7381875" y="3325813"/>
          <p14:tracePt t="119417" x="7366000" y="3325813"/>
          <p14:tracePt t="119424" x="7358063" y="3333750"/>
          <p14:tracePt t="119431" x="7350125" y="3333750"/>
          <p14:tracePt t="119439" x="7350125" y="3341688"/>
          <p14:tracePt t="119447" x="7342188" y="3341688"/>
          <p14:tracePt t="119454" x="7326313" y="3341688"/>
          <p14:tracePt t="119469" x="7302500" y="3341688"/>
          <p14:tracePt t="119478" x="7294563" y="3341688"/>
          <p14:tracePt t="119484" x="7262813" y="3341688"/>
          <p14:tracePt t="119491" x="7246938" y="3341688"/>
          <p14:tracePt t="119499" x="7223125" y="3341688"/>
          <p14:tracePt t="119507" x="7183438" y="3333750"/>
          <p14:tracePt t="119514" x="7135813" y="3325813"/>
          <p14:tracePt t="119522" x="7094538" y="3317875"/>
          <p14:tracePt t="119530" x="7046913" y="3309938"/>
          <p14:tracePt t="119537" x="6943725" y="3294063"/>
          <p14:tracePt t="119545" x="6888163" y="3278188"/>
          <p14:tracePt t="119551" x="6808788" y="3262313"/>
          <p14:tracePt t="119559" x="6719888" y="3236913"/>
          <p14:tracePt t="119567" x="6632575" y="3213100"/>
          <p14:tracePt t="119574" x="6569075" y="3197225"/>
          <p14:tracePt t="119581" x="6505575" y="3189288"/>
          <p14:tracePt t="119589" x="6457950" y="3173413"/>
          <p14:tracePt t="119597" x="6434138" y="3173413"/>
          <p14:tracePt t="119604" x="6392863" y="3165475"/>
          <p14:tracePt t="119613" x="6369050" y="3165475"/>
          <p14:tracePt t="119619" x="6345238" y="3157538"/>
          <p14:tracePt t="119628" x="6321425" y="3157538"/>
          <p14:tracePt t="119641" x="6313488" y="3157538"/>
          <p14:tracePt t="119649" x="6305550" y="3157538"/>
          <p14:tracePt t="119657" x="6297613" y="3157538"/>
          <p14:tracePt t="119664" x="6281738" y="3157538"/>
          <p14:tracePt t="119672" x="6265863" y="3165475"/>
          <p14:tracePt t="119680" x="6249988" y="3173413"/>
          <p14:tracePt t="119687" x="6242050" y="3173413"/>
          <p14:tracePt t="119695" x="6218238" y="3181350"/>
          <p14:tracePt t="119701" x="6210300" y="3189288"/>
          <p14:tracePt t="119709" x="6202363" y="3189288"/>
          <p14:tracePt t="119770" x="6202363" y="3181350"/>
          <p14:tracePt t="119777" x="6202363" y="3165475"/>
          <p14:tracePt t="119784" x="6202363" y="3157538"/>
          <p14:tracePt t="119792" x="6194425" y="3141663"/>
          <p14:tracePt t="119800" x="6194425" y="3125788"/>
          <p14:tracePt t="119807" x="6194425" y="3109913"/>
          <p14:tracePt t="119814" x="6186488" y="3078163"/>
          <p14:tracePt t="119822" x="6186488" y="3062288"/>
          <p14:tracePt t="119830" x="6186488" y="3038475"/>
          <p14:tracePt t="119837" x="6186488" y="3030538"/>
          <p14:tracePt t="119844" x="6186488" y="3014663"/>
          <p14:tracePt t="119851" x="6186488" y="3006725"/>
          <p14:tracePt t="119866" x="6186488" y="2990850"/>
          <p14:tracePt t="119874" x="6186488" y="2982913"/>
          <p14:tracePt t="119914" x="6162675" y="2974975"/>
          <p14:tracePt t="119919" x="6138863" y="2974975"/>
          <p14:tracePt t="119927" x="6115050" y="2974975"/>
          <p14:tracePt t="119934" x="6075363" y="2974975"/>
          <p14:tracePt t="119942" x="6026150" y="2974975"/>
          <p14:tracePt t="119949" x="5970588" y="2974975"/>
          <p14:tracePt t="119956" x="5930900" y="2967038"/>
          <p14:tracePt t="119964" x="5875338" y="2959100"/>
          <p14:tracePt t="119971" x="5795963" y="2943225"/>
          <p14:tracePt t="119980" x="5740400" y="2935288"/>
          <p14:tracePt t="119986" x="5676900" y="2919413"/>
          <p14:tracePt t="119994" x="5635625" y="2909888"/>
          <p14:tracePt t="120002" x="5595938" y="2909888"/>
          <p14:tracePt t="120010" x="5564188" y="2901950"/>
          <p14:tracePt t="120017" x="5540375" y="2901950"/>
          <p14:tracePt t="120024" x="5524500" y="2901950"/>
          <p14:tracePt t="120031" x="5516563" y="2901950"/>
          <p14:tracePt t="120039" x="5500688" y="2901950"/>
          <p14:tracePt t="120047" x="5492750" y="2901950"/>
          <p14:tracePt t="120054" x="5484813" y="2901950"/>
          <p14:tracePt t="120062" x="5476875" y="2901950"/>
          <p14:tracePt t="120078" x="5468938" y="2901950"/>
          <p14:tracePt t="120084" x="5461000" y="2901950"/>
          <p14:tracePt t="120093" x="5453063" y="2901950"/>
          <p14:tracePt t="120099" x="5437188" y="2901950"/>
          <p14:tracePt t="120107" x="5413375" y="2901950"/>
          <p14:tracePt t="120114" x="5389563" y="2901950"/>
          <p14:tracePt t="120122" x="5365750" y="2901950"/>
          <p14:tracePt t="120131" x="5334000" y="2901950"/>
          <p14:tracePt t="120137" x="5292725" y="2901950"/>
          <p14:tracePt t="120144" x="5253038" y="2901950"/>
          <p14:tracePt t="120152" x="5205413" y="2901950"/>
          <p14:tracePt t="120161" x="5173663" y="2901950"/>
          <p14:tracePt t="120167" x="5133975" y="2901950"/>
          <p14:tracePt t="120175" x="5086350" y="2901950"/>
          <p14:tracePt t="120182" x="5054600" y="2901950"/>
          <p14:tracePt t="120189" x="5038725" y="2901950"/>
          <p14:tracePt t="120197" x="5014913" y="2901950"/>
          <p14:tracePt t="120204" x="5006975" y="2901950"/>
          <p14:tracePt t="120213" x="4999038" y="2901950"/>
          <p14:tracePt t="120410" x="4999038" y="2909888"/>
          <p14:tracePt t="120423" x="4999038" y="2927350"/>
          <p14:tracePt t="120438" x="4999038" y="2943225"/>
          <p14:tracePt t="120448" x="4999038" y="2959100"/>
          <p14:tracePt t="120453" x="5006975" y="2959100"/>
          <p14:tracePt t="120464" x="5014913" y="2967038"/>
          <p14:tracePt t="120471" x="5014913" y="2974975"/>
          <p14:tracePt t="120477" x="5022850" y="2982913"/>
          <p14:tracePt t="120491" x="5022850" y="2990850"/>
          <p14:tracePt t="120499" x="5030788" y="2990850"/>
          <p14:tracePt t="120506" x="5030788" y="2998788"/>
          <p14:tracePt t="120521" x="5030788" y="3006725"/>
          <p14:tracePt t="120551" x="5030788" y="3014663"/>
          <p14:tracePt t="124750" x="5030788" y="3038475"/>
          <p14:tracePt t="124751" x="4991100" y="3165475"/>
          <p14:tracePt t="124752" x="4975225" y="3228975"/>
          <p14:tracePt t="124753" x="4943475" y="3333750"/>
          <p14:tracePt t="124756" x="4943475" y="3389313"/>
          <p14:tracePt t="124758" x="4943475" y="3421063"/>
          <p14:tracePt t="124763" x="4943475" y="3452813"/>
          <p14:tracePt t="124773" x="4959350" y="3476625"/>
          <p14:tracePt t="124779" x="4975225" y="3500438"/>
          <p14:tracePt t="124787" x="5006975" y="3516313"/>
          <p14:tracePt t="124795" x="5038725" y="3532188"/>
          <p14:tracePt t="124802" x="5078413" y="3548063"/>
          <p14:tracePt t="124810" x="5118100" y="3556000"/>
          <p14:tracePt t="124817" x="5173663" y="3571875"/>
          <p14:tracePt t="124826" x="5229225" y="3587750"/>
          <p14:tracePt t="124832" x="5292725" y="3595688"/>
          <p14:tracePt t="124841" x="5349875" y="3595688"/>
          <p14:tracePt t="124847" x="5421313" y="3595688"/>
          <p14:tracePt t="124856" x="5484813" y="3595688"/>
          <p14:tracePt t="124862" x="5556250" y="3595688"/>
          <p14:tracePt t="124869" x="5619750" y="3595688"/>
          <p14:tracePt t="124877" x="5667375" y="3595688"/>
          <p14:tracePt t="124884" x="5724525" y="3595688"/>
          <p14:tracePt t="124894" x="5772150" y="3595688"/>
          <p14:tracePt t="124899" x="5803900" y="3587750"/>
          <p14:tracePt t="124908" x="5843588" y="3587750"/>
          <p14:tracePt t="124915" x="5859463" y="3587750"/>
          <p14:tracePt t="124923" x="5891213" y="3579813"/>
          <p14:tracePt t="124929" x="5915025" y="3579813"/>
          <p14:tracePt t="124937" x="5922963" y="3579813"/>
          <p14:tracePt t="124944" x="5938838" y="3579813"/>
          <p14:tracePt t="124952" x="5954713" y="3579813"/>
          <p14:tracePt t="124959" x="5970588" y="3579813"/>
          <p14:tracePt t="124967" x="5986463" y="3579813"/>
          <p14:tracePt t="124975" x="5994400" y="3579813"/>
          <p14:tracePt t="124982" x="6010275" y="3571875"/>
          <p14:tracePt t="124990" x="6026150" y="3563938"/>
          <p14:tracePt t="124997" x="6043613" y="3556000"/>
          <p14:tracePt t="125005" x="6067425" y="3556000"/>
          <p14:tracePt t="125013" x="6083300" y="3540125"/>
          <p14:tracePt t="125019" x="6099175" y="3532188"/>
          <p14:tracePt t="125027" x="6115050" y="3532188"/>
          <p14:tracePt t="125034" x="6130925" y="3524250"/>
          <p14:tracePt t="125043" x="6154738" y="3516313"/>
          <p14:tracePt t="125049" x="6162675" y="3508375"/>
          <p14:tracePt t="125058" x="6170613" y="3500438"/>
          <p14:tracePt t="125064" x="6186488" y="3492500"/>
          <p14:tracePt t="125072" x="6186488" y="3484563"/>
          <p14:tracePt t="125079" x="6194425" y="3476625"/>
          <p14:tracePt t="125087" x="6202363" y="3476625"/>
          <p14:tracePt t="125094" x="6202363" y="3468688"/>
          <p14:tracePt t="125109" x="6210300" y="3460750"/>
          <p14:tracePt t="125117" x="6210300" y="3444875"/>
          <p14:tracePt t="125125" x="6218238" y="3444875"/>
          <p14:tracePt t="125132" x="6226175" y="3436938"/>
          <p14:tracePt t="125147" x="6226175" y="3429000"/>
          <p14:tracePt t="125154" x="6226175" y="3421063"/>
          <p14:tracePt t="125169" x="6226175" y="3413125"/>
          <p14:tracePt t="125184" x="6226175" y="3405188"/>
          <p14:tracePt t="125192" x="6226175" y="3397250"/>
          <p14:tracePt t="125200" x="6226175" y="3389313"/>
          <p14:tracePt t="125208" x="6226175" y="3381375"/>
          <p14:tracePt t="125214" x="6226175" y="3373438"/>
          <p14:tracePt t="125223" x="6226175" y="3349625"/>
          <p14:tracePt t="125229" x="6226175" y="3341688"/>
          <p14:tracePt t="125237" x="6226175" y="3325813"/>
          <p14:tracePt t="125244" x="6226175" y="3309938"/>
          <p14:tracePt t="125252" x="6226175" y="3302000"/>
          <p14:tracePt t="125259" x="6226175" y="3286125"/>
          <p14:tracePt t="125267" x="6226175" y="3270250"/>
          <p14:tracePt t="125275" x="6218238" y="3252788"/>
          <p14:tracePt t="125282" x="6218238" y="3236913"/>
          <p14:tracePt t="125292" x="6218238" y="3228975"/>
          <p14:tracePt t="125297" x="6218238" y="3221038"/>
          <p14:tracePt t="125359" x="6202363" y="3221038"/>
          <p14:tracePt t="125366" x="6194425" y="3221038"/>
          <p14:tracePt t="125374" x="6170613" y="3236913"/>
          <p14:tracePt t="125380" x="6146800" y="3252788"/>
          <p14:tracePt t="125388" x="6122988" y="3278188"/>
          <p14:tracePt t="125395" x="6099175" y="3302000"/>
          <p14:tracePt t="125403" x="6059488" y="3341688"/>
          <p14:tracePt t="125412" x="6018213" y="3373438"/>
          <p14:tracePt t="125418" x="5986463" y="3405188"/>
          <p14:tracePt t="125427" x="5962650" y="3429000"/>
          <p14:tracePt t="125433" x="5930900" y="3460750"/>
          <p14:tracePt t="125441" x="5899150" y="3484563"/>
          <p14:tracePt t="125449" x="5883275" y="3508375"/>
          <p14:tracePt t="125458" x="5867400" y="3516313"/>
          <p14:tracePt t="125463" x="5843588" y="3532188"/>
          <p14:tracePt t="125470" x="5835650" y="3540125"/>
          <p14:tracePt t="125480" x="5835650" y="3548063"/>
          <p14:tracePt t="125485" x="5827713" y="3548063"/>
          <p14:tracePt t="125561" x="5851525" y="3524250"/>
          <p14:tracePt t="125567" x="5883275" y="3500438"/>
          <p14:tracePt t="125577" x="5907088" y="3476625"/>
          <p14:tracePt t="125583" x="5938838" y="3444875"/>
          <p14:tracePt t="125592" x="5994400" y="3389313"/>
          <p14:tracePt t="125598" x="6059488" y="3333750"/>
          <p14:tracePt t="125606" x="6107113" y="3286125"/>
          <p14:tracePt t="125613" x="6122988" y="3270250"/>
          <p14:tracePt t="125622" x="6162675" y="3236913"/>
          <p14:tracePt t="125628" x="6186488" y="3213100"/>
          <p14:tracePt t="125635" x="6210300" y="3205163"/>
          <p14:tracePt t="125643" x="6226175" y="3189288"/>
          <p14:tracePt t="125653" x="6234113" y="3173413"/>
          <p14:tracePt t="125658" x="6249988" y="3165475"/>
          <p14:tracePt t="125666" x="6249988" y="3157538"/>
          <p14:tracePt t="125674" x="6257925" y="3157538"/>
          <p14:tracePt t="125696" x="6257925" y="3149600"/>
          <p14:tracePt t="125816" x="6257925" y="3165475"/>
          <p14:tracePt t="125823" x="6242050" y="3181350"/>
          <p14:tracePt t="125830" x="6226175" y="3213100"/>
          <p14:tracePt t="125839" x="6218238" y="3236913"/>
          <p14:tracePt t="125845" x="6186488" y="3286125"/>
          <p14:tracePt t="125854" x="6162675" y="3325813"/>
          <p14:tracePt t="125861" x="6138863" y="3373438"/>
          <p14:tracePt t="125868" x="6107113" y="3421063"/>
          <p14:tracePt t="125876" x="6091238" y="3452813"/>
          <p14:tracePt t="125884" x="6067425" y="3492500"/>
          <p14:tracePt t="125895" x="6067425" y="3516313"/>
          <p14:tracePt t="125898" x="6051550" y="3532188"/>
          <p14:tracePt t="125908" x="6051550" y="3548063"/>
          <p14:tracePt t="125920" x="6051550" y="3556000"/>
          <p14:tracePt t="125975" x="6059488" y="3556000"/>
          <p14:tracePt t="125981" x="6107113" y="3524250"/>
          <p14:tracePt t="125989" x="6154738" y="3492500"/>
          <p14:tracePt t="125995" x="6210300" y="3452813"/>
          <p14:tracePt t="126003" x="6281738" y="3397250"/>
          <p14:tracePt t="126011" x="6369050" y="3341688"/>
          <p14:tracePt t="126018" x="6434138" y="3294063"/>
          <p14:tracePt t="126026" x="6513513" y="3244850"/>
          <p14:tracePt t="126033" x="6561138" y="3213100"/>
          <p14:tracePt t="126043" x="6616700" y="3189288"/>
          <p14:tracePt t="126048" x="6632575" y="3181350"/>
          <p14:tracePt t="126057" x="6640513" y="3173413"/>
          <p14:tracePt t="126063" x="6648450" y="3173413"/>
          <p14:tracePt t="126139" x="6648450" y="3181350"/>
          <p14:tracePt t="126147" x="6640513" y="3197225"/>
          <p14:tracePt t="126154" x="6640513" y="3221038"/>
          <p14:tracePt t="126161" x="6632575" y="3244850"/>
          <p14:tracePt t="126168" x="6616700" y="3278188"/>
          <p14:tracePt t="126178" x="6600825" y="3302000"/>
          <p14:tracePt t="126183" x="6592888" y="3341688"/>
          <p14:tracePt t="126191" x="6577013" y="3373438"/>
          <p14:tracePt t="126198" x="6561138" y="3405188"/>
          <p14:tracePt t="126208" x="6545263" y="3429000"/>
          <p14:tracePt t="126214" x="6545263" y="3452813"/>
          <p14:tracePt t="126221" x="6521450" y="3500438"/>
          <p14:tracePt t="126230" x="6505575" y="3516313"/>
          <p14:tracePt t="126235" x="6505575" y="3532188"/>
          <p14:tracePt t="126250" x="6505575" y="3540125"/>
          <p14:tracePt t="126311" x="6513513" y="3532188"/>
          <p14:tracePt t="126319" x="6545263" y="3516313"/>
          <p14:tracePt t="126326" x="6577013" y="3484563"/>
          <p14:tracePt t="126335" x="6616700" y="3460750"/>
          <p14:tracePt t="126341" x="6664325" y="3429000"/>
          <p14:tracePt t="126348" x="6711950" y="3405188"/>
          <p14:tracePt t="126358" x="6743700" y="3397250"/>
          <p14:tracePt t="126363" x="6792913" y="3381375"/>
          <p14:tracePt t="126372" x="6808788" y="3373438"/>
          <p14:tracePt t="126378" x="6824663" y="3365500"/>
          <p14:tracePt t="126394" x="6832600" y="3365500"/>
          <p14:tracePt t="126431" x="6832600" y="3381375"/>
          <p14:tracePt t="126442" x="6832600" y="3405188"/>
          <p14:tracePt t="126446" x="6832600" y="3429000"/>
          <p14:tracePt t="126453" x="6824663" y="3452813"/>
          <p14:tracePt t="126461" x="6824663" y="3468688"/>
          <p14:tracePt t="126468" x="6824663" y="3492500"/>
          <p14:tracePt t="126478" x="6824663" y="3508375"/>
          <p14:tracePt t="126483" x="6824663" y="3524250"/>
          <p14:tracePt t="126490" x="6816725" y="3548063"/>
          <p14:tracePt t="126498" x="6816725" y="3556000"/>
          <p14:tracePt t="126508" x="6816725" y="3563938"/>
          <p14:tracePt t="126512" x="6816725" y="3571875"/>
          <p14:tracePt t="126521" x="6816725" y="3579813"/>
          <p14:tracePt t="126528" x="6816725" y="3587750"/>
          <p14:tracePt t="126589" x="6824663" y="3587750"/>
          <p14:tracePt t="126597" x="6832600" y="3587750"/>
          <p14:tracePt t="126603" x="6848475" y="3587750"/>
          <p14:tracePt t="126611" x="6856413" y="3579813"/>
          <p14:tracePt t="126618" x="6880225" y="3571875"/>
          <p14:tracePt t="126627" x="6896100" y="3563938"/>
          <p14:tracePt t="126633" x="6919913" y="3556000"/>
          <p14:tracePt t="126641" x="6935788" y="3548063"/>
          <p14:tracePt t="126648" x="6951663" y="3548063"/>
          <p14:tracePt t="126657" x="6967538" y="3548063"/>
          <p14:tracePt t="126663" x="6991350" y="3540125"/>
          <p14:tracePt t="126746" x="6999288" y="3540125"/>
          <p14:tracePt t="126753" x="7007225" y="3540125"/>
          <p14:tracePt t="126760" x="7015163" y="3540125"/>
          <p14:tracePt t="126768" x="7031038" y="3548063"/>
          <p14:tracePt t="126776" x="7054850" y="3548063"/>
          <p14:tracePt t="126783" x="7078663" y="3556000"/>
          <p14:tracePt t="126793" x="7102475" y="3556000"/>
          <p14:tracePt t="126799" x="7126288" y="3556000"/>
          <p14:tracePt t="126807" x="7159625" y="3563938"/>
          <p14:tracePt t="126813" x="7175500" y="3563938"/>
          <p14:tracePt t="126821" x="7199313" y="3563938"/>
          <p14:tracePt t="126830" x="7207250" y="3571875"/>
          <p14:tracePt t="126844" x="7215188" y="3571875"/>
          <p14:tracePt t="126850" x="7223125" y="3571875"/>
          <p14:tracePt t="126941" x="7231063" y="3571875"/>
          <p14:tracePt t="126956" x="7239000" y="3571875"/>
          <p14:tracePt t="126963" x="7246938" y="3571875"/>
          <p14:tracePt t="126971" x="7262813" y="3571875"/>
          <p14:tracePt t="126978" x="7294563" y="3571875"/>
          <p14:tracePt t="126985" x="7318375" y="3571875"/>
          <p14:tracePt t="126993" x="7350125" y="3579813"/>
          <p14:tracePt t="127000" x="7397750" y="3579813"/>
          <p14:tracePt t="127009" x="7437438" y="3587750"/>
          <p14:tracePt t="127015" x="7461250" y="3587750"/>
          <p14:tracePt t="127023" x="7485063" y="3595688"/>
          <p14:tracePt t="127031" x="7526338" y="3605213"/>
          <p14:tracePt t="127040" x="7550150" y="3605213"/>
          <p14:tracePt t="127046" x="7566025" y="3613150"/>
          <p14:tracePt t="127053" x="7589838" y="3613150"/>
          <p14:tracePt t="127062" x="7605713" y="3621088"/>
          <p14:tracePt t="127068" x="7613650" y="3621088"/>
          <p14:tracePt t="127076" x="7637463" y="3621088"/>
          <p14:tracePt t="127083" x="7645400" y="3629025"/>
          <p14:tracePt t="127092" x="7661275" y="3629025"/>
          <p14:tracePt t="127098" x="7669213" y="3629025"/>
          <p14:tracePt t="127109" x="7685088" y="3629025"/>
          <p14:tracePt t="127113" x="7693025" y="3629025"/>
          <p14:tracePt t="127122" x="7700963" y="3629025"/>
          <p14:tracePt t="127128" x="7708900" y="3629025"/>
          <p14:tracePt t="127159" x="7716838" y="3629025"/>
          <p14:tracePt t="127846" x="7708900" y="3629025"/>
          <p14:tracePt t="127855" x="7677150" y="3621088"/>
          <p14:tracePt t="127862" x="7653338" y="3605213"/>
          <p14:tracePt t="127870" x="7613650" y="3595688"/>
          <p14:tracePt t="127877" x="7581900" y="3587750"/>
          <p14:tracePt t="127890" x="7526338" y="3571875"/>
          <p14:tracePt t="127893" x="7477125" y="3571875"/>
          <p14:tracePt t="127899" x="7437438" y="3556000"/>
          <p14:tracePt t="127907" x="7389813" y="3556000"/>
          <p14:tracePt t="127914" x="7366000" y="3556000"/>
          <p14:tracePt t="127923" x="7350125" y="3556000"/>
          <p14:tracePt t="127929" x="7334250" y="3556000"/>
          <p14:tracePt t="127937" x="7326313" y="3556000"/>
          <p14:tracePt t="127945" x="7318375" y="3556000"/>
          <p14:tracePt t="127959" x="7310438" y="3563938"/>
          <p14:tracePt t="127974" x="7302500" y="3563938"/>
          <p14:tracePt t="128005" x="7294563" y="3563938"/>
          <p14:tracePt t="128012" x="7286625" y="3563938"/>
          <p14:tracePt t="128020" x="7278688" y="3563938"/>
          <p14:tracePt t="128027" x="7262813" y="3563938"/>
          <p14:tracePt t="128034" x="7223125" y="3563938"/>
          <p14:tracePt t="128042" x="7183438" y="3563938"/>
          <p14:tracePt t="128050" x="7159625" y="3563938"/>
          <p14:tracePt t="128057" x="7126288" y="3563938"/>
          <p14:tracePt t="128064" x="7102475" y="3563938"/>
          <p14:tracePt t="128072" x="7078663" y="3563938"/>
          <p14:tracePt t="128079" x="7054850" y="3556000"/>
          <p14:tracePt t="128088" x="7038975" y="3556000"/>
          <p14:tracePt t="128096" x="7023100" y="3556000"/>
          <p14:tracePt t="128103" x="7007225" y="3556000"/>
          <p14:tracePt t="128109" x="6991350" y="3556000"/>
          <p14:tracePt t="128117" x="6991350" y="3548063"/>
          <p14:tracePt t="128125" x="6983413" y="3548063"/>
          <p14:tracePt t="128155" x="6975475" y="3548063"/>
          <p14:tracePt t="128873" x="6967538" y="3556000"/>
          <p14:tracePt t="128882" x="6959600" y="3571875"/>
          <p14:tracePt t="128897" x="6959600" y="3579813"/>
          <p14:tracePt t="128904" x="6951663" y="3587750"/>
          <p14:tracePt t="128912" x="6943725" y="3595688"/>
          <p14:tracePt t="128921" x="6943725" y="3605213"/>
          <p14:tracePt t="128942" x="6943725" y="3613150"/>
          <p14:tracePt t="129033" x="6943725" y="3605213"/>
          <p14:tracePt t="129047" x="6943725" y="3595688"/>
          <p14:tracePt t="129055" x="6943725" y="3587750"/>
          <p14:tracePt t="129062" x="6935788" y="3579813"/>
          <p14:tracePt t="129070" x="6927850" y="3556000"/>
          <p14:tracePt t="129077" x="6919913" y="3540125"/>
          <p14:tracePt t="129085" x="6904038" y="3524250"/>
          <p14:tracePt t="129091" x="6896100" y="3508375"/>
          <p14:tracePt t="129099" x="6888163" y="3492500"/>
          <p14:tracePt t="129107" x="6880225" y="3476625"/>
          <p14:tracePt t="129114" x="6872288" y="3460750"/>
          <p14:tracePt t="129122" x="6856413" y="3444875"/>
          <p14:tracePt t="129129" x="6856413" y="3421063"/>
          <p14:tracePt t="129137" x="6848475" y="3413125"/>
          <p14:tracePt t="129144" x="6848475" y="3405188"/>
          <p14:tracePt t="129154" x="6840538" y="3397250"/>
          <p14:tracePt t="129160" x="6840538" y="3389313"/>
          <p14:tracePt t="129167" x="6840538" y="3381375"/>
          <p14:tracePt t="129174" x="6832600" y="3373438"/>
          <p14:tracePt t="129182" x="6824663" y="3365500"/>
          <p14:tracePt t="129189" x="6816725" y="3365500"/>
          <p14:tracePt t="129197" x="6816725" y="3357563"/>
          <p14:tracePt t="129206" x="6808788" y="3349625"/>
          <p14:tracePt t="129212" x="6800850" y="3341688"/>
          <p14:tracePt t="129220" x="6784975" y="3333750"/>
          <p14:tracePt t="129227" x="6784975" y="3325813"/>
          <p14:tracePt t="129235" x="6769100" y="3309938"/>
          <p14:tracePt t="129244" x="6751638" y="3302000"/>
          <p14:tracePt t="129249" x="6743700" y="3286125"/>
          <p14:tracePt t="129257" x="6727825" y="3278188"/>
          <p14:tracePt t="129264" x="6711950" y="3262313"/>
          <p14:tracePt t="129274" x="6696075" y="3236913"/>
          <p14:tracePt t="129279" x="6672263" y="3228975"/>
          <p14:tracePt t="129287" x="6664325" y="3205163"/>
          <p14:tracePt t="129294" x="6648450" y="3197225"/>
          <p14:tracePt t="129303" x="6624638" y="3181350"/>
          <p14:tracePt t="129309" x="6608763" y="3165475"/>
          <p14:tracePt t="129318" x="6592888" y="3149600"/>
          <p14:tracePt t="129324" x="6577013" y="3133725"/>
          <p14:tracePt t="129332" x="6553200" y="3125788"/>
          <p14:tracePt t="129341" x="6537325" y="3109913"/>
          <p14:tracePt t="129347" x="6529388" y="3101975"/>
          <p14:tracePt t="129355" x="6505575" y="3094038"/>
          <p14:tracePt t="129362" x="6497638" y="3086100"/>
          <p14:tracePt t="129370" x="6473825" y="3070225"/>
          <p14:tracePt t="129377" x="6457950" y="3070225"/>
          <p14:tracePt t="129384" x="6434138" y="3054350"/>
          <p14:tracePt t="129392" x="6410325" y="3038475"/>
          <p14:tracePt t="129399" x="6392863" y="3038475"/>
          <p14:tracePt t="129407" x="6369050" y="3030538"/>
          <p14:tracePt t="129416" x="6353175" y="3014663"/>
          <p14:tracePt t="129422" x="6329363" y="3006725"/>
          <p14:tracePt t="129429" x="6297613" y="2998788"/>
          <p14:tracePt t="129437" x="6273800" y="2990850"/>
          <p14:tracePt t="129445" x="6249988" y="2982913"/>
          <p14:tracePt t="129453" x="6234113" y="2974975"/>
          <p14:tracePt t="129459" x="6218238" y="2974975"/>
          <p14:tracePt t="129468" x="6202363" y="2967038"/>
          <p14:tracePt t="129475" x="6170613" y="2959100"/>
          <p14:tracePt t="129482" x="6154738" y="2959100"/>
          <p14:tracePt t="129490" x="6146800" y="2959100"/>
          <p14:tracePt t="129497" x="6130925" y="2959100"/>
          <p14:tracePt t="129507" x="6122988" y="2959100"/>
          <p14:tracePt t="129512" x="6107113" y="2959100"/>
          <p14:tracePt t="129521" x="6099175" y="2959100"/>
          <p14:tracePt t="129528" x="6083300" y="2967038"/>
          <p14:tracePt t="129537" x="6067425" y="2974975"/>
          <p14:tracePt t="129542" x="6043613" y="2982913"/>
          <p14:tracePt t="129550" x="6018213" y="2998788"/>
          <p14:tracePt t="129557" x="6010275" y="2998788"/>
          <p14:tracePt t="129565" x="5978525" y="3022600"/>
          <p14:tracePt t="129574" x="5954713" y="3030538"/>
          <p14:tracePt t="129579" x="5938838" y="3046413"/>
          <p14:tracePt t="129589" x="5915025" y="3062288"/>
          <p14:tracePt t="129595" x="5891213" y="3078163"/>
          <p14:tracePt t="129604" x="5875338" y="3094038"/>
          <p14:tracePt t="129609" x="5867400" y="3109913"/>
          <p14:tracePt t="129619" x="5851525" y="3117850"/>
          <p14:tracePt t="129624" x="5843588" y="3133725"/>
          <p14:tracePt t="129632" x="5827713" y="3149600"/>
          <p14:tracePt t="129640" x="5819775" y="3165475"/>
          <p14:tracePt t="129647" x="5803900" y="3173413"/>
          <p14:tracePt t="129656" x="5803900" y="3189288"/>
          <p14:tracePt t="129662" x="5788025" y="3213100"/>
          <p14:tracePt t="129672" x="5780088" y="3221038"/>
          <p14:tracePt t="129678" x="5764213" y="3252788"/>
          <p14:tracePt t="129686" x="5756275" y="3278188"/>
          <p14:tracePt t="129692" x="5756275" y="3294063"/>
          <p14:tracePt t="129700" x="5756275" y="3309938"/>
          <p14:tracePt t="129708" x="5748338" y="3325813"/>
          <p14:tracePt t="129715" x="5748338" y="3333750"/>
          <p14:tracePt t="129723" x="5748338" y="3349625"/>
          <p14:tracePt t="129730" x="5748338" y="3357563"/>
          <p14:tracePt t="129739" x="5748338" y="3373438"/>
          <p14:tracePt t="129745" x="5748338" y="3389313"/>
          <p14:tracePt t="129753" x="5748338" y="3405188"/>
          <p14:tracePt t="129759" x="5748338" y="3421063"/>
          <p14:tracePt t="129769" x="5748338" y="3429000"/>
          <p14:tracePt t="129774" x="5748338" y="3436938"/>
          <p14:tracePt t="129782" x="5748338" y="3444875"/>
          <p14:tracePt t="129790" x="5748338" y="3452813"/>
          <p14:tracePt t="129797" x="5756275" y="3460750"/>
          <p14:tracePt t="129806" x="5756275" y="3468688"/>
          <p14:tracePt t="129812" x="5764213" y="3476625"/>
          <p14:tracePt t="129837" x="5772150" y="3476625"/>
          <p14:tracePt t="129861" x="5780088" y="3476625"/>
          <p14:tracePt t="129870" x="5788025" y="3476625"/>
          <p14:tracePt t="129878" x="5788025" y="3484563"/>
          <p14:tracePt t="129882" x="5795963" y="3484563"/>
          <p14:tracePt t="129891" x="5803900" y="3484563"/>
          <p14:tracePt t="129920" x="5851525" y="3500438"/>
          <p14:tracePt t="129929" x="5867400" y="3508375"/>
          <p14:tracePt t="129934" x="5883275" y="3516313"/>
          <p14:tracePt t="129945" x="5891213" y="3516313"/>
          <p14:tracePt t="129949" x="5907088" y="3524250"/>
          <p14:tracePt t="129956" x="5915025" y="3532188"/>
          <p14:tracePt t="129962" x="5922963" y="3532188"/>
          <p14:tracePt t="129970" x="5930900" y="3532188"/>
          <p14:tracePt t="129977" x="5938838" y="3540125"/>
          <p14:tracePt t="129986" x="5946775" y="3540125"/>
          <p14:tracePt t="129992" x="5954713" y="3548063"/>
          <p14:tracePt t="129999" x="5962650" y="3548063"/>
          <p14:tracePt t="130075" x="5970588" y="3548063"/>
          <p14:tracePt t="130091" x="5978525" y="3548063"/>
          <p14:tracePt t="130098" x="5986463" y="3532188"/>
          <p14:tracePt t="130106" x="5994400" y="3524250"/>
          <p14:tracePt t="130112" x="6002338" y="3516313"/>
          <p14:tracePt t="130121" x="6002338" y="3508375"/>
          <p14:tracePt t="130128" x="6018213" y="3500438"/>
          <p14:tracePt t="130136" x="6018213" y="3484563"/>
          <p14:tracePt t="130143" x="6026150" y="3484563"/>
          <p14:tracePt t="130150" x="6026150" y="3476625"/>
          <p14:tracePt t="130157" x="6034088" y="3476625"/>
          <p14:tracePt t="130165" x="6043613" y="3468688"/>
          <p14:tracePt t="130180" x="6043613" y="3460750"/>
          <p14:tracePt t="130189" x="6043613" y="3452813"/>
          <p14:tracePt t="130195" x="6051550" y="3452813"/>
          <p14:tracePt t="130204" x="6051550" y="3444875"/>
          <p14:tracePt t="130219" x="6059488" y="3429000"/>
          <p14:tracePt t="130224" x="6067425" y="3421063"/>
          <p14:tracePt t="130232" x="6083300" y="3405188"/>
          <p14:tracePt t="130242" x="6091238" y="3389313"/>
          <p14:tracePt t="130248" x="6107113" y="3357563"/>
          <p14:tracePt t="130256" x="6122988" y="3341688"/>
          <p14:tracePt t="130262" x="6146800" y="3317875"/>
          <p14:tracePt t="130270" x="6162675" y="3294063"/>
          <p14:tracePt t="130278" x="6178550" y="3278188"/>
          <p14:tracePt t="130286" x="6210300" y="3252788"/>
          <p14:tracePt t="130292" x="6226175" y="3244850"/>
          <p14:tracePt t="130300" x="6249988" y="3228975"/>
          <p14:tracePt t="130307" x="6265863" y="3228975"/>
          <p14:tracePt t="130315" x="6273800" y="3228975"/>
          <p14:tracePt t="130323" x="6281738" y="3221038"/>
          <p14:tracePt t="130331" x="6297613" y="3221038"/>
          <p14:tracePt t="130339" x="6297613" y="3213100"/>
          <p14:tracePt t="130345" x="6305550" y="3213100"/>
          <p14:tracePt t="130353" x="6313488" y="3213100"/>
          <p14:tracePt t="130360" x="6321425" y="3213100"/>
          <p14:tracePt t="130375" x="6329363" y="3213100"/>
          <p14:tracePt t="130391" x="6337300" y="3213100"/>
          <p14:tracePt t="130398" x="6345238" y="3213100"/>
          <p14:tracePt t="130406" x="6353175" y="3221038"/>
          <p14:tracePt t="130413" x="6369050" y="3236913"/>
          <p14:tracePt t="130420" x="6376988" y="3244850"/>
          <p14:tracePt t="130427" x="6402388" y="3262313"/>
          <p14:tracePt t="130437" x="6410325" y="3278188"/>
          <p14:tracePt t="130442" x="6426200" y="3294063"/>
          <p14:tracePt t="130450" x="6450013" y="3309938"/>
          <p14:tracePt t="130457" x="6457950" y="3325813"/>
          <p14:tracePt t="130465" x="6473825" y="3341688"/>
          <p14:tracePt t="130474" x="6481763" y="3349625"/>
          <p14:tracePt t="130480" x="6481763" y="3365500"/>
          <p14:tracePt t="130489" x="6489700" y="3373438"/>
          <p14:tracePt t="130495" x="6489700" y="3389313"/>
          <p14:tracePt t="130504" x="6489700" y="3397250"/>
          <p14:tracePt t="130510" x="6489700" y="3413125"/>
          <p14:tracePt t="130525" x="6489700" y="3429000"/>
          <p14:tracePt t="130533" x="6489700" y="3436938"/>
          <p14:tracePt t="130540" x="6481763" y="3444875"/>
          <p14:tracePt t="130548" x="6473825" y="3460750"/>
          <p14:tracePt t="130556" x="6457950" y="3468688"/>
          <p14:tracePt t="130563" x="6442075" y="3476625"/>
          <p14:tracePt t="130571" x="6426200" y="3484563"/>
          <p14:tracePt t="130578" x="6410325" y="3484563"/>
          <p14:tracePt t="130586" x="6384925" y="3492500"/>
          <p14:tracePt t="130592" x="6361113" y="3492500"/>
          <p14:tracePt t="130600" x="6329363" y="3500438"/>
          <p14:tracePt t="130607" x="6305550" y="3500438"/>
          <p14:tracePt t="130615" x="6289675" y="3500438"/>
          <p14:tracePt t="130623" x="6265863" y="3500438"/>
          <p14:tracePt t="130630" x="6234113" y="3500438"/>
          <p14:tracePt t="130638" x="6210300" y="3500438"/>
          <p14:tracePt t="130645" x="6194425" y="3492500"/>
          <p14:tracePt t="130653" x="6186488" y="3492500"/>
          <p14:tracePt t="130660" x="6178550" y="3492500"/>
          <p14:tracePt t="130670" x="6178550" y="3484563"/>
          <p14:tracePt t="130675" x="6170613" y="3484563"/>
          <p14:tracePt t="130683" x="6162675" y="3484563"/>
          <p14:tracePt t="130691" x="6162675" y="3476625"/>
          <p14:tracePt t="130697" x="6162675" y="3468688"/>
          <p14:tracePt t="130712" x="6154738" y="3460750"/>
          <p14:tracePt t="130738" x="6154738" y="3452813"/>
          <p14:tracePt t="130751" x="6154738" y="3444875"/>
          <p14:tracePt t="130757" x="6154738" y="3436938"/>
          <p14:tracePt t="130766" x="6162675" y="3421063"/>
          <p14:tracePt t="130773" x="6162675" y="3413125"/>
          <p14:tracePt t="130780" x="6178550" y="3405188"/>
          <p14:tracePt t="130789" x="6186488" y="3397250"/>
          <p14:tracePt t="130795" x="6202363" y="3389313"/>
          <p14:tracePt t="130802" x="6210300" y="3381375"/>
          <p14:tracePt t="130810" x="6218238" y="3381375"/>
          <p14:tracePt t="130819" x="6218238" y="3373438"/>
          <p14:tracePt t="130825" x="6226175" y="3373438"/>
          <p14:tracePt t="131281" x="6234113" y="3373438"/>
          <p14:tracePt t="131289" x="6289675" y="3373438"/>
          <p14:tracePt t="131297" x="6345238" y="3381375"/>
          <p14:tracePt t="131305" x="6410325" y="3389313"/>
          <p14:tracePt t="131312" x="6481763" y="3405188"/>
          <p14:tracePt t="131320" x="6561138" y="3429000"/>
          <p14:tracePt t="131327" x="6648450" y="3452813"/>
          <p14:tracePt t="131335" x="6751638" y="3476625"/>
          <p14:tracePt t="131342" x="6792913" y="3492500"/>
          <p14:tracePt t="131350" x="6888163" y="3516313"/>
          <p14:tracePt t="131358" x="6975475" y="3548063"/>
          <p14:tracePt t="131364" x="7078663" y="3579813"/>
          <p14:tracePt t="131372" x="7143750" y="3595688"/>
          <p14:tracePt t="131379" x="7199313" y="3621088"/>
          <p14:tracePt t="131388" x="7246938" y="3629025"/>
          <p14:tracePt t="131394" x="7278688" y="3644900"/>
          <p14:tracePt t="131402" x="7294563" y="3652838"/>
          <p14:tracePt t="131626" x="7286625" y="3644900"/>
          <p14:tracePt t="131634" x="7270750" y="3629025"/>
          <p14:tracePt t="131642" x="7254875" y="3629025"/>
          <p14:tracePt t="131650" x="7246938" y="3621088"/>
          <p14:tracePt t="131657" x="7231063" y="3613150"/>
          <p14:tracePt t="131664" x="7223125" y="3613150"/>
          <p14:tracePt t="131672" x="7215188" y="3613150"/>
          <p14:tracePt t="131680" x="7215188" y="3605213"/>
          <p14:tracePt t="131687" x="7207250" y="3605213"/>
          <p14:tracePt t="131718" x="7207250" y="3595688"/>
          <p14:tracePt t="131754" x="7207250" y="3587750"/>
          <p14:tracePt t="131808" x="7207250" y="3579813"/>
          <p14:tracePt t="131822" x="7215188" y="3579813"/>
          <p14:tracePt t="131830" x="7223125" y="3579813"/>
          <p14:tracePt t="131845" x="7231063" y="3579813"/>
          <p14:tracePt t="131853" x="7231063" y="3571875"/>
          <p14:tracePt t="131859" x="7239000" y="3571875"/>
          <p14:tracePt t="131875" x="7246938" y="3571875"/>
          <p14:tracePt t="131883" x="7254875" y="3571875"/>
          <p14:tracePt t="131921" x="7262813" y="3571875"/>
          <p14:tracePt t="131935" x="7286625" y="3571875"/>
          <p14:tracePt t="131943" x="7310438" y="3563938"/>
          <p14:tracePt t="131951" x="7342188" y="3563938"/>
          <p14:tracePt t="131957" x="7389813" y="3563938"/>
          <p14:tracePt t="131966" x="7413625" y="3563938"/>
          <p14:tracePt t="131972" x="7469188" y="3563938"/>
          <p14:tracePt t="131980" x="7502525" y="3563938"/>
          <p14:tracePt t="131988" x="7542213" y="3563938"/>
          <p14:tracePt t="131995" x="7605713" y="3563938"/>
          <p14:tracePt t="132003" x="7661275" y="3563938"/>
          <p14:tracePt t="132010" x="7716838" y="3563938"/>
          <p14:tracePt t="132018" x="7756525" y="3563938"/>
          <p14:tracePt t="132025" x="7804150" y="3571875"/>
          <p14:tracePt t="132033" x="7859713" y="3587750"/>
          <p14:tracePt t="132040" x="7893050" y="3595688"/>
          <p14:tracePt t="132047" x="7932738" y="3605213"/>
          <p14:tracePt t="132057" x="7948613" y="3613150"/>
          <p14:tracePt t="132062" x="7972425" y="3621088"/>
          <p14:tracePt t="132071" x="7980363" y="3621088"/>
          <p14:tracePt t="132077" x="7996238" y="3621088"/>
          <p14:tracePt t="132085" x="8012113" y="3621088"/>
          <p14:tracePt t="132101" x="8020050" y="3621088"/>
          <p14:tracePt t="132122" x="8027988" y="3621088"/>
          <p14:tracePt t="132236" x="8012113" y="3621088"/>
          <p14:tracePt t="132243" x="7996238" y="3621088"/>
          <p14:tracePt t="132252" x="7956550" y="3605213"/>
          <p14:tracePt t="132258" x="7908925" y="3587750"/>
          <p14:tracePt t="132266" x="7843838" y="3579813"/>
          <p14:tracePt t="132273" x="7772400" y="3571875"/>
          <p14:tracePt t="132280" x="7716838" y="3563938"/>
          <p14:tracePt t="132289" x="7637463" y="3563938"/>
          <p14:tracePt t="132295" x="7566025" y="3563938"/>
          <p14:tracePt t="132303" x="7477125" y="3563938"/>
          <p14:tracePt t="132310" x="7405688" y="3563938"/>
          <p14:tracePt t="132321" x="7326313" y="3563938"/>
          <p14:tracePt t="132325" x="7278688" y="3563938"/>
          <p14:tracePt t="132334" x="7223125" y="3563938"/>
          <p14:tracePt t="132341" x="7191375" y="3563938"/>
          <p14:tracePt t="132350" x="7159625" y="3563938"/>
          <p14:tracePt t="132357" x="7135813" y="3563938"/>
          <p14:tracePt t="132363" x="7118350" y="3563938"/>
          <p14:tracePt t="132372" x="7102475" y="3563938"/>
          <p14:tracePt t="132379" x="7094538" y="3563938"/>
          <p14:tracePt t="132385" x="7078663" y="3563938"/>
          <p14:tracePt t="132393" x="7070725" y="3563938"/>
          <p14:tracePt t="132402" x="7062788" y="3563938"/>
          <p14:tracePt t="132417" x="7054850" y="3563938"/>
          <p14:tracePt t="132445" x="7046913" y="3563938"/>
          <p14:tracePt t="132596" x="7062788" y="3563938"/>
          <p14:tracePt t="132603" x="7070725" y="3563938"/>
          <p14:tracePt t="132611" x="7102475" y="3563938"/>
          <p14:tracePt t="132620" x="7143750" y="3571875"/>
          <p14:tracePt t="132625" x="7175500" y="3571875"/>
          <p14:tracePt t="132635" x="7207250" y="3579813"/>
          <p14:tracePt t="132640" x="7262813" y="3579813"/>
          <p14:tracePt t="132649" x="7326313" y="3579813"/>
          <p14:tracePt t="132656" x="7397750" y="3579813"/>
          <p14:tracePt t="132663" x="7485063" y="3579813"/>
          <p14:tracePt t="132671" x="7558088" y="3579813"/>
          <p14:tracePt t="132678" x="7637463" y="3579813"/>
          <p14:tracePt t="132686" x="7700963" y="3579813"/>
          <p14:tracePt t="132693" x="7748588" y="3579813"/>
          <p14:tracePt t="132703" x="7804150" y="3579813"/>
          <p14:tracePt t="132708" x="7835900" y="3579813"/>
          <p14:tracePt t="132717" x="7859713" y="3579813"/>
          <p14:tracePt t="132724" x="7869238" y="3579813"/>
          <p14:tracePt t="132730" x="7877175" y="3579813"/>
          <p14:tracePt t="132792" x="7885113" y="3579813"/>
          <p14:tracePt t="132822" x="7893050" y="3579813"/>
          <p14:tracePt t="132828" x="7893050" y="3571875"/>
          <p14:tracePt t="132852" x="7900988" y="3571875"/>
          <p14:tracePt t="132970" x="0" y="0"/>
        </p14:tracePtLst>
        <p14:tracePtLst>
          <p14:tracePt t="138317" x="5684838" y="3629025"/>
          <p14:tracePt t="138391" x="5692775" y="3629025"/>
          <p14:tracePt t="138406" x="5700713" y="3629025"/>
          <p14:tracePt t="138414" x="5708650" y="3629025"/>
          <p14:tracePt t="138446" x="5716588" y="3629025"/>
          <p14:tracePt t="138452" x="5724525" y="3629025"/>
          <p14:tracePt t="138467" x="5724525" y="3621088"/>
          <p14:tracePt t="138482" x="5732463" y="3613150"/>
          <p14:tracePt t="138489" x="5732463" y="3605213"/>
          <p14:tracePt t="138504" x="5740400" y="3595688"/>
          <p14:tracePt t="138512" x="5748338" y="3595688"/>
          <p14:tracePt t="138519" x="5748338" y="3579813"/>
          <p14:tracePt t="138528" x="5764213" y="3571875"/>
          <p14:tracePt t="138534" x="5772150" y="3556000"/>
          <p14:tracePt t="138542" x="5788025" y="3532188"/>
          <p14:tracePt t="138549" x="5803900" y="3508375"/>
          <p14:tracePt t="138557" x="5811838" y="3492500"/>
          <p14:tracePt t="138565" x="5843588" y="3468688"/>
          <p14:tracePt t="138572" x="5851525" y="3452813"/>
          <p14:tracePt t="138580" x="5867400" y="3436938"/>
          <p14:tracePt t="138587" x="5883275" y="3413125"/>
          <p14:tracePt t="138596" x="5899150" y="3389313"/>
          <p14:tracePt t="138602" x="5915025" y="3365500"/>
          <p14:tracePt t="138610" x="5938838" y="3349625"/>
          <p14:tracePt t="138617" x="5946775" y="3309938"/>
          <p14:tracePt t="138626" x="5970588" y="3286125"/>
          <p14:tracePt t="138632" x="5994400" y="3252788"/>
          <p14:tracePt t="138639" x="6002338" y="3221038"/>
          <p14:tracePt t="138648" x="6026150" y="3181350"/>
          <p14:tracePt t="138655" x="6051550" y="3141663"/>
          <p14:tracePt t="138662" x="6059488" y="3125788"/>
          <p14:tracePt t="138671" x="6075363" y="3094038"/>
          <p14:tracePt t="138678" x="6099175" y="3070225"/>
          <p14:tracePt t="138684" x="6122988" y="3030538"/>
          <p14:tracePt t="138692" x="6130925" y="3014663"/>
          <p14:tracePt t="138699" x="6154738" y="2982913"/>
          <p14:tracePt t="138707" x="6170613" y="2967038"/>
          <p14:tracePt t="138715" x="6194425" y="2943225"/>
          <p14:tracePt t="138722" x="6210300" y="2927350"/>
          <p14:tracePt t="138729" x="6226175" y="2909888"/>
          <p14:tracePt t="138737" x="6265863" y="2878138"/>
          <p14:tracePt t="138745" x="6289675" y="2862263"/>
          <p14:tracePt t="138752" x="6305550" y="2854325"/>
          <p14:tracePt t="138759" x="6313488" y="2846388"/>
          <p14:tracePt t="138767" x="6321425" y="2846388"/>
          <p14:tracePt t="138774" x="6329363" y="2846388"/>
          <p14:tracePt t="138790" x="6329363" y="2838450"/>
          <p14:tracePt t="138858" x="6345238" y="2846388"/>
          <p14:tracePt t="138864" x="6353175" y="2854325"/>
          <p14:tracePt t="138872" x="6361113" y="2878138"/>
          <p14:tracePt t="138880" x="6369050" y="2878138"/>
          <p14:tracePt t="138888" x="6384925" y="2894013"/>
          <p14:tracePt t="138898" x="6392863" y="2909888"/>
          <p14:tracePt t="138902" x="6410325" y="2919413"/>
          <p14:tracePt t="138909" x="6426200" y="2943225"/>
          <p14:tracePt t="138918" x="6434138" y="2959100"/>
          <p14:tracePt t="138924" x="6465888" y="2982913"/>
          <p14:tracePt t="138933" x="6473825" y="2998788"/>
          <p14:tracePt t="138939" x="6489700" y="3014663"/>
          <p14:tracePt t="138948" x="6513513" y="3030538"/>
          <p14:tracePt t="138954" x="6529388" y="3054350"/>
          <p14:tracePt t="138962" x="6561138" y="3078163"/>
          <p14:tracePt t="138969" x="6577013" y="3094038"/>
          <p14:tracePt t="138979" x="6600825" y="3117850"/>
          <p14:tracePt t="138984" x="6624638" y="3133725"/>
          <p14:tracePt t="138992" x="6648450" y="3141663"/>
          <p14:tracePt t="138999" x="6664325" y="3157538"/>
          <p14:tracePt t="139007" x="6680200" y="3165475"/>
          <p14:tracePt t="139015" x="6696075" y="3181350"/>
          <p14:tracePt t="139022" x="6711950" y="3181350"/>
          <p14:tracePt t="139031" x="6711950" y="3189288"/>
          <p14:tracePt t="139037" x="6719888" y="3189288"/>
          <p14:tracePt t="139045" x="6727825" y="3197225"/>
          <p14:tracePt t="139052" x="6727825" y="3205163"/>
          <p14:tracePt t="139059" x="6735763" y="3213100"/>
          <p14:tracePt t="139074" x="6735763" y="3221038"/>
          <p14:tracePt t="139082" x="6743700" y="3228975"/>
          <p14:tracePt t="139098" x="6743700" y="3236913"/>
          <p14:tracePt t="139112" x="6751638" y="3252788"/>
          <p14:tracePt t="139120" x="6751638" y="3262313"/>
          <p14:tracePt t="139135" x="6759575" y="3270250"/>
          <p14:tracePt t="139143" x="6759575" y="3278188"/>
          <p14:tracePt t="139150" x="6759575" y="3294063"/>
          <p14:tracePt t="139157" x="6769100" y="3302000"/>
          <p14:tracePt t="139166" x="6769100" y="3309938"/>
          <p14:tracePt t="139172" x="6777038" y="3325813"/>
          <p14:tracePt t="139187" x="6777038" y="3333750"/>
          <p14:tracePt t="139196" x="6777038" y="3341688"/>
          <p14:tracePt t="139202" x="6777038" y="3349625"/>
          <p14:tracePt t="139210" x="6784975" y="3357563"/>
          <p14:tracePt t="139225" x="6784975" y="3373438"/>
          <p14:tracePt t="139233" x="6784975" y="3381375"/>
          <p14:tracePt t="139240" x="6784975" y="3389313"/>
          <p14:tracePt t="139248" x="6792913" y="3397250"/>
          <p14:tracePt t="139255" x="6792913" y="3405188"/>
          <p14:tracePt t="139263" x="6792913" y="3413125"/>
          <p14:tracePt t="139270" x="6792913" y="3429000"/>
          <p14:tracePt t="139279" x="6792913" y="3436938"/>
          <p14:tracePt t="139285" x="6792913" y="3444875"/>
          <p14:tracePt t="139293" x="6792913" y="3452813"/>
          <p14:tracePt t="139299" x="6792913" y="3476625"/>
          <p14:tracePt t="139307" x="6792913" y="3492500"/>
          <p14:tracePt t="139315" x="6792913" y="3508375"/>
          <p14:tracePt t="139323" x="6792913" y="3524250"/>
          <p14:tracePt t="139331" x="6792913" y="3540125"/>
          <p14:tracePt t="139338" x="6792913" y="3556000"/>
          <p14:tracePt t="139345" x="6792913" y="3571875"/>
          <p14:tracePt t="139354" x="6792913" y="3587750"/>
          <p14:tracePt t="139360" x="6792913" y="3605213"/>
          <p14:tracePt t="139368" x="6792913" y="3621088"/>
          <p14:tracePt t="139376" x="6792913" y="3629025"/>
          <p14:tracePt t="139384" x="6792913" y="3668713"/>
          <p14:tracePt t="139390" x="6792913" y="3676650"/>
          <p14:tracePt t="139405" x="6792913" y="3684588"/>
          <p14:tracePt t="139420" x="6792913" y="3692525"/>
          <p14:tracePt t="139431" x="6792913" y="3700463"/>
          <p14:tracePt t="139435" x="6800850" y="3700463"/>
          <p14:tracePt t="139443" x="6800850" y="3708400"/>
          <p14:tracePt t="139639" x="6808788" y="3708400"/>
          <p14:tracePt t="139898" x="6800850" y="3708400"/>
          <p14:tracePt t="139915" x="6792913" y="3708400"/>
          <p14:tracePt t="139923" x="6784975" y="3708400"/>
          <p14:tracePt t="139930" x="0" y="0"/>
        </p14:tracePtLst>
        <p14:tracePtLst>
          <p14:tracePt t="140635" x="4160838" y="5119688"/>
          <p14:tracePt t="140642" x="4160838" y="5127625"/>
          <p14:tracePt t="140664" x="4160838" y="5135563"/>
          <p14:tracePt t="140680" x="4160838" y="5143500"/>
          <p14:tracePt t="140687" x="4160838" y="5151438"/>
          <p14:tracePt t="140695" x="4168775" y="5159375"/>
          <p14:tracePt t="140702" x="4184650" y="5175250"/>
          <p14:tracePt t="140710" x="4200525" y="5183188"/>
          <p14:tracePt t="140717" x="4225925" y="5191125"/>
          <p14:tracePt t="140725" x="4257675" y="5207000"/>
          <p14:tracePt t="140732" x="4305300" y="5214938"/>
          <p14:tracePt t="140739" x="4368800" y="5214938"/>
          <p14:tracePt t="140748" x="4416425" y="5214938"/>
          <p14:tracePt t="140754" x="4487863" y="5214938"/>
          <p14:tracePt t="140762" x="4535488" y="5214938"/>
          <p14:tracePt t="140769" x="4584700" y="5214938"/>
          <p14:tracePt t="140779" x="4632325" y="5214938"/>
          <p14:tracePt t="140784" x="4679950" y="5214938"/>
          <p14:tracePt t="140792" x="4719638" y="5214938"/>
          <p14:tracePt t="140799" x="4759325" y="5214938"/>
          <p14:tracePt t="140808" x="4791075" y="5207000"/>
          <p14:tracePt t="140814" x="4822825" y="5207000"/>
          <p14:tracePt t="140822" x="4846638" y="5199063"/>
          <p14:tracePt t="140830" x="4862513" y="5199063"/>
          <p14:tracePt t="140838" x="4886325" y="5191125"/>
          <p14:tracePt t="140846" x="4910138" y="5191125"/>
          <p14:tracePt t="140853" x="4933950" y="5183188"/>
          <p14:tracePt t="140860" x="4951413" y="5183188"/>
          <p14:tracePt t="140875" x="4959350" y="5183188"/>
          <p14:tracePt t="140896" x="4967288" y="5183188"/>
          <p14:tracePt t="140897" x="4975225" y="5183188"/>
          <p14:tracePt t="140904" x="4983163" y="5183188"/>
          <p14:tracePt t="140912" x="5006975" y="5183188"/>
          <p14:tracePt t="140919" x="5022850" y="5183188"/>
          <p14:tracePt t="140927" x="5062538" y="5183188"/>
          <p14:tracePt t="140934" x="5102225" y="5183188"/>
          <p14:tracePt t="140943" x="5157788" y="5183188"/>
          <p14:tracePt t="140949" x="5213350" y="5191125"/>
          <p14:tracePt t="140957" x="5260975" y="5191125"/>
          <p14:tracePt t="140964" x="5300663" y="5191125"/>
          <p14:tracePt t="140972" x="5318125" y="5191125"/>
          <p14:tracePt t="140980" x="5334000" y="5191125"/>
          <p14:tracePt t="140987" x="5349875" y="5191125"/>
          <p14:tracePt t="140995" x="5357813" y="5191125"/>
          <p14:tracePt t="141084" x="5341938" y="5191125"/>
          <p14:tracePt t="141093" x="5326063" y="5191125"/>
          <p14:tracePt t="141100" x="5292725" y="5191125"/>
          <p14:tracePt t="141107" x="5253038" y="5199063"/>
          <p14:tracePt t="141114" x="5213350" y="5199063"/>
          <p14:tracePt t="141122" x="5181600" y="5207000"/>
          <p14:tracePt t="141131" x="5110163" y="5214938"/>
          <p14:tracePt t="141137" x="5062538" y="5214938"/>
          <p14:tracePt t="141146" x="4999038" y="5222875"/>
          <p14:tracePt t="141152" x="4918075" y="5222875"/>
          <p14:tracePt t="141160" x="4854575" y="5222875"/>
          <p14:tracePt t="141167" x="4783138" y="5222875"/>
          <p14:tracePt t="141175" x="4727575" y="5222875"/>
          <p14:tracePt t="141182" x="4672013" y="5222875"/>
          <p14:tracePt t="141190" x="4632325" y="5222875"/>
          <p14:tracePt t="141197" x="4608513" y="5222875"/>
          <p14:tracePt t="141205" x="4584700" y="5222875"/>
          <p14:tracePt t="141215" x="4576763" y="5222875"/>
          <p14:tracePt t="141219" x="4567238" y="5222875"/>
          <p14:tracePt t="141265" x="4559300" y="5222875"/>
          <p14:tracePt t="141272" x="4551363" y="5222875"/>
          <p14:tracePt t="141296" x="4543425" y="5222875"/>
          <p14:tracePt t="141303" x="4543425" y="5230813"/>
          <p14:tracePt t="141355" x="4535488" y="5230813"/>
          <p14:tracePt t="141393" x="4543425" y="5230813"/>
          <p14:tracePt t="141400" x="4584700" y="5230813"/>
          <p14:tracePt t="141408" x="4608513" y="5230813"/>
          <p14:tracePt t="141414" x="4640263" y="5230813"/>
          <p14:tracePt t="141422" x="4679950" y="5230813"/>
          <p14:tracePt t="141430" x="4719638" y="5230813"/>
          <p14:tracePt t="141438" x="4759325" y="5230813"/>
          <p14:tracePt t="141445" x="4791075" y="5230813"/>
          <p14:tracePt t="141452" x="4838700" y="5230813"/>
          <p14:tracePt t="141460" x="4854575" y="5230813"/>
          <p14:tracePt t="141542" x="4846638" y="5230813"/>
          <p14:tracePt t="141550" x="4838700" y="5230813"/>
          <p14:tracePt t="141558" x="4822825" y="5230813"/>
          <p14:tracePt t="141565" x="4814888" y="5238750"/>
          <p14:tracePt t="141572" x="4799013" y="5238750"/>
          <p14:tracePt t="141580" x="4791075" y="5246688"/>
          <p14:tracePt t="141587" x="4767263" y="5246688"/>
          <p14:tracePt t="141596" x="4743450" y="5246688"/>
          <p14:tracePt t="141603" x="4719638" y="5246688"/>
          <p14:tracePt t="141610" x="4695825" y="5246688"/>
          <p14:tracePt t="141617" x="4672013" y="5246688"/>
          <p14:tracePt t="141627" x="4640263" y="5246688"/>
          <p14:tracePt t="141632" x="4624388" y="5246688"/>
          <p14:tracePt t="141640" x="4600575" y="5246688"/>
          <p14:tracePt t="141647" x="4576763" y="5246688"/>
          <p14:tracePt t="141655" x="4551363" y="5246688"/>
          <p14:tracePt t="141670" x="4543425" y="5246688"/>
          <p14:tracePt t="141870" x="4551363" y="5246688"/>
          <p14:tracePt t="141874" x="4567238" y="5246688"/>
          <p14:tracePt t="141896" x="4624388" y="5246688"/>
          <p14:tracePt t="141902" x="4648200" y="5246688"/>
          <p14:tracePt t="141911" x="4679950" y="5246688"/>
          <p14:tracePt t="141917" x="4711700" y="5246688"/>
          <p14:tracePt t="141929" x="4743450" y="5246688"/>
          <p14:tracePt t="141932" x="4767263" y="5246688"/>
          <p14:tracePt t="141940" x="4791075" y="5246688"/>
          <p14:tracePt t="141947" x="4806950" y="5246688"/>
          <p14:tracePt t="141955" x="4830763" y="5246688"/>
          <p14:tracePt t="141963" x="4854575" y="5246688"/>
          <p14:tracePt t="141971" x="4862513" y="5246688"/>
          <p14:tracePt t="141980" x="4878388" y="5246688"/>
          <p14:tracePt t="141985" x="4886325" y="5246688"/>
          <p14:tracePt t="141994" x="4902200" y="5246688"/>
          <p14:tracePt t="142008" x="4910138" y="5246688"/>
          <p14:tracePt t="142023" x="4918075" y="5246688"/>
          <p14:tracePt t="142037" x="4926013" y="5246688"/>
          <p14:tracePt t="142047" x="4933950" y="5246688"/>
          <p14:tracePt t="142061" x="4943475" y="5246688"/>
          <p14:tracePt t="142068" x="4951413" y="5246688"/>
          <p14:tracePt t="142077" x="4967288" y="5246688"/>
          <p14:tracePt t="142083" x="4983163" y="5246688"/>
          <p14:tracePt t="142091" x="4999038" y="5246688"/>
          <p14:tracePt t="142098" x="5014913" y="5246688"/>
          <p14:tracePt t="142105" x="5030788" y="5246688"/>
          <p14:tracePt t="142113" x="5046663" y="5246688"/>
          <p14:tracePt t="142120" x="5054600" y="5246688"/>
          <p14:tracePt t="142129" x="5062538" y="5246688"/>
          <p14:tracePt t="142135" x="5070475" y="5246688"/>
          <p14:tracePt t="142144" x="5078413" y="5246688"/>
          <p14:tracePt t="142161" x="5086350" y="5246688"/>
          <p14:tracePt t="142236" x="5094288" y="5246688"/>
          <p14:tracePt t="143447" x="5078413" y="5246688"/>
          <p14:tracePt t="143455" x="5054600" y="5254625"/>
          <p14:tracePt t="143463" x="5030788" y="5254625"/>
          <p14:tracePt t="143469" x="4999038" y="5254625"/>
          <p14:tracePt t="143478" x="4959350" y="5254625"/>
          <p14:tracePt t="143484" x="4910138" y="5262563"/>
          <p14:tracePt t="143493" x="4854575" y="5262563"/>
          <p14:tracePt t="143499" x="4791075" y="5262563"/>
          <p14:tracePt t="143509" x="4711700" y="5262563"/>
          <p14:tracePt t="143515" x="4648200" y="5262563"/>
          <p14:tracePt t="143522" x="4600575" y="5262563"/>
          <p14:tracePt t="143529" x="4567238" y="5262563"/>
          <p14:tracePt t="143537" x="4543425" y="5262563"/>
          <p14:tracePt t="143544" x="4535488" y="5262563"/>
          <p14:tracePt t="143552" x="4527550" y="5262563"/>
          <p14:tracePt t="143828" x="4519613" y="5262563"/>
          <p14:tracePt t="143859" x="4511675" y="5262563"/>
          <p14:tracePt t="143873" x="4503738" y="5262563"/>
          <p14:tracePt t="143894" x="4495800" y="5254625"/>
          <p14:tracePt t="143904" x="4487863" y="5246688"/>
          <p14:tracePt t="143912" x="4479925" y="5238750"/>
          <p14:tracePt t="143919" x="4471988" y="5230813"/>
          <p14:tracePt t="143927" x="4464050" y="5222875"/>
          <p14:tracePt t="143934" x="4456113" y="5214938"/>
          <p14:tracePt t="143944" x="4456113" y="5207000"/>
          <p14:tracePt t="143949" x="4448175" y="5191125"/>
          <p14:tracePt t="143958" x="4448175" y="5183188"/>
          <p14:tracePt t="143964" x="4448175" y="5167313"/>
          <p14:tracePt t="143974" x="4440238" y="5159375"/>
          <p14:tracePt t="143979" x="4432300" y="5151438"/>
          <p14:tracePt t="143987" x="4432300" y="5143500"/>
          <p14:tracePt t="144003" x="4432300" y="5135563"/>
          <p14:tracePt t="144010" x="4432300" y="5127625"/>
          <p14:tracePt t="145351" x="4432300" y="5119688"/>
          <p14:tracePt t="145359" x="4432300" y="5111750"/>
          <p14:tracePt t="145367" x="4432300" y="5103813"/>
          <p14:tracePt t="145375" x="4432300" y="5087938"/>
          <p14:tracePt t="145382" x="4432300" y="5064125"/>
          <p14:tracePt t="145390" x="4432300" y="5040313"/>
          <p14:tracePt t="145397" x="4432300" y="5016500"/>
          <p14:tracePt t="145404" x="4432300" y="4984750"/>
          <p14:tracePt t="145412" x="4440238" y="4935538"/>
          <p14:tracePt t="145419" x="4448175" y="4887913"/>
          <p14:tracePt t="145427" x="4464050" y="4832350"/>
          <p14:tracePt t="145434" x="4479925" y="4776788"/>
          <p14:tracePt t="145442" x="4495800" y="4713288"/>
          <p14:tracePt t="145449" x="4511675" y="4649788"/>
          <p14:tracePt t="145457" x="4535488" y="4568825"/>
          <p14:tracePt t="145466" x="4551363" y="4505325"/>
          <p14:tracePt t="145473" x="4576763" y="4433888"/>
          <p14:tracePt t="145479" x="4592638" y="4370388"/>
          <p14:tracePt t="145488" x="4600575" y="4330700"/>
          <p14:tracePt t="145495" x="4616450" y="4281488"/>
          <p14:tracePt t="145502" x="4624388" y="4257675"/>
          <p14:tracePt t="145509" x="4640263" y="4217988"/>
          <p14:tracePt t="145517" x="4656138" y="4170363"/>
          <p14:tracePt t="145525" x="4672013" y="4130675"/>
          <p14:tracePt t="145532" x="4695825" y="4075113"/>
          <p14:tracePt t="145540" x="4711700" y="4027488"/>
          <p14:tracePt t="145547" x="4727575" y="3956050"/>
          <p14:tracePt t="145555" x="4743450" y="3922713"/>
          <p14:tracePt t="145562" x="4751388" y="3883025"/>
          <p14:tracePt t="145569" x="4775200" y="3851275"/>
          <p14:tracePt t="145577" x="4799013" y="3811588"/>
          <p14:tracePt t="145584" x="4814888" y="3787775"/>
          <p14:tracePt t="145593" x="4822825" y="3748088"/>
          <p14:tracePt t="145600" x="4830763" y="3732213"/>
          <p14:tracePt t="145607" x="4838700" y="3700463"/>
          <p14:tracePt t="145614" x="4862513" y="3652838"/>
          <p14:tracePt t="145623" x="4878388" y="3621088"/>
          <p14:tracePt t="145629" x="4902200" y="3579813"/>
          <p14:tracePt t="145637" x="4926013" y="3532188"/>
          <p14:tracePt t="145644" x="4951413" y="3476625"/>
          <p14:tracePt t="145652" x="4959350" y="3452813"/>
          <p14:tracePt t="145660" x="4983163" y="3405188"/>
          <p14:tracePt t="145668" x="5006975" y="3365500"/>
          <p14:tracePt t="145675" x="5022850" y="3341688"/>
          <p14:tracePt t="145682" x="5030788" y="3309938"/>
          <p14:tracePt t="145690" x="5046663" y="3294063"/>
          <p14:tracePt t="145698" x="5054600" y="3270250"/>
          <p14:tracePt t="145705" x="5070475" y="3252788"/>
          <p14:tracePt t="145712" x="5078413" y="3228975"/>
          <p14:tracePt t="145719" x="5094288" y="3213100"/>
          <p14:tracePt t="145727" x="5102225" y="3189288"/>
          <p14:tracePt t="145734" x="5126038" y="3173413"/>
          <p14:tracePt t="145743" x="5133975" y="3141663"/>
          <p14:tracePt t="145749" x="5149850" y="3125788"/>
          <p14:tracePt t="145757" x="5165725" y="3109913"/>
          <p14:tracePt t="145764" x="5173663" y="3094038"/>
          <p14:tracePt t="145772" x="5189538" y="3062288"/>
          <p14:tracePt t="145779" x="5197475" y="3046413"/>
          <p14:tracePt t="145787" x="5213350" y="3030538"/>
          <p14:tracePt t="145794" x="5221288" y="3014663"/>
          <p14:tracePt t="145802" x="5229225" y="2990850"/>
          <p14:tracePt t="145809" x="5237163" y="2974975"/>
          <p14:tracePt t="145817" x="5237163" y="2959100"/>
          <p14:tracePt t="145825" x="5245100" y="2951163"/>
          <p14:tracePt t="145832" x="5245100" y="2935288"/>
          <p14:tracePt t="145847" x="5245100" y="2927350"/>
          <p14:tracePt t="145981" x="5253038" y="2927350"/>
          <p14:tracePt t="146004" x="5260975" y="2919413"/>
          <p14:tracePt t="146011" x="5268913" y="2909888"/>
          <p14:tracePt t="146019" x="5284788" y="2909888"/>
          <p14:tracePt t="146027" x="5300663" y="2909888"/>
          <p14:tracePt t="146034" x="5326063" y="2901950"/>
          <p14:tracePt t="146042" x="5365750" y="2894013"/>
          <p14:tracePt t="146049" x="5397500" y="2886075"/>
          <p14:tracePt t="146058" x="5421313" y="2878138"/>
          <p14:tracePt t="146064" x="5468938" y="2878138"/>
          <p14:tracePt t="146072" x="5500688" y="2878138"/>
          <p14:tracePt t="146079" x="5516563" y="2878138"/>
          <p14:tracePt t="146087" x="5548313" y="2878138"/>
          <p14:tracePt t="146095" x="5580063" y="2878138"/>
          <p14:tracePt t="146102" x="5603875" y="2870200"/>
          <p14:tracePt t="146109" x="5659438" y="2870200"/>
          <p14:tracePt t="146117" x="5676900" y="2862263"/>
          <p14:tracePt t="146125" x="5692775" y="2862263"/>
          <p14:tracePt t="146132" x="5716588" y="2862263"/>
          <p14:tracePt t="146140" x="5740400" y="2862263"/>
          <p14:tracePt t="146147" x="5764213" y="2862263"/>
          <p14:tracePt t="146156" x="5803900" y="2862263"/>
          <p14:tracePt t="146163" x="5851525" y="2862263"/>
          <p14:tracePt t="146169" x="5907088" y="2862263"/>
          <p14:tracePt t="146177" x="5978525" y="2870200"/>
          <p14:tracePt t="146184" x="6034088" y="2878138"/>
          <p14:tracePt t="146193" x="6091238" y="2886075"/>
          <p14:tracePt t="146199" x="6138863" y="2901950"/>
          <p14:tracePt t="146208" x="6170613" y="2901950"/>
          <p14:tracePt t="146215" x="6194425" y="2909888"/>
          <p14:tracePt t="146222" x="6226175" y="2919413"/>
          <p14:tracePt t="146229" x="6249988" y="2919413"/>
          <p14:tracePt t="146238" x="6273800" y="2919413"/>
          <p14:tracePt t="146244" x="6281738" y="2919413"/>
          <p14:tracePt t="146252" x="6297613" y="2919413"/>
          <p14:tracePt t="146267" x="6305550" y="2919413"/>
          <p14:tracePt t="146401" x="6313488" y="2919413"/>
          <p14:tracePt t="146409" x="6329363" y="2927350"/>
          <p14:tracePt t="146417" x="6337300" y="2935288"/>
          <p14:tracePt t="146424" x="6345238" y="2935288"/>
          <p14:tracePt t="146432" x="6353175" y="2943225"/>
          <p14:tracePt t="146440" x="6369050" y="2951163"/>
          <p14:tracePt t="146447" x="6376988" y="2951163"/>
          <p14:tracePt t="146456" x="6384925" y="2951163"/>
          <p14:tracePt t="146469" x="6392863" y="2951163"/>
          <p14:tracePt t="146514" x="6402388" y="2951163"/>
          <p14:tracePt t="146545" x="6410325" y="2951163"/>
          <p14:tracePt t="146575" x="6410325" y="2959100"/>
          <p14:tracePt t="146597" x="6410325" y="2967038"/>
          <p14:tracePt t="146613" x="6410325" y="2974975"/>
          <p14:tracePt t="146627" x="6402388" y="2974975"/>
          <p14:tracePt t="146634" x="6402388" y="2982913"/>
          <p14:tracePt t="146784" x="6392863" y="2982913"/>
          <p14:tracePt t="146821" x="6384925" y="2982913"/>
          <p14:tracePt t="146829" x="6376988" y="2982913"/>
          <p14:tracePt t="146838" x="6376988" y="2990850"/>
          <p14:tracePt t="146844" x="6369050" y="2990850"/>
          <p14:tracePt t="146859" x="6361113" y="2990850"/>
          <p14:tracePt t="146909" x="6353175" y="2990850"/>
          <p14:tracePt t="146919" x="6345238" y="2990850"/>
          <p14:tracePt t="147010" x="6337300" y="2998788"/>
          <p14:tracePt t="147025" x="6337300" y="3022600"/>
          <p14:tracePt t="147032" x="6337300" y="3038475"/>
          <p14:tracePt t="147040" x="6337300" y="3062288"/>
          <p14:tracePt t="147047" x="6329363" y="3094038"/>
          <p14:tracePt t="147055" x="6329363" y="3109913"/>
          <p14:tracePt t="147062" x="6329363" y="3141663"/>
          <p14:tracePt t="147069" x="6329363" y="3181350"/>
          <p14:tracePt t="147077" x="6329363" y="3205163"/>
          <p14:tracePt t="147085" x="6329363" y="3228975"/>
          <p14:tracePt t="147092" x="6329363" y="3244850"/>
          <p14:tracePt t="147099" x="6329363" y="3262313"/>
          <p14:tracePt t="147107" x="6329363" y="3278188"/>
          <p14:tracePt t="147114" x="6329363" y="3294063"/>
          <p14:tracePt t="147122" x="6329363" y="3309938"/>
          <p14:tracePt t="147129" x="6329363" y="3333750"/>
          <p14:tracePt t="147139" x="6329363" y="3349625"/>
          <p14:tracePt t="147144" x="6329363" y="3373438"/>
          <p14:tracePt t="147152" x="6329363" y="3397250"/>
          <p14:tracePt t="147159" x="6329363" y="3421063"/>
          <p14:tracePt t="147167" x="6329363" y="3452813"/>
          <p14:tracePt t="147175" x="6329363" y="3476625"/>
          <p14:tracePt t="147182" x="6329363" y="3508375"/>
          <p14:tracePt t="147190" x="6329363" y="3532188"/>
          <p14:tracePt t="147197" x="6329363" y="3563938"/>
          <p14:tracePt t="147206" x="6329363" y="3595688"/>
          <p14:tracePt t="147212" x="6329363" y="3629025"/>
          <p14:tracePt t="147220" x="6329363" y="3660775"/>
          <p14:tracePt t="147227" x="6329363" y="3684588"/>
          <p14:tracePt t="147235" x="6329363" y="3708400"/>
          <p14:tracePt t="147242" x="6329363" y="3732213"/>
          <p14:tracePt t="147250" x="6329363" y="3748088"/>
          <p14:tracePt t="147257" x="6329363" y="3771900"/>
          <p14:tracePt t="147265" x="6329363" y="3779838"/>
          <p14:tracePt t="147332" x="6329363" y="3771900"/>
          <p14:tracePt t="147341" x="6329363" y="3748088"/>
          <p14:tracePt t="147347" x="6329363" y="3716338"/>
          <p14:tracePt t="147355" x="6329363" y="3684588"/>
          <p14:tracePt t="147362" x="6329363" y="3636963"/>
          <p14:tracePt t="147370" x="6329363" y="3595688"/>
          <p14:tracePt t="147377" x="6329363" y="3548063"/>
          <p14:tracePt t="147384" x="6329363" y="3516313"/>
          <p14:tracePt t="147391" x="6329363" y="3492500"/>
          <p14:tracePt t="147399" x="6329363" y="3468688"/>
          <p14:tracePt t="147408" x="6329363" y="3452813"/>
          <p14:tracePt t="147415" x="6337300" y="3429000"/>
          <p14:tracePt t="147422" x="6337300" y="3413125"/>
          <p14:tracePt t="147429" x="6345238" y="3373438"/>
          <p14:tracePt t="147437" x="6345238" y="3349625"/>
          <p14:tracePt t="147445" x="6345238" y="3333750"/>
          <p14:tracePt t="147452" x="6353175" y="3325813"/>
          <p14:tracePt t="147459" x="6353175" y="3317875"/>
          <p14:tracePt t="147468" x="6353175" y="3302000"/>
          <p14:tracePt t="147474" x="6353175" y="3294063"/>
          <p14:tracePt t="147482" x="6353175" y="3286125"/>
          <p14:tracePt t="147490" x="6353175" y="3278188"/>
          <p14:tracePt t="147498" x="6353175" y="3262313"/>
          <p14:tracePt t="147505" x="6361113" y="3244850"/>
          <p14:tracePt t="147513" x="6361113" y="3228975"/>
          <p14:tracePt t="147520" x="6361113" y="3213100"/>
          <p14:tracePt t="147527" x="6369050" y="3189288"/>
          <p14:tracePt t="147535" x="6369050" y="3165475"/>
          <p14:tracePt t="147542" x="6369050" y="3149600"/>
          <p14:tracePt t="147549" x="6369050" y="3133725"/>
          <p14:tracePt t="147558" x="6369050" y="3117850"/>
          <p14:tracePt t="147565" x="6369050" y="3094038"/>
          <p14:tracePt t="147573" x="6369050" y="3086100"/>
          <p14:tracePt t="147579" x="6376988" y="3070225"/>
          <p14:tracePt t="147589" x="6376988" y="3062288"/>
          <p14:tracePt t="147602" x="6376988" y="3054350"/>
          <p14:tracePt t="147647" x="6376988" y="3046413"/>
          <p14:tracePt t="147894" x="6376988" y="3070225"/>
          <p14:tracePt t="147902" x="6369050" y="3117850"/>
          <p14:tracePt t="147909" x="6361113" y="3173413"/>
          <p14:tracePt t="147917" x="6337300" y="3244850"/>
          <p14:tracePt t="147924" x="6297613" y="3357563"/>
          <p14:tracePt t="147933" x="6249988" y="3492500"/>
          <p14:tracePt t="147941" x="6178550" y="3660775"/>
          <p14:tracePt t="147947" x="6107113" y="3835400"/>
          <p14:tracePt t="147954" x="6043613" y="3963988"/>
          <p14:tracePt t="147963" x="5954713" y="4186238"/>
          <p14:tracePt t="147970" x="5859463" y="4410075"/>
          <p14:tracePt t="147978" x="5732463" y="4665663"/>
          <p14:tracePt t="147985" x="5603875" y="4935538"/>
          <p14:tracePt t="147992" x="5476875" y="5183188"/>
          <p14:tracePt t="147999" x="5349875" y="5454650"/>
          <p14:tracePt t="148007" x="5268913" y="5621338"/>
          <p14:tracePt t="148014" x="5173663" y="5845175"/>
          <p14:tracePt t="148023" x="5102225" y="6029325"/>
          <p14:tracePt t="148029" x="5054600" y="6140450"/>
          <p14:tracePt t="148038" x="5030788" y="6219825"/>
          <p14:tracePt t="148044" x="5006975" y="6267450"/>
          <p14:tracePt t="148052" x="4999038" y="6275388"/>
          <p14:tracePt t="148059" x="4999038" y="6283325"/>
          <p14:tracePt t="148216" x="4991100" y="6283325"/>
          <p14:tracePt t="148223" x="4991100" y="6275388"/>
          <p14:tracePt t="148232" x="4975225" y="6267450"/>
          <p14:tracePt t="148239" x="4967288" y="6267450"/>
          <p14:tracePt t="148247" x="4959350" y="6259513"/>
          <p14:tracePt t="148255" x="4926013" y="6235700"/>
          <p14:tracePt t="148262" x="4910138" y="6227763"/>
          <p14:tracePt t="148269" x="4886325" y="6219825"/>
          <p14:tracePt t="148277" x="4870450" y="6203950"/>
          <p14:tracePt t="148285" x="4862513" y="6196013"/>
          <p14:tracePt t="148292" x="4838700" y="6180138"/>
          <p14:tracePt t="148299" x="4822825" y="6172200"/>
          <p14:tracePt t="148307" x="4814888" y="6164263"/>
          <p14:tracePt t="148314" x="4814888" y="6148388"/>
          <p14:tracePt t="148322" x="4799013" y="6140450"/>
          <p14:tracePt t="148329" x="4791075" y="6124575"/>
          <p14:tracePt t="148338" x="4783138" y="6100763"/>
          <p14:tracePt t="148344" x="4775200" y="6084888"/>
          <p14:tracePt t="148352" x="4767263" y="6061075"/>
          <p14:tracePt t="148359" x="4767263" y="6045200"/>
          <p14:tracePt t="148367" x="4759325" y="6029325"/>
          <p14:tracePt t="148374" x="4759325" y="6005513"/>
          <p14:tracePt t="148382" x="4751388" y="5972175"/>
          <p14:tracePt t="148390" x="4751388" y="5924550"/>
          <p14:tracePt t="148397" x="4751388" y="5892800"/>
          <p14:tracePt t="148405" x="4751388" y="5861050"/>
          <p14:tracePt t="148412" x="4751388" y="5829300"/>
          <p14:tracePt t="148421" x="4751388" y="5781675"/>
          <p14:tracePt t="148427" x="4751388" y="5741988"/>
          <p14:tracePt t="148435" x="4759325" y="5694363"/>
          <p14:tracePt t="148442" x="4775200" y="5645150"/>
          <p14:tracePt t="148449" x="4791075" y="5605463"/>
          <p14:tracePt t="148457" x="4814888" y="5541963"/>
          <p14:tracePt t="148464" x="4838700" y="5510213"/>
          <p14:tracePt t="148473" x="4862513" y="5462588"/>
          <p14:tracePt t="148479" x="4886325" y="5422900"/>
          <p14:tracePt t="148487" x="4910138" y="5375275"/>
          <p14:tracePt t="148494" x="4943475" y="5319713"/>
          <p14:tracePt t="148502" x="4975225" y="5254625"/>
          <p14:tracePt t="148509" x="4983163" y="5214938"/>
          <p14:tracePt t="148517" x="4991100" y="5199063"/>
          <p14:tracePt t="148524" x="4991100" y="5183188"/>
          <p14:tracePt t="148532" x="4999038" y="5167313"/>
          <p14:tracePt t="148541" x="4999038" y="5159375"/>
          <p14:tracePt t="148668" x="5006975" y="5159375"/>
          <p14:tracePt t="148675" x="5014913" y="5159375"/>
          <p14:tracePt t="148684" x="5022850" y="5159375"/>
          <p14:tracePt t="148696" x="5038725" y="5151438"/>
          <p14:tracePt t="148699" x="5046663" y="5143500"/>
          <p14:tracePt t="148708" x="5062538" y="5143500"/>
          <p14:tracePt t="148715" x="5070475" y="5135563"/>
          <p14:tracePt t="148733" x="5086350" y="5127625"/>
          <p14:tracePt t="148791" x="5094288" y="5127625"/>
          <p14:tracePt t="149251" x="5094288" y="5135563"/>
          <p14:tracePt t="149259" x="5094288" y="5143500"/>
          <p14:tracePt t="149267" x="5094288" y="5151438"/>
          <p14:tracePt t="149274" x="5102225" y="5159375"/>
          <p14:tracePt t="149282" x="5110163" y="5167313"/>
          <p14:tracePt t="149290" x="5118100" y="5175250"/>
          <p14:tracePt t="149297" x="5126038" y="5183188"/>
          <p14:tracePt t="149320" x="5133975" y="5183188"/>
          <p14:tracePt t="149364" x="5141913" y="5183188"/>
          <p14:tracePt t="149409" x="5149850" y="5183188"/>
          <p14:tracePt t="149440" x="5157788" y="5183188"/>
          <p14:tracePt t="149746" x="5165725" y="5183188"/>
          <p14:tracePt t="149761" x="5181600" y="5175250"/>
          <p14:tracePt t="149768" x="5229225" y="5127625"/>
          <p14:tracePt t="149776" x="5292725" y="5032375"/>
          <p14:tracePt t="149785" x="5381625" y="4935538"/>
          <p14:tracePt t="149792" x="5453063" y="4872038"/>
          <p14:tracePt t="149799" x="5532438" y="4776788"/>
          <p14:tracePt t="149807" x="5603875" y="4705350"/>
          <p14:tracePt t="149814" x="5708650" y="4592638"/>
          <p14:tracePt t="149824" x="5764213" y="4537075"/>
          <p14:tracePt t="149829" x="5795963" y="4497388"/>
          <p14:tracePt t="149838" x="5811838" y="4481513"/>
          <p14:tracePt t="149844" x="5827713" y="4457700"/>
          <p14:tracePt t="149853" x="5835650" y="4449763"/>
          <p14:tracePt t="149859" x="5835650" y="4441825"/>
          <p14:tracePt t="149868" x="5835650" y="4425950"/>
          <p14:tracePt t="149874" x="5835650" y="4410075"/>
          <p14:tracePt t="149882" x="5843588" y="4402138"/>
          <p14:tracePt t="149890" x="5843588" y="4386263"/>
          <p14:tracePt t="149905" x="5843588" y="4378325"/>
          <p14:tracePt t="149912" x="5851525" y="4362450"/>
          <p14:tracePt t="149920" x="5851525" y="4338638"/>
          <p14:tracePt t="149927" x="5859463" y="4314825"/>
          <p14:tracePt t="149936" x="5867400" y="4306888"/>
          <p14:tracePt t="149942" x="5867400" y="4291013"/>
          <p14:tracePt t="149949" x="5867400" y="4273550"/>
          <p14:tracePt t="149964" x="5867400" y="4265613"/>
          <p14:tracePt t="149972" x="5867400" y="4249738"/>
          <p14:tracePt t="149979" x="5867400" y="4241800"/>
          <p14:tracePt t="149987" x="5867400" y="4233863"/>
          <p14:tracePt t="149994" x="5867400" y="4225925"/>
          <p14:tracePt t="150003" x="5867400" y="4210050"/>
          <p14:tracePt t="150009" x="5867400" y="4202113"/>
          <p14:tracePt t="150017" x="5867400" y="4194175"/>
          <p14:tracePt t="150024" x="5859463" y="4178300"/>
          <p14:tracePt t="150032" x="5851525" y="4162425"/>
          <p14:tracePt t="150039" x="5843588" y="4146550"/>
          <p14:tracePt t="150047" x="5827713" y="4130675"/>
          <p14:tracePt t="150057" x="5819775" y="4122738"/>
          <p14:tracePt t="150062" x="5795963" y="4098925"/>
          <p14:tracePt t="150070" x="5780088" y="4075113"/>
          <p14:tracePt t="150077" x="5764213" y="4059238"/>
          <p14:tracePt t="150086" x="5756275" y="4035425"/>
          <p14:tracePt t="150092" x="5740400" y="4019550"/>
          <p14:tracePt t="150099" x="5740400" y="3995738"/>
          <p14:tracePt t="150107" x="5732463" y="3979863"/>
          <p14:tracePt t="150115" x="5724525" y="3956050"/>
          <p14:tracePt t="150122" x="5724525" y="3938588"/>
          <p14:tracePt t="150129" x="5724525" y="3906838"/>
          <p14:tracePt t="150138" x="5724525" y="3890963"/>
          <p14:tracePt t="150144" x="5724525" y="3859213"/>
          <p14:tracePt t="150152" x="5732463" y="3843338"/>
          <p14:tracePt t="150159" x="5732463" y="3819525"/>
          <p14:tracePt t="150168" x="5732463" y="3803650"/>
          <p14:tracePt t="150174" x="5748338" y="3787775"/>
          <p14:tracePt t="150182" x="5748338" y="3779838"/>
          <p14:tracePt t="150189" x="5748338" y="3771900"/>
          <p14:tracePt t="150197" x="5756275" y="3763963"/>
          <p14:tracePt t="150205" x="5756275" y="3756025"/>
          <p14:tracePt t="150212" x="5764213" y="3756025"/>
          <p14:tracePt t="150220" x="5764213" y="3748088"/>
          <p14:tracePt t="150249" x="5772150" y="3748088"/>
          <p14:tracePt t="150296" x="5780088" y="3748088"/>
          <p14:tracePt t="150305" x="5780088" y="3740150"/>
          <p14:tracePt t="150310" x="5788025" y="3740150"/>
          <p14:tracePt t="150326" x="5795963" y="3740150"/>
          <p14:tracePt t="150348" x="5803900" y="3740150"/>
          <p14:tracePt t="150363" x="5819775" y="3740150"/>
          <p14:tracePt t="150372" x="5835650" y="3740150"/>
          <p14:tracePt t="150378" x="5843588" y="3740150"/>
          <p14:tracePt t="150387" x="5891213" y="3748088"/>
          <p14:tracePt t="150393" x="5946775" y="3763963"/>
          <p14:tracePt t="150401" x="6018213" y="3787775"/>
          <p14:tracePt t="150408" x="6107113" y="3811588"/>
          <p14:tracePt t="150415" x="6170613" y="3835400"/>
          <p14:tracePt t="150424" x="6257925" y="3859213"/>
          <p14:tracePt t="150430" x="6345238" y="3898900"/>
          <p14:tracePt t="150439" x="6410325" y="3914775"/>
          <p14:tracePt t="150446" x="6497638" y="3948113"/>
          <p14:tracePt t="150454" x="6569075" y="3963988"/>
          <p14:tracePt t="150460" x="6632575" y="3987800"/>
          <p14:tracePt t="150469" x="6664325" y="4003675"/>
          <p14:tracePt t="150477" x="6711950" y="4011613"/>
          <p14:tracePt t="150483" x="6759575" y="4027488"/>
          <p14:tracePt t="150491" x="6792913" y="4027488"/>
          <p14:tracePt t="150498" x="6816725" y="4035425"/>
          <p14:tracePt t="150508" x="6832600" y="4035425"/>
          <p14:tracePt t="150513" x="6840538" y="4035425"/>
          <p14:tracePt t="150522" x="6848475" y="4035425"/>
          <p14:tracePt t="150528" x="6856413" y="4035425"/>
          <p14:tracePt t="150537" x="6872288" y="4035425"/>
          <p14:tracePt t="150543" x="6880225" y="4035425"/>
          <p14:tracePt t="150554" x="6888163" y="4035425"/>
          <p14:tracePt t="150558" x="6896100" y="4035425"/>
          <p14:tracePt t="150574" x="6904038" y="4035425"/>
          <p14:tracePt t="150580" x="6911975" y="4035425"/>
          <p14:tracePt t="150590" x="6935788" y="4035425"/>
          <p14:tracePt t="150595" x="6951663" y="4035425"/>
          <p14:tracePt t="150604" x="6967538" y="4027488"/>
          <p14:tracePt t="150610" x="6991350" y="4027488"/>
          <p14:tracePt t="150618" x="6999288" y="4019550"/>
          <p14:tracePt t="150625" x="7023100" y="4019550"/>
          <p14:tracePt t="150633" x="7054850" y="4011613"/>
          <p14:tracePt t="150641" x="7070725" y="4011613"/>
          <p14:tracePt t="150648" x="7094538" y="4011613"/>
          <p14:tracePt t="150657" x="7102475" y="4003675"/>
          <p14:tracePt t="150663" x="7118350" y="3995738"/>
          <p14:tracePt t="150671" x="7135813" y="3987800"/>
          <p14:tracePt t="150678" x="7143750" y="3987800"/>
          <p14:tracePt t="150687" x="7159625" y="3971925"/>
          <p14:tracePt t="150692" x="7175500" y="3963988"/>
          <p14:tracePt t="150702" x="7183438" y="3956050"/>
          <p14:tracePt t="150710" x="7191375" y="3948113"/>
          <p14:tracePt t="150715" x="7191375" y="3930650"/>
          <p14:tracePt t="150724" x="7191375" y="3922713"/>
          <p14:tracePt t="150730" x="7199313" y="3914775"/>
          <p14:tracePt t="150741" x="7199313" y="3906838"/>
          <p14:tracePt t="150745" x="7199313" y="3898900"/>
          <p14:tracePt t="150753" x="7207250" y="3883025"/>
          <p14:tracePt t="150760" x="7207250" y="3875088"/>
          <p14:tracePt t="150771" x="7207250" y="3859213"/>
          <p14:tracePt t="150776" x="7199313" y="3835400"/>
          <p14:tracePt t="150783" x="7191375" y="3819525"/>
          <p14:tracePt t="150791" x="7183438" y="3811588"/>
          <p14:tracePt t="150798" x="7175500" y="3787775"/>
          <p14:tracePt t="150806" x="7159625" y="3771900"/>
          <p14:tracePt t="150813" x="7151688" y="3748088"/>
          <p14:tracePt t="150820" x="7143750" y="3740150"/>
          <p14:tracePt t="150828" x="7126288" y="3716338"/>
          <p14:tracePt t="150837" x="7110413" y="3700463"/>
          <p14:tracePt t="150843" x="7102475" y="3692525"/>
          <p14:tracePt t="150851" x="7094538" y="3676650"/>
          <p14:tracePt t="150858" x="7078663" y="3660775"/>
          <p14:tracePt t="150865" x="7078663" y="3652838"/>
          <p14:tracePt t="150874" x="7070725" y="3644900"/>
          <p14:tracePt t="150895" x="7062788" y="3636963"/>
          <p14:tracePt t="150933" x="7054850" y="3636963"/>
          <p14:tracePt t="150948" x="7046913" y="3636963"/>
          <p14:tracePt t="150963" x="7038975" y="3636963"/>
          <p14:tracePt t="150979" x="7031038" y="3644900"/>
          <p14:tracePt t="150993" x="7023100" y="3644900"/>
          <p14:tracePt t="151001" x="7015163" y="3652838"/>
          <p14:tracePt t="151015" x="7015163" y="3660775"/>
          <p14:tracePt t="151023" x="7007225" y="3660775"/>
          <p14:tracePt t="151030" x="7007225" y="3668713"/>
          <p14:tracePt t="151045" x="6999288" y="3676650"/>
          <p14:tracePt t="151060" x="6991350" y="3676650"/>
          <p14:tracePt t="151075" x="6991350" y="3684588"/>
          <p14:tracePt t="151099" x="6983413" y="3684588"/>
          <p14:tracePt t="153280" x="6975475" y="3684588"/>
          <p14:tracePt t="153282" x="6951663" y="3684588"/>
          <p14:tracePt t="153286" x="6935788" y="3684588"/>
          <p14:tracePt t="153294" x="6919913" y="3684588"/>
          <p14:tracePt t="153302" x="6896100" y="3684588"/>
          <p14:tracePt t="153309" x="6880225" y="3684588"/>
          <p14:tracePt t="153318" x="6856413" y="3684588"/>
          <p14:tracePt t="153324" x="6832600" y="3684588"/>
          <p14:tracePt t="153333" x="6808788" y="3684588"/>
          <p14:tracePt t="153339" x="6784975" y="3684588"/>
          <p14:tracePt t="153348" x="6759575" y="3676650"/>
          <p14:tracePt t="153355" x="6727825" y="3676650"/>
          <p14:tracePt t="153362" x="6704013" y="3676650"/>
          <p14:tracePt t="153370" x="6680200" y="3676650"/>
          <p14:tracePt t="153377" x="6648450" y="3676650"/>
          <p14:tracePt t="153385" x="6616700" y="3676650"/>
          <p14:tracePt t="153392" x="6577013" y="3676650"/>
          <p14:tracePt t="153400" x="6529388" y="3676650"/>
          <p14:tracePt t="153407" x="6473825" y="3676650"/>
          <p14:tracePt t="153414" x="6418263" y="3660775"/>
          <p14:tracePt t="153422" x="6369050" y="3660775"/>
          <p14:tracePt t="153429" x="6313488" y="3644900"/>
          <p14:tracePt t="153437" x="6257925" y="3644900"/>
          <p14:tracePt t="153444" x="6202363" y="3629025"/>
          <p14:tracePt t="153452" x="6146800" y="3629025"/>
          <p14:tracePt t="153459" x="6091238" y="3621088"/>
          <p14:tracePt t="153466" x="6051550" y="3621088"/>
          <p14:tracePt t="153474" x="6010275" y="3613150"/>
          <p14:tracePt t="153483" x="5994400" y="3613150"/>
          <p14:tracePt t="153489" x="5962650" y="3613150"/>
          <p14:tracePt t="153497" x="5946775" y="3613150"/>
          <p14:tracePt t="153504" x="5930900" y="3613150"/>
          <p14:tracePt t="153512" x="5922963" y="3613150"/>
          <p14:tracePt t="153520" x="5915025" y="3613150"/>
          <p14:tracePt t="153602" x="5907088" y="3613150"/>
          <p14:tracePt t="153618" x="5899150" y="3613150"/>
          <p14:tracePt t="153624" x="5891213" y="3613150"/>
          <p14:tracePt t="153639" x="5875338" y="3621088"/>
          <p14:tracePt t="153647" x="5867400" y="3621088"/>
          <p14:tracePt t="153662" x="5859463" y="3629025"/>
          <p14:tracePt t="153692" x="5851525" y="3629025"/>
          <p14:tracePt t="153700" x="5843588" y="3629025"/>
          <p14:tracePt t="153745" x="5835650" y="3636963"/>
          <p14:tracePt t="153760" x="5827713" y="3636963"/>
          <p14:tracePt t="153767" x="5827713" y="3644900"/>
          <p14:tracePt t="153775" x="5819775" y="3644900"/>
          <p14:tracePt t="153784" x="5811838" y="3644900"/>
          <p14:tracePt t="153901" x="5819775" y="3644900"/>
          <p14:tracePt t="153909" x="5827713" y="3644900"/>
          <p14:tracePt t="153917" x="5843588" y="3644900"/>
          <p14:tracePt t="153924" x="5867400" y="3644900"/>
          <p14:tracePt t="153932" x="5891213" y="3652838"/>
          <p14:tracePt t="153939" x="5922963" y="3652838"/>
          <p14:tracePt t="153948" x="5962650" y="3652838"/>
          <p14:tracePt t="153954" x="6002338" y="3652838"/>
          <p14:tracePt t="153962" x="6034088" y="3652838"/>
          <p14:tracePt t="153970" x="6083300" y="3652838"/>
          <p14:tracePt t="153977" x="6138863" y="3652838"/>
          <p14:tracePt t="153985" x="6194425" y="3652838"/>
          <p14:tracePt t="153992" x="6234113" y="3652838"/>
          <p14:tracePt t="154000" x="6297613" y="3652838"/>
          <p14:tracePt t="154007" x="6329363" y="3652838"/>
          <p14:tracePt t="154016" x="6369050" y="3652838"/>
          <p14:tracePt t="154022" x="6410325" y="3652838"/>
          <p14:tracePt t="154029" x="6442075" y="3652838"/>
          <p14:tracePt t="154037" x="6465888" y="3652838"/>
          <p14:tracePt t="154046" x="6489700" y="3652838"/>
          <p14:tracePt t="154052" x="6505575" y="3652838"/>
          <p14:tracePt t="154059" x="6537325" y="3660775"/>
          <p14:tracePt t="154068" x="6553200" y="3660775"/>
          <p14:tracePt t="154074" x="6577013" y="3660775"/>
          <p14:tracePt t="154083" x="6592888" y="3660775"/>
          <p14:tracePt t="154089" x="6608763" y="3660775"/>
          <p14:tracePt t="154098" x="6624638" y="3668713"/>
          <p14:tracePt t="154105" x="6640513" y="3668713"/>
          <p14:tracePt t="154112" x="6656388" y="3668713"/>
          <p14:tracePt t="154119" x="6680200" y="3668713"/>
          <p14:tracePt t="154127" x="6696075" y="3676650"/>
          <p14:tracePt t="154135" x="6711950" y="3676650"/>
          <p14:tracePt t="154142" x="6719888" y="3676650"/>
          <p14:tracePt t="154150" x="6735763" y="3676650"/>
          <p14:tracePt t="154157" x="6751638" y="3676650"/>
          <p14:tracePt t="154166" x="6769100" y="3676650"/>
          <p14:tracePt t="154172" x="6792913" y="3676650"/>
          <p14:tracePt t="154180" x="6816725" y="3676650"/>
          <p14:tracePt t="154187" x="6840538" y="3676650"/>
          <p14:tracePt t="154195" x="6872288" y="3668713"/>
          <p14:tracePt t="154204" x="6896100" y="3668713"/>
          <p14:tracePt t="154210" x="6911975" y="3668713"/>
          <p14:tracePt t="154219" x="6927850" y="3668713"/>
          <p14:tracePt t="154225" x="6951663" y="3660775"/>
          <p14:tracePt t="154234" x="6975475" y="3660775"/>
          <p14:tracePt t="154240" x="6991350" y="3652838"/>
          <p14:tracePt t="154255" x="7007225" y="3652838"/>
          <p14:tracePt t="154262" x="7007225" y="3644900"/>
          <p14:tracePt t="154270" x="7015163" y="3644900"/>
          <p14:tracePt t="154277" x="7023100" y="3636963"/>
          <p14:tracePt t="154285" x="7031038" y="3636963"/>
          <p14:tracePt t="155528" x="7023100" y="3636963"/>
          <p14:tracePt t="155537" x="7015163" y="3636963"/>
          <p14:tracePt t="155552" x="7007225" y="3636963"/>
          <p14:tracePt t="155559" x="6999288" y="3636963"/>
          <p14:tracePt t="158927" x="6999288" y="3644900"/>
          <p14:tracePt t="158928" x="6999288" y="3676650"/>
          <p14:tracePt t="158929" x="6983413" y="3708400"/>
          <p14:tracePt t="158930" x="6983413" y="3716338"/>
          <p14:tracePt t="158930" x="6983413" y="3732213"/>
          <p14:tracePt t="158934" x="6983413" y="3748088"/>
          <p14:tracePt t="158934" x="6983413" y="3763963"/>
          <p14:tracePt t="158942" x="6975475" y="3763963"/>
          <p14:tracePt t="158949" x="6975475" y="3771900"/>
          <p14:tracePt t="158957" x="6967538" y="3771900"/>
          <p14:tracePt t="158966" x="6967538" y="3779838"/>
          <p14:tracePt t="158987" x="6967538" y="3787775"/>
          <p14:tracePt t="159025" x="6967538" y="3795713"/>
          <p14:tracePt t="159032" x="6959600" y="3795713"/>
          <p14:tracePt t="159039" x="6959600" y="3803650"/>
          <p14:tracePt t="159055" x="6951663" y="3819525"/>
          <p14:tracePt t="159069" x="6951663" y="3827463"/>
          <p14:tracePt t="159078" x="6943725" y="3827463"/>
          <p14:tracePt t="159085" x="6943725" y="3835400"/>
          <p14:tracePt t="159092" x="6935788" y="3843338"/>
          <p14:tracePt t="159099" x="6935788" y="3851275"/>
          <p14:tracePt t="159107" x="6927850" y="3859213"/>
          <p14:tracePt t="159115" x="6919913" y="3867150"/>
          <p14:tracePt t="159122" x="6919913" y="3883025"/>
          <p14:tracePt t="159130" x="6911975" y="3890963"/>
          <p14:tracePt t="159137" x="6904038" y="3898900"/>
          <p14:tracePt t="159152" x="6904038" y="3906838"/>
          <p14:tracePt t="159160" x="6904038" y="3914775"/>
          <p14:tracePt t="159167" x="6896100" y="3922713"/>
          <p14:tracePt t="159182" x="6896100" y="3930650"/>
          <p14:tracePt t="159199" x="6896100" y="3938588"/>
          <p14:tracePt t="159205" x="6888163" y="3938588"/>
          <p14:tracePt t="159213" x="6888163" y="3948113"/>
          <p14:tracePt t="159219" x="6888163" y="3956050"/>
          <p14:tracePt t="159235" x="6880225" y="3963988"/>
          <p14:tracePt t="159249" x="6872288" y="3979863"/>
          <p14:tracePt t="159264" x="6872288" y="3987800"/>
          <p14:tracePt t="159272" x="6864350" y="3987800"/>
          <p14:tracePt t="159281" x="6864350" y="3995738"/>
          <p14:tracePt t="160921" x="6856413" y="3995738"/>
          <p14:tracePt t="160929" x="6840538" y="3995738"/>
          <p14:tracePt t="160937" x="6792913" y="3979863"/>
          <p14:tracePt t="160947" x="6743700" y="3963988"/>
          <p14:tracePt t="160952" x="6680200" y="3938588"/>
          <p14:tracePt t="160960" x="6600825" y="3890963"/>
          <p14:tracePt t="160967" x="6497638" y="3859213"/>
          <p14:tracePt t="160975" x="6410325" y="3811588"/>
          <p14:tracePt t="160982" x="6313488" y="3763963"/>
          <p14:tracePt t="160989" x="6210300" y="3700463"/>
          <p14:tracePt t="160997" x="6122988" y="3652838"/>
          <p14:tracePt t="161005" x="6018213" y="3605213"/>
          <p14:tracePt t="161013" x="5938838" y="3563938"/>
          <p14:tracePt t="161019" x="5891213" y="3532188"/>
          <p14:tracePt t="161027" x="5843588" y="3508375"/>
          <p14:tracePt t="161034" x="5827713" y="3500438"/>
          <p14:tracePt t="161043" x="5827713" y="3492500"/>
          <p14:tracePt t="161289" x="5819775" y="3492500"/>
          <p14:tracePt t="161296" x="5811838" y="3492500"/>
          <p14:tracePt t="161312" x="5803900" y="3492500"/>
          <p14:tracePt t="161327" x="5795963" y="3492500"/>
          <p14:tracePt t="161335" x="5788025" y="3492500"/>
          <p14:tracePt t="161343" x="5780088" y="3492500"/>
          <p14:tracePt t="161349" x="5772150" y="3492500"/>
          <p14:tracePt t="161365" x="5756275" y="3492500"/>
          <p14:tracePt t="161380" x="5748338" y="3500438"/>
          <p14:tracePt t="161387" x="5740400" y="3500438"/>
          <p14:tracePt t="163014" x="5740400" y="3508375"/>
          <p14:tracePt t="163021" x="5740400" y="3524250"/>
          <p14:tracePt t="163029" x="5740400" y="3548063"/>
          <p14:tracePt t="163037" x="5740400" y="3571875"/>
          <p14:tracePt t="163045" x="5740400" y="3595688"/>
          <p14:tracePt t="163052" x="5740400" y="3629025"/>
          <p14:tracePt t="163060" x="5740400" y="3660775"/>
          <p14:tracePt t="163067" x="5740400" y="3684588"/>
          <p14:tracePt t="163075" x="5740400" y="3708400"/>
          <p14:tracePt t="163082" x="5740400" y="3732213"/>
          <p14:tracePt t="163090" x="5740400" y="3748088"/>
          <p14:tracePt t="163097" x="5748338" y="3771900"/>
          <p14:tracePt t="163104" x="5748338" y="3779838"/>
          <p14:tracePt t="163112" x="5748338" y="3795713"/>
          <p14:tracePt t="163119" x="5748338" y="3803650"/>
          <p14:tracePt t="163128" x="5748338" y="3811588"/>
          <p14:tracePt t="163135" x="5748338" y="3827463"/>
          <p14:tracePt t="163142" x="5748338" y="3843338"/>
          <p14:tracePt t="163149" x="5748338" y="3859213"/>
          <p14:tracePt t="163159" x="5732463" y="3883025"/>
          <p14:tracePt t="163164" x="5732463" y="3898900"/>
          <p14:tracePt t="163172" x="5732463" y="3914775"/>
          <p14:tracePt t="163180" x="5732463" y="3930650"/>
          <p14:tracePt t="163188" x="5732463" y="3938588"/>
          <p14:tracePt t="163194" x="5732463" y="3948113"/>
          <p14:tracePt t="163202" x="5732463" y="3956050"/>
          <p14:tracePt t="163210" x="5732463" y="3963988"/>
          <p14:tracePt t="163225" x="5732463" y="3971925"/>
          <p14:tracePt t="163471" x="5732463" y="3979863"/>
          <p14:tracePt t="163487" x="5732463" y="3995738"/>
          <p14:tracePt t="163494" x="5732463" y="4003675"/>
          <p14:tracePt t="163502" x="5732463" y="4011613"/>
          <p14:tracePt t="163510" x="5732463" y="4019550"/>
          <p14:tracePt t="163517" x="5732463" y="4035425"/>
          <p14:tracePt t="163532" x="5732463" y="4043363"/>
          <p14:tracePt t="163547" x="5732463" y="4051300"/>
          <p14:tracePt t="163562" x="5732463" y="4059238"/>
          <p14:tracePt t="163593" x="5740400" y="4059238"/>
          <p14:tracePt t="163599" x="5740400" y="4067175"/>
          <p14:tracePt t="163668" x="5740400" y="4075113"/>
          <p14:tracePt t="163704" x="5740400" y="4083050"/>
          <p14:tracePt t="163719" x="5740400" y="4090988"/>
          <p14:tracePt t="163734" x="5740400" y="4098925"/>
          <p14:tracePt t="163749" x="5740400" y="4106863"/>
          <p14:tracePt t="163765" x="5740400" y="4114800"/>
          <p14:tracePt t="163772" x="5740400" y="4122738"/>
          <p14:tracePt t="163787" x="5740400" y="4130675"/>
          <p14:tracePt t="163802" x="5740400" y="4138613"/>
          <p14:tracePt t="163832" x="5740400" y="4146550"/>
          <p14:tracePt t="163922" x="5740400" y="4138613"/>
          <p14:tracePt t="163928" x="5740400" y="4130675"/>
          <p14:tracePt t="163932" x="5740400" y="4114800"/>
          <p14:tracePt t="163940" x="5740400" y="4098925"/>
          <p14:tracePt t="163950" x="5740400" y="4075113"/>
          <p14:tracePt t="163954" x="5740400" y="4059238"/>
          <p14:tracePt t="163962" x="5740400" y="4035425"/>
          <p14:tracePt t="163969" x="5740400" y="4019550"/>
          <p14:tracePt t="163977" x="5740400" y="3995738"/>
          <p14:tracePt t="163983" x="5740400" y="3987800"/>
          <p14:tracePt t="163992" x="5740400" y="3979863"/>
          <p14:tracePt t="163998" x="5740400" y="3963988"/>
          <p14:tracePt t="164006" x="5740400" y="3938588"/>
          <p14:tracePt t="164013" x="5740400" y="3922713"/>
          <p14:tracePt t="164028" x="5740400" y="3906838"/>
          <p14:tracePt t="164035" x="5740400" y="3898900"/>
          <p14:tracePt t="164207" x="5732463" y="3914775"/>
          <p14:tracePt t="164214" x="5724525" y="3930650"/>
          <p14:tracePt t="164222" x="5716588" y="3938588"/>
          <p14:tracePt t="164229" x="5700713" y="3963988"/>
          <p14:tracePt t="164237" x="5700713" y="3979863"/>
          <p14:tracePt t="164245" x="5700713" y="3995738"/>
          <p14:tracePt t="164252" x="5700713" y="4003675"/>
          <p14:tracePt t="164260" x="5692775" y="4019550"/>
          <p14:tracePt t="164267" x="5684838" y="4035425"/>
          <p14:tracePt t="164275" x="5684838" y="4043363"/>
          <p14:tracePt t="164282" x="5684838" y="4051300"/>
          <p14:tracePt t="164291" x="5684838" y="4059238"/>
          <p14:tracePt t="164305" x="5684838" y="4067175"/>
          <p14:tracePt t="164312" x="5684838" y="4075113"/>
          <p14:tracePt t="164327" x="5676900" y="4075113"/>
          <p14:tracePt t="164335" x="5676900" y="4083050"/>
          <p14:tracePt t="164367" x="5676900" y="4090988"/>
          <p14:tracePt t="164396" x="5676900" y="4098925"/>
          <p14:tracePt t="164427" x="5676900" y="4106863"/>
          <p14:tracePt t="164503" x="5692775" y="4106863"/>
          <p14:tracePt t="164512" x="5716588" y="4106863"/>
          <p14:tracePt t="164518" x="5740400" y="4106863"/>
          <p14:tracePt t="164525" x="5756275" y="4106863"/>
          <p14:tracePt t="164532" x="5788025" y="4106863"/>
          <p14:tracePt t="164545" x="5811838" y="4106863"/>
          <p14:tracePt t="164548" x="5843588" y="4106863"/>
          <p14:tracePt t="164554" x="5875338" y="4106863"/>
          <p14:tracePt t="164565" x="5899150" y="4106863"/>
          <p14:tracePt t="164570" x="5922963" y="4106863"/>
          <p14:tracePt t="164578" x="5930900" y="4106863"/>
          <p14:tracePt t="164584" x="5954713" y="4106863"/>
          <p14:tracePt t="164598" x="5978525" y="4106863"/>
          <p14:tracePt t="164601" x="5986463" y="4106863"/>
          <p14:tracePt t="164675" x="5994400" y="4106863"/>
          <p14:tracePt t="164689" x="6002338" y="4106863"/>
          <p14:tracePt t="164695" x="6010275" y="4106863"/>
          <p14:tracePt t="164704" x="6018213" y="4106863"/>
          <p14:tracePt t="164711" x="6026150" y="4106863"/>
          <p14:tracePt t="164718" x="6034088" y="4106863"/>
          <p14:tracePt t="164725" x="6051550" y="4106863"/>
          <p14:tracePt t="164733" x="6059488" y="4106863"/>
          <p14:tracePt t="164742" x="6075363" y="4106863"/>
          <p14:tracePt t="164748" x="6083300" y="4106863"/>
          <p14:tracePt t="164756" x="6099175" y="4106863"/>
          <p14:tracePt t="164763" x="6115050" y="4106863"/>
          <p14:tracePt t="164770" x="6122988" y="4106863"/>
          <p14:tracePt t="164778" x="6130925" y="4106863"/>
          <p14:tracePt t="164785" x="6146800" y="4106863"/>
          <p14:tracePt t="164793" x="6178550" y="4114800"/>
          <p14:tracePt t="164800" x="6178550" y="4122738"/>
          <p14:tracePt t="164974" x="6154738" y="4122738"/>
          <p14:tracePt t="164980" x="6146800" y="4122738"/>
          <p14:tracePt t="164988" x="6122988" y="4114800"/>
          <p14:tracePt t="164995" x="6099175" y="4106863"/>
          <p14:tracePt t="165002" x="6059488" y="4098925"/>
          <p14:tracePt t="165011" x="6018213" y="4083050"/>
          <p14:tracePt t="165017" x="5978525" y="4067175"/>
          <p14:tracePt t="165025" x="5954713" y="4059238"/>
          <p14:tracePt t="165033" x="5938838" y="4051300"/>
          <p14:tracePt t="165042" x="5899150" y="4043363"/>
          <p14:tracePt t="165048" x="5883275" y="4043363"/>
          <p14:tracePt t="165056" x="5883275" y="4035425"/>
          <p14:tracePt t="165168" x="5899150" y="4035425"/>
          <p14:tracePt t="165176" x="5915025" y="4035425"/>
          <p14:tracePt t="165183" x="5938838" y="4035425"/>
          <p14:tracePt t="165192" x="5978525" y="4035425"/>
          <p14:tracePt t="165198" x="6034088" y="4043363"/>
          <p14:tracePt t="165206" x="6091238" y="4051300"/>
          <p14:tracePt t="165212" x="6154738" y="4059238"/>
          <p14:tracePt t="165220" x="6194425" y="4075113"/>
          <p14:tracePt t="165228" x="6249988" y="4083050"/>
          <p14:tracePt t="165236" x="6297613" y="4090988"/>
          <p14:tracePt t="165244" x="6345238" y="4098925"/>
          <p14:tracePt t="165250" x="6376988" y="4106863"/>
          <p14:tracePt t="165258" x="6410325" y="4114800"/>
          <p14:tracePt t="165266" x="6426200" y="4114800"/>
          <p14:tracePt t="165274" x="6434138" y="4114800"/>
          <p14:tracePt t="165311" x="6442075" y="4114800"/>
          <p14:tracePt t="165438" x="6434138" y="4114800"/>
          <p14:tracePt t="165445" x="6426200" y="4114800"/>
          <p14:tracePt t="165454" x="6418263" y="4114800"/>
          <p14:tracePt t="165461" x="6402388" y="4114800"/>
          <p14:tracePt t="165468" x="6361113" y="4106863"/>
          <p14:tracePt t="165475" x="6329363" y="4090988"/>
          <p14:tracePt t="165483" x="6281738" y="4075113"/>
          <p14:tracePt t="165492" x="6257925" y="4067175"/>
          <p14:tracePt t="165499" x="6210300" y="4043363"/>
          <p14:tracePt t="165506" x="6162675" y="4019550"/>
          <p14:tracePt t="165513" x="6115050" y="3987800"/>
          <p14:tracePt t="165520" x="6067425" y="3956050"/>
          <p14:tracePt t="165528" x="6026150" y="3930650"/>
          <p14:tracePt t="165535" x="6002338" y="3898900"/>
          <p14:tracePt t="165544" x="5970588" y="3890963"/>
          <p14:tracePt t="165550" x="5954713" y="3867150"/>
          <p14:tracePt t="165558" x="5938838" y="3859213"/>
          <p14:tracePt t="165565" x="5922963" y="3843338"/>
          <p14:tracePt t="165573" x="5915025" y="3835400"/>
          <p14:tracePt t="165579" x="5907088" y="3827463"/>
          <p14:tracePt t="165610" x="5907088" y="3819525"/>
          <p14:tracePt t="165632" x="5899150" y="3819525"/>
          <p14:tracePt t="165640" x="5899150" y="3811588"/>
          <p14:tracePt t="165656" x="5899150" y="3803650"/>
          <p14:tracePt t="165662" x="5899150" y="3795713"/>
          <p14:tracePt t="165678" x="5891213" y="3787775"/>
          <p14:tracePt t="165694" x="5891213" y="3779838"/>
          <p14:tracePt t="165711" x="5883275" y="3763963"/>
          <p14:tracePt t="165727" x="5883275" y="3756025"/>
          <p14:tracePt t="165755" x="5883275" y="3748088"/>
          <p14:tracePt t="165764" x="5875338" y="3748088"/>
          <p14:tracePt t="165797" x="5875338" y="3740150"/>
          <p14:tracePt t="165801" x="5875338" y="3732213"/>
          <p14:tracePt t="165822" x="5875338" y="3724275"/>
          <p14:tracePt t="165832" x="5867400" y="3716338"/>
          <p14:tracePt t="165838" x="5867400" y="3708400"/>
          <p14:tracePt t="165852" x="5859463" y="3700463"/>
          <p14:tracePt t="165861" x="5851525" y="3700463"/>
          <p14:tracePt t="165877" x="5843588" y="3692525"/>
          <p14:tracePt t="165909" x="5835650" y="3692525"/>
          <p14:tracePt t="165948" x="5827713" y="3692525"/>
          <p14:tracePt t="165957" x="5819775" y="3692525"/>
          <p14:tracePt t="165970" x="5811838" y="3692525"/>
          <p14:tracePt t="165985" x="5803900" y="3692525"/>
          <p14:tracePt t="166000" x="5788025" y="3692525"/>
          <p14:tracePt t="166008" x="5780088" y="3684588"/>
          <p14:tracePt t="166016" x="5772150" y="3684588"/>
          <p14:tracePt t="166024" x="5764213" y="3684588"/>
          <p14:tracePt t="166030" x="5756275" y="3676650"/>
          <p14:tracePt t="166039" x="5732463" y="3668713"/>
          <p14:tracePt t="166046" x="5724525" y="3668713"/>
          <p14:tracePt t="166211" x="5724525" y="3660775"/>
          <p14:tracePt t="166251" x="5724525" y="3652838"/>
          <p14:tracePt t="166383" x="5724525" y="3668713"/>
          <p14:tracePt t="166390" x="5724525" y="3684588"/>
          <p14:tracePt t="166398" x="5732463" y="3708400"/>
          <p14:tracePt t="166407" x="5748338" y="3732213"/>
          <p14:tracePt t="166413" x="5764213" y="3779838"/>
          <p14:tracePt t="166421" x="5772150" y="3811588"/>
          <p14:tracePt t="166427" x="5788025" y="3859213"/>
          <p14:tracePt t="166435" x="5795963" y="3906838"/>
          <p14:tracePt t="166443" x="5811838" y="3956050"/>
          <p14:tracePt t="166451" x="5827713" y="3987800"/>
          <p14:tracePt t="166459" x="5835650" y="4019550"/>
          <p14:tracePt t="166465" x="5843588" y="4035425"/>
          <p14:tracePt t="166473" x="5843588" y="4043363"/>
          <p14:tracePt t="166482" x="5843588" y="4059238"/>
          <p14:tracePt t="166488" x="5843588" y="4067175"/>
          <p14:tracePt t="166495" x="5851525" y="4067175"/>
          <p14:tracePt t="166503" x="5851525" y="4075113"/>
          <p14:tracePt t="166557" x="5851525" y="4083050"/>
          <p14:tracePt t="166698" x="5851525" y="4090988"/>
          <p14:tracePt t="166714" x="5851525" y="4098925"/>
          <p14:tracePt t="166720" x="5859463" y="4106863"/>
          <p14:tracePt t="166728" x="5891213" y="4114800"/>
          <p14:tracePt t="166735" x="5915025" y="4122738"/>
          <p14:tracePt t="166745" x="5962650" y="4130675"/>
          <p14:tracePt t="166750" x="6018213" y="4138613"/>
          <p14:tracePt t="166759" x="6051550" y="4146550"/>
          <p14:tracePt t="166765" x="6115050" y="4162425"/>
          <p14:tracePt t="166775" x="6170613" y="4170363"/>
          <p14:tracePt t="166780" x="6218238" y="4170363"/>
          <p14:tracePt t="166788" x="6281738" y="4178300"/>
          <p14:tracePt t="166795" x="6337300" y="4186238"/>
          <p14:tracePt t="166802" x="6384925" y="4194175"/>
          <p14:tracePt t="166812" x="6434138" y="4202113"/>
          <p14:tracePt t="166819" x="6473825" y="4202113"/>
          <p14:tracePt t="166826" x="6497638" y="4202113"/>
          <p14:tracePt t="166833" x="6521450" y="4202113"/>
          <p14:tracePt t="166840" x="6529388" y="4202113"/>
          <p14:tracePt t="166863" x="6537325" y="4202113"/>
          <p14:tracePt t="166878" x="6545263" y="4202113"/>
          <p14:tracePt t="167836" x="0" y="0"/>
        </p14:tracePtLst>
        <p14:tracePtLst>
          <p14:tracePt t="170478" x="3938588" y="5119688"/>
          <p14:tracePt t="170822" x="3938588" y="5127625"/>
          <p14:tracePt t="170837" x="3938588" y="5135563"/>
          <p14:tracePt t="170852" x="3938588" y="5143500"/>
          <p14:tracePt t="170859" x="3938588" y="5151438"/>
          <p14:tracePt t="170869" x="3938588" y="5159375"/>
          <p14:tracePt t="170874" x="3938588" y="5167313"/>
          <p14:tracePt t="170882" x="3938588" y="5175250"/>
          <p14:tracePt t="170905" x="3938588" y="5191125"/>
          <p14:tracePt t="170918" x="3938588" y="5199063"/>
          <p14:tracePt t="170921" x="3938588" y="5207000"/>
          <p14:tracePt t="170927" x="3938588" y="5222875"/>
          <p14:tracePt t="170935" x="3930650" y="5246688"/>
          <p14:tracePt t="170942" x="3922713" y="5262563"/>
          <p14:tracePt t="170949" x="3922713" y="5286375"/>
          <p14:tracePt t="170957" x="3922713" y="5294313"/>
          <p14:tracePt t="170965" x="3914775" y="5327650"/>
          <p14:tracePt t="170972" x="3883025" y="5335588"/>
          <p14:tracePt t="170979" x="3867150" y="5359400"/>
          <p14:tracePt t="170988" x="3875088" y="5391150"/>
          <p14:tracePt t="170995" x="3875088" y="5414963"/>
          <p14:tracePt t="171002" x="3875088" y="5430838"/>
          <p14:tracePt t="171010" x="3867150" y="5462588"/>
          <p14:tracePt t="171018" x="3851275" y="5486400"/>
          <p14:tracePt t="171025" x="3817938" y="5510213"/>
          <p14:tracePt t="171032" x="3802063" y="5541963"/>
          <p14:tracePt t="171039" x="3778250" y="5573713"/>
          <p14:tracePt t="171047" x="3746500" y="5613400"/>
          <p14:tracePt t="171056" x="3714750" y="5645150"/>
          <p14:tracePt t="171062" x="3690938" y="5686425"/>
          <p14:tracePt t="171069" x="3659188" y="5710238"/>
          <p14:tracePt t="171077" x="3627438" y="5741988"/>
          <p14:tracePt t="171085" x="3611563" y="5757863"/>
          <p14:tracePt t="171092" x="3595688" y="5773738"/>
          <p14:tracePt t="171099" x="3579813" y="5781675"/>
          <p14:tracePt t="171107" x="3579813" y="5789613"/>
          <p14:tracePt t="171114" x="3571875" y="5789613"/>
          <p14:tracePt t="171122" x="3571875" y="5797550"/>
          <p14:tracePt t="171183" x="3563938" y="5797550"/>
          <p14:tracePt t="171189" x="3563938" y="5805488"/>
          <p14:tracePt t="171197" x="3556000" y="5805488"/>
          <p14:tracePt t="171205" x="3556000" y="5813425"/>
          <p14:tracePt t="171213" x="3556000" y="5821363"/>
          <p14:tracePt t="171220" x="3548063" y="5829300"/>
          <p14:tracePt t="171228" x="3540125" y="5837238"/>
          <p14:tracePt t="171235" x="3540125" y="5845175"/>
          <p14:tracePt t="171244" x="3532188" y="5861050"/>
          <p14:tracePt t="171249" x="3524250" y="5868988"/>
          <p14:tracePt t="171257" x="3516313" y="5876925"/>
          <p14:tracePt t="171264" x="3516313" y="5892800"/>
          <p14:tracePt t="171272" x="3508375" y="5908675"/>
          <p14:tracePt t="171279" x="3492500" y="5924550"/>
          <p14:tracePt t="171288" x="3492500" y="5948363"/>
          <p14:tracePt t="171294" x="3484563" y="5964238"/>
          <p14:tracePt t="171302" x="3476625" y="5988050"/>
          <p14:tracePt t="171309" x="3459163" y="6013450"/>
          <p14:tracePt t="171319" x="3451225" y="6029325"/>
          <p14:tracePt t="171325" x="3443288" y="6045200"/>
          <p14:tracePt t="171332" x="3435350" y="6069013"/>
          <p14:tracePt t="171339" x="3435350" y="6092825"/>
          <p14:tracePt t="171347" x="3419475" y="6116638"/>
          <p14:tracePt t="171355" x="3419475" y="6132513"/>
          <p14:tracePt t="171362" x="3411538" y="6140450"/>
          <p14:tracePt t="171371" x="3411538" y="6148388"/>
          <p14:tracePt t="171377" x="3411538" y="6156325"/>
          <p14:tracePt t="171385" x="3411538" y="6164263"/>
          <p14:tracePt t="171392" x="3411538" y="6180138"/>
          <p14:tracePt t="171399" x="3411538" y="6188075"/>
          <p14:tracePt t="171407" x="3411538" y="6196013"/>
          <p14:tracePt t="171422" x="3411538" y="6203950"/>
          <p14:tracePt t="171429" x="3411538" y="6211888"/>
          <p14:tracePt t="171447" x="3411538" y="6219825"/>
          <p14:tracePt t="171452" x="3411538" y="6227763"/>
          <p14:tracePt t="171559" x="3411538" y="6235700"/>
          <p14:tracePt t="172832" x="3411538" y="6243638"/>
          <p14:tracePt t="172839" x="3419475" y="6251575"/>
          <p14:tracePt t="172847" x="3435350" y="6251575"/>
          <p14:tracePt t="172855" x="3443288" y="6267450"/>
          <p14:tracePt t="172862" x="3459163" y="6275388"/>
          <p14:tracePt t="172871" x="3476625" y="6283325"/>
          <p14:tracePt t="172877" x="3508375" y="6291263"/>
          <p14:tracePt t="172885" x="3540125" y="6307138"/>
          <p14:tracePt t="172904" x="3651250" y="6348413"/>
          <p14:tracePt t="172907" x="3730625" y="6380163"/>
          <p14:tracePt t="172915" x="3810000" y="6396038"/>
          <p14:tracePt t="172922" x="3883025" y="6411913"/>
          <p14:tracePt t="172929" x="3962400" y="6427788"/>
          <p14:tracePt t="172937" x="4025900" y="6443663"/>
          <p14:tracePt t="172945" x="4073525" y="6459538"/>
          <p14:tracePt t="172953" x="4097338" y="6459538"/>
          <p14:tracePt t="172959" x="4121150" y="6467475"/>
          <p14:tracePt t="172967" x="4129088" y="6467475"/>
          <p14:tracePt t="172974" x="4137025" y="6467475"/>
          <p14:tracePt t="172982" x="4144963" y="6467475"/>
          <p14:tracePt t="172989" x="4152900" y="6467475"/>
          <p14:tracePt t="173072" x="4160838" y="6467475"/>
          <p14:tracePt t="173087" x="4168775" y="6467475"/>
          <p14:tracePt t="173103" x="4184650" y="6467475"/>
          <p14:tracePt t="173109" x="4192588" y="6467475"/>
          <p14:tracePt t="173117" x="4210050" y="6459538"/>
          <p14:tracePt t="173125" x="4217988" y="6459538"/>
          <p14:tracePt t="173133" x="4233863" y="6459538"/>
          <p14:tracePt t="173147" x="4249738" y="6451600"/>
          <p14:tracePt t="173155" x="4265613" y="6451600"/>
          <p14:tracePt t="173162" x="4273550" y="6443663"/>
          <p14:tracePt t="173171" x="4281488" y="6443663"/>
          <p14:tracePt t="173177" x="4289425" y="6443663"/>
          <p14:tracePt t="173185" x="4297363" y="6443663"/>
          <p14:tracePt t="173192" x="4305300" y="6443663"/>
          <p14:tracePt t="173201" x="4305300" y="6435725"/>
          <p14:tracePt t="173207" x="4313238" y="6435725"/>
          <p14:tracePt t="173252" x="4321175" y="6435725"/>
          <p14:tracePt t="173267" x="4329113" y="6435725"/>
          <p14:tracePt t="173275" x="4337050" y="6435725"/>
          <p14:tracePt t="173283" x="4344988" y="6435725"/>
          <p14:tracePt t="173289" x="4368800" y="6435725"/>
          <p14:tracePt t="173297" x="4392613" y="6435725"/>
          <p14:tracePt t="173305" x="4408488" y="6435725"/>
          <p14:tracePt t="173312" x="4424363" y="6435725"/>
          <p14:tracePt t="173320" x="4448175" y="6435725"/>
          <p14:tracePt t="173327" x="4464050" y="6435725"/>
          <p14:tracePt t="173335" x="4471988" y="6435725"/>
          <p14:tracePt t="173342" x="4495800" y="6435725"/>
          <p14:tracePt t="173350" x="4503738" y="6435725"/>
          <p14:tracePt t="173357" x="4511675" y="6435725"/>
          <p14:tracePt t="173365" x="4519613" y="6435725"/>
          <p14:tracePt t="173379" x="4527550" y="6435725"/>
          <p14:tracePt t="173394" x="4535488" y="6435725"/>
          <p14:tracePt t="173409" x="4543425" y="6435725"/>
          <p14:tracePt t="173418" x="4551363" y="6435725"/>
          <p14:tracePt t="173435" x="4559300" y="6435725"/>
          <p14:tracePt t="173455" x="4567238" y="6435725"/>
          <p14:tracePt t="173470" x="4576763" y="6435725"/>
          <p14:tracePt t="173478" x="4584700" y="6435725"/>
          <p14:tracePt t="173486" x="4592638" y="6435725"/>
          <p14:tracePt t="173494" x="4608513" y="6435725"/>
          <p14:tracePt t="173501" x="4616450" y="6435725"/>
          <p14:tracePt t="173507" x="4624388" y="6435725"/>
          <p14:tracePt t="173515" x="4632325" y="6435725"/>
          <p14:tracePt t="173523" x="4648200" y="6435725"/>
          <p14:tracePt t="173530" x="4664075" y="6435725"/>
          <p14:tracePt t="173544" x="4672013" y="6435725"/>
          <p14:tracePt t="173553" x="4679950" y="6435725"/>
          <p14:tracePt t="173584" x="4687888" y="6435725"/>
          <p14:tracePt t="173598" x="4695825" y="6435725"/>
          <p14:tracePt t="173612" x="4703763" y="6435725"/>
          <p14:tracePt t="173621" x="4711700" y="6435725"/>
          <p14:tracePt t="173636" x="4719638" y="6435725"/>
          <p14:tracePt t="173651" x="4727575" y="6435725"/>
          <p14:tracePt t="173657" x="4735513" y="6435725"/>
          <p14:tracePt t="173666" x="4743450" y="6435725"/>
          <p14:tracePt t="173680" x="4751388" y="6435725"/>
          <p14:tracePt t="173687" x="4767263" y="6435725"/>
          <p14:tracePt t="173695" x="4775200" y="6435725"/>
          <p14:tracePt t="173703" x="4783138" y="6427788"/>
          <p14:tracePt t="173710" x="4799013" y="6427788"/>
          <p14:tracePt t="173717" x="4806950" y="6427788"/>
          <p14:tracePt t="173725" x="4814888" y="6427788"/>
          <p14:tracePt t="173733" x="4830763" y="6427788"/>
          <p14:tracePt t="173740" x="4846638" y="6427788"/>
          <p14:tracePt t="173748" x="4854575" y="6427788"/>
          <p14:tracePt t="173755" x="4862513" y="6427788"/>
          <p14:tracePt t="173763" x="4870450" y="6427788"/>
          <p14:tracePt t="173770" x="4886325" y="6427788"/>
          <p14:tracePt t="173777" x="4894263" y="6427788"/>
          <p14:tracePt t="173787" x="4910138" y="6427788"/>
          <p14:tracePt t="173792" x="4918075" y="6427788"/>
          <p14:tracePt t="173800" x="4943475" y="6427788"/>
          <p14:tracePt t="173807" x="4951413" y="6427788"/>
          <p14:tracePt t="173815" x="4959350" y="6427788"/>
          <p14:tracePt t="173822" x="4967288" y="6427788"/>
          <p14:tracePt t="173830" x="4991100" y="6427788"/>
          <p14:tracePt t="173837" x="5022850" y="6427788"/>
          <p14:tracePt t="173845" x="5038725" y="6427788"/>
          <p14:tracePt t="173854" x="5062538" y="6427788"/>
          <p14:tracePt t="173860" x="5070475" y="6427788"/>
          <p14:tracePt t="173869" x="5086350" y="6427788"/>
          <p14:tracePt t="173875" x="5094288" y="6427788"/>
          <p14:tracePt t="173886" x="5118100" y="6427788"/>
          <p14:tracePt t="173890" x="5133975" y="6427788"/>
          <p14:tracePt t="173897" x="5149850" y="6427788"/>
          <p14:tracePt t="173905" x="5157788" y="6427788"/>
          <p14:tracePt t="173913" x="5173663" y="6427788"/>
          <p14:tracePt t="173920" x="5189538" y="6427788"/>
          <p14:tracePt t="173928" x="5213350" y="6427788"/>
          <p14:tracePt t="173936" x="5237163" y="6427788"/>
          <p14:tracePt t="173942" x="5260975" y="6427788"/>
          <p14:tracePt t="173951" x="5300663" y="6435725"/>
          <p14:tracePt t="173958" x="5326063" y="6435725"/>
          <p14:tracePt t="173966" x="5349875" y="6443663"/>
          <p14:tracePt t="173973" x="5397500" y="6443663"/>
          <p14:tracePt t="173980" x="5445125" y="6451600"/>
          <p14:tracePt t="173987" x="5508625" y="6451600"/>
          <p14:tracePt t="173995" x="5540375" y="6459538"/>
          <p14:tracePt t="174003" x="5588000" y="6459538"/>
          <p14:tracePt t="174010" x="5635625" y="6459538"/>
          <p14:tracePt t="174018" x="5676900" y="6459538"/>
          <p14:tracePt t="174025" x="5716588" y="6467475"/>
          <p14:tracePt t="174033" x="5740400" y="6475413"/>
          <p14:tracePt t="174040" x="5788025" y="6475413"/>
          <p14:tracePt t="174048" x="5819775" y="6475413"/>
          <p14:tracePt t="174054" x="5851525" y="6475413"/>
          <p14:tracePt t="174062" x="5899150" y="6475413"/>
          <p14:tracePt t="174070" x="5922963" y="6483350"/>
          <p14:tracePt t="174078" x="5954713" y="6483350"/>
          <p14:tracePt t="174086" x="5970588" y="6491288"/>
          <p14:tracePt t="174092" x="6002338" y="6499225"/>
          <p14:tracePt t="174100" x="6034088" y="6499225"/>
          <p14:tracePt t="174107" x="6067425" y="6499225"/>
          <p14:tracePt t="174115" x="6107113" y="6507163"/>
          <p14:tracePt t="174122" x="6130925" y="6507163"/>
          <p14:tracePt t="174130" x="6154738" y="6507163"/>
          <p14:tracePt t="174137" x="6178550" y="6507163"/>
          <p14:tracePt t="174145" x="6194425" y="6507163"/>
          <p14:tracePt t="174154" x="6226175" y="6507163"/>
          <p14:tracePt t="174168" x="6234113" y="6507163"/>
          <p14:tracePt t="174328" x="6218238" y="6507163"/>
          <p14:tracePt t="174335" x="6186488" y="6507163"/>
          <p14:tracePt t="174341" x="6162675" y="6507163"/>
          <p14:tracePt t="174351" x="6122988" y="6507163"/>
          <p14:tracePt t="174357" x="6083300" y="6507163"/>
          <p14:tracePt t="174363" x="6026150" y="6499225"/>
          <p14:tracePt t="174371" x="5978525" y="6499225"/>
          <p14:tracePt t="174378" x="5938838" y="6499225"/>
          <p14:tracePt t="174386" x="5875338" y="6491288"/>
          <p14:tracePt t="174393" x="5811838" y="6491288"/>
          <p14:tracePt t="174401" x="5732463" y="6491288"/>
          <p14:tracePt t="174408" x="5684838" y="6491288"/>
          <p14:tracePt t="174418" x="5627688" y="6491288"/>
          <p14:tracePt t="174424" x="5580063" y="6491288"/>
          <p14:tracePt t="174431" x="5556250" y="6491288"/>
          <p14:tracePt t="174438" x="5524500" y="6491288"/>
          <p14:tracePt t="174445" x="5500688" y="6491288"/>
          <p14:tracePt t="174455" x="5484813" y="6491288"/>
          <p14:tracePt t="174460" x="5468938" y="6491288"/>
          <p14:tracePt t="174467" x="5453063" y="6491288"/>
          <p14:tracePt t="174475" x="5445125" y="6491288"/>
          <p14:tracePt t="174485" x="5437188" y="6491288"/>
          <p14:tracePt t="174490" x="5429250" y="6491288"/>
          <p14:tracePt t="174499" x="5421313" y="6491288"/>
          <p14:tracePt t="174505" x="5405438" y="6491288"/>
          <p14:tracePt t="174513" x="5397500" y="6491288"/>
          <p14:tracePt t="174521" x="5389563" y="6491288"/>
          <p14:tracePt t="174528" x="5381625" y="6491288"/>
          <p14:tracePt t="174537" x="5373688" y="6491288"/>
          <p14:tracePt t="174543" x="5365750" y="6491288"/>
          <p14:tracePt t="174551" x="5349875" y="6491288"/>
          <p14:tracePt t="174558" x="5326063" y="6491288"/>
          <p14:tracePt t="174567" x="5318125" y="6491288"/>
          <p14:tracePt t="174573" x="5292725" y="6491288"/>
          <p14:tracePt t="174581" x="5276850" y="6491288"/>
          <p14:tracePt t="174588" x="5260975" y="6491288"/>
          <p14:tracePt t="174594" x="5237163" y="6491288"/>
          <p14:tracePt t="174602" x="5213350" y="6491288"/>
          <p14:tracePt t="174609" x="5189538" y="6491288"/>
          <p14:tracePt t="174618" x="5165725" y="6491288"/>
          <p14:tracePt t="174624" x="5141913" y="6491288"/>
          <p14:tracePt t="174631" x="5118100" y="6491288"/>
          <p14:tracePt t="174639" x="5094288" y="6491288"/>
          <p14:tracePt t="174646" x="5070475" y="6491288"/>
          <p14:tracePt t="174654" x="5038725" y="6491288"/>
          <p14:tracePt t="174661" x="5014913" y="6491288"/>
          <p14:tracePt t="174669" x="4983163" y="6491288"/>
          <p14:tracePt t="174676" x="4967288" y="6483350"/>
          <p14:tracePt t="174684" x="4933950" y="6483350"/>
          <p14:tracePt t="174692" x="4902200" y="6483350"/>
          <p14:tracePt t="174699" x="4878388" y="6483350"/>
          <p14:tracePt t="174707" x="4854575" y="6475413"/>
          <p14:tracePt t="174717" x="4822825" y="6475413"/>
          <p14:tracePt t="174722" x="4799013" y="6475413"/>
          <p14:tracePt t="174730" x="4775200" y="6475413"/>
          <p14:tracePt t="174737" x="4751388" y="6475413"/>
          <p14:tracePt t="174745" x="4727575" y="6475413"/>
          <p14:tracePt t="174754" x="4703763" y="6475413"/>
          <p14:tracePt t="174760" x="4687888" y="6475413"/>
          <p14:tracePt t="174769" x="4664075" y="6475413"/>
          <p14:tracePt t="174775" x="4656138" y="6475413"/>
          <p14:tracePt t="174784" x="4648200" y="6475413"/>
          <p14:tracePt t="174790" x="4632325" y="6475413"/>
          <p14:tracePt t="174801" x="4624388" y="6475413"/>
          <p14:tracePt t="174813" x="4624388" y="6467475"/>
          <p14:tracePt t="174821" x="4616450" y="6467475"/>
          <p14:tracePt t="174881" x="4608513" y="6467475"/>
          <p14:tracePt t="176514" x="4608513" y="6459538"/>
          <p14:tracePt t="176530" x="4592638" y="6459538"/>
          <p14:tracePt t="176537" x="4584700" y="6451600"/>
          <p14:tracePt t="176545" x="4559300" y="6443663"/>
          <p14:tracePt t="176552" x="4543425" y="6443663"/>
          <p14:tracePt t="176559" x="4519613" y="6443663"/>
          <p14:tracePt t="176567" x="4495800" y="6443663"/>
          <p14:tracePt t="176575" x="4479925" y="6435725"/>
          <p14:tracePt t="176583" x="4448175" y="6435725"/>
          <p14:tracePt t="176590" x="4432300" y="6427788"/>
          <p14:tracePt t="176598" x="4400550" y="6427788"/>
          <p14:tracePt t="176605" x="4376738" y="6419850"/>
          <p14:tracePt t="176613" x="4329113" y="6419850"/>
          <p14:tracePt t="176619" x="4289425" y="6419850"/>
          <p14:tracePt t="176627" x="4225925" y="6419850"/>
          <p14:tracePt t="176635" x="4152900" y="6419850"/>
          <p14:tracePt t="176642" x="4073525" y="6419850"/>
          <p14:tracePt t="176650" x="3978275" y="6411913"/>
          <p14:tracePt t="176657" x="3883025" y="6411913"/>
          <p14:tracePt t="176665" x="3770313" y="6411913"/>
          <p14:tracePt t="176672" x="3643313" y="6411913"/>
          <p14:tracePt t="176681" x="3532188" y="6403975"/>
          <p14:tracePt t="176687" x="3387725" y="6403975"/>
          <p14:tracePt t="176695" x="3276600" y="6403975"/>
          <p14:tracePt t="176702" x="3141663" y="6396038"/>
          <p14:tracePt t="176709" x="3005138" y="6396038"/>
          <p14:tracePt t="176718" x="2894013" y="6396038"/>
          <p14:tracePt t="176724" x="2790825" y="6396038"/>
          <p14:tracePt t="176733" x="2693988" y="6396038"/>
          <p14:tracePt t="176739" x="2614613" y="6388100"/>
          <p14:tracePt t="176747" x="2566988" y="6388100"/>
          <p14:tracePt t="176755" x="2511425" y="6388100"/>
          <p14:tracePt t="176762" x="2479675" y="6380163"/>
          <p14:tracePt t="176769" x="2455863" y="6380163"/>
          <p14:tracePt t="176777" x="2432050" y="6380163"/>
          <p14:tracePt t="176784" x="2416175" y="6380163"/>
          <p14:tracePt t="176792" x="2408238" y="6380163"/>
          <p14:tracePt t="176800" x="2392363" y="6380163"/>
          <p14:tracePt t="176807" x="2384425" y="6380163"/>
          <p14:tracePt t="176815" x="2374900" y="6380163"/>
          <p14:tracePt t="176822" x="2366963" y="6380163"/>
          <p14:tracePt t="176837" x="2359025" y="6380163"/>
          <p14:tracePt t="176845" x="2351088" y="6380163"/>
          <p14:tracePt t="176853" x="2343150" y="6380163"/>
          <p14:tracePt t="176859" x="2335213" y="6380163"/>
          <p14:tracePt t="176868" x="2311400" y="6380163"/>
          <p14:tracePt t="176875" x="2303463" y="6380163"/>
          <p14:tracePt t="176883" x="2287588" y="6372225"/>
          <p14:tracePt t="176901" x="2239963" y="6364288"/>
          <p14:tracePt t="176904" x="2208213" y="6348413"/>
          <p14:tracePt t="176912" x="2184400" y="6338888"/>
          <p14:tracePt t="176919" x="2168525" y="6338888"/>
          <p14:tracePt t="176927" x="2152650" y="6330950"/>
          <p14:tracePt t="176934" x="2136775" y="6330950"/>
          <p14:tracePt t="176950" x="2128838" y="6330950"/>
          <p14:tracePt t="176965" x="2120900" y="6323013"/>
          <p14:tracePt t="177002" x="2128838" y="6323013"/>
          <p14:tracePt t="177009" x="2136775" y="6323013"/>
          <p14:tracePt t="177032" x="2144713" y="6323013"/>
          <p14:tracePt t="177039" x="2152650" y="6323013"/>
          <p14:tracePt t="177047" x="2160588" y="6323013"/>
          <p14:tracePt t="177054" x="2176463" y="6315075"/>
          <p14:tracePt t="177063" x="2192338" y="6315075"/>
          <p14:tracePt t="177069" x="2216150" y="6307138"/>
          <p14:tracePt t="177077" x="2239963" y="6307138"/>
          <p14:tracePt t="177084" x="2271713" y="6307138"/>
          <p14:tracePt t="177092" x="2303463" y="6307138"/>
          <p14:tracePt t="177100" x="2359025" y="6307138"/>
          <p14:tracePt t="177107" x="2424113" y="6307138"/>
          <p14:tracePt t="177115" x="2471738" y="6307138"/>
          <p14:tracePt t="177122" x="2519363" y="6307138"/>
          <p14:tracePt t="177131" x="2535238" y="6307138"/>
          <p14:tracePt t="177137" x="2559050" y="6307138"/>
          <p14:tracePt t="177145" x="2574925" y="6307138"/>
          <p14:tracePt t="177152" x="2582863" y="6307138"/>
          <p14:tracePt t="177341" x="2590800" y="6307138"/>
          <p14:tracePt t="177348" x="2606675" y="6307138"/>
          <p14:tracePt t="177355" x="2646363" y="6315075"/>
          <p14:tracePt t="177363" x="2693988" y="6323013"/>
          <p14:tracePt t="177369" x="2751138" y="6338888"/>
          <p14:tracePt t="177377" x="2798763" y="6348413"/>
          <p14:tracePt t="177385" x="2846388" y="6364288"/>
          <p14:tracePt t="177393" x="2909888" y="6380163"/>
          <p14:tracePt t="177400" x="2981325" y="6388100"/>
          <p14:tracePt t="177407" x="3052763" y="6411913"/>
          <p14:tracePt t="177415" x="3149600" y="6419850"/>
          <p14:tracePt t="177423" x="3276600" y="6451600"/>
          <p14:tracePt t="177430" x="3419475" y="6467475"/>
          <p14:tracePt t="177438" x="3540125" y="6483350"/>
          <p14:tracePt t="177446" x="3746500" y="6523038"/>
          <p14:tracePt t="177452" x="3930650" y="6546850"/>
          <p14:tracePt t="177460" x="4097338" y="6578600"/>
          <p14:tracePt t="177467" x="4241800" y="6602413"/>
          <p14:tracePt t="177475" x="4368800" y="6618288"/>
          <p14:tracePt t="177484" x="4432300" y="6634163"/>
          <p14:tracePt t="177489" x="4503738" y="6634163"/>
          <p14:tracePt t="177498" x="4551363" y="6642100"/>
          <p14:tracePt t="177504" x="4567238" y="6642100"/>
          <p14:tracePt t="177513" x="4576763" y="6650038"/>
          <p14:tracePt t="177519" x="4584700" y="6650038"/>
          <p14:tracePt t="177552" x="4584700" y="6642100"/>
          <p14:tracePt t="177573" x="4584700" y="6634163"/>
          <p14:tracePt t="177589" x="4584700" y="6626225"/>
          <p14:tracePt t="177612" x="4584700" y="6618288"/>
          <p14:tracePt t="177629" x="4592638" y="6610350"/>
          <p14:tracePt t="177641" x="4592638" y="6602413"/>
          <p14:tracePt t="177648" x="4592638" y="6594475"/>
          <p14:tracePt t="177658" x="4600575" y="6586538"/>
          <p14:tracePt t="177665" x="4616450" y="6578600"/>
          <p14:tracePt t="177672" x="4624388" y="6570663"/>
          <p14:tracePt t="177680" x="4648200" y="6562725"/>
          <p14:tracePt t="177688" x="4664075" y="6562725"/>
          <p14:tracePt t="177695" x="4687888" y="6546850"/>
          <p14:tracePt t="177703" x="4695825" y="6546850"/>
          <p14:tracePt t="177709" x="4719638" y="6538913"/>
          <p14:tracePt t="177718" x="4727575" y="6523038"/>
          <p14:tracePt t="177723" x="4743450" y="6523038"/>
          <p14:tracePt t="177731" x="4743450" y="6507163"/>
          <p14:tracePt t="177737" x="4751388" y="6507163"/>
          <p14:tracePt t="177744" x="4759325" y="6491288"/>
          <p14:tracePt t="177752" x="4759325" y="6475413"/>
          <p14:tracePt t="177759" x="4759325" y="6467475"/>
          <p14:tracePt t="177766" x="4759325" y="6451600"/>
          <p14:tracePt t="177775" x="4759325" y="6443663"/>
          <p14:tracePt t="177783" x="4759325" y="6435725"/>
          <p14:tracePt t="177789" x="4759325" y="6427788"/>
          <p14:tracePt t="177798" x="4751388" y="6419850"/>
          <p14:tracePt t="177805" x="4727575" y="6403975"/>
          <p14:tracePt t="177814" x="4687888" y="6396038"/>
          <p14:tracePt t="177819" x="4648200" y="6388100"/>
          <p14:tracePt t="177828" x="4608513" y="6380163"/>
          <p14:tracePt t="177834" x="4584700" y="6372225"/>
          <p14:tracePt t="177844" x="4567238" y="6372225"/>
          <p14:tracePt t="177849" x="4559300" y="6372225"/>
          <p14:tracePt t="177858" x="4543425" y="6364288"/>
          <p14:tracePt t="178186" x="4551363" y="6364288"/>
          <p14:tracePt t="178202" x="4559300" y="6364288"/>
          <p14:tracePt t="178240" x="4567238" y="6364288"/>
          <p14:tracePt t="178494" x="4584700" y="6356350"/>
          <p14:tracePt t="178501" x="4600575" y="6330950"/>
          <p14:tracePt t="178510" x="4624388" y="6291263"/>
          <p14:tracePt t="178517" x="4656138" y="6243638"/>
          <p14:tracePt t="178525" x="4695825" y="6188075"/>
          <p14:tracePt t="178532" x="4751388" y="6116638"/>
          <p14:tracePt t="178541" x="4783138" y="6037263"/>
          <p14:tracePt t="178548" x="4838700" y="5964238"/>
          <p14:tracePt t="178555" x="4878388" y="5892800"/>
          <p14:tracePt t="178562" x="4918075" y="5845175"/>
          <p14:tracePt t="178570" x="4951413" y="5797550"/>
          <p14:tracePt t="178578" x="4983163" y="5749925"/>
          <p14:tracePt t="178585" x="5006975" y="5710238"/>
          <p14:tracePt t="178592" x="5014913" y="5686425"/>
          <p14:tracePt t="178599" x="5014913" y="5670550"/>
          <p14:tracePt t="178607" x="5014913" y="5662613"/>
          <p14:tracePt t="178615" x="5014913" y="5653088"/>
          <p14:tracePt t="178622" x="5014913" y="5645150"/>
          <p14:tracePt t="178839" x="4991100" y="5645150"/>
          <p14:tracePt t="178847" x="4975225" y="5653088"/>
          <p14:tracePt t="178854" x="4951413" y="5670550"/>
          <p14:tracePt t="178862" x="4910138" y="5678488"/>
          <p14:tracePt t="178869" x="4902200" y="5686425"/>
          <p14:tracePt t="178878" x="4878388" y="5702300"/>
          <p14:tracePt t="178885" x="4838700" y="5718175"/>
          <p14:tracePt t="178892" x="4806950" y="5726113"/>
          <p14:tracePt t="178900" x="4783138" y="5734050"/>
          <p14:tracePt t="178907" x="4751388" y="5749925"/>
          <p14:tracePt t="178915" x="4743450" y="5749925"/>
          <p14:tracePt t="178922" x="4735513" y="5749925"/>
          <p14:tracePt t="179281" x="4743450" y="5749925"/>
          <p14:tracePt t="179304" x="4751388" y="5749925"/>
          <p14:tracePt t="179319" x="4759325" y="5749925"/>
          <p14:tracePt t="179329" x="4767263" y="5749925"/>
          <p14:tracePt t="179357" x="4775200" y="5749925"/>
          <p14:tracePt t="179372" x="4783138" y="5749925"/>
          <p14:tracePt t="179381" x="4783138" y="5741988"/>
          <p14:tracePt t="179395" x="4799013" y="5741988"/>
          <p14:tracePt t="179409" x="4806950" y="5741988"/>
          <p14:tracePt t="179425" x="4822825" y="5734050"/>
          <p14:tracePt t="179439" x="4830763" y="5734050"/>
          <p14:tracePt t="179471" x="4838700" y="5734050"/>
          <p14:tracePt t="179596" x="4846638" y="5734050"/>
          <p14:tracePt t="179604" x="4854575" y="5734050"/>
          <p14:tracePt t="179612" x="4854575" y="5741988"/>
          <p14:tracePt t="179619" x="4862513" y="5741988"/>
          <p14:tracePt t="179629" x="4870450" y="5749925"/>
          <p14:tracePt t="179642" x="4886325" y="5749925"/>
          <p14:tracePt t="179649" x="4886325" y="5757863"/>
          <p14:tracePt t="179657" x="4894263" y="5765800"/>
          <p14:tracePt t="179672" x="4902200" y="5765800"/>
          <p14:tracePt t="179680" x="4910138" y="5765800"/>
          <p14:tracePt t="179919" x="4910138" y="5773738"/>
          <p14:tracePt t="179934" x="4910138" y="5789613"/>
          <p14:tracePt t="179942" x="4918075" y="5789613"/>
          <p14:tracePt t="179949" x="4918075" y="5797550"/>
          <p14:tracePt t="179957" x="4918075" y="5805488"/>
          <p14:tracePt t="179965" x="4926013" y="5813425"/>
          <p14:tracePt t="179972" x="4926013" y="5821363"/>
          <p14:tracePt t="179981" x="4926013" y="5829300"/>
          <p14:tracePt t="179987" x="4933950" y="5837238"/>
          <p14:tracePt t="180002" x="4943475" y="5853113"/>
          <p14:tracePt t="180010" x="4943475" y="5861050"/>
          <p14:tracePt t="180017" x="4943475" y="5868988"/>
          <p14:tracePt t="180025" x="4943475" y="5876925"/>
          <p14:tracePt t="180032" x="4943475" y="5892800"/>
          <p14:tracePt t="180040" x="4943475" y="5908675"/>
          <p14:tracePt t="180047" x="4943475" y="5924550"/>
          <p14:tracePt t="180063" x="4943475" y="5932488"/>
          <p14:tracePt t="180069" x="4943475" y="5956300"/>
          <p14:tracePt t="180085" x="4943475" y="5964238"/>
          <p14:tracePt t="180092" x="4943475" y="5972175"/>
          <p14:tracePt t="180099" x="4943475" y="5980113"/>
          <p14:tracePt t="180114" x="4943475" y="5988050"/>
          <p14:tracePt t="180123" x="4943475" y="5995988"/>
          <p14:tracePt t="180130" x="4943475" y="6013450"/>
          <p14:tracePt t="180145" x="4943475" y="6021388"/>
          <p14:tracePt t="180153" x="4943475" y="6029325"/>
          <p14:tracePt t="180160" x="4943475" y="6037263"/>
          <p14:tracePt t="180175" x="4943475" y="6045200"/>
          <p14:tracePt t="180189" x="4943475" y="6053138"/>
          <p14:tracePt t="180204" x="4943475" y="6061075"/>
          <p14:tracePt t="180257" x="4943475" y="6069013"/>
          <p14:tracePt t="180281" x="4943475" y="6076950"/>
          <p14:tracePt t="180298" x="4943475" y="6092825"/>
          <p14:tracePt t="180303" x="4943475" y="6100763"/>
          <p14:tracePt t="180311" x="4943475" y="6108700"/>
          <p14:tracePt t="180326" x="4943475" y="6116638"/>
          <p14:tracePt t="180340" x="4943475" y="6132513"/>
          <p14:tracePt t="180357" x="4943475" y="6140450"/>
          <p14:tracePt t="180362" x="4951413" y="6140450"/>
          <p14:tracePt t="180901" x="4951413" y="6148388"/>
          <p14:tracePt t="180917" x="4959350" y="6148388"/>
          <p14:tracePt t="180925" x="4959350" y="6156325"/>
          <p14:tracePt t="180932" x="4959350" y="6164263"/>
          <p14:tracePt t="180993" x="4959350" y="6172200"/>
          <p14:tracePt t="181000" x="4967288" y="6180138"/>
          <p14:tracePt t="181008" x="4991100" y="6188075"/>
          <p14:tracePt t="181015" x="5014913" y="6203950"/>
          <p14:tracePt t="181022" x="5062538" y="6211888"/>
          <p14:tracePt t="181031" x="5094288" y="6219825"/>
          <p14:tracePt t="181037" x="5118100" y="6219825"/>
          <p14:tracePt t="181045" x="5126038" y="6211888"/>
          <p14:tracePt t="181053" x="5126038" y="6196013"/>
          <p14:tracePt t="181061" x="5118100" y="6164263"/>
          <p14:tracePt t="181067" x="5102225" y="6156325"/>
          <p14:tracePt t="181076" x="5094288" y="6140450"/>
          <p14:tracePt t="181381" x="5094288" y="6148388"/>
          <p14:tracePt t="181389" x="5110163" y="6164263"/>
          <p14:tracePt t="181397" x="5126038" y="6203950"/>
          <p14:tracePt t="181405" x="5157788" y="6219825"/>
          <p14:tracePt t="181413" x="5181600" y="6219825"/>
          <p14:tracePt t="181419" x="5213350" y="6219825"/>
          <p14:tracePt t="181427" x="5245100" y="6219825"/>
          <p14:tracePt t="181435" x="5292725" y="6219825"/>
          <p14:tracePt t="181444" x="5318125" y="6227763"/>
          <p14:tracePt t="181449" x="5349875" y="6227763"/>
          <p14:tracePt t="181458" x="5373688" y="6235700"/>
          <p14:tracePt t="181464" x="5405438" y="6235700"/>
          <p14:tracePt t="181473" x="5437188" y="6235700"/>
          <p14:tracePt t="181480" x="5461000" y="6235700"/>
          <p14:tracePt t="181487" x="5492750" y="6235700"/>
          <p14:tracePt t="181495" x="5532438" y="6227763"/>
          <p14:tracePt t="181502" x="5548313" y="6219825"/>
          <p14:tracePt t="181510" x="5564188" y="6203950"/>
          <p14:tracePt t="181517" x="5580063" y="6203950"/>
          <p14:tracePt t="181525" x="5588000" y="6188075"/>
          <p14:tracePt t="181532" x="5595938" y="6188075"/>
          <p14:tracePt t="181539" x="5595938" y="6180138"/>
          <p14:tracePt t="181547" x="5603875" y="6180138"/>
          <p14:tracePt t="181757" x="5603875" y="6188075"/>
          <p14:tracePt t="181772" x="5603875" y="6203950"/>
          <p14:tracePt t="181779" x="5603875" y="6211888"/>
          <p14:tracePt t="181787" x="5603875" y="6219825"/>
          <p14:tracePt t="181795" x="5603875" y="6227763"/>
          <p14:tracePt t="181801" x="5611813" y="6227763"/>
          <p14:tracePt t="181810" x="5611813" y="6235700"/>
          <p14:tracePt t="181816" x="5611813" y="6243638"/>
          <p14:tracePt t="181863" x="5619750" y="6243638"/>
          <p14:tracePt t="181878" x="5627688" y="6235700"/>
          <p14:tracePt t="181884" x="5635625" y="6219825"/>
          <p14:tracePt t="181893" x="5643563" y="6196013"/>
          <p14:tracePt t="181911" x="5684838" y="6156325"/>
          <p14:tracePt t="181916" x="5716588" y="6108700"/>
          <p14:tracePt t="181922" x="5748338" y="6045200"/>
          <p14:tracePt t="181930" x="5780088" y="5995988"/>
          <p14:tracePt t="181937" x="5835650" y="5916613"/>
          <p14:tracePt t="181945" x="5883275" y="5853113"/>
          <p14:tracePt t="181952" x="5930900" y="5781675"/>
          <p14:tracePt t="181960" x="5994400" y="5694363"/>
          <p14:tracePt t="181967" x="6051550" y="5613400"/>
          <p14:tracePt t="181975" x="6130925" y="5518150"/>
          <p14:tracePt t="181982" x="6186488" y="5430838"/>
          <p14:tracePt t="181989" x="6265863" y="5327650"/>
          <p14:tracePt t="181997" x="6353175" y="5222875"/>
          <p14:tracePt t="182006" x="6418263" y="5159375"/>
          <p14:tracePt t="182013" x="6497638" y="5064125"/>
          <p14:tracePt t="182019" x="6569075" y="4992688"/>
          <p14:tracePt t="182028" x="6640513" y="4911725"/>
          <p14:tracePt t="182036" x="6704013" y="4848225"/>
          <p14:tracePt t="182043" x="6759575" y="4792663"/>
          <p14:tracePt t="182049" x="6816725" y="4737100"/>
          <p14:tracePt t="182058" x="6848475" y="4705350"/>
          <p14:tracePt t="182064" x="6888163" y="4665663"/>
          <p14:tracePt t="182072" x="6911975" y="4633913"/>
          <p14:tracePt t="182080" x="6935788" y="4584700"/>
          <p14:tracePt t="182087" x="6983413" y="4521200"/>
          <p14:tracePt t="182095" x="7031038" y="4457700"/>
          <p14:tracePt t="182102" x="7086600" y="4394200"/>
          <p14:tracePt t="182109" x="7143750" y="4338638"/>
          <p14:tracePt t="182117" x="7199313" y="4273550"/>
          <p14:tracePt t="182126" x="7239000" y="4233863"/>
          <p14:tracePt t="182132" x="7286625" y="4186238"/>
          <p14:tracePt t="182139" x="7310438" y="4154488"/>
          <p14:tracePt t="182147" x="7350125" y="4114800"/>
          <p14:tracePt t="182155" x="7366000" y="4090988"/>
          <p14:tracePt t="182163" x="7381875" y="4059238"/>
          <p14:tracePt t="182169" x="7413625" y="4035425"/>
          <p14:tracePt t="182177" x="7437438" y="3987800"/>
          <p14:tracePt t="182184" x="7469188" y="3930650"/>
          <p14:tracePt t="182193" x="7502525" y="3883025"/>
          <p14:tracePt t="182200" x="7534275" y="3819525"/>
          <p14:tracePt t="182208" x="7550150" y="3779838"/>
          <p14:tracePt t="182214" x="7573963" y="3716338"/>
          <p14:tracePt t="182222" x="7605713" y="3629025"/>
          <p14:tracePt t="182229" x="7613650" y="3595688"/>
          <p14:tracePt t="182239" x="7613650" y="3579813"/>
          <p14:tracePt t="182245" x="7621588" y="3571875"/>
          <p14:tracePt t="182252" x="7621588" y="3556000"/>
          <p14:tracePt t="182267" x="7621588" y="3548063"/>
          <p14:tracePt t="182282" x="7621588" y="3540125"/>
          <p14:tracePt t="182289" x="7613650" y="3532188"/>
          <p14:tracePt t="182297" x="7605713" y="3532188"/>
          <p14:tracePt t="182305" x="7597775" y="3524250"/>
          <p14:tracePt t="182312" x="7589838" y="3524250"/>
          <p14:tracePt t="182319" x="7573963" y="3516313"/>
          <p14:tracePt t="182328" x="7558088" y="3516313"/>
          <p14:tracePt t="182334" x="7542213" y="3516313"/>
          <p14:tracePt t="182343" x="7518400" y="3516313"/>
          <p14:tracePt t="182349" x="7485063" y="3516313"/>
          <p14:tracePt t="182358" x="7461250" y="3516313"/>
          <p14:tracePt t="182364" x="7429500" y="3516313"/>
          <p14:tracePt t="182372" x="7381875" y="3516313"/>
          <p14:tracePt t="182379" x="7342188" y="3516313"/>
          <p14:tracePt t="182387" x="7310438" y="3516313"/>
          <p14:tracePt t="182396" x="7286625" y="3516313"/>
          <p14:tracePt t="182402" x="7270750" y="3516313"/>
          <p14:tracePt t="182458" x="7262813" y="3516313"/>
          <p14:tracePt t="182466" x="7254875" y="3516313"/>
          <p14:tracePt t="182475" x="7246938" y="3524250"/>
          <p14:tracePt t="182484" x="7231063" y="3532188"/>
          <p14:tracePt t="182488" x="7223125" y="3540125"/>
          <p14:tracePt t="182497" x="7199313" y="3563938"/>
          <p14:tracePt t="182504" x="7183438" y="3571875"/>
          <p14:tracePt t="182510" x="7167563" y="3595688"/>
          <p14:tracePt t="182518" x="7151688" y="3605213"/>
          <p14:tracePt t="182525" x="7143750" y="3613150"/>
          <p14:tracePt t="182540" x="7143750" y="3621088"/>
          <p14:tracePt t="182583" x="7135813" y="3621088"/>
          <p14:tracePt t="182629" x="7126288" y="3621088"/>
          <p14:tracePt t="182643" x="7118350" y="3621088"/>
          <p14:tracePt t="182658" x="7110413" y="3621088"/>
          <p14:tracePt t="182674" x="7102475" y="3621088"/>
          <p14:tracePt t="182681" x="7094538" y="3621088"/>
          <p14:tracePt t="182688" x="7086600" y="3621088"/>
          <p14:tracePt t="182705" x="7070725" y="3621088"/>
          <p14:tracePt t="182749" x="7062788" y="3621088"/>
          <p14:tracePt t="182830" x="7070725" y="3621088"/>
          <p14:tracePt t="182846" x="7094538" y="3613150"/>
          <p14:tracePt t="182853" x="7110413" y="3605213"/>
          <p14:tracePt t="182861" x="7135813" y="3595688"/>
          <p14:tracePt t="182868" x="7167563" y="3595688"/>
          <p14:tracePt t="182877" x="7191375" y="3587750"/>
          <p14:tracePt t="182882" x="7231063" y="3587750"/>
          <p14:tracePt t="182891" x="7246938" y="3579813"/>
          <p14:tracePt t="182912" x="7278688" y="3571875"/>
          <p14:tracePt t="182914" x="7286625" y="3571875"/>
          <p14:tracePt t="182951" x="7294563" y="3571875"/>
          <p14:tracePt t="182965" x="7302500" y="3571875"/>
          <p14:tracePt t="182973" x="7318375" y="3571875"/>
          <p14:tracePt t="182988" x="7334250" y="3571875"/>
          <p14:tracePt t="182996" x="7350125" y="3571875"/>
          <p14:tracePt t="183002" x="7358063" y="3571875"/>
          <p14:tracePt t="183011" x="7366000" y="3571875"/>
          <p14:tracePt t="183018" x="7373938" y="3571875"/>
          <p14:tracePt t="183027" x="7381875" y="3571875"/>
          <p14:tracePt t="183033" x="7389813" y="3571875"/>
          <p14:tracePt t="183042" x="7397750" y="3571875"/>
          <p14:tracePt t="183055" x="7405688" y="3571875"/>
          <p14:tracePt t="183063" x="7413625" y="3571875"/>
          <p14:tracePt t="183079" x="7421563" y="3571875"/>
          <p14:tracePt t="183094" x="7429500" y="3571875"/>
          <p14:tracePt t="183123" x="7437438" y="3571875"/>
          <p14:tracePt t="183146" x="7445375" y="3571875"/>
          <p14:tracePt t="183178" x="7453313" y="3571875"/>
          <p14:tracePt t="183201" x="7461250" y="3571875"/>
          <p14:tracePt t="183281" x="7461250" y="3579813"/>
          <p14:tracePt t="183289" x="7461250" y="3587750"/>
          <p14:tracePt t="183300" x="7437438" y="3605213"/>
          <p14:tracePt t="183304" x="7413625" y="3613150"/>
          <p14:tracePt t="183312" x="7389813" y="3629025"/>
          <p14:tracePt t="183319" x="7350125" y="3652838"/>
          <p14:tracePt t="183328" x="7326313" y="3668713"/>
          <p14:tracePt t="183332" x="7294563" y="3684588"/>
          <p14:tracePt t="183340" x="7262813" y="3708400"/>
          <p14:tracePt t="183347" x="7223125" y="3732213"/>
          <p14:tracePt t="183355" x="7183438" y="3748088"/>
          <p14:tracePt t="183363" x="7151688" y="3763963"/>
          <p14:tracePt t="183370" x="7118350" y="3787775"/>
          <p14:tracePt t="183379" x="7094538" y="3811588"/>
          <p14:tracePt t="183385" x="7062788" y="3827463"/>
          <p14:tracePt t="183392" x="7031038" y="3859213"/>
          <p14:tracePt t="183400" x="6991350" y="3898900"/>
          <p14:tracePt t="183409" x="6943725" y="3938588"/>
          <p14:tracePt t="183415" x="6904038" y="3979863"/>
          <p14:tracePt t="183423" x="6872288" y="4011613"/>
          <p14:tracePt t="183430" x="6840538" y="4043363"/>
          <p14:tracePt t="183438" x="6808788" y="4083050"/>
          <p14:tracePt t="183448" x="6792913" y="4122738"/>
          <p14:tracePt t="183452" x="6743700" y="4178300"/>
          <p14:tracePt t="183460" x="6696075" y="4249738"/>
          <p14:tracePt t="183467" x="6640513" y="4330700"/>
          <p14:tracePt t="183476" x="6577013" y="4410075"/>
          <p14:tracePt t="183482" x="6521450" y="4497388"/>
          <p14:tracePt t="183491" x="6465888" y="4552950"/>
          <p14:tracePt t="183498" x="6402388" y="4657725"/>
          <p14:tracePt t="183505" x="6305550" y="4808538"/>
          <p14:tracePt t="183514" x="6234113" y="4935538"/>
          <p14:tracePt t="183520" x="6138863" y="5087938"/>
          <p14:tracePt t="183529" x="6067425" y="5230813"/>
          <p14:tracePt t="183535" x="6018213" y="5319713"/>
          <p14:tracePt t="183543" x="5962650" y="5454650"/>
          <p14:tracePt t="183550" x="5899150" y="5557838"/>
          <p14:tracePt t="183559" x="5859463" y="5645150"/>
          <p14:tracePt t="183565" x="5811838" y="5726113"/>
          <p14:tracePt t="183573" x="5772150" y="5797550"/>
          <p14:tracePt t="183580" x="5748338" y="5845175"/>
          <p14:tracePt t="183588" x="5732463" y="5884863"/>
          <p14:tracePt t="183596" x="5708650" y="5932488"/>
          <p14:tracePt t="183602" x="5692775" y="5964238"/>
          <p14:tracePt t="183611" x="5684838" y="5995988"/>
          <p14:tracePt t="183619" x="5676900" y="6013450"/>
          <p14:tracePt t="183626" x="5667375" y="6029325"/>
          <p14:tracePt t="183632" x="5667375" y="6037263"/>
          <p14:tracePt t="183640" x="5659438" y="6045200"/>
          <p14:tracePt t="183649" x="5659438" y="6053138"/>
          <p14:tracePt t="183655" x="5659438" y="6061075"/>
          <p14:tracePt t="183678" x="5651500" y="6061075"/>
          <p14:tracePt t="183693" x="5651500" y="6069013"/>
          <p14:tracePt t="183710" x="5643563" y="6069013"/>
          <p14:tracePt t="183715" x="5643563" y="6076950"/>
          <p14:tracePt t="183746" x="5643563" y="6084888"/>
          <p14:tracePt t="183761" x="5635625" y="6092825"/>
          <p14:tracePt t="183791" x="5635625" y="6100763"/>
          <p14:tracePt t="183829" x="5635625" y="6108700"/>
          <p14:tracePt t="183850" x="5627688" y="6108700"/>
          <p14:tracePt t="183859" x="5627688" y="6116638"/>
          <p14:tracePt t="183873" x="5627688" y="6124575"/>
          <p14:tracePt t="183880" x="5619750" y="6124575"/>
          <p14:tracePt t="183895" x="5611813" y="6124575"/>
          <p14:tracePt t="183897" x="5611813" y="6132513"/>
          <p14:tracePt t="183902" x="5603875" y="6132513"/>
          <p14:tracePt t="183917" x="5595938" y="6132513"/>
          <p14:tracePt t="183925" x="5580063" y="6132513"/>
          <p14:tracePt t="183932" x="5580063" y="6140450"/>
          <p14:tracePt t="183940" x="5572125" y="6140450"/>
          <p14:tracePt t="183955" x="5564188" y="6140450"/>
          <p14:tracePt t="183964" x="5556250" y="6140450"/>
          <p14:tracePt t="183978" x="5556250" y="6148388"/>
          <p14:tracePt t="184035" x="5548313" y="6148388"/>
          <p14:tracePt t="184040" x="5548313" y="6156325"/>
          <p14:tracePt t="184058" x="5540375" y="6156325"/>
          <p14:tracePt t="184063" x="5532438" y="6164263"/>
          <p14:tracePt t="184069" x="5516563" y="6164263"/>
          <p14:tracePt t="184078" x="5508625" y="6180138"/>
          <p14:tracePt t="184085" x="5500688" y="6180138"/>
          <p14:tracePt t="184094" x="5484813" y="6188075"/>
          <p14:tracePt t="184109" x="5476875" y="6196013"/>
          <p14:tracePt t="184117" x="5461000" y="6196013"/>
          <p14:tracePt t="184123" x="5453063" y="6211888"/>
          <p14:tracePt t="184133" x="5445125" y="6211888"/>
          <p14:tracePt t="184139" x="5445125" y="6219825"/>
          <p14:tracePt t="184143" x="5437188" y="6227763"/>
          <p14:tracePt t="184158" x="5421313" y="6235700"/>
          <p14:tracePt t="184165" x="5413375" y="6243638"/>
          <p14:tracePt t="184172" x="5405438" y="6243638"/>
          <p14:tracePt t="184180" x="5405438" y="6251575"/>
          <p14:tracePt t="184187" x="5397500" y="6251575"/>
          <p14:tracePt t="184211" x="5397500" y="6259513"/>
          <p14:tracePt t="184217" x="5389563" y="6259513"/>
          <p14:tracePt t="185026" x="5405438" y="6243638"/>
          <p14:tracePt t="185034" x="5421313" y="6219825"/>
          <p14:tracePt t="185043" x="5445125" y="6196013"/>
          <p14:tracePt t="185049" x="5468938" y="6172200"/>
          <p14:tracePt t="185057" x="5492750" y="6156325"/>
          <p14:tracePt t="185065" x="5516563" y="6116638"/>
          <p14:tracePt t="185073" x="5548313" y="6061075"/>
          <p14:tracePt t="185079" x="5580063" y="5995988"/>
          <p14:tracePt t="185087" x="5619750" y="5948363"/>
          <p14:tracePt t="185094" x="5635625" y="5916613"/>
          <p14:tracePt t="185102" x="5651500" y="5884863"/>
          <p14:tracePt t="185110" x="5667375" y="5861050"/>
          <p14:tracePt t="185117" x="5667375" y="5845175"/>
          <p14:tracePt t="185126" x="5676900" y="5829300"/>
          <p14:tracePt t="185132" x="5684838" y="5805488"/>
          <p14:tracePt t="185141" x="5692775" y="5789613"/>
          <p14:tracePt t="185147" x="5692775" y="5773738"/>
          <p14:tracePt t="185155" x="5700713" y="5757863"/>
          <p14:tracePt t="185162" x="5708650" y="5741988"/>
          <p14:tracePt t="185171" x="5708650" y="5726113"/>
          <p14:tracePt t="185177" x="5716588" y="5726113"/>
          <p14:tracePt t="185185" x="5716588" y="5710238"/>
          <p14:tracePt t="185193" x="5724525" y="5710238"/>
          <p14:tracePt t="185201" x="5724525" y="5702300"/>
          <p14:tracePt t="185207" x="5724525" y="5694363"/>
          <p14:tracePt t="185215" x="5732463" y="5694363"/>
          <p14:tracePt t="185260" x="5732463" y="5686425"/>
          <p14:tracePt t="185267" x="5740400" y="5686425"/>
          <p14:tracePt t="185276" x="5740400" y="5678488"/>
          <p14:tracePt t="185297" x="5740400" y="5670550"/>
          <p14:tracePt t="185312" x="5740400" y="5662613"/>
          <p14:tracePt t="185327" x="5740400" y="5653088"/>
          <p14:tracePt t="185334" x="5740400" y="5645150"/>
          <p14:tracePt t="185343" x="5740400" y="5637213"/>
          <p14:tracePt t="185349" x="5740400" y="5629275"/>
          <p14:tracePt t="185358" x="5740400" y="5613400"/>
          <p14:tracePt t="185365" x="5740400" y="5597525"/>
          <p14:tracePt t="185375" x="5740400" y="5573713"/>
          <p14:tracePt t="185379" x="5732463" y="5549900"/>
          <p14:tracePt t="185388" x="5724525" y="5518150"/>
          <p14:tracePt t="185395" x="5724525" y="5494338"/>
          <p14:tracePt t="185402" x="5716588" y="5478463"/>
          <p14:tracePt t="185410" x="5708650" y="5454650"/>
          <p14:tracePt t="185417" x="5700713" y="5414963"/>
          <p14:tracePt t="185425" x="5700713" y="5399088"/>
          <p14:tracePt t="185432" x="5700713" y="5383213"/>
          <p14:tracePt t="185440" x="5692775" y="5359400"/>
          <p14:tracePt t="185447" x="5692775" y="5343525"/>
          <p14:tracePt t="185455" x="5692775" y="5327650"/>
          <p14:tracePt t="185462" x="5692775" y="5310188"/>
          <p14:tracePt t="185469" x="5692775" y="5302250"/>
          <p14:tracePt t="185477" x="5684838" y="5286375"/>
          <p14:tracePt t="185484" x="5684838" y="5278438"/>
          <p14:tracePt t="185493" x="5684838" y="5270500"/>
          <p14:tracePt t="185507" x="5684838" y="5254625"/>
          <p14:tracePt t="185514" x="5684838" y="5246688"/>
          <p14:tracePt t="185523" x="5684838" y="5238750"/>
          <p14:tracePt t="185529" x="5684838" y="5230813"/>
          <p14:tracePt t="185544" x="5692775" y="5222875"/>
          <p14:tracePt t="185552" x="5700713" y="5214938"/>
          <p14:tracePt t="185560" x="5716588" y="5199063"/>
          <p14:tracePt t="185567" x="5724525" y="5191125"/>
          <p14:tracePt t="185574" x="5740400" y="5175250"/>
          <p14:tracePt t="185582" x="5764213" y="5151438"/>
          <p14:tracePt t="185591" x="5780088" y="5135563"/>
          <p14:tracePt t="185597" x="5811838" y="5103813"/>
          <p14:tracePt t="185607" x="5827713" y="5087938"/>
          <p14:tracePt t="185612" x="5859463" y="5056188"/>
          <p14:tracePt t="185619" x="5875338" y="5040313"/>
          <p14:tracePt t="185627" x="5915025" y="5016500"/>
          <p14:tracePt t="185635" x="5938838" y="5000625"/>
          <p14:tracePt t="185643" x="5970588" y="4967288"/>
          <p14:tracePt t="185649" x="6010275" y="4935538"/>
          <p14:tracePt t="185657" x="6026150" y="4927600"/>
          <p14:tracePt t="185667" x="6059488" y="4887913"/>
          <p14:tracePt t="185673" x="6107113" y="4856163"/>
          <p14:tracePt t="185679" x="6138863" y="4848225"/>
          <p14:tracePt t="185687" x="6154738" y="4840288"/>
          <p14:tracePt t="185695" x="6178550" y="4832350"/>
          <p14:tracePt t="185702" x="6186488" y="4824413"/>
          <p14:tracePt t="185710" x="6210300" y="4824413"/>
          <p14:tracePt t="185717" x="6226175" y="4816475"/>
          <p14:tracePt t="185732" x="6242050" y="4816475"/>
          <p14:tracePt t="185740" x="6242050" y="4808538"/>
          <p14:tracePt t="185747" x="6257925" y="4808538"/>
          <p14:tracePt t="185755" x="6265863" y="4808538"/>
          <p14:tracePt t="185762" x="6281738" y="4808538"/>
          <p14:tracePt t="185769" x="6297613" y="4808538"/>
          <p14:tracePt t="185777" x="6305550" y="4808538"/>
          <p14:tracePt t="185785" x="6321425" y="4800600"/>
          <p14:tracePt t="185793" x="6353175" y="4792663"/>
          <p14:tracePt t="185799" x="6376988" y="4792663"/>
          <p14:tracePt t="185809" x="6402388" y="4784725"/>
          <p14:tracePt t="185814" x="6426200" y="4784725"/>
          <p14:tracePt t="185823" x="6442075" y="4784725"/>
          <p14:tracePt t="185829" x="6457950" y="4784725"/>
          <p14:tracePt t="185838" x="6473825" y="4784725"/>
          <p14:tracePt t="185844" x="6481763" y="4784725"/>
          <p14:tracePt t="185852" x="6489700" y="4784725"/>
          <p14:tracePt t="185875" x="6497638" y="4784725"/>
          <p14:tracePt t="185882" x="6505575" y="4784725"/>
          <p14:tracePt t="185893" x="6513513" y="4784725"/>
          <p14:tracePt t="185897" x="6521450" y="4784725"/>
          <p14:tracePt t="185905" x="6537325" y="4784725"/>
          <p14:tracePt t="185912" x="6553200" y="4784725"/>
          <p14:tracePt t="185920" x="6577013" y="4784725"/>
          <p14:tracePt t="185927" x="6592888" y="4784725"/>
          <p14:tracePt t="185934" x="6616700" y="4784725"/>
          <p14:tracePt t="185942" x="6640513" y="4776788"/>
          <p14:tracePt t="185950" x="6656388" y="4776788"/>
          <p14:tracePt t="185958" x="6664325" y="4776788"/>
          <p14:tracePt t="185965" x="6672263" y="4776788"/>
          <p14:tracePt t="185973" x="6680200" y="4776788"/>
          <p14:tracePt t="185988" x="6688138" y="4776788"/>
          <p14:tracePt t="186002" x="6696075" y="4776788"/>
          <p14:tracePt t="186018" x="6704013" y="4776788"/>
          <p14:tracePt t="186029" x="6704013" y="4768850"/>
          <p14:tracePt t="186033" x="6711950" y="4768850"/>
          <p14:tracePt t="186043" x="6727825" y="4768850"/>
          <p14:tracePt t="186058" x="6735763" y="4768850"/>
          <p14:tracePt t="186072" x="6743700" y="4768850"/>
          <p14:tracePt t="186079" x="6751638" y="4760913"/>
          <p14:tracePt t="186100" x="6759575" y="4760913"/>
          <p14:tracePt t="186145" x="6769100" y="4760913"/>
          <p14:tracePt t="186161" x="6777038" y="4760913"/>
          <p14:tracePt t="186168" x="6784975" y="4760913"/>
          <p14:tracePt t="186183" x="6792913" y="4760913"/>
          <p14:tracePt t="186192" x="6808788" y="4760913"/>
          <p14:tracePt t="186208" x="6840538" y="4760913"/>
          <p14:tracePt t="186213" x="6856413" y="4760913"/>
          <p14:tracePt t="186220" x="6880225" y="4760913"/>
          <p14:tracePt t="186229" x="6904038" y="4760913"/>
          <p14:tracePt t="186235" x="6919913" y="4760913"/>
          <p14:tracePt t="186244" x="6935788" y="4760913"/>
          <p14:tracePt t="186250" x="6959600" y="4760913"/>
          <p14:tracePt t="186259" x="6975475" y="4760913"/>
          <p14:tracePt t="186265" x="6991350" y="4760913"/>
          <p14:tracePt t="186274" x="7007225" y="4760913"/>
          <p14:tracePt t="186281" x="7031038" y="4760913"/>
          <p14:tracePt t="186291" x="7054850" y="4760913"/>
          <p14:tracePt t="186295" x="7078663" y="4760913"/>
          <p14:tracePt t="186304" x="7110413" y="4760913"/>
          <p14:tracePt t="186312" x="7151688" y="4760913"/>
          <p14:tracePt t="186318" x="7207250" y="4760913"/>
          <p14:tracePt t="186326" x="7270750" y="4760913"/>
          <p14:tracePt t="186335" x="7302500" y="4760913"/>
          <p14:tracePt t="186343" x="7366000" y="4768850"/>
          <p14:tracePt t="186348" x="7421563" y="4776788"/>
          <p14:tracePt t="186358" x="7485063" y="4792663"/>
          <p14:tracePt t="186363" x="7542213" y="4800600"/>
          <p14:tracePt t="186371" x="7589838" y="4800600"/>
          <p14:tracePt t="186380" x="7645400" y="4808538"/>
          <p14:tracePt t="186385" x="7677150" y="4808538"/>
          <p14:tracePt t="186394" x="7716838" y="4808538"/>
          <p14:tracePt t="186400" x="7764463" y="4816475"/>
          <p14:tracePt t="186408" x="7796213" y="4816475"/>
          <p14:tracePt t="186415" x="7827963" y="4816475"/>
          <p14:tracePt t="186424" x="7851775" y="4816475"/>
          <p14:tracePt t="186430" x="7869238" y="4816475"/>
          <p14:tracePt t="186439" x="7893050" y="4816475"/>
          <p14:tracePt t="186446" x="7924800" y="4816475"/>
          <p14:tracePt t="186453" x="7956550" y="4816475"/>
          <p14:tracePt t="186463" x="7980363" y="4816475"/>
          <p14:tracePt t="186468" x="8012113" y="4816475"/>
          <p14:tracePt t="186477" x="8035925" y="4816475"/>
          <p14:tracePt t="186483" x="8051800" y="4816475"/>
          <p14:tracePt t="186495" x="8075613" y="4816475"/>
          <p14:tracePt t="186498" x="8091488" y="4824413"/>
          <p14:tracePt t="186507" x="8115300" y="4832350"/>
          <p14:tracePt t="186513" x="8131175" y="4832350"/>
          <p14:tracePt t="186524" x="8139113" y="4840288"/>
          <p14:tracePt t="186529" x="8154988" y="4848225"/>
          <p14:tracePt t="186536" x="8162925" y="4848225"/>
          <p14:tracePt t="186545" x="8170863" y="4848225"/>
          <p14:tracePt t="186550" x="8178800" y="4848225"/>
          <p14:tracePt t="186558" x="8186738" y="4856163"/>
          <p14:tracePt t="186574" x="8194675" y="4856163"/>
          <p14:tracePt t="186603" x="8194675" y="4864100"/>
          <p14:tracePt t="186633" x="8194675" y="4872038"/>
          <p14:tracePt t="186648" x="8186738" y="4872038"/>
          <p14:tracePt t="186658" x="8186738" y="4879975"/>
          <p14:tracePt t="186663" x="8202613" y="4903788"/>
          <p14:tracePt t="186670" x="8226425" y="4911725"/>
          <p14:tracePt t="186678" x="8251825" y="4935538"/>
          <p14:tracePt t="186685" x="8267700" y="4943475"/>
          <p14:tracePt t="186694" x="8283575" y="4967288"/>
          <p14:tracePt t="186700" x="8299450" y="4976813"/>
          <p14:tracePt t="186709" x="8315325" y="4984750"/>
          <p14:tracePt t="186715" x="8323263" y="5000625"/>
          <p14:tracePt t="186726" x="8331200" y="5000625"/>
          <p14:tracePt t="186733" x="8331200" y="5008563"/>
          <p14:tracePt t="186739" x="8331200" y="5016500"/>
          <p14:tracePt t="186755" x="8339138" y="5024438"/>
          <p14:tracePt t="186769" x="8339138" y="5032375"/>
          <p14:tracePt t="186783" x="8347075" y="5048250"/>
          <p14:tracePt t="186792" x="8355013" y="5056188"/>
          <p14:tracePt t="186799" x="8355013" y="5064125"/>
          <p14:tracePt t="186808" x="8355013" y="5072063"/>
          <p14:tracePt t="186813" x="8362950" y="5080000"/>
          <p14:tracePt t="186821" x="8370888" y="5087938"/>
          <p14:tracePt t="186829" x="8370888" y="5103813"/>
          <p14:tracePt t="186844" x="8378825" y="5111750"/>
          <p14:tracePt t="186860" x="8394700" y="5127625"/>
          <p14:tracePt t="186865" x="8394700" y="5135563"/>
          <p14:tracePt t="186874" x="8402638" y="5143500"/>
          <p14:tracePt t="186895" x="8418513" y="5167313"/>
          <p14:tracePt t="186912" x="8426450" y="5175250"/>
          <p14:tracePt t="186918" x="8434388" y="5183188"/>
          <p14:tracePt t="186933" x="8442325" y="5191125"/>
          <p14:tracePt t="186941" x="8442325" y="5199063"/>
          <p14:tracePt t="186948" x="8450263" y="5199063"/>
          <p14:tracePt t="186959" x="8458200" y="5214938"/>
          <p14:tracePt t="186964" x="8474075" y="5238750"/>
          <p14:tracePt t="186971" x="8482013" y="5246688"/>
          <p14:tracePt t="186979" x="8497888" y="5262563"/>
          <p14:tracePt t="186986" x="8505825" y="5270500"/>
          <p14:tracePt t="186994" x="8513763" y="5278438"/>
          <p14:tracePt t="187000" x="8513763" y="5286375"/>
          <p14:tracePt t="187015" x="8521700" y="5294313"/>
          <p14:tracePt t="187031" x="8521700" y="5310188"/>
          <p14:tracePt t="187054" x="8521700" y="5319713"/>
          <p14:tracePt t="187068" x="8521700" y="5327650"/>
          <p14:tracePt t="187076" x="8529638" y="5335588"/>
          <p14:tracePt t="187083" x="8529638" y="5343525"/>
          <p14:tracePt t="187098" x="8529638" y="5351463"/>
          <p14:tracePt t="187107" x="8529638" y="5359400"/>
          <p14:tracePt t="187113" x="8529638" y="5367338"/>
          <p14:tracePt t="187121" x="8529638" y="5383213"/>
          <p14:tracePt t="187136" x="8529638" y="5391150"/>
          <p14:tracePt t="187144" x="8537575" y="5407025"/>
          <p14:tracePt t="187151" x="8537575" y="5414963"/>
          <p14:tracePt t="187159" x="8545513" y="5430838"/>
          <p14:tracePt t="187165" x="8545513" y="5438775"/>
          <p14:tracePt t="187174" x="8545513" y="5454650"/>
          <p14:tracePt t="187188" x="8545513" y="5462588"/>
          <p14:tracePt t="187195" x="8545513" y="5470525"/>
          <p14:tracePt t="187203" x="8545513" y="5478463"/>
          <p14:tracePt t="187211" x="8545513" y="5486400"/>
          <p14:tracePt t="187226" x="8545513" y="5502275"/>
          <p14:tracePt t="187233" x="8545513" y="5510213"/>
          <p14:tracePt t="187241" x="8545513" y="5518150"/>
          <p14:tracePt t="187249" x="8545513" y="5526088"/>
          <p14:tracePt t="187257" x="8545513" y="5534025"/>
          <p14:tracePt t="187263" x="8545513" y="5541963"/>
          <p14:tracePt t="187271" x="8545513" y="5557838"/>
          <p14:tracePt t="187278" x="8545513" y="5581650"/>
          <p14:tracePt t="187285" x="8545513" y="5597525"/>
          <p14:tracePt t="187295" x="8537575" y="5613400"/>
          <p14:tracePt t="187301" x="8537575" y="5621338"/>
          <p14:tracePt t="187310" x="8521700" y="5645150"/>
          <p14:tracePt t="187316" x="8513763" y="5662613"/>
          <p14:tracePt t="187324" x="8513763" y="5670550"/>
          <p14:tracePt t="187331" x="8505825" y="5678488"/>
          <p14:tracePt t="187341" x="8497888" y="5702300"/>
          <p14:tracePt t="187345" x="8489950" y="5702300"/>
          <p14:tracePt t="187353" x="8482013" y="5718175"/>
          <p14:tracePt t="187361" x="8474075" y="5726113"/>
          <p14:tracePt t="187368" x="8466138" y="5741988"/>
          <p14:tracePt t="187377" x="8458200" y="5757863"/>
          <p14:tracePt t="187383" x="8434388" y="5773738"/>
          <p14:tracePt t="187392" x="8426450" y="5789613"/>
          <p14:tracePt t="187398" x="8402638" y="5813425"/>
          <p14:tracePt t="187407" x="8394700" y="5821363"/>
          <p14:tracePt t="187413" x="8378825" y="5837238"/>
          <p14:tracePt t="187421" x="8362950" y="5853113"/>
          <p14:tracePt t="187428" x="8339138" y="5861050"/>
          <p14:tracePt t="187435" x="8323263" y="5876925"/>
          <p14:tracePt t="187444" x="8307388" y="5884863"/>
          <p14:tracePt t="187452" x="8291513" y="5884863"/>
          <p14:tracePt t="187459" x="8283575" y="5892800"/>
          <p14:tracePt t="187466" x="8275638" y="5900738"/>
          <p14:tracePt t="187473" x="8259763" y="5900738"/>
          <p14:tracePt t="187483" x="8259763" y="5908675"/>
          <p14:tracePt t="187491" x="8251825" y="5916613"/>
          <p14:tracePt t="187496" x="8235950" y="5916613"/>
          <p14:tracePt t="187504" x="8226425" y="5924550"/>
          <p14:tracePt t="187511" x="8218488" y="5924550"/>
          <p14:tracePt t="187518" x="8202613" y="5932488"/>
          <p14:tracePt t="187526" x="8178800" y="5932488"/>
          <p14:tracePt t="187533" x="8154988" y="5940425"/>
          <p14:tracePt t="187541" x="8139113" y="5948363"/>
          <p14:tracePt t="187548" x="8099425" y="5964238"/>
          <p14:tracePt t="187558" x="8075613" y="5964238"/>
          <p14:tracePt t="187563" x="8051800" y="5972175"/>
          <p14:tracePt t="187571" x="8012113" y="5980113"/>
          <p14:tracePt t="187578" x="7980363" y="5980113"/>
          <p14:tracePt t="187586" x="7956550" y="5988050"/>
          <p14:tracePt t="187594" x="7924800" y="5988050"/>
          <p14:tracePt t="187600" x="7900988" y="5988050"/>
          <p14:tracePt t="187609" x="7869238" y="5988050"/>
          <p14:tracePt t="187615" x="7835900" y="5988050"/>
          <p14:tracePt t="187624" x="7788275" y="5988050"/>
          <p14:tracePt t="187630" x="7756525" y="5988050"/>
          <p14:tracePt t="187640" x="7732713" y="5988050"/>
          <p14:tracePt t="187645" x="7700963" y="5988050"/>
          <p14:tracePt t="187653" x="7661275" y="5988050"/>
          <p14:tracePt t="187661" x="7637463" y="5988050"/>
          <p14:tracePt t="187668" x="7605713" y="5988050"/>
          <p14:tracePt t="187676" x="7573963" y="5988050"/>
          <p14:tracePt t="187684" x="7542213" y="5988050"/>
          <p14:tracePt t="187691" x="7502525" y="5988050"/>
          <p14:tracePt t="187698" x="7469188" y="5988050"/>
          <p14:tracePt t="187707" x="7445375" y="5988050"/>
          <p14:tracePt t="187715" x="7413625" y="5988050"/>
          <p14:tracePt t="187721" x="7389813" y="5988050"/>
          <p14:tracePt t="187728" x="7334250" y="5988050"/>
          <p14:tracePt t="187735" x="7294563" y="5988050"/>
          <p14:tracePt t="187746" x="7239000" y="5988050"/>
          <p14:tracePt t="187750" x="7199313" y="5988050"/>
          <p14:tracePt t="187759" x="7151688" y="5988050"/>
          <p14:tracePt t="187765" x="7118350" y="5988050"/>
          <p14:tracePt t="187774" x="7078663" y="5988050"/>
          <p14:tracePt t="187780" x="7038975" y="5988050"/>
          <p14:tracePt t="187792" x="6999288" y="5988050"/>
          <p14:tracePt t="187795" x="6967538" y="5988050"/>
          <p14:tracePt t="187803" x="6943725" y="5988050"/>
          <p14:tracePt t="187810" x="6919913" y="5988050"/>
          <p14:tracePt t="187818" x="6896100" y="5995988"/>
          <p14:tracePt t="187827" x="6880225" y="5995988"/>
          <p14:tracePt t="187833" x="6864350" y="5995988"/>
          <p14:tracePt t="187840" x="6856413" y="5995988"/>
          <p14:tracePt t="187848" x="6848475" y="6005513"/>
          <p14:tracePt t="187857" x="6832600" y="6005513"/>
          <p14:tracePt t="187872" x="6824663" y="6005513"/>
          <p14:tracePt t="187879" x="6808788" y="6013450"/>
          <p14:tracePt t="187893" x="6792913" y="6021388"/>
          <p14:tracePt t="187900" x="6784975" y="6021388"/>
          <p14:tracePt t="187930" x="6777038" y="6021388"/>
          <p14:tracePt t="187938" x="6769100" y="6029325"/>
          <p14:tracePt t="187947" x="6759575" y="6037263"/>
          <p14:tracePt t="188045" x="6751638" y="6045200"/>
          <p14:tracePt t="188051" x="6743700" y="6045200"/>
          <p14:tracePt t="188080" x="6743700" y="6053138"/>
          <p14:tracePt t="188090" x="6743700" y="6061075"/>
          <p14:tracePt t="188095" x="6735763" y="6061075"/>
          <p14:tracePt t="188110" x="6735763" y="6069013"/>
          <p14:tracePt t="188126" x="6735763" y="6076950"/>
          <p14:tracePt t="188141" x="6735763" y="6084888"/>
          <p14:tracePt t="188156" x="6735763" y="6100763"/>
          <p14:tracePt t="188163" x="6735763" y="6108700"/>
          <p14:tracePt t="188173" x="6735763" y="6116638"/>
          <p14:tracePt t="188179" x="6735763" y="6124575"/>
          <p14:tracePt t="188186" x="6727825" y="6132513"/>
          <p14:tracePt t="188193" x="6719888" y="6140450"/>
          <p14:tracePt t="188201" x="6719888" y="6156325"/>
          <p14:tracePt t="188215" x="6719888" y="6164263"/>
          <p14:tracePt t="188224" x="6711950" y="6172200"/>
          <p14:tracePt t="188230" x="6704013" y="6188075"/>
          <p14:tracePt t="188246" x="6704013" y="6196013"/>
          <p14:tracePt t="188373" x="6696075" y="6196013"/>
          <p14:tracePt t="188382" x="6696075" y="6203950"/>
          <p14:tracePt t="188390" x="6688138" y="6211888"/>
          <p14:tracePt t="188396" x="6680200" y="6211888"/>
          <p14:tracePt t="188404" x="6680200" y="6219825"/>
          <p14:tracePt t="188413" x="6672263" y="6219825"/>
          <p14:tracePt t="188426" x="6672263" y="6227763"/>
          <p14:tracePt t="188433" x="6664325" y="6227763"/>
          <p14:tracePt t="188457" x="6656388" y="6235700"/>
          <p14:tracePt t="188994" x="6648450" y="6243638"/>
          <p14:tracePt t="189001" x="6648450" y="6251575"/>
          <p14:tracePt t="189009" x="6640513" y="6251575"/>
          <p14:tracePt t="189024" x="6632575" y="6259513"/>
          <p14:tracePt t="189040" x="6632575" y="6267450"/>
          <p14:tracePt t="189144" x="6624638" y="6275388"/>
          <p14:tracePt t="189152" x="6616700" y="6275388"/>
          <p14:tracePt t="189168" x="6608763" y="6283325"/>
          <p14:tracePt t="189182" x="6600825" y="6283325"/>
          <p14:tracePt t="189190" x="6600825" y="6291263"/>
          <p14:tracePt t="189212" x="6592888" y="6291263"/>
          <p14:tracePt t="189242" x="6584950" y="6299200"/>
          <p14:tracePt t="189250" x="6584950" y="6307138"/>
          <p14:tracePt t="189272" x="6577013" y="6307138"/>
          <p14:tracePt t="190014" x="6577013" y="6299200"/>
          <p14:tracePt t="190022" x="6584950" y="6275388"/>
          <p14:tracePt t="190029" x="6592888" y="6267450"/>
          <p14:tracePt t="190038" x="6608763" y="6243638"/>
          <p14:tracePt t="190044" x="6616700" y="6227763"/>
          <p14:tracePt t="190053" x="6624638" y="6203950"/>
          <p14:tracePt t="190060" x="6624638" y="6188075"/>
          <p14:tracePt t="190067" x="6632575" y="6172200"/>
          <p14:tracePt t="190074" x="6640513" y="6156325"/>
          <p14:tracePt t="190082" x="6656388" y="6140450"/>
          <p14:tracePt t="190090" x="6664325" y="6116638"/>
          <p14:tracePt t="190097" x="6672263" y="6116638"/>
          <p14:tracePt t="190106" x="6680200" y="6108700"/>
          <p14:tracePt t="190112" x="6688138" y="6092825"/>
          <p14:tracePt t="190121" x="6696075" y="6076950"/>
          <p14:tracePt t="190127" x="6711950" y="6069013"/>
          <p14:tracePt t="190136" x="6711950" y="6061075"/>
          <p14:tracePt t="190142" x="6719888" y="6053138"/>
          <p14:tracePt t="190149" x="6727825" y="6045200"/>
          <p14:tracePt t="190157" x="6727825" y="6037263"/>
          <p14:tracePt t="190165" x="6735763" y="6037263"/>
          <p14:tracePt t="190172" x="6735763" y="6029325"/>
          <p14:tracePt t="190179" x="6743700" y="6029325"/>
          <p14:tracePt t="190366" x="6751638" y="6029325"/>
          <p14:tracePt t="190382" x="6759575" y="6029325"/>
          <p14:tracePt t="190405" x="6769100" y="6029325"/>
          <p14:tracePt t="190420" x="6777038" y="6029325"/>
          <p14:tracePt t="190427" x="6784975" y="6029325"/>
          <p14:tracePt t="190435" x="6792913" y="6029325"/>
          <p14:tracePt t="190442" x="6800850" y="6029325"/>
          <p14:tracePt t="190449" x="6816725" y="6029325"/>
          <p14:tracePt t="190457" x="6832600" y="6021388"/>
          <p14:tracePt t="190465" x="6848475" y="6013450"/>
          <p14:tracePt t="190472" x="6864350" y="6005513"/>
          <p14:tracePt t="190480" x="6880225" y="6005513"/>
          <p14:tracePt t="190488" x="6896100" y="5995988"/>
          <p14:tracePt t="190495" x="6911975" y="5988050"/>
          <p14:tracePt t="190503" x="6935788" y="5980113"/>
          <p14:tracePt t="190509" x="6959600" y="5972175"/>
          <p14:tracePt t="190518" x="6983413" y="5956300"/>
          <p14:tracePt t="190526" x="7015163" y="5948363"/>
          <p14:tracePt t="190532" x="7038975" y="5940425"/>
          <p14:tracePt t="190540" x="7062788" y="5924550"/>
          <p14:tracePt t="190547" x="7078663" y="5916613"/>
          <p14:tracePt t="190557" x="7102475" y="5916613"/>
          <p14:tracePt t="190562" x="7102475" y="5908675"/>
          <p14:tracePt t="190570" x="7110413" y="5908675"/>
          <p14:tracePt t="190936" x="7094538" y="5916613"/>
          <p14:tracePt t="190946" x="7086600" y="5924550"/>
          <p14:tracePt t="190952" x="7078663" y="5924550"/>
          <p14:tracePt t="190959" x="7070725" y="5924550"/>
          <p14:tracePt t="190968" x="7062788" y="5932488"/>
          <p14:tracePt t="190989" x="7054850" y="5932488"/>
          <p14:tracePt t="191716" x="7054850" y="5940425"/>
          <p14:tracePt t="191724" x="7038975" y="5956300"/>
          <p14:tracePt t="191732" x="7031038" y="5972175"/>
          <p14:tracePt t="191739" x="7015163" y="5988050"/>
          <p14:tracePt t="191747" x="7015163" y="5995988"/>
          <p14:tracePt t="191770" x="7015163" y="6005513"/>
          <p14:tracePt t="191777" x="7007225" y="6005513"/>
          <p14:tracePt t="191808" x="7007225" y="6013450"/>
          <p14:tracePt t="191830" x="7007225" y="6021388"/>
          <p14:tracePt t="191838" x="6999288" y="6021388"/>
          <p14:tracePt t="192077" x="0" y="0"/>
        </p14:tracePtLst>
      </p14:laserTraceLst>
    </p:ext>
    <p:ext uri="{E180D4A7-C9FB-4DFB-919C-405C955672EB}">
      <p14:showEvtLst xmlns:p14="http://schemas.microsoft.com/office/powerpoint/2010/main">
        <p14:playEvt time="102" objId="2"/>
        <p14:stopEvt time="19600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5AF1807-411F-41BE-9AB0-28A5E2849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FDB9CF05-6CC3-4083-A733-AF3C29853972}"/>
                  </a:ext>
                </a:extLst>
              </p14:cNvPr>
              <p14:cNvContentPartPr/>
              <p14:nvPr/>
            </p14:nvContentPartPr>
            <p14:xfrm>
              <a:off x="7452930" y="980660"/>
              <a:ext cx="624600" cy="24984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FDB9CF05-6CC3-4083-A733-AF3C298539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4940" y="963020"/>
                <a:ext cx="660219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5" name="Freihand 114">
                <a:extLst>
                  <a:ext uri="{FF2B5EF4-FFF2-40B4-BE49-F238E27FC236}">
                    <a16:creationId xmlns:a16="http://schemas.microsoft.com/office/drawing/2014/main" id="{3CC410A3-8FE1-4DE0-8AB1-D5CA4321756C}"/>
                  </a:ext>
                </a:extLst>
              </p14:cNvPr>
              <p14:cNvContentPartPr/>
              <p14:nvPr/>
            </p14:nvContentPartPr>
            <p14:xfrm>
              <a:off x="8063850" y="1270100"/>
              <a:ext cx="485280" cy="255600"/>
            </p14:xfrm>
          </p:contentPart>
        </mc:Choice>
        <mc:Fallback xmlns="">
          <p:pic>
            <p:nvPicPr>
              <p:cNvPr id="115" name="Freihand 114">
                <a:extLst>
                  <a:ext uri="{FF2B5EF4-FFF2-40B4-BE49-F238E27FC236}">
                    <a16:creationId xmlns:a16="http://schemas.microsoft.com/office/drawing/2014/main" id="{3CC410A3-8FE1-4DE0-8AB1-D5CA4321756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45850" y="1252100"/>
                <a:ext cx="5209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6" name="Freihand 115">
                <a:extLst>
                  <a:ext uri="{FF2B5EF4-FFF2-40B4-BE49-F238E27FC236}">
                    <a16:creationId xmlns:a16="http://schemas.microsoft.com/office/drawing/2014/main" id="{254C4C5F-1838-486D-BEFB-C23E513DB3E4}"/>
                  </a:ext>
                </a:extLst>
              </p14:cNvPr>
              <p14:cNvContentPartPr/>
              <p14:nvPr/>
            </p14:nvContentPartPr>
            <p14:xfrm>
              <a:off x="7470570" y="1319420"/>
              <a:ext cx="505080" cy="195840"/>
            </p14:xfrm>
          </p:contentPart>
        </mc:Choice>
        <mc:Fallback xmlns="">
          <p:pic>
            <p:nvPicPr>
              <p:cNvPr id="116" name="Freihand 115">
                <a:extLst>
                  <a:ext uri="{FF2B5EF4-FFF2-40B4-BE49-F238E27FC236}">
                    <a16:creationId xmlns:a16="http://schemas.microsoft.com/office/drawing/2014/main" id="{254C4C5F-1838-486D-BEFB-C23E513DB3E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52570" y="1301780"/>
                <a:ext cx="54072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BB8CCC56-42F7-48CC-8B82-D504B7D6E958}"/>
                  </a:ext>
                </a:extLst>
              </p14:cNvPr>
              <p14:cNvContentPartPr/>
              <p14:nvPr/>
            </p14:nvContentPartPr>
            <p14:xfrm>
              <a:off x="6853170" y="2578240"/>
              <a:ext cx="622800" cy="162360"/>
            </p14:xfrm>
          </p:contentPart>
        </mc:Choice>
        <mc:Fallback xmlns=""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BB8CCC56-42F7-48CC-8B82-D504B7D6E9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35530" y="2560240"/>
                <a:ext cx="65844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8" name="Freihand 117">
                <a:extLst>
                  <a:ext uri="{FF2B5EF4-FFF2-40B4-BE49-F238E27FC236}">
                    <a16:creationId xmlns:a16="http://schemas.microsoft.com/office/drawing/2014/main" id="{E4E842FD-68B1-4494-8AF5-89A6FD9652ED}"/>
                  </a:ext>
                </a:extLst>
              </p14:cNvPr>
              <p14:cNvContentPartPr/>
              <p14:nvPr/>
            </p14:nvContentPartPr>
            <p14:xfrm>
              <a:off x="6932010" y="2247040"/>
              <a:ext cx="708480" cy="286920"/>
            </p14:xfrm>
          </p:contentPart>
        </mc:Choice>
        <mc:Fallback xmlns="">
          <p:pic>
            <p:nvPicPr>
              <p:cNvPr id="118" name="Freihand 117">
                <a:extLst>
                  <a:ext uri="{FF2B5EF4-FFF2-40B4-BE49-F238E27FC236}">
                    <a16:creationId xmlns:a16="http://schemas.microsoft.com/office/drawing/2014/main" id="{E4E842FD-68B1-4494-8AF5-89A6FD9652E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14019" y="2229400"/>
                <a:ext cx="744102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9" name="Freihand 118">
                <a:extLst>
                  <a:ext uri="{FF2B5EF4-FFF2-40B4-BE49-F238E27FC236}">
                    <a16:creationId xmlns:a16="http://schemas.microsoft.com/office/drawing/2014/main" id="{55A3895C-93FE-4C6C-A550-73B02BD67C0B}"/>
                  </a:ext>
                </a:extLst>
              </p14:cNvPr>
              <p14:cNvContentPartPr/>
              <p14:nvPr/>
            </p14:nvContentPartPr>
            <p14:xfrm>
              <a:off x="8392530" y="2535760"/>
              <a:ext cx="284040" cy="16200"/>
            </p14:xfrm>
          </p:contentPart>
        </mc:Choice>
        <mc:Fallback xmlns="">
          <p:pic>
            <p:nvPicPr>
              <p:cNvPr id="119" name="Freihand 118">
                <a:extLst>
                  <a:ext uri="{FF2B5EF4-FFF2-40B4-BE49-F238E27FC236}">
                    <a16:creationId xmlns:a16="http://schemas.microsoft.com/office/drawing/2014/main" id="{55A3895C-93FE-4C6C-A550-73B02BD67C0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74530" y="2518120"/>
                <a:ext cx="3196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0" name="Freihand 119">
                <a:extLst>
                  <a:ext uri="{FF2B5EF4-FFF2-40B4-BE49-F238E27FC236}">
                    <a16:creationId xmlns:a16="http://schemas.microsoft.com/office/drawing/2014/main" id="{C588D030-B398-4EAA-9E98-C49816287A96}"/>
                  </a:ext>
                </a:extLst>
              </p14:cNvPr>
              <p14:cNvContentPartPr/>
              <p14:nvPr/>
            </p14:nvContentPartPr>
            <p14:xfrm>
              <a:off x="8464890" y="2233360"/>
              <a:ext cx="207000" cy="190080"/>
            </p14:xfrm>
          </p:contentPart>
        </mc:Choice>
        <mc:Fallback xmlns="">
          <p:pic>
            <p:nvPicPr>
              <p:cNvPr id="120" name="Freihand 119">
                <a:extLst>
                  <a:ext uri="{FF2B5EF4-FFF2-40B4-BE49-F238E27FC236}">
                    <a16:creationId xmlns:a16="http://schemas.microsoft.com/office/drawing/2014/main" id="{C588D030-B398-4EAA-9E98-C49816287A9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447250" y="2215720"/>
                <a:ext cx="2426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1" name="Freihand 120">
                <a:extLst>
                  <a:ext uri="{FF2B5EF4-FFF2-40B4-BE49-F238E27FC236}">
                    <a16:creationId xmlns:a16="http://schemas.microsoft.com/office/drawing/2014/main" id="{8563A1D7-7AAE-40AC-8F70-5CA83F98CB3E}"/>
                  </a:ext>
                </a:extLst>
              </p14:cNvPr>
              <p14:cNvContentPartPr/>
              <p14:nvPr/>
            </p14:nvContentPartPr>
            <p14:xfrm>
              <a:off x="8427090" y="2654920"/>
              <a:ext cx="174240" cy="198000"/>
            </p14:xfrm>
          </p:contentPart>
        </mc:Choice>
        <mc:Fallback xmlns="">
          <p:pic>
            <p:nvPicPr>
              <p:cNvPr id="121" name="Freihand 120">
                <a:extLst>
                  <a:ext uri="{FF2B5EF4-FFF2-40B4-BE49-F238E27FC236}">
                    <a16:creationId xmlns:a16="http://schemas.microsoft.com/office/drawing/2014/main" id="{8563A1D7-7AAE-40AC-8F70-5CA83F98CB3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409450" y="2637280"/>
                <a:ext cx="2098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2" name="Freihand 121">
                <a:extLst>
                  <a:ext uri="{FF2B5EF4-FFF2-40B4-BE49-F238E27FC236}">
                    <a16:creationId xmlns:a16="http://schemas.microsoft.com/office/drawing/2014/main" id="{7FDA09C4-4DB4-4B43-8307-CD9D7D4FD2F1}"/>
                  </a:ext>
                </a:extLst>
              </p14:cNvPr>
              <p14:cNvContentPartPr/>
              <p14:nvPr/>
            </p14:nvContentPartPr>
            <p14:xfrm>
              <a:off x="7844610" y="2483200"/>
              <a:ext cx="443880" cy="252720"/>
            </p14:xfrm>
          </p:contentPart>
        </mc:Choice>
        <mc:Fallback xmlns="">
          <p:pic>
            <p:nvPicPr>
              <p:cNvPr id="122" name="Freihand 121">
                <a:extLst>
                  <a:ext uri="{FF2B5EF4-FFF2-40B4-BE49-F238E27FC236}">
                    <a16:creationId xmlns:a16="http://schemas.microsoft.com/office/drawing/2014/main" id="{7FDA09C4-4DB4-4B43-8307-CD9D7D4FD2F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26610" y="2465560"/>
                <a:ext cx="479520" cy="28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11E86626-8DF2-4FA5-89F8-9C649FDC829A}"/>
                  </a:ext>
                </a:extLst>
              </p14:cNvPr>
              <p14:cNvContentPartPr/>
              <p14:nvPr/>
            </p14:nvContentPartPr>
            <p14:xfrm>
              <a:off x="1121780" y="3149729"/>
              <a:ext cx="658080" cy="466560"/>
            </p14:xfrm>
          </p:contentPart>
        </mc:Choice>
        <mc:Fallback xmlns=""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11E86626-8DF2-4FA5-89F8-9C649FDC829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49780" y="3005729"/>
                <a:ext cx="801720" cy="75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5" name="Freihand 124">
                <a:extLst>
                  <a:ext uri="{FF2B5EF4-FFF2-40B4-BE49-F238E27FC236}">
                    <a16:creationId xmlns:a16="http://schemas.microsoft.com/office/drawing/2014/main" id="{35065940-B5EF-4108-9147-5ACF38808B7F}"/>
                  </a:ext>
                </a:extLst>
              </p14:cNvPr>
              <p14:cNvContentPartPr/>
              <p14:nvPr/>
            </p14:nvContentPartPr>
            <p14:xfrm>
              <a:off x="3157940" y="3365009"/>
              <a:ext cx="173520" cy="145800"/>
            </p14:xfrm>
          </p:contentPart>
        </mc:Choice>
        <mc:Fallback xmlns="">
          <p:pic>
            <p:nvPicPr>
              <p:cNvPr id="125" name="Freihand 124">
                <a:extLst>
                  <a:ext uri="{FF2B5EF4-FFF2-40B4-BE49-F238E27FC236}">
                    <a16:creationId xmlns:a16="http://schemas.microsoft.com/office/drawing/2014/main" id="{35065940-B5EF-4108-9147-5ACF38808B7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85940" y="3221009"/>
                <a:ext cx="31716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6E3F8F17-DD0F-4AAA-A270-EDD46EC4BB62}"/>
                  </a:ext>
                </a:extLst>
              </p14:cNvPr>
              <p14:cNvContentPartPr/>
              <p14:nvPr/>
            </p14:nvContentPartPr>
            <p14:xfrm>
              <a:off x="3090260" y="1106009"/>
              <a:ext cx="234360" cy="366840"/>
            </p14:xfrm>
          </p:contentPart>
        </mc:Choice>
        <mc:Fallback xmlns=""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6E3F8F17-DD0F-4AAA-A270-EDD46EC4BB6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18260" y="962009"/>
                <a:ext cx="378000" cy="65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32" name="Freihand 131">
                <a:extLst>
                  <a:ext uri="{FF2B5EF4-FFF2-40B4-BE49-F238E27FC236}">
                    <a16:creationId xmlns:a16="http://schemas.microsoft.com/office/drawing/2014/main" id="{53A748D7-90D4-4A09-8ECC-6224E017978F}"/>
                  </a:ext>
                </a:extLst>
              </p14:cNvPr>
              <p14:cNvContentPartPr/>
              <p14:nvPr/>
            </p14:nvContentPartPr>
            <p14:xfrm>
              <a:off x="4043900" y="1094129"/>
              <a:ext cx="209520" cy="406440"/>
            </p14:xfrm>
          </p:contentPart>
        </mc:Choice>
        <mc:Fallback xmlns="">
          <p:pic>
            <p:nvPicPr>
              <p:cNvPr id="132" name="Freihand 131">
                <a:extLst>
                  <a:ext uri="{FF2B5EF4-FFF2-40B4-BE49-F238E27FC236}">
                    <a16:creationId xmlns:a16="http://schemas.microsoft.com/office/drawing/2014/main" id="{53A748D7-90D4-4A09-8ECC-6224E017978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71900" y="950129"/>
                <a:ext cx="353160" cy="69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3" name="Freihand 132">
                <a:extLst>
                  <a:ext uri="{FF2B5EF4-FFF2-40B4-BE49-F238E27FC236}">
                    <a16:creationId xmlns:a16="http://schemas.microsoft.com/office/drawing/2014/main" id="{DA94D1D2-1472-4AF8-9958-372418C8E723}"/>
                  </a:ext>
                </a:extLst>
              </p14:cNvPr>
              <p14:cNvContentPartPr/>
              <p14:nvPr/>
            </p14:nvContentPartPr>
            <p14:xfrm>
              <a:off x="4270340" y="1171889"/>
              <a:ext cx="26640" cy="154080"/>
            </p14:xfrm>
          </p:contentPart>
        </mc:Choice>
        <mc:Fallback xmlns="">
          <p:pic>
            <p:nvPicPr>
              <p:cNvPr id="133" name="Freihand 132">
                <a:extLst>
                  <a:ext uri="{FF2B5EF4-FFF2-40B4-BE49-F238E27FC236}">
                    <a16:creationId xmlns:a16="http://schemas.microsoft.com/office/drawing/2014/main" id="{DA94D1D2-1472-4AF8-9958-372418C8E72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198700" y="1028249"/>
                <a:ext cx="17028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4" name="Freihand 133">
                <a:extLst>
                  <a:ext uri="{FF2B5EF4-FFF2-40B4-BE49-F238E27FC236}">
                    <a16:creationId xmlns:a16="http://schemas.microsoft.com/office/drawing/2014/main" id="{35910176-342D-49A3-8976-4632C3108C0C}"/>
                  </a:ext>
                </a:extLst>
              </p14:cNvPr>
              <p14:cNvContentPartPr/>
              <p14:nvPr/>
            </p14:nvContentPartPr>
            <p14:xfrm>
              <a:off x="4135700" y="1076489"/>
              <a:ext cx="151560" cy="468000"/>
            </p14:xfrm>
          </p:contentPart>
        </mc:Choice>
        <mc:Fallback xmlns="">
          <p:pic>
            <p:nvPicPr>
              <p:cNvPr id="134" name="Freihand 133">
                <a:extLst>
                  <a:ext uri="{FF2B5EF4-FFF2-40B4-BE49-F238E27FC236}">
                    <a16:creationId xmlns:a16="http://schemas.microsoft.com/office/drawing/2014/main" id="{35910176-342D-49A3-8976-4632C3108C0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064060" y="932849"/>
                <a:ext cx="295200" cy="7556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mm6s9">
            <a:hlinkClick r:id="" action="ppaction://media"/>
            <a:extLst>
              <a:ext uri="{FF2B5EF4-FFF2-40B4-BE49-F238E27FC236}">
                <a16:creationId xmlns:a16="http://schemas.microsoft.com/office/drawing/2014/main" id="{1F8D1EDA-A541-44B8-9C68-23C6F9F21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288490" y="566131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D5B70AF8-10CA-4320-B1AC-1F9891683B71}"/>
                  </a:ext>
                </a:extLst>
              </p14:cNvPr>
              <p14:cNvContentPartPr/>
              <p14:nvPr/>
            </p14:nvContentPartPr>
            <p14:xfrm>
              <a:off x="2769860" y="1154969"/>
              <a:ext cx="339120" cy="198720"/>
            </p14:xfrm>
          </p:contentPart>
        </mc:Choice>
        <mc:Fallback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D5B70AF8-10CA-4320-B1AC-1F9891683B7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97860" y="1011329"/>
                <a:ext cx="482760" cy="48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372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02"/>
    </mc:Choice>
    <mc:Fallback>
      <p:transition spd="slow" advTm="198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8" x="5357813" y="1371600"/>
          <p14:tracePt t="5332" x="5365750" y="1371600"/>
          <p14:tracePt t="5342" x="5373688" y="1371600"/>
          <p14:tracePt t="5348" x="5389563" y="1371600"/>
          <p14:tracePt t="5355" x="5413375" y="1371600"/>
          <p14:tracePt t="5363" x="5445125" y="1371600"/>
          <p14:tracePt t="5370" x="5476875" y="1371600"/>
          <p14:tracePt t="5378" x="5516563" y="1371600"/>
          <p14:tracePt t="5385" x="5572125" y="1371600"/>
          <p14:tracePt t="5394" x="5619750" y="1379538"/>
          <p14:tracePt t="5400" x="5659438" y="1379538"/>
          <p14:tracePt t="5408" x="5716588" y="1379538"/>
          <p14:tracePt t="5415" x="5756275" y="1379538"/>
          <p14:tracePt t="5423" x="5803900" y="1387475"/>
          <p14:tracePt t="5431" x="5827713" y="1387475"/>
          <p14:tracePt t="5438" x="5851525" y="1395413"/>
          <p14:tracePt t="5445" x="5875338" y="1395413"/>
          <p14:tracePt t="5453" x="5899150" y="1395413"/>
          <p14:tracePt t="5461" x="5922963" y="1395413"/>
          <p14:tracePt t="5468" x="5938838" y="1395413"/>
          <p14:tracePt t="5476" x="5954713" y="1395413"/>
          <p14:tracePt t="5483" x="5970588" y="1395413"/>
          <p14:tracePt t="5492" x="5994400" y="1395413"/>
          <p14:tracePt t="5498" x="6018213" y="1395413"/>
          <p14:tracePt t="5505" x="6059488" y="1387475"/>
          <p14:tracePt t="5513" x="6099175" y="1387475"/>
          <p14:tracePt t="5520" x="6146800" y="1379538"/>
          <p14:tracePt t="5528" x="6178550" y="1379538"/>
          <p14:tracePt t="5535" x="6210300" y="1371600"/>
          <p14:tracePt t="5543" x="6249988" y="1355725"/>
          <p14:tracePt t="5550" x="6273800" y="1355725"/>
          <p14:tracePt t="5558" x="6297613" y="1347788"/>
          <p14:tracePt t="5565" x="6313488" y="1347788"/>
          <p14:tracePt t="5574" x="6329363" y="1347788"/>
          <p14:tracePt t="5580" x="6345238" y="1347788"/>
          <p14:tracePt t="5588" x="6353175" y="1347788"/>
          <p14:tracePt t="5595" x="6361113" y="1347788"/>
          <p14:tracePt t="5603" x="6369050" y="1347788"/>
          <p14:tracePt t="5627" x="6376988" y="1347788"/>
          <p14:tracePt t="5648" x="6384925" y="1347788"/>
          <p14:tracePt t="5672" x="6392863" y="1347788"/>
          <p14:tracePt t="5678" x="6402388" y="1347788"/>
          <p14:tracePt t="5694" x="6410325" y="1347788"/>
          <p14:tracePt t="5708" x="6418263" y="1347788"/>
          <p14:tracePt t="5730" x="6426200" y="1347788"/>
          <p14:tracePt t="5738" x="6434138" y="1347788"/>
          <p14:tracePt t="5761" x="6442075" y="1347788"/>
          <p14:tracePt t="5805" x="6450013" y="1347788"/>
          <p14:tracePt t="6772" x="6457950" y="1347788"/>
          <p14:tracePt t="6780" x="6481763" y="1347788"/>
          <p14:tracePt t="6788" x="6505575" y="1339850"/>
          <p14:tracePt t="6795" x="6537325" y="1339850"/>
          <p14:tracePt t="6803" x="6569075" y="1331913"/>
          <p14:tracePt t="6811" x="6592888" y="1323975"/>
          <p14:tracePt t="6818" x="6624638" y="1323975"/>
          <p14:tracePt t="6826" x="6664325" y="1316038"/>
          <p14:tracePt t="6833" x="6680200" y="1316038"/>
          <p14:tracePt t="6841" x="6704013" y="1316038"/>
          <p14:tracePt t="6848" x="6719888" y="1308100"/>
          <p14:tracePt t="6856" x="6735763" y="1300163"/>
          <p14:tracePt t="6863" x="6759575" y="1300163"/>
          <p14:tracePt t="6870" x="6769100" y="1292225"/>
          <p14:tracePt t="6878" x="6792913" y="1292225"/>
          <p14:tracePt t="6894" x="6824663" y="1292225"/>
          <p14:tracePt t="6900" x="6840538" y="1292225"/>
          <p14:tracePt t="6909" x="6856413" y="1292225"/>
          <p14:tracePt t="6915" x="6872288" y="1292225"/>
          <p14:tracePt t="6925" x="6896100" y="1284288"/>
          <p14:tracePt t="6930" x="6919913" y="1284288"/>
          <p14:tracePt t="6938" x="6927850" y="1284288"/>
          <p14:tracePt t="6945" x="6935788" y="1284288"/>
          <p14:tracePt t="6953" x="6943725" y="1284288"/>
          <p14:tracePt t="6961" x="6951663" y="1284288"/>
          <p14:tracePt t="6968" x="6959600" y="1284288"/>
          <p14:tracePt t="6983" x="6967538" y="1284288"/>
          <p14:tracePt t="6998" x="6975475" y="1284288"/>
          <p14:tracePt t="7013" x="6991350" y="1284288"/>
          <p14:tracePt t="7021" x="7007225" y="1284288"/>
          <p14:tracePt t="7028" x="7023100" y="1284288"/>
          <p14:tracePt t="7035" x="7046913" y="1284288"/>
          <p14:tracePt t="7043" x="7054850" y="1276350"/>
          <p14:tracePt t="7051" x="7078663" y="1276350"/>
          <p14:tracePt t="7058" x="7086600" y="1276350"/>
          <p14:tracePt t="7074" x="7094538" y="1276350"/>
          <p14:tracePt t="7327" x="7102475" y="1276350"/>
          <p14:tracePt t="7335" x="7110413" y="1268413"/>
          <p14:tracePt t="7343" x="7159625" y="1244600"/>
          <p14:tracePt t="7350" x="7199313" y="1236663"/>
          <p14:tracePt t="7358" x="7246938" y="1212850"/>
          <p14:tracePt t="7365" x="7302500" y="1195388"/>
          <p14:tracePt t="7374" x="7342188" y="1187450"/>
          <p14:tracePt t="7381" x="7397750" y="1171575"/>
          <p14:tracePt t="7388" x="7453313" y="1155700"/>
          <p14:tracePt t="7395" x="7493000" y="1139825"/>
          <p14:tracePt t="7403" x="7550150" y="1123950"/>
          <p14:tracePt t="7410" x="7597775" y="1116013"/>
          <p14:tracePt t="7418" x="7637463" y="1100138"/>
          <p14:tracePt t="7426" x="7661275" y="1092200"/>
          <p14:tracePt t="7433" x="7685088" y="1084263"/>
          <p14:tracePt t="7440" x="7708900" y="1084263"/>
          <p14:tracePt t="7448" x="7716838" y="1084263"/>
          <p14:tracePt t="7457" x="7724775" y="1084263"/>
          <p14:tracePt t="7463" x="7732713" y="1076325"/>
          <p14:tracePt t="7478" x="7740650" y="1076325"/>
          <p14:tracePt t="7485" x="7748588" y="1076325"/>
          <p14:tracePt t="7546" x="7756525" y="1076325"/>
          <p14:tracePt t="7635" x="7756525" y="1100138"/>
          <p14:tracePt t="7643" x="7756525" y="1108075"/>
          <p14:tracePt t="7650" x="7756525" y="1123950"/>
          <p14:tracePt t="7658" x="7756525" y="1139825"/>
          <p14:tracePt t="7666" x="7756525" y="1147763"/>
          <p14:tracePt t="7673" x="7756525" y="1171575"/>
          <p14:tracePt t="7680" x="7756525" y="1187450"/>
          <p14:tracePt t="7688" x="7756525" y="1195388"/>
          <p14:tracePt t="7695" x="7756525" y="1212850"/>
          <p14:tracePt t="7703" x="7756525" y="1220788"/>
          <p14:tracePt t="7710" x="7756525" y="1228725"/>
          <p14:tracePt t="7726" x="7756525" y="1244600"/>
          <p14:tracePt t="7740" x="7756525" y="1252538"/>
          <p14:tracePt t="7756" x="7756525" y="1260475"/>
          <p14:tracePt t="7763" x="7756525" y="1268413"/>
          <p14:tracePt t="7770" x="7756525" y="1276350"/>
          <p14:tracePt t="7778" x="7756525" y="1284288"/>
          <p14:tracePt t="7785" x="7756525" y="1292225"/>
          <p14:tracePt t="7793" x="7748588" y="1316038"/>
          <p14:tracePt t="7800" x="7748588" y="1331913"/>
          <p14:tracePt t="7810" x="7740650" y="1355725"/>
          <p14:tracePt t="7815" x="7732713" y="1379538"/>
          <p14:tracePt t="7824" x="7716838" y="1411288"/>
          <p14:tracePt t="7830" x="7716838" y="1435100"/>
          <p14:tracePt t="7838" x="7708900" y="1450975"/>
          <p14:tracePt t="7845" x="7700963" y="1466850"/>
          <p14:tracePt t="7853" x="7700963" y="1482725"/>
          <p14:tracePt t="7860" x="7700963" y="1490663"/>
          <p14:tracePt t="7965" x="7716838" y="1490663"/>
          <p14:tracePt t="7973" x="7740650" y="1490663"/>
          <p14:tracePt t="7982" x="7772400" y="1490663"/>
          <p14:tracePt t="7988" x="7788275" y="1490663"/>
          <p14:tracePt t="7996" x="7812088" y="1490663"/>
          <p14:tracePt t="8003" x="7835900" y="1482725"/>
          <p14:tracePt t="8010" x="7869238" y="1482725"/>
          <p14:tracePt t="8018" x="7900988" y="1474788"/>
          <p14:tracePt t="8026" x="7924800" y="1474788"/>
          <p14:tracePt t="8033" x="7948613" y="1474788"/>
          <p14:tracePt t="8041" x="7964488" y="1474788"/>
          <p14:tracePt t="8047" x="7972425" y="1474788"/>
          <p14:tracePt t="8056" x="7996238" y="1474788"/>
          <p14:tracePt t="8062" x="8004175" y="1474788"/>
          <p14:tracePt t="8070" x="8020050" y="1474788"/>
          <p14:tracePt t="8077" x="8027988" y="1474788"/>
          <p14:tracePt t="8085" x="8043863" y="1474788"/>
          <p14:tracePt t="8101" x="8051800" y="1474788"/>
          <p14:tracePt t="8109" x="8075613" y="1474788"/>
          <p14:tracePt t="8115" x="8091488" y="1482725"/>
          <p14:tracePt t="8123" x="8115300" y="1482725"/>
          <p14:tracePt t="8130" x="8123238" y="1490663"/>
          <p14:tracePt t="8141" x="8147050" y="1498600"/>
          <p14:tracePt t="8145" x="8186738" y="1506538"/>
          <p14:tracePt t="8153" x="8194675" y="1506538"/>
          <p14:tracePt t="8160" x="8202613" y="1506538"/>
          <p14:tracePt t="8168" x="8210550" y="1506538"/>
          <p14:tracePt t="8273" x="8218488" y="1506538"/>
          <p14:tracePt t="8289" x="8235950" y="1514475"/>
          <p14:tracePt t="8303" x="8243888" y="1522413"/>
          <p14:tracePt t="8311" x="8259763" y="1522413"/>
          <p14:tracePt t="8327" x="8275638" y="1522413"/>
          <p14:tracePt t="8333" x="8275638" y="1530350"/>
          <p14:tracePt t="8342" x="8283575" y="1530350"/>
          <p14:tracePt t="8348" x="8291513" y="1530350"/>
          <p14:tracePt t="8357" x="8299450" y="1530350"/>
          <p14:tracePt t="8363" x="8307388" y="1538288"/>
          <p14:tracePt t="8378" x="8315325" y="1538288"/>
          <p14:tracePt t="8394" x="8331200" y="1547813"/>
          <p14:tracePt t="8417" x="8339138" y="1547813"/>
          <p14:tracePt t="8468" x="8347075" y="1547813"/>
          <p14:tracePt t="8543" x="8339138" y="1547813"/>
          <p14:tracePt t="8559" x="8323263" y="1555750"/>
          <p14:tracePt t="8565" x="8307388" y="1555750"/>
          <p14:tracePt t="8574" x="8259763" y="1555750"/>
          <p14:tracePt t="8581" x="8186738" y="1555750"/>
          <p14:tracePt t="8588" x="8091488" y="1555750"/>
          <p14:tracePt t="8595" x="7956550" y="1555750"/>
          <p14:tracePt t="8603" x="7780338" y="1538288"/>
          <p14:tracePt t="8610" x="7661275" y="1530350"/>
          <p14:tracePt t="8618" x="7461250" y="1506538"/>
          <p14:tracePt t="8627" x="7215188" y="1466850"/>
          <p14:tracePt t="8641" x="6967538" y="1443038"/>
          <p14:tracePt t="8643" x="6704013" y="1427163"/>
          <p14:tracePt t="8648" x="6465888" y="1427163"/>
          <p14:tracePt t="8657" x="6226175" y="1427163"/>
          <p14:tracePt t="8663" x="6051550" y="1427163"/>
          <p14:tracePt t="8671" x="5811838" y="1427163"/>
          <p14:tracePt t="8678" x="5556250" y="1427163"/>
          <p14:tracePt t="8686" x="5300663" y="1458913"/>
          <p14:tracePt t="8693" x="5094288" y="1498600"/>
          <p14:tracePt t="8702" x="4870450" y="1563688"/>
          <p14:tracePt t="8710" x="4703763" y="1611313"/>
          <p14:tracePt t="8716" x="4592638" y="1635125"/>
          <p14:tracePt t="8724" x="4456113" y="1666875"/>
          <p14:tracePt t="8731" x="4352925" y="1690688"/>
          <p14:tracePt t="8741" x="4241800" y="1722438"/>
          <p14:tracePt t="8745" x="4152900" y="1738313"/>
          <p14:tracePt t="8753" x="4089400" y="1746250"/>
          <p14:tracePt t="8761" x="4033838" y="1754188"/>
          <p14:tracePt t="8769" x="3994150" y="1754188"/>
          <p14:tracePt t="8776" x="3930650" y="1754188"/>
          <p14:tracePt t="8784" x="3875088" y="1754188"/>
          <p14:tracePt t="8792" x="3810000" y="1754188"/>
          <p14:tracePt t="8798" x="3770313" y="1754188"/>
          <p14:tracePt t="8807" x="3714750" y="1754188"/>
          <p14:tracePt t="8813" x="3659188" y="1754188"/>
          <p14:tracePt t="8821" x="3627438" y="1754188"/>
          <p14:tracePt t="8828" x="3587750" y="1754188"/>
          <p14:tracePt t="8836" x="3540125" y="1754188"/>
          <p14:tracePt t="8843" x="3484563" y="1754188"/>
          <p14:tracePt t="8851" x="3443288" y="1746250"/>
          <p14:tracePt t="8859" x="3387725" y="1738313"/>
          <p14:tracePt t="8866" x="3348038" y="1730375"/>
          <p14:tracePt t="8874" x="3308350" y="1722438"/>
          <p14:tracePt t="8894" x="3197225" y="1698625"/>
          <p14:tracePt t="8895" x="3125788" y="1674813"/>
          <p14:tracePt t="8904" x="3068638" y="1658938"/>
          <p14:tracePt t="8911" x="3021013" y="1651000"/>
          <p14:tracePt t="8918" x="2949575" y="1635125"/>
          <p14:tracePt t="8927" x="2917825" y="1627188"/>
          <p14:tracePt t="8933" x="2854325" y="1619250"/>
          <p14:tracePt t="8942" x="2798763" y="1603375"/>
          <p14:tracePt t="8948" x="2725738" y="1587500"/>
          <p14:tracePt t="8957" x="2670175" y="1571625"/>
          <p14:tracePt t="8963" x="2630488" y="1555750"/>
          <p14:tracePt t="8974" x="2590800" y="1538288"/>
          <p14:tracePt t="8978" x="2566988" y="1530350"/>
          <p14:tracePt t="8986" x="2535238" y="1522413"/>
          <p14:tracePt t="8993" x="2511425" y="1514475"/>
          <p14:tracePt t="9001" x="2495550" y="1506538"/>
          <p14:tracePt t="9016" x="2479675" y="1498600"/>
          <p14:tracePt t="9031" x="2471738" y="1490663"/>
          <p14:tracePt t="9277" x="2479675" y="1490663"/>
          <p14:tracePt t="9293" x="2487613" y="1490663"/>
          <p14:tracePt t="9300" x="2495550" y="1490663"/>
          <p14:tracePt t="9315" x="2503488" y="1490663"/>
          <p14:tracePt t="9330" x="2511425" y="1490663"/>
          <p14:tracePt t="9345" x="2519363" y="1490663"/>
          <p14:tracePt t="9353" x="2527300" y="1490663"/>
          <p14:tracePt t="9393" x="2535238" y="1490663"/>
          <p14:tracePt t="9470" x="2543175" y="1490663"/>
          <p14:tracePt t="10162" x="2551113" y="1498600"/>
          <p14:tracePt t="10252" x="2559050" y="1498600"/>
          <p14:tracePt t="10312" x="2566988" y="1498600"/>
          <p14:tracePt t="10469" x="2574925" y="1498600"/>
          <p14:tracePt t="10867" x="2566988" y="1498600"/>
          <p14:tracePt t="13291" x="2662238" y="1530350"/>
          <p14:tracePt t="13292" x="3133725" y="1635125"/>
          <p14:tracePt t="13293" x="3308350" y="1682750"/>
          <p14:tracePt t="13297" x="3500438" y="1714500"/>
          <p14:tracePt t="13298" x="3667125" y="1762125"/>
          <p14:tracePt t="13305" x="3859213" y="1801813"/>
          <p14:tracePt t="13313" x="3986213" y="1825625"/>
          <p14:tracePt t="13320" x="4113213" y="1857375"/>
          <p14:tracePt t="13327" x="4217988" y="1865313"/>
          <p14:tracePt t="13336" x="4321175" y="1881188"/>
          <p14:tracePt t="13343" x="4400550" y="1898650"/>
          <p14:tracePt t="13351" x="4511675" y="1914525"/>
          <p14:tracePt t="13358" x="4600575" y="1930400"/>
          <p14:tracePt t="13365" x="4687888" y="1930400"/>
          <p14:tracePt t="13373" x="4783138" y="1938338"/>
          <p14:tracePt t="13380" x="4878388" y="1946275"/>
          <p14:tracePt t="13390" x="4983163" y="1962150"/>
          <p14:tracePt t="13395" x="5086350" y="1978025"/>
          <p14:tracePt t="13403" x="5181600" y="2001838"/>
          <p14:tracePt t="13411" x="5292725" y="2017713"/>
          <p14:tracePt t="13419" x="5397500" y="2033588"/>
          <p14:tracePt t="13425" x="5516563" y="2049463"/>
          <p14:tracePt t="13433" x="5627688" y="2049463"/>
          <p14:tracePt t="13440" x="5740400" y="2073275"/>
          <p14:tracePt t="13449" x="5859463" y="2089150"/>
          <p14:tracePt t="13455" x="5978525" y="2097088"/>
          <p14:tracePt t="13463" x="6059488" y="2105025"/>
          <p14:tracePt t="13471" x="6170613" y="2120900"/>
          <p14:tracePt t="13478" x="6289675" y="2152650"/>
          <p14:tracePt t="13486" x="6426200" y="2160588"/>
          <p14:tracePt t="13493" x="6489700" y="2168525"/>
          <p14:tracePt t="13501" x="6569075" y="2176463"/>
          <p14:tracePt t="13508" x="6656388" y="2176463"/>
          <p14:tracePt t="13515" x="6719888" y="2176463"/>
          <p14:tracePt t="13523" x="6800850" y="2184400"/>
          <p14:tracePt t="13530" x="6888163" y="2184400"/>
          <p14:tracePt t="13538" x="6959600" y="2184400"/>
          <p14:tracePt t="13545" x="7046913" y="2184400"/>
          <p14:tracePt t="13554" x="7118350" y="2184400"/>
          <p14:tracePt t="13560" x="7199313" y="2184400"/>
          <p14:tracePt t="13568" x="7270750" y="2184400"/>
          <p14:tracePt t="13575" x="7326313" y="2184400"/>
          <p14:tracePt t="13583" x="7389813" y="2184400"/>
          <p14:tracePt t="13590" x="7453313" y="2168525"/>
          <p14:tracePt t="13598" x="7510463" y="2152650"/>
          <p14:tracePt t="13605" x="7566025" y="2128838"/>
          <p14:tracePt t="13613" x="7621588" y="2097088"/>
          <p14:tracePt t="13623" x="7661275" y="2073275"/>
          <p14:tracePt t="13628" x="7716838" y="2033588"/>
          <p14:tracePt t="13635" x="7772400" y="1993900"/>
          <p14:tracePt t="13643" x="7804150" y="1962150"/>
          <p14:tracePt t="13652" x="7851775" y="1930400"/>
          <p14:tracePt t="13658" x="7893050" y="1898650"/>
          <p14:tracePt t="13666" x="7924800" y="1873250"/>
          <p14:tracePt t="13672" x="7940675" y="1857375"/>
          <p14:tracePt t="13680" x="7972425" y="1833563"/>
          <p14:tracePt t="13688" x="8004175" y="1809750"/>
          <p14:tracePt t="13695" x="8059738" y="1746250"/>
          <p14:tracePt t="13704" x="8067675" y="1730375"/>
          <p14:tracePt t="13711" x="8067675" y="1714500"/>
          <p14:tracePt t="13718" x="8067675" y="1698625"/>
          <p14:tracePt t="13725" x="8067675" y="1682750"/>
          <p14:tracePt t="13733" x="8067675" y="1666875"/>
          <p14:tracePt t="13740" x="8059738" y="1651000"/>
          <p14:tracePt t="13748" x="8043863" y="1635125"/>
          <p14:tracePt t="13755" x="8035925" y="1619250"/>
          <p14:tracePt t="13764" x="8020050" y="1611313"/>
          <p14:tracePt t="13771" x="8004175" y="1603375"/>
          <p14:tracePt t="13778" x="7988300" y="1595438"/>
          <p14:tracePt t="13786" x="7972425" y="1595438"/>
          <p14:tracePt t="13794" x="7956550" y="1587500"/>
          <p14:tracePt t="13801" x="7940675" y="1587500"/>
          <p14:tracePt t="13808" x="7924800" y="1587500"/>
          <p14:tracePt t="13816" x="7908925" y="1579563"/>
          <p14:tracePt t="13823" x="7900988" y="1579563"/>
          <p14:tracePt t="13830" x="7893050" y="1579563"/>
          <p14:tracePt t="13845" x="7885113" y="1579563"/>
          <p14:tracePt t="13943" x="7893050" y="1579563"/>
          <p14:tracePt t="13952" x="7908925" y="1579563"/>
          <p14:tracePt t="13958" x="7924800" y="1587500"/>
          <p14:tracePt t="13966" x="7956550" y="1595438"/>
          <p14:tracePt t="13973" x="8012113" y="1611313"/>
          <p14:tracePt t="13981" x="8059738" y="1619250"/>
          <p14:tracePt t="13989" x="8115300" y="1635125"/>
          <p14:tracePt t="13996" x="8162925" y="1643063"/>
          <p14:tracePt t="14004" x="8235950" y="1658938"/>
          <p14:tracePt t="14011" x="8299450" y="1666875"/>
          <p14:tracePt t="14019" x="8370888" y="1674813"/>
          <p14:tracePt t="14027" x="8426450" y="1682750"/>
          <p14:tracePt t="14033" x="8474075" y="1682750"/>
          <p14:tracePt t="14041" x="8505825" y="1682750"/>
          <p14:tracePt t="14048" x="8561388" y="1682750"/>
          <p14:tracePt t="14056" x="8577263" y="1682750"/>
          <p14:tracePt t="14072" x="8585200" y="1682750"/>
          <p14:tracePt t="14131" x="8577263" y="1682750"/>
          <p14:tracePt t="14139" x="8545513" y="1682750"/>
          <p14:tracePt t="14146" x="8505825" y="1666875"/>
          <p14:tracePt t="14155" x="8442325" y="1658938"/>
          <p14:tracePt t="14160" x="8370888" y="1643063"/>
          <p14:tracePt t="14169" x="8291513" y="1635125"/>
          <p14:tracePt t="14176" x="8226425" y="1635125"/>
          <p14:tracePt t="14183" x="8162925" y="1635125"/>
          <p14:tracePt t="14191" x="8075613" y="1627188"/>
          <p14:tracePt t="14198" x="8004175" y="1627188"/>
          <p14:tracePt t="14206" x="7932738" y="1627188"/>
          <p14:tracePt t="14213" x="7885113" y="1627188"/>
          <p14:tracePt t="14221" x="7843838" y="1627188"/>
          <p14:tracePt t="14228" x="7820025" y="1627188"/>
          <p14:tracePt t="14235" x="7812088" y="1627188"/>
          <p14:tracePt t="14243" x="7804150" y="1627188"/>
          <p14:tracePt t="14252" x="7796213" y="1627188"/>
          <p14:tracePt t="14336" x="7804150" y="1627188"/>
          <p14:tracePt t="14427" x="7796213" y="1627188"/>
          <p14:tracePt t="14434" x="7788275" y="1627188"/>
          <p14:tracePt t="14440" x="7764463" y="1627188"/>
          <p14:tracePt t="14447" x="7732713" y="1627188"/>
          <p14:tracePt t="14454" x="7693025" y="1627188"/>
          <p14:tracePt t="14461" x="7629525" y="1627188"/>
          <p14:tracePt t="14470" x="7550150" y="1627188"/>
          <p14:tracePt t="14478" x="7477125" y="1627188"/>
          <p14:tracePt t="14486" x="7405688" y="1627188"/>
          <p14:tracePt t="14491" x="7326313" y="1627188"/>
          <p14:tracePt t="14498" x="7270750" y="1627188"/>
          <p14:tracePt t="14506" x="7231063" y="1627188"/>
          <p14:tracePt t="14514" x="7191375" y="1627188"/>
          <p14:tracePt t="14524" x="7159625" y="1627188"/>
          <p14:tracePt t="14528" x="7135813" y="1627188"/>
          <p14:tracePt t="14536" x="7110413" y="1627188"/>
          <p14:tracePt t="14544" x="7086600" y="1627188"/>
          <p14:tracePt t="14553" x="7070725" y="1627188"/>
          <p14:tracePt t="14558" x="7054850" y="1627188"/>
          <p14:tracePt t="14567" x="7031038" y="1627188"/>
          <p14:tracePt t="14574" x="7015163" y="1627188"/>
          <p14:tracePt t="14581" x="6999288" y="1627188"/>
          <p14:tracePt t="14589" x="6991350" y="1627188"/>
          <p14:tracePt t="14689" x="6983413" y="1627188"/>
          <p14:tracePt t="14696" x="6967538" y="1627188"/>
          <p14:tracePt t="14702" x="6943725" y="1627188"/>
          <p14:tracePt t="14711" x="6927850" y="1627188"/>
          <p14:tracePt t="14718" x="6904038" y="1627188"/>
          <p14:tracePt t="14725" x="6896100" y="1627188"/>
          <p14:tracePt t="14733" x="6872288" y="1627188"/>
          <p14:tracePt t="14744" x="6856413" y="1627188"/>
          <p14:tracePt t="14747" x="6840538" y="1627188"/>
          <p14:tracePt t="14762" x="6832600" y="1627188"/>
          <p14:tracePt t="14777" x="6824663" y="1627188"/>
          <p14:tracePt t="14793" x="6816725" y="1627188"/>
          <p14:tracePt t="14809" x="6808788" y="1627188"/>
          <p14:tracePt t="14945" x="6800850" y="1627188"/>
          <p14:tracePt t="14951" x="6784975" y="1627188"/>
          <p14:tracePt t="14958" x="6743700" y="1627188"/>
          <p14:tracePt t="14965" x="6711950" y="1627188"/>
          <p14:tracePt t="14975" x="6656388" y="1619250"/>
          <p14:tracePt t="14980" x="6553200" y="1603375"/>
          <p14:tracePt t="14987" x="6450013" y="1595438"/>
          <p14:tracePt t="14994" x="6297613" y="1595438"/>
          <p14:tracePt t="15003" x="6170613" y="1595438"/>
          <p14:tracePt t="15008" x="5994400" y="1595438"/>
          <p14:tracePt t="15016" x="5883275" y="1595438"/>
          <p14:tracePt t="15023" x="5716588" y="1595438"/>
          <p14:tracePt t="15031" x="5540375" y="1595438"/>
          <p14:tracePt t="15039" x="5373688" y="1595438"/>
          <p14:tracePt t="15046" x="5197475" y="1595438"/>
          <p14:tracePt t="15056" x="5022850" y="1595438"/>
          <p14:tracePt t="15061" x="4918075" y="1595438"/>
          <p14:tracePt t="15068" x="4751388" y="1595438"/>
          <p14:tracePt t="15076" x="4600575" y="1595438"/>
          <p14:tracePt t="15084" x="4448175" y="1595438"/>
          <p14:tracePt t="15091" x="4321175" y="1595438"/>
          <p14:tracePt t="15098" x="4144963" y="1595438"/>
          <p14:tracePt t="15106" x="4049713" y="1595438"/>
          <p14:tracePt t="15114" x="3954463" y="1595438"/>
          <p14:tracePt t="15121" x="3898900" y="1595438"/>
          <p14:tracePt t="15128" x="3833813" y="1595438"/>
          <p14:tracePt t="15136" x="3754438" y="1579563"/>
          <p14:tracePt t="15144" x="3698875" y="1571625"/>
          <p14:tracePt t="15152" x="3635375" y="1555750"/>
          <p14:tracePt t="15158" x="3579813" y="1547813"/>
          <p14:tracePt t="15167" x="3548063" y="1538288"/>
          <p14:tracePt t="15173" x="3492500" y="1514475"/>
          <p14:tracePt t="15181" x="3435350" y="1514475"/>
          <p14:tracePt t="15188" x="3387725" y="1498600"/>
          <p14:tracePt t="15196" x="3355975" y="1490663"/>
          <p14:tracePt t="15206" x="3316288" y="1482725"/>
          <p14:tracePt t="15210" x="3292475" y="1474788"/>
          <p14:tracePt t="15219" x="3260725" y="1466850"/>
          <p14:tracePt t="15225" x="3244850" y="1466850"/>
          <p14:tracePt t="15235" x="3221038" y="1466850"/>
          <p14:tracePt t="15241" x="3205163" y="1466850"/>
          <p14:tracePt t="15249" x="3189288" y="1458913"/>
          <p14:tracePt t="15256" x="3165475" y="1458913"/>
          <p14:tracePt t="15263" x="3157538" y="1458913"/>
          <p14:tracePt t="15272" x="3149600" y="1458913"/>
          <p14:tracePt t="15278" x="3133725" y="1458913"/>
          <p14:tracePt t="15287" x="3109913" y="1458913"/>
          <p14:tracePt t="15293" x="3092450" y="1450975"/>
          <p14:tracePt t="15301" x="3068638" y="1450975"/>
          <p14:tracePt t="15308" x="3060700" y="1450975"/>
          <p14:tracePt t="15316" x="3036888" y="1450975"/>
          <p14:tracePt t="15323" x="3028950" y="1450975"/>
          <p14:tracePt t="15331" x="3013075" y="1450975"/>
          <p14:tracePt t="15339" x="3005138" y="1450975"/>
          <p14:tracePt t="15354" x="2997200" y="1450975"/>
          <p14:tracePt t="15361" x="2989263" y="1450975"/>
          <p14:tracePt t="15418" x="2981325" y="1450975"/>
          <p14:tracePt t="15429" x="2973388" y="1450975"/>
          <p14:tracePt t="15439" x="2949575" y="1450975"/>
          <p14:tracePt t="15444" x="2941638" y="1450975"/>
          <p14:tracePt t="15453" x="2925763" y="1450975"/>
          <p14:tracePt t="15459" x="2909888" y="1450975"/>
          <p14:tracePt t="15468" x="2894013" y="1450975"/>
          <p14:tracePt t="15477" x="2878138" y="1450975"/>
          <p14:tracePt t="15483" x="2862263" y="1450975"/>
          <p14:tracePt t="15490" x="2846388" y="1450975"/>
          <p14:tracePt t="15496" x="2838450" y="1450975"/>
          <p14:tracePt t="15507" x="2830513" y="1458913"/>
          <p14:tracePt t="15611" x="2830513" y="1466850"/>
          <p14:tracePt t="15625" x="2830513" y="1474788"/>
          <p14:tracePt t="15673" x="2830513" y="1482725"/>
          <p14:tracePt t="15692" x="2838450" y="1490663"/>
          <p14:tracePt t="15707" x="2846388" y="1498600"/>
          <p14:tracePt t="15714" x="2854325" y="1498600"/>
          <p14:tracePt t="15723" x="2862263" y="1498600"/>
          <p14:tracePt t="15729" x="2870200" y="1506538"/>
          <p14:tracePt t="15738" x="2878138" y="1506538"/>
          <p14:tracePt t="15744" x="2894013" y="1506538"/>
          <p14:tracePt t="15759" x="2909888" y="1514475"/>
          <p14:tracePt t="15768" x="2941638" y="1514475"/>
          <p14:tracePt t="15776" x="2957513" y="1514475"/>
          <p14:tracePt t="15782" x="2981325" y="1514475"/>
          <p14:tracePt t="15790" x="2997200" y="1514475"/>
          <p14:tracePt t="15797" x="3028950" y="1514475"/>
          <p14:tracePt t="15805" x="3060700" y="1514475"/>
          <p14:tracePt t="15812" x="3092450" y="1514475"/>
          <p14:tracePt t="15819" x="3109913" y="1514475"/>
          <p14:tracePt t="15827" x="3141663" y="1514475"/>
          <p14:tracePt t="15836" x="3181350" y="1514475"/>
          <p14:tracePt t="15843" x="3213100" y="1514475"/>
          <p14:tracePt t="15850" x="3213100" y="1506538"/>
          <p14:tracePt t="15857" x="3221038" y="1506538"/>
          <p14:tracePt t="15864" x="3221038" y="1498600"/>
          <p14:tracePt t="15879" x="3228975" y="1498600"/>
          <p14:tracePt t="15888" x="3228975" y="1490663"/>
          <p14:tracePt t="15910" x="3236913" y="1482725"/>
          <p14:tracePt t="15920" x="3236913" y="1474788"/>
          <p14:tracePt t="15934" x="3236913" y="1466850"/>
          <p14:tracePt t="15940" x="3236913" y="1458913"/>
          <p14:tracePt t="15956" x="3236913" y="1450975"/>
          <p14:tracePt t="15961" x="3236913" y="1443038"/>
          <p14:tracePt t="16000" x="3236913" y="1435100"/>
          <p14:tracePt t="16136" x="3236913" y="1427163"/>
          <p14:tracePt t="16152" x="3236913" y="1419225"/>
          <p14:tracePt t="16158" x="3236913" y="1411288"/>
          <p14:tracePt t="16163" x="3244850" y="1403350"/>
          <p14:tracePt t="16170" x="3252788" y="1379538"/>
          <p14:tracePt t="16177" x="3252788" y="1363663"/>
          <p14:tracePt t="16185" x="3276600" y="1347788"/>
          <p14:tracePt t="16192" x="3276600" y="1331913"/>
          <p14:tracePt t="16201" x="3292475" y="1308100"/>
          <p14:tracePt t="16208" x="3300413" y="1284288"/>
          <p14:tracePt t="16216" x="3316288" y="1276350"/>
          <p14:tracePt t="16223" x="3324225" y="1260475"/>
          <p14:tracePt t="16230" x="3324225" y="1252538"/>
          <p14:tracePt t="16238" x="3332163" y="1244600"/>
          <p14:tracePt t="16245" x="3332163" y="1236663"/>
          <p14:tracePt t="16253" x="3340100" y="1236663"/>
          <p14:tracePt t="16260" x="3348038" y="1228725"/>
          <p14:tracePt t="16269" x="3348038" y="1220788"/>
          <p14:tracePt t="16275" x="3348038" y="1212850"/>
          <p14:tracePt t="16283" x="3348038" y="1204913"/>
          <p14:tracePt t="16291" x="3355975" y="1204913"/>
          <p14:tracePt t="16298" x="3355975" y="1195388"/>
          <p14:tracePt t="16305" x="3355975" y="1187450"/>
          <p14:tracePt t="16320" x="3355975" y="1179513"/>
          <p14:tracePt t="16352" x="3355975" y="1171575"/>
          <p14:tracePt t="16434" x="3355975" y="1179513"/>
          <p14:tracePt t="16441" x="3355975" y="1195388"/>
          <p14:tracePt t="16451" x="3355975" y="1204913"/>
          <p14:tracePt t="16456" x="3355975" y="1212850"/>
          <p14:tracePt t="16463" x="3355975" y="1228725"/>
          <p14:tracePt t="16471" x="3355975" y="1244600"/>
          <p14:tracePt t="16479" x="3355975" y="1260475"/>
          <p14:tracePt t="16487" x="3355975" y="1268413"/>
          <p14:tracePt t="16493" x="3355975" y="1292225"/>
          <p14:tracePt t="16502" x="3355975" y="1308100"/>
          <p14:tracePt t="16509" x="3355975" y="1331913"/>
          <p14:tracePt t="16518" x="3355975" y="1347788"/>
          <p14:tracePt t="16524" x="3355975" y="1371600"/>
          <p14:tracePt t="16532" x="3355975" y="1395413"/>
          <p14:tracePt t="16540" x="3355975" y="1411288"/>
          <p14:tracePt t="16546" x="3355975" y="1427163"/>
          <p14:tracePt t="16556" x="3355975" y="1435100"/>
          <p14:tracePt t="16561" x="3355975" y="1443038"/>
          <p14:tracePt t="16570" x="3355975" y="1450975"/>
          <p14:tracePt t="16576" x="3355975" y="1458913"/>
          <p14:tracePt t="16787" x="3355975" y="1466850"/>
          <p14:tracePt t="16804" x="3355975" y="1482725"/>
          <p14:tracePt t="16809" x="3363913" y="1482725"/>
          <p14:tracePt t="16817" x="3363913" y="1490663"/>
          <p14:tracePt t="16824" x="3371850" y="1490663"/>
          <p14:tracePt t="16833" x="3371850" y="1498600"/>
          <p14:tracePt t="16839" x="3379788" y="1498600"/>
          <p14:tracePt t="16854" x="3387725" y="1506538"/>
          <p14:tracePt t="16862" x="3395663" y="1506538"/>
          <p14:tracePt t="16870" x="3411538" y="1506538"/>
          <p14:tracePt t="16888" x="3467100" y="1506538"/>
          <p14:tracePt t="16893" x="3500438" y="1506538"/>
          <p14:tracePt t="16901" x="3548063" y="1506538"/>
          <p14:tracePt t="16907" x="3603625" y="1506538"/>
          <p14:tracePt t="16914" x="3651250" y="1506538"/>
          <p14:tracePt t="16922" x="3714750" y="1506538"/>
          <p14:tracePt t="16929" x="3762375" y="1506538"/>
          <p14:tracePt t="16937" x="3810000" y="1506538"/>
          <p14:tracePt t="16944" x="3843338" y="1506538"/>
          <p14:tracePt t="16952" x="3875088" y="1506538"/>
          <p14:tracePt t="16959" x="3898900" y="1506538"/>
          <p14:tracePt t="16968" x="3906838" y="1506538"/>
          <p14:tracePt t="16974" x="3922713" y="1506538"/>
          <p14:tracePt t="16984" x="3938588" y="1506538"/>
          <p14:tracePt t="16990" x="3962400" y="1514475"/>
          <p14:tracePt t="16996" x="3970338" y="1514475"/>
          <p14:tracePt t="17004" x="3978275" y="1522413"/>
          <p14:tracePt t="17011" x="3994150" y="1522413"/>
          <p14:tracePt t="17021" x="3994150" y="1530350"/>
          <p14:tracePt t="17026" x="4010025" y="1530350"/>
          <p14:tracePt t="17042" x="4017963" y="1530350"/>
          <p14:tracePt t="17050" x="4025900" y="1538288"/>
          <p14:tracePt t="17535" x="4033838" y="1538288"/>
          <p14:tracePt t="17566" x="4041775" y="1538288"/>
          <p14:tracePt t="17662" x="4049713" y="1538288"/>
          <p14:tracePt t="17774" x="4049713" y="1530350"/>
          <p14:tracePt t="17851" x="4057650" y="1530350"/>
          <p14:tracePt t="17917" x="4065588" y="1530350"/>
          <p14:tracePt t="17955" x="4073525" y="1530350"/>
          <p14:tracePt t="18067" x="4073525" y="1522413"/>
          <p14:tracePt t="18075" x="4081463" y="1514475"/>
          <p14:tracePt t="18083" x="4081463" y="1506538"/>
          <p14:tracePt t="18090" x="4097338" y="1498600"/>
          <p14:tracePt t="18098" x="4105275" y="1482725"/>
          <p14:tracePt t="18106" x="4129088" y="1466850"/>
          <p14:tracePt t="18114" x="4144963" y="1435100"/>
          <p14:tracePt t="18120" x="4168775" y="1411288"/>
          <p14:tracePt t="18128" x="4184650" y="1387475"/>
          <p14:tracePt t="18135" x="4217988" y="1363663"/>
          <p14:tracePt t="18143" x="4225925" y="1347788"/>
          <p14:tracePt t="18151" x="4241800" y="1331913"/>
          <p14:tracePt t="18158" x="4265613" y="1316038"/>
          <p14:tracePt t="18165" x="4273550" y="1300163"/>
          <p14:tracePt t="18173" x="4289425" y="1292225"/>
          <p14:tracePt t="18182" x="4289425" y="1284288"/>
          <p14:tracePt t="18188" x="4297363" y="1284288"/>
          <p14:tracePt t="18194" x="4297363" y="1276350"/>
          <p14:tracePt t="18203" x="4305300" y="1276350"/>
          <p14:tracePt t="18210" x="4313238" y="1268413"/>
          <p14:tracePt t="18225" x="4313238" y="1260475"/>
          <p14:tracePt t="18248" x="4313238" y="1252538"/>
          <p14:tracePt t="18271" x="4321175" y="1252538"/>
          <p14:tracePt t="18278" x="4321175" y="1244600"/>
          <p14:tracePt t="18293" x="4329113" y="1228725"/>
          <p14:tracePt t="18308" x="4337050" y="1220788"/>
          <p14:tracePt t="18316" x="4344988" y="1212850"/>
          <p14:tracePt t="18332" x="4344988" y="1204913"/>
          <p14:tracePt t="18338" x="4344988" y="1195388"/>
          <p14:tracePt t="18346" x="4352925" y="1195388"/>
          <p14:tracePt t="18368" x="4352925" y="1187450"/>
          <p14:tracePt t="18398" x="4360863" y="1187450"/>
          <p14:tracePt t="18506" x="4360863" y="1204913"/>
          <p14:tracePt t="18512" x="4360863" y="1228725"/>
          <p14:tracePt t="18521" x="4352925" y="1252538"/>
          <p14:tracePt t="18527" x="4344988" y="1292225"/>
          <p14:tracePt t="18536" x="4337050" y="1316038"/>
          <p14:tracePt t="18542" x="4321175" y="1355725"/>
          <p14:tracePt t="18550" x="4313238" y="1379538"/>
          <p14:tracePt t="18556" x="4305300" y="1395413"/>
          <p14:tracePt t="18566" x="4305300" y="1419225"/>
          <p14:tracePt t="18572" x="4297363" y="1427163"/>
          <p14:tracePt t="18579" x="4297363" y="1435100"/>
          <p14:tracePt t="18594" x="4289425" y="1435100"/>
          <p14:tracePt t="18603" x="4289425" y="1443038"/>
          <p14:tracePt t="18722" x="4289425" y="1450975"/>
          <p14:tracePt t="18738" x="4289425" y="1458913"/>
          <p14:tracePt t="18752" x="4289425" y="1466850"/>
          <p14:tracePt t="18759" x="4289425" y="1474788"/>
          <p14:tracePt t="18768" x="4289425" y="1482725"/>
          <p14:tracePt t="18774" x="4289425" y="1498600"/>
          <p14:tracePt t="18782" x="4289425" y="1514475"/>
          <p14:tracePt t="18789" x="4289425" y="1530350"/>
          <p14:tracePt t="18797" x="4289425" y="1538288"/>
          <p14:tracePt t="18805" x="4289425" y="1547813"/>
          <p14:tracePt t="18810" x="4289425" y="1555750"/>
          <p14:tracePt t="18818" x="4289425" y="1563688"/>
          <p14:tracePt t="18825" x="4289425" y="1571625"/>
          <p14:tracePt t="27123" x="4281488" y="1571625"/>
          <p14:tracePt t="27124" x="4265613" y="1547813"/>
          <p14:tracePt t="27124" x="4249738" y="1538288"/>
          <p14:tracePt t="27125" x="4249738" y="1530350"/>
          <p14:tracePt t="27126" x="4225925" y="1498600"/>
          <p14:tracePt t="27128" x="4210050" y="1482725"/>
          <p14:tracePt t="27128" x="4200525" y="1474788"/>
          <p14:tracePt t="27136" x="4192588" y="1458913"/>
          <p14:tracePt t="27144" x="4184650" y="1450975"/>
          <p14:tracePt t="27152" x="4184650" y="1443038"/>
          <p14:tracePt t="27160" x="4184650" y="1435100"/>
          <p14:tracePt t="27167" x="4176713" y="1427163"/>
          <p14:tracePt t="27182" x="4168775" y="1419225"/>
          <p14:tracePt t="27189" x="4168775" y="1411288"/>
          <p14:tracePt t="27308" x="4168775" y="1403350"/>
          <p14:tracePt t="27323" x="4168775" y="1395413"/>
          <p14:tracePt t="27346" x="4160838" y="1387475"/>
          <p14:tracePt t="27361" x="4160838" y="1379538"/>
          <p14:tracePt t="27385" x="4152900" y="1379538"/>
          <p14:tracePt t="27399" x="4152900" y="1371600"/>
          <p14:tracePt t="27407" x="4144963" y="1371600"/>
          <p14:tracePt t="27422" x="4137025" y="1363663"/>
          <p14:tracePt t="27451" x="4137025" y="1355725"/>
          <p14:tracePt t="27459" x="4129088" y="1355725"/>
          <p14:tracePt t="27466" x="4121150" y="1347788"/>
          <p14:tracePt t="27489" x="4113213" y="1347788"/>
          <p14:tracePt t="27504" x="4105275" y="1347788"/>
          <p14:tracePt t="27511" x="4105275" y="1339850"/>
          <p14:tracePt t="27519" x="4097338" y="1339850"/>
          <p14:tracePt t="27527" x="4089400" y="1339850"/>
          <p14:tracePt t="27534" x="4081463" y="1339850"/>
          <p14:tracePt t="27542" x="4073525" y="1339850"/>
          <p14:tracePt t="27549" x="4065588" y="1331913"/>
          <p14:tracePt t="27557" x="4057650" y="1331913"/>
          <p14:tracePt t="27564" x="4049713" y="1331913"/>
          <p14:tracePt t="27571" x="4041775" y="1323975"/>
          <p14:tracePt t="27578" x="4041775" y="1316038"/>
          <p14:tracePt t="27586" x="4033838" y="1316038"/>
          <p14:tracePt t="27593" x="4025900" y="1316038"/>
          <p14:tracePt t="27602" x="4017963" y="1316038"/>
          <p14:tracePt t="27610" x="4017963" y="1308100"/>
          <p14:tracePt t="27617" x="4010025" y="1308100"/>
          <p14:tracePt t="27632" x="4002088" y="1308100"/>
          <p14:tracePt t="27649" x="3994150" y="1308100"/>
          <p14:tracePt t="27654" x="3986213" y="1308100"/>
          <p14:tracePt t="27661" x="3978275" y="1308100"/>
          <p14:tracePt t="27676" x="3962400" y="1308100"/>
          <p14:tracePt t="27692" x="3954463" y="1308100"/>
          <p14:tracePt t="27728" x="3946525" y="1308100"/>
          <p14:tracePt t="27751" x="3938588" y="1308100"/>
          <p14:tracePt t="27760" x="3930650" y="1308100"/>
          <p14:tracePt t="27806" x="3922713" y="1308100"/>
          <p14:tracePt t="27822" x="3914775" y="1308100"/>
          <p14:tracePt t="27842" x="3906838" y="1308100"/>
          <p14:tracePt t="27913" x="3906838" y="1316038"/>
          <p14:tracePt t="27918" x="3906838" y="1323975"/>
          <p14:tracePt t="27932" x="3906838" y="1331913"/>
          <p14:tracePt t="27947" x="3914775" y="1339850"/>
          <p14:tracePt t="27962" x="3922713" y="1347788"/>
          <p14:tracePt t="27970" x="3930650" y="1355725"/>
          <p14:tracePt t="27979" x="3938588" y="1355725"/>
          <p14:tracePt t="27984" x="3938588" y="1363663"/>
          <p14:tracePt t="27993" x="3946525" y="1363663"/>
          <p14:tracePt t="28000" x="3954463" y="1363663"/>
          <p14:tracePt t="28011" x="3962400" y="1371600"/>
          <p14:tracePt t="28015" x="3970338" y="1371600"/>
          <p14:tracePt t="28023" x="3978275" y="1379538"/>
          <p14:tracePt t="28030" x="3986213" y="1387475"/>
          <p14:tracePt t="28037" x="3994150" y="1387475"/>
          <p14:tracePt t="28046" x="4002088" y="1395413"/>
          <p14:tracePt t="28060" x="4010025" y="1403350"/>
          <p14:tracePt t="28068" x="4010025" y="1411288"/>
          <p14:tracePt t="28076" x="4025900" y="1411288"/>
          <p14:tracePt t="28084" x="4025900" y="1419225"/>
          <p14:tracePt t="28091" x="4033838" y="1419225"/>
          <p14:tracePt t="28105" x="4033838" y="1427163"/>
          <p14:tracePt t="28113" x="4041775" y="1427163"/>
          <p14:tracePt t="28120" x="4041775" y="1435100"/>
          <p14:tracePt t="28128" x="4049713" y="1435100"/>
          <p14:tracePt t="28145" x="4057650" y="1443038"/>
          <p14:tracePt t="28159" x="4065588" y="1443038"/>
          <p14:tracePt t="28165" x="4065588" y="1450975"/>
          <p14:tracePt t="28181" x="4073525" y="1450975"/>
          <p14:tracePt t="28187" x="4073525" y="1458913"/>
          <p14:tracePt t="28195" x="4089400" y="1466850"/>
          <p14:tracePt t="28217" x="4097338" y="1466850"/>
          <p14:tracePt t="28225" x="4097338" y="1474788"/>
          <p14:tracePt t="28286" x="4097338" y="1482725"/>
          <p14:tracePt t="28294" x="4105275" y="1482725"/>
          <p14:tracePt t="28308" x="4113213" y="1482725"/>
          <p14:tracePt t="28315" x="4113213" y="1490663"/>
          <p14:tracePt t="28346" x="4121150" y="1490663"/>
          <p14:tracePt t="28883" x="4129088" y="1490663"/>
          <p14:tracePt t="29085" x="4137025" y="1490663"/>
          <p14:tracePt t="29101" x="4144963" y="1490663"/>
          <p14:tracePt t="29124" x="4152900" y="1498600"/>
          <p14:tracePt t="29139" x="4160838" y="1506538"/>
          <p14:tracePt t="29154" x="4168775" y="1506538"/>
          <p14:tracePt t="29168" x="4176713" y="1514475"/>
          <p14:tracePt t="29184" x="4184650" y="1522413"/>
          <p14:tracePt t="29214" x="4184650" y="1530350"/>
          <p14:tracePt t="29236" x="4184650" y="1538288"/>
          <p14:tracePt t="29244" x="4192588" y="1538288"/>
          <p14:tracePt t="29251" x="4192588" y="1547813"/>
          <p14:tracePt t="29275" x="4200525" y="1547813"/>
          <p14:tracePt t="29281" x="4200525" y="1555750"/>
          <p14:tracePt t="29319" x="4200525" y="1563688"/>
          <p14:tracePt t="29371" x="4200525" y="1571625"/>
          <p14:tracePt t="29813" x="4184650" y="1571625"/>
          <p14:tracePt t="29822" x="4121150" y="1571625"/>
          <p14:tracePt t="29829" x="4041775" y="1538288"/>
          <p14:tracePt t="29836" x="3930650" y="1514475"/>
          <p14:tracePt t="29844" x="3810000" y="1490663"/>
          <p14:tracePt t="29851" x="3659188" y="1443038"/>
          <p14:tracePt t="29859" x="3500438" y="1371600"/>
          <p14:tracePt t="29867" x="3355975" y="1308100"/>
          <p14:tracePt t="29874" x="3197225" y="1252538"/>
          <p14:tracePt t="29890" x="3005138" y="1179513"/>
          <p14:tracePt t="29896" x="2933700" y="1155700"/>
          <p14:tracePt t="29905" x="2894013" y="1139825"/>
          <p14:tracePt t="29911" x="2870200" y="1131888"/>
          <p14:tracePt t="29919" x="2862263" y="1131888"/>
          <p14:tracePt t="29926" x="2854325" y="1131888"/>
          <p14:tracePt t="29979" x="2846388" y="1131888"/>
          <p14:tracePt t="29987" x="2830513" y="1131888"/>
          <p14:tracePt t="29994" x="2814638" y="1131888"/>
          <p14:tracePt t="30002" x="2782888" y="1139825"/>
          <p14:tracePt t="30008" x="2725738" y="1147763"/>
          <p14:tracePt t="30016" x="2670175" y="1147763"/>
          <p14:tracePt t="30024" x="2606675" y="1147763"/>
          <p14:tracePt t="30031" x="2543175" y="1147763"/>
          <p14:tracePt t="30041" x="2471738" y="1147763"/>
          <p14:tracePt t="30046" x="2408238" y="1147763"/>
          <p14:tracePt t="30055" x="2343150" y="1147763"/>
          <p14:tracePt t="30061" x="2279650" y="1147763"/>
          <p14:tracePt t="30069" x="2247900" y="1147763"/>
          <p14:tracePt t="30076" x="2184400" y="1147763"/>
          <p14:tracePt t="30084" x="2152650" y="1147763"/>
          <p14:tracePt t="30091" x="2089150" y="1147763"/>
          <p14:tracePt t="30099" x="2041525" y="1147763"/>
          <p14:tracePt t="30107" x="2008188" y="1147763"/>
          <p14:tracePt t="30114" x="1984375" y="1147763"/>
          <p14:tracePt t="30122" x="1952625" y="1147763"/>
          <p14:tracePt t="30128" x="1920875" y="1147763"/>
          <p14:tracePt t="30136" x="1897063" y="1147763"/>
          <p14:tracePt t="30144" x="1865313" y="1155700"/>
          <p14:tracePt t="30151" x="1841500" y="1163638"/>
          <p14:tracePt t="30159" x="1809750" y="1163638"/>
          <p14:tracePt t="30166" x="1793875" y="1163638"/>
          <p14:tracePt t="30175" x="1762125" y="1163638"/>
          <p14:tracePt t="30181" x="1730375" y="1163638"/>
          <p14:tracePt t="30189" x="1714500" y="1163638"/>
          <p14:tracePt t="30196" x="1690688" y="1171575"/>
          <p14:tracePt t="30205" x="1658938" y="1171575"/>
          <p14:tracePt t="30211" x="1633538" y="1179513"/>
          <p14:tracePt t="30220" x="1609725" y="1179513"/>
          <p14:tracePt t="30226" x="1593850" y="1187450"/>
          <p14:tracePt t="30234" x="1570038" y="1195388"/>
          <p14:tracePt t="30241" x="1546225" y="1204913"/>
          <p14:tracePt t="30249" x="1514475" y="1212850"/>
          <p14:tracePt t="30257" x="1498600" y="1220788"/>
          <p14:tracePt t="30264" x="1474788" y="1228725"/>
          <p14:tracePt t="30271" x="1458913" y="1236663"/>
          <p14:tracePt t="30279" x="1427163" y="1252538"/>
          <p14:tracePt t="30287" x="1347788" y="1268413"/>
          <p14:tracePt t="30294" x="1316038" y="1276350"/>
          <p14:tracePt t="30301" x="1266825" y="1292225"/>
          <p14:tracePt t="30308" x="1243013" y="1308100"/>
          <p14:tracePt t="30316" x="1211263" y="1331913"/>
          <p14:tracePt t="30324" x="1187450" y="1339850"/>
          <p14:tracePt t="30331" x="1155700" y="1355725"/>
          <p14:tracePt t="30339" x="1131888" y="1371600"/>
          <p14:tracePt t="30346" x="1116013" y="1379538"/>
          <p14:tracePt t="30355" x="1092200" y="1395413"/>
          <p14:tracePt t="30361" x="1068388" y="1411288"/>
          <p14:tracePt t="30369" x="1052513" y="1419225"/>
          <p14:tracePt t="30376" x="1036638" y="1435100"/>
          <p14:tracePt t="30384" x="1020763" y="1443038"/>
          <p14:tracePt t="30392" x="996950" y="1458913"/>
          <p14:tracePt t="30398" x="989013" y="1466850"/>
          <p14:tracePt t="30407" x="981075" y="1482725"/>
          <p14:tracePt t="30414" x="957263" y="1490663"/>
          <p14:tracePt t="30423" x="949325" y="1498600"/>
          <p14:tracePt t="30429" x="941388" y="1506538"/>
          <p14:tracePt t="30437" x="933450" y="1506538"/>
          <p14:tracePt t="30444" x="925513" y="1522413"/>
          <p14:tracePt t="30452" x="908050" y="1522413"/>
          <p14:tracePt t="30458" x="900113" y="1522413"/>
          <p14:tracePt t="30466" x="892175" y="1530350"/>
          <p14:tracePt t="30474" x="884238" y="1530350"/>
          <p14:tracePt t="30490" x="868363" y="1530350"/>
          <p14:tracePt t="30505" x="860425" y="1530350"/>
          <p14:tracePt t="30520" x="844550" y="1530350"/>
          <p14:tracePt t="30526" x="836613" y="1530350"/>
          <p14:tracePt t="30542" x="820738" y="1530350"/>
          <p14:tracePt t="30557" x="812800" y="1522413"/>
          <p14:tracePt t="30564" x="804863" y="1522413"/>
          <p14:tracePt t="30573" x="796925" y="1522413"/>
          <p14:tracePt t="30579" x="788988" y="1514475"/>
          <p14:tracePt t="30587" x="788988" y="1506538"/>
          <p14:tracePt t="30594" x="781050" y="1506538"/>
          <p14:tracePt t="30602" x="773113" y="1498600"/>
          <p14:tracePt t="30626" x="765175" y="1490663"/>
          <p14:tracePt t="30639" x="765175" y="1482725"/>
          <p14:tracePt t="30646" x="765175" y="1474788"/>
          <p14:tracePt t="30657" x="757238" y="1458913"/>
          <p14:tracePt t="30670" x="757238" y="1450975"/>
          <p14:tracePt t="30684" x="757238" y="1435100"/>
          <p14:tracePt t="30692" x="757238" y="1427163"/>
          <p14:tracePt t="30699" x="757238" y="1411288"/>
          <p14:tracePt t="30715" x="757238" y="1403350"/>
          <p14:tracePt t="30729" x="757238" y="1395413"/>
          <p14:tracePt t="30737" x="765175" y="1387475"/>
          <p14:tracePt t="30751" x="773113" y="1379538"/>
          <p14:tracePt t="30759" x="781050" y="1371600"/>
          <p14:tracePt t="30767" x="781050" y="1363663"/>
          <p14:tracePt t="30775" x="788988" y="1355725"/>
          <p14:tracePt t="30789" x="796925" y="1339850"/>
          <p14:tracePt t="30796" x="804863" y="1339850"/>
          <p14:tracePt t="30805" x="804863" y="1331913"/>
          <p14:tracePt t="30811" x="820738" y="1316038"/>
          <p14:tracePt t="30820" x="820738" y="1308100"/>
          <p14:tracePt t="30826" x="828675" y="1292225"/>
          <p14:tracePt t="30834" x="836613" y="1292225"/>
          <p14:tracePt t="30842" x="836613" y="1284288"/>
          <p14:tracePt t="30849" x="852488" y="1268413"/>
          <p14:tracePt t="30858" x="852488" y="1260475"/>
          <p14:tracePt t="30864" x="860425" y="1244600"/>
          <p14:tracePt t="30872" x="868363" y="1244600"/>
          <p14:tracePt t="30879" x="884238" y="1228725"/>
          <p14:tracePt t="30908" x="908050" y="1212850"/>
          <p14:tracePt t="30910" x="917575" y="1195388"/>
          <p14:tracePt t="30925" x="925513" y="1187450"/>
          <p14:tracePt t="30932" x="933450" y="1179513"/>
          <p14:tracePt t="30940" x="933450" y="1171575"/>
          <p14:tracePt t="30946" x="949325" y="1163638"/>
          <p14:tracePt t="30955" x="949325" y="1155700"/>
          <p14:tracePt t="30962" x="957263" y="1147763"/>
          <p14:tracePt t="30969" x="965200" y="1139825"/>
          <p14:tracePt t="30976" x="973138" y="1131888"/>
          <p14:tracePt t="30984" x="981075" y="1123950"/>
          <p14:tracePt t="30992" x="989013" y="1108075"/>
          <p14:tracePt t="30999" x="996950" y="1092200"/>
          <p14:tracePt t="31008" x="1012825" y="1076325"/>
          <p14:tracePt t="31014" x="1028700" y="1068388"/>
          <p14:tracePt t="31022" x="1036638" y="1044575"/>
          <p14:tracePt t="31029" x="1060450" y="1028700"/>
          <p14:tracePt t="31038" x="1076325" y="1012825"/>
          <p14:tracePt t="31044" x="1084263" y="1004888"/>
          <p14:tracePt t="31051" x="1100138" y="996950"/>
          <p14:tracePt t="31059" x="1108075" y="981075"/>
          <p14:tracePt t="31066" x="1116013" y="973138"/>
          <p14:tracePt t="31076" x="1131888" y="965200"/>
          <p14:tracePt t="31082" x="1139825" y="965200"/>
          <p14:tracePt t="31090" x="1147763" y="957263"/>
          <p14:tracePt t="31106" x="1147763" y="949325"/>
          <p14:tracePt t="31120" x="1155700" y="949325"/>
          <p14:tracePt t="31725" x="1147763" y="949325"/>
          <p14:tracePt t="31734" x="1139825" y="949325"/>
          <p14:tracePt t="31741" x="1131888" y="949325"/>
          <p14:tracePt t="31758" x="1123950" y="949325"/>
          <p14:tracePt t="31772" x="1116013" y="949325"/>
          <p14:tracePt t="31779" x="1108075" y="949325"/>
          <p14:tracePt t="31793" x="1100138" y="949325"/>
          <p14:tracePt t="31823" x="1092200" y="949325"/>
          <p14:tracePt t="31846" x="1092200" y="957263"/>
          <p14:tracePt t="31854" x="1084263" y="957263"/>
          <p14:tracePt t="31861" x="1076325" y="957263"/>
          <p14:tracePt t="31870" x="1076325" y="965200"/>
          <p14:tracePt t="31890" x="1068388" y="965200"/>
          <p14:tracePt t="31891" x="1068388" y="973138"/>
          <p14:tracePt t="31906" x="1060450" y="981075"/>
          <p14:tracePt t="31915" x="1060450" y="989013"/>
          <p14:tracePt t="31945" x="1052513" y="989013"/>
          <p14:tracePt t="32027" x="1052513" y="996950"/>
          <p14:tracePt t="32048" x="1044575" y="996950"/>
          <p14:tracePt t="32138" x="1044575" y="1004888"/>
          <p14:tracePt t="32161" x="1036638" y="1004888"/>
          <p14:tracePt t="32176" x="1036638" y="1012825"/>
          <p14:tracePt t="32207" x="1036638" y="1020763"/>
          <p14:tracePt t="32239" x="1036638" y="1028700"/>
          <p14:tracePt t="32244" x="1028700" y="1028700"/>
          <p14:tracePt t="32252" x="1028700" y="1036638"/>
          <p14:tracePt t="32274" x="1028700" y="1044575"/>
          <p14:tracePt t="32289" x="1028700" y="1052513"/>
          <p14:tracePt t="32304" x="1028700" y="1060450"/>
          <p14:tracePt t="32320" x="1028700" y="1068388"/>
          <p14:tracePt t="32334" x="1028700" y="1076325"/>
          <p14:tracePt t="32341" x="1028700" y="1084263"/>
          <p14:tracePt t="32349" x="1020763" y="1084263"/>
          <p14:tracePt t="32357" x="1020763" y="1092200"/>
          <p14:tracePt t="32372" x="1020763" y="1100138"/>
          <p14:tracePt t="32387" x="1020763" y="1108075"/>
          <p14:tracePt t="32393" x="1020763" y="1116013"/>
          <p14:tracePt t="32431" x="1020763" y="1123950"/>
          <p14:tracePt t="33578" x="1028700" y="1123950"/>
          <p14:tracePt t="33707" x="1028700" y="1131888"/>
          <p14:tracePt t="33714" x="1036638" y="1131888"/>
          <p14:tracePt t="33722" x="1044575" y="1147763"/>
          <p14:tracePt t="33729" x="1060450" y="1155700"/>
          <p14:tracePt t="33737" x="1076325" y="1171575"/>
          <p14:tracePt t="33744" x="1100138" y="1204913"/>
          <p14:tracePt t="33752" x="1123950" y="1220788"/>
          <p14:tracePt t="33759" x="1163638" y="1276350"/>
          <p14:tracePt t="33766" x="1195388" y="1323975"/>
          <p14:tracePt t="33773" x="1195388" y="1355725"/>
          <p14:tracePt t="33781" x="1235075" y="1387475"/>
          <p14:tracePt t="33789" x="1284288" y="1427163"/>
          <p14:tracePt t="33796" x="1300163" y="1443038"/>
          <p14:tracePt t="33805" x="1316038" y="1458913"/>
          <p14:tracePt t="33811" x="1331913" y="1474788"/>
          <p14:tracePt t="33819" x="1347788" y="1490663"/>
          <p14:tracePt t="33826" x="1363663" y="1498600"/>
          <p14:tracePt t="33841" x="1371600" y="1506538"/>
          <p14:tracePt t="34966" x="1379538" y="1522413"/>
          <p14:tracePt t="34973" x="1379538" y="1547813"/>
          <p14:tracePt t="34981" x="1387475" y="1563688"/>
          <p14:tracePt t="34989" x="1387475" y="1595438"/>
          <p14:tracePt t="34996" x="1387475" y="1627188"/>
          <p14:tracePt t="35004" x="1395413" y="1658938"/>
          <p14:tracePt t="35011" x="1395413" y="1690688"/>
          <p14:tracePt t="35019" x="1395413" y="1714500"/>
          <p14:tracePt t="35026" x="1395413" y="1738313"/>
          <p14:tracePt t="35035" x="1395413" y="1762125"/>
          <p14:tracePt t="35041" x="1395413" y="1785938"/>
          <p14:tracePt t="35056" x="1395413" y="1793875"/>
          <p14:tracePt t="35835" x="1395413" y="1801813"/>
          <p14:tracePt t="35858" x="1395413" y="1809750"/>
          <p14:tracePt t="35874" x="1395413" y="1817688"/>
          <p14:tracePt t="36240" x="1395413" y="1825625"/>
          <p14:tracePt t="36323" x="1395413" y="1833563"/>
          <p14:tracePt t="36368" x="1395413" y="1841500"/>
          <p14:tracePt t="36406" x="1395413" y="1849438"/>
          <p14:tracePt t="36465" x="1395413" y="1857375"/>
          <p14:tracePt t="36473" x="1395413" y="1865313"/>
          <p14:tracePt t="36489" x="1403350" y="1873250"/>
          <p14:tracePt t="36496" x="1403350" y="1881188"/>
          <p14:tracePt t="36503" x="1411288" y="1890713"/>
          <p14:tracePt t="36519" x="1419225" y="1898650"/>
          <p14:tracePt t="36526" x="1427163" y="1906588"/>
          <p14:tracePt t="36541" x="1435100" y="1914525"/>
          <p14:tracePt t="36550" x="1450975" y="1922463"/>
          <p14:tracePt t="36556" x="1458913" y="1930400"/>
          <p14:tracePt t="36564" x="1474788" y="1938338"/>
          <p14:tracePt t="36571" x="1490663" y="1938338"/>
          <p14:tracePt t="36579" x="1506538" y="1946275"/>
          <p14:tracePt t="36586" x="1522413" y="1954213"/>
          <p14:tracePt t="36593" x="1546225" y="1962150"/>
          <p14:tracePt t="36602" x="1570038" y="1962150"/>
          <p14:tracePt t="36609" x="1593850" y="1970088"/>
          <p14:tracePt t="36617" x="1609725" y="1978025"/>
          <p14:tracePt t="36624" x="1625600" y="1978025"/>
          <p14:tracePt t="36631" x="1641475" y="1978025"/>
          <p14:tracePt t="36639" x="1666875" y="1978025"/>
          <p14:tracePt t="36646" x="1682750" y="1978025"/>
          <p14:tracePt t="36654" x="1714500" y="1978025"/>
          <p14:tracePt t="36661" x="1762125" y="1978025"/>
          <p14:tracePt t="36669" x="1801813" y="1978025"/>
          <p14:tracePt t="36676" x="1841500" y="1970088"/>
          <p14:tracePt t="36686" x="1881188" y="1954213"/>
          <p14:tracePt t="36691" x="1928813" y="1938338"/>
          <p14:tracePt t="36700" x="1984375" y="1930400"/>
          <p14:tracePt t="36706" x="2041525" y="1906588"/>
          <p14:tracePt t="36714" x="2089150" y="1898650"/>
          <p14:tracePt t="36721" x="2120900" y="1881188"/>
          <p14:tracePt t="36729" x="2144713" y="1881188"/>
          <p14:tracePt t="36736" x="2168525" y="1881188"/>
          <p14:tracePt t="36744" x="2184400" y="1881188"/>
          <p14:tracePt t="36752" x="2192338" y="1881188"/>
          <p14:tracePt t="36766" x="2200275" y="1881188"/>
          <p14:tracePt t="36774" x="2208213" y="1881188"/>
          <p14:tracePt t="36781" x="2224088" y="1881188"/>
          <p14:tracePt t="36788" x="2232025" y="1881188"/>
          <p14:tracePt t="36796" x="2239963" y="1881188"/>
          <p14:tracePt t="36804" x="2255838" y="1890713"/>
          <p14:tracePt t="36811" x="2271713" y="1890713"/>
          <p14:tracePt t="36819" x="2279650" y="1890713"/>
          <p14:tracePt t="36826" x="2287588" y="1890713"/>
          <p14:tracePt t="36834" x="2303463" y="1898650"/>
          <p14:tracePt t="36841" x="2311400" y="1906588"/>
          <p14:tracePt t="36849" x="2319338" y="1906588"/>
          <p14:tracePt t="36856" x="2351088" y="1922463"/>
          <p14:tracePt t="36864" x="2374900" y="1938338"/>
          <p14:tracePt t="36871" x="2408238" y="1954213"/>
          <p14:tracePt t="36879" x="2447925" y="1962150"/>
          <p14:tracePt t="36886" x="2495550" y="1985963"/>
          <p14:tracePt t="36903" x="2598738" y="2025650"/>
          <p14:tracePt t="36909" x="2646363" y="2049463"/>
          <p14:tracePt t="36917" x="2701925" y="2065338"/>
          <p14:tracePt t="36924" x="2741613" y="2073275"/>
          <p14:tracePt t="36933" x="2790825" y="2089150"/>
          <p14:tracePt t="36938" x="2814638" y="2089150"/>
          <p14:tracePt t="36946" x="2838450" y="2097088"/>
          <p14:tracePt t="36954" x="2846388" y="2097088"/>
          <p14:tracePt t="36961" x="2862263" y="2097088"/>
          <p14:tracePt t="37140" x="2870200" y="2097088"/>
          <p14:tracePt t="37164" x="2878138" y="2097088"/>
          <p14:tracePt t="37202" x="2886075" y="2097088"/>
          <p14:tracePt t="37208" x="2894013" y="2097088"/>
          <p14:tracePt t="37224" x="2901950" y="2097088"/>
          <p14:tracePt t="37232" x="2909888" y="2089150"/>
          <p14:tracePt t="37239" x="2917825" y="2081213"/>
          <p14:tracePt t="37246" x="2933700" y="2065338"/>
          <p14:tracePt t="37254" x="2941638" y="2057400"/>
          <p14:tracePt t="37261" x="2957513" y="2049463"/>
          <p14:tracePt t="37268" x="2973388" y="2041525"/>
          <p14:tracePt t="37276" x="2981325" y="2033588"/>
          <p14:tracePt t="37285" x="2997200" y="2017713"/>
          <p14:tracePt t="37293" x="3005138" y="2017713"/>
          <p14:tracePt t="37299" x="3013075" y="2017713"/>
          <p14:tracePt t="37307" x="3013075" y="2009775"/>
          <p14:tracePt t="37763" x="3021013" y="2009775"/>
          <p14:tracePt t="37771" x="3021013" y="2001838"/>
          <p14:tracePt t="38910" x="3028950" y="2001838"/>
          <p14:tracePt t="38918" x="3028950" y="1993900"/>
          <p14:tracePt t="38925" x="3036888" y="1993900"/>
          <p14:tracePt t="38933" x="3044825" y="1993900"/>
          <p14:tracePt t="39003" x="3052763" y="1993900"/>
          <p14:tracePt t="39009" x="3060700" y="1993900"/>
          <p14:tracePt t="39018" x="3068638" y="1993900"/>
          <p14:tracePt t="39024" x="3076575" y="2001838"/>
          <p14:tracePt t="39033" x="3092450" y="2009775"/>
          <p14:tracePt t="39039" x="3109913" y="2017713"/>
          <p14:tracePt t="39047" x="3141663" y="2017713"/>
          <p14:tracePt t="39054" x="3149600" y="2017713"/>
          <p14:tracePt t="39062" x="3173413" y="2025650"/>
          <p14:tracePt t="39070" x="3181350" y="2033588"/>
          <p14:tracePt t="39076" x="3197225" y="2033588"/>
          <p14:tracePt t="39084" x="3205163" y="2049463"/>
          <p14:tracePt t="39093" x="3213100" y="2049463"/>
          <p14:tracePt t="39100" x="3236913" y="2049463"/>
          <p14:tracePt t="39106" x="3252788" y="2057400"/>
          <p14:tracePt t="39114" x="3268663" y="2057400"/>
          <p14:tracePt t="39121" x="3284538" y="2065338"/>
          <p14:tracePt t="39129" x="3300413" y="2073275"/>
          <p14:tracePt t="39136" x="3308350" y="2073275"/>
          <p14:tracePt t="39151" x="3308350" y="2081213"/>
          <p14:tracePt t="39159" x="3316288" y="2081213"/>
          <p14:tracePt t="39182" x="3324225" y="2081213"/>
          <p14:tracePt t="39242" x="3332163" y="2081213"/>
          <p14:tracePt t="39267" x="3340100" y="2081213"/>
          <p14:tracePt t="39271" x="3348038" y="2081213"/>
          <p14:tracePt t="39279" x="3355975" y="2073275"/>
          <p14:tracePt t="39286" x="3363913" y="2073275"/>
          <p14:tracePt t="39295" x="3371850" y="2065338"/>
          <p14:tracePt t="39301" x="3379788" y="2065338"/>
          <p14:tracePt t="39309" x="3387725" y="2057400"/>
          <p14:tracePt t="39317" x="3395663" y="2057400"/>
          <p14:tracePt t="39326" x="3395663" y="2049463"/>
          <p14:tracePt t="39332" x="3403600" y="2049463"/>
          <p14:tracePt t="39339" x="3411538" y="2049463"/>
          <p14:tracePt t="39355" x="3419475" y="2041525"/>
          <p14:tracePt t="39391" x="3427413" y="2041525"/>
          <p14:tracePt t="39421" x="3435350" y="2033588"/>
          <p14:tracePt t="39436" x="3443288" y="2033588"/>
          <p14:tracePt t="39444" x="3451225" y="2033588"/>
          <p14:tracePt t="39451" x="3459163" y="2033588"/>
          <p14:tracePt t="39459" x="3467100" y="2025650"/>
          <p14:tracePt t="39468" x="3476625" y="2025650"/>
          <p14:tracePt t="39474" x="3484563" y="2017713"/>
          <p14:tracePt t="39489" x="3492500" y="2017713"/>
          <p14:tracePt t="39498" x="3500438" y="2017713"/>
          <p14:tracePt t="39504" x="3508375" y="2017713"/>
          <p14:tracePt t="40065" x="3516313" y="2017713"/>
          <p14:tracePt t="40073" x="3524250" y="2009775"/>
          <p14:tracePt t="40081" x="3540125" y="2001838"/>
          <p14:tracePt t="40088" x="3556000" y="1993900"/>
          <p14:tracePt t="40097" x="3563938" y="1993900"/>
          <p14:tracePt t="40104" x="3571875" y="1993900"/>
          <p14:tracePt t="40112" x="3579813" y="1985963"/>
          <p14:tracePt t="40119" x="3587750" y="1985963"/>
          <p14:tracePt t="40134" x="3595688" y="1985963"/>
          <p14:tracePt t="40165" x="3603625" y="1985963"/>
          <p14:tracePt t="40210" x="3611563" y="1985963"/>
          <p14:tracePt t="40249" x="3619500" y="1978025"/>
          <p14:tracePt t="40269" x="3627438" y="1978025"/>
          <p14:tracePt t="40292" x="3627438" y="1970088"/>
          <p14:tracePt t="40307" x="3635375" y="1970088"/>
          <p14:tracePt t="40748" x="3635375" y="1978025"/>
          <p14:tracePt t="41205" x="3635375" y="1985963"/>
          <p14:tracePt t="41820" x="3643313" y="1985963"/>
          <p14:tracePt t="42383" x="3635375" y="1962150"/>
          <p14:tracePt t="42391" x="3627438" y="1898650"/>
          <p14:tracePt t="42398" x="3619500" y="1817688"/>
          <p14:tracePt t="42406" x="3595688" y="1746250"/>
          <p14:tracePt t="42414" x="3563938" y="1643063"/>
          <p14:tracePt t="42421" x="3540125" y="1547813"/>
          <p14:tracePt t="42428" x="3524250" y="1498600"/>
          <p14:tracePt t="43103" x="3524250" y="1506538"/>
          <p14:tracePt t="43111" x="3524250" y="1514475"/>
          <p14:tracePt t="43118" x="3524250" y="1530350"/>
          <p14:tracePt t="43128" x="3524250" y="1547813"/>
          <p14:tracePt t="43133" x="3524250" y="1571625"/>
          <p14:tracePt t="43141" x="3524250" y="1579563"/>
          <p14:tracePt t="43156" x="3524250" y="1587500"/>
          <p14:tracePt t="43164" x="3508375" y="1595438"/>
          <p14:tracePt t="43171" x="3508375" y="1603375"/>
          <p14:tracePt t="43180" x="3492500" y="1627188"/>
          <p14:tracePt t="43186" x="3484563" y="1651000"/>
          <p14:tracePt t="43195" x="3484563" y="1666875"/>
          <p14:tracePt t="43201" x="3467100" y="1690688"/>
          <p14:tracePt t="43209" x="3459163" y="1722438"/>
          <p14:tracePt t="43216" x="3443288" y="1762125"/>
          <p14:tracePt t="43224" x="3435350" y="1785938"/>
          <p14:tracePt t="43231" x="3427413" y="1825625"/>
          <p14:tracePt t="43239" x="3411538" y="1849438"/>
          <p14:tracePt t="43247" x="3403600" y="1873250"/>
          <p14:tracePt t="43253" x="3403600" y="1906588"/>
          <p14:tracePt t="43261" x="3387725" y="1946275"/>
          <p14:tracePt t="43269" x="3387725" y="1985963"/>
          <p14:tracePt t="43276" x="3371850" y="2033588"/>
          <p14:tracePt t="43284" x="3363913" y="2081213"/>
          <p14:tracePt t="43291" x="3355975" y="2120900"/>
          <p14:tracePt t="43299" x="3348038" y="2176463"/>
          <p14:tracePt t="43306" x="3332163" y="2224088"/>
          <p14:tracePt t="43314" x="3324225" y="2281238"/>
          <p14:tracePt t="43321" x="3316288" y="2336800"/>
          <p14:tracePt t="43331" x="3308350" y="2376488"/>
          <p14:tracePt t="43336" x="3284538" y="2432050"/>
          <p14:tracePt t="43344" x="3260725" y="2495550"/>
          <p14:tracePt t="43351" x="3244850" y="2527300"/>
          <p14:tracePt t="43359" x="3244850" y="2543175"/>
          <p14:tracePt t="43366" x="3244850" y="2559050"/>
          <p14:tracePt t="43374" x="3236913" y="2559050"/>
          <p14:tracePt t="43381" x="3236913" y="2566988"/>
          <p14:tracePt t="43427" x="3252788" y="2543175"/>
          <p14:tracePt t="43434" x="3252788" y="2519363"/>
          <p14:tracePt t="43441" x="3268663" y="2503488"/>
          <p14:tracePt t="43449" x="3276600" y="2487613"/>
          <p14:tracePt t="43456" x="3284538" y="2471738"/>
          <p14:tracePt t="43463" x="3284538" y="2455863"/>
          <p14:tracePt t="43471" x="3292475" y="2447925"/>
          <p14:tracePt t="43480" x="3300413" y="2439988"/>
          <p14:tracePt t="43487" x="3300413" y="2432050"/>
          <p14:tracePt t="43494" x="3300413" y="2424113"/>
          <p14:tracePt t="43501" x="3300413" y="2416175"/>
          <p14:tracePt t="43517" x="3308350" y="2416175"/>
          <p14:tracePt t="43524" x="3308350" y="2408238"/>
          <p14:tracePt t="43539" x="3308350" y="2400300"/>
          <p14:tracePt t="43547" x="3324225" y="2392363"/>
          <p14:tracePt t="43554" x="3324225" y="2384425"/>
          <p14:tracePt t="43563" x="3340100" y="2376488"/>
          <p14:tracePt t="43569" x="3363913" y="2368550"/>
          <p14:tracePt t="43578" x="3371850" y="2352675"/>
          <p14:tracePt t="43583" x="3395663" y="2344738"/>
          <p14:tracePt t="43591" x="3427413" y="2320925"/>
          <p14:tracePt t="43599" x="3451225" y="2312988"/>
          <p14:tracePt t="43606" x="3484563" y="2289175"/>
          <p14:tracePt t="43613" x="3508375" y="2273300"/>
          <p14:tracePt t="43621" x="3516313" y="2265363"/>
          <p14:tracePt t="43630" x="3548063" y="2241550"/>
          <p14:tracePt t="43636" x="3563938" y="2233613"/>
          <p14:tracePt t="43644" x="3571875" y="2216150"/>
          <p14:tracePt t="43651" x="3587750" y="2208213"/>
          <p14:tracePt t="43659" x="3595688" y="2200275"/>
          <p14:tracePt t="43666" x="3611563" y="2184400"/>
          <p14:tracePt t="43681" x="3611563" y="2176463"/>
          <p14:tracePt t="43688" x="3611563" y="2168525"/>
          <p14:tracePt t="43704" x="3619500" y="2160588"/>
          <p14:tracePt t="43741" x="3619500" y="2152650"/>
          <p14:tracePt t="43772" x="3619500" y="2144713"/>
          <p14:tracePt t="43786" x="3619500" y="2136775"/>
          <p14:tracePt t="43801" x="3619500" y="2128838"/>
          <p14:tracePt t="43816" x="3619500" y="2120900"/>
          <p14:tracePt t="43824" x="3619500" y="2112963"/>
          <p14:tracePt t="43831" x="3619500" y="2105025"/>
          <p14:tracePt t="43847" x="3619500" y="2097088"/>
          <p14:tracePt t="43862" x="3619500" y="2089150"/>
          <p14:tracePt t="43884" x="3611563" y="2089150"/>
          <p14:tracePt t="43967" x="3611563" y="2081213"/>
          <p14:tracePt t="43984" x="3619500" y="2073275"/>
          <p14:tracePt t="43997" x="3635375" y="2073275"/>
          <p14:tracePt t="44013" x="3643313" y="2065338"/>
          <p14:tracePt t="44019" x="3651250" y="2065338"/>
          <p14:tracePt t="44028" x="3651250" y="2057400"/>
          <p14:tracePt t="44034" x="3659188" y="2057400"/>
          <p14:tracePt t="44043" x="3667125" y="2049463"/>
          <p14:tracePt t="44056" x="3675063" y="2049463"/>
          <p14:tracePt t="44072" x="3675063" y="2041525"/>
          <p14:tracePt t="44101" x="3683000" y="2041525"/>
          <p14:tracePt t="44110" x="3683000" y="2033588"/>
          <p14:tracePt t="44163" x="3683000" y="2025650"/>
          <p14:tracePt t="44179" x="3683000" y="2017713"/>
          <p14:tracePt t="48369" x="3714750" y="2017713"/>
          <p14:tracePt t="48371" x="3817938" y="2001838"/>
          <p14:tracePt t="48372" x="3859213" y="2001838"/>
          <p14:tracePt t="48373" x="3994150" y="1993900"/>
          <p14:tracePt t="48375" x="4073525" y="1993900"/>
          <p14:tracePt t="48376" x="4137025" y="1985963"/>
          <p14:tracePt t="48384" x="4210050" y="1978025"/>
          <p14:tracePt t="48393" x="4265613" y="1978025"/>
          <p14:tracePt t="48399" x="4321175" y="1970088"/>
          <p14:tracePt t="48407" x="4360863" y="1970088"/>
          <p14:tracePt t="48414" x="4400550" y="1970088"/>
          <p14:tracePt t="48422" x="4424363" y="1970088"/>
          <p14:tracePt t="48429" x="4432300" y="1970088"/>
          <p14:tracePt t="48437" x="4440238" y="1970088"/>
          <p14:tracePt t="48496" x="4440238" y="1962150"/>
          <p14:tracePt t="48504" x="4448175" y="1962150"/>
          <p14:tracePt t="48511" x="4456113" y="1962150"/>
          <p14:tracePt t="48526" x="4464050" y="1962150"/>
          <p14:tracePt t="48534" x="4471988" y="1962150"/>
          <p14:tracePt t="48542" x="4479925" y="1954213"/>
          <p14:tracePt t="48549" x="4487863" y="1954213"/>
          <p14:tracePt t="48556" x="4487863" y="1946275"/>
          <p14:tracePt t="48563" x="4495800" y="1938338"/>
          <p14:tracePt t="48571" x="4503738" y="1938338"/>
          <p14:tracePt t="48578" x="4511675" y="1938338"/>
          <p14:tracePt t="48594" x="4519613" y="1930400"/>
          <p14:tracePt t="48610" x="4527550" y="1930400"/>
          <p14:tracePt t="48625" x="4535488" y="1930400"/>
          <p14:tracePt t="48631" x="4543425" y="1922463"/>
          <p14:tracePt t="48670" x="4551363" y="1922463"/>
          <p14:tracePt t="49021" x="4535488" y="1922463"/>
          <p14:tracePt t="49028" x="4503738" y="1922463"/>
          <p14:tracePt t="49036" x="4479925" y="1922463"/>
          <p14:tracePt t="49044" x="4456113" y="1922463"/>
          <p14:tracePt t="49051" x="4424363" y="1922463"/>
          <p14:tracePt t="49059" x="4400550" y="1922463"/>
          <p14:tracePt t="49066" x="4376738" y="1914525"/>
          <p14:tracePt t="49076" x="4360863" y="1914525"/>
          <p14:tracePt t="49081" x="4344988" y="1914525"/>
          <p14:tracePt t="49090" x="4337050" y="1914525"/>
          <p14:tracePt t="49096" x="4321175" y="1914525"/>
          <p14:tracePt t="49111" x="4313238" y="1914525"/>
          <p14:tracePt t="49208" x="4305300" y="1914525"/>
          <p14:tracePt t="49216" x="4297363" y="1914525"/>
          <p14:tracePt t="49224" x="4289425" y="1914525"/>
          <p14:tracePt t="49240" x="4281488" y="1914525"/>
          <p14:tracePt t="49255" x="4273550" y="1914525"/>
          <p14:tracePt t="49359" x="4265613" y="1914525"/>
          <p14:tracePt t="49440" x="4257675" y="1914525"/>
          <p14:tracePt t="50813" x="4233863" y="1914525"/>
          <p14:tracePt t="50821" x="4200525" y="1914525"/>
          <p14:tracePt t="50829" x="4176713" y="1914525"/>
          <p14:tracePt t="50838" x="4137025" y="1914525"/>
          <p14:tracePt t="50845" x="4081463" y="1898650"/>
          <p14:tracePt t="50851" x="4033838" y="1898650"/>
          <p14:tracePt t="50859" x="3970338" y="1890713"/>
          <p14:tracePt t="50866" x="3914775" y="1881188"/>
          <p14:tracePt t="50875" x="3851275" y="1881188"/>
          <p14:tracePt t="50891" x="3754438" y="1881188"/>
          <p14:tracePt t="50896" x="3722688" y="1881188"/>
          <p14:tracePt t="50905" x="3698875" y="1881188"/>
          <p14:tracePt t="50911" x="3683000" y="1881188"/>
          <p14:tracePt t="50921" x="3667125" y="1890713"/>
          <p14:tracePt t="51023" x="3659188" y="1890713"/>
          <p14:tracePt t="51556" x="3675063" y="1890713"/>
          <p14:tracePt t="51563" x="3690938" y="1890713"/>
          <p14:tracePt t="51574" x="3698875" y="1890713"/>
          <p14:tracePt t="51579" x="3714750" y="1890713"/>
          <p14:tracePt t="51587" x="3730625" y="1890713"/>
          <p14:tracePt t="51594" x="3754438" y="1890713"/>
          <p14:tracePt t="51601" x="3778250" y="1898650"/>
          <p14:tracePt t="51609" x="3802063" y="1906588"/>
          <p14:tracePt t="51617" x="3833813" y="1906588"/>
          <p14:tracePt t="51624" x="3867150" y="1906588"/>
          <p14:tracePt t="51631" x="3898900" y="1914525"/>
          <p14:tracePt t="51640" x="3946525" y="1922463"/>
          <p14:tracePt t="51646" x="3986213" y="1930400"/>
          <p14:tracePt t="51654" x="4041775" y="1938338"/>
          <p14:tracePt t="51661" x="4089400" y="1946275"/>
          <p14:tracePt t="51669" x="4129088" y="1954213"/>
          <p14:tracePt t="51677" x="4184650" y="1962150"/>
          <p14:tracePt t="51684" x="4241800" y="1962150"/>
          <p14:tracePt t="51691" x="4297363" y="1970088"/>
          <p14:tracePt t="51699" x="4352925" y="1970088"/>
          <p14:tracePt t="51707" x="4392613" y="1978025"/>
          <p14:tracePt t="51714" x="4424363" y="1978025"/>
          <p14:tracePt t="51722" x="4456113" y="1978025"/>
          <p14:tracePt t="51729" x="4479925" y="1985963"/>
          <p14:tracePt t="51738" x="4487863" y="1985963"/>
          <p14:tracePt t="51744" x="4495800" y="1985963"/>
          <p14:tracePt t="51752" x="4503738" y="1985963"/>
          <p14:tracePt t="51901" x="4495800" y="1985963"/>
          <p14:tracePt t="51908" x="4495800" y="1978025"/>
          <p14:tracePt t="51917" x="4479925" y="1978025"/>
          <p14:tracePt t="51924" x="4471988" y="1970088"/>
          <p14:tracePt t="51932" x="4456113" y="1970088"/>
          <p14:tracePt t="51939" x="4432300" y="1962150"/>
          <p14:tracePt t="51948" x="4424363" y="1962150"/>
          <p14:tracePt t="51954" x="4400550" y="1962150"/>
          <p14:tracePt t="51961" x="4392613" y="1962150"/>
          <p14:tracePt t="51970" x="4368800" y="1962150"/>
          <p14:tracePt t="51976" x="4352925" y="1954213"/>
          <p14:tracePt t="51984" x="4337050" y="1954213"/>
          <p14:tracePt t="51999" x="4329113" y="1954213"/>
          <p14:tracePt t="52006" x="4321175" y="1954213"/>
          <p14:tracePt t="52089" x="4313238" y="1954213"/>
          <p14:tracePt t="52107" x="4305300" y="1954213"/>
          <p14:tracePt t="52120" x="4297363" y="1954213"/>
          <p14:tracePt t="52126" x="4289425" y="1954213"/>
          <p14:tracePt t="52141" x="4281488" y="1954213"/>
          <p14:tracePt t="52165" x="4273550" y="1954213"/>
          <p14:tracePt t="52217" x="4265613" y="1954213"/>
          <p14:tracePt t="53386" x="4273550" y="1954213"/>
          <p14:tracePt t="53394" x="4289425" y="1954213"/>
          <p14:tracePt t="53403" x="4297363" y="1954213"/>
          <p14:tracePt t="53409" x="4305300" y="1954213"/>
          <p14:tracePt t="53417" x="4329113" y="1954213"/>
          <p14:tracePt t="53424" x="4344988" y="1954213"/>
          <p14:tracePt t="53431" x="4368800" y="1946275"/>
          <p14:tracePt t="53439" x="4384675" y="1946275"/>
          <p14:tracePt t="53446" x="4416425" y="1938338"/>
          <p14:tracePt t="53456" x="4440238" y="1938338"/>
          <p14:tracePt t="53461" x="4464050" y="1938338"/>
          <p14:tracePt t="53469" x="4487863" y="1938338"/>
          <p14:tracePt t="53476" x="4519613" y="1938338"/>
          <p14:tracePt t="53484" x="4543425" y="1938338"/>
          <p14:tracePt t="53491" x="4567238" y="1938338"/>
          <p14:tracePt t="53499" x="4584700" y="1938338"/>
          <p14:tracePt t="53506" x="4600575" y="1938338"/>
          <p14:tracePt t="53514" x="4616450" y="1938338"/>
          <p14:tracePt t="53529" x="4624388" y="1938338"/>
          <p14:tracePt t="53537" x="4632325" y="1938338"/>
          <p14:tracePt t="56837" x="4656138" y="1938338"/>
          <p14:tracePt t="56838" x="4735513" y="1946275"/>
          <p14:tracePt t="56839" x="4814888" y="1962150"/>
          <p14:tracePt t="56840" x="4846638" y="1962150"/>
          <p14:tracePt t="56844" x="4878388" y="1970088"/>
          <p14:tracePt t="56844" x="4894263" y="1970088"/>
          <p14:tracePt t="56852" x="4918075" y="1970088"/>
          <p14:tracePt t="56859" x="4933950" y="1970088"/>
          <p14:tracePt t="56867" x="4943475" y="1978025"/>
          <p14:tracePt t="56874" x="4951413" y="1978025"/>
          <p14:tracePt t="56986" x="4959350" y="1978025"/>
          <p14:tracePt t="57002" x="4967288" y="1978025"/>
          <p14:tracePt t="57009" x="4975225" y="1978025"/>
          <p14:tracePt t="57017" x="4983163" y="1978025"/>
          <p14:tracePt t="57024" x="5006975" y="1978025"/>
          <p14:tracePt t="57033" x="5022850" y="1978025"/>
          <p14:tracePt t="57039" x="5038725" y="1978025"/>
          <p14:tracePt t="57047" x="5062538" y="1978025"/>
          <p14:tracePt t="57054" x="5086350" y="1978025"/>
          <p14:tracePt t="57061" x="5126038" y="1970088"/>
          <p14:tracePt t="57069" x="5157788" y="1970088"/>
          <p14:tracePt t="57077" x="5205413" y="1970088"/>
          <p14:tracePt t="57085" x="5245100" y="1970088"/>
          <p14:tracePt t="57091" x="5276850" y="1970088"/>
          <p14:tracePt t="57100" x="5334000" y="1970088"/>
          <p14:tracePt t="57107" x="5373688" y="1970088"/>
          <p14:tracePt t="57115" x="5429250" y="1970088"/>
          <p14:tracePt t="57122" x="5468938" y="1970088"/>
          <p14:tracePt t="57129" x="5516563" y="1978025"/>
          <p14:tracePt t="57136" x="5548313" y="1978025"/>
          <p14:tracePt t="57144" x="5588000" y="1985963"/>
          <p14:tracePt t="57152" x="5611813" y="1993900"/>
          <p14:tracePt t="57159" x="5635625" y="1993900"/>
          <p14:tracePt t="57167" x="5651500" y="2001838"/>
          <p14:tracePt t="57174" x="5684838" y="2009775"/>
          <p14:tracePt t="57183" x="5716588" y="2009775"/>
          <p14:tracePt t="57189" x="5756275" y="2009775"/>
          <p14:tracePt t="57197" x="5780088" y="2009775"/>
          <p14:tracePt t="57204" x="5811838" y="2017713"/>
          <p14:tracePt t="57211" x="5851525" y="2017713"/>
          <p14:tracePt t="57219" x="5883275" y="2025650"/>
          <p14:tracePt t="57227" x="5970588" y="2033588"/>
          <p14:tracePt t="57235" x="6026150" y="2033588"/>
          <p14:tracePt t="57241" x="6091238" y="2041525"/>
          <p14:tracePt t="57250" x="6138863" y="2049463"/>
          <p14:tracePt t="57257" x="6202363" y="2057400"/>
          <p14:tracePt t="57264" x="6273800" y="2065338"/>
          <p14:tracePt t="57271" x="6353175" y="2065338"/>
          <p14:tracePt t="57279" x="6426200" y="2065338"/>
          <p14:tracePt t="57287" x="6497638" y="2073275"/>
          <p14:tracePt t="57294" x="6584950" y="2073275"/>
          <p14:tracePt t="57302" x="6640513" y="2073275"/>
          <p14:tracePt t="57309" x="6719888" y="2073275"/>
          <p14:tracePt t="57317" x="6800850" y="2073275"/>
          <p14:tracePt t="57324" x="6880225" y="2073275"/>
          <p14:tracePt t="57332" x="6967538" y="2073275"/>
          <p14:tracePt t="57339" x="7038975" y="2073275"/>
          <p14:tracePt t="57347" x="7102475" y="2073275"/>
          <p14:tracePt t="57354" x="7191375" y="2073275"/>
          <p14:tracePt t="57361" x="7262813" y="2073275"/>
          <p14:tracePt t="57369" x="7350125" y="2073275"/>
          <p14:tracePt t="57377" x="7413625" y="2073275"/>
          <p14:tracePt t="57385" x="7485063" y="2073275"/>
          <p14:tracePt t="57391" x="7550150" y="2065338"/>
          <p14:tracePt t="57399" x="7597775" y="2049463"/>
          <p14:tracePt t="57407" x="7677150" y="2033588"/>
          <p14:tracePt t="57415" x="7732713" y="2017713"/>
          <p14:tracePt t="57422" x="7788275" y="1993900"/>
          <p14:tracePt t="57430" x="7851775" y="1970088"/>
          <p14:tracePt t="57436" x="7908925" y="1954213"/>
          <p14:tracePt t="57444" x="7948613" y="1930400"/>
          <p14:tracePt t="57452" x="7964488" y="1922463"/>
          <p14:tracePt t="57459" x="7980363" y="1922463"/>
          <p14:tracePt t="57467" x="8004175" y="1914525"/>
          <p14:tracePt t="57474" x="8020050" y="1906588"/>
          <p14:tracePt t="57483" x="8027988" y="1898650"/>
          <p14:tracePt t="57489" x="8035925" y="1898650"/>
          <p14:tracePt t="57520" x="8043863" y="1898650"/>
          <p14:tracePt t="58141" x="8027988" y="1898650"/>
          <p14:tracePt t="58150" x="7988300" y="1898650"/>
          <p14:tracePt t="58157" x="7948613" y="1898650"/>
          <p14:tracePt t="58165" x="7877175" y="1890713"/>
          <p14:tracePt t="58171" x="7788275" y="1865313"/>
          <p14:tracePt t="58179" x="7685088" y="1841500"/>
          <p14:tracePt t="58186" x="7566025" y="1817688"/>
          <p14:tracePt t="58194" x="7461250" y="1785938"/>
          <p14:tracePt t="58202" x="7318375" y="1762125"/>
          <p14:tracePt t="58209" x="7159625" y="1738313"/>
          <p14:tracePt t="58218" x="6975475" y="1714500"/>
          <p14:tracePt t="58224" x="6751638" y="1706563"/>
          <p14:tracePt t="58233" x="6553200" y="1706563"/>
          <p14:tracePt t="58239" x="6337300" y="1706563"/>
          <p14:tracePt t="58247" x="6115050" y="1722438"/>
          <p14:tracePt t="58254" x="5859463" y="1770063"/>
          <p14:tracePt t="58261" x="5595938" y="1857375"/>
          <p14:tracePt t="58269" x="5373688" y="1881188"/>
          <p14:tracePt t="58277" x="5141913" y="1906588"/>
          <p14:tracePt t="58284" x="4910138" y="1946275"/>
          <p14:tracePt t="58291" x="4687888" y="1970088"/>
          <p14:tracePt t="58299" x="4440238" y="1993900"/>
          <p14:tracePt t="58306" x="4192588" y="2009775"/>
          <p14:tracePt t="58315" x="3978275" y="2009775"/>
          <p14:tracePt t="58321" x="3770313" y="2033588"/>
          <p14:tracePt t="58329" x="3579813" y="2033588"/>
          <p14:tracePt t="58337" x="3379788" y="2033588"/>
          <p14:tracePt t="58344" x="3228975" y="2033588"/>
          <p14:tracePt t="58351" x="3076575" y="2033588"/>
          <p14:tracePt t="58359" x="2973388" y="2025650"/>
          <p14:tracePt t="58367" x="2886075" y="2025650"/>
          <p14:tracePt t="58374" x="2806700" y="2017713"/>
          <p14:tracePt t="58382" x="2751138" y="2001838"/>
          <p14:tracePt t="58389" x="2717800" y="1993900"/>
          <p14:tracePt t="58397" x="2693988" y="1978025"/>
          <p14:tracePt t="58404" x="2686050" y="1978025"/>
          <p14:tracePt t="58473" x="2686050" y="1970088"/>
          <p14:tracePt t="58479" x="2693988" y="1970088"/>
          <p14:tracePt t="58487" x="2701925" y="1962150"/>
          <p14:tracePt t="58503" x="2709863" y="1962150"/>
          <p14:tracePt t="58517" x="2725738" y="1962150"/>
          <p14:tracePt t="58524" x="2733675" y="1962150"/>
          <p14:tracePt t="58533" x="2759075" y="1962150"/>
          <p14:tracePt t="58539" x="2782888" y="1962150"/>
          <p14:tracePt t="58547" x="2798763" y="1962150"/>
          <p14:tracePt t="58554" x="2822575" y="1962150"/>
          <p14:tracePt t="58562" x="2838450" y="1962150"/>
          <p14:tracePt t="58569" x="2854325" y="1954213"/>
          <p14:tracePt t="58576" x="2862263" y="1946275"/>
          <p14:tracePt t="58584" x="2870200" y="1946275"/>
          <p14:tracePt t="58591" x="2878138" y="1946275"/>
          <p14:tracePt t="58600" x="2878138" y="1938338"/>
          <p14:tracePt t="58606" x="2886075" y="1938338"/>
          <p14:tracePt t="58668" x="2894013" y="1938338"/>
          <p14:tracePt t="58682" x="2901950" y="1938338"/>
          <p14:tracePt t="58689" x="2925763" y="1938338"/>
          <p14:tracePt t="58697" x="2957513" y="1938338"/>
          <p14:tracePt t="58704" x="3021013" y="1970088"/>
          <p14:tracePt t="58711" x="3109913" y="1993900"/>
          <p14:tracePt t="58719" x="3197225" y="2025650"/>
          <p14:tracePt t="58726" x="3308350" y="2065338"/>
          <p14:tracePt t="58735" x="3395663" y="2081213"/>
          <p14:tracePt t="58742" x="3524250" y="2120900"/>
          <p14:tracePt t="58750" x="3635375" y="2160588"/>
          <p14:tracePt t="58757" x="3738563" y="2184400"/>
          <p14:tracePt t="58765" x="3833813" y="2200275"/>
          <p14:tracePt t="58772" x="3906838" y="2208213"/>
          <p14:tracePt t="58780" x="3962400" y="2224088"/>
          <p14:tracePt t="58786" x="4010025" y="2233613"/>
          <p14:tracePt t="58794" x="4057650" y="2233613"/>
          <p14:tracePt t="58802" x="4097338" y="2233613"/>
          <p14:tracePt t="58809" x="4113213" y="2233613"/>
          <p14:tracePt t="58817" x="4121150" y="2233613"/>
          <p14:tracePt t="58824" x="4129088" y="2233613"/>
          <p14:tracePt t="58831" x="4137025" y="2233613"/>
          <p14:tracePt t="58848" x="4144963" y="2233613"/>
          <p14:tracePt t="58861" x="4152900" y="2233613"/>
          <p14:tracePt t="58869" x="4160838" y="2233613"/>
          <p14:tracePt t="58876" x="4160838" y="2224088"/>
          <p14:tracePt t="58901" x="4168775" y="2216150"/>
          <p14:tracePt t="58915" x="4176713" y="2208213"/>
          <p14:tracePt t="58930" x="4176713" y="2200275"/>
          <p14:tracePt t="58944" x="4176713" y="2192338"/>
          <p14:tracePt t="58951" x="4184650" y="2184400"/>
          <p14:tracePt t="58968" x="4184650" y="2176463"/>
          <p14:tracePt t="58974" x="4192588" y="2168525"/>
          <p14:tracePt t="58982" x="4192588" y="2160588"/>
          <p14:tracePt t="58989" x="4192588" y="2152650"/>
          <p14:tracePt t="58998" x="4184650" y="2128838"/>
          <p14:tracePt t="59004" x="4168775" y="2105025"/>
          <p14:tracePt t="59012" x="4121150" y="2065338"/>
          <p14:tracePt t="59019" x="4057650" y="2025650"/>
          <p14:tracePt t="59026" x="4002088" y="1993900"/>
          <p14:tracePt t="59034" x="3954463" y="1970088"/>
          <p14:tracePt t="59042" x="3906838" y="1938338"/>
          <p14:tracePt t="59050" x="3859213" y="1914525"/>
          <p14:tracePt t="59057" x="3833813" y="1898650"/>
          <p14:tracePt t="59065" x="3825875" y="1898650"/>
          <p14:tracePt t="59119" x="3817938" y="1898650"/>
          <p14:tracePt t="59163" x="3867150" y="1906588"/>
          <p14:tracePt t="59172" x="3906838" y="1914525"/>
          <p14:tracePt t="59177" x="3962400" y="1946275"/>
          <p14:tracePt t="59186" x="4033838" y="1970088"/>
          <p14:tracePt t="59192" x="4073525" y="1978025"/>
          <p14:tracePt t="59201" x="4121150" y="1993900"/>
          <p14:tracePt t="59207" x="4184650" y="2009775"/>
          <p14:tracePt t="59217" x="4249738" y="2025650"/>
          <p14:tracePt t="59223" x="4297363" y="2033588"/>
          <p14:tracePt t="59236" x="4344988" y="2041525"/>
          <p14:tracePt t="59238" x="4392613" y="2049463"/>
          <p14:tracePt t="59245" x="4416425" y="2049463"/>
          <p14:tracePt t="59253" x="4440238" y="2057400"/>
          <p14:tracePt t="59262" x="4456113" y="2057400"/>
          <p14:tracePt t="59269" x="4471988" y="2057400"/>
          <p14:tracePt t="59276" x="4479925" y="2057400"/>
          <p14:tracePt t="59283" x="4487863" y="2057400"/>
          <p14:tracePt t="59290" x="4495800" y="2057400"/>
          <p14:tracePt t="59305" x="4503738" y="2057400"/>
          <p14:tracePt t="59320" x="4511675" y="2057400"/>
          <p14:tracePt t="59336" x="4519613" y="2057400"/>
          <p14:tracePt t="59351" x="4527550" y="2057400"/>
          <p14:tracePt t="59358" x="4535488" y="2057400"/>
          <p14:tracePt t="59366" x="4551363" y="2057400"/>
          <p14:tracePt t="59373" x="4567238" y="2057400"/>
          <p14:tracePt t="59381" x="4576763" y="2057400"/>
          <p14:tracePt t="59388" x="4592638" y="2057400"/>
          <p14:tracePt t="59395" x="4600575" y="2057400"/>
          <p14:tracePt t="59404" x="4616450" y="2057400"/>
          <p14:tracePt t="59410" x="4624388" y="2057400"/>
          <p14:tracePt t="59418" x="4632325" y="2057400"/>
          <p14:tracePt t="59471" x="4640263" y="2057400"/>
          <p14:tracePt t="59629" x="4640263" y="2049463"/>
          <p14:tracePt t="59711" x="4632325" y="2049463"/>
          <p14:tracePt t="59718" x="4608513" y="2049463"/>
          <p14:tracePt t="59725" x="4592638" y="2049463"/>
          <p14:tracePt t="59734" x="4559300" y="2049463"/>
          <p14:tracePt t="59740" x="4503738" y="2033588"/>
          <p14:tracePt t="59748" x="4456113" y="2025650"/>
          <p14:tracePt t="59755" x="4400550" y="2009775"/>
          <p14:tracePt t="59767" x="4352925" y="1993900"/>
          <p14:tracePt t="59770" x="4313238" y="1985963"/>
          <p14:tracePt t="59778" x="4233863" y="1962150"/>
          <p14:tracePt t="59786" x="4176713" y="1954213"/>
          <p14:tracePt t="59795" x="4113213" y="1938338"/>
          <p14:tracePt t="59800" x="4033838" y="1922463"/>
          <p14:tracePt t="59808" x="3962400" y="1890713"/>
          <p14:tracePt t="59817" x="3914775" y="1881188"/>
          <p14:tracePt t="59824" x="3859213" y="1873250"/>
          <p14:tracePt t="59833" x="3786188" y="1857375"/>
          <p14:tracePt t="59838" x="3738563" y="1849438"/>
          <p14:tracePt t="59845" x="3690938" y="1841500"/>
          <p14:tracePt t="59856" x="3667125" y="1841500"/>
          <p14:tracePt t="59860" x="3643313" y="1841500"/>
          <p14:tracePt t="59869" x="3619500" y="1841500"/>
          <p14:tracePt t="59875" x="3587750" y="1841500"/>
          <p14:tracePt t="59883" x="3548063" y="1833563"/>
          <p14:tracePt t="59906" x="3427413" y="1809750"/>
          <p14:tracePt t="59914" x="3395663" y="1809750"/>
          <p14:tracePt t="59922" x="3363913" y="1801813"/>
          <p14:tracePt t="59927" x="3332163" y="1801813"/>
          <p14:tracePt t="59936" x="3292475" y="1793875"/>
          <p14:tracePt t="59942" x="3268663" y="1793875"/>
          <p14:tracePt t="59951" x="3244850" y="1793875"/>
          <p14:tracePt t="59957" x="3228975" y="1793875"/>
          <p14:tracePt t="59968" x="3213100" y="1793875"/>
          <p14:tracePt t="59972" x="3205163" y="1785938"/>
          <p14:tracePt t="59982" x="3181350" y="1778000"/>
          <p14:tracePt t="59987" x="3173413" y="1770063"/>
          <p14:tracePt t="59997" x="3165475" y="1770063"/>
          <p14:tracePt t="60004" x="3141663" y="1754188"/>
          <p14:tracePt t="60010" x="3109913" y="1746250"/>
          <p14:tracePt t="60019" x="3092450" y="1746250"/>
          <p14:tracePt t="60027" x="3060700" y="1730375"/>
          <p14:tracePt t="60033" x="3013075" y="1722438"/>
          <p14:tracePt t="60040" x="2981325" y="1706563"/>
          <p14:tracePt t="60048" x="2925763" y="1690688"/>
          <p14:tracePt t="60056" x="2870200" y="1674813"/>
          <p14:tracePt t="60063" x="2822575" y="1666875"/>
          <p14:tracePt t="60072" x="2790825" y="1651000"/>
          <p14:tracePt t="60077" x="2767013" y="1651000"/>
          <p14:tracePt t="60086" x="2733675" y="1651000"/>
          <p14:tracePt t="60092" x="2693988" y="1635125"/>
          <p14:tracePt t="60103" x="2670175" y="1635125"/>
          <p14:tracePt t="60107" x="2646363" y="1619250"/>
          <p14:tracePt t="60117" x="2630488" y="1619250"/>
          <p14:tracePt t="60122" x="2614613" y="1619250"/>
          <p14:tracePt t="60133" x="2582863" y="1611313"/>
          <p14:tracePt t="60137" x="2566988" y="1603375"/>
          <p14:tracePt t="60146" x="2543175" y="1595438"/>
          <p14:tracePt t="60154" x="2519363" y="1587500"/>
          <p14:tracePt t="60160" x="2495550" y="1587500"/>
          <p14:tracePt t="60169" x="2479675" y="1587500"/>
          <p14:tracePt t="60175" x="2471738" y="1579563"/>
          <p14:tracePt t="60184" x="2439988" y="1563688"/>
          <p14:tracePt t="60190" x="2432050" y="1563688"/>
          <p14:tracePt t="60199" x="2424113" y="1563688"/>
          <p14:tracePt t="60205" x="2416175" y="1555750"/>
          <p14:tracePt t="60213" x="2408238" y="1555750"/>
          <p14:tracePt t="60220" x="2400300" y="1555750"/>
          <p14:tracePt t="60234" x="2400300" y="1547813"/>
          <p14:tracePt t="60236" x="2392363" y="1547813"/>
          <p14:tracePt t="60243" x="2392363" y="1538288"/>
          <p14:tracePt t="60251" x="2384425" y="1538288"/>
          <p14:tracePt t="60311" x="2392363" y="1538288"/>
          <p14:tracePt t="60319" x="2416175" y="1538288"/>
          <p14:tracePt t="60325" x="2439988" y="1538288"/>
          <p14:tracePt t="60334" x="2463800" y="1538288"/>
          <p14:tracePt t="60340" x="2495550" y="1538288"/>
          <p14:tracePt t="60349" x="2527300" y="1538288"/>
          <p14:tracePt t="60355" x="2559050" y="1538288"/>
          <p14:tracePt t="60365" x="2598738" y="1538288"/>
          <p14:tracePt t="60370" x="2646363" y="1538288"/>
          <p14:tracePt t="60378" x="2686050" y="1547813"/>
          <p14:tracePt t="60386" x="2741613" y="1547813"/>
          <p14:tracePt t="60392" x="2798763" y="1547813"/>
          <p14:tracePt t="60401" x="2870200" y="1547813"/>
          <p14:tracePt t="60407" x="2949575" y="1547813"/>
          <p14:tracePt t="60419" x="3028950" y="1547813"/>
          <p14:tracePt t="60422" x="3100388" y="1547813"/>
          <p14:tracePt t="60433" x="3197225" y="1547813"/>
          <p14:tracePt t="60438" x="3260725" y="1547813"/>
          <p14:tracePt t="60449" x="3355975" y="1547813"/>
          <p14:tracePt t="60453" x="3451225" y="1547813"/>
          <p14:tracePt t="60460" x="3548063" y="1547813"/>
          <p14:tracePt t="60468" x="3643313" y="1547813"/>
          <p14:tracePt t="60475" x="3738563" y="1538288"/>
          <p14:tracePt t="60483" x="3802063" y="1538288"/>
          <p14:tracePt t="60492" x="3890963" y="1538288"/>
          <p14:tracePt t="60499" x="3962400" y="1538288"/>
          <p14:tracePt t="60505" x="4049713" y="1538288"/>
          <p14:tracePt t="60516" x="4113213" y="1538288"/>
          <p14:tracePt t="60520" x="4184650" y="1538288"/>
          <p14:tracePt t="60528" x="4241800" y="1538288"/>
          <p14:tracePt t="60535" x="4305300" y="1555750"/>
          <p14:tracePt t="60543" x="4352925" y="1563688"/>
          <p14:tracePt t="60551" x="4408488" y="1571625"/>
          <p14:tracePt t="60558" x="4448175" y="1579563"/>
          <p14:tracePt t="60565" x="4495800" y="1579563"/>
          <p14:tracePt t="60572" x="4519613" y="1587500"/>
          <p14:tracePt t="60583" x="4543425" y="1587500"/>
          <p14:tracePt t="60588" x="4551363" y="1587500"/>
          <p14:tracePt t="60596" x="4559300" y="1587500"/>
          <p14:tracePt t="60602" x="4576763" y="1587500"/>
          <p14:tracePt t="60850" x="4567238" y="1587500"/>
          <p14:tracePt t="60857" x="4567238" y="1595438"/>
          <p14:tracePt t="60865" x="4567238" y="1603375"/>
          <p14:tracePt t="60872" x="4559300" y="1603375"/>
          <p14:tracePt t="60881" x="4551363" y="1603375"/>
          <p14:tracePt t="60900" x="4551363" y="1611313"/>
          <p14:tracePt t="60901" x="4543425" y="1619250"/>
          <p14:tracePt t="60917" x="4543425" y="1627188"/>
          <p14:tracePt t="60924" x="4535488" y="1627188"/>
          <p14:tracePt t="60932" x="4535488" y="1635125"/>
          <p14:tracePt t="60947" x="4527550" y="1643063"/>
          <p14:tracePt t="60963" x="4519613" y="1651000"/>
          <p14:tracePt t="60977" x="4511675" y="1651000"/>
          <p14:tracePt t="60984" x="4511675" y="1658938"/>
          <p14:tracePt t="60991" x="4503738" y="1666875"/>
          <p14:tracePt t="61000" x="4495800" y="1682750"/>
          <p14:tracePt t="61007" x="4479925" y="1682750"/>
          <p14:tracePt t="61016" x="4479925" y="1698625"/>
          <p14:tracePt t="61022" x="4464050" y="1698625"/>
          <p14:tracePt t="61030" x="4456113" y="1706563"/>
          <p14:tracePt t="61046" x="4448175" y="1706563"/>
          <p14:tracePt t="61052" x="4448175" y="1714500"/>
          <p14:tracePt t="61153" x="4448175" y="1706563"/>
          <p14:tracePt t="61159" x="4448175" y="1698625"/>
          <p14:tracePt t="61172" x="4448175" y="1682750"/>
          <p14:tracePt t="61179" x="4448175" y="1666875"/>
          <p14:tracePt t="61184" x="4448175" y="1658938"/>
          <p14:tracePt t="61190" x="4448175" y="1643063"/>
          <p14:tracePt t="61198" x="4448175" y="1619250"/>
          <p14:tracePt t="61205" x="4440238" y="1595438"/>
          <p14:tracePt t="61213" x="4432300" y="1579563"/>
          <p14:tracePt t="61220" x="4424363" y="1563688"/>
          <p14:tracePt t="61232" x="4424363" y="1555750"/>
          <p14:tracePt t="61238" x="4416425" y="1538288"/>
          <p14:tracePt t="61240" x="4416425" y="1530350"/>
          <p14:tracePt t="61248" x="4408488" y="1522413"/>
          <p14:tracePt t="61254" x="4408488" y="1514475"/>
          <p14:tracePt t="61263" x="4408488" y="1506538"/>
          <p14:tracePt t="61269" x="4408488" y="1498600"/>
          <p14:tracePt t="61278" x="4408488" y="1490663"/>
          <p14:tracePt t="61284" x="4408488" y="1474788"/>
          <p14:tracePt t="61292" x="4400550" y="1458913"/>
          <p14:tracePt t="61299" x="4392613" y="1443038"/>
          <p14:tracePt t="61307" x="4384675" y="1419225"/>
          <p14:tracePt t="61315" x="4376738" y="1403350"/>
          <p14:tracePt t="61321" x="4368800" y="1387475"/>
          <p14:tracePt t="61330" x="4360863" y="1355725"/>
          <p14:tracePt t="61337" x="4352925" y="1339850"/>
          <p14:tracePt t="61345" x="4329113" y="1300163"/>
          <p14:tracePt t="61352" x="4329113" y="1284288"/>
          <p14:tracePt t="61359" x="4313238" y="1260475"/>
          <p14:tracePt t="61366" x="4297363" y="1236663"/>
          <p14:tracePt t="61374" x="4289425" y="1204913"/>
          <p14:tracePt t="61383" x="4273550" y="1171575"/>
          <p14:tracePt t="61389" x="4257675" y="1139825"/>
          <p14:tracePt t="61397" x="4233863" y="1108075"/>
          <p14:tracePt t="61404" x="4225925" y="1076325"/>
          <p14:tracePt t="61413" x="4200525" y="1052513"/>
          <p14:tracePt t="61419" x="4184650" y="1028700"/>
          <p14:tracePt t="61427" x="4168775" y="989013"/>
          <p14:tracePt t="61435" x="4144963" y="973138"/>
          <p14:tracePt t="61441" x="4137025" y="957263"/>
          <p14:tracePt t="61450" x="4121150" y="949325"/>
          <p14:tracePt t="61457" x="4105275" y="933450"/>
          <p14:tracePt t="61465" x="4097338" y="933450"/>
          <p14:tracePt t="61472" x="4081463" y="925513"/>
          <p14:tracePt t="61481" x="4073525" y="925513"/>
          <p14:tracePt t="61487" x="4065588" y="917575"/>
          <p14:tracePt t="61495" x="4049713" y="917575"/>
          <p14:tracePt t="61501" x="4033838" y="917575"/>
          <p14:tracePt t="61516" x="4025900" y="917575"/>
          <p14:tracePt t="61525" x="4010025" y="917575"/>
          <p14:tracePt t="61533" x="4002088" y="917575"/>
          <p14:tracePt t="61540" x="3986213" y="917575"/>
          <p14:tracePt t="61547" x="3970338" y="917575"/>
          <p14:tracePt t="61555" x="3954463" y="917575"/>
          <p14:tracePt t="61563" x="3930650" y="917575"/>
          <p14:tracePt t="61570" x="3914775" y="917575"/>
          <p14:tracePt t="61578" x="3890963" y="917575"/>
          <p14:tracePt t="61584" x="3875088" y="917575"/>
          <p14:tracePt t="61592" x="3867150" y="917575"/>
          <p14:tracePt t="61600" x="3851275" y="933450"/>
          <p14:tracePt t="61607" x="3833813" y="933450"/>
          <p14:tracePt t="61616" x="3817938" y="941388"/>
          <p14:tracePt t="61622" x="3810000" y="949325"/>
          <p14:tracePt t="61630" x="3794125" y="965200"/>
          <p14:tracePt t="61637" x="3786188" y="973138"/>
          <p14:tracePt t="61645" x="3770313" y="996950"/>
          <p14:tracePt t="61652" x="3762375" y="1004888"/>
          <p14:tracePt t="61660" x="3754438" y="1020763"/>
          <p14:tracePt t="61668" x="3746500" y="1036638"/>
          <p14:tracePt t="61675" x="3738563" y="1060450"/>
          <p14:tracePt t="61683" x="3730625" y="1076325"/>
          <p14:tracePt t="61690" x="3722688" y="1092200"/>
          <p14:tracePt t="61697" x="3722688" y="1116013"/>
          <p14:tracePt t="61704" x="3722688" y="1131888"/>
          <p14:tracePt t="61715" x="3722688" y="1147763"/>
          <p14:tracePt t="61720" x="3722688" y="1163638"/>
          <p14:tracePt t="61729" x="3722688" y="1195388"/>
          <p14:tracePt t="61734" x="3730625" y="1220788"/>
          <p14:tracePt t="61742" x="3746500" y="1236663"/>
          <p14:tracePt t="61750" x="3770313" y="1260475"/>
          <p14:tracePt t="61757" x="3794125" y="1292225"/>
          <p14:tracePt t="61766" x="3825875" y="1316038"/>
          <p14:tracePt t="61772" x="3851275" y="1331913"/>
          <p14:tracePt t="61780" x="3883025" y="1355725"/>
          <p14:tracePt t="61788" x="3906838" y="1363663"/>
          <p14:tracePt t="61797" x="3930650" y="1371600"/>
          <p14:tracePt t="61802" x="3954463" y="1387475"/>
          <p14:tracePt t="61810" x="3970338" y="1387475"/>
          <p14:tracePt t="61817" x="3986213" y="1403350"/>
          <p14:tracePt t="61824" x="3994150" y="1403350"/>
          <p14:tracePt t="61833" x="4010025" y="1411288"/>
          <p14:tracePt t="61839" x="4017963" y="1411288"/>
          <p14:tracePt t="61849" x="4025900" y="1411288"/>
          <p14:tracePt t="61855" x="4041775" y="1419225"/>
          <p14:tracePt t="61863" x="4049713" y="1419225"/>
          <p14:tracePt t="61869" x="4057650" y="1427163"/>
          <p14:tracePt t="61878" x="4073525" y="1427163"/>
          <p14:tracePt t="61886" x="4081463" y="1427163"/>
          <p14:tracePt t="61892" x="4089400" y="1427163"/>
          <p14:tracePt t="61900" x="4097338" y="1427163"/>
          <p14:tracePt t="61907" x="4113213" y="1427163"/>
          <p14:tracePt t="61917" x="4129088" y="1427163"/>
          <p14:tracePt t="61922" x="4152900" y="1427163"/>
          <p14:tracePt t="61929" x="4168775" y="1427163"/>
          <p14:tracePt t="61937" x="4200525" y="1427163"/>
          <p14:tracePt t="61947" x="4217988" y="1427163"/>
          <p14:tracePt t="61952" x="4233863" y="1427163"/>
          <p14:tracePt t="61960" x="4241800" y="1427163"/>
          <p14:tracePt t="61967" x="4257675" y="1427163"/>
          <p14:tracePt t="61975" x="4265613" y="1419225"/>
          <p14:tracePt t="61983" x="4281488" y="1411288"/>
          <p14:tracePt t="61990" x="4281488" y="1395413"/>
          <p14:tracePt t="61998" x="4289425" y="1371600"/>
          <p14:tracePt t="62006" x="4289425" y="1347788"/>
          <p14:tracePt t="62013" x="4289425" y="1316038"/>
          <p14:tracePt t="62020" x="4289425" y="1276350"/>
          <p14:tracePt t="62028" x="4289425" y="1244600"/>
          <p14:tracePt t="62035" x="4273550" y="1204913"/>
          <p14:tracePt t="62042" x="4257675" y="1163638"/>
          <p14:tracePt t="62050" x="4241800" y="1139825"/>
          <p14:tracePt t="62057" x="4210050" y="1116013"/>
          <p14:tracePt t="62066" x="4192588" y="1084263"/>
          <p14:tracePt t="62072" x="4152900" y="1060450"/>
          <p14:tracePt t="62080" x="4137025" y="1044575"/>
          <p14:tracePt t="62087" x="4105275" y="1028700"/>
          <p14:tracePt t="62098" x="4097338" y="1028700"/>
          <p14:tracePt t="62102" x="4089400" y="1028700"/>
          <p14:tracePt t="62110" x="4081463" y="1028700"/>
          <p14:tracePt t="62124" x="4073525" y="1028700"/>
          <p14:tracePt t="62140" x="4065588" y="1028700"/>
          <p14:tracePt t="62147" x="4049713" y="1044575"/>
          <p14:tracePt t="62154" x="4041775" y="1060450"/>
          <p14:tracePt t="62163" x="4017963" y="1100138"/>
          <p14:tracePt t="62169" x="3994150" y="1131888"/>
          <p14:tracePt t="62178" x="3970338" y="1163638"/>
          <p14:tracePt t="62184" x="3954463" y="1195388"/>
          <p14:tracePt t="62192" x="3930650" y="1236663"/>
          <p14:tracePt t="62200" x="3922713" y="1260475"/>
          <p14:tracePt t="62207" x="3914775" y="1300163"/>
          <p14:tracePt t="62215" x="3906838" y="1323975"/>
          <p14:tracePt t="62222" x="3898900" y="1347788"/>
          <p14:tracePt t="62230" x="3898900" y="1371600"/>
          <p14:tracePt t="62238" x="3898900" y="1395413"/>
          <p14:tracePt t="62247" x="3898900" y="1427163"/>
          <p14:tracePt t="62252" x="3898900" y="1450975"/>
          <p14:tracePt t="62260" x="3906838" y="1482725"/>
          <p14:tracePt t="62268" x="3922713" y="1530350"/>
          <p14:tracePt t="62274" x="3946525" y="1587500"/>
          <p14:tracePt t="62283" x="3978275" y="1643063"/>
          <p14:tracePt t="62290" x="4002088" y="1690688"/>
          <p14:tracePt t="62299" x="4041775" y="1738313"/>
          <p14:tracePt t="62304" x="4065588" y="1770063"/>
          <p14:tracePt t="62314" x="4089400" y="1809750"/>
          <p14:tracePt t="62319" x="4129088" y="1825625"/>
          <p14:tracePt t="62328" x="4137025" y="1841500"/>
          <p14:tracePt t="62334" x="4144963" y="1841500"/>
          <p14:tracePt t="62357" x="4144963" y="1849438"/>
          <p14:tracePt t="62366" x="4144963" y="1857375"/>
          <p14:tracePt t="62524" x="4144963" y="1865313"/>
          <p14:tracePt t="62538" x="4144963" y="1873250"/>
          <p14:tracePt t="62553" x="4144963" y="1890713"/>
          <p14:tracePt t="62563" x="4144963" y="1906588"/>
          <p14:tracePt t="62568" x="4160838" y="1914525"/>
          <p14:tracePt t="62576" x="4176713" y="1938338"/>
          <p14:tracePt t="62584" x="4200525" y="1962150"/>
          <p14:tracePt t="62590" x="4233863" y="1993900"/>
          <p14:tracePt t="62599" x="4273550" y="2009775"/>
          <p14:tracePt t="62605" x="4321175" y="2041525"/>
          <p14:tracePt t="62615" x="4384675" y="2073275"/>
          <p14:tracePt t="62620" x="4432300" y="2089150"/>
          <p14:tracePt t="62629" x="4503738" y="2112963"/>
          <p14:tracePt t="62635" x="4559300" y="2128838"/>
          <p14:tracePt t="62643" x="4616450" y="2136775"/>
          <p14:tracePt t="62651" x="4656138" y="2136775"/>
          <p14:tracePt t="62658" x="4695825" y="2136775"/>
          <p14:tracePt t="62667" x="4735513" y="2136775"/>
          <p14:tracePt t="62673" x="4759325" y="2112963"/>
          <p14:tracePt t="62681" x="4791075" y="2081213"/>
          <p14:tracePt t="62687" x="4806950" y="2057400"/>
          <p14:tracePt t="62695" x="4822825" y="2009775"/>
          <p14:tracePt t="62701" x="4830763" y="1993900"/>
          <p14:tracePt t="62709" x="4838700" y="1930400"/>
          <p14:tracePt t="62716" x="4838700" y="1906588"/>
          <p14:tracePt t="62724" x="4830763" y="1873250"/>
          <p14:tracePt t="62732" x="4814888" y="1849438"/>
          <p14:tracePt t="62739" x="4783138" y="1817688"/>
          <p14:tracePt t="62748" x="4759325" y="1801813"/>
          <p14:tracePt t="62754" x="4727575" y="1785938"/>
          <p14:tracePt t="62762" x="4695825" y="1770063"/>
          <p14:tracePt t="62769" x="4679950" y="1770063"/>
          <p14:tracePt t="62777" x="4640263" y="1762125"/>
          <p14:tracePt t="62784" x="4600575" y="1762125"/>
          <p14:tracePt t="62791" x="4559300" y="1762125"/>
          <p14:tracePt t="62799" x="4535488" y="1762125"/>
          <p14:tracePt t="62807" x="4479925" y="1762125"/>
          <p14:tracePt t="62814" x="4432300" y="1770063"/>
          <p14:tracePt t="62821" x="4384675" y="1785938"/>
          <p14:tracePt t="62830" x="4352925" y="1801813"/>
          <p14:tracePt t="62837" x="4313238" y="1825625"/>
          <p14:tracePt t="62846" x="4289425" y="1841500"/>
          <p14:tracePt t="62852" x="4257675" y="1849438"/>
          <p14:tracePt t="62860" x="4249738" y="1865313"/>
          <p14:tracePt t="62867" x="4241800" y="1881188"/>
          <p14:tracePt t="62875" x="4233863" y="1881188"/>
          <p14:tracePt t="62883" x="4233863" y="1898650"/>
          <p14:tracePt t="62901" x="4225925" y="1938338"/>
          <p14:tracePt t="62905" x="4225925" y="1962150"/>
          <p14:tracePt t="62914" x="4225925" y="1993900"/>
          <p14:tracePt t="62920" x="4233863" y="2033588"/>
          <p14:tracePt t="62930" x="4249738" y="2073275"/>
          <p14:tracePt t="62935" x="4257675" y="2136775"/>
          <p14:tracePt t="62943" x="4273550" y="2184400"/>
          <p14:tracePt t="62951" x="4281488" y="2224088"/>
          <p14:tracePt t="62958" x="4289425" y="2273300"/>
          <p14:tracePt t="62967" x="4289425" y="2305050"/>
          <p14:tracePt t="62973" x="4297363" y="2328863"/>
          <p14:tracePt t="62980" x="4297363" y="2344738"/>
          <p14:tracePt t="62988" x="4297363" y="2368550"/>
          <p14:tracePt t="62997" x="4297363" y="2400300"/>
          <p14:tracePt t="63003" x="4281488" y="2424113"/>
          <p14:tracePt t="63012" x="4257675" y="2455863"/>
          <p14:tracePt t="63018" x="4200525" y="2495550"/>
          <p14:tracePt t="63025" x="4144963" y="2543175"/>
          <p14:tracePt t="63033" x="4097338" y="2584450"/>
          <p14:tracePt t="63040" x="4033838" y="2640013"/>
          <p14:tracePt t="63048" x="3946525" y="2695575"/>
          <p14:tracePt t="63055" x="3867150" y="2751138"/>
          <p14:tracePt t="63063" x="3786188" y="2806700"/>
          <p14:tracePt t="63070" x="3706813" y="2854325"/>
          <p14:tracePt t="63081" x="3635375" y="2901950"/>
          <p14:tracePt t="63085" x="3587750" y="2935288"/>
          <p14:tracePt t="63093" x="3532188" y="2951163"/>
          <p14:tracePt t="63100" x="3492500" y="2967038"/>
          <p14:tracePt t="63108" x="3476625" y="2974975"/>
          <p14:tracePt t="63116" x="3459163" y="2982913"/>
          <p14:tracePt t="63123" x="3435350" y="2990850"/>
          <p14:tracePt t="63130" x="3427413" y="2990850"/>
          <p14:tracePt t="63138" x="3411538" y="3006725"/>
          <p14:tracePt t="63145" x="3395663" y="3006725"/>
          <p14:tracePt t="63155" x="3363913" y="3022600"/>
          <p14:tracePt t="63160" x="3340100" y="3030538"/>
          <p14:tracePt t="63168" x="3316288" y="3038475"/>
          <p14:tracePt t="63176" x="3292475" y="3054350"/>
          <p14:tracePt t="63184" x="3252788" y="3062288"/>
          <p14:tracePt t="63190" x="3228975" y="3078163"/>
          <p14:tracePt t="63199" x="3189288" y="3086100"/>
          <p14:tracePt t="63205" x="3157538" y="3094038"/>
          <p14:tracePt t="63214" x="3133725" y="3109913"/>
          <p14:tracePt t="63220" x="3117850" y="3117850"/>
          <p14:tracePt t="63233" x="3092450" y="3117850"/>
          <p14:tracePt t="63236" x="3076575" y="3117850"/>
          <p14:tracePt t="63243" x="3060700" y="3125788"/>
          <p14:tracePt t="63251" x="3044825" y="3141663"/>
          <p14:tracePt t="63258" x="3028950" y="3141663"/>
          <p14:tracePt t="63266" x="3013075" y="3141663"/>
          <p14:tracePt t="63272" x="2997200" y="3149600"/>
          <p14:tracePt t="63281" x="2973388" y="3157538"/>
          <p14:tracePt t="63287" x="2965450" y="3157538"/>
          <p14:tracePt t="63296" x="2957513" y="3157538"/>
          <p14:tracePt t="63303" x="2933700" y="3157538"/>
          <p14:tracePt t="63311" x="2925763" y="3157538"/>
          <p14:tracePt t="63317" x="2917825" y="3157538"/>
          <p14:tracePt t="63325" x="2909888" y="3157538"/>
          <p14:tracePt t="63333" x="2894013" y="3157538"/>
          <p14:tracePt t="63340" x="2886075" y="3157538"/>
          <p14:tracePt t="63349" x="2870200" y="3157538"/>
          <p14:tracePt t="63356" x="2846388" y="3157538"/>
          <p14:tracePt t="63363" x="2830513" y="3157538"/>
          <p14:tracePt t="63370" x="2814638" y="3157538"/>
          <p14:tracePt t="63379" x="2774950" y="3157538"/>
          <p14:tracePt t="63387" x="2759075" y="3157538"/>
          <p14:tracePt t="63401" x="2751138" y="3157538"/>
          <p14:tracePt t="63484" x="2759075" y="3157538"/>
          <p14:tracePt t="63505" x="2767013" y="3149600"/>
          <p14:tracePt t="63515" x="2774950" y="3149600"/>
          <p14:tracePt t="63532" x="2782888" y="3149600"/>
          <p14:tracePt t="63535" x="2782888" y="3141663"/>
          <p14:tracePt t="63543" x="2798763" y="3133725"/>
          <p14:tracePt t="63559" x="2806700" y="3133725"/>
          <p14:tracePt t="63566" x="2814638" y="3133725"/>
          <p14:tracePt t="63572" x="2830513" y="3133725"/>
          <p14:tracePt t="63589" x="2846388" y="3133725"/>
          <p14:tracePt t="63596" x="2854325" y="3133725"/>
          <p14:tracePt t="63604" x="2862263" y="3133725"/>
          <p14:tracePt t="63612" x="2870200" y="3133725"/>
          <p14:tracePt t="63625" x="2886075" y="3133725"/>
          <p14:tracePt t="63634" x="2894013" y="3133725"/>
          <p14:tracePt t="63640" x="2901950" y="3133725"/>
          <p14:tracePt t="63650" x="2909888" y="3133725"/>
          <p14:tracePt t="63655" x="2917825" y="3133725"/>
          <p14:tracePt t="63663" x="2933700" y="3133725"/>
          <p14:tracePt t="63670" x="2957513" y="3133725"/>
          <p14:tracePt t="63679" x="2989263" y="3133725"/>
          <p14:tracePt t="63685" x="3028950" y="3133725"/>
          <p14:tracePt t="63693" x="3084513" y="3133725"/>
          <p14:tracePt t="63701" x="3133725" y="3141663"/>
          <p14:tracePt t="63708" x="3189288" y="3141663"/>
          <p14:tracePt t="63717" x="3252788" y="3157538"/>
          <p14:tracePt t="63723" x="3300413" y="3157538"/>
          <p14:tracePt t="63731" x="3379788" y="3165475"/>
          <p14:tracePt t="63738" x="3443288" y="3165475"/>
          <p14:tracePt t="63746" x="3516313" y="3173413"/>
          <p14:tracePt t="63752" x="3571875" y="3181350"/>
          <p14:tracePt t="63763" x="3595688" y="3181350"/>
          <p14:tracePt t="63768" x="3627438" y="3181350"/>
          <p14:tracePt t="63775" x="3643313" y="3181350"/>
          <p14:tracePt t="63783" x="3667125" y="3181350"/>
          <p14:tracePt t="63793" x="3690938" y="3181350"/>
          <p14:tracePt t="63799" x="3706813" y="3181350"/>
          <p14:tracePt t="63805" x="3722688" y="3181350"/>
          <p14:tracePt t="63812" x="3738563" y="3189288"/>
          <p14:tracePt t="63821" x="3746500" y="3189288"/>
          <p14:tracePt t="63829" x="3762375" y="3189288"/>
          <p14:tracePt t="63835" x="3778250" y="3189288"/>
          <p14:tracePt t="63843" x="3794125" y="3189288"/>
          <p14:tracePt t="63850" x="3802063" y="3189288"/>
          <p14:tracePt t="63858" x="3817938" y="3189288"/>
          <p14:tracePt t="63865" x="3833813" y="3189288"/>
          <p14:tracePt t="63872" x="3843338" y="3189288"/>
          <p14:tracePt t="63883" x="3859213" y="3189288"/>
          <p14:tracePt t="63899" x="3883025" y="3189288"/>
          <p14:tracePt t="63903" x="3890963" y="3189288"/>
          <p14:tracePt t="63918" x="3906838" y="3189288"/>
          <p14:tracePt t="63933" x="3914775" y="3189288"/>
          <p14:tracePt t="63940" x="3922713" y="3189288"/>
          <p14:tracePt t="63950" x="3930650" y="3189288"/>
          <p14:tracePt t="63955" x="3938588" y="3189288"/>
          <p14:tracePt t="64689" x="3938588" y="3181350"/>
          <p14:tracePt t="64703" x="3938588" y="3173413"/>
          <p14:tracePt t="64719" x="3946525" y="3165475"/>
          <p14:tracePt t="64741" x="3946525" y="3157538"/>
          <p14:tracePt t="64936" x="3938588" y="3157538"/>
          <p14:tracePt t="65018" x="3938588" y="3149600"/>
          <p14:tracePt t="65026" x="3930650" y="3149600"/>
          <p14:tracePt t="65034" x="3922713" y="3149600"/>
          <p14:tracePt t="65044" x="3914775" y="3141663"/>
          <p14:tracePt t="65049" x="3898900" y="3133725"/>
          <p14:tracePt t="65056" x="3875088" y="3101975"/>
          <p14:tracePt t="65064" x="3851275" y="3094038"/>
          <p14:tracePt t="65708" x="3859213" y="3094038"/>
          <p14:tracePt t="65716" x="3875088" y="3101975"/>
          <p14:tracePt t="65731" x="3883025" y="3094038"/>
          <p14:tracePt t="65739" x="3898900" y="3094038"/>
          <p14:tracePt t="65747" x="3906838" y="3094038"/>
          <p14:tracePt t="65754" x="3922713" y="3094038"/>
          <p14:tracePt t="65762" x="3946525" y="3094038"/>
          <p14:tracePt t="65769" x="3954463" y="3094038"/>
          <p14:tracePt t="65777" x="3978275" y="3094038"/>
          <p14:tracePt t="65784" x="4002088" y="3101975"/>
          <p14:tracePt t="65792" x="4025900" y="3101975"/>
          <p14:tracePt t="65799" x="4057650" y="3109913"/>
          <p14:tracePt t="65807" x="4089400" y="3117850"/>
          <p14:tracePt t="65814" x="4121150" y="3117850"/>
          <p14:tracePt t="65821" x="4160838" y="3125788"/>
          <p14:tracePt t="65829" x="4200525" y="3133725"/>
          <p14:tracePt t="65836" x="4233863" y="3133725"/>
          <p14:tracePt t="65845" x="4281488" y="3133725"/>
          <p14:tracePt t="65852" x="4305300" y="3133725"/>
          <p14:tracePt t="65859" x="4329113" y="3133725"/>
          <p14:tracePt t="65867" x="4352925" y="3133725"/>
          <p14:tracePt t="65875" x="4376738" y="3133725"/>
          <p14:tracePt t="65895" x="4424363" y="3133725"/>
          <p14:tracePt t="65897" x="4440238" y="3133725"/>
          <p14:tracePt t="65904" x="4456113" y="3125788"/>
          <p14:tracePt t="65912" x="4479925" y="3117850"/>
          <p14:tracePt t="65919" x="4495800" y="3117850"/>
          <p14:tracePt t="65928" x="4519613" y="3117850"/>
          <p14:tracePt t="65934" x="4535488" y="3117850"/>
          <p14:tracePt t="65943" x="4543425" y="3117850"/>
          <p14:tracePt t="65949" x="4551363" y="3117850"/>
          <p14:tracePt t="65958" x="4567238" y="3117850"/>
          <p14:tracePt t="65964" x="4576763" y="3117850"/>
          <p14:tracePt t="65971" x="4584700" y="3117850"/>
          <p14:tracePt t="65979" x="4592638" y="3117850"/>
          <p14:tracePt t="65987" x="4608513" y="3117850"/>
          <p14:tracePt t="66001" x="4616450" y="3117850"/>
          <p14:tracePt t="66009" x="4624388" y="3117850"/>
          <p14:tracePt t="66017" x="4632325" y="3117850"/>
          <p14:tracePt t="66025" x="4640263" y="3117850"/>
          <p14:tracePt t="66031" x="4648200" y="3109913"/>
          <p14:tracePt t="66039" x="4664075" y="3101975"/>
          <p14:tracePt t="66047" x="4679950" y="3101975"/>
          <p14:tracePt t="66054" x="4695825" y="3094038"/>
          <p14:tracePt t="66062" x="4719638" y="3094038"/>
          <p14:tracePt t="66069" x="4743450" y="3094038"/>
          <p14:tracePt t="66078" x="4759325" y="3094038"/>
          <p14:tracePt t="66084" x="4791075" y="3094038"/>
          <p14:tracePt t="66092" x="4814888" y="3094038"/>
          <p14:tracePt t="66099" x="4846638" y="3094038"/>
          <p14:tracePt t="66107" x="4870450" y="3094038"/>
          <p14:tracePt t="66114" x="4894263" y="3094038"/>
          <p14:tracePt t="66121" x="4902200" y="3094038"/>
          <p14:tracePt t="66130" x="4926013" y="3094038"/>
          <p14:tracePt t="66137" x="4933950" y="3094038"/>
          <p14:tracePt t="66145" x="4943475" y="3094038"/>
          <p14:tracePt t="66151" x="4951413" y="3094038"/>
          <p14:tracePt t="66167" x="4951413" y="3086100"/>
          <p14:tracePt t="66252" x="4959350" y="3086100"/>
          <p14:tracePt t="66268" x="4967288" y="3086100"/>
          <p14:tracePt t="66274" x="4975225" y="3086100"/>
          <p14:tracePt t="66283" x="4983163" y="3086100"/>
          <p14:tracePt t="66289" x="5006975" y="3078163"/>
          <p14:tracePt t="66298" x="5030788" y="3070225"/>
          <p14:tracePt t="66304" x="5046663" y="3070225"/>
          <p14:tracePt t="66312" x="5070475" y="3062288"/>
          <p14:tracePt t="66319" x="5102225" y="3054350"/>
          <p14:tracePt t="66327" x="5126038" y="3054350"/>
          <p14:tracePt t="66336" x="5173663" y="3054350"/>
          <p14:tracePt t="66343" x="5213350" y="3046413"/>
          <p14:tracePt t="66348" x="5268913" y="3046413"/>
          <p14:tracePt t="66354" x="5326063" y="3038475"/>
          <p14:tracePt t="66362" x="5357813" y="3030538"/>
          <p14:tracePt t="66369" x="5405438" y="3022600"/>
          <p14:tracePt t="66378" x="5437188" y="3014663"/>
          <p14:tracePt t="66384" x="5453063" y="3006725"/>
          <p14:tracePt t="66392" x="5484813" y="3006725"/>
          <p14:tracePt t="66399" x="5492750" y="3006725"/>
          <p14:tracePt t="66407" x="5492750" y="2998788"/>
          <p14:tracePt t="66414" x="5500688" y="2998788"/>
          <p14:tracePt t="66437" x="5508625" y="2998788"/>
          <p14:tracePt t="66583" x="5508625" y="2990850"/>
          <p14:tracePt t="66590" x="5516563" y="2990850"/>
          <p14:tracePt t="66612" x="5516563" y="2982913"/>
          <p14:tracePt t="66619" x="5524500" y="2982913"/>
          <p14:tracePt t="66673" x="5532438" y="2982913"/>
          <p14:tracePt t="66702" x="5532438" y="2974975"/>
          <p14:tracePt t="66733" x="5540375" y="2974975"/>
          <p14:tracePt t="66748" x="5548313" y="2974975"/>
          <p14:tracePt t="66760" x="5556250" y="2967038"/>
          <p14:tracePt t="66767" x="5564188" y="2967038"/>
          <p14:tracePt t="66774" x="5580063" y="2959100"/>
          <p14:tracePt t="66782" x="5603875" y="2951163"/>
          <p14:tracePt t="66789" x="5619750" y="2951163"/>
          <p14:tracePt t="66797" x="5667375" y="2951163"/>
          <p14:tracePt t="66804" x="5700713" y="2943225"/>
          <p14:tracePt t="66812" x="5748338" y="2927350"/>
          <p14:tracePt t="66819" x="5788025" y="2919413"/>
          <p14:tracePt t="66828" x="5835650" y="2894013"/>
          <p14:tracePt t="66834" x="5875338" y="2870200"/>
          <p14:tracePt t="66842" x="5930900" y="2838450"/>
          <p14:tracePt t="66849" x="5986463" y="2798763"/>
          <p14:tracePt t="66858" x="6059488" y="2751138"/>
          <p14:tracePt t="66864" x="6099175" y="2727325"/>
          <p14:tracePt t="66871" x="6146800" y="2695575"/>
          <p14:tracePt t="66879" x="6186488" y="2663825"/>
          <p14:tracePt t="66886" x="6210300" y="2640013"/>
          <p14:tracePt t="66912" x="6234113" y="2616200"/>
          <p14:tracePt t="66931" x="6242050" y="2616200"/>
          <p14:tracePt t="66939" x="6242050" y="2608263"/>
          <p14:tracePt t="67092" x="6249988" y="2608263"/>
          <p14:tracePt t="67100" x="6249988" y="2600325"/>
          <p14:tracePt t="67107" x="6257925" y="2600325"/>
          <p14:tracePt t="67117" x="6265863" y="2592388"/>
          <p14:tracePt t="67129" x="6273800" y="2592388"/>
          <p14:tracePt t="67136" x="6273800" y="2584450"/>
          <p14:tracePt t="67506" x="6289675" y="2584450"/>
          <p14:tracePt t="67513" x="6305550" y="2584450"/>
          <p14:tracePt t="67521" x="6313488" y="2576513"/>
          <p14:tracePt t="67527" x="6321425" y="2576513"/>
          <p14:tracePt t="67533" x="6329363" y="2576513"/>
          <p14:tracePt t="67552" x="6337300" y="2576513"/>
          <p14:tracePt t="67713" x="6345238" y="2576513"/>
          <p14:tracePt t="67730" x="6353175" y="2576513"/>
          <p14:tracePt t="67734" x="6376988" y="2600325"/>
          <p14:tracePt t="67743" x="6392863" y="2616200"/>
          <p14:tracePt t="67750" x="6418263" y="2640013"/>
          <p14:tracePt t="67759" x="6442075" y="2655888"/>
          <p14:tracePt t="67765" x="6465888" y="2671763"/>
          <p14:tracePt t="67773" x="6481763" y="2687638"/>
          <p14:tracePt t="67781" x="6513513" y="2703513"/>
          <p14:tracePt t="67787" x="6537325" y="2711450"/>
          <p14:tracePt t="67796" x="6545263" y="2727325"/>
          <p14:tracePt t="67802" x="6569075" y="2727325"/>
          <p14:tracePt t="67813" x="6577013" y="2743200"/>
          <p14:tracePt t="67817" x="6584950" y="2743200"/>
          <p14:tracePt t="67832" x="6584950" y="2751138"/>
          <p14:tracePt t="67843" x="6592888" y="2751138"/>
          <p14:tracePt t="67847" x="6592888" y="2759075"/>
          <p14:tracePt t="68341" x="6569075" y="2759075"/>
          <p14:tracePt t="68349" x="6537325" y="2774950"/>
          <p14:tracePt t="68356" x="6489700" y="2790825"/>
          <p14:tracePt t="68364" x="6442075" y="2814638"/>
          <p14:tracePt t="68372" x="6384925" y="2822575"/>
          <p14:tracePt t="68379" x="6329363" y="2846388"/>
          <p14:tracePt t="68387" x="6273800" y="2862263"/>
          <p14:tracePt t="68394" x="6226175" y="2878138"/>
          <p14:tracePt t="68401" x="6194425" y="2894013"/>
          <p14:tracePt t="68410" x="6162675" y="2909888"/>
          <p14:tracePt t="68416" x="6138863" y="2927350"/>
          <p14:tracePt t="68424" x="6130925" y="2935288"/>
          <p14:tracePt t="68431" x="6115050" y="2935288"/>
          <p14:tracePt t="68440" x="6107113" y="2951163"/>
          <p14:tracePt t="68446" x="6099175" y="2951163"/>
          <p14:tracePt t="68461" x="6091238" y="2959100"/>
          <p14:tracePt t="68478" x="6083300" y="2959100"/>
          <p14:tracePt t="68484" x="6083300" y="2967038"/>
          <p14:tracePt t="68493" x="6075363" y="2967038"/>
          <p14:tracePt t="68499" x="6067425" y="2974975"/>
          <p14:tracePt t="68514" x="6059488" y="2974975"/>
          <p14:tracePt t="68522" x="6051550" y="2982913"/>
          <p14:tracePt t="68529" x="6043613" y="2982913"/>
          <p14:tracePt t="68537" x="6026150" y="2982913"/>
          <p14:tracePt t="68544" x="6026150" y="2990850"/>
          <p14:tracePt t="68552" x="6018213" y="2998788"/>
          <p14:tracePt t="68761" x="6026150" y="2998788"/>
          <p14:tracePt t="68769" x="6034088" y="2998788"/>
          <p14:tracePt t="68776" x="6043613" y="2998788"/>
          <p14:tracePt t="68793" x="6059488" y="2998788"/>
          <p14:tracePt t="68806" x="6067425" y="2998788"/>
          <p14:tracePt t="68822" x="6075363" y="2998788"/>
          <p14:tracePt t="68828" x="6075363" y="2990850"/>
          <p14:tracePt t="68971" x="6083300" y="2990850"/>
          <p14:tracePt t="69002" x="6091238" y="2990850"/>
          <p14:tracePt t="69009" x="6099175" y="2990850"/>
          <p14:tracePt t="69017" x="6115050" y="2990850"/>
          <p14:tracePt t="69025" x="6122988" y="2990850"/>
          <p14:tracePt t="69031" x="6138863" y="2990850"/>
          <p14:tracePt t="69040" x="6154738" y="2990850"/>
          <p14:tracePt t="69047" x="6178550" y="2990850"/>
          <p14:tracePt t="69054" x="6202363" y="2990850"/>
          <p14:tracePt t="69061" x="6218238" y="2990850"/>
          <p14:tracePt t="69069" x="6242050" y="2990850"/>
          <p14:tracePt t="69076" x="6257925" y="2990850"/>
          <p14:tracePt t="69084" x="6281738" y="2990850"/>
          <p14:tracePt t="69099" x="6305550" y="2990850"/>
          <p14:tracePt t="69108" x="6313488" y="2990850"/>
          <p14:tracePt t="69114" x="6329363" y="2990850"/>
          <p14:tracePt t="69129" x="6337300" y="2990850"/>
          <p14:tracePt t="69151" x="6345238" y="2990850"/>
          <p14:tracePt t="71748" x="6361113" y="2990850"/>
          <p14:tracePt t="71749" x="6369050" y="2990850"/>
          <p14:tracePt t="71750" x="6384925" y="2990850"/>
          <p14:tracePt t="71754" x="6392863" y="2990850"/>
          <p14:tracePt t="71761" x="6402388" y="2998788"/>
          <p14:tracePt t="71784" x="6410325" y="2998788"/>
          <p14:tracePt t="71830" x="6418263" y="2998788"/>
          <p14:tracePt t="72031" x="6418263" y="3006725"/>
          <p14:tracePt t="72046" x="6426200" y="3014663"/>
          <p14:tracePt t="72061" x="6426200" y="3022600"/>
          <p14:tracePt t="72077" x="6434138" y="3022600"/>
          <p14:tracePt t="72084" x="6434138" y="3030538"/>
          <p14:tracePt t="72406" x="6426200" y="3006725"/>
          <p14:tracePt t="72414" x="6426200" y="2990850"/>
          <p14:tracePt t="73051" x="6426200" y="2982913"/>
          <p14:tracePt t="73059" x="6434138" y="2982913"/>
          <p14:tracePt t="73134" x="6442075" y="2982913"/>
          <p14:tracePt t="73157" x="6442075" y="2974975"/>
          <p14:tracePt t="73164" x="6457950" y="2974975"/>
          <p14:tracePt t="73179" x="6465888" y="2974975"/>
          <p14:tracePt t="73194" x="6473825" y="2974975"/>
          <p14:tracePt t="73203" x="6481763" y="2974975"/>
          <p14:tracePt t="73209" x="6489700" y="2974975"/>
          <p14:tracePt t="73217" x="6497638" y="2974975"/>
          <p14:tracePt t="73231" x="6505575" y="2974975"/>
          <p14:tracePt t="73239" x="6513513" y="2974975"/>
          <p14:tracePt t="73261" x="6521450" y="2974975"/>
          <p14:tracePt t="73270" x="6521450" y="2967038"/>
          <p14:tracePt t="73277" x="6529388" y="2967038"/>
          <p14:tracePt t="73291" x="6537325" y="2967038"/>
          <p14:tracePt t="73299" x="6545263" y="2959100"/>
          <p14:tracePt t="73306" x="6553200" y="2959100"/>
          <p14:tracePt t="73322" x="6561138" y="2959100"/>
          <p14:tracePt t="73329" x="6569075" y="2959100"/>
          <p14:tracePt t="73338" x="6577013" y="2959100"/>
          <p14:tracePt t="73344" x="6577013" y="2951163"/>
          <p14:tracePt t="73353" x="6584950" y="2951163"/>
          <p14:tracePt t="73367" x="6592888" y="2943225"/>
          <p14:tracePt t="73374" x="6600825" y="2943225"/>
          <p14:tracePt t="73389" x="6608763" y="2943225"/>
          <p14:tracePt t="73405" x="6616700" y="2943225"/>
          <p14:tracePt t="73412" x="6624638" y="2935288"/>
          <p14:tracePt t="73420" x="6632575" y="2927350"/>
          <p14:tracePt t="73426" x="6648450" y="2927350"/>
          <p14:tracePt t="73435" x="6672263" y="2909888"/>
          <p14:tracePt t="73441" x="6688138" y="2901950"/>
          <p14:tracePt t="73449" x="6704013" y="2894013"/>
          <p14:tracePt t="73457" x="6727825" y="2878138"/>
          <p14:tracePt t="73464" x="6743700" y="2870200"/>
          <p14:tracePt t="73472" x="6769100" y="2854325"/>
          <p14:tracePt t="73479" x="6800850" y="2846388"/>
          <p14:tracePt t="73487" x="6824663" y="2822575"/>
          <p14:tracePt t="73494" x="6840538" y="2814638"/>
          <p14:tracePt t="73503" x="6864350" y="2790825"/>
          <p14:tracePt t="73509" x="6888163" y="2774950"/>
          <p14:tracePt t="73517" x="6919913" y="2743200"/>
          <p14:tracePt t="73524" x="6943725" y="2719388"/>
          <p14:tracePt t="73532" x="6967538" y="2695575"/>
          <p14:tracePt t="73541" x="6975475" y="2687638"/>
          <p14:tracePt t="73547" x="6991350" y="2663825"/>
          <p14:tracePt t="73555" x="6999288" y="2655888"/>
          <p14:tracePt t="73561" x="7007225" y="2647950"/>
          <p14:tracePt t="73569" x="7007225" y="2640013"/>
          <p14:tracePt t="73577" x="7015163" y="2632075"/>
          <p14:tracePt t="73592" x="7015163" y="2624138"/>
          <p14:tracePt t="73720" x="7015163" y="2616200"/>
          <p14:tracePt t="73760" x="7023100" y="2616200"/>
          <p14:tracePt t="73780" x="7023100" y="2608263"/>
          <p14:tracePt t="73810" x="7031038" y="2608263"/>
          <p14:tracePt t="73851" x="7031038" y="2600325"/>
          <p14:tracePt t="73916" x="7031038" y="2592388"/>
          <p14:tracePt t="73923" x="7038975" y="2592388"/>
          <p14:tracePt t="73938" x="7038975" y="2584450"/>
          <p14:tracePt t="74273" x="7046913" y="2584450"/>
          <p14:tracePt t="74283" x="7046913" y="2576513"/>
          <p14:tracePt t="74289" x="7046913" y="2566988"/>
          <p14:tracePt t="74297" x="7054850" y="2566988"/>
          <p14:tracePt t="74312" x="7062788" y="2566988"/>
          <p14:tracePt t="74327" x="7070725" y="2559050"/>
          <p14:tracePt t="74342" x="7086600" y="2559050"/>
          <p14:tracePt t="74349" x="7102475" y="2559050"/>
          <p14:tracePt t="74357" x="7118350" y="2559050"/>
          <p14:tracePt t="74364" x="7135813" y="2559050"/>
          <p14:tracePt t="74372" x="7159625" y="2551113"/>
          <p14:tracePt t="74379" x="7183438" y="2543175"/>
          <p14:tracePt t="74388" x="7199313" y="2543175"/>
          <p14:tracePt t="74394" x="7239000" y="2535238"/>
          <p14:tracePt t="74402" x="7278688" y="2527300"/>
          <p14:tracePt t="74409" x="7302500" y="2527300"/>
          <p14:tracePt t="74417" x="7326313" y="2527300"/>
          <p14:tracePt t="74424" x="7350125" y="2527300"/>
          <p14:tracePt t="74431" x="7366000" y="2527300"/>
          <p14:tracePt t="74439" x="7373938" y="2519363"/>
          <p14:tracePt t="74447" x="7381875" y="2519363"/>
          <p14:tracePt t="74461" x="7381875" y="2511425"/>
          <p14:tracePt t="74477" x="7389813" y="2511425"/>
          <p14:tracePt t="74516" x="7397750" y="2511425"/>
          <p14:tracePt t="74538" x="7405688" y="2511425"/>
          <p14:tracePt t="74553" x="7421563" y="2511425"/>
          <p14:tracePt t="74559" x="7421563" y="2503488"/>
          <p14:tracePt t="74567" x="7429500" y="2503488"/>
          <p14:tracePt t="74589" x="7437438" y="2503488"/>
          <p14:tracePt t="74621" x="7445375" y="2503488"/>
          <p14:tracePt t="74733" x="7453313" y="2503488"/>
          <p14:tracePt t="74747" x="7461250" y="2511425"/>
          <p14:tracePt t="74755" x="7461250" y="2519363"/>
          <p14:tracePt t="74762" x="7461250" y="2527300"/>
          <p14:tracePt t="74868" x="7469188" y="2527300"/>
          <p14:tracePt t="74882" x="7485063" y="2527300"/>
          <p14:tracePt t="74906" x="7518400" y="2519363"/>
          <p14:tracePt t="74912" x="7526338" y="2519363"/>
          <p14:tracePt t="74920" x="7534275" y="2519363"/>
          <p14:tracePt t="74927" x="7542213" y="2519363"/>
          <p14:tracePt t="76748" x="7566025" y="2535238"/>
          <p14:tracePt t="76757" x="7589838" y="2551113"/>
          <p14:tracePt t="76764" x="7605713" y="2566988"/>
          <p14:tracePt t="76772" x="7629525" y="2576513"/>
          <p14:tracePt t="76779" x="7661275" y="2600325"/>
          <p14:tracePt t="76786" x="7685088" y="2608263"/>
          <p14:tracePt t="76794" x="7700963" y="2616200"/>
          <p14:tracePt t="76803" x="7716838" y="2624138"/>
          <p14:tracePt t="76809" x="7724775" y="2632075"/>
          <p14:tracePt t="76817" x="7732713" y="2632075"/>
          <p14:tracePt t="76824" x="7740650" y="2632075"/>
          <p14:tracePt t="76832" x="7748588" y="2632075"/>
          <p14:tracePt t="76856" x="7756525" y="2632075"/>
          <p14:tracePt t="76861" x="7764463" y="2632075"/>
          <p14:tracePt t="76877" x="7772400" y="2632075"/>
          <p14:tracePt t="76903" x="7796213" y="2647950"/>
          <p14:tracePt t="76907" x="7804150" y="2647950"/>
          <p14:tracePt t="76914" x="7820025" y="2655888"/>
          <p14:tracePt t="76921" x="7835900" y="2663825"/>
          <p14:tracePt t="76928" x="7843838" y="2671763"/>
          <p14:tracePt t="76936" x="7859713" y="2679700"/>
          <p14:tracePt t="76944" x="7885113" y="2687638"/>
          <p14:tracePt t="76953" x="7900988" y="2695575"/>
          <p14:tracePt t="76959" x="7900988" y="2703513"/>
          <p14:tracePt t="76966" x="7916863" y="2711450"/>
          <p14:tracePt t="76974" x="7932738" y="2711450"/>
          <p14:tracePt t="76983" x="7940675" y="2719388"/>
          <p14:tracePt t="76989" x="7948613" y="2735263"/>
          <p14:tracePt t="76997" x="7964488" y="2735263"/>
          <p14:tracePt t="77004" x="7980363" y="2751138"/>
          <p14:tracePt t="77019" x="7996238" y="2759075"/>
          <p14:tracePt t="77027" x="8004175" y="2767013"/>
          <p14:tracePt t="77035" x="8004175" y="2774950"/>
          <p14:tracePt t="77041" x="8012113" y="2782888"/>
          <p14:tracePt t="77050" x="8020050" y="2790825"/>
          <p14:tracePt t="77058" x="8020050" y="2798763"/>
          <p14:tracePt t="77064" x="8020050" y="2806700"/>
          <p14:tracePt t="77072" x="8020050" y="2814638"/>
          <p14:tracePt t="77086" x="8020050" y="2822575"/>
          <p14:tracePt t="77094" x="8020050" y="2830513"/>
          <p14:tracePt t="77102" x="8020050" y="2838450"/>
          <p14:tracePt t="77117" x="8020050" y="2854325"/>
          <p14:tracePt t="77124" x="8020050" y="2862263"/>
          <p14:tracePt t="77133" x="8020050" y="2870200"/>
          <p14:tracePt t="77147" x="8020050" y="2878138"/>
          <p14:tracePt t="77177" x="8020050" y="2886075"/>
          <p14:tracePt t="77222" x="8020050" y="2894013"/>
          <p14:tracePt t="77229" x="8020050" y="2901950"/>
          <p14:tracePt t="77237" x="8027988" y="2901950"/>
          <p14:tracePt t="77244" x="8035925" y="2901950"/>
          <p14:tracePt t="77252" x="8043863" y="2909888"/>
          <p14:tracePt t="77259" x="8067675" y="2919413"/>
          <p14:tracePt t="77267" x="8083550" y="2919413"/>
          <p14:tracePt t="77274" x="8091488" y="2919413"/>
          <p14:tracePt t="77283" x="8107363" y="2919413"/>
          <p14:tracePt t="77289" x="8115300" y="2919413"/>
          <p14:tracePt t="77297" x="8123238" y="2919413"/>
          <p14:tracePt t="77304" x="8131175" y="2919413"/>
          <p14:tracePt t="77311" x="8139113" y="2919413"/>
          <p14:tracePt t="77327" x="8147050" y="2919413"/>
          <p14:tracePt t="77335" x="8154988" y="2919413"/>
          <p14:tracePt t="77356" x="8162925" y="2919413"/>
          <p14:tracePt t="77371" x="8170863" y="2919413"/>
          <p14:tracePt t="77394" x="8178800" y="2919413"/>
          <p14:tracePt t="77409" x="8186738" y="2919413"/>
          <p14:tracePt t="77417" x="8194675" y="2909888"/>
          <p14:tracePt t="77433" x="8202613" y="2901950"/>
          <p14:tracePt t="77447" x="8210550" y="2901950"/>
          <p14:tracePt t="77461" x="8218488" y="2901950"/>
          <p14:tracePt t="77469" x="8226425" y="2901950"/>
          <p14:tracePt t="77477" x="8226425" y="2894013"/>
          <p14:tracePt t="77485" x="8235950" y="2894013"/>
          <p14:tracePt t="77507" x="8243888" y="2894013"/>
          <p14:tracePt t="77537" x="8251825" y="2894013"/>
          <p14:tracePt t="77560" x="8259763" y="2886075"/>
          <p14:tracePt t="77635" x="8267700" y="2886075"/>
          <p14:tracePt t="78496" x="8259763" y="2886075"/>
          <p14:tracePt t="78504" x="8235950" y="2886075"/>
          <p14:tracePt t="78512" x="8210550" y="2886075"/>
          <p14:tracePt t="78519" x="8178800" y="2894013"/>
          <p14:tracePt t="78527" x="8131175" y="2894013"/>
          <p14:tracePt t="78534" x="8067675" y="2894013"/>
          <p14:tracePt t="78542" x="7996238" y="2901950"/>
          <p14:tracePt t="78549" x="7900988" y="2901950"/>
          <p14:tracePt t="78557" x="7796213" y="2901950"/>
          <p14:tracePt t="78566" x="7677150" y="2901950"/>
          <p14:tracePt t="78571" x="7550150" y="2901950"/>
          <p14:tracePt t="78580" x="7413625" y="2909888"/>
          <p14:tracePt t="78587" x="7294563" y="2909888"/>
          <p14:tracePt t="78594" x="7183438" y="2919413"/>
          <p14:tracePt t="78602" x="7086600" y="2919413"/>
          <p14:tracePt t="78609" x="7007225" y="2927350"/>
          <p14:tracePt t="78617" x="6943725" y="2935288"/>
          <p14:tracePt t="78624" x="6904038" y="2935288"/>
          <p14:tracePt t="78632" x="6856413" y="2943225"/>
          <p14:tracePt t="78639" x="6832600" y="2943225"/>
          <p14:tracePt t="78647" x="6816725" y="2951163"/>
          <p14:tracePt t="78654" x="6800850" y="2951163"/>
          <p14:tracePt t="78661" x="6792913" y="2951163"/>
          <p14:tracePt t="78669" x="6784975" y="2951163"/>
          <p14:tracePt t="78677" x="6777038" y="2951163"/>
          <p14:tracePt t="78685" x="6759575" y="2951163"/>
          <p14:tracePt t="78692" x="6735763" y="2951163"/>
          <p14:tracePt t="78700" x="6719888" y="2951163"/>
          <p14:tracePt t="78707" x="6680200" y="2951163"/>
          <p14:tracePt t="78715" x="6640513" y="2959100"/>
          <p14:tracePt t="78721" x="6569075" y="2967038"/>
          <p14:tracePt t="78730" x="6521450" y="2967038"/>
          <p14:tracePt t="78736" x="6442075" y="2974975"/>
          <p14:tracePt t="78744" x="6376988" y="2974975"/>
          <p14:tracePt t="78752" x="6313488" y="2974975"/>
          <p14:tracePt t="78759" x="6289675" y="2974975"/>
          <p14:tracePt t="78767" x="6242050" y="2974975"/>
          <p14:tracePt t="78774" x="6178550" y="2974975"/>
          <p14:tracePt t="78782" x="6122988" y="2974975"/>
          <p14:tracePt t="78790" x="6075363" y="2974975"/>
          <p14:tracePt t="78797" x="6034088" y="2974975"/>
          <p14:tracePt t="78804" x="5994400" y="2974975"/>
          <p14:tracePt t="78812" x="5970588" y="2974975"/>
          <p14:tracePt t="78819" x="5938838" y="2974975"/>
          <p14:tracePt t="78827" x="5915025" y="2974975"/>
          <p14:tracePt t="78834" x="5891213" y="2974975"/>
          <p14:tracePt t="78842" x="5883275" y="2974975"/>
          <p14:tracePt t="78849" x="5875338" y="2974975"/>
          <p14:tracePt t="78865" x="5867400" y="2974975"/>
          <p14:tracePt t="78871" x="5859463" y="2974975"/>
          <p14:tracePt t="78902" x="5835650" y="2967038"/>
          <p14:tracePt t="78909" x="5827713" y="2967038"/>
          <p14:tracePt t="78918" x="5819775" y="2959100"/>
          <p14:tracePt t="78924" x="5803900" y="2951163"/>
          <p14:tracePt t="78934" x="5795963" y="2951163"/>
          <p14:tracePt t="78939" x="5780088" y="2943225"/>
          <p14:tracePt t="78947" x="5756275" y="2935288"/>
          <p14:tracePt t="78954" x="5740400" y="2935288"/>
          <p14:tracePt t="78962" x="5724525" y="2927350"/>
          <p14:tracePt t="78969" x="5700713" y="2927350"/>
          <p14:tracePt t="78977" x="5684838" y="2919413"/>
          <p14:tracePt t="78984" x="5667375" y="2909888"/>
          <p14:tracePt t="78992" x="5659438" y="2909888"/>
          <p14:tracePt t="79000" x="5643563" y="2909888"/>
          <p14:tracePt t="79007" x="5627688" y="2909888"/>
          <p14:tracePt t="79037" x="5619750" y="2909888"/>
          <p14:tracePt t="79104" x="5611813" y="2909888"/>
          <p14:tracePt t="79112" x="5603875" y="2901950"/>
          <p14:tracePt t="79118" x="5588000" y="2901950"/>
          <p14:tracePt t="79122" x="5580063" y="2901950"/>
          <p14:tracePt t="79130" x="5564188" y="2886075"/>
          <p14:tracePt t="79137" x="5548313" y="2878138"/>
          <p14:tracePt t="79145" x="5532438" y="2878138"/>
          <p14:tracePt t="79155" x="5532438" y="2870200"/>
          <p14:tracePt t="79198" x="5532438" y="2862263"/>
          <p14:tracePt t="79211" x="5540375" y="2862263"/>
          <p14:tracePt t="79218" x="5548313" y="2862263"/>
          <p14:tracePt t="79230" x="5548313" y="2854325"/>
          <p14:tracePt t="79238" x="5564188" y="2854325"/>
          <p14:tracePt t="79249" x="5572125" y="2846388"/>
          <p14:tracePt t="79257" x="5580063" y="2846388"/>
          <p14:tracePt t="79269" x="5588000" y="2838450"/>
          <p14:tracePt t="79274" x="5603875" y="2838450"/>
          <p14:tracePt t="79285" x="5619750" y="2838450"/>
          <p14:tracePt t="79293" x="5635625" y="2830513"/>
          <p14:tracePt t="79301" x="5651500" y="2822575"/>
          <p14:tracePt t="79307" x="5692775" y="2822575"/>
          <p14:tracePt t="79315" x="5716588" y="2806700"/>
          <p14:tracePt t="79323" x="5764213" y="2790825"/>
          <p14:tracePt t="79330" x="5819775" y="2767013"/>
          <p14:tracePt t="79337" x="5867400" y="2743200"/>
          <p14:tracePt t="79345" x="5915025" y="2719388"/>
          <p14:tracePt t="79354" x="5970588" y="2687638"/>
          <p14:tracePt t="79360" x="6034088" y="2640013"/>
          <p14:tracePt t="79369" x="6091238" y="2600325"/>
          <p14:tracePt t="79375" x="6115050" y="2584450"/>
          <p14:tracePt t="79383" x="6146800" y="2559050"/>
          <p14:tracePt t="79390" x="6162675" y="2551113"/>
          <p14:tracePt t="79401" x="6186488" y="2527300"/>
          <p14:tracePt t="79405" x="6194425" y="2519363"/>
          <p14:tracePt t="79414" x="6218238" y="2503488"/>
          <p14:tracePt t="79421" x="6226175" y="2503488"/>
          <p14:tracePt t="79428" x="6234113" y="2495550"/>
          <p14:tracePt t="79436" x="6249988" y="2495550"/>
          <p14:tracePt t="79442" x="6249988" y="2487613"/>
          <p14:tracePt t="79451" x="6257925" y="2487613"/>
          <p14:tracePt t="79481" x="6265863" y="2487613"/>
          <p14:tracePt t="79487" x="6273800" y="2479675"/>
          <p14:tracePt t="79502" x="6273800" y="2471738"/>
          <p14:tracePt t="79510" x="6281738" y="2463800"/>
          <p14:tracePt t="79519" x="6289675" y="2463800"/>
          <p14:tracePt t="79525" x="6297613" y="2455863"/>
          <p14:tracePt t="79532" x="6305550" y="2447925"/>
          <p14:tracePt t="79540" x="6305550" y="2439988"/>
          <p14:tracePt t="79549" x="6313488" y="2439988"/>
          <p14:tracePt t="79555" x="6313488" y="2432050"/>
          <p14:tracePt t="79577" x="6321425" y="2432050"/>
          <p14:tracePt t="79586" x="6321425" y="2424113"/>
          <p14:tracePt t="79607" x="6321425" y="2416175"/>
          <p14:tracePt t="79622" x="6321425" y="2408238"/>
          <p14:tracePt t="79723" x="6321425" y="2400300"/>
          <p14:tracePt t="79732" x="6297613" y="2392363"/>
          <p14:tracePt t="79738" x="6281738" y="2384425"/>
          <p14:tracePt t="79744" x="6249988" y="2368550"/>
          <p14:tracePt t="79752" x="6234113" y="2368550"/>
          <p14:tracePt t="79762" x="6210300" y="2352675"/>
          <p14:tracePt t="79769" x="6186488" y="2344738"/>
          <p14:tracePt t="79773" x="6154738" y="2336800"/>
          <p14:tracePt t="79780" x="6138863" y="2328863"/>
          <p14:tracePt t="79787" x="6130925" y="2320925"/>
          <p14:tracePt t="79795" x="6115050" y="2312988"/>
          <p14:tracePt t="79803" x="6107113" y="2312988"/>
          <p14:tracePt t="79810" x="6099175" y="2312988"/>
          <p14:tracePt t="79819" x="6091238" y="2312988"/>
          <p14:tracePt t="79855" x="6083300" y="2312988"/>
          <p14:tracePt t="80020" x="6083300" y="2320925"/>
          <p14:tracePt t="80036" x="6083300" y="2328863"/>
          <p14:tracePt t="80042" x="6091238" y="2336800"/>
          <p14:tracePt t="80050" x="6091238" y="2344738"/>
          <p14:tracePt t="80057" x="6107113" y="2376488"/>
          <p14:tracePt t="80065" x="6115050" y="2392363"/>
          <p14:tracePt t="80072" x="6122988" y="2408238"/>
          <p14:tracePt t="80081" x="6122988" y="2432050"/>
          <p14:tracePt t="80087" x="6122988" y="2447925"/>
          <p14:tracePt t="80094" x="6130925" y="2455863"/>
          <p14:tracePt t="80102" x="6130925" y="2479675"/>
          <p14:tracePt t="80110" x="6138863" y="2495550"/>
          <p14:tracePt t="80118" x="6138863" y="2511425"/>
          <p14:tracePt t="80126" x="6138863" y="2519363"/>
          <p14:tracePt t="80135" x="6138863" y="2527300"/>
          <p14:tracePt t="80164" x="6138863" y="2535238"/>
          <p14:tracePt t="80260" x="6138863" y="2543175"/>
          <p14:tracePt t="80275" x="6146800" y="2551113"/>
          <p14:tracePt t="80290" x="6146800" y="2559050"/>
          <p14:tracePt t="80305" x="6154738" y="2576513"/>
          <p14:tracePt t="80320" x="6154738" y="2584450"/>
          <p14:tracePt t="80335" x="6154738" y="2592388"/>
          <p14:tracePt t="80342" x="6162675" y="2600325"/>
          <p14:tracePt t="80351" x="6162675" y="2608263"/>
          <p14:tracePt t="80358" x="6162675" y="2624138"/>
          <p14:tracePt t="80365" x="6178550" y="2640013"/>
          <p14:tracePt t="80372" x="6186488" y="2655888"/>
          <p14:tracePt t="80382" x="6194425" y="2671763"/>
          <p14:tracePt t="80388" x="6194425" y="2687638"/>
          <p14:tracePt t="80395" x="6202363" y="2703513"/>
          <p14:tracePt t="80403" x="6210300" y="2711450"/>
          <p14:tracePt t="80410" x="6210300" y="2719388"/>
          <p14:tracePt t="80421" x="6210300" y="2727325"/>
          <p14:tracePt t="80425" x="6218238" y="2735263"/>
          <p14:tracePt t="80434" x="6218238" y="2743200"/>
          <p14:tracePt t="80440" x="6218238" y="2751138"/>
          <p14:tracePt t="80478" x="6218238" y="2759075"/>
          <p14:tracePt t="80549" x="6218238" y="2767013"/>
          <p14:tracePt t="80557" x="6226175" y="2790825"/>
          <p14:tracePt t="80563" x="6226175" y="2806700"/>
          <p14:tracePt t="80571" x="6242050" y="2830513"/>
          <p14:tracePt t="80577" x="6257925" y="2870200"/>
          <p14:tracePt t="80588" x="6273800" y="2894013"/>
          <p14:tracePt t="80594" x="6305550" y="2935288"/>
          <p14:tracePt t="80600" x="6329363" y="2967038"/>
          <p14:tracePt t="80607" x="6361113" y="2998788"/>
          <p14:tracePt t="80615" x="6376988" y="3014663"/>
          <p14:tracePt t="80622" x="6392863" y="3030538"/>
          <p14:tracePt t="80629" x="6410325" y="3038475"/>
          <p14:tracePt t="80636" x="6418263" y="3046413"/>
          <p14:tracePt t="80695" x="6426200" y="3046413"/>
          <p14:tracePt t="80717" x="6442075" y="3046413"/>
          <p14:tracePt t="80725" x="6457950" y="3030538"/>
          <p14:tracePt t="80732" x="6473825" y="3030538"/>
          <p14:tracePt t="80739" x="6489700" y="3022600"/>
          <p14:tracePt t="80747" x="6513513" y="3006725"/>
          <p14:tracePt t="80754" x="6537325" y="3006725"/>
          <p14:tracePt t="80762" x="6553200" y="2998788"/>
          <p14:tracePt t="80769" x="6577013" y="2990850"/>
          <p14:tracePt t="80776" x="6600825" y="2982913"/>
          <p14:tracePt t="80784" x="6632575" y="2967038"/>
          <p14:tracePt t="80791" x="6688138" y="2943225"/>
          <p14:tracePt t="80800" x="6769100" y="2919413"/>
          <p14:tracePt t="80807" x="6872288" y="2901950"/>
          <p14:tracePt t="80815" x="6951663" y="2886075"/>
          <p14:tracePt t="80822" x="7070725" y="2878138"/>
          <p14:tracePt t="80830" x="7199313" y="2878138"/>
          <p14:tracePt t="80837" x="7326313" y="2878138"/>
          <p14:tracePt t="80845" x="7477125" y="2878138"/>
          <p14:tracePt t="80854" x="7637463" y="2878138"/>
          <p14:tracePt t="80860" x="7764463" y="2878138"/>
          <p14:tracePt t="80867" x="7859713" y="2878138"/>
          <p14:tracePt t="80874" x="7964488" y="2878138"/>
          <p14:tracePt t="80885" x="8059738" y="2878138"/>
          <p14:tracePt t="80901" x="8202613" y="2878138"/>
          <p14:tracePt t="80905" x="8251825" y="2878138"/>
          <p14:tracePt t="80915" x="8307388" y="2878138"/>
          <p14:tracePt t="80920" x="8339138" y="2878138"/>
          <p14:tracePt t="80927" x="8370888" y="2878138"/>
          <p14:tracePt t="80935" x="8410575" y="2870200"/>
          <p14:tracePt t="80942" x="8418513" y="2862263"/>
          <p14:tracePt t="80951" x="8426450" y="2862263"/>
          <p14:tracePt t="80966" x="8434388" y="2854325"/>
          <p14:tracePt t="80987" x="8442325" y="2846388"/>
          <p14:tracePt t="81002" x="8442325" y="2838450"/>
          <p14:tracePt t="81009" x="8450263" y="2838450"/>
          <p14:tracePt t="81018" x="8458200" y="2830513"/>
          <p14:tracePt t="81033" x="8466138" y="2822575"/>
          <p14:tracePt t="81039" x="8466138" y="2814638"/>
          <p14:tracePt t="81048" x="8474075" y="2814638"/>
          <p14:tracePt t="81054" x="8482013" y="2790825"/>
          <p14:tracePt t="81064" x="8497888" y="2782888"/>
          <p14:tracePt t="81069" x="8505825" y="2759075"/>
          <p14:tracePt t="81077" x="8521700" y="2743200"/>
          <p14:tracePt t="81085" x="8529638" y="2727325"/>
          <p14:tracePt t="81092" x="8537575" y="2711450"/>
          <p14:tracePt t="81101" x="8545513" y="2695575"/>
          <p14:tracePt t="81107" x="8553450" y="2679700"/>
          <p14:tracePt t="81115" x="8569325" y="2663825"/>
          <p14:tracePt t="81122" x="8569325" y="2647950"/>
          <p14:tracePt t="81131" x="8585200" y="2616200"/>
          <p14:tracePt t="81137" x="8585200" y="2600325"/>
          <p14:tracePt t="81148" x="8593138" y="2584450"/>
          <p14:tracePt t="81153" x="8602663" y="2566988"/>
          <p14:tracePt t="81160" x="8610600" y="2551113"/>
          <p14:tracePt t="81168" x="8618538" y="2527300"/>
          <p14:tracePt t="81176" x="8626475" y="2519363"/>
          <p14:tracePt t="81183" x="8642350" y="2503488"/>
          <p14:tracePt t="81190" x="8650288" y="2487613"/>
          <p14:tracePt t="81199" x="8658225" y="2471738"/>
          <p14:tracePt t="81204" x="8666163" y="2463800"/>
          <p14:tracePt t="81214" x="8674100" y="2455863"/>
          <p14:tracePt t="81227" x="8674100" y="2439988"/>
          <p14:tracePt t="81235" x="8682038" y="2439988"/>
          <p14:tracePt t="81242" x="8682038" y="2432050"/>
          <p14:tracePt t="81257" x="8689975" y="2424113"/>
          <p14:tracePt t="81272" x="8697913" y="2416175"/>
          <p14:tracePt t="81281" x="8697913" y="2408238"/>
          <p14:tracePt t="81303" x="8705850" y="2408238"/>
          <p14:tracePt t="81325" x="8705850" y="2400300"/>
          <p14:tracePt t="81381" x="8705850" y="2424113"/>
          <p14:tracePt t="81391" x="8697913" y="2463800"/>
          <p14:tracePt t="81398" x="8682038" y="2479675"/>
          <p14:tracePt t="81404" x="8682038" y="2503488"/>
          <p14:tracePt t="81411" x="8674100" y="2543175"/>
          <p14:tracePt t="81417" x="8666163" y="2559050"/>
          <p14:tracePt t="81427" x="8658225" y="2584450"/>
          <p14:tracePt t="81431" x="8650288" y="2600325"/>
          <p14:tracePt t="81439" x="8650288" y="2616200"/>
          <p14:tracePt t="81449" x="8650288" y="2632075"/>
          <p14:tracePt t="81456" x="8650288" y="2647950"/>
          <p14:tracePt t="81462" x="8642350" y="2647950"/>
          <p14:tracePt t="81470" x="8642350" y="2655888"/>
          <p14:tracePt t="81475" x="8642350" y="2663825"/>
          <p14:tracePt t="81489" x="8642350" y="2671763"/>
          <p14:tracePt t="81498" x="8642350" y="2679700"/>
          <p14:tracePt t="81527" x="8642350" y="2687638"/>
          <p14:tracePt t="81672" x="8642350" y="2695575"/>
          <p14:tracePt t="81748" x="8642350" y="2703513"/>
          <p14:tracePt t="81762" x="8642350" y="2711450"/>
          <p14:tracePt t="81791" x="8642350" y="2719388"/>
          <p14:tracePt t="81807" x="8642350" y="2735263"/>
          <p14:tracePt t="81814" x="8642350" y="2743200"/>
          <p14:tracePt t="81820" x="8642350" y="2751138"/>
          <p14:tracePt t="81828" x="8642350" y="2759075"/>
          <p14:tracePt t="81835" x="8642350" y="2774950"/>
          <p14:tracePt t="81850" x="8642350" y="2782888"/>
          <p14:tracePt t="81867" x="8642350" y="2790825"/>
          <p14:tracePt t="82553" x="8634413" y="2790825"/>
          <p14:tracePt t="82562" x="8610600" y="2806700"/>
          <p14:tracePt t="82569" x="8577263" y="2822575"/>
          <p14:tracePt t="82577" x="8545513" y="2830513"/>
          <p14:tracePt t="82584" x="8513763" y="2846388"/>
          <p14:tracePt t="82591" x="8474075" y="2862263"/>
          <p14:tracePt t="82600" x="8418513" y="2886075"/>
          <p14:tracePt t="82607" x="8362950" y="2901950"/>
          <p14:tracePt t="82615" x="8299450" y="2927350"/>
          <p14:tracePt t="82621" x="8210550" y="2967038"/>
          <p14:tracePt t="82630" x="8115300" y="2998788"/>
          <p14:tracePt t="82636" x="7996238" y="3046413"/>
          <p14:tracePt t="82645" x="7859713" y="3101975"/>
          <p14:tracePt t="82651" x="7724775" y="3141663"/>
          <p14:tracePt t="82660" x="7613650" y="3173413"/>
          <p14:tracePt t="82667" x="7485063" y="3221038"/>
          <p14:tracePt t="82674" x="7381875" y="3244850"/>
          <p14:tracePt t="82682" x="7310438" y="3262313"/>
          <p14:tracePt t="82689" x="7246938" y="3278188"/>
          <p14:tracePt t="82698" x="7199313" y="3286125"/>
          <p14:tracePt t="82704" x="7175500" y="3294063"/>
          <p14:tracePt t="82713" x="7159625" y="3302000"/>
          <p14:tracePt t="83131" x="7151688" y="3302000"/>
          <p14:tracePt t="83138" x="7135813" y="3302000"/>
          <p14:tracePt t="83147" x="7086600" y="3302000"/>
          <p14:tracePt t="83155" x="7023100" y="3294063"/>
          <p14:tracePt t="83161" x="6967538" y="3294063"/>
          <p14:tracePt t="83169" x="6888163" y="3294063"/>
          <p14:tracePt t="83178" x="6792913" y="3278188"/>
          <p14:tracePt t="83184" x="6680200" y="3262313"/>
          <p14:tracePt t="83191" x="6569075" y="3252788"/>
          <p14:tracePt t="83199" x="6450013" y="3244850"/>
          <p14:tracePt t="83207" x="6321425" y="3244850"/>
          <p14:tracePt t="83215" x="6226175" y="3236913"/>
          <p14:tracePt t="83221" x="6122988" y="3236913"/>
          <p14:tracePt t="83230" x="6010275" y="3236913"/>
          <p14:tracePt t="83237" x="5907088" y="3236913"/>
          <p14:tracePt t="83245" x="5803900" y="3236913"/>
          <p14:tracePt t="83251" x="5700713" y="3236913"/>
          <p14:tracePt t="83260" x="5588000" y="3244850"/>
          <p14:tracePt t="83267" x="5468938" y="3262313"/>
          <p14:tracePt t="83274" x="5349875" y="3286125"/>
          <p14:tracePt t="83282" x="5189538" y="3294063"/>
          <p14:tracePt t="83289" x="5062538" y="3294063"/>
          <p14:tracePt t="83298" x="4878388" y="3302000"/>
          <p14:tracePt t="83304" x="4703763" y="3302000"/>
          <p14:tracePt t="83312" x="4527550" y="3302000"/>
          <p14:tracePt t="83319" x="4376738" y="3302000"/>
          <p14:tracePt t="83327" x="4217988" y="3294063"/>
          <p14:tracePt t="83334" x="4089400" y="3270250"/>
          <p14:tracePt t="83341" x="3970338" y="3252788"/>
          <p14:tracePt t="83349" x="3867150" y="3236913"/>
          <p14:tracePt t="83357" x="3770313" y="3221038"/>
          <p14:tracePt t="83364" x="3659188" y="3197225"/>
          <p14:tracePt t="83372" x="3571875" y="3181350"/>
          <p14:tracePt t="83380" x="3476625" y="3181350"/>
          <p14:tracePt t="83388" x="3379788" y="3173413"/>
          <p14:tracePt t="83395" x="3300413" y="3173413"/>
          <p14:tracePt t="83402" x="3213100" y="3173413"/>
          <p14:tracePt t="83410" x="3173413" y="3173413"/>
          <p14:tracePt t="83418" x="3084513" y="3173413"/>
          <p14:tracePt t="83424" x="3013075" y="3173413"/>
          <p14:tracePt t="83431" x="2949575" y="3173413"/>
          <p14:tracePt t="83439" x="2878138" y="3181350"/>
          <p14:tracePt t="83448" x="2814638" y="3197225"/>
          <p14:tracePt t="83454" x="2751138" y="3213100"/>
          <p14:tracePt t="83462" x="2701925" y="3228975"/>
          <p14:tracePt t="83469" x="2638425" y="3244850"/>
          <p14:tracePt t="83479" x="2566988" y="3262313"/>
          <p14:tracePt t="83484" x="2503488" y="3286125"/>
          <p14:tracePt t="83492" x="2439988" y="3317875"/>
          <p14:tracePt t="83499" x="2366963" y="3341688"/>
          <p14:tracePt t="83507" x="2311400" y="3357563"/>
          <p14:tracePt t="83516" x="2279650" y="3381375"/>
          <p14:tracePt t="83521" x="2232025" y="3405188"/>
          <p14:tracePt t="83530" x="2192338" y="3413125"/>
          <p14:tracePt t="83536" x="2144713" y="3436938"/>
          <p14:tracePt t="83545" x="2120900" y="3452813"/>
          <p14:tracePt t="83552" x="2105025" y="3460750"/>
          <p14:tracePt t="83559" x="2081213" y="3476625"/>
          <p14:tracePt t="83566" x="2073275" y="3484563"/>
          <p14:tracePt t="83574" x="2065338" y="3492500"/>
          <p14:tracePt t="83581" x="2041525" y="3508375"/>
          <p14:tracePt t="83589" x="2033588" y="3508375"/>
          <p14:tracePt t="83597" x="2025650" y="3524250"/>
          <p14:tracePt t="83604" x="2000250" y="3532188"/>
          <p14:tracePt t="83613" x="1992313" y="3548063"/>
          <p14:tracePt t="83620" x="1968500" y="3556000"/>
          <p14:tracePt t="83628" x="1944688" y="3571875"/>
          <p14:tracePt t="83634" x="1920875" y="3595688"/>
          <p14:tracePt t="83641" x="1881188" y="3621088"/>
          <p14:tracePt t="83650" x="1865313" y="3629025"/>
          <p14:tracePt t="83657" x="1833563" y="3652838"/>
          <p14:tracePt t="83665" x="1817688" y="3660775"/>
          <p14:tracePt t="83671" x="1778000" y="3676650"/>
          <p14:tracePt t="83681" x="1746250" y="3700463"/>
          <p14:tracePt t="83687" x="1706563" y="3716338"/>
          <p14:tracePt t="83694" x="1658938" y="3740150"/>
          <p14:tracePt t="83702" x="1651000" y="3740150"/>
          <p14:tracePt t="83711" x="1617663" y="3756025"/>
          <p14:tracePt t="83717" x="1577975" y="3779838"/>
          <p14:tracePt t="83724" x="1546225" y="3787775"/>
          <p14:tracePt t="83731" x="1506538" y="3811588"/>
          <p14:tracePt t="83739" x="1490663" y="3811588"/>
          <p14:tracePt t="83747" x="1443038" y="3827463"/>
          <p14:tracePt t="83763" x="1435100" y="3835400"/>
          <p14:tracePt t="83769" x="1427163" y="3835400"/>
          <p14:tracePt t="83778" x="1419225" y="3835400"/>
          <p14:tracePt t="83784" x="1411288" y="3835400"/>
          <p14:tracePt t="83791" x="1403350" y="3835400"/>
          <p14:tracePt t="83806" x="1387475" y="3835400"/>
          <p14:tracePt t="83814" x="1379538" y="3835400"/>
          <p14:tracePt t="83822" x="1363663" y="3835400"/>
          <p14:tracePt t="83830" x="1355725" y="3835400"/>
          <p14:tracePt t="83836" x="1339850" y="3835400"/>
          <p14:tracePt t="83845" x="1331913" y="3827463"/>
          <p14:tracePt t="83851" x="1323975" y="3827463"/>
          <p14:tracePt t="83860" x="1316038" y="3819525"/>
          <p14:tracePt t="83867" x="1308100" y="3819525"/>
          <p14:tracePt t="83874" x="1308100" y="3811588"/>
          <p14:tracePt t="83898" x="1300163" y="3811588"/>
          <p14:tracePt t="83904" x="1300163" y="3803650"/>
          <p14:tracePt t="83928" x="1308100" y="3795713"/>
          <p14:tracePt t="83934" x="1316038" y="3795713"/>
          <p14:tracePt t="83943" x="1323975" y="3787775"/>
          <p14:tracePt t="83950" x="1331913" y="3787775"/>
          <p14:tracePt t="83957" x="1347788" y="3779838"/>
          <p14:tracePt t="83965" x="1355725" y="3779838"/>
          <p14:tracePt t="83973" x="1363663" y="3779838"/>
          <p14:tracePt t="83980" x="1371600" y="3771900"/>
          <p14:tracePt t="83987" x="1379538" y="3763963"/>
          <p14:tracePt t="83995" x="1387475" y="3763963"/>
          <p14:tracePt t="84002" x="1395413" y="3763963"/>
          <p14:tracePt t="84017" x="1411288" y="3763963"/>
          <p14:tracePt t="84025" x="1419225" y="3763963"/>
          <p14:tracePt t="84032" x="1427163" y="3756025"/>
          <p14:tracePt t="84039" x="1435100" y="3756025"/>
          <p14:tracePt t="84048" x="1443038" y="3756025"/>
          <p14:tracePt t="84055" x="1450975" y="3748088"/>
          <p14:tracePt t="84063" x="1466850" y="3748088"/>
          <p14:tracePt t="84069" x="1474788" y="3748088"/>
          <p14:tracePt t="84077" x="1482725" y="3748088"/>
          <p14:tracePt t="84084" x="1490663" y="3748088"/>
          <p14:tracePt t="84092" x="1514475" y="3748088"/>
          <p14:tracePt t="84099" x="1522413" y="3748088"/>
          <p14:tracePt t="84429" x="1530350" y="3748088"/>
          <p14:tracePt t="84445" x="1538288" y="3748088"/>
          <p14:tracePt t="84451" x="1546225" y="3748088"/>
          <p14:tracePt t="84460" x="1554163" y="3748088"/>
          <p14:tracePt t="84467" x="1562100" y="3748088"/>
          <p14:tracePt t="84474" x="1585913" y="3748088"/>
          <p14:tracePt t="84482" x="1593850" y="3748088"/>
          <p14:tracePt t="84497" x="1609725" y="3748088"/>
          <p14:tracePt t="84504" x="1617663" y="3748088"/>
          <p14:tracePt t="84513" x="1625600" y="3748088"/>
          <p14:tracePt t="84527" x="1633538" y="3748088"/>
          <p14:tracePt t="84644" x="1641475" y="3748088"/>
          <p14:tracePt t="84718" x="1651000" y="3748088"/>
          <p14:tracePt t="84893" x="1658938" y="3748088"/>
          <p14:tracePt t="84939" x="1666875" y="3748088"/>
          <p14:tracePt t="84999" x="1674813" y="3748088"/>
          <p14:tracePt t="85359" x="1682750" y="3748088"/>
          <p14:tracePt t="85366" x="1682750" y="3756025"/>
          <p14:tracePt t="85374" x="1690688" y="3763963"/>
          <p14:tracePt t="85381" x="1698625" y="3763963"/>
          <p14:tracePt t="85389" x="1706563" y="3763963"/>
          <p14:tracePt t="85397" x="1714500" y="3771900"/>
          <p14:tracePt t="85404" x="1722438" y="3779838"/>
          <p14:tracePt t="85413" x="1738313" y="3779838"/>
          <p14:tracePt t="85419" x="1746250" y="3779838"/>
          <p14:tracePt t="85428" x="1770063" y="3779838"/>
          <p14:tracePt t="85434" x="1785938" y="3787775"/>
          <p14:tracePt t="85443" x="1801813" y="3787775"/>
          <p14:tracePt t="85449" x="1817688" y="3787775"/>
          <p14:tracePt t="85457" x="1841500" y="3795713"/>
          <p14:tracePt t="85464" x="1849438" y="3795713"/>
          <p14:tracePt t="85471" x="1873250" y="3795713"/>
          <p14:tracePt t="85479" x="1905000" y="3795713"/>
          <p14:tracePt t="85487" x="1920875" y="3795713"/>
          <p14:tracePt t="85495" x="1944688" y="3795713"/>
          <p14:tracePt t="85502" x="1960563" y="3795713"/>
          <p14:tracePt t="85509" x="1984375" y="3795713"/>
          <p14:tracePt t="85517" x="2000250" y="3795713"/>
          <p14:tracePt t="85524" x="2008188" y="3795713"/>
          <p14:tracePt t="85531" x="2017713" y="3795713"/>
          <p14:tracePt t="85539" x="2025650" y="3795713"/>
          <p14:tracePt t="85555" x="2033588" y="3795713"/>
          <p14:tracePt t="85562" x="2041525" y="3795713"/>
          <p14:tracePt t="85577" x="2049463" y="3795713"/>
          <p14:tracePt t="85593" x="2057400" y="3803650"/>
          <p14:tracePt t="85607" x="2073275" y="3803650"/>
          <p14:tracePt t="85614" x="2073275" y="3811588"/>
          <p14:tracePt t="85621" x="2081213" y="3811588"/>
          <p14:tracePt t="85630" x="2097088" y="3811588"/>
          <p14:tracePt t="85637" x="2105025" y="3811588"/>
          <p14:tracePt t="85645" x="2120900" y="3811588"/>
          <p14:tracePt t="85651" x="2136775" y="3811588"/>
          <p14:tracePt t="85660" x="2152650" y="3811588"/>
          <p14:tracePt t="85666" x="2168525" y="3811588"/>
          <p14:tracePt t="85674" x="2184400" y="3811588"/>
          <p14:tracePt t="85681" x="2200275" y="3811588"/>
          <p14:tracePt t="85689" x="2224088" y="3811588"/>
          <p14:tracePt t="85696" x="2239963" y="3811588"/>
          <p14:tracePt t="85704" x="2255838" y="3811588"/>
          <p14:tracePt t="85712" x="2271713" y="3811588"/>
          <p14:tracePt t="85719" x="2295525" y="3811588"/>
          <p14:tracePt t="85727" x="2311400" y="3811588"/>
          <p14:tracePt t="85734" x="2335213" y="3811588"/>
          <p14:tracePt t="85743" x="2384425" y="3795713"/>
          <p14:tracePt t="85749" x="2400300" y="3779838"/>
          <p14:tracePt t="85757" x="2424113" y="3771900"/>
          <p14:tracePt t="85764" x="2463800" y="3748088"/>
          <p14:tracePt t="85772" x="2495550" y="3724275"/>
          <p14:tracePt t="85779" x="2527300" y="3708400"/>
          <p14:tracePt t="85787" x="2551113" y="3692525"/>
          <p14:tracePt t="85795" x="2574925" y="3676650"/>
          <p14:tracePt t="85802" x="2598738" y="3668713"/>
          <p14:tracePt t="85809" x="2606675" y="3652838"/>
          <p14:tracePt t="85816" x="2622550" y="3652838"/>
          <p14:tracePt t="85825" x="2622550" y="3644900"/>
          <p14:tracePt t="85831" x="2630488" y="3636963"/>
          <p14:tracePt t="85839" x="2638425" y="3636963"/>
          <p14:tracePt t="85854" x="2638425" y="3629025"/>
          <p14:tracePt t="85862" x="2646363" y="3629025"/>
          <p14:tracePt t="86019" x="2638425" y="3629025"/>
          <p14:tracePt t="86033" x="2630488" y="3629025"/>
          <p14:tracePt t="86079" x="2622550" y="3629025"/>
          <p14:tracePt t="86110" x="2614613" y="3629025"/>
          <p14:tracePt t="88126" x="2622550" y="3629025"/>
          <p14:tracePt t="88148" x="2630488" y="3629025"/>
          <p14:tracePt t="88179" x="2638425" y="3629025"/>
          <p14:tracePt t="88194" x="2646363" y="3629025"/>
          <p14:tracePt t="88757" x="2654300" y="3629025"/>
          <p14:tracePt t="88787" x="2662238" y="3629025"/>
          <p14:tracePt t="89048" x="2638425" y="3629025"/>
          <p14:tracePt t="89057" x="2606675" y="3629025"/>
          <p14:tracePt t="89063" x="2582863" y="3629025"/>
          <p14:tracePt t="89071" x="2527300" y="3621088"/>
          <p14:tracePt t="89079" x="2495550" y="3613150"/>
          <p14:tracePt t="89086" x="2447925" y="3613150"/>
          <p14:tracePt t="89094" x="2408238" y="3613150"/>
          <p14:tracePt t="89102" x="2359025" y="3613150"/>
          <p14:tracePt t="89109" x="2327275" y="3613150"/>
          <p14:tracePt t="89116" x="2303463" y="3613150"/>
          <p14:tracePt t="89124" x="2279650" y="3613150"/>
          <p14:tracePt t="89133" x="2255838" y="3613150"/>
          <p14:tracePt t="89140" x="2224088" y="3613150"/>
          <p14:tracePt t="89147" x="2200275" y="3613150"/>
          <p14:tracePt t="89154" x="2184400" y="3613150"/>
          <p14:tracePt t="89161" x="2168525" y="3613150"/>
          <p14:tracePt t="89169" x="2152650" y="3613150"/>
          <p14:tracePt t="89176" x="2128838" y="3621088"/>
          <p14:tracePt t="89184" x="2105025" y="3621088"/>
          <p14:tracePt t="89192" x="2081213" y="3621088"/>
          <p14:tracePt t="89199" x="2033588" y="3621088"/>
          <p14:tracePt t="89206" x="2000250" y="3621088"/>
          <p14:tracePt t="89214" x="1952625" y="3613150"/>
          <p14:tracePt t="89223" x="1912938" y="3605213"/>
          <p14:tracePt t="89229" x="1881188" y="3595688"/>
          <p14:tracePt t="89236" x="1841500" y="3587750"/>
          <p14:tracePt t="89244" x="1801813" y="3571875"/>
          <p14:tracePt t="89251" x="1785938" y="3563938"/>
          <p14:tracePt t="89261" x="1778000" y="3556000"/>
          <p14:tracePt t="89267" x="1778000" y="3548063"/>
          <p14:tracePt t="89305" x="1778000" y="3540125"/>
          <p14:tracePt t="89342" x="1778000" y="3532188"/>
          <p14:tracePt t="89349" x="1778000" y="3524250"/>
          <p14:tracePt t="89386" x="1778000" y="3516313"/>
          <p14:tracePt t="89401" x="1770063" y="3508375"/>
          <p14:tracePt t="89409" x="1754188" y="3500438"/>
          <p14:tracePt t="89417" x="1746250" y="3484563"/>
          <p14:tracePt t="89425" x="1738313" y="3484563"/>
          <p14:tracePt t="89432" x="1722438" y="3468688"/>
          <p14:tracePt t="89439" x="1714500" y="3468688"/>
          <p14:tracePt t="89447" x="1706563" y="3460750"/>
          <p14:tracePt t="89603" x="1706563" y="3452813"/>
          <p14:tracePt t="89634" x="1706563" y="3444875"/>
          <p14:tracePt t="89642" x="1706563" y="3429000"/>
          <p14:tracePt t="89650" x="1706563" y="3413125"/>
          <p14:tracePt t="89657" x="1706563" y="3397250"/>
          <p14:tracePt t="89664" x="1706563" y="3373438"/>
          <p14:tracePt t="89673" x="1722438" y="3349625"/>
          <p14:tracePt t="89679" x="1730375" y="3325813"/>
          <p14:tracePt t="89687" x="1738313" y="3294063"/>
          <p14:tracePt t="89695" x="1746250" y="3270250"/>
          <p14:tracePt t="89701" x="1762125" y="3244850"/>
          <p14:tracePt t="89709" x="1770063" y="3205163"/>
          <p14:tracePt t="89717" x="1785938" y="3173413"/>
          <p14:tracePt t="89725" x="1809750" y="3141663"/>
          <p14:tracePt t="89731" x="1833563" y="3109913"/>
          <p14:tracePt t="89740" x="1849438" y="3078163"/>
          <p14:tracePt t="89747" x="1865313" y="3054350"/>
          <p14:tracePt t="89756" x="1889125" y="3022600"/>
          <p14:tracePt t="89761" x="1912938" y="2998788"/>
          <p14:tracePt t="89769" x="1944688" y="2974975"/>
          <p14:tracePt t="89776" x="1960563" y="2951163"/>
          <p14:tracePt t="89784" x="1992313" y="2919413"/>
          <p14:tracePt t="89792" x="2008188" y="2901950"/>
          <p14:tracePt t="89799" x="2033588" y="2870200"/>
          <p14:tracePt t="89807" x="2057400" y="2854325"/>
          <p14:tracePt t="89814" x="2089150" y="2830513"/>
          <p14:tracePt t="89823" x="2112963" y="2822575"/>
          <p14:tracePt t="89829" x="2136775" y="2798763"/>
          <p14:tracePt t="89837" x="2184400" y="2782888"/>
          <p14:tracePt t="89844" x="2200275" y="2774950"/>
          <p14:tracePt t="89851" x="2239963" y="2767013"/>
          <p14:tracePt t="89859" x="2263775" y="2759075"/>
          <p14:tracePt t="89867" x="2287588" y="2759075"/>
          <p14:tracePt t="89875" x="2311400" y="2751138"/>
          <p14:tracePt t="89883" x="2335213" y="2751138"/>
          <p14:tracePt t="89891" x="2351088" y="2751138"/>
          <p14:tracePt t="89897" x="2366963" y="2751138"/>
          <p14:tracePt t="89906" x="2392363" y="2751138"/>
          <p14:tracePt t="89912" x="2416175" y="2751138"/>
          <p14:tracePt t="89919" x="2439988" y="2751138"/>
          <p14:tracePt t="89927" x="2471738" y="2751138"/>
          <p14:tracePt t="89934" x="2519363" y="2759075"/>
          <p14:tracePt t="89942" x="2559050" y="2767013"/>
          <p14:tracePt t="89949" x="2590800" y="2767013"/>
          <p14:tracePt t="89959" x="2630488" y="2782888"/>
          <p14:tracePt t="89964" x="2670175" y="2790825"/>
          <p14:tracePt t="89973" x="2717800" y="2806700"/>
          <p14:tracePt t="89979" x="2767013" y="2814638"/>
          <p14:tracePt t="89987" x="2798763" y="2822575"/>
          <p14:tracePt t="89994" x="2822575" y="2838450"/>
          <p14:tracePt t="90001" x="2846388" y="2846388"/>
          <p14:tracePt t="90009" x="2862263" y="2854325"/>
          <p14:tracePt t="90017" x="2878138" y="2870200"/>
          <p14:tracePt t="90025" x="2894013" y="2878138"/>
          <p14:tracePt t="90031" x="2909888" y="2886075"/>
          <p14:tracePt t="90039" x="2925763" y="2894013"/>
          <p14:tracePt t="90047" x="2933700" y="2909888"/>
          <p14:tracePt t="90056" x="2941638" y="2919413"/>
          <p14:tracePt t="90061" x="2957513" y="2927350"/>
          <p14:tracePt t="90069" x="2957513" y="2951163"/>
          <p14:tracePt t="90077" x="2973388" y="2959100"/>
          <p14:tracePt t="90084" x="2973388" y="2974975"/>
          <p14:tracePt t="90092" x="2989263" y="2998788"/>
          <p14:tracePt t="90099" x="2997200" y="3014663"/>
          <p14:tracePt t="90108" x="3021013" y="3038475"/>
          <p14:tracePt t="90114" x="3036888" y="3070225"/>
          <p14:tracePt t="90122" x="3060700" y="3094038"/>
          <p14:tracePt t="90129" x="3084513" y="3125788"/>
          <p14:tracePt t="90137" x="3100388" y="3149600"/>
          <p14:tracePt t="90144" x="3125788" y="3173413"/>
          <p14:tracePt t="90152" x="3133725" y="3189288"/>
          <p14:tracePt t="90159" x="3149600" y="3205163"/>
          <p14:tracePt t="90167" x="3157538" y="3221038"/>
          <p14:tracePt t="90175" x="3165475" y="3236913"/>
          <p14:tracePt t="90182" x="3173413" y="3236913"/>
          <p14:tracePt t="90189" x="3173413" y="3244850"/>
          <p14:tracePt t="90197" x="3173413" y="3252788"/>
          <p14:tracePt t="90205" x="3181350" y="3262313"/>
          <p14:tracePt t="90219" x="3181350" y="3270250"/>
          <p14:tracePt t="90234" x="3181350" y="3278188"/>
          <p14:tracePt t="90258" x="3181350" y="3286125"/>
          <p14:tracePt t="90264" x="3181350" y="3294063"/>
          <p14:tracePt t="90280" x="3181350" y="3302000"/>
          <p14:tracePt t="90294" x="3181350" y="3317875"/>
          <p14:tracePt t="90309" x="3181350" y="3325813"/>
          <p14:tracePt t="90317" x="3181350" y="3333750"/>
          <p14:tracePt t="90325" x="3189288" y="3333750"/>
          <p14:tracePt t="90332" x="3189288" y="3349625"/>
          <p14:tracePt t="90347" x="3189288" y="3357563"/>
          <p14:tracePt t="90356" x="3189288" y="3373438"/>
          <p14:tracePt t="90369" x="3189288" y="3389313"/>
          <p14:tracePt t="90377" x="3189288" y="3397250"/>
          <p14:tracePt t="90392" x="3189288" y="3413125"/>
          <p14:tracePt t="90410" x="3189288" y="3421063"/>
          <p14:tracePt t="90707" x="3189288" y="3429000"/>
          <p14:tracePt t="90722" x="3205163" y="3444875"/>
          <p14:tracePt t="90737" x="3205163" y="3452813"/>
          <p14:tracePt t="90744" x="3213100" y="3452813"/>
          <p14:tracePt t="90759" x="3213100" y="3460750"/>
          <p14:tracePt t="91010" x="3221038" y="3460750"/>
          <p14:tracePt t="91019" x="3236913" y="3460750"/>
          <p14:tracePt t="91028" x="3236913" y="3468688"/>
          <p14:tracePt t="91032" x="3260725" y="3468688"/>
          <p14:tracePt t="91040" x="3268663" y="3468688"/>
          <p14:tracePt t="91048" x="3292475" y="3468688"/>
          <p14:tracePt t="91058" x="3355975" y="3476625"/>
          <p14:tracePt t="91063" x="3411538" y="3484563"/>
          <p14:tracePt t="91068" x="3476625" y="3492500"/>
          <p14:tracePt t="91075" x="3532188" y="3492500"/>
          <p14:tracePt t="91081" x="3611563" y="3500438"/>
          <p14:tracePt t="91089" x="3722688" y="3508375"/>
          <p14:tracePt t="91096" x="3817938" y="3516313"/>
          <p14:tracePt t="91097" x="0" y="0"/>
        </p14:tracePtLst>
        <p14:tracePtLst>
          <p14:tracePt t="91442" x="5253038" y="3636963"/>
          <p14:tracePt t="91516" x="5253038" y="3644900"/>
          <p14:tracePt t="91523" x="5260975" y="3644900"/>
          <p14:tracePt t="91531" x="5260975" y="3652838"/>
          <p14:tracePt t="91541" x="5268913" y="3652838"/>
          <p14:tracePt t="91547" x="5276850" y="3652838"/>
          <p14:tracePt t="91555" x="5284788" y="3652838"/>
          <p14:tracePt t="91561" x="5292725" y="3660775"/>
          <p14:tracePt t="91572" x="5300663" y="3660775"/>
          <p14:tracePt t="91577" x="5318125" y="3660775"/>
          <p14:tracePt t="91584" x="5334000" y="3668713"/>
          <p14:tracePt t="91591" x="5357813" y="3676650"/>
          <p14:tracePt t="91600" x="5381625" y="3684588"/>
          <p14:tracePt t="91607" x="5413375" y="3684588"/>
          <p14:tracePt t="91614" x="5437188" y="3684588"/>
          <p14:tracePt t="91621" x="5468938" y="3692525"/>
          <p14:tracePt t="91629" x="5492750" y="3692525"/>
          <p14:tracePt t="91637" x="5524500" y="3700463"/>
          <p14:tracePt t="91644" x="5556250" y="3700463"/>
          <p14:tracePt t="91651" x="5588000" y="3708400"/>
          <p14:tracePt t="91659" x="5611813" y="3708400"/>
          <p14:tracePt t="91666" x="5635625" y="3716338"/>
          <p14:tracePt t="91674" x="5659438" y="3716338"/>
          <p14:tracePt t="91681" x="5684838" y="3724275"/>
          <p14:tracePt t="91690" x="5692775" y="3724275"/>
          <p14:tracePt t="91697" x="5708650" y="3724275"/>
          <p14:tracePt t="91705" x="5724525" y="3724275"/>
          <p14:tracePt t="91711" x="5748338" y="3724275"/>
          <p14:tracePt t="91720" x="5772150" y="3724275"/>
          <p14:tracePt t="91727" x="5795963" y="3724275"/>
          <p14:tracePt t="91734" x="5819775" y="3724275"/>
          <p14:tracePt t="91741" x="5851525" y="3724275"/>
          <p14:tracePt t="91749" x="5867400" y="3732213"/>
          <p14:tracePt t="91758" x="5891213" y="3732213"/>
          <p14:tracePt t="91764" x="5915025" y="3732213"/>
          <p14:tracePt t="91772" x="5938838" y="3732213"/>
          <p14:tracePt t="91779" x="5954713" y="3732213"/>
          <p14:tracePt t="91787" x="5962650" y="3732213"/>
          <p14:tracePt t="91794" x="5986463" y="3732213"/>
          <p14:tracePt t="91803" x="6002338" y="3732213"/>
          <p14:tracePt t="91809" x="6026150" y="3732213"/>
          <p14:tracePt t="91817" x="6051550" y="3724275"/>
          <p14:tracePt t="91824" x="6067425" y="3724275"/>
          <p14:tracePt t="91832" x="6083300" y="3724275"/>
          <p14:tracePt t="91840" x="6099175" y="3724275"/>
          <p14:tracePt t="91846" x="6115050" y="3724275"/>
          <p14:tracePt t="91855" x="6138863" y="3716338"/>
          <p14:tracePt t="91861" x="6154738" y="3716338"/>
          <p14:tracePt t="91871" x="6162675" y="3708400"/>
          <p14:tracePt t="91890" x="6170613" y="3708400"/>
          <p14:tracePt t="91891" x="6178550" y="3708400"/>
          <p14:tracePt t="91899" x="6178550" y="3700463"/>
          <p14:tracePt t="91907" x="6186488" y="3700463"/>
          <p14:tracePt t="92273" x="6194425" y="3700463"/>
          <p14:tracePt t="92281" x="6202363" y="3700463"/>
          <p14:tracePt t="92290" x="6218238" y="3700463"/>
          <p14:tracePt t="92297" x="6234113" y="3700463"/>
          <p14:tracePt t="92305" x="6242050" y="3700463"/>
          <p14:tracePt t="92311" x="6249988" y="3700463"/>
          <p14:tracePt t="92321" x="6265863" y="3700463"/>
          <p14:tracePt t="92326" x="6273800" y="3700463"/>
          <p14:tracePt t="92334" x="6281738" y="3700463"/>
          <p14:tracePt t="92341" x="6289675" y="3700463"/>
          <p14:tracePt t="92716" x="6297613" y="3700463"/>
          <p14:tracePt t="92731" x="6313488" y="3700463"/>
          <p14:tracePt t="92739" x="6321425" y="3700463"/>
          <p14:tracePt t="92747" x="6337300" y="3700463"/>
          <p14:tracePt t="92755" x="6353175" y="3700463"/>
          <p14:tracePt t="92761" x="6369050" y="3700463"/>
          <p14:tracePt t="92770" x="6392863" y="3692525"/>
          <p14:tracePt t="92777" x="6418263" y="3692525"/>
          <p14:tracePt t="92784" x="6442075" y="3692525"/>
          <p14:tracePt t="92793" x="6473825" y="3692525"/>
          <p14:tracePt t="92799" x="6497638" y="3692525"/>
          <p14:tracePt t="92807" x="6521450" y="3692525"/>
          <p14:tracePt t="92814" x="6545263" y="3692525"/>
          <p14:tracePt t="92822" x="6569075" y="3692525"/>
          <p14:tracePt t="92831" x="6592888" y="3692525"/>
          <p14:tracePt t="92837" x="6616700" y="3692525"/>
          <p14:tracePt t="92844" x="6648450" y="3692525"/>
          <p14:tracePt t="92852" x="6664325" y="3692525"/>
          <p14:tracePt t="92859" x="6688138" y="3692525"/>
          <p14:tracePt t="92867" x="6704013" y="3692525"/>
          <p14:tracePt t="92874" x="6711950" y="3692525"/>
          <p14:tracePt t="93106" x="6719888" y="3692525"/>
          <p14:tracePt t="93122" x="6727825" y="3692525"/>
          <p14:tracePt t="93129" x="6735763" y="3692525"/>
          <p14:tracePt t="93143" x="6743700" y="3692525"/>
          <p14:tracePt t="93159" x="6759575" y="3692525"/>
          <p14:tracePt t="93166" x="6777038" y="3692525"/>
          <p14:tracePt t="93174" x="6784975" y="3692525"/>
          <p14:tracePt t="93181" x="6792913" y="3684588"/>
          <p14:tracePt t="93190" x="6808788" y="3684588"/>
          <p14:tracePt t="93197" x="6824663" y="3676650"/>
          <p14:tracePt t="93211" x="6832600" y="3676650"/>
          <p14:tracePt t="93220" x="6840538" y="3668713"/>
          <p14:tracePt t="94261" x="6840538" y="3676650"/>
          <p14:tracePt t="94270" x="6840538" y="3684588"/>
          <p14:tracePt t="94276" x="6840538" y="3692525"/>
          <p14:tracePt t="94286" x="6848475" y="3692525"/>
          <p14:tracePt t="94339" x="6848475" y="3700463"/>
          <p14:tracePt t="94344" x="6856413" y="3700463"/>
          <p14:tracePt t="94353" x="6856413" y="3708400"/>
          <p14:tracePt t="94359" x="6864350" y="3708400"/>
          <p14:tracePt t="94369" x="6872288" y="3708400"/>
          <p14:tracePt t="94374" x="6880225" y="3708400"/>
          <p14:tracePt t="94389" x="6888163" y="3708400"/>
          <p14:tracePt t="94397" x="6896100" y="3708400"/>
          <p14:tracePt t="94411" x="6904038" y="3700463"/>
          <p14:tracePt t="94419" x="6904038" y="3692525"/>
          <p14:tracePt t="94427" x="6911975" y="3692525"/>
          <p14:tracePt t="94435" x="6911975" y="3684588"/>
          <p14:tracePt t="94441" x="6919913" y="3676650"/>
          <p14:tracePt t="94457" x="6919913" y="3668713"/>
          <p14:tracePt t="94464" x="6919913" y="3660775"/>
          <p14:tracePt t="94472" x="6919913" y="3652838"/>
          <p14:tracePt t="94479" x="6919913" y="3636963"/>
          <p14:tracePt t="94487" x="6919913" y="3613150"/>
          <p14:tracePt t="94494" x="6904038" y="3579813"/>
          <p14:tracePt t="94502" x="6872288" y="3524250"/>
          <p14:tracePt t="94509" x="6848475" y="3500438"/>
          <p14:tracePt t="94517" x="6800850" y="3436938"/>
          <p14:tracePt t="94524" x="6743700" y="3389313"/>
          <p14:tracePt t="94531" x="6648450" y="3333750"/>
          <p14:tracePt t="94541" x="6521450" y="3270250"/>
          <p14:tracePt t="94547" x="6345238" y="3228975"/>
          <p14:tracePt t="94555" x="6249988" y="3197225"/>
          <p14:tracePt t="94562" x="6099175" y="3157538"/>
          <p14:tracePt t="94571" x="5954713" y="3141663"/>
          <p14:tracePt t="94576" x="5811838" y="3117850"/>
          <p14:tracePt t="94585" x="5667375" y="3094038"/>
          <p14:tracePt t="94592" x="5564188" y="3094038"/>
          <p14:tracePt t="94600" x="5500688" y="3094038"/>
          <p14:tracePt t="94606" x="5437188" y="3094038"/>
          <p14:tracePt t="94614" x="5365750" y="3094038"/>
          <p14:tracePt t="94622" x="5300663" y="3117850"/>
          <p14:tracePt t="94629" x="5253038" y="3141663"/>
          <p14:tracePt t="94638" x="5229225" y="3157538"/>
          <p14:tracePt t="94644" x="5197475" y="3181350"/>
          <p14:tracePt t="94652" x="5189538" y="3189288"/>
          <p14:tracePt t="94659" x="5181600" y="3197225"/>
          <p14:tracePt t="94734" x="5173663" y="3197225"/>
          <p14:tracePt t="94746" x="5173663" y="3205163"/>
          <p14:tracePt t="94757" x="5165725" y="3205163"/>
          <p14:tracePt t="94764" x="5157788" y="3205163"/>
          <p14:tracePt t="94981" x="5157788" y="3213100"/>
          <p14:tracePt t="94988" x="5157788" y="3221038"/>
          <p14:tracePt t="94997" x="5157788" y="3228975"/>
          <p14:tracePt t="95004" x="5165725" y="3236913"/>
          <p14:tracePt t="95011" x="5165725" y="3252788"/>
          <p14:tracePt t="95027" x="5173663" y="3270250"/>
          <p14:tracePt t="95035" x="5189538" y="3286125"/>
          <p14:tracePt t="95041" x="5189538" y="3302000"/>
          <p14:tracePt t="95049" x="5205413" y="3317875"/>
          <p14:tracePt t="95056" x="5213350" y="3325813"/>
          <p14:tracePt t="95065" x="5221288" y="3341688"/>
          <p14:tracePt t="95071" x="5229225" y="3349625"/>
          <p14:tracePt t="95079" x="5237163" y="3357563"/>
          <p14:tracePt t="95095" x="5245100" y="3365500"/>
          <p14:tracePt t="95102" x="5253038" y="3365500"/>
          <p14:tracePt t="95118" x="5260975" y="3373438"/>
          <p14:tracePt t="95124" x="5260975" y="3381375"/>
          <p14:tracePt t="95131" x="5276850" y="3381375"/>
          <p14:tracePt t="95139" x="5292725" y="3381375"/>
          <p14:tracePt t="95146" x="5318125" y="3389313"/>
          <p14:tracePt t="95154" x="5341938" y="3389313"/>
          <p14:tracePt t="95162" x="5365750" y="3389313"/>
          <p14:tracePt t="95170" x="5397500" y="3389313"/>
          <p14:tracePt t="95177" x="5437188" y="3397250"/>
          <p14:tracePt t="95185" x="5484813" y="3397250"/>
          <p14:tracePt t="95191" x="5524500" y="3397250"/>
          <p14:tracePt t="95200" x="5564188" y="3397250"/>
          <p14:tracePt t="95207" x="5627688" y="3397250"/>
          <p14:tracePt t="95214" x="5635625" y="3397250"/>
          <p14:tracePt t="95238" x="5635625" y="3405188"/>
          <p14:tracePt t="95244" x="5635625" y="3413125"/>
          <p14:tracePt t="95252" x="5635625" y="3421063"/>
          <p14:tracePt t="95259" x="5619750" y="3436938"/>
          <p14:tracePt t="95269" x="5595938" y="3468688"/>
          <p14:tracePt t="95274" x="5556250" y="3492500"/>
          <p14:tracePt t="95282" x="5516563" y="3508375"/>
          <p14:tracePt t="95289" x="5461000" y="3540125"/>
          <p14:tracePt t="95297" x="5405438" y="3587750"/>
          <p14:tracePt t="95304" x="5341938" y="3629025"/>
          <p14:tracePt t="95311" x="5268913" y="3660775"/>
          <p14:tracePt t="95320" x="5197475" y="3708400"/>
          <p14:tracePt t="95327" x="5141913" y="3732213"/>
          <p14:tracePt t="95335" x="5078413" y="3763963"/>
          <p14:tracePt t="95342" x="5014913" y="3787775"/>
          <p14:tracePt t="95350" x="4951413" y="3811588"/>
          <p14:tracePt t="95356" x="4894263" y="3835400"/>
          <p14:tracePt t="95364" x="4822825" y="3859213"/>
          <p14:tracePt t="95372" x="4767263" y="3883025"/>
          <p14:tracePt t="95379" x="4711700" y="3914775"/>
          <p14:tracePt t="95387" x="4656138" y="3948113"/>
          <p14:tracePt t="95394" x="4600575" y="3971925"/>
          <p14:tracePt t="95402" x="4551363" y="3995738"/>
          <p14:tracePt t="95409" x="4511675" y="4011613"/>
          <p14:tracePt t="95418" x="4464050" y="4035425"/>
          <p14:tracePt t="95424" x="4440238" y="4059238"/>
          <p14:tracePt t="95431" x="4424363" y="4067175"/>
          <p14:tracePt t="95439" x="4392613" y="4090988"/>
          <p14:tracePt t="95446" x="4360863" y="4106863"/>
          <p14:tracePt t="95454" x="4321175" y="4138613"/>
          <p14:tracePt t="95461" x="4297363" y="4146550"/>
          <p14:tracePt t="95472" x="4265613" y="4170363"/>
          <p14:tracePt t="95477" x="4241800" y="4186238"/>
          <p14:tracePt t="95485" x="4217988" y="4194175"/>
          <p14:tracePt t="95491" x="4184650" y="4217988"/>
          <p14:tracePt t="95500" x="4160838" y="4233863"/>
          <p14:tracePt t="95506" x="4129088" y="4249738"/>
          <p14:tracePt t="95514" x="4097338" y="4265613"/>
          <p14:tracePt t="95521" x="4057650" y="4291013"/>
          <p14:tracePt t="95529" x="4041775" y="4298950"/>
          <p14:tracePt t="95538" x="4010025" y="4306888"/>
          <p14:tracePt t="95544" x="3978275" y="4322763"/>
          <p14:tracePt t="95552" x="3946525" y="4330700"/>
          <p14:tracePt t="95559" x="3914775" y="4330700"/>
          <p14:tracePt t="95568" x="3890963" y="4338638"/>
          <p14:tracePt t="95574" x="3825875" y="4354513"/>
          <p14:tracePt t="95581" x="3770313" y="4362450"/>
          <p14:tracePt t="95589" x="3714750" y="4378325"/>
          <p14:tracePt t="95596" x="3643313" y="4394200"/>
          <p14:tracePt t="95604" x="3587750" y="4410075"/>
          <p14:tracePt t="95612" x="3532188" y="4433888"/>
          <p14:tracePt t="95620" x="3492500" y="4441825"/>
          <p14:tracePt t="95627" x="3443288" y="4457700"/>
          <p14:tracePt t="95635" x="3411538" y="4457700"/>
          <p14:tracePt t="95642" x="3371850" y="4457700"/>
          <p14:tracePt t="95650" x="3340100" y="4465638"/>
          <p14:tracePt t="95658" x="3316288" y="4465638"/>
          <p14:tracePt t="95664" x="3284538" y="4465638"/>
          <p14:tracePt t="95672" x="3252788" y="4465638"/>
          <p14:tracePt t="95679" x="3228975" y="4465638"/>
          <p14:tracePt t="95688" x="3189288" y="4465638"/>
          <p14:tracePt t="95694" x="3157538" y="4465638"/>
          <p14:tracePt t="95701" x="3125788" y="4465638"/>
          <p14:tracePt t="95709" x="3084513" y="4465638"/>
          <p14:tracePt t="95718" x="3044825" y="4465638"/>
          <p14:tracePt t="95724" x="3013075" y="4465638"/>
          <p14:tracePt t="95732" x="2989263" y="4465638"/>
          <p14:tracePt t="95739" x="2957513" y="4465638"/>
          <p14:tracePt t="95747" x="2933700" y="4465638"/>
          <p14:tracePt t="95754" x="2909888" y="4465638"/>
          <p14:tracePt t="95761" x="2878138" y="4465638"/>
          <p14:tracePt t="95770" x="2846388" y="4465638"/>
          <p14:tracePt t="95777" x="2822575" y="4465638"/>
          <p14:tracePt t="95785" x="2798763" y="4465638"/>
          <p14:tracePt t="95792" x="2774950" y="4465638"/>
          <p14:tracePt t="95799" x="2751138" y="4465638"/>
          <p14:tracePt t="95806" x="2725738" y="4465638"/>
          <p14:tracePt t="95814" x="2701925" y="4465638"/>
          <p14:tracePt t="95822" x="2678113" y="4465638"/>
          <p14:tracePt t="95829" x="2662238" y="4465638"/>
          <p14:tracePt t="95837" x="2646363" y="4465638"/>
          <p14:tracePt t="95844" x="2630488" y="4465638"/>
          <p14:tracePt t="95854" x="2622550" y="4465638"/>
          <p14:tracePt t="95860" x="2614613" y="4465638"/>
          <p14:tracePt t="95881" x="2606675" y="4465638"/>
          <p14:tracePt t="96011" x="2614613" y="4465638"/>
          <p14:tracePt t="96018" x="2630488" y="4465638"/>
          <p14:tracePt t="96025" x="2654300" y="4465638"/>
          <p14:tracePt t="96036" x="2693988" y="4465638"/>
          <p14:tracePt t="96040" x="2725738" y="4465638"/>
          <p14:tracePt t="96048" x="2759075" y="4465638"/>
          <p14:tracePt t="96056" x="2822575" y="4465638"/>
          <p14:tracePt t="96064" x="2878138" y="4465638"/>
          <p14:tracePt t="96072" x="2941638" y="4465638"/>
          <p14:tracePt t="96078" x="2989263" y="4465638"/>
          <p14:tracePt t="96086" x="3044825" y="4465638"/>
          <p14:tracePt t="96093" x="3076575" y="4465638"/>
          <p14:tracePt t="96102" x="3125788" y="4473575"/>
          <p14:tracePt t="96108" x="3149600" y="4473575"/>
          <p14:tracePt t="96115" x="3157538" y="4473575"/>
          <p14:tracePt t="96124" x="3165475" y="4473575"/>
          <p14:tracePt t="96258" x="3173413" y="4473575"/>
          <p14:tracePt t="96273" x="3181350" y="4473575"/>
          <p14:tracePt t="96289" x="3189288" y="4473575"/>
          <p14:tracePt t="96304" x="3197225" y="4473575"/>
          <p14:tracePt t="96318" x="3205163" y="4473575"/>
          <p14:tracePt t="96333" x="3221038" y="4473575"/>
          <p14:tracePt t="96340" x="3236913" y="4473575"/>
          <p14:tracePt t="96348" x="3244850" y="4481513"/>
          <p14:tracePt t="96356" x="3260725" y="4481513"/>
          <p14:tracePt t="96363" x="3276600" y="4489450"/>
          <p14:tracePt t="96371" x="3284538" y="4489450"/>
          <p14:tracePt t="96378" x="3292475" y="4489450"/>
          <p14:tracePt t="96386" x="3300413" y="4489450"/>
          <p14:tracePt t="96402" x="3308350" y="4489450"/>
          <p14:tracePt t="96416" x="3316288" y="4489450"/>
          <p14:tracePt t="100804" x="3316288" y="4410075"/>
          <p14:tracePt t="100806" x="3316288" y="4338638"/>
          <p14:tracePt t="100809" x="3316288" y="4322763"/>
          <p14:tracePt t="100809" x="3316288" y="4314825"/>
          <p14:tracePt t="100816" x="3316288" y="4298950"/>
          <p14:tracePt t="100824" x="3316288" y="4291013"/>
          <p14:tracePt t="101281" x="3308350" y="4291013"/>
          <p14:tracePt t="101289" x="3300413" y="4291013"/>
          <p14:tracePt t="101304" x="3300413" y="4281488"/>
          <p14:tracePt t="101313" x="3292475" y="4281488"/>
          <p14:tracePt t="101342" x="3284538" y="4281488"/>
          <p14:tracePt t="101365" x="3276600" y="4281488"/>
          <p14:tracePt t="101372" x="3268663" y="4281488"/>
          <p14:tracePt t="101387" x="3268663" y="4273550"/>
          <p14:tracePt t="101395" x="3260725" y="4273550"/>
          <p14:tracePt t="101410" x="3252788" y="4273550"/>
          <p14:tracePt t="101417" x="3252788" y="4265613"/>
          <p14:tracePt t="101424" x="3244850" y="4265613"/>
          <p14:tracePt t="101432" x="3236913" y="4257675"/>
          <p14:tracePt t="101447" x="3228975" y="4249738"/>
          <p14:tracePt t="101470" x="3228975" y="4241800"/>
          <p14:tracePt t="101477" x="3221038" y="4233863"/>
          <p14:tracePt t="101799" x="3221038" y="4225925"/>
          <p14:tracePt t="101831" x="3221038" y="4217988"/>
          <p14:tracePt t="101845" x="3221038" y="4210050"/>
          <p14:tracePt t="101867" x="3221038" y="4202113"/>
          <p14:tracePt t="101874" x="3221038" y="4186238"/>
          <p14:tracePt t="101882" x="3213100" y="4178300"/>
          <p14:tracePt t="101890" x="3205163" y="4170363"/>
          <p14:tracePt t="101898" x="3189288" y="4154488"/>
          <p14:tracePt t="101905" x="3173413" y="4138613"/>
          <p14:tracePt t="101913" x="3141663" y="4114800"/>
          <p14:tracePt t="101920" x="3117850" y="4090988"/>
          <p14:tracePt t="101927" x="3068638" y="4067175"/>
          <p14:tracePt t="101935" x="3021013" y="4035425"/>
          <p14:tracePt t="101942" x="2949575" y="3995738"/>
          <p14:tracePt t="101949" x="2886075" y="3963988"/>
          <p14:tracePt t="101957" x="2806700" y="3914775"/>
          <p14:tracePt t="101966" x="2733675" y="3883025"/>
          <p14:tracePt t="101972" x="2590800" y="3811588"/>
          <p14:tracePt t="101980" x="2471738" y="3748088"/>
          <p14:tracePt t="101987" x="2319338" y="3668713"/>
          <p14:tracePt t="101994" x="2176463" y="3605213"/>
          <p14:tracePt t="102002" x="2089150" y="3548063"/>
          <p14:tracePt t="102010" x="2017713" y="3516313"/>
          <p14:tracePt t="102017" x="1944688" y="3484563"/>
          <p14:tracePt t="102024" x="1881188" y="3452813"/>
          <p14:tracePt t="102033" x="1841500" y="3436938"/>
          <p14:tracePt t="102040" x="1825625" y="3421063"/>
          <p14:tracePt t="102048" x="1809750" y="3421063"/>
          <p14:tracePt t="102054" x="1809750" y="3413125"/>
          <p14:tracePt t="102063" x="1801813" y="3413125"/>
          <p14:tracePt t="102122" x="1801813" y="3405188"/>
          <p14:tracePt t="102137" x="1801813" y="3397250"/>
          <p14:tracePt t="102145" x="1801813" y="3389313"/>
          <p14:tracePt t="102152" x="1801813" y="3381375"/>
          <p14:tracePt t="102159" x="1793875" y="3373438"/>
          <p14:tracePt t="102167" x="1793875" y="3365500"/>
          <p14:tracePt t="102174" x="1793875" y="3357563"/>
          <p14:tracePt t="102182" x="1793875" y="3341688"/>
          <p14:tracePt t="102189" x="1785938" y="3309938"/>
          <p14:tracePt t="102198" x="1778000" y="3278188"/>
          <p14:tracePt t="102204" x="1770063" y="3244850"/>
          <p14:tracePt t="102213" x="1754188" y="3205163"/>
          <p14:tracePt t="102219" x="1738313" y="3189288"/>
          <p14:tracePt t="102228" x="1706563" y="3149600"/>
          <p14:tracePt t="102234" x="1682750" y="3117850"/>
          <p14:tracePt t="102242" x="1651000" y="3094038"/>
          <p14:tracePt t="102249" x="1633538" y="3078163"/>
          <p14:tracePt t="102257" x="1617663" y="3070225"/>
          <p14:tracePt t="102266" x="1609725" y="3062288"/>
          <p14:tracePt t="102287" x="1601788" y="3062288"/>
          <p14:tracePt t="102317" x="1593850" y="3062288"/>
          <p14:tracePt t="102324" x="1593850" y="3070225"/>
          <p14:tracePt t="102332" x="1593850" y="3078163"/>
          <p14:tracePt t="102354" x="1593850" y="3086100"/>
          <p14:tracePt t="102370" x="1593850" y="3094038"/>
          <p14:tracePt t="102384" x="1593850" y="3109913"/>
          <p14:tracePt t="102392" x="1601788" y="3117850"/>
          <p14:tracePt t="102399" x="1625600" y="3141663"/>
          <p14:tracePt t="102407" x="1651000" y="3157538"/>
          <p14:tracePt t="102415" x="1682750" y="3181350"/>
          <p14:tracePt t="102422" x="1722438" y="3197225"/>
          <p14:tracePt t="102429" x="1754188" y="3221038"/>
          <p14:tracePt t="102437" x="1785938" y="3244850"/>
          <p14:tracePt t="102446" x="1801813" y="3252788"/>
          <p14:tracePt t="102453" x="1833563" y="3270250"/>
          <p14:tracePt t="102460" x="1857375" y="3286125"/>
          <p14:tracePt t="102467" x="1881188" y="3302000"/>
          <p14:tracePt t="102474" x="1905000" y="3309938"/>
          <p14:tracePt t="102482" x="1905000" y="3317875"/>
          <p14:tracePt t="102489" x="1912938" y="3317875"/>
          <p14:tracePt t="102499" x="1912938" y="3325813"/>
          <p14:tracePt t="102504" x="1912938" y="3333750"/>
          <p14:tracePt t="102513" x="1912938" y="3341688"/>
          <p14:tracePt t="102519" x="1912938" y="3349625"/>
          <p14:tracePt t="102527" x="1912938" y="3373438"/>
          <p14:tracePt t="102534" x="1912938" y="3381375"/>
          <p14:tracePt t="102542" x="1905000" y="3397250"/>
          <p14:tracePt t="102549" x="1897063" y="3413125"/>
          <p14:tracePt t="102557" x="1881188" y="3436938"/>
          <p14:tracePt t="102565" x="1873250" y="3452813"/>
          <p14:tracePt t="102572" x="1865313" y="3468688"/>
          <p14:tracePt t="102580" x="1857375" y="3484563"/>
          <p14:tracePt t="102587" x="1841500" y="3516313"/>
          <p14:tracePt t="102595" x="1825625" y="3540125"/>
          <p14:tracePt t="102602" x="1825625" y="3563938"/>
          <p14:tracePt t="102610" x="1809750" y="3587750"/>
          <p14:tracePt t="102617" x="1801813" y="3613150"/>
          <p14:tracePt t="102624" x="1793875" y="3636963"/>
          <p14:tracePt t="102632" x="1778000" y="3644900"/>
          <p14:tracePt t="102639" x="1778000" y="3652838"/>
          <p14:tracePt t="102700" x="1770063" y="3652838"/>
          <p14:tracePt t="102722" x="1762125" y="3652838"/>
          <p14:tracePt t="102730" x="1762125" y="3644900"/>
          <p14:tracePt t="102745" x="1754188" y="3636963"/>
          <p14:tracePt t="102752" x="1746250" y="3621088"/>
          <p14:tracePt t="102761" x="1738313" y="3613150"/>
          <p14:tracePt t="102767" x="1722438" y="3595688"/>
          <p14:tracePt t="102774" x="1706563" y="3579813"/>
          <p14:tracePt t="102782" x="1698625" y="3579813"/>
          <p14:tracePt t="102791" x="1674813" y="3556000"/>
          <p14:tracePt t="102798" x="1651000" y="3548063"/>
          <p14:tracePt t="102804" x="1625600" y="3524250"/>
          <p14:tracePt t="102812" x="1601788" y="3516313"/>
          <p14:tracePt t="102819" x="1570038" y="3508375"/>
          <p14:tracePt t="102827" x="1546225" y="3500438"/>
          <p14:tracePt t="102834" x="1530350" y="3500438"/>
          <p14:tracePt t="102842" x="1506538" y="3500438"/>
          <p14:tracePt t="102849" x="1490663" y="3500438"/>
          <p14:tracePt t="102858" x="1466850" y="3500438"/>
          <p14:tracePt t="102865" x="1443038" y="3500438"/>
          <p14:tracePt t="102872" x="1419225" y="3500438"/>
          <p14:tracePt t="102880" x="1403350" y="3508375"/>
          <p14:tracePt t="102888" x="1379538" y="3516313"/>
          <p14:tracePt t="102899" x="1347788" y="3532188"/>
          <p14:tracePt t="102902" x="1316038" y="3532188"/>
          <p14:tracePt t="102910" x="1292225" y="3532188"/>
          <p14:tracePt t="102917" x="1266825" y="3540125"/>
          <p14:tracePt t="102924" x="1243013" y="3548063"/>
          <p14:tracePt t="102932" x="1227138" y="3556000"/>
          <p14:tracePt t="103042" x="1235075" y="3556000"/>
          <p14:tracePt t="103100" x="1243013" y="3556000"/>
          <p14:tracePt t="103138" x="1250950" y="3556000"/>
          <p14:tracePt t="103151" x="1258888" y="3556000"/>
          <p14:tracePt t="103157" x="1266825" y="3556000"/>
          <p14:tracePt t="103165" x="1284288" y="3556000"/>
          <p14:tracePt t="103172" x="1292225" y="3556000"/>
          <p14:tracePt t="103181" x="1308100" y="3556000"/>
          <p14:tracePt t="103187" x="1331913" y="3556000"/>
          <p14:tracePt t="103196" x="1355725" y="3556000"/>
          <p14:tracePt t="103202" x="1387475" y="3563938"/>
          <p14:tracePt t="103210" x="1419225" y="3563938"/>
          <p14:tracePt t="103217" x="1490663" y="3579813"/>
          <p14:tracePt t="103224" x="1554163" y="3587750"/>
          <p14:tracePt t="103232" x="1633538" y="3595688"/>
          <p14:tracePt t="103240" x="1722438" y="3621088"/>
          <p14:tracePt t="103248" x="1801813" y="3629025"/>
          <p14:tracePt t="103254" x="1920875" y="3644900"/>
          <p14:tracePt t="103263" x="2057400" y="3652838"/>
          <p14:tracePt t="103270" x="2192338" y="3660775"/>
          <p14:tracePt t="103278" x="2335213" y="3684588"/>
          <p14:tracePt t="103284" x="2455863" y="3684588"/>
          <p14:tracePt t="103292" x="2551113" y="3700463"/>
          <p14:tracePt t="103299" x="2670175" y="3724275"/>
          <p14:tracePt t="103307" x="2774950" y="3740150"/>
          <p14:tracePt t="103315" x="2862263" y="3756025"/>
          <p14:tracePt t="103322" x="2949575" y="3763963"/>
          <p14:tracePt t="103331" x="3021013" y="3779838"/>
          <p14:tracePt t="103337" x="3092450" y="3795713"/>
          <p14:tracePt t="103345" x="3125788" y="3811588"/>
          <p14:tracePt t="103352" x="3189288" y="3827463"/>
          <p14:tracePt t="103360" x="3244850" y="3843338"/>
          <p14:tracePt t="103367" x="3308350" y="3867150"/>
          <p14:tracePt t="103374" x="3348038" y="3883025"/>
          <p14:tracePt t="103383" x="3395663" y="3898900"/>
          <p14:tracePt t="103390" x="3443288" y="3914775"/>
          <p14:tracePt t="103398" x="3476625" y="3930650"/>
          <p14:tracePt t="103404" x="3524250" y="3948113"/>
          <p14:tracePt t="103413" x="3571875" y="3971925"/>
          <p14:tracePt t="103420" x="3611563" y="3979863"/>
          <p14:tracePt t="103429" x="3643313" y="3987800"/>
          <p14:tracePt t="103435" x="3675063" y="4003675"/>
          <p14:tracePt t="103443" x="3706813" y="4011613"/>
          <p14:tracePt t="103450" x="3730625" y="4027488"/>
          <p14:tracePt t="103457" x="3754438" y="4035425"/>
          <p14:tracePt t="103466" x="3770313" y="4035425"/>
          <p14:tracePt t="103472" x="3778250" y="4043363"/>
          <p14:tracePt t="103563" x="3778250" y="4035425"/>
          <p14:tracePt t="103570" x="3778250" y="4027488"/>
          <p14:tracePt t="103585" x="3778250" y="4019550"/>
          <p14:tracePt t="103594" x="3778250" y="4011613"/>
          <p14:tracePt t="103600" x="3786188" y="3995738"/>
          <p14:tracePt t="103608" x="3786188" y="3979863"/>
          <p14:tracePt t="103617" x="3794125" y="3956050"/>
          <p14:tracePt t="103622" x="3794125" y="3930650"/>
          <p14:tracePt t="103632" x="3802063" y="3906838"/>
          <p14:tracePt t="103637" x="3802063" y="3883025"/>
          <p14:tracePt t="103647" x="3810000" y="3859213"/>
          <p14:tracePt t="103652" x="3810000" y="3835400"/>
          <p14:tracePt t="103662" x="3817938" y="3819525"/>
          <p14:tracePt t="103667" x="3817938" y="3811588"/>
          <p14:tracePt t="103675" x="3825875" y="3795713"/>
          <p14:tracePt t="103683" x="3825875" y="3787775"/>
          <p14:tracePt t="103690" x="3825875" y="3779838"/>
          <p14:tracePt t="103705" x="3825875" y="3771900"/>
          <p14:tracePt t="103743" x="3825875" y="3763963"/>
          <p14:tracePt t="103749" x="3825875" y="3756025"/>
          <p14:tracePt t="103757" x="3817938" y="3748088"/>
          <p14:tracePt t="103765" x="3810000" y="3740150"/>
          <p14:tracePt t="103772" x="3786188" y="3716338"/>
          <p14:tracePt t="103781" x="3746500" y="3700463"/>
          <p14:tracePt t="103787" x="3714750" y="3684588"/>
          <p14:tracePt t="103795" x="3683000" y="3676650"/>
          <p14:tracePt t="103802" x="3667125" y="3668713"/>
          <p14:tracePt t="103811" x="3651250" y="3668713"/>
          <p14:tracePt t="103818" x="3643313" y="3668713"/>
          <p14:tracePt t="103825" x="3635375" y="3668713"/>
          <p14:tracePt t="103840" x="3619500" y="3668713"/>
          <p14:tracePt t="103864" x="3611563" y="3684588"/>
          <p14:tracePt t="103870" x="3603625" y="3692525"/>
          <p14:tracePt t="103880" x="3603625" y="3716338"/>
          <p14:tracePt t="103897" x="3587750" y="3756025"/>
          <p14:tracePt t="103900" x="3587750" y="3795713"/>
          <p14:tracePt t="103909" x="3587750" y="3811588"/>
          <p14:tracePt t="103916" x="3587750" y="3843338"/>
          <p14:tracePt t="103922" x="3587750" y="3875088"/>
          <p14:tracePt t="103931" x="3587750" y="3898900"/>
          <p14:tracePt t="103937" x="3587750" y="3930650"/>
          <p14:tracePt t="103945" x="3587750" y="3948113"/>
          <p14:tracePt t="103952" x="3587750" y="3963988"/>
          <p14:tracePt t="103962" x="3595688" y="3971925"/>
          <p14:tracePt t="103967" x="3595688" y="3987800"/>
          <p14:tracePt t="103975" x="3603625" y="3995738"/>
          <p14:tracePt t="103982" x="3603625" y="4003675"/>
          <p14:tracePt t="103990" x="3611563" y="4003675"/>
          <p14:tracePt t="103998" x="3611563" y="4011613"/>
          <p14:tracePt t="104014" x="3619500" y="4011613"/>
          <p14:tracePt t="104035" x="3619500" y="4019550"/>
          <p14:tracePt t="104044" x="3627438" y="4019550"/>
          <p14:tracePt t="104050" x="3635375" y="4027488"/>
          <p14:tracePt t="104057" x="3643313" y="4027488"/>
          <p14:tracePt t="104072" x="3651250" y="4035425"/>
          <p14:tracePt t="104081" x="3651250" y="4043363"/>
          <p14:tracePt t="104087" x="3659188" y="4043363"/>
          <p14:tracePt t="104102" x="3667125" y="4043363"/>
          <p14:tracePt t="105556" x="3667125" y="4051300"/>
          <p14:tracePt t="105572" x="3667125" y="4059238"/>
          <p14:tracePt t="105580" x="3675063" y="4059238"/>
          <p14:tracePt t="105587" x="3675063" y="4075113"/>
          <p14:tracePt t="105595" x="3675063" y="4083050"/>
          <p14:tracePt t="105602" x="3675063" y="4090988"/>
          <p14:tracePt t="105609" x="3675063" y="4098925"/>
          <p14:tracePt t="105617" x="3683000" y="4114800"/>
          <p14:tracePt t="105625" x="3683000" y="4130675"/>
          <p14:tracePt t="105632" x="3690938" y="4138613"/>
          <p14:tracePt t="105639" x="3690938" y="4162425"/>
          <p14:tracePt t="105647" x="3706813" y="4186238"/>
          <p14:tracePt t="105655" x="3722688" y="4210050"/>
          <p14:tracePt t="105662" x="3730625" y="4225925"/>
          <p14:tracePt t="105669" x="3754438" y="4257675"/>
          <p14:tracePt t="105677" x="3762375" y="4273550"/>
          <p14:tracePt t="105684" x="3778250" y="4298950"/>
          <p14:tracePt t="105693" x="3778250" y="4306888"/>
          <p14:tracePt t="105701" x="3794125" y="4330700"/>
          <p14:tracePt t="105707" x="3802063" y="4338638"/>
          <p14:tracePt t="105714" x="3802063" y="4354513"/>
          <p14:tracePt t="105722" x="3802063" y="4362450"/>
          <p14:tracePt t="105729" x="3810000" y="4370388"/>
          <p14:tracePt t="105737" x="3810000" y="4378325"/>
          <p14:tracePt t="105745" x="3810000" y="4394200"/>
          <p14:tracePt t="105752" x="3817938" y="4410075"/>
          <p14:tracePt t="105760" x="3817938" y="4425950"/>
          <p14:tracePt t="105767" x="3817938" y="4449763"/>
          <p14:tracePt t="105775" x="3817938" y="4465638"/>
          <p14:tracePt t="105782" x="3817938" y="4489450"/>
          <p14:tracePt t="105790" x="3825875" y="4505325"/>
          <p14:tracePt t="105797" x="3843338" y="4521200"/>
          <p14:tracePt t="105804" x="3851275" y="4545013"/>
          <p14:tracePt t="105812" x="3867150" y="4560888"/>
          <p14:tracePt t="105820" x="3890963" y="4576763"/>
          <p14:tracePt t="105828" x="3906838" y="4576763"/>
          <p14:tracePt t="105834" x="3930650" y="4592638"/>
          <p14:tracePt t="105843" x="3946525" y="4600575"/>
          <p14:tracePt t="105849" x="3970338" y="4600575"/>
          <p14:tracePt t="105857" x="3994150" y="4608513"/>
          <p14:tracePt t="105864" x="4017963" y="4616450"/>
          <p14:tracePt t="105872" x="4033838" y="4616450"/>
          <p14:tracePt t="105887" x="4041775" y="4616450"/>
          <p14:tracePt t="105902" x="4049713" y="4616450"/>
          <p14:tracePt t="105909" x="4057650" y="4616450"/>
          <p14:tracePt t="105925" x="4065588" y="4616450"/>
          <p14:tracePt t="105939" x="4073525" y="4616450"/>
          <p14:tracePt t="105954" x="4089400" y="4616450"/>
          <p14:tracePt t="105962" x="4097338" y="4616450"/>
          <p14:tracePt t="105969" x="4105275" y="4616450"/>
          <p14:tracePt t="105979" x="4121150" y="4608513"/>
          <p14:tracePt t="105984" x="4129088" y="4608513"/>
          <p14:tracePt t="105993" x="4137025" y="4608513"/>
          <p14:tracePt t="105999" x="4152900" y="4608513"/>
          <p14:tracePt t="106008" x="4160838" y="4600575"/>
          <p14:tracePt t="106014" x="4168775" y="4600575"/>
          <p14:tracePt t="106022" x="4176713" y="4600575"/>
          <p14:tracePt t="106063" x="4184650" y="4600575"/>
          <p14:tracePt t="106082" x="4192588" y="4600575"/>
          <p14:tracePt t="106091" x="4200525" y="4600575"/>
          <p14:tracePt t="106105" x="4210050" y="4600575"/>
          <p14:tracePt t="106113" x="4217988" y="4600575"/>
          <p14:tracePt t="106121" x="4233863" y="4600575"/>
          <p14:tracePt t="106128" x="4249738" y="4600575"/>
          <p14:tracePt t="106135" x="4265613" y="4600575"/>
          <p14:tracePt t="106143" x="4281488" y="4600575"/>
          <p14:tracePt t="106150" x="4305300" y="4600575"/>
          <p14:tracePt t="106158" x="4329113" y="4608513"/>
          <p14:tracePt t="106164" x="4352925" y="4608513"/>
          <p14:tracePt t="106172" x="4376738" y="4608513"/>
          <p14:tracePt t="106180" x="4400550" y="4616450"/>
          <p14:tracePt t="106248" x="4392613" y="4616450"/>
          <p14:tracePt t="106255" x="4368800" y="4616450"/>
          <p14:tracePt t="106264" x="4352925" y="4616450"/>
          <p14:tracePt t="106269" x="4329113" y="4608513"/>
          <p14:tracePt t="106278" x="4281488" y="4600575"/>
          <p14:tracePt t="106285" x="4249738" y="4592638"/>
          <p14:tracePt t="106294" x="4210050" y="4592638"/>
          <p14:tracePt t="106299" x="4176713" y="4592638"/>
          <p14:tracePt t="106308" x="4144963" y="4592638"/>
          <p14:tracePt t="106315" x="4113213" y="4584700"/>
          <p14:tracePt t="106322" x="4097338" y="4584700"/>
          <p14:tracePt t="106329" x="4089400" y="4584700"/>
          <p14:tracePt t="106383" x="4081463" y="4584700"/>
          <p14:tracePt t="106793" x="4089400" y="4584700"/>
          <p14:tracePt t="106802" x="4105275" y="4584700"/>
          <p14:tracePt t="106810" x="4129088" y="4584700"/>
          <p14:tracePt t="106817" x="4160838" y="4584700"/>
          <p14:tracePt t="106825" x="4217988" y="4584700"/>
          <p14:tracePt t="106832" x="4257675" y="4592638"/>
          <p14:tracePt t="106839" x="4321175" y="4592638"/>
          <p14:tracePt t="106847" x="4400550" y="4600575"/>
          <p14:tracePt t="106854" x="4471988" y="4608513"/>
          <p14:tracePt t="106862" x="4559300" y="4616450"/>
          <p14:tracePt t="106869" x="4648200" y="4624388"/>
          <p14:tracePt t="106878" x="4727575" y="4624388"/>
          <p14:tracePt t="106886" x="4822825" y="4641850"/>
          <p14:tracePt t="106894" x="4910138" y="4641850"/>
          <p14:tracePt t="106899" x="4999038" y="4649788"/>
          <p14:tracePt t="106909" x="5078413" y="4649788"/>
          <p14:tracePt t="106914" x="5165725" y="4649788"/>
          <p14:tracePt t="106922" x="5229225" y="4649788"/>
          <p14:tracePt t="106930" x="5284788" y="4649788"/>
          <p14:tracePt t="106937" x="5341938" y="4657725"/>
          <p14:tracePt t="106945" x="5373688" y="4657725"/>
          <p14:tracePt t="106952" x="5405438" y="4657725"/>
          <p14:tracePt t="106961" x="5437188" y="4665663"/>
          <p14:tracePt t="106967" x="5476875" y="4665663"/>
          <p14:tracePt t="106976" x="5508625" y="4665663"/>
          <p14:tracePt t="106982" x="5548313" y="4673600"/>
          <p14:tracePt t="106990" x="5588000" y="4689475"/>
          <p14:tracePt t="106997" x="5643563" y="4689475"/>
          <p14:tracePt t="107004" x="5684838" y="4705350"/>
          <p14:tracePt t="107012" x="5724525" y="4713288"/>
          <p14:tracePt t="107020" x="5764213" y="4721225"/>
          <p14:tracePt t="107029" x="5788025" y="4729163"/>
          <p14:tracePt t="107034" x="5811838" y="4729163"/>
          <p14:tracePt t="107044" x="5827713" y="4737100"/>
          <p14:tracePt t="107049" x="5835650" y="4737100"/>
          <p14:tracePt t="107058" x="5843588" y="4737100"/>
          <p14:tracePt t="107259" x="5851525" y="4737100"/>
          <p14:tracePt t="107267" x="5867400" y="4737100"/>
          <p14:tracePt t="107275" x="5875338" y="4737100"/>
          <p14:tracePt t="107282" x="5891213" y="4737100"/>
          <p14:tracePt t="107290" x="5922963" y="4745038"/>
          <p14:tracePt t="107297" x="5962650" y="4745038"/>
          <p14:tracePt t="107304" x="5986463" y="4745038"/>
          <p14:tracePt t="107312" x="6026150" y="4752975"/>
          <p14:tracePt t="107320" x="6075363" y="4752975"/>
          <p14:tracePt t="107327" x="6138863" y="4752975"/>
          <p14:tracePt t="107334" x="6194425" y="4752975"/>
          <p14:tracePt t="107342" x="6249988" y="4752975"/>
          <p14:tracePt t="107350" x="6289675" y="4752975"/>
          <p14:tracePt t="107358" x="6321425" y="4752975"/>
          <p14:tracePt t="107364" x="6369050" y="4752975"/>
          <p14:tracePt t="107372" x="6402388" y="4752975"/>
          <p14:tracePt t="107379" x="6418263" y="4752975"/>
          <p14:tracePt t="107387" x="6426200" y="4752975"/>
          <p14:tracePt t="107394" x="6434138" y="4752975"/>
          <p14:tracePt t="107410" x="6442075" y="4752975"/>
          <p14:tracePt t="107447" x="6426200" y="4752975"/>
          <p14:tracePt t="107454" x="6392863" y="4745038"/>
          <p14:tracePt t="107462" x="6369050" y="4745038"/>
          <p14:tracePt t="107470" x="6321425" y="4737100"/>
          <p14:tracePt t="107479" x="6273800" y="4721225"/>
          <p14:tracePt t="107484" x="6210300" y="4705350"/>
          <p14:tracePt t="107492" x="6146800" y="4697413"/>
          <p14:tracePt t="107500" x="6067425" y="4673600"/>
          <p14:tracePt t="107509" x="6002338" y="4665663"/>
          <p14:tracePt t="107514" x="5962650" y="4657725"/>
          <p14:tracePt t="107522" x="5899150" y="4657725"/>
          <p14:tracePt t="107529" x="5843588" y="4657725"/>
          <p14:tracePt t="107537" x="5788025" y="4657725"/>
          <p14:tracePt t="107544" x="5756275" y="4657725"/>
          <p14:tracePt t="107552" x="5724525" y="4649788"/>
          <p14:tracePt t="107561" x="5700713" y="4649788"/>
          <p14:tracePt t="107567" x="5692775" y="4649788"/>
          <p14:tracePt t="107574" x="5684838" y="4649788"/>
          <p14:tracePt t="107582" x="5676900" y="4649788"/>
          <p14:tracePt t="107590" x="5659438" y="4649788"/>
          <p14:tracePt t="107604" x="5651500" y="4649788"/>
          <p14:tracePt t="107703" x="5676900" y="4649788"/>
          <p14:tracePt t="107712" x="5700713" y="4649788"/>
          <p14:tracePt t="107718" x="5740400" y="4657725"/>
          <p14:tracePt t="107727" x="5772150" y="4665663"/>
          <p14:tracePt t="107733" x="5835650" y="4673600"/>
          <p14:tracePt t="107744" x="5891213" y="4681538"/>
          <p14:tracePt t="107749" x="5946775" y="4689475"/>
          <p14:tracePt t="107756" x="5994400" y="4689475"/>
          <p14:tracePt t="107764" x="6034088" y="4697413"/>
          <p14:tracePt t="107770" x="6067425" y="4697413"/>
          <p14:tracePt t="107779" x="6099175" y="4697413"/>
          <p14:tracePt t="107785" x="6130925" y="4697413"/>
          <p14:tracePt t="107793" x="6146800" y="4697413"/>
          <p14:tracePt t="107800" x="6162675" y="4697413"/>
          <p14:tracePt t="107816" x="6170613" y="4697413"/>
          <p14:tracePt t="107838" x="6178550" y="4697413"/>
          <p14:tracePt t="107936" x="6186488" y="4697413"/>
          <p14:tracePt t="107944" x="6194425" y="4697413"/>
          <p14:tracePt t="107951" x="6210300" y="4697413"/>
          <p14:tracePt t="107958" x="6234113" y="4697413"/>
          <p14:tracePt t="107965" x="6265863" y="4697413"/>
          <p14:tracePt t="107974" x="6289675" y="4697413"/>
          <p14:tracePt t="107980" x="6337300" y="4697413"/>
          <p14:tracePt t="107988" x="6384925" y="4705350"/>
          <p14:tracePt t="107996" x="6450013" y="4705350"/>
          <p14:tracePt t="108003" x="6521450" y="4705350"/>
          <p14:tracePt t="108012" x="6584950" y="4705350"/>
          <p14:tracePt t="108018" x="6648450" y="4705350"/>
          <p14:tracePt t="108026" x="6688138" y="4705350"/>
          <p14:tracePt t="108033" x="6751638" y="4705350"/>
          <p14:tracePt t="108043" x="6777038" y="4705350"/>
          <p14:tracePt t="108048" x="6784975" y="4705350"/>
          <p14:tracePt t="108055" x="6792913" y="4705350"/>
          <p14:tracePt t="108154" x="6784975" y="4705350"/>
          <p14:tracePt t="108168" x="6777038" y="4705350"/>
          <p14:tracePt t="108176" x="6769100" y="4705350"/>
          <p14:tracePt t="108183" x="6769100" y="4713288"/>
          <p14:tracePt t="108193" x="6759575" y="4713288"/>
          <p14:tracePt t="108206" x="6751638" y="4713288"/>
          <p14:tracePt t="108213" x="6735763" y="4713288"/>
          <p14:tracePt t="108221" x="6696075" y="4713288"/>
          <p14:tracePt t="108229" x="6664325" y="4713288"/>
          <p14:tracePt t="108235" x="6632575" y="4713288"/>
          <p14:tracePt t="108245" x="6584950" y="4713288"/>
          <p14:tracePt t="108250" x="6529388" y="4705350"/>
          <p14:tracePt t="108260" x="6481763" y="4697413"/>
          <p14:tracePt t="108265" x="6426200" y="4689475"/>
          <p14:tracePt t="108274" x="6369050" y="4689475"/>
          <p14:tracePt t="108280" x="6321425" y="4681538"/>
          <p14:tracePt t="108288" x="6265863" y="4665663"/>
          <p14:tracePt t="108296" x="6218238" y="4665663"/>
          <p14:tracePt t="108303" x="6162675" y="4649788"/>
          <p14:tracePt t="108311" x="6115050" y="4641850"/>
          <p14:tracePt t="108318" x="6051550" y="4624388"/>
          <p14:tracePt t="108326" x="6002338" y="4616450"/>
          <p14:tracePt t="108334" x="5954713" y="4608513"/>
          <p14:tracePt t="108343" x="5891213" y="4592638"/>
          <p14:tracePt t="108348" x="5835650" y="4592638"/>
          <p14:tracePt t="108356" x="5788025" y="4584700"/>
          <p14:tracePt t="108365" x="5748338" y="4576763"/>
          <p14:tracePt t="108370" x="5716588" y="4576763"/>
          <p14:tracePt t="108379" x="5700713" y="4576763"/>
          <p14:tracePt t="108385" x="5684838" y="4576763"/>
          <p14:tracePt t="108395" x="5676900" y="4576763"/>
          <p14:tracePt t="108409" x="5676900" y="4568825"/>
          <p14:tracePt t="108415" x="5667375" y="4568825"/>
          <p14:tracePt t="108430" x="5659438" y="4568825"/>
          <p14:tracePt t="108446" x="5651500" y="4560888"/>
          <p14:tracePt t="108453" x="5643563" y="4560888"/>
          <p14:tracePt t="108468" x="5627688" y="4560888"/>
          <p14:tracePt t="108480" x="5611813" y="4560888"/>
          <p14:tracePt t="108482" x="5603875" y="4560888"/>
          <p14:tracePt t="108492" x="5595938" y="4560888"/>
          <p14:tracePt t="108506" x="5588000" y="4560888"/>
          <p14:tracePt t="108513" x="5580063" y="4560888"/>
          <p14:tracePt t="109374" x="5572125" y="4552950"/>
          <p14:tracePt t="109382" x="5564188" y="4537075"/>
          <p14:tracePt t="109389" x="5556250" y="4537075"/>
          <p14:tracePt t="109397" x="5548313" y="4529138"/>
          <p14:tracePt t="109412" x="5548313" y="4521200"/>
          <p14:tracePt t="109419" x="5540375" y="4521200"/>
          <p14:tracePt t="109427" x="5540375" y="4513263"/>
          <p14:tracePt t="109495" x="5532438" y="4513263"/>
          <p14:tracePt t="109658" x="5532438" y="4505325"/>
          <p14:tracePt t="113619" x="5532438" y="4497388"/>
          <p14:tracePt t="114616" x="5540375" y="4497388"/>
          <p14:tracePt t="114632" x="5548313" y="4497388"/>
          <p14:tracePt t="114640" x="5556250" y="4497388"/>
          <p14:tracePt t="114655" x="5564188" y="4497388"/>
          <p14:tracePt t="114671" x="5572125" y="4497388"/>
          <p14:tracePt t="114686" x="5580063" y="4497388"/>
          <p14:tracePt t="114699" x="5588000" y="4497388"/>
          <p14:tracePt t="114714" x="5595938" y="4497388"/>
          <p14:tracePt t="114730" x="5603875" y="4497388"/>
          <p14:tracePt t="114745" x="5611813" y="4497388"/>
          <p14:tracePt t="114752" x="5619750" y="4497388"/>
          <p14:tracePt t="114760" x="5627688" y="4497388"/>
          <p14:tracePt t="114767" x="5643563" y="4489450"/>
          <p14:tracePt t="114775" x="5651500" y="4489450"/>
          <p14:tracePt t="114782" x="5676900" y="4481513"/>
          <p14:tracePt t="114790" x="5684838" y="4481513"/>
          <p14:tracePt t="114797" x="5700713" y="4481513"/>
          <p14:tracePt t="114806" x="5716588" y="4481513"/>
          <p14:tracePt t="114812" x="5748338" y="4473575"/>
          <p14:tracePt t="114821" x="5772150" y="4473575"/>
          <p14:tracePt t="114827" x="5795963" y="4473575"/>
          <p14:tracePt t="114836" x="5811838" y="4473575"/>
          <p14:tracePt t="114842" x="5819775" y="4473575"/>
          <p14:tracePt t="114851" x="5835650" y="4465638"/>
          <p14:tracePt t="114857" x="5851525" y="4465638"/>
          <p14:tracePt t="114865" x="5859463" y="4465638"/>
          <p14:tracePt t="114872" x="5867400" y="4457700"/>
          <p14:tracePt t="114880" x="5875338" y="4457700"/>
          <p14:tracePt t="114888" x="5883275" y="4457700"/>
          <p14:tracePt t="114895" x="5891213" y="4457700"/>
          <p14:tracePt t="114903" x="5907088" y="4449763"/>
          <p14:tracePt t="114910" x="5915025" y="4449763"/>
          <p14:tracePt t="114918" x="5915025" y="4441825"/>
          <p14:tracePt t="114924" x="5930900" y="4441825"/>
          <p14:tracePt t="114940" x="5938838" y="4441825"/>
          <p14:tracePt t="114986" x="5946775" y="4441825"/>
          <p14:tracePt t="115389" x="5954713" y="4433888"/>
          <p14:tracePt t="115396" x="5962650" y="4433888"/>
          <p14:tracePt t="115412" x="5970588" y="4425950"/>
          <p14:tracePt t="115420" x="5978525" y="4425950"/>
          <p14:tracePt t="115427" x="5978525" y="4418013"/>
          <p14:tracePt t="115435" x="5986463" y="4418013"/>
          <p14:tracePt t="115442" x="6002338" y="4418013"/>
          <p14:tracePt t="115450" x="6002338" y="4410075"/>
          <p14:tracePt t="115458" x="6010275" y="4410075"/>
          <p14:tracePt t="115464" x="6026150" y="4402138"/>
          <p14:tracePt t="115472" x="6034088" y="4394200"/>
          <p14:tracePt t="115480" x="6043613" y="4394200"/>
          <p14:tracePt t="115488" x="6051550" y="4386263"/>
          <p14:tracePt t="115495" x="6067425" y="4378325"/>
          <p14:tracePt t="115503" x="6083300" y="4378325"/>
          <p14:tracePt t="115510" x="6107113" y="4362450"/>
          <p14:tracePt t="115518" x="6122988" y="4354513"/>
          <p14:tracePt t="115525" x="6146800" y="4338638"/>
          <p14:tracePt t="115532" x="6154738" y="4330700"/>
          <p14:tracePt t="115540" x="6162675" y="4330700"/>
          <p14:tracePt t="115555" x="6170613" y="4330700"/>
          <p14:tracePt t="115562" x="6170613" y="4322763"/>
          <p14:tracePt t="115577" x="6178550" y="4322763"/>
          <p14:tracePt t="115592" x="6186488" y="4322763"/>
          <p14:tracePt t="115615" x="6186488" y="4314825"/>
          <p14:tracePt t="115644" x="6194425" y="4314825"/>
          <p14:tracePt t="115653" x="6194425" y="4306888"/>
          <p14:tracePt t="115668" x="6202363" y="4306888"/>
          <p14:tracePt t="115691" x="6210300" y="4306888"/>
          <p14:tracePt t="115712" x="6210300" y="4298950"/>
          <p14:tracePt t="115720" x="6218238" y="4298950"/>
          <p14:tracePt t="115752" x="6218238" y="4291013"/>
          <p14:tracePt t="115757" x="6226175" y="4291013"/>
          <p14:tracePt t="115780" x="6226175" y="4281488"/>
          <p14:tracePt t="115788" x="6234113" y="4281488"/>
          <p14:tracePt t="115810" x="6234113" y="4273550"/>
          <p14:tracePt t="115818" x="6242050" y="4273550"/>
          <p14:tracePt t="115840" x="6242050" y="4265613"/>
          <p14:tracePt t="115847" x="6249988" y="4265613"/>
          <p14:tracePt t="115870" x="6249988" y="4257675"/>
          <p14:tracePt t="115893" x="6257925" y="4257675"/>
          <p14:tracePt t="115901" x="6257925" y="4249738"/>
          <p14:tracePt t="115923" x="6257925" y="4241800"/>
          <p14:tracePt t="116002" x="6257925" y="4233863"/>
          <p14:tracePt t="116024" x="6265863" y="4233863"/>
          <p14:tracePt t="116033" x="6265863" y="4225925"/>
          <p14:tracePt t="116077" x="6273800" y="4225925"/>
          <p14:tracePt t="116129" x="6273800" y="4217988"/>
          <p14:tracePt t="116174" x="6281738" y="4217988"/>
          <p14:tracePt t="116180" x="6281738" y="4210050"/>
          <p14:tracePt t="116234" x="6281738" y="4202113"/>
          <p14:tracePt t="116608" x="6289675" y="4202113"/>
          <p14:tracePt t="116614" x="6305550" y="4202113"/>
          <p14:tracePt t="116627" x="6313488" y="4202113"/>
          <p14:tracePt t="116630" x="6329363" y="4202113"/>
          <p14:tracePt t="116637" x="6337300" y="4202113"/>
          <p14:tracePt t="116644" x="6361113" y="4202113"/>
          <p14:tracePt t="116657" x="6376988" y="4202113"/>
          <p14:tracePt t="116660" x="6402388" y="4194175"/>
          <p14:tracePt t="116668" x="6410325" y="4194175"/>
          <p14:tracePt t="116675" x="6426200" y="4194175"/>
          <p14:tracePt t="116684" x="6442075" y="4186238"/>
          <p14:tracePt t="116696" x="6450013" y="4186238"/>
          <p14:tracePt t="116705" x="6465888" y="4186238"/>
          <p14:tracePt t="116713" x="6481763" y="4186238"/>
          <p14:tracePt t="116718" x="6497638" y="4186238"/>
          <p14:tracePt t="116725" x="6513513" y="4186238"/>
          <p14:tracePt t="116734" x="6529388" y="4186238"/>
          <p14:tracePt t="116740" x="6553200" y="4186238"/>
          <p14:tracePt t="116747" x="6577013" y="4194175"/>
          <p14:tracePt t="116755" x="6624638" y="4194175"/>
          <p14:tracePt t="116763" x="6648450" y="4194175"/>
          <p14:tracePt t="116771" x="6672263" y="4202113"/>
          <p14:tracePt t="116778" x="6696075" y="4210050"/>
          <p14:tracePt t="116786" x="6704013" y="4210050"/>
          <p14:tracePt t="116793" x="6704013" y="4202113"/>
          <p14:tracePt t="116801" x="6719888" y="4202113"/>
          <p14:tracePt t="116809" x="6735763" y="4202113"/>
          <p14:tracePt t="117459" x="6727825" y="4217988"/>
          <p14:tracePt t="117467" x="6704013" y="4249738"/>
          <p14:tracePt t="117475" x="6672263" y="4281488"/>
          <p14:tracePt t="117483" x="6648450" y="4306888"/>
          <p14:tracePt t="117490" x="6600825" y="4354513"/>
          <p14:tracePt t="117497" x="6569075" y="4386263"/>
          <p14:tracePt t="117504" x="6529388" y="4418013"/>
          <p14:tracePt t="117512" x="6505575" y="4433888"/>
          <p14:tracePt t="117519" x="6481763" y="4449763"/>
          <p14:tracePt t="117527" x="6473825" y="4457700"/>
          <p14:tracePt t="117536" x="6465888" y="4457700"/>
          <p14:tracePt t="117542" x="6465888" y="4465638"/>
          <p14:tracePt t="117647" x="6457950" y="4465638"/>
          <p14:tracePt t="117662" x="6457950" y="4473575"/>
          <p14:tracePt t="117677" x="6450013" y="4473575"/>
          <p14:tracePt t="117692" x="6450013" y="4481513"/>
          <p14:tracePt t="117700" x="6442075" y="4481513"/>
          <p14:tracePt t="118434" x="0" y="0"/>
        </p14:tracePtLst>
        <p14:tracePtLst>
          <p14:tracePt t="137352" x="4065588" y="5111750"/>
          <p14:tracePt t="137432" x="4073525" y="5111750"/>
          <p14:tracePt t="137441" x="4089400" y="5111750"/>
          <p14:tracePt t="137449" x="4105275" y="5111750"/>
          <p14:tracePt t="137456" x="4121150" y="5111750"/>
          <p14:tracePt t="137464" x="4129088" y="5111750"/>
          <p14:tracePt t="137470" x="4137025" y="5111750"/>
          <p14:tracePt t="137478" x="4152900" y="5111750"/>
          <p14:tracePt t="137487" x="4184650" y="5111750"/>
          <p14:tracePt t="137493" x="4210050" y="5111750"/>
          <p14:tracePt t="137501" x="4233863" y="5111750"/>
          <p14:tracePt t="137508" x="4265613" y="5111750"/>
          <p14:tracePt t="137517" x="4297363" y="5111750"/>
          <p14:tracePt t="137523" x="4329113" y="5111750"/>
          <p14:tracePt t="137531" x="4384675" y="5111750"/>
          <p14:tracePt t="137538" x="4424363" y="5111750"/>
          <p14:tracePt t="137546" x="4487863" y="5111750"/>
          <p14:tracePt t="137553" x="4551363" y="5111750"/>
          <p14:tracePt t="137561" x="4616450" y="5111750"/>
          <p14:tracePt t="137569" x="4679950" y="5111750"/>
          <p14:tracePt t="137577" x="4735513" y="5111750"/>
          <p14:tracePt t="137583" x="4791075" y="5111750"/>
          <p14:tracePt t="137591" x="4854575" y="5111750"/>
          <p14:tracePt t="137598" x="4886325" y="5111750"/>
          <p14:tracePt t="137607" x="4943475" y="5111750"/>
          <p14:tracePt t="137613" x="5006975" y="5111750"/>
          <p14:tracePt t="137620" x="5070475" y="5111750"/>
          <p14:tracePt t="137628" x="5141913" y="5111750"/>
          <p14:tracePt t="137635" x="5213350" y="5111750"/>
          <p14:tracePt t="137643" x="5284788" y="5103813"/>
          <p14:tracePt t="137652" x="5349875" y="5103813"/>
          <p14:tracePt t="137658" x="5429250" y="5095875"/>
          <p14:tracePt t="137667" x="5500688" y="5087938"/>
          <p14:tracePt t="137673" x="5564188" y="5087938"/>
          <p14:tracePt t="137682" x="5611813" y="5087938"/>
          <p14:tracePt t="137688" x="5667375" y="5080000"/>
          <p14:tracePt t="137696" x="5700713" y="5080000"/>
          <p14:tracePt t="137703" x="5748338" y="5080000"/>
          <p14:tracePt t="137711" x="5772150" y="5080000"/>
          <p14:tracePt t="137720" x="5803900" y="5080000"/>
          <p14:tracePt t="137726" x="5835650" y="5080000"/>
          <p14:tracePt t="137734" x="5891213" y="5080000"/>
          <p14:tracePt t="137741" x="5922963" y="5080000"/>
          <p14:tracePt t="137749" x="5978525" y="5080000"/>
          <p14:tracePt t="137756" x="6018213" y="5080000"/>
          <p14:tracePt t="137764" x="6051550" y="5080000"/>
          <p14:tracePt t="137771" x="6107113" y="5080000"/>
          <p14:tracePt t="137779" x="6170613" y="5080000"/>
          <p14:tracePt t="137786" x="6210300" y="5080000"/>
          <p14:tracePt t="137794" x="6242050" y="5080000"/>
          <p14:tracePt t="137802" x="6265863" y="5080000"/>
          <p14:tracePt t="137808" x="6281738" y="5080000"/>
          <p14:tracePt t="137817" x="6289675" y="5080000"/>
          <p14:tracePt t="137823" x="6297613" y="5080000"/>
          <p14:tracePt t="138108" x="0" y="0"/>
        </p14:tracePtLst>
      </p14:laserTraceLst>
    </p:ext>
    <p:ext uri="{E180D4A7-C9FB-4DFB-919C-405C955672EB}">
      <p14:showEvtLst xmlns:p14="http://schemas.microsoft.com/office/powerpoint/2010/main">
        <p14:playEvt time="10" objId="2"/>
        <p14:stopEvt time="197418" objId="2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13</Slides>
  <Notes>0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1984</cp:revision>
  <dcterms:created xsi:type="dcterms:W3CDTF">2005-10-14T14:03:22Z</dcterms:created>
  <dcterms:modified xsi:type="dcterms:W3CDTF">2021-02-04T07:15:07Z</dcterms:modified>
</cp:coreProperties>
</file>