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9" r:id="rId1"/>
  </p:sldMasterIdLst>
  <p:notesMasterIdLst>
    <p:notesMasterId r:id="rId13"/>
  </p:notesMasterIdLst>
  <p:handoutMasterIdLst>
    <p:handoutMasterId r:id="rId14"/>
  </p:handoutMasterIdLst>
  <p:sldIdLst>
    <p:sldId id="445" r:id="rId2"/>
    <p:sldId id="446" r:id="rId3"/>
    <p:sldId id="447" r:id="rId4"/>
    <p:sldId id="448" r:id="rId5"/>
    <p:sldId id="449" r:id="rId6"/>
    <p:sldId id="450" r:id="rId7"/>
    <p:sldId id="451" r:id="rId8"/>
    <p:sldId id="452" r:id="rId9"/>
    <p:sldId id="453" r:id="rId10"/>
    <p:sldId id="454" r:id="rId11"/>
    <p:sldId id="455" r:id="rId12"/>
  </p:sldIdLst>
  <p:sldSz cx="9144000" cy="6858000" type="screen4x3"/>
  <p:notesSz cx="7010400" cy="9296400"/>
  <p:defaultTextStyle>
    <a:defPPr>
      <a:defRPr lang="de-DE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>
          <p15:clr>
            <a:srgbClr val="A4A3A4"/>
          </p15:clr>
        </p15:guide>
        <p15:guide id="2" pos="1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00"/>
    <a:srgbClr val="0000FF"/>
    <a:srgbClr val="CCE43C"/>
    <a:srgbClr val="00CC00"/>
    <a:srgbClr val="99CC00"/>
    <a:srgbClr val="D3E719"/>
    <a:srgbClr val="00FF99"/>
    <a:srgbClr val="CDE53B"/>
    <a:srgbClr val="663300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84" autoAdjust="0"/>
    <p:restoredTop sz="78389" autoAdjust="0"/>
  </p:normalViewPr>
  <p:slideViewPr>
    <p:cSldViewPr>
      <p:cViewPr>
        <p:scale>
          <a:sx n="100" d="100"/>
          <a:sy n="100" d="100"/>
        </p:scale>
        <p:origin x="2232" y="408"/>
      </p:cViewPr>
      <p:guideLst>
        <p:guide orient="horz" pos="2115"/>
        <p:guide pos="1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-2704" y="-92"/>
      </p:cViewPr>
      <p:guideLst>
        <p:guide orient="horz" pos="2928"/>
        <p:guide pos="2208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CE7A58-B8BB-4EB1-B196-E31CE9D02953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023117-F436-48C7-B0E4-09923D458E7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366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16:36:20.271"/>
    </inkml:context>
    <inkml:brush xml:id="br0">
      <inkml:brushProperty name="width" value="0.1" units="cm"/>
      <inkml:brushProperty name="height" value="0.1" units="cm"/>
      <inkml:brushProperty name="color" value="#004F8B"/>
    </inkml:brush>
    <inkml:brush xml:id="br1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56 1094 4096,'0'0'256,"30"10"3136,-14 11-2198,-12-14-1066,0-1 0,0 1 0,1-1 0,0 0 0,0-1 0,1 1 0,-1-1 0,1 0 0,0-1 0,1 1 0,-1-1 0,1 0 0,0-1 0,0 0 0,2 1-128,144 38 911,2-6-1,2-7 0,61 0-910,1-10 283,-101-11-54,48 12-229,-57-7 304,0-4 0,109-6-304,-180-3 11,200 9 117,102 22-128,11 17 0,-271-35 0,-47-7 0,1 0 0,1-3 0,12 0 0,-17-5 0,-21 1 0,-1 0 0,1 1 0,-1 0 0,1 0 0,0 1 0,-1 0 0,1 1 0,-1-1 0,1 2 0,-1-1 0,0 1 0,0 0 0,-93 14-1024,-470 123 106,440-113 799,-1-5 1,-68 2 118,-50 9 3,-151 21 3,150-24-140,-69 24 134,97-5-11,1 9 0,-3 11 11,150-50-1149,-1-2-1,-26 2 1150,46-11-3823,3 3-721,2 1 2816</inkml:trace>
  <inkml:trace contextRef="#ctx0" brushRef="#br1" timeOffset="6942.89">1679 1887 6912,'0'5'323,"1"-1"1,-1 1-1,1-1 1,0 1-1,1-1 1,-1 1-1,1-1 1,0 0-1,0 0 1,0 0-1,0 0 1,1 0-1,0 0 1,0 0-324,15 29 996,11 68-226,-5 2 1,-5 0-1,-2 23-770,-13-101 100,-2-16-71,1 1 1,0 0 0,1-1 0,0 0-1,0 0 1,1 0 0,0 0 0,1-1-1,0 1 1,0-2 0,0 1 0,1-1-30,10 11 44,1 0 0,1-2 0,0 0 0,8 3-44,-5-6 40,0-1 0,1-1 0,0-1 0,1-1 0,0-1 0,0-1 0,1-1-1,0-1 1,0-2 0,0 0 0,3-1-40,63 0 32,1-4-1,36-7-31,-100 7-11,72-7 139,89-21-128,-140 17 0,-1-2 0,37-18 0,-23 9 0,-39 16 4,34-13 87,45-24-91,-84 35 44,0 0 1,-1-1-1,0-1 0,0-1 0,-1 0 1,-1-1-1,5-7-44,52-67 240,45-71-240,40-51 144,-113 158-102,-2-2 1,-2-2-1,-3-2 1,0-4-43,-27 42 93,0 0 0,-1-1 0,-1 0 0,-2 0 0,1-1 0,-2 1 0,-1-1 0,-1 0 0,-1-1 0,-1 1 0,0 0 0,-2-1 0,-1 1 0,-2-9-93,-9-44 140,-1-6-110,-19-59-30,25 119 0,-1 0 0,0 0 0,-2 1 0,0 1 0,-1-1 0,-1 2 0,-1 0 0,-1 1 0,-3-3 0,-34-33 0,-3 3 0,-10-5 0,16 15 0,-2 3 0,-2 2 0,-2 2 0,0 2 0,-2 3 0,-1 3 0,-56-17 0,-133-47 0,121 42 0,101 38-28,0 3 0,-1 0-1,0 1 1,0 1-1,0 2 1,0 1-1,-1 0 1,1 2-1,-22 4 29,22 2 0,1 1 0,0 1 0,1 1 0,0 1 0,1 1 0,0 1 0,-20 15 0,-45 24 0,-249 117 0,302-152-25,1 1-1,1 2 1,0 1-1,2 1 0,-7 8 26,20-16-28,1 1 0,0 1-1,2 0 1,-1 1-1,2 1 1,1 0-1,0 1 1,1 0-1,-6 13 29,1 4 15,11-26-23,1 0 0,0 0 0,1 1-1,0-1 1,1 1 0,0 0 0,-1 10 8,3-4-31,2 0 1,0 0-1,1 0 1,0 0-1,1 0 1,1-1-1,6 16 31,-7-20 0,-1-1 0,-2-1 0,0 3 0,0 1 0,0-5-21,0-7-107,0-2-85,0 0-1,0 0-234,0 0-298,0 0-939,0 0-1366,0 0-4522</inkml:trace>
  <inkml:trace contextRef="#ctx0" brushRef="#br1" timeOffset="7709.978">1398 980 3968,'3'0'251,"1"0"-1,-1 0 1,0 1 0,0-1-1,1 1 1,-1 0 0,0 0-1,0 0 1,0 0 0,0 1-1,0-1 1,0 1-1,0 0 1,-1 0 0,1 0-1,0 0 1,-1 0 0,0 0-1,1 1 1,-1-1 0,0 1-1,0 0 1,-1 0 0,1-1-1,-1 1 1,1 2-251,4 9 201,0 1 1,-2 0-1,0 0 0,-1 1 1,1 4-202,8 36 540,45 117 1017,-56-172-1541,-1-1 0,1 1 0,-1-1 1,1 1-1,-1-1 0,1 1 0,-1-1 0,1 0 1,0 1-1,-1-1 0,1 0 0,0 0 0,-1 1 0,1-1 1,0 0-1,-1 0 0,1 0 0,0 0 0,-1 0 0,1 0 1,0 0-1,-1 0 0,1 0 0,0 0 0,-1 0 1,1-1-1,0 1 0,-1 0 0,1 0 0,0-1 0,-1 1 1,1 0-1,0-1 0,-1 1 0,1 0 0,-1-1 0,1 1 1,0-1-17,25-17 89,-25 17-68,64-62-1050,-6-8-4423,-47 55 3421,28-35-3643</inkml:trace>
  <inkml:trace contextRef="#ctx0" brushRef="#br1" timeOffset="9649.822">4324 1 9856,'16'58'480,"-2"0"0,4 48-480,-18-106 42,0 0 1,0 1-1,0-1 1,0 0-1,1 0 1,-1 1-1,0-1 1,0 0-1,0 0 1,0 1-1,0-1 1,0 0-1,0 0 1,0 1-1,0-1 1,0 0-1,0 1 1,-1-1-1,1 0 1,0 0-1,0 0 1,0 1-1,0-1 1,0 0-1,0 0 1,0 1-1,-1-1 1,1 0 0,0 0-1,0 0 1,0 1-1,-1-1 1,1 0-1,0 0 1,0 0-1,0 0 1,-1 0-1,1 1 1,0-1-1,0 0 1,-1 0-1,1 0 1,0 0-1,0 0 1,-1 0-1,1 0 1,0 0-1,-1 0 1,1 0-1,0 0 1,0 0-1,-1 0 1,1 0-1,0 0 1,0 0-1,-1 0 1,1-1-1,0 1 1,0 0-1,0 0 1,-1 0-1,1 0 1,0 0-1,0-1 1,-1 1-1,1 0 1,0 0-1,0 0-42,-29-20 96,-6-3 32,21 17-115,0 1-1,-1 1 0,0 0 0,0 1 1,0 1-1,0 0 0,0 1 0,-1 1 1,1 0-1,0 1 0,0 1 0,-1 0 1,1 1-1,1 1 0,-1 0 1,-6 4-13,11-5 3,0 1 1,0 1-1,1 0 1,-1 0-1,1 1 1,0 1-1,1-1 1,-1 1-1,1 0 1,1 1-1,-1 0 1,1 0-1,1 1 1,-1 0-1,2 0 1,-1 1-1,1-1 1,1 1-1,-1 0 1,2 0 0,0 1-1,0-1 1,-1 6-4,4-6-8,-1-1 0,1 1 0,1-1 0,0 1 0,0-1 0,1 1 0,0-1 0,0 0 0,1 0 0,0 0 0,1 0 0,0 0 0,1-1 0,0 1 1,0-1-1,0-1 0,5 6 8,0-1-115,0-1 1,0 0-1,1 0 1,1-1-1,0-1 1,0 0-1,1 0 1,0-1-1,0-1 1,11 4 114,-1-3-595,1-2 1,0-1 0,0 0 0,0-2 0,15 0 594,-35-3-229,54 5-6299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20:02:37.16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36 6016,'32'-4'533,"-18"-1"-515,8-2 405,-1 1 0,1 0 0,21-1-423,-34 6-586,-1 1 0,0 0 0,1 1 0,-1-1 0,0 1-1,0 1 1,8 2 586,-8-2-2325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20:02:37.58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 8448,'43'9'896,"9"-13"-1251,-35 1-2085,-4 1-1933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20:02:41.26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 1 2816,'1'0'143,"0"1"0,0-1-1,0 1 1,-1-1 0,1 1 0,0 0 0,0 0 0,0-1-1,0 1 1,-1 0 0,1 0 0,0 0 0,-1 0 0,1 0-1,-1 0 1,1 0 0,-1 0 0,1 0 0,-1 0 0,0 0 0,1 0-1,-1 0 1,0 0 0,0 0 0,0 0 0,0 1 0,0-1-1,0 0 1,0 0-143,-8 46 529,-1 10-2128,9-57-2241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20:02:41.80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 4992,'0'0'277,"0"0"43,0 0-128,0 0 21,0 0-63,0 0-1,0 0 107,16 40 1237,-14-31-1246,0 1-1,-1-1 1,0 1-1,0 0 1,-1 0-1,-1-1 1,1 1 0,-2 0-1,1 0-246,0-9-43,1-1-554,0 0-1003,0 0-3733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20:02:42.24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2 4352,'0'0'51,"0"0"0,1 0 0,-1-1-1,0 1 1,0 0 0,0 0 0,0 0 0,1 0 0,-1 0 0,0 0 0,0 0 0,0 0-1,1 0 1,-1 0 0,0 0 0,0 0 0,0 0 0,0 0 0,1 0 0,-1 0 0,0 0-1,0 0 1,0 0 0,1 0 0,-1 0 0,0 0 0,0 1 0,0-1 0,0 0 0,1 0 0,-1 0-1,0 0 1,0 0 0,0 0 0,0 1 0,0-1 0,0 0 0,1 0 0,-1 0 0,0 0-1,0 0 1,0 1 0,0-1 0,0 0 0,0 0 0,0 0 0,0 1 0,0-1 0,0 0-1,0 0 1,0 0 0,0 0 0,0 1 0,0-1 0,0 0 0,0 0 0,0 1-51,11 23 720,4 30-608,-8-5 912,-6-47-2027,-1-2-4415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20:02:38.41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48 0 5760,'1'2'151,"0"-1"-1,-1 0 1,1 0 0,0 1 0,-1-1-1,1 1 1,-1-1 0,1 0 0,-1 1-1,1-1 1,-1 1 0,0-1 0,0 1-1,0-1 1,0 1 0,0-1-1,0 1 1,0-1 0,-1 1 0,1-1-1,0 0 1,-1 1 0,1-1 0,-2 2-151,-14 49 782,11-38-446,-14 65-2043,18-68-4138</inkml:trace>
  <inkml:trace contextRef="#ctx0" brushRef="#br0" timeOffset="2161.409">1 103 5632,'8'9'0,"-6"-8"102,0 1 1,-1 0-1,1-1 1,-1 1-1,0 0 1,0 0-1,0 0 0,0 0 1,0 0-1,0 1 1,0-1-1,-1 0 1,1 0-1,-1 0 1,0 1-1,1-1 0,-1 0 1,0 1-1,-1 1-102,2 3 358,-1 2-465,0-9-5034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20:01:17.54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109 37 2048,'18'4'0,"-4"0"0,-11-3 62,-1 0 0,1 0-1,0-1 1,-1 1 0,1-1 0,0 1 0,-1-1-1,1 0 1,0 0 0,-1-1 0,1 1 0,0 0 0,-1-1-1,1 0 1,-1 1 0,1-2-62,22-2 2680,54 13-496,-59-5-1978,2-1 0,-1-1 0,0-1 0,16-1-206,-20-1 184,-8 0-34,1 0 1,0 1-1,0 0 1,0 0-1,0 1 1,0 1-1,4 0-150,2 3 22,2 1-22,-4-3 178,-1 0 1,1-1 0,0 0-1,0-1 1,1-1 0,-1 0-1,0-1 1,6-1-179,-7 0 45,-1 0 1,1-1-1,0-1 0,-1 0 1,1-1-1,-1 0 0,0-1 1,10-6-46,-16 9 0,0 0 0,0 0 0,1 1 0,-1 0 0,1 1 0,-1-1 0,1 1 0,0 0 0,-1 1 0,1-1 0,0 1 0,1 1 0,14-1 0,163-12 0,-173 10 0,-3-1 0,38 1 0,-36 2 0,0 1 0,1 0 0,-1 1 0,0 0 0,7 3 0,24 3 0,-24-6-1,-10-1-2,1 0-1,-1-1 1,1 0-1,-1 0 1,1-1-1,6-1 4,3 2-85,-4 2 42,-2 2-42,0-2 64,22 5-20,0-2 0,9 0 41,63 11-46,-51-8 46,-36-5 0,-5-3 0,-5-2-22,-7 1-84,-2 1-22,2-2 21,17-17 84,26-10 3,-42 27-86,-3 2-44,0 0-84,0 0-22,0 0 0,0 0-256,0 0-1003,0 0-213,0 0-128,0 0 86,0 0 191</inkml:trace>
  <inkml:trace contextRef="#ctx0" brushRef="#br0" timeOffset="1">1727 150 4096,'0'0'128,"0"0"0,0 0 0,0 0 21,0 0 65,0 0-44,0 0 65,0 0 42,0 0 43,0 0-128,0 0 43,0 0 21,0 0-22,0 0-84,-4 2-44,-4 1-74,-8 5 68,-1-1 1,0 0-1,-1-1 0,1-1 1,-7 0-101,2-3 167,0-2 0,0-1 1,0 0-1,0-2 0,0 0 1,1-2-1,-1 0 0,1-2-167,9 4 70,2 0 28,-1 1 1,0 0 0,-1 0-1,1 1 1,0 0 0,0 1-1,0 1 1,-4 0-99,5-1 119,0 0 0,0-1 0,0 0 0,0 0-1,-5-2-118,-38-4 302,-11 9-162,38 0-23,0-1 0,0-2 0,-5-1-117,22 3 0,6-1 0,0 1 0,0-1 0,0 0 0,0 1 0,0-1 0,-1-1 0,1 1 0,0 0 0,0-1 0,1 1 0,-1-1 0,0 0 0,-1-1 0,-1 3 0,-33-10 128,21 4-92,-76-15 56,74 17-75,-1 1 1,1 1 0,-1 0 0,0 1-1,1 2 1,-1 0 0,-15 3-18,-32 4 4,-3 0 215,31-3-201,0-2 1,-39 0-19,56-6 91,-1 0 1,0-1-1,1-2 1,0 0-92,0 0 4,-1 1 1,1 0-1,-1 2 1,1 1-5,-7 1-256,31 1 149,17 8 104,0 0 0,1-1 0,0 0 0,0-2 0,1-1 0,-1 0 0,2-1 3,45 0 0,-1-2 0,53-5 0,-97 2 0,59-11 0,-64 9 0,0 0 0,0 0 0,0 2 0,0 0 0,0 1 0,1 1 0,49 16 0,-67-17 0,34 9 43,0-2-1,1-1 1,24 1-43,-41-6-28,8 0 287,-1 0 0,22-3-259,143-10 406,-120-1-406,-65 13 0,1 0 0,-1-1 0,1 2 0,0-1 0,-1 1 0,1-1 0,-1 2 0,1-1 0,-1 0 0,0 1 0,0 0 0,2 1 0,24 7 0,26-5 0,-34-4 0,0 2 0,0 0 0,0 1 0,-10-1 0,-2 0 0,2-6 0,2 0 0,1-2 0,-2 3 0,-1 2 0,1-1 0,0-4 0,-4 3 21,-6 1 64,4-2-63,1 2-65,-7 0-149,-2 1-171,0 0-831,0 0-1132,0 0-3668</inkml:trace>
  <inkml:trace contextRef="#ctx0" brushRef="#br0" timeOffset="2">1 249 3584,'15'0'668,"-15"0"-594,0 0-1,0-1 1,1 1-1,-1 0 0,0 0 1,1 0-1,-1 0 0,0 0 1,1 0-1,-1 0 0,0 0 1,0 0-1,1 0 1,-1 0-1,0 0 0,1 0 1,-1 0-1,0 0 0,1 0 1,-1 0-1,0 0 1,1 0-1,-1 0 0,0 1 1,0-1-1,1 0 0,-1 0 1,0 0-1,0 0 0,1 1 1,-1-1-1,0 0 1,0 0-1,0 1 0,1-1 1,-1 0-1,0 0 0,0 1 1,0-1-1,0 0 1,0 0-1,1 1 0,-1-1 1,0 0-1,0 1 0,0-1 1,0 0-1,0 1 0,0-1 1,0 0-1,0 1 1,0-1-1,0 0 0,0 0 1,0 1-1,-1-1 0,1 0 1,0 1-1,0-1 0,0 0 1,0 0-1,0 1 1,-1-1-74,1 12 469,0-10-419,0 0-1,0 0 1,0 1 0,0-1 0,1 0 0,-1 0-1,1 0 1,-1-1 0,1 1 0,0 0 0,-1 0 0,1 0-1,0 0 1,0-1 0,0 1 0,1 0 0,-1-1-1,0 1 1,1-1 0,-1 1 0,1-1 0,-1 0 0,2 1-50,0 0 73,1-1 0,-1 1 1,1-1-1,0 0 1,0 0-1,-1 0 1,1 0-1,0-1 0,0 1 1,0-1-1,0 0 1,0-1-74,16-1 220,0 0-1,0-2 1,-1-1 0,13-4-220,-25 7 16,3-1 27,5-2 8,0 0 1,1 1 0,-1 1 0,1 1 0,0 0 0,0 1 0,9 0-52,151 20 0,-147-13 45,0-2 0,0 0 1,1-3-1,-1 0 0,1-2 1,-1-1-1,0-1 0,3-2-45,63-21 328,-64 15-224,1 3 0,0 0 0,7 1-104,-33 5 25,44 0-28,0 0 246,0-2 0,0-3 0,7-3-243,-24 4 39,15-2-39,1 2 0,-1 2 0,36 2 0,156 2 149,-181-3-170,-60 4-86,-17 10 103,-1-1 0,0-1 0,-1-1 0,0-1 0,0-1 0,-18 4 4,-19 5 3,44-9-3,-2-3 0,-40-2 0,12-4 0,36 2 0,-1 0 0,0 1 0,1-1 0,-1 2 0,1-1 0,-1 1 0,1 0 0,-1 0 0,1 1 0,-6 2 0,-12 5 0,1 1 0,0 2 0,1 0 0,-8 6 0,85-18 106,-19-8-76,-1-2-1,0 0 0,12-8-29,-14 6 21,0 1-1,0 2 1,31-5-21,-56 11 0,36 6 0,-33-1 0,-1 4 0,0 0 0,-7-3 0,1-1 0,1 0 0,-1 0 0,0-1 0,0 1 0,1 0 0,-1-1 0,1 0 0,-1 0 0,3 0 0,3 2 0,1-1 0,-1 1 0,0 1 0,0-1 0,9 6 0,-9-5 0,-2-2 21,-45 14 86,-85 14-68,-194 42 306,309-71-321,1 1 1,-1-2-1,0 1 1,1-1 0,-1-1-1,0 1 1,1-1 0,-1 0-1,1-1 1,-1 0 0,1 0-1,0-1 1,-2 0-25,6 1-89,-1 0 0,0 0 0,1 0 0,-1-1 0,1 1 0,0-1 1,0 0-1,0 0 0,0 0 0,0 0 0,1 0 0,-1-1 0,1 0 0,0 1 0,0-1 0,0 0 1,1 0-1,-1 0 0,1 0 0,0 0 0,0 0 0,0 0 0,1 0 0,-1-2 89,4-58-10239,0 33 8084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16:46:32.18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50 8576,'0'0'128,"0"0"0,0 0 21,0 0 64,0 0-63,0 0-22,0 0 0,0 0 0,0 0 42,0 0 193,0 0 64,0 0-214,38-5 427,70-4-84,-56 6-24,0-3 1,0-2-533,-13 3 147,-1 1 0,1 2-1,31 2-146,-24 1 94,44-5-28,-62 1-28,0 2 0,0 0 0,1 2 0,-1 2 0,10 2-38,-17-2 22,0-1-1,0 0 1,8-2-22,61 7 63,-31 0-63,-1-2 0,1-3 0,16-2 0,-35-1 0,101-9 0,-116 11-1272,-18 0-2896,-7-1-1656</inkml:trace>
  <inkml:trace contextRef="#ctx0" brushRef="#br0" timeOffset="3474.373">1406 4 6656,'0'18'0,"0"-18"-1,0 1 1,0-1-1,0 0 0,0 1 1,0-1-1,0 1 0,0-1 1,1 1-1,-1-1 0,0 0 1,0 1-1,0-1 0,0 1 1,1-1-1,-1 0 0,0 1 1,0-1-1,1 0 1,-1 1-1,0-1 0,1 0 1,-1 0-1,0 1 0,1-1 1,-1 0-1,0 0 0,1 1 1,-1-1-1,1 0 0,-1 0 1,0 0-1,1 0 0,-1 0 1,1 0-1,-1 0 1,0 0-1,1 0 0,-1 0 1,1 0 0,18-3-54,-14 2 26,15 0-27,35 2-39,-35 5 218,-17-1-7,43 8-102,-28-9-122,8 0 159,0 0 0,0-2 0,0-1 0,1-1 0,22-2-52,-10-1 77,1 2 0,-1 2 0,14 3-77,-6 4 0,-43-7 0,0 0 0,0-1 0,1 1 0,-1-1 0,0 0 0,1 0 0,-1 0 0,0-1 0,1 0 0,-1 1 0,104-16 818,1 5-1,0 5 1,31 6-818,-102 5 178,21 8-100,-57-12-206,-2-1-896,0 0-811,0 0-2623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16:46:58.70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0 378 6016,'3'-5'234,"6"-7"233,-3 5 2,0-1 1,-1 1 0,0-1-1,0 0 1,0 0-1,-1-1 1,-1 1 0,0-1-1,0 0 1,1-4-470,-4 11 448,0 2-128,0 0 0,0 0-128,0 0 21,0 0-63,0 0-22,0 0 0,0 0 0,0 0 0,47-63 896,-46 60-896,-1 3 0,0 0 0,0-33 106,0-34 193,0 65-320,0 32 21,1 35-128,-4 0 0,-10 61 0,2-30 0,4 1 0,4-1 0,4 1 0,10 51 0,-11-78 21,0-68 0,0-2-298,0 0-1814,0 0-7231</inkml:trace>
  <inkml:trace contextRef="#ctx0" brushRef="#br0" timeOffset="478.564">231 144 9984,'0'0'128,"2"-3"0,18-16 540,-19 18-603,0 0 1,0 1-1,0-1 0,0 0 0,0 1 1,0-1-1,0 1 0,0-1 0,1 1 1,-1 0-1,0-1 0,0 1 1,0 0-1,0 0 0,1 0 0,-1 0 1,0 0-1,0 0 0,1 0 0,-1 0 1,0 0-1,0 1 0,0-1 1,0 0-1,1 1 0,-1-1 0,0 1 1,0-1-66,8 8 86,-1 0 1,0 0 0,0 1-1,-1 0 1,0 0 0,-1 0 0,0 1-1,0 0 1,-1 0 0,-1 1-1,0-1 1,0 1 0,-1 0 0,0 0-1,0 1 1,-2-1 0,1 8-87,0-8 47,-2 1 1,1 0-1,-1-1 1,-1 1-1,0 0 1,-1-1 0,0 1-1,-1-1 1,0 0-1,0 0 1,-2 0-1,1 0 1,-1-1 0,-1 1-1,0-1 1,0-1-1,-6 8-47,8-14 20,0 1 0,0-1 0,0 0 0,0 0-1,-1 0 1,1 0 0,-1-1 0,0 0 0,0 0 0,0 0-1,0-1 1,0 1 0,0-1 0,0 0 0,0-1 0,-1 1 0,1-1-1,0 0 1,0-1 0,-1 1 0,1-1 0,0 0 0,0 0-1,0-1 1,0 1 0,0-1 0,0 0 0,0 0 0,1-1 0,-1 0-1,1 1 1,0-1 0,-1-1 0,1 1 0,1-1 0,-1 1-1,0-1 1,1 0 0,0-1 0,0 1 0,0 0 0,1-1 0,-1 0-20,-30-80-6230,19 44-340</inkml:trace>
  <inkml:trace contextRef="#ctx0" brushRef="#br0" timeOffset="1571.962">493 121 8832,'0'0'405,"7"13"1216,-3 2-1509,16 60 442,-3 0-1,-3 2 0,-4 0 1,-1 38-554,-7-150 237,1 0 1,1 0 0,2 1-1,2 0 1,1 0 0,1 1 0,13-27-238,-11 36-106,2 1 0,0 0 0,2 1 0,16-18 106,16-7-7982,-34 38 1668</inkml:trace>
  <inkml:trace contextRef="#ctx0" brushRef="#br0" timeOffset="2057.41">822 210 2944,'-4'8'352,"1"2"0,0-1 0,1 0 0,0 0 0,0 1 0,1-1 0,0 1 0,1-1 0,0 1 0,0-1 0,2 5-352,-2-8 214,1 0 0,0 0-1,0 0 1,0 0 0,1-1 0,0 1 0,0-1 0,0 1 0,1-1 0,0 0 0,0 0-1,0 0 1,1 0 0,-1 0 0,1-1 0,0 1 0,1-1 0,-1 0 0,1-1-214,-2-1 68,1-1 0,-1 0 0,1-1 1,-1 1-1,1-1 0,-1 1 0,1-1 0,-1 0 1,1 0-1,0 0 0,-1-1 0,1 0 1,-1 1-1,1-1 0,-1 0 0,0-1 1,1 1-1,-1 0 0,0-1 0,0 0 0,0 0 1,0 0-1,2-2-68,3-1 214,0-1 1,0 0-1,-1 0 1,0-1-1,0 0 1,0 0-1,-1-1 1,2-4-215,-5 6 88,-1 0 1,0 1-1,0-1 1,-1 0-1,1-1 0,-1 1 1,-1 0-1,1 0 1,-1 0-1,0-1 1,-1 1-1,1 0 0,-1 0 1,0 0-1,-1 0 1,0 0-1,0 0 1,0 0-1,0 0 0,-1 1 1,0-1-89,1 2 11,0 0 1,1 1 0,-2-1-1,1 1 1,0-1 0,-1 1-1,1 0 1,-1 0 0,0 0-1,0 0 1,0 1 0,-1-1-1,1 1 1,0 0 0,-1 0-1,0 0 1,1 0 0,-1 0-1,0 1 1,0 0 0,0 0-1,0 0 1,0 0 0,0 1-1,0-1 1,0 1 0,-1 0-1,1 0 1,0 1 0,0-1-1,-2 2-10,3-1-25,1 0 0,-1 0 0,0 0 0,1 1 0,-1-1 1,1 1-1,0 0 0,-1-1 0,1 1 0,0 0 0,0 1 1,0-1-1,0 0 0,1 1 0,-1-1 0,1 0 0,-1 1 1,1 0-1,0 0 24,-16 55-5958,17-58 5819,-5 26-6623</inkml:trace>
  <inkml:trace contextRef="#ctx0" brushRef="#br0" timeOffset="3006.929">1408 0 9728,'-1'4'98,"-1"-1"0,1 0 0,-1 0 0,0 1 1,1-1-1,-2 0 0,1 0 0,0-1 0,0 1 1,-1 0-1,0-1 0,1 0 0,-1 1 0,-2 0-98,-14 15 183,-3 9-57,1 2 0,1 0 0,1 1-1,2 1 1,1 0 0,1 2 0,2 0 0,2 0 0,0 1 0,-4 33-126,14-63 5,0 0 1,0 0-1,1 0 1,-1 0 0,1 0-1,0 0 1,1 0 0,-1 0-1,0 0 1,1 0-1,0 0 1,0 0 0,0 0-1,1 0 1,-1-1 0,1 1-1,0-1 1,0 1-1,0-1 1,1 1-6,0-1 9,1 0 0,-1-1 0,1 1 1,0-1-1,0 0 0,0 0 0,0 0 0,0 0 0,0-1 1,0 0-1,1 0 0,-1 0 0,0 0 0,1-1 0,-1 1 1,1-1-1,-1 0 0,2-1-9,12 0 46,1 0 0,0-2 0,-1 0 0,0-1-1,0-1 1,0-1 0,0 0 0,-1-1 0,12-7-46,-16 7 55,0 0 1,-1-1-1,0 0 0,-1-1 0,1 0 0,-2-1 0,1 0 1,-2-1-1,1 0 0,-1-1 0,-1 1 0,0-2 1,0 0-56,-6 6 56,1-1 0,-1 0 1,0 0-1,0 0 0,-1 0 1,-1 0-1,1 0 0,-1 0 1,0 0-1,-1-5-56,0 7 27,1 0 0,-1 0 1,0-1-1,0 1 0,-1 0 0,0 0 0,0 0 1,-1 1-1,1-1 0,-1 0 0,0 1 1,-1 0-1,-2-4-27,4 7 6,0 1 0,0 0 0,0 0 0,0 0 0,0 0 1,-1 0-1,1 1 0,0-1 0,0 1 0,-1-1 0,1 1 0,0 0 0,-1 0 0,1 0 0,0 0 1,0 0-1,-1 1 0,1-1 0,-1 1-6,-40 13-9,36-9 5,1-1 1,-1 1-1,1 0 1,0 0-1,0 1 1,1 0 0,0 0-1,0 0 1,0 1-1,1 0 1,0-1 0,0 1-1,1 1 1,0-1-1,0 1 1,0-1 0,1 1-1,0 0 1,1 0-1,-1 6 4,1-3-15,1 0 0,0 0 0,1 0 1,0 0-1,0 0 0,2 0 0,-1 0 0,1 0 0,1-1 0,-1 1 0,2-1 0,0 0 0,0 0 0,6 8 15,-8-14-1,1 1-1,0-1 0,0 0 1,1 0-1,-1 0 0,1-1 1,-1 1-1,1-1 1,0 0-1,0 0 0,1-1 1,-1 0-1,1 0 0,-1 0 1,1 0-1,-1-1 0,1 0 1,0 0-1,5-1 2,6 1-425,0-1 0,0-1 0,0-1 0,0 0 0,0-1 0,3-2 425,27-6-8277</inkml:trace>
  <inkml:trace contextRef="#ctx0" brushRef="#br0" timeOffset="3414.788">1782 196 7552,'-1'6'121,"0"-1"1,-1 1-1,0-1 0,0 1 1,0-1-1,-1 1 1,-2 2-122,2-3 97,0 1 0,0-1 0,1 1 1,0 0-1,0 0 0,-1 4-97,3-8 16,0 0 0,0-1 0,0 1 0,0 0 1,0 0-1,0-1 0,1 1 0,-1 0 0,0 0 0,1-1 0,0 1 0,-1 0 0,1-1 0,0 1 0,0-1 0,0 1 0,0-1 0,0 1 0,0-1 0,0 0 0,0 0 0,0 1 0,1-1 0,-1 0 0,2 0-16,59 40 1084,-47-33-902,-1 0 0,0 1 0,0 1 0,-1 0-1,-1 0 1,1 2 0,-2-1 0,11 14-182,-20-21 77,-1 0-1,1 0 1,-1 1 0,0-1-1,0 0 1,0 0 0,-1 1-1,0-1 1,1 0 0,-2 1-1,1-1 1,0 1 0,-1-1-1,0 0 1,0 0 0,0 1 0,0-1-1,-1 0 1,1 0 0,-1 0-1,0 0 1,-1 0 0,1-1-1,-2 3-76,1-2-115,0 0-1,0 0 0,-1-1 1,1 1-1,-1-1 0,1 0 1,-1 0-1,0 0 0,0 0 1,-4 1 115,6-3-479,-1 0 0,1 0 0,-1 0 0,0 0 0,1 0 0,-1-1 1,0 1-1,0-1 0,0 0 0,1 0 0,-1 0 0,0 0 0,0 0 1,0-1-1,1 1 0,-1-1 0,0 0 0,0 0 479,-10-4-2709</inkml:trace>
  <inkml:trace contextRef="#ctx0" brushRef="#br0" timeOffset="3833.828">2115 66 12288,'-186'203'512,"184"-202"-512,1 0 0,0 1 0,0-1 0,0 0 0,0 1 0,0-1 0,0 1 0,0-1 0,0 1 0,0 0 0,1-1 0,-1 1 0,1 0 0,-1-1 0,1 1 0,0 0 0,0 0 0,-1-1 0,1 1 0,0 0 0,1 0 0,-1-1 0,0 1 0,0 0 0,1 0 0,-1-1 0,1 1 0,0 0 0,-1-1 0,1 1 0,0-1 0,0 1 0,0-1 0,0 1 0,0-1 0,0 1 0,0-1 0,1 0 0,-1 0 0,0 0 0,1 0 0,0 1 0,8 5 0,1-1 0,0 1 0,1-2 0,-1 0 0,10 3 0,-7-2 0,32 12-3,-26-12 7,-1 2-1,-1 0 0,1 1 1,-1 1-1,-1 0 1,0 1-1,2 3-3,-17-13 26,0 1-1,0 0 1,-1 0 0,1-1 0,0 1 0,-1 0-1,1 0 1,-1 0 0,0 1 0,0-1-1,0 0 1,0 0 0,0 1 0,0-1-1,-1 1 1,1-1 0,-1 0 0,0 1 0,1-1-1,-1 1 1,0-1 0,0 1 0,-1-1-1,1 1 1,-1-1 0,1 1 0,-1-1-1,0 0 1,0 1 0,1-1 0,-2 0 0,1 0-1,0 1 1,0-1 0,-1 0 0,1 0-1,-1 0 1,0-1 0,0 1 0,1 0-1,-1-1 1,-1 1-26,-4 5-100,0-1-1,-1 0 1,0-1-1,0 0 1,-3 2 100,-37 13-3801,-39-5-1163,48-10 3805,3 0-910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16:47:03.60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55 9088,'0'0'405,"3"0"64,36 2 821,1 2 1,2 2-1291,-13-2 277,1-1 1,-1 0-1,0-3 1,30-2-278,-59 2 61,1-1 0,0 1 0,0 0 0,0-1 0,0 1 0,0 0 0,-1 0 0,1 0 0,0 0 0,0 0 0,0 0 0,0 0 0,0 0 0,0 0 0,0 0 0,-1 1 0,1-1 1,0 0-1,0 1 0,0-1 0,0 0 0,-1 1 0,1-1 0,0 1 0,0-1 0,-1 1 0,1-1 0,0 1 0,-1 0 0,1-1 0,-1 1 0,1 0 0,0 0-61,-1 3 23,0-1-1,0 0 1,-1 1 0,1-1 0,-1 0-1,0 1 1,0-1 0,0 0 0,-1 2-23,-9 20-1,-1 0 1,-1-2 0,-1 1 0,-1-2 0,-1 0 0,-1-1 0,-1 0 0,-19 16 0,-32 42-21,59-66-64,3 2 42,7-15 41,-1 1-1,1 0 1,0-1-1,0 1 0,0 0 1,0-1-1,0 1 1,0 0-1,0-1 1,0 1-1,1 0 1,-1-1-1,0 1 1,0 0-1,0-1 1,1 1-1,-1-1 0,0 1 1,1 0-1,-1-1 1,1 1-1,-1-1 1,0 1-1,1-1 1,-1 1-1,1-1 1,0 0-1,-1 1 1,1-1-1,-1 1 0,1-1 1,-1 0-1,1 0 1,0 1-1,-1-1 1,1 0-1,0 0 1,-1 0-1,1 0 1,0 0-1,-1 0 1,1 0 2,15 9-261,45 17 350,-16-19-4952,-29-7-2390</inkml:trace>
  <inkml:trace contextRef="#ctx0" brushRef="#br0" timeOffset="429.107">406 239 7552,'2'4'47,"0"0"1,0 0 0,0 0-1,-1 0 1,0 0-1,0 0 1,0 0 0,0 1-1,-1-1 1,0 0-1,1 1 1,-2-1-1,1 0 1,0 1 0,-1-1-1,0 0 1,0 1-48,0-2 97,0 1-1,1 0 1,-1 0 0,1 0-1,0 0 1,0 0 0,0 0 0,0 0-1,1 0 1,0 0 0,-1 0-1,1 0 1,1 0 0,-1-1 0,1 1-1,-1 0 1,3 3-97,-1-5 155,0 0 0,-1 0 1,1 0-1,0-1 0,0 1 0,1-1 1,-1 0-1,0 1 0,0-1 0,1-1 1,-1 1-1,0 0 0,1-1 0,-1 0 0,1 0 1,-1 0-1,1 0 0,-1 0 0,0-1 1,1 0-1,-1 1 0,0-1 0,1 0 0,0-1-155,1 1 109,0-1-1,-1 1 1,1-1-1,-1 0 1,1 0-1,-1 0 1,0-1-1,0 0 1,0 1-1,0-2 1,0 1-1,-1 0 1,1-1-1,-1 1 1,0-1-1,2-4-108,-2 2 54,-2 0 0,1 0-1,-1 0 1,0-1 0,0 1-1,-1 0 1,0-1 0,0 1-1,0 0 1,-1-1 0,0 1-1,0 0 1,0 0 0,-1-1-1,0 1 1,-2-3-54,-6-15 66,-2 1 0,0 0-1,-8-10-65,10 17-11,9 15-215,0 0-1,0 1 0,0-1 1,0 0-1,0 1 0,0-1 0,0 1 1,0 0-1,0-1 0,0 1 0,0 0 1,0 0-1,-1-1 0,1 1 0,0 0 1,0 0-1,0 0 0,-1 1 227,-7 0-10403,9-1 8504</inkml:trace>
  <inkml:trace contextRef="#ctx0" brushRef="#br0" timeOffset="1000.984">717 94 12288,'-1'0'0,"0"0"0,0 1 0,0-1 0,0 1 0,0-1 0,1 1 0,-1 0 0,0-1 0,0 1 0,1 0 0,-1-1 0,0 1 0,1 0 0,-1 0 0,1 0 0,-1-1 0,1 1 0,-1 0 0,1 0 0,0 0 0,-1 0 0,1 0 0,0 0 0,0 0 0,0 0 0,0 0 0,0 0 0,0 0 0,3 27 0,-2-21 0,2 219 1199,-4-131-734,1-94-81,1-4 0,5-27-329,12-50 402,22-60-457,-32 117 32,1 0 0,1 1 0,0 1 0,2 0 0,1 0 0,0 1 0,1 1 0,8-8-32,-10 16 0,3 1 0,-3 11-22,-9 1 9,-1 1 0,1-1 0,-1 1-1,0 0 1,0 0 0,0 0 0,0 0 0,-1 0-1,1 0 1,-1 0 0,0 1 0,0-1-1,0 0 1,0 3 13,8 54-60,-7-45 71,12 118-911,-8-45-4216,-2-41-1156</inkml:trace>
  <inkml:trace contextRef="#ctx0" brushRef="#br0" timeOffset="1496.581">384 185 8832,'0'0'0,"10"6"0,-10-6 128,0 0-128,0 0 0,-5 10 0,5 0 0,0 2-6272</inkml:trace>
  <inkml:trace contextRef="#ctx0" brushRef="#br0" timeOffset="2084.611">510 64 6144,'0'0'0,"0"0"0,-8 16 640,8-16 0,-11 19 128,1-7 0,-4 2-640,0-4 128,0 4-256,2-4 0,5-1-128,0 1 128,2 3-6528</inkml:trace>
  <inkml:trace contextRef="#ctx0" brushRef="#br0" timeOffset="3305.956">1143 196 6528,'4'-1'122,"-1"1"0,1 0 1,-1 0-1,1 1 0,-1-1 1,1 1-1,-1 0 0,1 0 1,-1 0-1,1 0 0,-1 0 1,0 1-1,0-1 0,0 1 1,0 0-1,0 0 0,0 0 1,2 3-123,-3-4 110,-1 1 0,1-1 1,0 1-1,-1-1 1,1 0-1,0 0 0,0 0 1,0 0-1,0 0 0,0 0 1,0-1-1,0 1 1,0-1-1,0 1 0,0-1 1,3 1-111,4-2 152,1 0 0,-1 0 0,0-1 1,1-1-1,-1 1 0,0-1 0,0-1 1,0 0-1,-1 0 0,1 0 0,-1-1 1,0-1-1,0 1 0,-1-1 0,0 0 0,0-1 1,0 0-1,-1 0 0,0 0 0,0-1 1,-1 0-1,4-7-152,-8 13 54,1-1-1,-1 1 1,1-1 0,-1 1 0,0-1-1,0 0 1,-1 0 0,1 1 0,0-1-1,-1 0 1,0 0 0,1 0 0,-1 0-1,0 0 1,-1 0 0,1 1 0,0-1-1,-1 0 1,0 0 0,0 0 0,1 0-1,-2 1 1,1-1 0,0 1 0,0-1-1,-1 1 1,0-1 0,1 1 0,-1 0-1,0-1 1,0 1 0,0 0 0,0 0-1,-1 1 1,1-1 0,0 0 0,-1 1-1,1-1 1,-1 1 0,0 0 0,1 0 0,-4-1-54,-1-1 27,-1 0 0,1 1 0,-1 0 1,0 0-1,0 1 0,0 0 0,1 0 1,-1 1-1,0 0 0,0 0 0,0 1 1,0 0-1,0 0 0,0 1 0,-5 1-26,6 1-1,1-1 0,0 1 0,0 0 0,0 0 0,0 1 0,0 0 0,1 0 0,0 0 1,0 1-1,1 0 0,-1 0 0,1 0 0,0 0 0,1 1 0,-2 3 0,-6 16-7,1 0-1,1 1 1,-2 13 7,11-39-1,-3 10-11,1 0-1,0-1 1,0 1 0,1 0-1,1 0 1,0 0 0,0 0-1,1 0 1,0 0 0,1 0-1,1-1 1,-1 1 0,2-1-1,1 6 13,-1-9-12,-1-1 0,1 1 0,0-1 0,0 0 0,1 0 0,0 0 0,0-1 0,1 1 0,-1-1 0,1 0-1,0-1 1,0 0 0,1 0 0,-1 0 0,1 0 0,0-1 0,0 0 0,0-1 0,0 0 0,0 0 0,3 0 12,6 1-262,0 0 1,1-2 0,-1 0 0,9-1 261,65-7-4469,-54 3 1556,17-1-2292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16:36:58.377"/>
    </inkml:context>
    <inkml:brush xml:id="br0">
      <inkml:brushProperty name="width" value="0.1" units="cm"/>
      <inkml:brushProperty name="height" value="0.1" units="cm"/>
      <inkml:brushProperty name="color" value="#004F8B"/>
    </inkml:brush>
    <inkml:brush xml:id="br1">
      <inkml:brushProperty name="width" value="0.1" units="cm"/>
      <inkml:brushProperty name="height" value="0.1" units="cm"/>
      <inkml:brushProperty name="color" value="#008C3A"/>
    </inkml:brush>
    <inkml:brush xml:id="br2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127 2889 9600,'0'0'0,"0"0"0,10-5 0,-2 2 0,2 2 0,0-2 0,1 3 0,1 0 0,1 0 0,7 0 0,3-3-256,4 2 128,6 1-3328,-3 0 0,2 0 3328,-2 0 0,1 0-1024</inkml:trace>
  <inkml:trace contextRef="#ctx0" brushRef="#br0" timeOffset="-863.037">2281 2714 6912,'1'1'-1,"-1"-1"0,1 0-1,-1 1 1,1-1 0,-1 1 0,0-1 0,1 1 0,-1-1 0,1 1 0,-1-1 0,0 1-1,1 0 1,-1-1 0,0 1 0,0 0 0,0-1 0,1 1 0,-1-1 0,0 1-1,0 0 1,0 0 0,0-1 0,0 1 0,0 0 0,0-1 0,0 1 0,0 0 0,-1-1-1,1 1 1,0 0 0,0-1 0,0 1 0,-1-1 0,1 1 0,0 0 0,-1-1-1,1 1 1,0-1 0,-1 1 1,-24 12 1479,18-10-1634,-26 8-351,-1-5-3703,17-4 2012</inkml:trace>
  <inkml:trace contextRef="#ctx0" brushRef="#br0" timeOffset="989.531">607 2892 6016,'29'-4'3991,"15"-12"-3022,1 0-831,-13 9-98,1 0 0,0 3-1,0 1 1,0 2-1,0 1 1,0 2 0,15 3-40,-30-3-220,0-2 1,1 0 0,-1-2 0,1 0-1,8-3 220,12-1-8503,-24 4 6839</inkml:trace>
  <inkml:trace contextRef="#ctx0" brushRef="#br0" timeOffset="1623.372">1499 2866 4608,'0'0'312,"0"-1"1,0 0-1,0 0 1,0 1-1,0-1 1,0 0-1,1 0 1,-1 1-1,0-1 1,0 0-1,1 0 1,-1 1-1,0-1 1,1 0-1,-1 1 1,1-1-1,-1 1 1,1-1-1,-1 1 1,1-1-1,-1 1 1,1-1-313,19-11 1614,26-4-1829,-43 16 538,16-4-160,1 0-1,0 2 1,0 1 0,3 1-163,1 0 112,0-2 0,17-3-112,22-6 298,-21 4-2268,-14 2-3633,-18 3 974</inkml:trace>
  <inkml:trace contextRef="#ctx0" brushRef="#br0" timeOffset="1937.081">2074 2765 2688,'0'0'0,"0"0"-1536</inkml:trace>
  <inkml:trace contextRef="#ctx0" brushRef="#br0" timeOffset="2220.039">2144 2737 10112,'7'3'288,"-5"-2"-226,-1 0-1,1 0 1,0 0 0,0 0-1,0-1 1,0 1 0,0-1 0,0 0-1,1 1 1,-1-1 0,0 0-1,0 0 1,0-1 0,2 1-62,6-3 0,1-3-22,16-5-2273,-21 11-5052,-6 0 5875</inkml:trace>
  <inkml:trace contextRef="#ctx0" brushRef="#br0" timeOffset="2868.393">2195 2730 9088,'0'0'0,"7"0"-256,-7 0 0,0 0-896,0 0 0,0 0-768,0 0 128,0 0 256</inkml:trace>
  <inkml:trace contextRef="#ctx0" brushRef="#br0" timeOffset="3206.454">2209 2716 6528,'0'0'277,"0"0"43,0 0-192,0 0-299,0 0-383,0 0 170,0 0 1024,0 0 170,0 0-319,0 0-64,0 0-278,0 0-234,0 0-342,0 0-1194,0 0-491,0 0-768</inkml:trace>
  <inkml:trace contextRef="#ctx0" brushRef="#br0" timeOffset="3573.096">2202 2697 8064,'0'0'128,"11"4"2154,-4-6-2260,4 0-22,-3 2-22,-6 0-84,-2 0-22,0 0 42,0 0 172,0 0 42,0 0 0,0 0 0,0 0 21,0 0 64,0 0-42,0 0 42,0 0-42,0 0 42,0 0-63,-19 17 212,11-9-303,6-5-48,-1 0 0,0 0 1,0 0-1,-1 0 0,1-1 0,0 1 0,-1-1 1,1 0-1,-1-1 0,-1 2-11,3-3 107,2 0 21,-2-14-260,1 7-3299,1 7-2734</inkml:trace>
  <inkml:trace contextRef="#ctx0" brushRef="#br0" timeOffset="19267.228">1 2062 3584,'0'0'277,"0"0"193,0 0 447,21 2 1707,-1-1-2034,0 1 0,0 1 0,-1 0 1,1 2-1,-1 1 0,10 4-590,-13-6 175,0 1 1,1-2-1,-1 0 1,1-2-1,9 1-175,31 3 104,149 18 871,-116-15-392,-32 1 70,24 8-653,-35-7 185,-1-1 1,37 0-186,-70-8 48,-1 1 0,0 1 1,0 0-1,11 5-48,-9-4 21,-1 1 0,1-2 0,10 1-21,174 13 0,-156-17 8,-1-1 1,37-7-9,-44 3 33,0 2 0,0 1 0,1 2 0,25 4-33,92 18 363,-126-20-363,5 0 0,-1 1 0,1 2 0,9 4 0,-17-4 0,-1-1 0,1-2 0,0 0 0,16-2 0,30 2 0,-32 3-1541,0 1 1,7 4 1540,-3-2-2295,-22-4-4745</inkml:trace>
  <inkml:trace contextRef="#ctx0" brushRef="#br0" timeOffset="21801.136">198 3299 9984,'0'1'2,"0"-1"0,0 1 0,1 0 0,-1-1 1,0 1-1,1-1 0,-1 1 0,1 0 0,-1-1 0,1 1 1,-1-1-1,1 1 0,-1-1 0,1 1 0,-1-1 0,1 0 1,-1 1-1,1-1 0,0 0 0,-1 1 0,1-1 0,0 0 1,-1 0-1,1 0 0,0 1 0,-1-1 0,1 0 0,0 0 1,-1 0-1,1 0 0,0-1 0,-1 1 0,1 0 0,0 0-2,35 1 161,-30-1-118,69-3 1209,5-4-1252,-20 1 526,0 3 0,12 3-526,5 1 629,0-4 1,71-12-630,-77 3 123,-26 5 71,-1 1 1,27 1-195,-51 4 68,0-2 1,0 0-1,-1-1 1,0-2-1,1 0 1,13-7-69,-12 4 121,0 2 0,1 0 0,0 2 1,18-2-122,-9 6 238,0 1 1,18 3-239,-32 0 3,0-2 1,0 0-1,0-1 1,1-1-1,-1 0 1,0-2-1,-1 0 1,1-1-1,0-1 1,5-3-4,20-12-25,16-8-91,1 3 1,10-1 115,-51 22 0,-1 1 0,1 0 0,1 1 0,43-7 0,12-6 256,-64 11-256,-3 2 21,-5 1 64,6-1-63,3-2-22,2 3 0,22-1 145,-14 0 92,11-5 21,-24 5-301,-7 1-149,-1 1-213,0 0-982,0 0-1450,0 0-5099</inkml:trace>
  <inkml:trace contextRef="#ctx0" brushRef="#br1" timeOffset="80428.123">2372 2239 7552,'0'0'-128,"0"0"0,0 0 42,0 0 214,0 0 235,0 0 128,0 0 21,0 0 0,0 0 21,0 0 22,0 0-235,0 0-86,0 0-84,0 0-22,0 0 0,0 0 0,0 0 21,0 0 86,0 0-1,0 0-84,0 0-22,0 0 0,0 0 0,0 0 21,0 0 64,0 0-63,0 0-22,0 0 21,0 0 64,0 0-42,0 0 42,0 0-63,0 0-22,0 0 21,0 0 64,0 0-63,-14-16 852,5 4-678,5 8-266,-1-2 0,1 1 0,0-1 0,0 1 0,1-1 0,-1 0 0,1-1 0,0 1 0,1 0 0,-1-1 0,1 0 1,1 0-1,-1 1 0,1-1 0,0-1-58,-1-6 125,0-1 1,1 1 0,1-1-1,0 1 1,1-1 0,0 1-1,1 0 1,1-1-1,2-9-125,0 13 77,1 0 0,-1 1-1,2-1 1,-1 1-1,1 1 1,1 0 0,-1 0-1,1 0 1,8-6-77,4-6 100,-8 8-26,1-2 72,1 1 0,0 1 0,9-7-146,-6 7 39,1 0 0,1 1 0,0 1 0,0 1 0,1 1 0,0 1-39,41-15 85,-18 5-42,1 3 0,1 1 0,-1 3-1,39-5-42,-71 16 0,0 0 0,1 1 0,-1 0 0,0 1 0,0 0 0,0 1 0,7 3 0,19 9 0,24 13 0,35 14 0,-61-30 0,148 54 0,-161-54 0,0 0 0,8 8 0,28 15 0,-48-30 0,1 2 0,-1-1 0,0 1 0,0 1 0,3 3 0,-6-2 0,0 2 0,-2 3 0,2 1 0,-1-3 0,0 2 0,-1-1 0,0 1 0,-1 0 0,0 0 0,0 4 0,15 41 0,-5-20-8,-14-34 20,0 0 1,1 1-1,0-1 0,0-1 0,0 1 0,1 0 0,-1 0 0,1-1 0,0 0 0,0 0 1,0 1-1,1-2 0,3 4-12,3 0 13,1 0 1,1-1-1,-1 0 0,1-1 1,0-1-1,0 0 0,0 0 1,7 0-14,45 15-1,-58-17-40,1 0 0,-1 1-1,0 0 1,0 1 0,-1 0-1,1 0 1,-1 0 0,1 0-1,-1 1 1,-1 0 0,1 0-1,0 1 42,-2-1-248,0 1 0,0-1 0,0 1 0,-1-1 0,0 1 0,0 0 0,0 0 0,-1 0 0,0 0 0,0 0 0,0 1 0,-1-1 0,1 0 1,-2 4 247,0 15-2944,-2 0-6144</inkml:trace>
  <inkml:trace contextRef="#ctx0" brushRef="#br1" timeOffset="80737.303">3883 2974 12672,'0'0'0,"0"0"0,10 7 0,-10-7 0,7 5 0,-7-5 0,0 0-128,0 0 128,0 0-128,0 0 0,2 17-1536,-1-5 128,4 2-2176,-3 5 0,0 1 2944</inkml:trace>
  <inkml:trace contextRef="#ctx0" brushRef="#br1" timeOffset="82095.013">2310 2917 13440,'0'0'128,"0"0"0,0 0 21,0 0 86,0 0 42,0 0 86,0 0-1,0 0-84,0 0-44,0 0-63,-3 14 320,4 0-309,-1 0 1,2 0 0,0 0 0,0-1 0,1 1 0,1 0 0,0-1 0,1 0 0,4 10-183,-4-11 124,3 8-18,1-1 0,0 0-1,1-1 1,2 0 0,-1-1 0,2 0-1,0-1 1,0-1 0,2 0 0,2 1-106,33 27 60,2-3-1,28 15-59,-31-21-4,-12-10 4,0-2 0,2-2 0,1-2-1,0-2 1,0-1 0,2-3 0,18 3 0,4-3 5,1-3 1,0-4 0,0-2 0,36-5-6,-44-3 206,1-2 0,-1-4 0,50-16-206,-91 22-30,0-1 0,-1-1-1,0-1 1,0 0 0,0-1-1,-1-1 1,0 0 0,-1-1-1,0-1 1,-1 0 0,0-1-1,0-1 1,5-9 30,0-1-31,-2-1 0,-1 0 1,-1-1-1,-1-1 0,-1 0 1,-1-1-1,-1 0 0,-1-2 31,77-294 0,-65 259-45,-13 45-13,0-1 0,-2 1 0,0-1 0,-1-4 58,-1 1-86,-1 2-124,1-1 0,1 1 1,0 0-1,2 0 1,0 1-1,5-11 210,4 1-144,-6 13 135,-1-1 0,-1 0 0,4-14 9,-11 33-28,0-1-1,0 1 0,0 0 1,0 0-1,0-1 0,0 1 1,-1 0-1,1 0 0,0-1 1,0 1-1,0 0 0,0 0 1,0-1-1,-1 1 0,1 0 0,0 0 1,0 0-1,0-1 0,-1 1 1,1 0-1,0 0 0,0 0 1,-1 0-1,1 0 0,0-1 1,0 1-1,-1 0 0,1 0 1,0 0-1,0 0 0,-1 0 1,1 0-1,0 0 0,-1 0 0,1 0 1,0 0-1,0 0 0,-1 0 1,1 0-1,0 1 0,0-1 1,-1 0-1,1 0 0,0 0 1,0 0-1,-1 0 0,1 1 1,0-1-1,0 0 0,0 0 0,-1 0 1,1 1-1,0-1 29,-21 9-4775,17-7 1641,-20 6-4716</inkml:trace>
  <inkml:trace contextRef="#ctx0" brushRef="#br1" timeOffset="82686.771">2859 1840 12800,'-9'2'101,"-1"0"1,0 1 0,1 1 0,0-1 0,-1 2 0,2-1 0,-1 1-1,0 1 1,1 0 0,0 0 0,0 1 0,-3 3-102,-15 17 875,1 2 0,-18 25-875,13-16 206,-66 94-357,57-77-2834,26-37-5761</inkml:trace>
  <inkml:trace contextRef="#ctx0" brushRef="#br1" timeOffset="82990.615">3140 1979 15744,'-53'71'-5,"33"-42"43,-1-2 1,-1 0-1,-1-2 1,-7 5-39,-23 13 265,-42 26-265,21-18-1054,69-46-2333,5-5 1248,0 0-4367</inkml:trace>
  <inkml:trace contextRef="#ctx0" brushRef="#br1" timeOffset="83260.331">3280 2195 14592,'-24'49'276,"-3"-2"0,-1 0 0,-3-2 0,-1-2 0,-20 21-276,-60 59 923,-14 3-923,109-110-223,-128 121 871,103-102-5467,-21 12 4819,52-39-8533</inkml:trace>
  <inkml:trace contextRef="#ctx0" brushRef="#br1" timeOffset="83532.64">3744 2578 16384,'-6'24'0,"-4"13"0,-7-1 0,-5 7 0,-7 0 0,-4-2 0,-3 6 0,-4 4 0,-3 5 0,-3 3 0,1 2 127,1 3-127,9-9 0,8-5-255,4-10-1,3-10-2048,7-5 0,-1 1-5760</inkml:trace>
  <inkml:trace contextRef="#ctx0" brushRef="#br1" timeOffset="83814.436">3734 3288 18431,'-16'16'0,"-7"15"-256,-3-6 128,-1 1-12927</inkml:trace>
  <inkml:trace contextRef="#ctx0" brushRef="#br1" timeOffset="85086.985">2372 2332 15872,'0'0'-128,"0"0"128,0 0-1024,0 0 0,0 0-8832</inkml:trace>
  <inkml:trace contextRef="#ctx0" brushRef="#br2" timeOffset="92236.425">2258 2220 4864,'0'0'-3200</inkml:trace>
  <inkml:trace contextRef="#ctx0" brushRef="#br2" timeOffset="92618.783">2252 2212 7936,'0'0'256,"0"0"0,0 0 21,0 0 43,0 0-128,0 0 21,0 0-42,0 0 42,0 0-63,0 0-22,0 0 0,0 0 0,0 0 0,0 0-64,0 0-235,0 0-1173,0 0-4757</inkml:trace>
  <inkml:trace contextRef="#ctx0" brushRef="#br2" timeOffset="97923.471">2689 2239 11648,'0'0'128,"0"0"21,0 0 86,0 0 21,0 0 0,-24 15 3306,60-34-3479,0-1 0,-2-2-1,0-2 1,-1-1-1,-2-2 1,0-1 0,-2-2-1,11-15-82,-14 12-12,-1 0-1,-2-2 0,-2-1 0,0-1 0,-3 0 1,0-2-1,-3-1 0,0 0 0,-3-1 0,8-40 13,14-121-981,10-190 981,-43 346-1429,-1 16-3500,0 14 24,0-1 1790</inkml:trace>
  <inkml:trace contextRef="#ctx0" brushRef="#br2" timeOffset="99067.51">3656 523 12416,'0'0'277,"0"0"86,0 0 42,0 0 86,0 0 42,0 0 43,0 0-149,-2-12 191,1 9-614,0 0-1,-1-1 1,1 1 0,-1 0-1,0 0 1,1 0 0,-1 1-1,-1-1 1,1 0-1,0 1 1,-1 0 0,1-1-1,-1 1 1,1 0 0,-1 0-1,0 1 1,0-1 0,0 1-1,0-1 1,0 1-1,0 0 1,0 0 0,-1 1-1,1-1 1,0 1 0,0-1-1,0 1 1,-1 0-1,1 1 1,0-1 0,0 1-1,-1-1 1,1 1 0,0 0-1,0 0 1,0 1 0,0-1-1,0 1 1,0-1-1,1 1 1,-1 0 0,0 0-1,1 0 1,-1 1 0,1-1-1,0 1 1,-1 0-4,-2 2 4,0 1 1,0 0-1,0 0 1,1 0-1,0 0 1,0 1-1,0 0 0,1 0 1,-1 0-1,2 1 1,-1-1-1,1 1 1,0-1-1,0 1 0,1 0 1,0 0-1,0 0 1,1 0-1,0 0 1,0 0-1,1 0 1,0 0-1,0 0 0,1 3-3,1 2-1,0 0 0,0 0 0,1 0 0,1 0 0,0-1 0,0 0 0,1 0 0,1-1 0,2 4-1,-7-11 1,1-1 0,0 1 0,1 0 0,-1-1 0,1 1 0,-1-1 0,1 0 0,0-1 0,0 1 0,0-1 0,0 0 0,0 1 1,-1-2-1,1-1 0,-1 1 0,0 0 0,0-1 0,0 0 0,0 1 0,0-1 0,0-1 0,1 1 0,-1-1 0,0 1 0,0-1 0,0 0 0,0 0 0,0 0 0,0 0 0,0-1 0,1-1 0,2-1 8,0-1 0,-1 0 0,0 0 0,0 0 0,-1-1 0,1 1 0,-1-1 0,0 0 0,0-1 0,-1 1 0,0-1 0,0 0 0,0 0 0,-1 0 0,0 0 0,0 0 0,1-8-8,1-7 54,-1-1 0,0 0-1,-2 0 1,-1 0 0,0-7-54,-3 1 57,-1-1 1,-1 2-1,-1-1 1,-1 1-1,-1 0 0,-1 0 1,-2 1-1,0 1 1,-2 0-1,0 0 1,-2 2-1,-1 0 0,0 0-57,2 5 0,6 8 0,0-1 0,0 0 0,1 0 0,1 0 0,0-1 0,0-1 0,5 12 1,1 1-1,0-1 0,0 1 0,0-1 0,-1 1 0,2-1 0,-1 1 0,0-1 0,0 1 0,0-1 0,0 1 0,1-1 0,-1 1 0,1 0 0,-1-1 0,1 1 0,0 0 0,-1-1 0,1 1 1,0 0-1,0 0 0,0 0 0,-1 0 0,1 0 0,0 0 0,0 0 0,1 0 0,-1 0 0,0 0 0,0 0 0,0 1 0,0-1 0,1 1 0,0-1 0,7-3-5,-1 0-1,1 1 0,-1 0 0,7 0 6,34-7-537,1 2 0,41 0 537,-10 6-8334,-40 4 356</inkml:trace>
  <inkml:trace contextRef="#ctx0" brushRef="#br2" timeOffset="99633.599">3922 595 11904,'0'0'170,"0"0"172,0 0 42,0 0 21,0 0 86,0 0 42,-1 2 22,-8 21-320,2 0 0,0 0 0,1 0 0,1 1 0,1 0 0,2 0 0,0 1 0,1 18-235,1-23 46,1 0 0,0 0 0,2 0 1,0-1-1,2 1 0,-1-1 1,2 0-1,0 0 0,2-1 1,-1 0-1,3 1-46,-8-15 8,0 0 0,0-1 0,1 1 0,-1 0 0,1-1 0,0 0 0,0 0 0,0 0 0,1 0 0,-1 0 0,0-1 0,1 1 1,0-1-1,-1 0 0,1 0 0,0-1 0,0 1 0,0-1 0,4 1-8,0-1-432,1-1 0,-1 0 0,0-1 1,0 1-1,0-2 0,1 1 0,-1-1 0,0-1 1,4-1 431,12-4-9216</inkml:trace>
  <inkml:trace contextRef="#ctx0" brushRef="#br2" timeOffset="99919.52">3767 840 15488,'0'0'0,"0"0"0,0 0 0,0 0 0,0 0 0,11-2 0,7 0 0,7 2-384,8-5 0,6 1-2944,3 3 128,1-2-2560</inkml:trace>
  <inkml:trace contextRef="#ctx0" brushRef="#br2" timeOffset="158430.513">2321 2353 11264,'0'23'4492,"2"-12"-6672,-2 4-9007,0-15 9822</inkml:trace>
  <inkml:trace contextRef="#ctx0" brushRef="#br2" timeOffset="159118.408">2351 2420 8576,'11'22'824,"-8"-18"-592,-1 0 0,1 0 0,-1 0 0,0 1 0,-1-1 0,1 0 0,-1 1 0,1 0 0,-1-1 0,-1 1 0,1 0 0,0-1 0,-1 3-232,-2 7-2283,2-14-4522</inkml:trace>
  <inkml:trace contextRef="#ctx0" brushRef="#br2" timeOffset="159517.146">2375 2608 9856,'0'-3'675,"2"11"-109,2 20-1039,-4-28-1426,0 0-4010</inkml:trace>
  <inkml:trace contextRef="#ctx0" brushRef="#br2" timeOffset="159851.754">2351 2738 11264,'0'0'0,"6"-2"128,-6 2 0,5 2 0,-5-2 128,0 0-128,0 0 128,0 0-256,0 0 128,0 0-128,0 0 128,0 0-896,0 0 128,0 0-7296</inkml:trace>
  <inkml:trace contextRef="#ctx0" brushRef="#br2" timeOffset="160135.771">2335 2834 12544,'0'0'0,"2"6"0,-2-6 128,1 6-128,-1-6 128,0 4-128,0-4 0,-3 6 0,3-6 0,-5 9-384,5-9 128,0 0-8448</inkml:trace>
  <inkml:trace contextRef="#ctx0" brushRef="#br2" timeOffset="160313.136">2314 2916 7808,'0'0'0,"-1"-6"0,1 6 0,0 0-2176,0 0 128,0 0-256</inkml:trace>
  <inkml:trace contextRef="#ctx0" brushRef="#br2" timeOffset="160501.36">2335 2891 13312,'0'0'0,"-7"5"0,7-5 0,0 0-512,0 0 128,0 0-8448</inkml:trace>
  <inkml:trace contextRef="#ctx0" brushRef="#br2" timeOffset="162291.968">2493 2348 8064,'0'0'0,"9"-1"0,-5 0 0,0 1-256,2-3 0,-1 0-1664,2-1 0,1-1 1664,-1 0 128,1 1-1920</inkml:trace>
  <inkml:trace contextRef="#ctx0" brushRef="#br2" timeOffset="162874.418">2518 2324 11904,'27'-9'699,"-1"-1"1,9-6-700,1-2-2486,-10 5-2294,-11 6-1129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20:06:49.02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105 44 8832,'0'0'128,"0"0"0,0 0 0,0 0 0,0 0 0,0 0 0,-4 24 0,1 58-1502,-7 63-3311,7-118 2296</inkml:trace>
  <inkml:trace contextRef="#ctx0" brushRef="#br0" timeOffset="477.698">100 22 7552,'0'0'0,"0"0"128,0 0 0,0 0 0,0 0-128,0 0 0,0 0 0,0 0 128,-14 13-128,7-3 128,-2 4-128,-2 2 0,-4 6 0,4-3 0,1-1-3328,-2 2 0,2-1 1920</inkml:trace>
  <inkml:trace contextRef="#ctx0" brushRef="#br0" timeOffset="802.595">148 0 2816,'0'0'0,"5"7"256,-5-7 0,11 12 0,-5-5 0,4 2-128,1 1 128,2 4-128,0-1 128,-1-1-3328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20:06:52.24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131 351 7424,'-35'0'362,"30"2"-370,-1 1 0,1 0 0,0 0-1,-1 0 1,1 1 0,1 0 0,-1 0-1,0 0 1,1 0 0,0 1 0,0 0-1,0 0 1,1 0 0,0 0-1,0 0 1,0 1 0,0-1 0,1 1-1,0 0 1,-1 5 8,0-3-14,1 0 0,0 0 0,0 1 0,1-1 0,0 1 0,1-1-1,-1 1 1,2-1 0,-1 1 0,1 0 0,0-1 0,1 0 0,0 1 0,3 7 14,-3-13 21,-1 0 0,1-1 0,-1 1-1,1 0 1,0-1 0,0 1 0,0-1 0,0 0 0,1 1 0,-1-1 0,1 0 0,-1-1 0,1 1 0,0 0-1,-1-1 1,1 1 0,0-1 0,0 0 0,0 0 0,0 0 0,1 0 0,-1-1 0,0 1 0,0-1 0,0 0-1,0 0 1,1 0 0,-1 0 0,0 0 0,0-1 0,0 0 0,0 1 0,0-1 0,0 0 0,0-1 0,0 1 0,0 0-1,3-3-20,-3 3 29,1-1 0,-1 0 0,1 0-1,-1-1 1,0 1 0,0-1 0,0 1-1,0-1 1,0 0 0,-1 0-1,1-1 1,-1 1 0,0 0 0,0-1-1,0 1 1,0-1 0,-1 0 0,0 0-1,1 1 1,-1-1 0,-1 0-1,1 0 1,0 0 0,-1 0 0,0 0-1,0 0 1,0 0 0,-1 0 0,1 0-1,-1 0 1,0-2-29,-9-19 65,-1 1 1,-1 0-1,-1 0 0,-3-1-65,7 12 30,0-1 0,0-1 0,2 1-1,0-1 1,0-1 0,2 1 0,0-1 0,0 0-1,2-1 1,0 1 0,0 0 0,2-2-30,1 8-9,0 0 1,0 0 0,1 0-1,1 0 1,-1 0-1,2 0 1,0-2 8,0 6-8,0 1 1,0-1-1,0 1 1,0 0-1,1 0 1,0 0-1,0 1 1,0-1-1,0 1 0,1 0 1,0 0-1,4-2 8,26-18-1301,-16 11-4160</inkml:trace>
  <inkml:trace contextRef="#ctx0" brushRef="#br0" timeOffset="526.414">283 173 6144,'-5'11'14,"0"0"-1,0 0 1,1 1 0,0 0-1,1 0 1,0 0 0,0 12-14,2-16 2,1 0 1,1-1-1,-1 1 1,1 0-1,1 0 1,-1-1-1,1 1 1,1-1-1,-1 1 0,1-1 1,0 0-1,1 0 1,0 0-3,37 51-704,-27-42-2816</inkml:trace>
  <inkml:trace contextRef="#ctx0" brushRef="#br0" timeOffset="921.008">414 217 4864,'2'8'-7,"1"1"0,0-1 0,1 1 1,0-1-1,0 0 0,0 0 0,1-1 1,1 0-1,3 6 7,62 56-259,-3 0-317,-67-68-661,-1-1-342</inkml:trace>
  <inkml:trace contextRef="#ctx0" brushRef="#br0" timeOffset="1203.124">601 164 10112,'0'9'0,"-1"-8"0,1 1 0,-1 0 0,1-1 0,-1 1 0,0-1 0,0 1 0,0-1 0,0 1 0,0-1 0,0 1 0,0-1 0,0 0 0,-1 0 0,1 0 0,0 1 0,-1-1 0,1 0 0,-1-1 0,1 1 0,-6 4 0,-11 17-715,1 0 1,1 1-1,1 1 1,1 0-1,1 1 1,1 0-1,1 1 1,-1 10 714,-25 50-1708,34-78 172</inkml:trace>
  <inkml:trace contextRef="#ctx0" brushRef="#br0" timeOffset="1512.406">680 64 4736,'22'24'768,"-14"-12"-454,0 1 0,0 0 0,-1 0 0,-1 0 0,0 1 0,-1 0 0,0 0 0,-1 0 0,-1 1 0,0-1 0,-1 1 0,0 8-314,0 12-606,-1 1 0,-2-1 0,-2 0 0,-4 26 606,-3-4-4544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20:06:47.41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923 987 6272,'0'0'128,"0"0"0,0 0 0,0 0 21,0 0 64,0 0-63,0 0-22,0 37 128,-20 151-128,24-9 0,-4-177-726,0-2-1855,0 0-85,0 0 1215</inkml:trace>
  <inkml:trace contextRef="#ctx0" brushRef="#br0" timeOffset="608.728">813 1215 4352,'7'1'0,"-5"0"0,-1-1 0,0 1 0,1 0 0,-1 0 0,0 1 0,0-1 0,0 0 0,0 0 0,0 0 0,0 1 0,0-1 0,0 1 0,0-1 0,-1 1 0,1-1 0,0 1 0,-1-1 0,1 1 0,-1-1 0,0 1 0,0 0 0,2 4 0,51 90 1173,-52-94-320,-1-2-554,0 0-64,0 0 21,23-25 512,-8 7-1011,-1-1 0,0 0 0,6-13 243,-3 5-2599,-4 7-345</inkml:trace>
  <inkml:trace contextRef="#ctx0" brushRef="#br0" timeOffset="3459.542">753 934 6528,'-34'-33'317,"-1"1"0,-1 2 0,-2 2 0,-1 1 0,-11-4-317,11 7 345,0-1-1,2-3 0,1 0 0,2-3 0,-23-25-344,23 15-139,1-2-1,3-1 0,1-2 0,3-1 0,1-1 0,3-1 0,2 0 1,2-2-1,1-6 140,-8-29-5760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20:03:02.97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45 1 5248,'0'0'149,"0"0"64,0 0-42,0 0 64,0 0 21,23 24 405,21 27-275,-35-38-295,1 0 0,1-1 0,0 0 1,1-1-1,0 0 0,1-1 0,3 1-91,-9-5-722,-5-5-3761,-2-1 2883</inkml:trace>
  <inkml:trace contextRef="#ctx0" brushRef="#br0" timeOffset="302.768">242 1 6528,'1'1'54,"-1"0"0,0 0 0,1 0 0,-1 1 0,0-1 0,0 0 1,0 0-1,0 0 0,0 0 0,0 1 0,0-1 0,-1 0 0,1 0 0,0 0 1,-1 0-1,1 0 0,0 1 0,-1-1 0,0 0 0,1 0 0,-1 0 0,0 0 0,1-1 1,-1 1-1,0 0 0,0 0 0,0 0 0,0 0 0,1-1 0,-2 1-54,-36 36 766,25-25-595,-153 141-257,153-142-5972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20:03:08.25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77 1 5760,'0'0'128,"16"31"512,-6 6 293,-2 0 0,1 27-933,3 10-1013,-10-65-3808</inkml:trace>
  <inkml:trace contextRef="#ctx0" brushRef="#br0" timeOffset="451.701">224 38 5632,'0'0'405,"-4"31"2027,-3-1-2133,-1 0-1,-1-1 1,-1-1 0,-2 0-1,-1 0 1,-2-1 0,0-1-1,-1 0 1,-2-1 0,-1-1-1,-15 15-298,3-4-1386,18-20-5654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20:03:16.03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79 16 8832,'44'60'1685,"31"31"-1685,-51-63 18,-15-17-5412,-8-10 381</inkml:trace>
  <inkml:trace contextRef="#ctx0" brushRef="#br0" timeOffset="311.058">264 0 12928,'-5'9'0,"3"-7"0,1 0 0,-1-1 0,1 1 0,-1-1 0,0 1 0,1-1 0,-1 1 0,0-1 0,0 0 0,0 0 0,0 0 0,0 0 0,0 0 0,0 0 0,0-1 0,-1 1 0,0 0 0,-12 3 0,-14 17-88,0 1 1,1 2-1,2 0 1,-16 19 87,15-16-909,7-1-5235,13-20 747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20:03:12.90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29 5888,'0'0'149,"0"0"86,0 0 21,0 0 0,0 0 21,0 0 86,0 0 21,0 0 0,0 0 21,0 0 43,0 0-149,0 0-65,0 0-84,0 0-22,0 0 0,0 0 0,0 0 0,8 30 0,-5 12 153,-5 7-328,2-48-699,0-1-1046,0 0-3584</inkml:trace>
  <inkml:trace contextRef="#ctx0" brushRef="#br0" timeOffset="1087.133">41 102 5888,'0'0'256,"0"0"-22,0 0-63,0 0 64,0 0 21,0 0-22,0 0-63,0 0 42,0 0-42,30-7 554,-1 0-560,1 1 0,-1 1 0,1 2 0,1 2 0,-1 0 0,22 3-165,35-1 333,-80 0 594,-6-1-2540,2 0-6021,-3 0 6973</inkml:trace>
  <inkml:trace contextRef="#ctx0" brushRef="#br0" timeOffset="1771.678">360 27 7424,'0'0'149,"0"0"107,0 0 107,0 0-1,0 0-84,0 0-44,0 0-63,0 0 42,0 0-63,0 0-22,0 0 0,0 0 0,0 0 0,0 0 21,0 0 64,0 0-63,0 0-22,22 14 234,57 14 556,-114 5-790,-93 89-1515,127-121-810,1-1-3563</inkml:trace>
  <inkml:trace contextRef="#ctx0" brushRef="#br0" timeOffset="2457.789">280 0 4352,'20'8'5293,"-11"-4"-5661,0-1 1,0 0-1,0 0 1,0-1 0,2 0 367,2 0-5248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20:03:22.43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137 1179 3584,'0'0'128,"0"0"21,0 0 65,0 0-44,0 0 65,0 0 21,0 0-21,0 0-65,0 0 44,0 0-65,0 0-21,0 0 0,0 0 0,0 0 0,0 5-22,11 239 300,-11-230-377,-1-6-118,1 0 1,0-1 0,0 1 0,1 0 0,0-1-1,0 1 1,1-1 0,0 1 0,0-1-1,3 4 89,0-2-3626</inkml:trace>
  <inkml:trace contextRef="#ctx0" brushRef="#br0" timeOffset="592.626">197 1217 7424,'0'0'0,"0"0"0,0 0 0,0 0 0,0 0 0,0 0 0,0 0 0,0 0 0,-9 7 128,0 1 0,-1 3-128,-5 4 128,-4 1-128,-1 3 0,0-1-5376</inkml:trace>
  <inkml:trace contextRef="#ctx0" brushRef="#br0" timeOffset="1174.134">192 1355 7424,'0'0'0,"0"0"0,0 0 128,0 0 0,0 0 0,-11 11-128,0 0 0,-3 5 0,-5 6 0,-1 4 128,2 0 0,0-1-384,-1 5 128,1-1-5248</inkml:trace>
  <inkml:trace contextRef="#ctx0" brushRef="#br0" timeOffset="2960.235">82 1142 5248,'-1'-4'52,"0"-1"0,-1 0 0,1 1 0,-1 0 0,0-1 0,0 1 0,0 0 0,-1 0 0,0 0-1,-1-2-51,-10-18 227,5 0-186,0 1-1,2-1 1,1 0-1,1 0 0,2-1 1,0 1-1,1-1 0,1 0 1,2-13-41,3-18 177,3-1 1,2 1-1,11-35-177,-15 73-131,1 0-1,0 0 1,2 1-1,0-1 1,1 2-1,1 0 1,0 0-1,1 0 0,1 1 1,0 1-1,1 0 1,2-1 131,13-12-3392</inkml:trace>
  <inkml:trace contextRef="#ctx0" brushRef="#br0" timeOffset="5611.315">616 243 6400,'0'0'0,"0"13"256,0-13 128,2 11-128,3-4 0,3 2-128,1 3 128,4 1 0,0-3 0,-1 3-128,1-4 0,0 0-128,-1 3 128,3-2-128,-3-1 128,-2 1-256,-3-3 0,1 1-6016</inkml:trace>
  <inkml:trace contextRef="#ctx0" brushRef="#br0" timeOffset="5919.924">779 206 8064,'0'0'0,"0"0"0,-1 17 0,-3-7 128,-2 0 128,-2 2 0,1-2-128,-5 3 128,-7-1-128,1 1 128,-2 2-256,2-3 128,-1-2-128,4-2 128,2-1-384,4-1 0,0-2-6272</inkml:trace>
  <inkml:trace contextRef="#ctx0" brushRef="#br0" timeOffset="6257.374">834 168 5120,'1'0'192,"0"0"1,0-1 0,0 1-1,0 0 1,0 0 0,0 0-1,0 0 1,0 0-1,0 0 1,0 0 0,0 0-1,0 1 1,0-1-1,0 0 1,-1 1 0,1-1-1,0 0 1,0 1-1,0-1 1,0 1 0,-1-1-1,1 1 1,0 0-1,0-1 1,0 1-193,18 27 1365,-14-18-1145,-1 0 1,0 1-1,-1 0 0,2 9-220,-4-10-3,0 1-1,-1 0 1,0 0-1,-1-1 1,0 1 0,0 0-1,-1-1 1,-1 1-1,0-1 1,0 1 0,-4 5 3,0 0-1559,-1 1 0,-1-2 1,0 1-1,-1-1 1559,-26 30-5781</inkml:trace>
  <inkml:trace contextRef="#ctx0" brushRef="#br0" timeOffset="122158.815">521 189 2048,'0'0'512,"0"0"-64,0 0-235,0 0 1,0 0-65,-6 30 214,6-14-271,-3 23-46,2 1 0,2-1 1,2 1-1,5 22-46,-8-59-18,1 0 1,-1 1-1,1-1 1,0 0-1,0 0 1,0 0-1,1 0 1,-1 0-1,1 0 1,0 0-1,-1 0 1,1-1-1,1 1 1,-1-1-1,0 1 0,0-1 1,1 0-1,0 0 1,-1 0-1,1 0 1,0 0-1,0-1 1,0 1-1,0-1 1,0 0-1,0 0 1,0 0-1,1 0 18,11 1-874,-1 0-833</inkml:trace>
  <inkml:trace contextRef="#ctx0" brushRef="#br0" timeOffset="124309.349">335 389 2176,'2'-1'301,"6"-1"2022,-21 21-723,-41 45-1195,51-60-320,-4 5-20,5 8 17,2-8-79,2 2-3,3 0 0,4-1 0,0 0 0,9 9 214,-18-18-188,1 0 1,-1 0-1,1 0 0,0-1 1,-1 1-1,1 0 1,0-1-1,0 1 0,-1 0 1,1-1-1,0 1 0,0-1 1,0 0-1,-1 1 1,1-1-1,0 1 0,0-1 1,0 0-1,0 0 0,0 0 1,1 1-27,-1-1 128,-1 0 0,9-8 106,-1 2-154,1-1 0,-1-1 0,-1 1 0,0-1-1,0-1 1,6-8-80,-11 14 42,0-1 0,0 1 1,-1-1-1,1 1 0,-1-1 0,0 0 0,0 0 0,0 0 0,0 0 0,-1 1 0,0-1 1,1 0-1,-2 0 0,1 0 0,0 0 0,-1 0 0,0-1-42,-2-2 57,-1 1-1,0 0 1,-1 0-1,1 0 1,-1 0 0,0 1-1,-1 0 1,1 0-1,-1 0 1,-1 0-57,-19-19 74,20 19-57,1-1 1,-1 1-1,1-1 1,1 0-1,-1 0 1,1-1-1,0 1 1,1-1-1,-1 0 1,1 0-1,0 0 0,1 0 1,0-1-1,0 1 1,1-1-1,0 1 1,0-1-1,1 1 1,-1-1-1,2 0 1,-1 1-1,2-6-17,2-18 81,-4 23-81,1 0 1,0 0-1,0 0 0,1 1 0,0-1 1,0 0-1,1 1 0,0 0 0,0-1 1,1 1-1,-1 0 0,2 1 0,-1-1 1,1 1-1,0 0 0,0 0 0,5-4 0,1 1-106,-8 7-5,1-1 0,0 1 1,-1 0-1,1 0 0,0 0 0,0 1 1,1-1-1,-1 1 0,0 0 1,0 0-1,1 0 0,-1 1 1,0 0-1,1 0 0,-1 0 0,0 0 1,2 1 110,10-1-3025,-3 0-644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20:07:43.374"/>
    </inkml:context>
    <inkml:brush xml:id="br0">
      <inkml:brushProperty name="width" value="0.1" units="cm"/>
      <inkml:brushProperty name="height" value="0.1" units="cm"/>
      <inkml:brushProperty name="color" value="#004F8B"/>
    </inkml:brush>
    <inkml:brush xml:id="br1">
      <inkml:brushProperty name="width" value="0.1" units="cm"/>
      <inkml:brushProperty name="height" value="0.1" units="cm"/>
      <inkml:brushProperty name="color" value="#008C3A"/>
    </inkml:brush>
    <inkml:brush xml:id="br2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103 1017 8320,'0'0'128,"0"0"0,0 0 21,0 0 64,0 0-63,0 0-22,0 0 21,0 0 64,0 0-42,0 0 85,0 0 107,12 8 746,1-2-973,0 0 1,1-1-1,-1 0 1,1-1-1,0-1 0,0 0 1,5-1-137,109 6 604,-91-7-391,1 1 0,-1 2-1,14 4-212,30 9 267,2-4 0,38 0-267,-44-11 90,24-4-90,0 0 38,-40 2-31,71 0 114,83 12-121,-125-5 124,81-6-124,-86-2 4,-12 5 38,0 3 0,44 11-42,53 6 44,-78-16-44,1-4 0,0-4 0,-1-4 0,38-9 0,-28 0 26,0 3 1,1 5 0,0 5-1,6 4-26,2 12 278,-104-15-278,0 1-22,-6-1-682,-1-1-2410,0 0-854,0 0-1024</inkml:trace>
  <inkml:trace contextRef="#ctx0" brushRef="#br0" timeOffset="1">3382 1223 6528,'0'0'405,"0"0"64,0 0-42,0 0 42,0 0-42,0 0 42,0 0-63,0 0-22,0 0 0,8 24 384,-6 3-514,0-1 1,-2 1 0,-1-1-1,-2 1 1,0-1-1,-1 0 1,-2 0 0,-1 1-255,0 2 44,1 0 1,1 0-1,1 0 1,2 0-1,1 1 1,2 11-45,0-23 422,0 0 0,-2 1 0,-1 9-422,-1 6-2236,2 7-6885,1-41 6924</inkml:trace>
  <inkml:trace contextRef="#ctx0" brushRef="#br0" timeOffset="2">450 2107 8192,'14'3'426,"54"1"670,-1-2 0,1-3 1,0-3-1,48-10-1096,-16 2 970,64 3-970,-46 6 474,0-6 0,21-8-474,234-47 471,-25 3 158,-182 34-449,99-14 3,-236 40-183,0 1 0,-1 2 0,11 1 0,-17 0 0,1-1 0,-1-1 0,1-2 0,0 0 0,20-4 0,-22 1 11,0 0 0,1 1 1,16 1-12,5-1 93,128-9-93,-160 11 0,0-2 0,-3 3 22,-6 0 42,27-5-11584,-12 2 7979</inkml:trace>
  <inkml:trace contextRef="#ctx0" brushRef="#br1" timeOffset="3">3539 1206 9472,'0'1'49,"0"-1"1,0 1 0,1 0 0,-1 0-1,1 0 1,-1-1 0,1 1 0,-1 0 0,1 0-1,-1-1 1,1 1 0,-1 0 0,1-1-1,0 1 1,0-1 0,-1 1 0,1-1-1,0 1 1,0-1 0,-1 0 0,1 1-1,0-1 1,0 0 0,0 0 0,0 0-1,0 1-49,32 5 46,-21-4 44,122 16 477,-67-10-1542,-2 2-3971,-28-2-473</inkml:trace>
  <inkml:trace contextRef="#ctx0" brushRef="#br1" timeOffset="4">4189 1302 10368,'15'-3'384,"53"1"283,0 2 0,54 9-667,-43-3 202,134 0-2186,-179-6-4992</inkml:trace>
  <inkml:trace contextRef="#ctx0" brushRef="#br1" timeOffset="5">3509 1805 9088,'0'0'256,"0"0"42,0 0 193,0 0 85,0 0-128,0 0-21,14 0-1,53-3-115,-1-3 0,15-6-311,36-3 40,103 3-3582,-164 9-2644</inkml:trace>
  <inkml:trace contextRef="#ctx0" brushRef="#br1" timeOffset="6">4713 1757 9600,'0'0'149,"0"0"64,0 0-42,32 0 469,21-2 499,0-3-1,21-5-1138,30-4 496,0 12-394,-60 3-4790,-41-1 741,-3 0 598</inkml:trace>
  <inkml:trace contextRef="#ctx0" brushRef="#br1" timeOffset="7">5363 1397 6400,'19'-1'821,"0"0"1,0 1-1,0 0 1,0 2-1,0 0 1,-1 2-1,9 2-821,1-1 442,0 0 0,20-1-442,18-5-597,0-2 0,9-5 597,-54 7-8000</inkml:trace>
  <inkml:trace contextRef="#ctx0" brushRef="#br1" timeOffset="8">5470 1650 10880,'15'-11'0,"-11"8"41,0 1 0,-1-1 0,1 1 0,0 0 0,1 1 0,-1-1 0,0 1 1,0-1-1,1 1 0,-1 1 0,1-1 0,-1 1 0,1-1 0,-1 1 0,4 1-41,8-2 173,45-7 836,3-1-372,1 3 0,12 3-637,-43-2 106,-25 3-340,-8 1-513,-1 1-874,0 0-3414,0 0-1258</inkml:trace>
  <inkml:trace contextRef="#ctx0" brushRef="#br1" timeOffset="9">6070 1523 9216,'0'0'0,"0"0"0,0 0 0,0 0 0,0 0 0,0 0 0,0 0 0,0 0 0,0 0 0,9 3 0,-9-3 0,18 5-128,-8-2 128,-1-2-6400</inkml:trace>
  <inkml:trace contextRef="#ctx0" brushRef="#br1" timeOffset="10">5920 1436 8320,'17'6'610,"-1"-1"1,1 0-1,0-2 1,1 1-1,-1-2 1,1-1-611,-2 1 198,47 5 144,1-4 0,-1-3 0,7-2-342,41-7-7511,-89 6 3735</inkml:trace>
  <inkml:trace contextRef="#ctx0" brushRef="#br1" timeOffset="11">6286 1506 6784,'0'0'0,"19"0"0,-19 0 0,13-1-640,-13 1 0,0 0 256,0 0 128,0 0-2944</inkml:trace>
  <inkml:trace contextRef="#ctx0" brushRef="#br1" timeOffset="12">6276 1514 12288,'0'0'0,"0"0"-1280,0 0 0,-13 0-3200,2 0 128</inkml:trace>
  <inkml:trace contextRef="#ctx0" brushRef="#br0" timeOffset="13">135 1573 4224,'0'0'171,"0"0"170,0 0 86,0 0 170,0 0 43,0 0 21,0 0 22,0 0-214,0 0-42,0 0-235,0 0-64,0 0 0,29 0 21,177-9 255,-87 3-83,12 4-321,54 4 150,20-10-150,-193 7 20,-7 0-37,-1 1-1,1 0 0,-1-1 0,1 2 1,-1-1-1,1 1 0,-1-1 1,0 1-1,1 0 0,-1 1 0,0-1 1,1 2 17,-3-3-960,-2 0-342,0 0-575,0 0-149,0 0-321</inkml:trace>
  <inkml:trace contextRef="#ctx0" brushRef="#br0" timeOffset="14">931 1408 7552,'7'1'324,"1"0"1,0 1-1,0 0 1,-1 1-1,1 0 1,-1 0-1,0 1 1,0-1-1,0 2 1,0-1-1,-1 1 1,1 0-325,23 14 308,18 4-156,-35-17-61,0 0 0,0 0 0,0 2 0,-1-1 1,0 2-1,0-1 0,-1 2-91,-10-9 234,-1-1-84,0 0-22,0 0 0,0 0 0,-2 1-22,-68 25-457,2 4 0,1 2 0,-45 31 351,54-31-2872,40-22-3549</inkml:trace>
  <inkml:trace contextRef="#ctx0" brushRef="#br0" timeOffset="15">94 1416 6272,'0'0'128,"0"0"0,0 38 1173,1-15-965,-1-1 0,-1 1 0,-2 11-336,1-9 381,0 0 1,3 22-382,11 81-6784,-10-107 5120</inkml:trace>
  <inkml:trace contextRef="#ctx0" brushRef="#br0" timeOffset="16">426 1690 6784,'0'0'277,"13"5"1088,7 12-616,-2 1-1,-1 1 0,13 18-748,-16-19-235,0-1-1,1 0 0,1-1 1,1-1-1,15 11 236,-25-21-1941,2-1-3051</inkml:trace>
  <inkml:trace contextRef="#ctx0" brushRef="#br0" timeOffset="17">669 1680 9600,'0'0'0,"-4"8"0,4-8 0,0 0 0,0 0 128,0 0 0,-10 8 0,-7 8 0,-5 7 128,-2 6-256,-5 0 128,1 4-128,-4 0 128,-1 2-768,3 2 0,-2 0-5888</inkml:trace>
  <inkml:trace contextRef="#ctx0" brushRef="#br0" timeOffset="18">1 2419 3968,'0'0'0,"0"0"0,0 0 0,0 0 0,2 8 256,2 2 0,-1 1-128,1 2 128,2 0 0,-2 2 128,-2 1-384,-2 6 128,-2 1-128,1 0 128,-2 2-128,1-3 0,0-1-3840</inkml:trace>
  <inkml:trace contextRef="#ctx0" brushRef="#br0" timeOffset="19">49 2515 4992,'18'2'0,"0"-1"0,0 0 0,0-2 0,-1 0 0,1 0 0,0-2 0,14-4 0,41-4 0,146-7 171,0 11-1,0 8 1,13 12-171,-112-6 675,0-4 1,0-6-1,81-14-675,-125 11 102,0 3-1,0 3 0,0 4 1,7 4-102,19-3 56,1-5 0,51-8-56,41-1 16,54-1 37,31 0 43,-278 10-91,64 0 225,53 7-230,-83-4-624,-12-2-5365,-16-1 4282</inkml:trace>
  <inkml:trace contextRef="#ctx0" brushRef="#br0" timeOffset="20">3357 2233 7808,'0'0'0,"17"3"0,-17-3 0,12 4 128,-12-4 0,0 0-128,0 0 128,0 0 256,0 0 0,-2 10-128,-1 6 0,3 5 0,3 8 128,3 6-256,-1 3 128,3 5-128,2 0 0,0 0-7808</inkml:trace>
  <inkml:trace contextRef="#ctx0" brushRef="#br0" timeOffset="21">3440 2409 5376,'209'-8'3741,"46"-14"-3741,56-4 1260,-207 22-891,-1 5-1,3 4-368,41 1 483,69-9-483,-60-1 179,32 9-179,-33 4 128,64-7-128,-58-10 23,101-3 60,-50 3-1901,62-16 1818,-266 23-208,29-2-6576</inkml:trace>
  <inkml:trace contextRef="#ctx0" brushRef="#br0" timeOffset="22">6458 2163 9472,'1'1'80,"1"0"1,-1 1-1,1-1 0,-1 1 1,0-1-1,0 1 1,0 0-1,0-1 0,0 1 1,0 0-1,0 0 1,0 0-1,-1 0 0,1 0 1,-1 0-1,1 0 1,-1 0-1,0 0 0,0 0 1,0 0-1,0 0 1,0 0-1,0 0 1,0 0-1,-1 0 0,1 0 1,-1 0-1,1 0 1,-2 1-81,-1 14 484,2 16-137,2 0 1,2 0 0,1 3-348,13 60-7737,7 13 7737,-2-9-3290,-14-62 2010</inkml:trace>
  <inkml:trace contextRef="#ctx0" brushRef="#br0" timeOffset="23">4962 2793 5376,'24'-2'140,"-17"-5"168,-8 5-271,0 0 0,0 0 1,0 0-1,-1 0 0,1 0 1,-1 0-1,1 1 0,-1-1 1,1 1-1,-1-1 0,0 1 1,-2-2-38,-7-4 0,1 4 0,1 3 0,6 0 5,1 0 0,0 0 0,-1 1 0,1-1 0,0 1 1,0 0-1,0-1 0,-1 1 0,1 0 0,0 0 0,0 0 0,0 1 0,0-1 0,0 0 1,1 1-1,-1-1 0,0 1 0,1 0 0,-1-1 0,1 1 0,-1 0 0,1 0 1,-1 1-6,-1 4 31,0 0 0,0 0 0,0 0 0,1 0 0,-1 4-31,2-9 4,-3 21 100,2 0-1,0 0 1,1 0-1,2 0 1,0 0-1,2 8-103,0-2 296,-3-28-249,0 0-1,-1 0 1,1 0-1,0 0 1,1 0-1,-1 0 1,0 0-1,0 0 1,0 0-1,0 0 0,1-1 1,-1 1-1,1 0 1,-1 0-1,0 0 1,1 0-1,-1 0 1,1-1-1,0 1 1,-1 0-1,1 0 1,0-1-1,-1 1 0,1-1 1,0 1-47,0-1 26,0 0 1,0 0-1,0 0 0,0 0 1,0 0-1,-1-1 0,1 1 1,0 0-1,0 0 0,0-1 1,0 1-1,-1-1 0,1 1 1,0-1-1,0 1 0,-1-1 1,1 1-1,0-1 0,-1 0 1,1 1-1,-1-1-26,5-4 70,-1 0 0,0 0-1,0 0 1,0-1 0,-1 0 0,3-5-70,3-11 23,12-32 197,10-37-220,-27 75 18,0 1-1,-1-1 1,0 0 0,-2 0-1,0 0 1,-1 0-1,0-1 1,-2-5-18,-5-25 101,3 29-22,3 15-47,0 5-10,0 77 341,3 1 0,4-1-1,3 0 1,6 9-363,-12-70-105,-1-7 225,1-1 0,0 1-1,0-1 1,4 9-120,-5-16-161,-1 0 0,1 0 1,0 0-1,1 0 0,-1 0 1,0-1-1,1 1 0,-1-1 1,1 1-1,0-1 0,0 0 1,0 0-1,0 0 0,0 0 0,0-1 1,2 1 160,14 6-6400</inkml:trace>
  <inkml:trace contextRef="#ctx0" brushRef="#br0" timeOffset="24">2633 2663 2688,'-5'1'5120,"-5"-7"-3821,8 4-1312,1 1 0,-1 0 0,0-1 0,0 1 0,0 0 0,0 0 0,0 0 0,-1 1 0,1-1 0,0 0 0,0 1 0,0 0 0,-3-1 13,-5 3 46,0 1 0,0 0-1,1 1 1,-1 0 0,1 0-1,-1 1 1,2 0-1,-1 1 1,-3 2-46,-1 2 76,0 0 0,1 1-1,0 1 1,1 0 0,-6 7-76,13-13 18,0-1 1,1 1 0,-1 0-1,1 0 1,0 0 0,1 1-1,0-1 1,0 1 0,0-1-1,0 1 1,1 0 0,0 0-19,1-3 13,0 0 1,0 0 0,0 0 0,1 0-1,-1 0 1,1 0 0,0 0-1,0-1 1,0 1 0,1 0 0,-1 0-1,1-1 1,0 1 0,0-1-1,0 0 1,1 1 0,-1-1 0,1 0-1,-1 0 1,1 0 0,2 0-14,-3-1 23,0 0 1,1 0 0,-1-1 0,1 1-1,0-1 1,-1 0 0,1 0 0,0 0-1,0 0 1,0 0 0,0 0 0,0-1-1,0 0 1,0 1 0,0-1 0,0 0-1,2-1-23,1 0 33,0 0-1,0 0 0,0-1 1,0 0-1,-1 0 0,1-1 1,0 1-1,3-4-32,4-2 78,0-1 0,-1 0 0,0-1 0,-1-1 0,0 0 0,6-8-78,-10 11 2,0 0 0,-1 0 0,0-1 0,0 1 0,-1-1 0,-1-1 0,1 1 0,-1-1 0,-1 0 0,0 0 0,2-8-2,-4 7 0,-3 2 0,-7 8 0,-2 6 0,1 2 0,0 3 0,1-1 0,3-1 0,5-6 0,0 0 0,0 0 0,1 1 0,-1-1 0,1 0 0,-1 0 0,1 1 0,0-1 0,0 0 0,0 1 0,0-1 0,0 0 0,0 0 0,1 1 0,0 0 0,0 7 0,-1 2 45,0 1 1,1 0 0,0 0 0,1 0-1,1-1 1,0 1 0,1 1-46,-2-9 16,0-1 1,0 1 0,0-1 0,1 1 0,0-1 0,0 0 0,0 0-1,0 0 1,1 0 0,0-1 0,0 1 0,0-1 0,0 0-1,0 0 1,0 0 0,1-1 0,-1 0 0,1 1 0,2-1-17,8 3-2809,1 0 0,0-2 0,12 2 2809,-1 0-2325</inkml:trace>
  <inkml:trace contextRef="#ctx0" brushRef="#br2" timeOffset="25">4009 809 128,'21'-12'0</inkml:trace>
  <inkml:trace contextRef="#ctx0" brushRef="#br2" timeOffset="26">4962 786 4224,'2'-1'149,"23"-18"211,-12 9-141,0 0 1,1 1-1,0 1 0,15-7-219,-21 12 22,3 0-44,5 3-596,-15 0-299,-1 0-1622</inkml:trace>
  <inkml:trace contextRef="#ctx0" brushRef="#br2" timeOffset="27">4910 763 4480,'1'3'86,"1"1"0,-1-1 0,0 0 1,0 1-1,0 0 0,0-1 0,-1 1 0,1 0 1,-1-1-1,0 1 0,0 0 0,0-1 0,-1 1 0,1 0 1,-2 1-87,-16 64 316,9-39-240,2-7 149,-1-1 0,0 0 1,-6 8-226,4-9 66,1 1 0,1 0 1,0 6-67,8-28-4608</inkml:trace>
  <inkml:trace contextRef="#ctx0" brushRef="#br2" timeOffset="28">5021 683 5120,'-8'12'217,"0"0"0,-1 0 0,-1-1 0,0-1 0,0 0-1,-1 0 1,-5 3-217,-20 19 423,29-25-344,1 0 1,1 0-1,-1 1 0,1-1 0,0 1 0,1 1 1,0-1-1,0 1 0,1-1 0,0 1 0,0 0 1,0 5-80,-3 20 116,1 0 0,1 29-116,-3 15-1204,4-60-3404</inkml:trace>
  <inkml:trace contextRef="#ctx0" brushRef="#br2" timeOffset="29">5306 451 6784,'4'13'0,"0"-4"64,-3-7 256,0 12 198,1 0 0,0 0 0,1-1 1,3 9-519,4 19 615,-7-22-251,3 11 152,-1 0 0,-1 0 0,-2 1 0,-1-1 0,-2 24-516,3-60 94,0 0 1,0 0 0,1 0-1,-1 0 1,2 1 0,-1-1 0,2-2-95,8-12 83,8-17 100,2 1 0,2 2 0,4-4-183,21-30-1297,-5-2-4397,-40 61 894</inkml:trace>
  <inkml:trace contextRef="#ctx0" brushRef="#br2" timeOffset="30">5604 326 2688,'0'0'1536,"29"-1"2261,-28 1-3786,118-2 2081,-41-8-4302,-68 9-3016</inkml:trace>
  <inkml:trace contextRef="#ctx0" brushRef="#br2" timeOffset="31">5781 210 4992,'0'0'128,"-5"43"1813,-2 61 911,1-2-5405,6-80-2375</inkml:trace>
  <inkml:trace contextRef="#ctx0" brushRef="#br2" timeOffset="32">4800 1898 6016,'10'27'1024,"-3"-12"-911,1 0 0,1-1-1,1 0 1,0-1 0,0 0 0,1 0 0,1-1 0,0-1 0,0 0-1,1-1 1,1 0 0,3 1-113,13 7-249,2-1-1,0-1 1,0-2-1,1-1 0,10 0 250,6 2-4714</inkml:trace>
  <inkml:trace contextRef="#ctx0" brushRef="#br2" timeOffset="33">5345 2090 8192,'3'7'21,"-2"-6"86,-1-1 42,0 0 107,0 0 107,16 26 1045,-1 7-689,17 28-341,-31-58-297,1-1 1,0 1-1,0-1 0,0 1 0,0-1 1,0 0-1,1 0 0,-1 0 0,1 0 1,-1 0-1,1-1 0,0 1 0,0-1 1,-1 0-1,1 1 0,0-1 0,0-1 1,3 2-82,-3-2 50,1-1 0,0 1 1,-1-1-1,1 1 0,0-1 1,-1 0-1,1 0 1,-1 0-1,1-1 0,-1 0 1,0 1-1,0-1 0,0 0 1,1 0-1,-2-1 1,1 1-1,1-2-50,45-48 136,-42 44-104,24-38-392,-9 12-3334,-13 20-3132</inkml:trace>
  <inkml:trace contextRef="#ctx0" brushRef="#br2" timeOffset="34">5654 1984 9984,'0'0'0,"13"-10"0,-13 10 0,10-6 0,-1 5 0,0 1 0,5-3 0,3 1 0,5 0 0,1 0 0,2-2 0,4 1 0,2-1 0,2-2-4480,-4 2 128,0 0 3328</inkml:trace>
  <inkml:trace contextRef="#ctx0" brushRef="#br1" timeOffset="35">5037 1317 5376,'0'1'138,"0"0"1,0 0 0,1 0-1,-1 0 1,0 0-1,1 0 1,-1 0 0,0 0-1,1 0 1,-1 0-1,1 0 1,0 0 0,-1 0-1,1 0 1,0 0-1,-1-1 1,1 1 0,0 0-1,0-1 1,0 1-1,0 0 1,0-1 0,0 1-1,-1-1 1,1 1-1,0-1 1,1 0 0,-1 1-1,0-1 1,1 0-139,38 17-169,-17-12-11,1 0-1,0-2 0,0-1 1,0 0-1,24-3 181,-37 1-505,12 0-4764</inkml:trace>
  <inkml:trace contextRef="#ctx0" brushRef="#br1" timeOffset="36">4242 1752 4864,'108'-5'4751,"-2"0"-6110,-79 5-4081</inkml:trace>
  <inkml:trace contextRef="#ctx0" brushRef="#br1" timeOffset="37">5299 1696 6016,'0'0'0,"7"3"0,-7-3 0,0 0 0,0 0 0,0 0 0,0 0 0,0 0 0,0 0 0,10 3-128,-1-2 0,2 1-1408,5 1 0,-2-2 0</inkml:trace>
  <inkml:trace contextRef="#ctx0" brushRef="#br2" timeOffset="38">4376 1013 2816,'0'0'128,"0"0"0,0 0 0,0 0 0,0 0 0,0 0 0,0 4-21,0 59 246,0 88 2024,10 38-2377,-4-78 458,-5 34-458,-1-10 161,3-79-313,-1-32-295,-1 1-1,-1-1 1,-1 0 0,-1 3 447,-1-15-3307</inkml:trace>
  <inkml:trace contextRef="#ctx0" brushRef="#br2" timeOffset="39">4458 1214 3200,'0'0'128,"0"0"43,0 0 191,0 0 150,0 0 107,0 0-65,0 0-319,0 0-22,0 0-63,0 0-22,-12 10 21,-10 9-25,2 2 0,0 1 0,1 0 0,-16 24-124,-57 103-1969,77-123 882,-10 17-1366</inkml:trace>
  <inkml:trace contextRef="#ctx0" brushRef="#br2" timeOffset="40">4435 1643 8320,'0'0'0,"0"0"128,0 0 0,0 0 0,0 0 128,0 0-128,0 0 0,-6 9-128,0-2 128,-4 3-128,0 6 128,-1 4-128,-8 10 128,-5 7-128,-1 3 128,0 5-128,-3-2 0,1 0-6912</inkml:trace>
  <inkml:trace contextRef="#ctx0" brushRef="#br2" timeOffset="41">4289 499 5888,'-2'-3'131,"-1"-1"0,0 1-1,0 0 1,-1 0 0,1 0 0,-1 1 0,1-1 0,-1 1 0,0 0 0,0 0-1,0 0 1,0 0 0,-4 0-131,-56-12 1733,62 15-1729,0-1-1,0 0 0,0 1 1,0-1-1,0 1 1,0-1-1,0 1 0,0 0 1,0 0-1,0 0 0,0 0 1,0 0-1,1 0 0,-1 1 1,1-1-1,-1 1 0,1-1 1,-1 1-1,1-1 1,0 1-1,0 0 0,-1 0 1,1-1-1,1 1 0,-1 0 1,0 0-1,0 1-3,-3 7 15,0 0-1,0 0 1,1 0 0,-1 8-15,3-11 0,0-1 0,1 1 0,-1-1 0,1 1 0,1 0 0,-1-1 0,1 1 0,1-1 0,-1 0 0,1 1 0,0-1 0,0 0 0,1 0 0,0 0 0,1 1 0,-3-4 0,1-1 0,-1 1 0,1-1 0,0 1 0,0-1 0,0 0 0,0 0 0,1 0 0,-1 0 0,0-1 0,1 1 0,0-1 0,-1 1 0,1-1 0,0 0 0,-1 0 0,1 0 0,0 0 0,0 0 0,0-1 0,0 1 0,0-1 0,0 0 0,0 0 0,0 0 0,0 0 0,0-1 0,0 1 0,0-1 0,-1 0 0,1 0 0,0 0 0,0 0 0,0 0 0,3-2 9,-1 1 1,1 0 0,-1-1-1,0 0 1,0-1-1,-1 1 1,1-1 0,0 0-1,-1 0 1,0 0-1,0 0 1,-1-1 0,1 0-1,-1 1 1,0-1-1,0-1 1,0 1-1,-1 0 1,0-1 0,1-2-10,-1 0 12,-1 1 0,0 0 0,0-1 0,-1 1 0,0-1 0,0 1 0,-1-1 0,0 1 0,-1-1 0,1 1 0,-1 0 0,0-1 0,-1 1 0,0 1 0,0-1 0,-1 0-12,-19-35 49,-23-27-49,26 40 19,2 0 1,0-1 0,2-1 0,-1-7-20,16 34-2,0 0 1,1-1-1,-1 1 0,1 0 1,0 0-1,0-1 1,1 1-1,-1 0 1,1 0-1,0-1 1,0 1-1,1 0 0,-1 0 1,1 0-1,0 0 1,0 1-1,0-1 1,0 0-1,0 1 1,1-1-1,0 1 0,0 0 1,0 0-1,2-1 2,4-5-10,0 0 1,1 1-1,0 0 0,1 0 0,-1 1 0,1 1 0,12-5 10,35-9-378,-17 13-5004,-23 5 2673</inkml:trace>
  <inkml:trace contextRef="#ctx0" brushRef="#br2" timeOffset="42">4346 372 2560,'1'7'0,"5"5"0,0 3 0,-1 7 0,1-1 0,-2 1 0,4 5 0,0 4 0,-1-6 0,2-1 0,0-3 0,1 1 0,1-5 0,5-1 0,0-5 0,-1-1-256,-2-2 128,2-1-1024</inkml:trace>
  <inkml:trace contextRef="#ctx0" brushRef="#br2" timeOffset="43">4419 255 3840,'-27'62'2581,"24"7"-2402,3-52-111,0 0 1,-1 0-1,-3 12-68,-1-9 23,3-14-102,0 1 0,1 0-1,0 0 1,0-1 0,0 1 0,1 0 0,0 0 0,0 0 0,1 0 0,1 4 79,-2-11-3861</inkml:trace>
  <inkml:trace contextRef="#ctx0" brushRef="#br2" timeOffset="44">4478 373 6528,'0'0'128,"0"0"0,0 0 21,9 28 598,13 23-188,1-1 0,10 12-559,-22-43 34,14 19-973,-17-29-4266</inkml:trace>
  <inkml:trace contextRef="#ctx0" brushRef="#br2" timeOffset="45">4605 436 6784,'0'0'0,"0"0"0,0 0 128,0 0-128,0 0 0,0 0 0,0 0 0,0 0 512,-5 7 128,-3 6-640,-6 6 128,-2 2-128,-3 2 128,-2 4-128,4-5 0,-2-2 0,5-6 0,-2 2-5760</inkml:trace>
  <inkml:trace contextRef="#ctx0" brushRef="#br2" timeOffset="46">4724 280 6528,'0'0'0,"0"0"128,0 0 128,7 7 384,-1 2 128,4 2-256,0 5 0,0 3-256,-4 7 128,-3 2-256,-5 8 128,-2 4-128,-7 3 128,-7 3-256,-5 0 0,-1 1-7680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20:08:05.77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274 1727 4480,'9'-8'0,"-8"7"14,-1 0 0,0 0 0,0 0-1,0 0 1,0 0 0,0 1 0,0-1 0,0 0 0,0 0 0,0 0 0,-1 0 0,1 0 0,0 0 0,0 0-1,-1 0 1,1 0 0,-1 0 0,1 0 0,-1 1 0,1-1 0,-1 0 0,0 0 0,1 1 0,-1-1-1,0 0 1,1 1 0,-1-1 0,0 0 0,0 1 0,0-1-14,-4-4 74,-13-22-27,1-2 1,2 0 0,1-1 0,1 0 0,-1-7-48,-46-161 277,46 150-260,10 33-26,0-1 0,0 1 0,2-1 1,0 1-1,1-1 0,0 0 0,1 1 1,1-1-1,0 0 0,2 0 0,-1 1 0,2 0 1,0-1-1,1 1 0,0 1 0,2-1 1,0 0 8,46-107-1366,-52 121 108,-1 1-321</inkml:trace>
  <inkml:trace contextRef="#ctx0" brushRef="#br0" timeOffset="13457.078">194 413 3968,'-31'-5'4302,"-19"-4"-3975,46 9-330,-1 0 1,0 1-1,0-1 0,1 1 0,-1 0 0,0 0 1,1 1-1,-1-1 0,1 1 0,-1 0 1,1 0-1,0 1 0,0-1 0,0 1 1,0 0-1,0 0 0,1 0 0,-1 0 1,1 1-1,0-1 0,0 1 0,0 0 0,1 0 1,-1 0-1,1 0 0,0 1 0,0-1 1,0 1-1,1-1 0,0 1 0,-1-1 1,2 1-1,-1 0 0,0 0 0,1-1 1,0 1-1,0 0 0,1 0 0,-1 0 0,1-1 1,0 1-1,0 0 0,1-1 0,-1 1 1,1-1-1,0 1 0,0-1 0,1 0 1,-1 0-1,1 0 0,0 0 0,0 0 0,0-1 1,4 4 2,-2-2 1,1 1 1,0-1-1,0 0 0,0 0 1,1-1-1,-1 0 1,1 0-1,1 0 1,-1-1-1,0 0 0,1-1 1,-1 1-1,1-1 1,0-1-1,4 1-1,-9-3 13,0 0-1,1 1 1,-2-2-1,1 1 1,0 0-1,0 0 1,0-1-1,0 0 1,-1 1-1,1-1 1,-1 0-1,0 0 1,1-1-1,-1 1 1,0 0-1,0-1 1,0-1-13,4-3 55,-1 0 1,0-1 0,0 1-1,-1-1 1,2-4-56,-2 1 32,-1 0 0,-1 0-1,0 0 1,0 0 0,-1 0 0,0-1 0,-1 1 0,0 0 0,-1 0 0,0-1 0,-2-1-32,-5-27 254,-2 1 1,-8-20-255,-9-35 164,13 49-245,11 38 56,0 0 0,0 0 0,1 0 0,0 0 0,0 0 0,1-1 0,0 1 0,0 0 0,1-1 0,0 1 0,0-1 0,0 1 0,2-7 25,0 11-379,0 0 0,1 0 0,-1 0-1,1 0 1,-1 1 0,1-1 0,0 0-1,0 1 1,0 0 0,0 0 0,0 0-1,0 0 1,1 1 0,-1-1 0,1 1-1,-1 0 1,1 0 0,0 0 379,16-5-1600</inkml:trace>
  <inkml:trace contextRef="#ctx0" brushRef="#br0" timeOffset="14853.303">374 421 2304,'6'48'3347,"-15"29"-2725,1-10-26,8-46-541,-2-8 15,2-1-1,0 1 1,0-1 0,1 1 0,0-1-1,1 0 1,1 1 0,0-1 0,3 6-70,-6-17 14,0 0 0,1-1 0,-1 1 0,1-1 0,-1 1 0,1-1 0,-1 1 0,1-1 0,-1 1 1,1-1-1,-1 0 0,1 1 0,0-1 0,-1 0 0,1 1 0,-1-1 0,1 0 0,0 0 0,0 1 0,-1-1 0,1 0 1,0 0-1,-1 0 0,1 0 0,0 0 0,-1 0 0,1 0 0,0 0-14,26-10 78,19-21-4411,-31 18 2050</inkml:trace>
  <inkml:trace contextRef="#ctx0" brushRef="#br0" timeOffset="15392.512">292 582 5248,'62'-4'5005,"2"-4"-4685,11 0-2147,-55 6-3975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19:16:26.32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3803 441 7808,'0'0'256,"0"0"42,0 0 172,0 0 20,0 0-84,0 0-65,0 0-149,0 0 21,0 0-42,-11 17 426,-13 13-409,0-2-1,-2-1 0,-1-1 0,-1-1 1,-1-1-1,-1-2 0,-2-1 0,0-1 1,-9 3-188,18-11 142,0-1 0,-1-1 0,0-1 0,-1-1 1,0-1-1,0-1 0,0-1 0,-1-1 1,-7-1-143,21-4-190,1 0 0,-1-1 0,1 0 0,0 0 0,0-1 0,0-1 1,0 0-1,0 0 0,1-1 0,-4-3 190,-28-13-8341</inkml:trace>
  <inkml:trace contextRef="#ctx0" brushRef="#br0" timeOffset="1820.434">473 367 8320,'-4'3'78,"0"-1"0,1 0 0,-2 0 0,1 0 0,0 0 0,0-1 0,0 1 0,-1-1 0,1 0 0,-1-1 0,1 1 0,-1-1 0,-2 0-78,-33 7 116,14 3-119,0 1 0,1 0 0,1 2 0,0 1 0,1 2 0,0 0 0,1 1-1,1 1 1,1 1 0,1 0 0,0 2 0,-5 9 3,15-19-3,1 0 0,0 1 0,1 0 0,0 1 1,1 0-1,0 0 0,1 0 0,1 1 0,0 0 0,0-1 0,2 1 0,0 0 0,0 1 1,2-1-1,-1 0 0,2 0 0,0 1 0,1-1 0,0 0 0,1 0 0,0 0 0,1-1 1,1 1-1,5 10 3,-4-13-98,0-1 1,1 0 0,0 0-1,1-1 1,0 0-1,0 0 1,1-1 0,0 0-1,0-1 1,1 0-1,-1 0 1,2-1 0,-1 0-1,1-1 1,0 0 0,0-1-1,0 0 1,1 0-1,0-2 1,-1 1 0,1-1-1,0-1 1,5 0 97,13 1-4672</inkml:trace>
  <inkml:trace contextRef="#ctx0" brushRef="#br0" timeOffset="2206.716">114 797 9728,'10'-1'-1,"-1"0"0,1 1 0,0 0-1,0 1 1,1 0 1,-1 0 6,0-1-1,0 1 0,1-2 1,-1 1-1,2-2-5,52-11 189,-36 6-183,1 1 0,0 2 0,0 1 0,7 1-6,0 2-826,17 0-5409,-42 0 4486</inkml:trace>
  <inkml:trace contextRef="#ctx0" brushRef="#br0" timeOffset="2678.858">345 843 9088,'11'8'0,"-3"4"0,-6-8 138,0 1 1,0 0 0,0 0-1,-1 0 1,0-1 0,0 1-1,0 1 1,-1-1 0,1 0-1,-1 0 1,-1 4-139,1-3 160,-5 79 1479,2-58-1175,1 0-1,2 1 0,1 8-463,-2 33 295,0-55-331,0-1 0,0 0 0,2 1 0,0-1 0,0 0 0,1 0 0,1 3 36,-2-14-811,-1-2-2623,0 0-598,0 0 256</inkml:trace>
  <inkml:trace contextRef="#ctx0" brushRef="#br0" timeOffset="3250.445">755 701 6656,'0'0'149,"0"0"128,0 0 193,0 0 106,0 0 277,0 0 64,0 0-319,1 13 682,3-10-1184,-1 1 1,1 0 0,-1-1 0,1 0 0,0 0 0,0 0 0,0 0-1,1-1 1,-1 1 0,1-1 0,-1 0 0,1-1 0,0 1-1,0-1 1,-1 0 0,1 0 0,0 0 0,0-1 0,0 1-1,0-1 1,3-1-97,16-1-51,0 0 0,0-2 0,-1-1-1,4-2 52,15-3-1060,-41 10-1159,-1 0-4778</inkml:trace>
  <inkml:trace contextRef="#ctx0" brushRef="#br0" timeOffset="3699.119">810 1001 9472,'-7'-4'459,"9"2"-147,22-3 10,36 0 121,-32 4-211,-20 0-208,0 0 0,1 1 0,-1 1 0,0-1 0,1 1 0,-1 0 0,0 1 0,0 0 0,0 1-24,-6-3-320,-2 0-299,0 0-917,0 0-299,0 0-575,0 0 85,0 0 938</inkml:trace>
  <inkml:trace contextRef="#ctx0" brushRef="#br0" timeOffset="4184.305">1234 772 6528,'0'0'533,"0"0"128,0 0 193,0 0-1,0 0-170,0 0-86,0 0-170,20 4 554,44 4-509,0-4 0,0-2 0,45-6-472,-105 4 13,35-1-24,-22 2-7786,-17-1 3979</inkml:trace>
  <inkml:trace contextRef="#ctx0" brushRef="#br0" timeOffset="5655.671">2154 315 5248,'0'0'256,"-24"-16"4586,14 2-4175,4 3-443,-1 1 1,0 0 0,0 0-1,-1 1 1,0 0-1,-1 0 1,0 1 0,0 0-1,-5-3-224,9 9 1,1 1 1,-1 0-1,1 0 0,-1 0 0,1 0 0,-1 1 0,0 0 0,0 0 0,1 0 0,-1 0 1,1 1-1,-1 0 0,0 0 0,1 0 0,-1 0 0,1 1 0,0 0 0,-1 0 1,1 0-1,0 0 0,0 1 0,0-1 0,1 1 0,-1 0 0,1 0 0,-1 1 1,1-1-1,0 1 0,0 0-1,-4 4-11,0 1 0,0 1 1,1-1-1,1 1 0,-1 0 1,1 0-1,1 1 0,0-1 0,1 1 1,0 0-1,-1 6 11,1 6-9,1 0 0,0 0 1,2 0-1,1 9 9,0-21-30,1 0 1,0 0 0,0 0 0,1 0-1,0 0 1,1 0 0,0-1 0,1 0-1,5 10 30,-8-18-3,-1 0-1,0 0 1,1-1 0,-1 1-1,1 0 1,0-1-1,0 1 1,-1-1 0,1 0-1,0 1 1,0-1-1,0 0 1,0 0-1,1 0 1,-1 0 0,0-1-1,0 1 1,0-1-1,1 1 1,-1-1-1,0 0 1,1 0 0,-1 0-1,0 0 1,0 0-1,1 0 1,-1-1 0,0 1-1,1-1 1,-1 0-1,0 1 1,0-1-1,0 0 1,0 0 0,0 0-1,0-1 1,0 1-1,0 0 1,1-2 3,4-2-11,1-1-1,-1 0 1,0 0 0,-1 0 0,0-1-1,0 0 1,0 0 0,-1-1 0,2-3 11,6-15 10,-1-1 0,-2 1-1,0-2 1,-2 0 0,-1 0 0,-2 0 0,0 0 0,-2-1 0,-1 0 0,-2 0 0,0 0 0,-2 1 0,-1-1 0,-2 0 0,-2-4-10,-24-48 384,18 113-277,6 29-145,3 1 0,2 0 1,3 1-1,8 48 38,-1 16-340,-8-110 139,1-1 0,0 1 0,1-1-1,1 0 1,1 1 0,0-1 0,2 1 201,-5-15-536,0-1 0,0 0 0,0 0 0,1 0 0,-1 0 0,0 0 0,0 0 0,1 0 0,-1 0 0,1 0 0,-1 0 0,1-1 0,-1 1 0,1-1 0,0 1 0,-1-1 0,2 1 536,-2-1-296,10 2-1325</inkml:trace>
  <inkml:trace contextRef="#ctx0" brushRef="#br0" timeOffset="6288.633">2265 0 5760,'101'20'5436,"5"-5"-4099,-73-12-1455,0-1 1,-1-1 0,1-3 0,0 0-1,11-4 118,-29 6-6933,-14 0 2048</inkml:trace>
  <inkml:trace contextRef="#ctx0" brushRef="#br0" timeOffset="6737.53">2322 86 9728,'2'4'0,"-1"-1"0,1 0 1,-1 1-1,1 0 0,-1-1 1,0 1-1,0 0 0,-1 0 1,1-1-1,-1 1 0,0 0 1,0 0-1,0 0 0,-1 0 1,1-1-1,-1 1 0,0 0 1,0 0-1,0 5 15,-6 64 362,3 0 0,4 0 0,8 72-377,-8-141-231,1 1 1,-1 0-1,1 0 1,0 0 0,1-1-1,-1 1 1,1-1 0,0 1-1,0-1 1,0 1 230,-2-5-5760</inkml:trace>
  <inkml:trace contextRef="#ctx0" brushRef="#br0" timeOffset="7107.973">2499 131 8960,'-1'8'-128,"1"1"0,1 0 21,-1-5 108,0 0 1,0 0-1,-1 0 1,1 0-1,-1 0 0,0-1 1,0 1-1,-1 0 0,1 0 1,-1-1-1,0 1 1,0-1-1,-1 3-1,-5 8 89,0 11 10,1 1-1,0 1 1,2-1 0,1 1 0,2 0-1,0 0 1,2 0 0,1 2-99,-6 88 234,3-76-2304,2-33-3028</inkml:trace>
  <inkml:trace contextRef="#ctx0" brushRef="#br0" timeOffset="7826.359">1770 851 8320,'17'-2'256,"495"-63"1456,-159 19-1952,-116 19-3472,-216 24-448</inkml:trace>
  <inkml:trace contextRef="#ctx0" brushRef="#br0" timeOffset="9014.42">2221 1124 6656,'0'0'128,"0"0"64,0 0 277,0 0 107,0 0-128,-22-20 1344,-6-5-671,23 18-982,-2 1 1,1 0-1,0 0 1,-1 0-1,0 1 1,0 0-1,-1 1 1,0 0-1,1 0 1,-1 0-1,-1 1 1,-2-1-140,9 5 0,0-1 0,0 0 0,0 1 0,0 0 0,0-1 0,0 1 0,0 0 0,1 0 0,-1 0 0,0 0 0,0 0 0,1 1 0,-1-1 0,1 0 0,-1 1 0,1-1 0,0 1 0,-1 0 0,1-1 0,0 1 0,0 0 0,0 0 0,0-1 0,0 1 0,1 0 0,-1 0 0,1 0 0,-19 56 0,15-40-22,1 0 1,1 0 0,0 1-1,1-1 1,2 1 0,-1-1-1,2 1 1,1-1 0,0 0-1,1 0 1,1 0 0,4 8 21,-9-25-2,1 0 1,-1 0 0,1 0-1,-1 0 1,1 0 0,-1 0 0,1 0-1,0 0 1,-1 0 0,1-1-1,0 1 1,0 0 0,0 0 0,0-1-1,0 1 1,0-1 0,0 1-1,0 0 1,0-1 0,0 0 0,0 1-1,0-1 1,0 0 0,0 0-1,0 1 1,0-1 0,0 0 0,1 0 1,0-1-7,1 1 0,-1-1 0,1 0 1,-1 1-1,1-1 0,-1 0 0,0-1 1,1 1-1,-1 0 0,0-1 0,0 1 1,1-2 6,8-7-35,0 0 1,-1-1 0,0 0 0,0-3 34,-7 10-2,17-21-14,-1-2 0,-1-1 0,-2 0 0,10-24 16,-18 34-8,0-1 0,-2 0 0,0 0 0,-2 0 0,0 0 0,-1-1 0,0 0 0,-2-9 8,-5 2 149,3 25-64,-1 2-84,1 1 0,-1 0-1,0-1 1,1 1 0,0 0-1,-1 0 1,1 0 0,0 0 0,-1 0-1,1 0 1,0 1 0,0-1-1,0 0 1,0 1 0,0-1-1,0 0 1,0 1 0,1-1-1,-1 1 1,0 0 0,1-1 0,0 1-1,-1-1 1,1 1 0,0 0-1,-1-1 1,1 1 0,0 1-1,0 1 2,-7 27-156,1 1-1,2 0 1,2 1 0,0-1 0,3 1 0,0-1 0,2 0 0,2 0 0,6 23 154,-5-34-2261,1-2-3819</inkml:trace>
  <inkml:trace contextRef="#ctx0" brushRef="#br0" timeOffset="10117.097">2491 1229 7552,'0'0'170,"0"0"193,0 0 170,0 0 214,0 0 42,0 0-319,0 0-129,0 0-149,3-2 21,17-14-177,-1 0-1,-1-1 1,-1-1 0,0-1-1,-1 0 1,-2-1-1,0-1 1,0 0-1,-2-1 1,-1 0-1,-1-1 1,-1 0 0,-1-1-1,0 0 1,-2-3-36,-4 16 0,-2 2-22,0 7-84,0 2-22,0 1 21,-4 22 113,0-5 70,2 0 0,0 0 1,1 17-77,1-30 290,-1 1 0,1-1 0,-2 1 0,1-1 0,0 0 0,-1 0 0,0 1 1,-3 3-291,3-5 48,0 1 1,1-1-1,-1 1 1,1-1-1,-1 1 1,2 0-1,-1-1 1,0 4-49,-6 68 107,6-38-150,0-25-98,0 0 1,1 0 0,1 0 0,0 0 0,0 1 0,2-1 0,1 7 140,-3-19-262,-1 0 1,0 1 0,1-1-1,-1 0 1,1 0 0,0 0-1,-1 0 1,1 0 0,0 0-1,0 0 1,0 0 0,-1 0-1,1 0 1,0 0 0,0 0-1,0 0 1,1-1 0,-1 1-1,0 0 1,0-1 0,0 1-1,0-1 1,1 0 0,-1 1-1,0-1 1,0 0 0,1 1-1,-1-1 1,0 0 0,1 0 0,-1 0-1,1-1 262,22 4-3541</inkml:trace>
  <inkml:trace contextRef="#ctx0" brushRef="#br0" timeOffset="11692.995">2692 1264 6016,'-8'4'21,"6"-3"107,2-1 171,0 0 298,0 1-548,0-1-1,-1 0 1,1 1-1,0-1 1,-1 0-1,1 1 1,0-1-1,0 1 1,-1-1-1,1 1 1,0-1-1,0 0 1,0 1-1,-1-1 1,1 1-1,0-1 1,0 1-1,0-1 1,0 1-1,0-1 1,0 1-1,0-1 1,0 1-1,0-1 1,0 1-1,1-1 1,-1 1-1,0-1 1,0 1-1,0-1 1,0 1-1,1-1 1,-1 1-1,0-1 1,1 0 0,-1 1-1,0-1 1,0 0-1,1 1 1,-1-1-49,10 19 470,-6-13-376,0-1 0,0-1 1,0 1-1,1-1 0,-1 1 1,1-1-1,0-1 0,0 1 1,1-1-1,-1 0 0,1 0 0,-1 0 1,1-1-1,0 0 0,0 0 1,0 0-1,6 0-94,-2 0-145,0-1-1,1 0 1,-1-1-1,0 0 1,0 0 0,0-1-1,0-1 1,1 1-1,-1-2 1,5-1 145,12-5-6421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20:00:49.36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109 37 2048,'18'4'0,"-4"0"0,-11-3 62,-1 0 0,1 0-1,0-1 1,-1 1 0,1-1 0,0 1 0,-1-1-1,1 0 1,0 0 0,-1-1 0,1 1 0,0 0 0,-1-1-1,1 0 1,-1 1 0,1-2-62,22-2 2680,54 13-496,-59-5-1978,2-1 0,-1-1 0,0-1 0,16-1-206,-20-1 184,-8 0-34,1 0 1,0 1-1,0 0 1,0 0-1,0 1 1,0 1-1,4 0-150,2 3 22,2 1-22,-4-3 178,-1 0 1,1-1 0,0 0-1,0-1 1,1-1 0,-1 0-1,0-1 1,6-1-179,-7 0 45,-1 0 1,1-1-1,0-1 0,-1 0 1,1-1-1,-1 0 0,0-1 1,10-6-46,-16 9 0,0 0 0,0 0 0,1 1 0,-1 0 0,1 1 0,-1-1 0,1 1 0,0 0 0,-1 1 0,1-1 0,0 1 0,1 1 0,14-1 0,163-12 0,-173 10 0,-3-1 0,38 1 0,-36 2 0,0 1 0,1 0 0,-1 1 0,0 0 0,7 3 0,24 3 0,-24-6-1,-10-1-2,1 0-1,-1-1 1,1 0-1,-1 0 1,1-1-1,6-1 4,3 2-85,-4 2 42,-2 2-42,0-2 64,22 5-20,0-2 0,9 0 41,63 11-46,-51-8 46,-36-5 0,-5-3 0,-5-2-22,-7 1-84,-2 1-22,2-2 21,17-17 84,26-10 3,-42 27-86,-3 2-44,0 0-84,0 0-22,0 0 0,0 0-256,0 0-1003,0 0-213,0 0-128,0 0 86,0 0 191</inkml:trace>
  <inkml:trace contextRef="#ctx0" brushRef="#br0" timeOffset="4073.256">1727 150 4096,'0'0'128,"0"0"0,0 0 0,0 0 21,0 0 65,0 0-44,0 0 65,0 0 42,0 0 43,0 0-128,0 0 43,0 0 21,0 0-22,0 0-84,-4 2-44,-4 1-74,-8 5 68,-1-1 1,0 0-1,-1-1 0,1-1 1,-7 0-101,2-3 167,0-2 0,0-1 1,0 0-1,0-2 0,0 0 1,1-2-1,-1 0 0,1-2-167,9 4 70,2 0 28,-1 1 1,0 0 0,-1 0-1,1 1 1,0 0 0,0 1-1,0 1 1,-4 0-99,5-1 119,0 0 0,0-1 0,0 0 0,0 0-1,-5-2-118,-38-4 302,-11 9-162,38 0-23,0-1 0,0-2 0,-5-1-117,22 3 0,6-1 0,0 1 0,0-1 0,0 0 0,0 1 0,0-1 0,-1-1 0,1 1 0,0 0 0,0-1 0,1 1 0,-1-1 0,0 0 0,-1-1 0,-1 3 0,-33-10 128,21 4-92,-76-15 56,74 17-75,-1 1 1,1 1 0,-1 0 0,0 1-1,1 2 1,-1 0 0,-15 3-18,-32 4 4,-3 0 215,31-3-201,0-2 1,-39 0-19,56-6 91,-1 0 1,0-1-1,1-2 1,0 0-92,0 0 4,-1 1 1,1 0-1,-1 2 1,1 1-5,-7 1-256,31 1 149,17 8 104,0 0 0,1-1 0,0 0 0,0-2 0,1-1 0,-1 0 0,2-1 3,45 0 0,-1-2 0,53-5 0,-97 2 0,59-11 0,-64 9 0,0 0 0,0 0 0,0 2 0,0 0 0,0 1 0,1 1 0,49 16 0,-67-17 0,34 9 43,0-2-1,1-1 1,24 1-43,-41-6-28,8 0 287,-1 0 0,22-3-259,143-10 406,-120-1-406,-65 13 0,1 0 0,-1-1 0,1 2 0,0-1 0,-1 1 0,1-1 0,-1 2 0,1-1 0,-1 0 0,0 1 0,0 0 0,2 1 0,24 7 0,26-5 0,-34-4 0,0 2 0,0 0 0,0 1 0,-10-1 0,-2 0 0,2-6 0,2 0 0,1-2 0,-2 3 0,-1 2 0,1-1 0,0-4 0,-4 3 21,-6 1 64,4-2-63,1 2-65,-7 0-149,-2 1-171,0 0-831,0 0-1132,0 0-3668</inkml:trace>
  <inkml:trace contextRef="#ctx0" brushRef="#br0" timeOffset="14582.765">1 249 3584,'15'0'668,"-15"0"-594,0 0-1,0-1 1,1 1-1,-1 0 0,0 0 1,1 0-1,-1 0 0,0 0 1,1 0-1,-1 0 0,0 0 1,0 0-1,1 0 1,-1 0-1,0 0 0,1 0 1,-1 0-1,0 0 0,1 0 1,-1 0-1,0 0 1,1 0-1,-1 0 0,0 1 1,0-1-1,1 0 0,-1 0 1,0 0-1,0 0 0,1 1 1,-1-1-1,0 0 1,0 0-1,0 1 0,1-1 1,-1 0-1,0 0 0,0 1 1,0-1-1,0 0 1,0 0-1,1 1 0,-1-1 1,0 0-1,0 1 0,0-1 1,0 0-1,0 1 0,0-1 1,0 0-1,0 1 1,0-1-1,0 0 0,0 0 1,0 1-1,-1-1 0,1 0 1,0 1-1,0-1 0,0 0 1,0 0-1,0 1 1,-1-1-74,1 12 469,0-10-419,0 0-1,0 0 1,0 1 0,0-1 0,1 0 0,-1 0-1,1 0 1,-1-1 0,1 1 0,0 0 0,-1 0 0,1 0-1,0 0 1,0-1 0,0 1 0,1 0 0,-1-1-1,0 1 1,1-1 0,-1 1 0,1-1 0,-1 0 0,2 1-50,0 0 73,1-1 0,-1 1 1,1-1-1,0 0 1,0 0-1,-1 0 1,1 0-1,0-1 0,0 1 1,0-1-1,0 0 1,0-1-74,16-1 220,0 0-1,0-2 1,-1-1 0,13-4-220,-25 7 16,3-1 27,5-2 8,0 0 1,1 1 0,-1 1 0,1 1 0,0 0 0,0 1 0,9 0-52,151 20 0,-147-13 45,0-2 0,0 0 1,1-3-1,-1 0 0,1-2 1,-1-1-1,0-1 0,3-2-45,63-21 328,-64 15-224,1 3 0,0 0 0,7 1-104,-33 5 25,44 0-28,0 0 246,0-2 0,0-3 0,7-3-243,-24 4 39,15-2-39,1 2 0,-1 2 0,36 2 0,156 2 149,-181-3-170,-60 4-86,-17 10 103,-1-1 0,0-1 0,-1-1 0,0-1 0,0-1 0,-18 4 4,-19 5 3,44-9-3,-2-3 0,-40-2 0,12-4 0,36 2 0,-1 0 0,0 1 0,1-1 0,-1 2 0,1-1 0,-1 1 0,1 0 0,-1 0 0,1 1 0,-6 2 0,-12 5 0,1 1 0,0 2 0,1 0 0,-8 6 0,85-18 106,-19-8-76,-1-2-1,0 0 0,12-8-29,-14 6 21,0 1-1,0 2 1,31-5-21,-56 11 0,36 6 0,-33-1 0,-1 4 0,0 0 0,-7-3 0,1-1 0,1 0 0,-1 0 0,0-1 0,0 1 0,1 0 0,-1-1 0,1 0 0,-1 0 0,3 0 0,3 2 0,1-1 0,-1 1 0,0 1 0,0-1 0,9 6 0,-9-5 0,-2-2 21,-45 14 86,-85 14-68,-194 42 306,309-71-321,1 1 1,-1-2-1,0 1 1,1-1 0,-1-1-1,0 1 1,1-1 0,-1 0-1,1-1 1,-1 0 0,1 0-1,0-1 1,-2 0-25,6 1-89,-1 0 0,0 0 0,1 0 0,-1-1 0,1 1 0,0-1 1,0 0-1,0 0 0,0 0 0,0 0 0,1 0 0,-1-1 0,1 0 0,0 1 0,0-1 0,0 0 1,1 0-1,-1 0 0,1 0 0,0 0 0,0 0 0,0 0 0,1 0 0,-1-2 89,4-58-10239,0 33 8084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16:40:52.815"/>
    </inkml:context>
    <inkml:brush xml:id="br0">
      <inkml:brushProperty name="width" value="0.1" units="cm"/>
      <inkml:brushProperty name="height" value="0.1" units="cm"/>
      <inkml:brushProperty name="color" value="#004F8B"/>
    </inkml:brush>
    <inkml:brush xml:id="br1">
      <inkml:brushProperty name="width" value="0.1" units="cm"/>
      <inkml:brushProperty name="height" value="0.1" units="cm"/>
      <inkml:brushProperty name="color" value="#008C3A"/>
    </inkml:brush>
    <inkml:brush xml:id="br2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117 1150 8320,'0'0'128,"0"0"0,0 0 21,0 0 64,0 0-63,0 0-22,0 0 21,0 0 64,0 0-42,0 0 85,0 0 107,13 8 746,2-1-973,0 0 1,0-1-1,1-1 1,0-1-1,-1 0 0,1-1 1,6 0-137,122 6 604,-101-8-391,0 1 0,-1 3-1,15 4-212,36 10 267,0-4 0,45-1-267,-51-11 90,28-5-90,-2-1 38,-44 3-31,81 0 114,94 14-121,-142-7 124,92-5-124,-98-3 4,-13 5 38,0 4 0,50 13-42,59 6 44,-87-18-44,0-5 0,0-4 0,0-4 0,42-11 0,-32 0 26,1 4 1,1 5 0,-1 6-1,8 5-26,2 12 278,-118-15-278,-1 1-22,-5-3-682,-2 0-2410,0 0-854,0 0-1024</inkml:trace>
  <inkml:trace contextRef="#ctx0" brushRef="#br0" timeOffset="1164.703">3834 1382 6528,'0'0'405,"0"0"64,0 0-42,0 0 42,0 0-42,0 0 42,0 0-63,0 0-22,0 0 0,8 28 384,-5 2-514,-1 0 1,-2-1 0,-2 1-1,0 0 1,-2 0-1,-1-1 1,-1 1 0,-2 1-255,-1 1 44,3 0 1,0 1-1,2 0 1,2 0-1,1 1 1,2 12-45,0-25 422,0 0 0,-2-1 0,-2 12-422,1 7-2236,0 6-6885,2-45 6924</inkml:trace>
  <inkml:trace contextRef="#ctx0" brushRef="#br0" timeOffset="3095.443">510 2381 8192,'16'3'426,"61"3"670,0-4 0,-1-4 1,1-2-1,55-12-1096,-19 3 970,72 2-970,-51 7 474,0-5 0,24-11-474,265-52 471,-29 4 158,-206 36-449,113-13 3,-269 43-183,1 2 0,-1 2 0,12 2 0,-19-1 0,1-1 0,0-1 0,0-1 0,-1-2 0,24-3 0,-25 0 11,0 1 0,1 1 1,18 0-12,5 0 93,146-11-93,-182 13 0,1-2 0,-3 2 22,-9 1 42,32-5-11584,-14 2 7979</inkml:trace>
  <inkml:trace contextRef="#ctx0" brushRef="#br1" timeOffset="11557.905">4011 1363 9472,'0'1'49,"0"0"1,1 0 0,-1-1 0,1 1-1,-1 0 1,1 0 0,-1 0 0,1 0 0,0 0-1,-1-1 1,1 1 0,0 0 0,-1-1-1,1 1 1,0 0 0,0-1 0,0 1-1,0-1 1,0 1 0,-1-1 0,1 0-1,0 1 1,0-1 0,0 0 0,0 0-1,1 1-49,35 6 46,-23-5 44,137 18 477,-75-11-1542,-1 3-3971,-34-3-473</inkml:trace>
  <inkml:trace contextRef="#ctx0" brushRef="#br1" timeOffset="12165.189">4748 1472 10368,'17'-4'384,"60"1"283,0 4 0,62 9-667,-50-3 202,153-1-2186,-204-6-4992</inkml:trace>
  <inkml:trace contextRef="#ctx0" brushRef="#br1" timeOffset="13414.782">3978 2040 9088,'0'0'256,"0"0"42,0 0 193,0 0 85,0 0-128,0 0-21,15 0-1,61-4-115,0-3 0,15-5-311,41-5 40,118 3-3582,-186 11-2644</inkml:trace>
  <inkml:trace contextRef="#ctx0" brushRef="#br1" timeOffset="14008.507">5342 1986 9600,'0'0'149,"0"0"64,0 0-42,36 0 469,24-3 499,0-2-1,25-7-1138,32-4 496,1 15-394,-68 2-4790,-47-1 741,-3 0 598</inkml:trace>
  <inkml:trace contextRef="#ctx0" brushRef="#br1" timeOffset="12607.589">6079 1579 6400,'22'-2'821,"-1"1"1,0 1-1,1 1 1,-1 1-1,1 0 1,-1 2-1,9 3-821,2-1 442,0-1 0,22 0-442,20-5-597,1-4 0,10-5 597,-60 7-8000</inkml:trace>
  <inkml:trace contextRef="#ctx0" brushRef="#br1" timeOffset="14560.352">6201 1865 10880,'16'-13'0,"-12"10"41,1 0 0,-1 1 0,1-1 0,-1 1 0,1 0 0,0 0 0,0 1 1,-1-1-1,1 1 0,0 0 0,1 1 0,-1-1 0,0 1 0,0 0 0,3 0-41,11 0 173,49-9 836,5-1-372,1 3 0,13 3-637,-48-1 106,-29 2-340,-8 2-513,-2 1-874,0 0-3414,0 0-1258</inkml:trace>
  <inkml:trace contextRef="#ctx0" brushRef="#br1" timeOffset="14827.588">6880 1721 9216,'0'0'0,"0"0"0,0 0 0,0 0 0,0 0 0,0 0 0,0 0 0,0 0 0,0 0 0,11 4 0,-11-4 0,20 5-128,-9-2 128,-1-1-6400</inkml:trace>
  <inkml:trace contextRef="#ctx0" brushRef="#br1" timeOffset="15464.39">6710 1622 8320,'19'7'610,"0"-1"1,0 0-1,1-2 1,-1-1-1,1 0 1,0-1-611,-1 0 198,52 5 144,1-3 0,0-4 0,7-3-342,46-7-7511,-99 7 3735</inkml:trace>
  <inkml:trace contextRef="#ctx0" brushRef="#br1" timeOffset="15838.122">7125 1702 6784,'0'0'0,"22"0"0,-22 0 0,14-2-640,-14 2 0,0 0 256,0 0 128,0 0-2944</inkml:trace>
  <inkml:trace contextRef="#ctx0" brushRef="#br1" timeOffset="16193.852">7114 1711 12288,'0'0'0,"0"0"-1280,0 0 0,-15 0-3200,2 0 128</inkml:trace>
  <inkml:trace contextRef="#ctx0" brushRef="#br0" timeOffset="-2.14748E6">153 1778 4224,'0'0'171,"0"0"170,0 0 86,0 0 170,0 0 43,0 0 21,0 0 22,0 0-214,0 0-42,0 0-235,0 0-64,0 0 0,33 0 21,200-10 255,-97 2-83,12 7-321,62 3 150,22-11-150,-218 7 20,-9 2-37,0-1-1,0 1 0,0 0 0,0 0 1,0 1-1,0-1 0,0 1 1,0 0-1,0 0 0,0 1 0,0 0 1,1 0 17,-4-1-960,-2-1-342,0 0-575,0 0-149,0 0-321</inkml:trace>
  <inkml:trace contextRef="#ctx0" brushRef="#br0" timeOffset="-2.14748E6">1055 1591 7552,'9'1'324,"0"1"1,-1 0-1,1 1 1,0-1-1,-1 2 1,0-1-1,1 1 1,-1 1-1,-1-1 1,1 1-1,-1 1 1,1 0-325,26 15 308,20 5-156,-39-20-61,0 1 0,0 1 0,-1 0 0,0 1 1,-1 0-1,1 1 0,-2 1-91,-10-10 234,-2-1-84,0 0-22,0 0 0,0 0 0,-3 1-22,-76 29-457,2 3 0,1 4 0,-51 34 351,62-35-2872,44-25-3549</inkml:trace>
  <inkml:trace contextRef="#ctx0" brushRef="#br0" timeOffset="-2.14748E6">106 1600 6272,'0'0'128,"0"0"0,0 44 1173,2-19-965,-2 1 0,-1-1 0,-3 14-336,2-11 381,0 0 1,2 25-382,14 92-6784,-11-121 5120</inkml:trace>
  <inkml:trace contextRef="#ctx0" brushRef="#br0" timeOffset="-2.14748E6">483 1909 6784,'0'0'277,"15"6"1088,7 14-616,-2 1-1,0 0 0,14 20-748,-18-20-235,0-2-1,1 0 0,1-1 1,1 0-1,17 11 236,-27-24-1941,0 0-3051</inkml:trace>
  <inkml:trace contextRef="#ctx0" brushRef="#br0" timeOffset="-2.14748E6">758 1898 9600,'0'0'0,"-4"10"0,4-10 0,0 0 0,0 0 128,0 0 0,-11 8 0,-9 10 0,-5 9 128,-2 6-256,-5-1 128,0 5-128,-4 1 128,-2 2-768,4 1 0,-3 1-5888</inkml:trace>
  <inkml:trace contextRef="#ctx0" brushRef="#br0" timeOffset="-2.14748E6">1 2734 3968,'0'0'0,"0"0"0,0 0 0,0 0 0,2 9 256,3 3 0,-1 0-128,0 2 128,3 1 0,-3 2 128,-1 1-384,-3 7 128,-3 1-128,2 0 128,-2 2-128,0-3 0,2-2-3840</inkml:trace>
  <inkml:trace contextRef="#ctx0" brushRef="#br0" timeOffset="-2.14748E6">56 2842 4992,'20'2'0,"0"0"0,0-2 0,1 0 0,-1-1 0,0-1 0,0-1 0,17-5 0,45-4 0,166-8 171,1 11-1,-1 11 1,15 12-171,-127-6 675,0-5 1,0-6-1,92-16-675,-142 12 102,0 3-1,0 5 0,1 3 1,6 5-102,23-4 56,0-4 0,59-10-56,47-1 16,59-1 37,37-1 43,-316 12-91,74 0 225,58 8-230,-93-4-624,-14-4-5365,-18 0 4282</inkml:trace>
  <inkml:trace contextRef="#ctx0" brushRef="#br0" timeOffset="-2.14748E6">3805 2523 7808,'0'0'0,"20"4"0,-20-4 0,13 4 128,-13-4 0,0 0-128,0 0 128,0 0 256,0 0 0,-2 12-128,-1 6 0,3 5 0,3 10 128,4 8-256,-2 1 128,5 7-128,1-1 0,0 1-7808</inkml:trace>
  <inkml:trace contextRef="#ctx0" brushRef="#br0" timeOffset="-2.14748E6">3899 2723 5376,'237'-9'3741,"52"-16"-3741,64-4 1260,-236 24-891,1 6-1,1 5-368,48 0 483,78-9-483,-68-1 179,36 9-179,-38 6 128,74-9-128,-67-11 23,115-3 60,-57 2-1901,71-17 1818,-302 26-208,33-3-6576</inkml:trace>
  <inkml:trace contextRef="#ctx0" brushRef="#br0" timeOffset="-2.14748E6">7320 2444 9472,'1'2'80,"1"-1"1,0 1-1,-1-1 0,1 1 1,-1 0-1,1 0 1,-1 0-1,0 0 0,0 0 1,0 0-1,0 0 1,0 0-1,0 0 0,-1 0 1,1 1-1,-1-1 1,0 0-1,1 0 0,-1 1 1,0-1-1,0 0 1,0 1-1,-1-1 1,1 0-1,0 0 0,-1 1 1,0-1-1,1 0 1,-2 2-81,-2 15 484,4 19-137,1-1 1,2 0 0,1 4-348,15 67-7737,9 15 7737,-3-10-3290,-16-69 2010</inkml:trace>
  <inkml:trace contextRef="#ctx0" brushRef="#br0" timeOffset="-2.14748E6">5625 3156 5376,'27'-2'140,"-19"-6"168,-9 6-271,-1 0 0,1-1 1,0 1-1,-1 0 0,1 0 1,-1 0-1,0 0 0,0 0 1,0 0-1,0 1 0,0-1 1,-2-1-38,-8-5 0,0 5 0,1 3 0,9 0 5,-1 0 0,0 0 0,1 1 0,-1-1 0,1 1 1,-1 0-1,1 0 0,-1 0 0,1 0 0,0 0 0,-1 0 0,1 1 0,0-1 0,0 1 1,0-1-1,0 1 0,0 0 0,0 0 0,0 0 0,1 0 0,-1 0 0,1 0 1,-1 2-6,-2 3 31,0 1 0,1 0 0,0 0 0,0 0 0,0 5-31,2-11 4,-3 24 100,1 0-1,1 0 1,1 0-1,2 0 1,0 0-1,3 9-103,-1-2 296,-4-32-249,1 0-1,0 0 1,0 0-1,0 0 1,0 0-1,0 0 1,1 0-1,-1 0 1,0 0-1,0 0 0,1 1 1,-1-1-1,1 0 1,-1 0-1,1-1 1,-1 1-1,1 0 1,-1 0-1,1 0 1,0 0-1,0 0 1,-1-1-1,1 1 0,0 0 1,0 0-47,0-1 26,0 0 1,0 0-1,0-1 0,0 1 1,0 0-1,0 0 0,0 0 1,0-1-1,0 1 0,0-1 1,0 1-1,0-1 0,0 1 1,0-1-1,0 1 0,-1-1 1,1 0-1,0 1 0,0-1 1,-1 0-1,1 0-26,4-4 70,0-1 0,0 0-1,-1 0 1,0 0 0,0 0 0,2-7-70,4-12 23,15-36 197,9-42-220,-29 85 18,0 1-1,-2-1 1,0 0 0,-1 0-1,-1-1 1,-1 1-1,0 0 1,-2-7-18,-7-28 101,5 32-22,2 17-47,2 7-10,-1 87 341,3 0 0,5-1-1,3 0 1,6 11-363,-11-80-105,-3-8 225,1 0 0,0 0-1,1 0 1,4 8-120,-6-16-161,0 0 0,0-1 1,0 0-1,0 1 0,1-1 1,0 0-1,0 0 0,-1 0 1,2-1-1,-1 1 0,0-1 1,0 0-1,1 0 0,0 0 0,-1 0 1,2 0 160,18 7-6400</inkml:trace>
  <inkml:trace contextRef="#ctx0" brushRef="#br0" timeOffset="-2.14748E6">2984 3009 2688,'-6'1'5120,"-4"-7"-3821,8 4-1312,0 0 0,-1 1 0,1 0 0,0-1 0,0 1 0,-1 0 0,1 0 0,0 0 0,-1 0 0,1 1 0,-1-1 0,1 1 0,-4-1 13,-5 4 46,0 0 0,0 1-1,0 0 1,0 0 0,0 1-1,1 1 1,0 0-1,0 0 1,-3 3-46,-2 2 76,0 1 0,1 0-1,1 1 1,0 1 0,-6 8-76,15-16 18,-1 0 1,1 1 0,0 0-1,1 0 1,0 0 0,0 0-1,0 0 1,1 1 0,0-1-1,0 1 1,1-1 0,0 1-19,1-3 13,0-1 1,0 1 0,0-1 0,0 1-1,1-1 1,0 1 0,0-1-1,0 0 1,1 1 0,-1-1 0,1 0-1,0 0 1,0 0 0,0 0-1,1 0 1,0-1 0,-1 1 0,1-1-1,0 1 1,1-1 0,1 1-14,-3-2 23,1 0 1,0 0 0,0 0 0,0-1-1,0 1 1,0-1 0,0 1 0,0-1-1,0 0 1,1-1 0,-1 1 0,0 0-1,1-1 1,-1 0 0,0 0 0,1 0-1,2 0-23,1-1 33,-1-1-1,1 1 0,0-1 1,0 0-1,-1-1 0,1 0 1,-1 0-1,5-3-32,3-3 78,1-1 0,-1-1 0,-1 0 0,0-1 0,0 0 0,6-10-78,-11 13 2,-1 0 0,0 0 0,0-1 0,-1 0 0,0 0 0,-1 0 0,0-1 0,0 0 0,-1 0 0,-1 0 0,2-11-2,-3 10 0,-5 2 0,-6 9 0,-4 7 0,1 2 0,1 2 0,1 1 0,3-2 0,6-7 0,0 1 0,0-1 0,0 1 0,1-1 0,-1 1 0,1-1 0,-1 1 0,1 0 0,0-1 0,0 1 0,0-1 0,1 1 0,-1 0 0,0-1 0,1 2 0,1 7 0,-2 3 45,0 1 1,1-1 0,0 1 0,2-1-1,-1 0 1,2 0 0,1 2-46,-3-10 16,0-1 1,1 0 0,-1 0 0,1 0 0,0 0 0,1 0 0,-1-1-1,1 1 1,0-1 0,0 0 0,1 0 0,-1 0 0,1-1-1,0 0 1,0 0 0,0 0 0,0 0 0,0-1 0,3 1-17,10 3-2809,0-1 0,0-1 0,14 1 2809,-2 1-2325</inkml:trace>
  <inkml:trace contextRef="#ctx0" brushRef="#br2" timeOffset="-2.14748E6">4544 915 128,'24'-14'0</inkml:trace>
  <inkml:trace contextRef="#ctx0" brushRef="#br2" timeOffset="-2.14748E6">5625 888 4224,'2'-1'149,"26"-20"211,-13 10-141,0 0 1,0 0-1,1 2 0,17-8-219,-24 14 22,3-1-44,6 4-596,-16 0-299,-2 0-1622</inkml:trace>
  <inkml:trace contextRef="#ctx0" brushRef="#br2" timeOffset="-2.14748E6">5565 862 4480,'2'4'86,"0"0"0,-1 0 0,0 0 1,1 0-1,-1 0 0,-1 0 0,1 0 0,-1 0 1,1 0-1,-1 0 0,-1 0 0,1 1 0,0-1 0,-1 0 1,0 2-87,-20 72 316,11-44-240,2-8 149,-1-1 0,-1 0 1,-5 8-226,4-9 66,1 1 0,1 0 1,-1 7-67,10-32-4608</inkml:trace>
  <inkml:trace contextRef="#ctx0" brushRef="#br2" timeOffset="-2.14748E6">5691 772 5120,'-9'14'217,"0"-1"0,-1 0 0,-1 0 0,0-1 0,-1-1-1,0 0 1,-7 4-217,-22 21 423,34-28-344,0-1 1,1 2-1,-1-1 0,2 1 0,-1 0 0,1 0 1,1 1-1,-1-1 0,2 1 0,-1 0 0,1 0 1,0 6-80,-4 22 116,1 1 0,1 32-116,-2 18-1204,4-70-3404</inkml:trace>
  <inkml:trace contextRef="#ctx0" brushRef="#br2" timeOffset="-2.14748E6">6015 510 6784,'4'15'0,"0"-5"64,-3-8 256,1 13 198,0 1 0,0 0 0,2-1 1,2 10-519,6 22 615,-9-26-251,4 12 152,-1 1 0,-2 1 0,-1-1 0,-2 1 0,-3 25-516,4-67 94,1 0 1,-1 1 0,1-1-1,0 1 1,1-1 0,0 1 0,2-3-95,8-14 83,10-18 100,2 0 0,2 2 0,5-4-183,24-33-1297,-6-4-4397,-46 71 894</inkml:trace>
  <inkml:trace contextRef="#ctx0" brushRef="#br2" timeOffset="-2.14748E6">6352 369 2688,'0'0'1536,"33"-1"2261,-32 1-3786,134-3 2081,-46-8-4302,-78 9-3016</inkml:trace>
  <inkml:trace contextRef="#ctx0" brushRef="#br2" timeOffset="-2.14748E6">6553 237 4992,'0'0'128,"-6"49"1813,-2 69 911,1-3-5405,7-91-2375</inkml:trace>
  <inkml:trace contextRef="#ctx0" brushRef="#br2" timeOffset="-2.14748E6">5440 2145 6016,'12'31'1024,"-4"-14"-911,2-1 0,0 0-1,0 0 1,1-1 0,1 0 0,1-1 0,0-1 0,1 0 0,0 0-1,1-2 1,0 0 0,4 2-113,16 7-249,0 0-1,2-3 1,-1-1-1,2-2 0,10 2 250,8 1-4714</inkml:trace>
  <inkml:trace contextRef="#ctx0" brushRef="#br2" timeOffset="-2.14748E6">6059 2362 8192,'3'7'21,"-2"-5"86,-1-2 42,0 0 107,0 0 107,18 29 1045,0 9-689,17 31-341,-33-66-297,0 0 1,0 0-1,0-1 0,0 1 0,1 0 1,-1-1-1,1 0 0,0 1 0,0-1 1,0 0-1,0-1 0,0 1 0,0 0 1,0-1-1,1 0 0,-1 0 0,1 0 1,2 1-82,-2-2 50,0 0 0,0-1 1,0 1-1,0-1 0,0 0 1,1 0-1,-1-1 1,-1 1-1,1-1 0,0 0 1,0 0-1,-1 0 0,1 0 1,-1 0-1,1-1 1,-1 0-1,1-1-50,52-55 136,-49 50-104,28-43-392,-10 13-3334,-14 24-3132</inkml:trace>
  <inkml:trace contextRef="#ctx0" brushRef="#br2" timeOffset="-2.14748E6">6408 2242 9984,'0'0'0,"16"-11"0,-16 11 0,11-7 0,-1 6 0,1 1 0,4-3 0,4 0 0,6 2 0,2-2 0,0-1 0,7 0 0,0-1 0,4-2-4480,-5 3 128,0 0 3328</inkml:trace>
  <inkml:trace contextRef="#ctx0" brushRef="#br1" timeOffset="-2.14748E6">5709 1488 5376,'1'2'138,"-1"-1"1,0 0 0,0 0-1,0 0 1,1 0-1,-1 1 1,1-1 0,-1 0-1,1 0 1,-1 0-1,1 0 1,0 0 0,-1 0-1,1 0 1,0 0-1,0 0 1,0 0 0,0-1-1,0 1 1,0 0-1,0 0 1,0-1 0,0 1-1,0-1 1,0 1-1,0-1 1,0 1 0,0-1-1,1 0 1,0 1-139,43 17-169,-18-11-11,0-2-1,0-2 0,0 0 1,1-1-1,26-3 181,-42 1-505,15 0-4764</inkml:trace>
  <inkml:trace contextRef="#ctx0" brushRef="#br1" timeOffset="-2.14748E6">4808 1980 4864,'122'-5'4751,"-1"-1"-6110,-91 6-4081</inkml:trace>
  <inkml:trace contextRef="#ctx0" brushRef="#br1" timeOffset="-2.14748E6">6006 1916 6016,'0'0'0,"9"5"0,-9-5 0,0 0 0,0 0 0,0 0 0,0 0 0,0 0 0,0 0 0,11 2-128,-2 0 0,4 0-1408,5 1 0,-1-1 0</inkml:trace>
  <inkml:trace contextRef="#ctx0" brushRef="#br2" timeOffset="-2.14748E6">4960 1145 2816,'0'0'128,"0"0"0,0 0 0,0 0 0,0 0 0,0 0 0,0 4-21,0 68 246,1 98 2024,10 44-2377,-5-89 458,-5 39-458,0-12 161,2-88-313,-1-36-295,0-1-1,-3 0 1,0 1 0,-2 2 447,1-16-3307</inkml:trace>
  <inkml:trace contextRef="#ctx0" brushRef="#br2" timeOffset="-2.14748E6">5053 1372 3200,'0'0'128,"0"0"43,0 0 191,0 0 150,0 0 107,0 0-65,0 0-319,0 0-22,0 0-63,0 0-22,-13 11 21,-12 11-25,1 2 0,2 0 0,0 1 0,-16 27-124,-67 116-1969,88-138 882,-12 18-1366</inkml:trace>
  <inkml:trace contextRef="#ctx0" brushRef="#br2" timeOffset="-2.14748E6">5027 1857 8320,'0'0'0,"0"0"128,0 0 0,0 0 0,0 0 128,0 0-128,0 0 0,-7 9-128,0 0 128,-4 2-128,0 7 128,-2 5-128,-9 11 128,-4 7-128,-3 5 128,1 5-128,-4-2 0,2-1-6912</inkml:trace>
  <inkml:trace contextRef="#ctx0" brushRef="#br2" timeOffset="-2.14748E6">4862 564 5888,'-3'-4'131,"0"1"0,-1-1-1,1 0 1,-1 1 0,0 0 0,0 0 0,0 0 0,-1 1 0,1-1 0,0 1-1,-1 0 1,0 0 0,-3-1-131,-65-12 1733,70 15-1729,1 0-1,0 1 0,-1-1 1,1 1-1,0-1 1,0 1-1,-1 0 0,1 0 1,0 0-1,0 0 0,0 0 1,0 1-1,0-1 0,0 1 1,0-1-1,1 1 0,-1 0 1,1-1-1,-1 1 1,1 0-1,-1 0 0,1 0 1,0 0-1,0 0 0,0 1 1,0-1-1,0 1-3,-4 8 15,1 0-1,0 1 1,0-1 0,-1 10-15,4-14 0,0 1 0,1-1 0,0 0 0,0 1 0,0-1 0,1 1 0,0-1 0,0 0 0,1 0 0,0 1 0,0-1 0,1 0 0,0-1 0,0 1 0,1 1 0,-2-5 0,0 0 0,0 0 0,0 0 0,0-1 0,0 1 0,1-1 0,-1 0 0,1 1 0,-1-1 0,1 0 0,0-1 0,0 1 0,0 0 0,0-1 0,0 0 0,0 0 0,0 0 0,1 0 0,-1 0 0,0 0 0,1-1 0,-1 0 0,0 1 0,1-1 0,-1-1 0,1 1 0,-1 0 0,0-1 0,1 0 0,-1 1 0,0-1 0,0-1 0,0 1 0,1-1 0,3 0 9,-1-1 1,0 0 0,0 0-1,-1 0 1,1-1-1,-1 0 1,0 0 0,0 0-1,0-1 1,0 0-1,-1 0 1,1 0 0,-1 0-1,-1-1 1,1 1-1,-1-1 1,0 0-1,0 0 1,-1 0 0,1-4-10,-1 2 12,0-1 0,-1 1 0,-1-1 0,1 1 0,-1-1 0,-1 1 0,0-1 0,0 1 0,0 0 0,-1-1 0,0 1 0,-1 0 0,0 0 0,0 0 0,-1 1 0,0-1-12,-23-39 49,-24-32-49,28 47 19,2-1 1,2-1 0,0-1 0,0-8-20,18 38-2,0 1 1,0-1-1,1 0 0,0 0 1,0 0-1,0 1 1,0-1-1,1 0 1,0 0-1,0 0 1,0 1-1,1-1 0,-1 1 1,1-1-1,0 1 1,1 0-1,-1-1 1,1 1-1,-1 0 1,1 1-1,1-1 0,-1 0 1,0 1-1,3-2 2,4-5-10,1 0 1,0 0-1,0 2 0,1-1 0,0 1 0,1 1 0,12-6 10,41-9-378,-19 14-5004,-27 6 2673</inkml:trace>
  <inkml:trace contextRef="#ctx0" brushRef="#br2" timeOffset="-2.14748E6">4926 420 2560,'1'8'0,"6"6"0,0 3 0,-1 8 0,1-2 0,-3 2 0,5 6 0,0 3 0,-1-4 0,2-4 0,1-3 0,0 2 0,1-5 0,6-2 0,0-6 0,-1-1-256,-2-1 128,2-2-1024</inkml:trace>
  <inkml:trace contextRef="#ctx0" brushRef="#br2" timeOffset="-2.14748E6">5009 289 3840,'-31'69'2581,"28"9"-2402,3-58-111,0-1 1,-2 0-1,-2 13-68,-1-9 23,2-16-102,1 1 0,1 0-1,-1-1 1,1 1 0,1 0 0,0 0 0,0 0 0,0-1 0,1 1 0,0 4 79,0-11-3861</inkml:trace>
  <inkml:trace contextRef="#ctx0" brushRef="#br2" timeOffset="-2.14748E6">5076 422 6528,'0'0'128,"0"0"0,0 0 21,10 31 598,14 27-188,3-1 0,11 12-559,-26-47 34,17 20-973,-21-31-4266</inkml:trace>
  <inkml:trace contextRef="#ctx0" brushRef="#br2" timeOffset="-2.14748E6">5220 492 6784,'0'0'0,"0"0"0,0 0 128,0 0-128,0 0 0,0 0 0,0 0 0,0 0 512,-6 9 128,-3 6-640,-7 6 128,-2 2-128,-4 3 128,-1 5-128,3-6 0,-1-3 0,5-5 0,-2 1-5760</inkml:trace>
  <inkml:trace contextRef="#ctx0" brushRef="#br2" timeOffset="-2.14748E6">5354 316 6528,'0'0'0,"0"0"128,0 0 128,9 9 384,-2 0 128,4 4-256,0 5 0,0 4-256,-4 7 128,-3 3-256,-7 8 128,-1 6-128,-8 2 128,-9 4-256,-6 0 0,1 1-7680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18:54:09.69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1588 625 9216,'0'0'256,"9"-36"661,-7 29-912,-1 0 0,1 0 0,1 0-1,-1 0 1,1 0 0,0 1 0,1 0 0,0 0 0,0 0 0,0 0-1,1 0 1,-1 1 0,1-1 0,1 1 0,-1 1 0,1-1-1,0 1 1,0 0 0,0 0 0,0 1 0,1 0 0,2-1-5,1 1 0,-8 3 0,-1 0 0,0 0 0,1 0 0,-1 0 0,1 0 0,-1 1 0,1-1 0,-1 0 0,0 1 0,1-1 0,-1 1 0,0 0 0,1-1 0,-1 1 0,0 0 0,0 0 0,0 0 0,1-1 0,-1 1 0,0 1 0,0-1 0,0 0 0,-1 0 0,1 0 0,0 0 0,0 1 0,12 29 0,-11-25 0,18 42 149,-19-47-146,0-1-1,0 1 1,0-1 0,0 0-1,0 1 1,0-1 0,-1 0-1,1 0 1,0 0 0,0 0-1,0 0 1,0 0 0,0 0-1,0 0 1,0 0 0,0 0-1,0-1 1,0 1 0,0 0-1,0 0 1,-1-1 0,1 1-1,0-1 1,0 1 0,0-1-1,0 0-2,22-11 38,64-52-4330,-73 53 2973,3-3-3694</inkml:trace>
  <inkml:trace contextRef="#ctx0" brushRef="#br0" timeOffset="934.303">2217 1 8832,'0'0'128,"0"0"0,5 32 256,2 63 48,-4 0 0,-5 17-432,0 1-8565,2-113 6922</inkml:trace>
  <inkml:trace contextRef="#ctx0" brushRef="#br0" timeOffset="1782.679">2521 55 6528,'-5'0'149,"0"1"1,1 0-1,-1 0 1,0 1-1,0-1 1,1 1-1,-1 0 1,1 0-1,0 1 1,-1-1-1,1 1-149,-51 38 269,27-20 122,-23 16-114,49-36-170,2-1 21,0 0 0,0 0 0,-38 24 512,16-10-282,22-14-283,-1 0 0,0 0 0,0 1 0,1-1 0,-1 0 0,0 1 0,1-1 0,-1 1 0,0-1 0,1 1 0,-1-1 0,0 1 0,1-1 0,-1 1 0,1-1 0,-1 1 0,1 0 0,-1 0 0,1-1 0,0 1 0,-1 0-75,2 1 36,1-1-1,-1 1 1,0-1 0,1 0-1,-1 0 1,1 1-1,-1-1 1,1 0 0,0 0-1,-1 0 1,1-1-1,0 1 1,0 0 0,0 0-36,12 4 90,1 0 1,-1 0-1,1-1 0,0-1 1,0 0-1,1-1-90,30 3-3604,-17-2-2614,-11-1 3978</inkml:trace>
  <inkml:trace contextRef="#ctx0" brushRef="#br0" timeOffset="2485.043">1984 546 7296,'45'-2'256,"-44"2"0,-1 0 21,23-1 598,159-15 554,-121 15-1301,-1-2 0,0-3 0,-1-2 0,36-12-128,-48 13 97,-15 5-2925,-21 2-2654</inkml:trace>
  <inkml:trace contextRef="#ctx0" brushRef="#br0" timeOffset="10401.425">2126 861 5888,'0'0'149,"0"0"86,0 0 63,0 0 172,0 0-22,0 0-235,0 0 0,0 0-42,0 0 42,0 0-63,0 0-22,0 0 0,-2 4-22,-39 95 300,101-160-385,-49 45 86,-2 8-107,0 10 0,-3 5 67,0 0 1,-1 1 0,0 0 0,0 0-1,-1 1 1,0-1 0,-1 1 0,0 0-1,0 0 1,0 0 0,-1 0 0,-1 0-1,0 0 1,0 1-68,1 5 122,1-1 0,0 1-1,1-1 1,1 0 0,3 7-122,-14-40 143,0-1 0,1 1 0,1-1 1,0 0-1,2 0 0,1 0 0,0-5-143,1 22 1,-6-63-18,-2-67-94,8 131-17,2 1 21,21-7 40,1 1 0,0 1 0,1 1 0,-1 1 0,1 2 0,0 0 0,0 1 0,-1 2 0,8 1 67,24-1-58,100 14-5915,-142-15 2730</inkml:trace>
  <inkml:trace contextRef="#ctx0" brushRef="#br0" timeOffset="11136.428">2416 808 7552,'0'0'149,"0"0"64,0 0-42,0 0 64,0 0 21,0 0-22,0 0-84,0 0-22,0 0 0,0 0 0,13 23 128,-6-9-199,-2 0 1,0 0-1,0 0 0,-1 1 1,-1 0-1,-1 0 1,0 0-1,0 15-57,-2-2 211,-1 0-1,-1 0 1,-1 0-1,-4 11-210,8-39 54,-1 1-1,0-1 1,0 0-1,0 0 1,0 1-1,0-1 1,0 0-1,0 0 1,0 1-1,0-1 1,0 0 0,0 0-1,0 1 1,0-1-1,-1 0 1,1 0-1,0 1 1,0-1-1,0 0 1,0 0 0,0 1-1,0-1 1,-1 0-1,1 0 1,0 0-1,0 1 1,0-1-1,-1 0 1,1 0-1,0 0 1,0 0 0,0 1-1,-1-1 1,1 0-1,0 0 1,0 0-1,-1 0 1,1 0-1,0 0 1,0 0 0,-1 0-1,1 0 1,0 0-1,0 0 1,-1 0-1,1 0 1,0 0-1,-1 0 1,1 0-54,-10-15 416,8 11-460,0 0 0,1 0 1,-1 0-1,1 0 0,0-1 0,1 1 0,-1 0 0,1-1 0,-1 0 44,3 0-112,-1 0 0,1 0 0,0 0 0,0 0 0,1 0 0,-1 1 0,1-1 1,0 1-1,1 0 0,-1-1 0,1 2 0,-1-1 0,3-2 112,61-46-2133,-44 35 1455,34-24-2885,-27 18-234</inkml:trace>
  <inkml:trace contextRef="#ctx0" brushRef="#br0" timeOffset="27422.933">3072 153 6656,'0'0'128,"0"0"21,0 0 64,0 0-63,0 0-22,-7-3-22,-5-2-104,-1 0 0,1 1 1,-1 1-1,0-1 0,-12 0-2,21 4 6,1 0 1,-1-1 0,0 1-1,0 1 1,0-1 0,0 1-1,0-1 1,0 1 0,1 0-1,-1 0 1,0 1 0,1-1 0,-1 1-1,1 0 1,-1 0 0,1 0-1,0 0 1,0 1 0,0-1-1,0 1 1,0-1 0,1 1-1,-1 0 1,1 1-7,-8 12 66,0 0 1,1 1-1,2 0 0,-1 1 1,2-1-1,0 2 0,1-1 1,1 0-1,1 1 0,0 0 1,2 0-1,0 12-66,2 38 213,3 1 0,12 57-213,-6-46 271,-3-32-189,-3-33-54,-2 2 0,0-1 0,0 0 0,-2 0 0,0 0 0,-1 0 0,-2 11-28,2-26-1387,1-2-4010</inkml:trace>
  <inkml:trace contextRef="#ctx0" brushRef="#br0" timeOffset="28259.123">2771 540 5504,'0'0'128,"0"0"21,0 0 107,0 0 107,0 0-22,0 0-149,0 0 21,-47 17 470,46-17-654,0 1-1,1-1 1,-1 0 0,0 1-1,0-1 1,1 0-1,-1 0 1,0 0 0,0 0-1,1 0 1,-1 0-1,0 0 1,1 0 0,-1 0-1,0 0 1,0 0-1,1 0 1,-1-1 0,0 1-1,1 0 1,-1-1-1,0 1 1,1 0 0,-1-1-1,0 1 1,1 0-1,-1-1 1,1 1 0,-1-1-1,1 0 1,-1 1-1,1-1 1,-1 1 0,1-1-1,-1 0 1,1 1-1,0-1 1,-1 0 0,1 1-1,0-1 1,0 0 0,0 1-1,0-1 1,-1-1-29,2 1 0,-1-1 0,0 1 0,1-1 0,-1 1 0,1-1 0,0 1 0,-1 0 0,1-1 0,0 1 0,0 0 0,0-1 0,0 1 0,0 0 0,0 0 0,0 0 0,0 0 0,0 0 0,1 0 0,-1 0 0,0 0 0,1 0 0,-1 1 0,1-1 0,-1 0 0,1 1 0,-1-1 0,1 1 0,-1 0 0,1 0 0,-1-1 0,1 1 0,-1 0 0,1 0 0,3 0 0,15-5 50,0 1 1,1 1 0,-1 0 0,1 2 0,0 0-1,18 3-50,31-1-1030,-68-1-4516</inkml:trace>
  <inkml:trace contextRef="#ctx0" brushRef="#br0" timeOffset="36557.368">3192 326 4864,'0'4'191,"0"0"-1,0-1 1,0 1 0,-1 0-1,1-1 1,-1 1 0,0-1 0,0 1-1,-1-1 1,1 1 0,-1-1-1,0 0 1,0 0 0,0 0 0,0 0-1,0 0 1,0 0 0,-1 0-1,0-1 1,1 1 0,-1-1-1,0 0 1,0 0 0,0 0 0,-3 1-191,-19 19 1226,22-18-1221,0 1-1,1 0 1,-1 0-1,1 0 1,0 0-1,0 0 1,0 1-1,1-1 1,0 0-1,0 1 0,0-1 1,1 1-1,0 1-4,5 80 63,0-7-34,-6-67-77,0-9-99,1 0 1,-1 0-1,1 0 1,0 0-1,0-1 0,0 1 1,0 0-1,1 0 1,-1 0-1,1 0 1,0 0-1,1 0 1,-1-1-1,0 1 0,1 0 1,0-1-1,0 1 1,0-1-1,0 0 1,1 0-1,-1 0 0,1 0 1,0 0-1,0 0 1,1 1 146,8 3-3563,-1 0 1110</inkml:trace>
  <inkml:trace contextRef="#ctx0" brushRef="#br0" timeOffset="37505.394">3288 423 7424,'1'1'5,"-1"1"0,0-1 1,1 0-1,-1 1 0,0-1 0,1 0 1,-1 1-1,0-1 0,0 0 0,0 1 1,0-1-1,-1 0 0,1 1 0,0-1 1,-1 0-1,1 1 0,0-1 0,-1 0 1,1 0-1,-1 1 0,0-1 0,0 0 1,1 0-1,-1 0 0,0 1-5,-29 40 208,18-25-163,10-13-26,0-1 0,0 1-1,0 0 1,0 0 0,1 0 0,-1 0 0,1 0 0,0 0 0,0 0 0,1 1-1,-1-1 1,1 0 0,0 0 0,0 1 0,0-1 0,1 0 0,-1 0 0,1 1 0,0-1-1,0 0 1,1 0 0,-1 0 0,1 0 0,0 0 0,0-1 0,0 1 0,1 0-1,-1-1 1,1 0 0,0 1 0,0-1 0,0 0 0,0 0 0,0-1 0,1 1 0,-1-1-1,5 2-18,-4-1 27,2 1 1,-1-2-1,0 1 0,0-1 0,1 0 0,-1 0 0,1 0 0,0-1 0,0 0 0,0 0 0,-1 0 0,1-1 0,0 0 0,0 0 0,0 0 0,0-1 0,0 0 1,-1 0-1,1 0 0,0-1 0,-1 0 0,1 0 0,-1 0 0,1-1 0,-1 0 0,0 0 0,3-3-27,6-5 61,-1-2 0,0 0 0,-1 0 0,-1-1 0,0 0 0,-1-1 1,7-12-62,-13 18 105,0 0 0,0-1 0,-1 1 0,0-1 0,0 0 0,-1 0 0,-1 0 0,0 0 0,0 0 0,-1 0 0,0 0 1,0 0-1,-2-1 0,1 0-105,0 10 16,1-1 0,-1 1 1,1-1-1,-1 1 0,0 0 0,0-1 1,1 1-1,-1 0 0,0 0 1,0 0-1,0 0 0,-1-1 0,1 1 1,0 1-1,0-1 0,0 0 1,-1 0-1,1 0 0,0 1 0,-1-1 1,1 0-1,-1 1 0,1 0 1,-1-1-1,1 1 0,-1 0 1,1 0-1,-1-1 0,1 1 0,-1 0 1,1 1-1,-1-1 0,1 0 1,-2 1-17,-59 11-38,52-9 140,-9 3-226,1 1-1,1 0 0,-1 2 1,1 0-1,1 1 0,-1 0 1,2 1-1,-1 1 0,-3 5 125,-21 15-6280,38-31 4637,2-1 86</inkml:trace>
  <inkml:trace contextRef="#ctx0" brushRef="#br0" timeOffset="38060.628">3398 160 8448,'1'4'-2,"1"0"0,-1 0 1,0-1-1,0 1 1,0 1-1,0-1 0,-1 0 1,0 0-1,0 0 0,0 0 1,0 0-1,-1 0 1,0 4 1,-18 56 160,14-52-35,1 1 0,0-1 0,1 1 1,-1 9-126,-5 157 672,8-112-1088,-3 0 0,-3 0 0,-14 58 416,14-97-5696</inkml:trace>
  <inkml:trace contextRef="#ctx0" brushRef="#br0" timeOffset="38641.288">3588 197 8320,'-2'16'-22,"2"-15"20,0-1-1,0 1 0,0 0 0,1 0 1,-1-1-1,0 1 0,0 0 0,1 0 0,-1-1 1,0 1-1,1 0 0,-1-1 0,1 1 1,-1 0-1,1-1 0,-1 1 0,1-1 1,0 1-1,-1-1 0,1 1 0,-1-1 0,1 1 1,0-1-1,0 0 0,-1 1 0,1-1 1,0 0-1,-1 0 0,1 1 0,0-1 1,0 0-1,0 0 0,-1 0 0,1 0 0,0 0 1,0 0-1,0 0 3,1 0-4,5 2 26,0 1 0,0 0 0,-1 0 0,1 1 0,-1 0 0,0 0 0,0 1 0,0-1 0,-1 1 0,1 0 0,-1 1 0,4 5-22,-1 0 85,-1 0 1,0 0 0,-1 1 0,0 0-1,-1 0 1,0 0 0,0 5-86,1 4 117,-1 0 0,-2 1 1,0-1-1,-1 0 0,-1 1 1,0-1-1,-2 1 0,-1 0 1,-1 4-118,1-16 60,-1 0 0,0 0 0,0 0 0,-1 0 0,0-1 0,-1 1 0,0-1 0,-1 0 0,1-1 0,-5 5-60,-5 5-337,-1-1 0,-1-1 1,-1-1-1,-2 2 337,-23 18-6293</inkml:trace>
  <inkml:trace contextRef="#ctx0" brushRef="#br0" timeOffset="49080.415">234 344 2944,'9'16'307,"-1"1"0,0 0 0,-2 0 1,0 1-1,3 15-307,-7-21 185,0-1 0,-1 1 0,-1-1-1,0 1 1,0-1 0,-2 1 0,1-1 0,-1 1 0,-4 10-185,3-11 202,0-1 1,-1 1 0,0 0-1,-1-1 1,-1 0 0,1 0-1,-1-1 1,-1 1 0,0-1-1,0-1 1,-1 1 0,0-1-1,-1-1 1,1 1 0,-1-1-1,-1-1 1,1 0 0,-1 0-1,0-1 1,-1 0 0,1-1-1,-9 3-202,17-7 60,0 0 0,0 0 0,0 0 0,0-1 0,0 1 0,0 0 0,0-1 0,0 1 0,0-1 0,0 0 0,0 1 0,1-1 0,-1 0 0,0 0 0,1 0 0,-1 0 0,0-1 0,1 1 0,-1 0 0,1-1 0,0 1 0,0-1 0,-1 1 0,1-1 0,0 0 0,0 1 0,0-2-60,-24-48 428,18 28-413,2 1 0,0-1 0,2 0 0,1 0 0,0 0 0,2-1 0,0 1 0,2 0 0,0 0 0,2 0 0,1 0-1,0 1 1,2-1 0,0 1 0,2 1 0,0-1 0,2 2 0,0-1 0,1 1 0,8-8-15,-16 23-18,1 0-1,0 0 1,0 0-1,1 1 1,-1 0 0,1 0-1,0 0 1,0 1-1,0 0 1,0 0 0,1 0-1,-1 1 1,1 0-1,0 0 1,-1 1 0,1 0-1,0 0 1,0 0-1,0 1 1,0 0 0,0 0-1,0 1 1,0 0-1,0 0 19,22 6-69,-1 0-1,0 1 0,0 2 0,-1 1 0,3 3 70,-11-6 2,-10-4-24,0 0-959,-7-4-3520,-2 0-171,0 0 2816</inkml:trace>
  <inkml:trace contextRef="#ctx0" brushRef="#br0" timeOffset="49706.062">518 408 8064,'-26'15'1405,"22"-14"-1220,1 0 0,-1 1 1,1 0-1,0-1 0,-1 1 0,1 0 0,0 1 0,0-1 1,-2 2-186,-4 7-5,0 1 0,0-1 0,1 2 0,1-1 0,0 1 0,1 0 0,0 0 0,1 0 0,1 1 0,0 0 1,0 0-1,2 0 0,0 0 0,0 1 0,1-1 0,1 1 0,1-1 0,0 0 0,0 1 0,2-1 0,0 0 0,0 0 0,1 0 1,1-1-1,1 1 0,0 0 5,-4-12-291,-1 0 1,1-1 0,0 1-1,0-1 1,0 0 0,0 1-1,0-1 1,0 0 0,0 0-1,0 0 1,0-1 0,0 1-1,1 0 1,-1-1 0,0 1-1,0-1 1,1 0 0,-1 0-1,0 0 1,1 0 0,-1 0-1,0-1 1,0 1 0,1-1-1,-1 1 1,0-1 0,0 0 290,8 0-438,11-1-1141</inkml:trace>
  <inkml:trace contextRef="#ctx0" brushRef="#br0" timeOffset="50223.343">649 371 6656,'0'68'270,"2"-11"628,-3 1 0,-2-1-1,-3 0 1,-11 48-898,12-98 2206,1-19-1694,2-24-457,9 17-59,0-1 1,1 1-1,1 0 0,0 1 0,2 0 1,0 0-1,1 1 0,9-9 4,3-7-183,-14 20-283,0 0-1,1 1 1,0 0-1,2 0 467,51-41-8288,-38 33 6389</inkml:trace>
  <inkml:trace contextRef="#ctx0" brushRef="#br0" timeOffset="50671.637">965 591 10752,'0'0'0,"-7"-10"0,7 10 128,-13 4-128,5 2 0,-2-1 0,-2 6 0,-3 5 0,-3 0 0,0 1-896,0-2 0,1 3-3328,2-3-512</inkml:trace>
  <inkml:trace contextRef="#ctx0" brushRef="#br0" timeOffset="57392.556">1262 468 9600,'0'0'128,"0"0"0,0 0 0,0 0 0,0 0 0,0 0 0,-40 0 0,35 1-128,0 1 0,0 0 0,0 0 0,0 0 0,0 1 0,0-1 0,1 1 0,-1 1 0,1-1 0,0 0 0,0 1 0,0 0 0,0 0 0,1 0 0,0 0 0,-1 1 0,2 0 0,-1-1 0,0 1 0,1 0 0,0 0 0,0 0 0,1 0 0,-1 1 0,1-1 0,0 0 0,0 1 0,1 1 0,-1 18 0,1-1 0,1 1 0,1 0 0,1-1 0,5 18 0,-8-41 0,3 8 46,1 0 1,0 0-1,0 0 1,0-1-1,1 0 1,0 1-1,1-2 1,4 6-47,-8-10 12,-1-2 16,1 0-1,-1 0 1,0 0 0,1-1 0,-1 1 0,1 0 0,-1-1 0,1 1 0,-1-1-1,1 1 1,-1-1 0,1 0 0,-1 0 0,1 1 0,0-1 0,-1 0 0,1-1-1,-1 1 1,1 0 0,0 0 0,-1-1 0,1 1 0,-1 0 0,1-1-1,-1 0 1,1 1 0,-1-1 0,0 0 0,1 0 0,-1 0 0,1-1-28,42-29 138,-34 23-114,0 0 0,-1-1 0,0-1 0,0 1 0,-1-1-1,0-1 1,-1 1 0,0-1 0,-1-1 0,0 1 0,-1-1-1,0 0 1,-1-1 0,0 1 0,-1-1 0,0 1 0,0-13-24,0 8 0,-2 11-1,1-1 0,-1 0 0,0 1 0,-1-1 0,0 0 0,0 0 0,0 0-1,-1 1 1,0-1 0,0 0 0,0 1 0,-1-1 0,0 0 0,-1 1 0,1 0 0,-1 0 0,0 0-1,-1 0 1,0 0 0,-1-2 1,-2 1-128,5 6-85,-29 8-6464,8 12 4138,9-7 982</inkml:trace>
  <inkml:trace contextRef="#ctx0" brushRef="#br0" timeOffset="57987.922">1264 265 3584,'-2'35'1920,"-11"135"618,3-75-1158,4 0-1,5 82-1379,1-46-1415,-5-1-4088,2-93 3028</inkml:trace>
  <inkml:trace contextRef="#ctx0" brushRef="#br0" timeOffset="58782.02">1452 341 7936,'15'0'0,"-14"0"3,0 0 0,0 0 1,1 1-1,-1-1 1,0 0-1,0 1 0,1-1 1,-1 1-1,0-1 0,0 1 1,0 0-1,0-1 0,0 1 1,0 0-1,0 0 1,0 0-1,0 0 0,0 0 1,-1 0-1,1 0 0,0 0 1,-1 0-1,1 0 0,0 0 1,-1 0-1,0 0 1,1 1-1,-1-1 0,0 0 1,1 0-1,-1 1 0,0-1 1,0 0-1,0 0 0,0 1 1,0-1-1,0 0 1,-1 1-4,2 2 21,12 238 363,-10-219-368,-1 0 0,-2 1 0,0-1 0,-1 0 0,-1 1 0,-3 11-16,-1-11-552,-1 0 1,0-1 0,-2 0 0,-1-1 0,0 0 0,-2 0 0,0-1 0,-2 0 0,-10 11 551,-30 37-938,-1 1-577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16:43:34.88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6376 876 11776,'21'-25'554,"-2"-1"0,-2-1 0,0-1 0,8-20-554,-22 42 88,19-40-110,-22 44-84,0 2-22,0 0 0,-4 13 0,-6 21 70,2 1 1,1-1 0,2 1 0,1 0 0,3 2 57,-9 69-98,6-83-113,1-1 0,1 1 0,1 1 0,1-1 0,1 0 0,2 0 0,0 0 0,2-1 0,1 4 211,-1-13-7701</inkml:trace>
  <inkml:trace contextRef="#ctx0" brushRef="#br0" timeOffset="1">6756 115 12288,'0'0'128,"0"0"0,0 0 0,0 0 0,12 6 21,10 2-73,-1-1 0,1-1 0,0-1 0,1-1 0,-1 0-1,1-1 1,0-2 0,12 0-76,13 2 118,-7-2 181,-55 34-192,8-10-107,2 1 0,2 0 0,0 0 0,2 16 0,0-10 0,-1 1 0,-6 23 0,4-40 0,-18 104 0,-5 114 0,3-8 0,10-119 0,3 66 0,12-81 33,1-38 270,-4 0 1,-4 26-304,5-71 88,-1 0 1,-1 0-1,0 0 1,0 0-1,-1 0 1,0 0-1,-1 0 1,0-1-1,0 0 1,-1 1-1,0-1 1,-1-1-1,1 1 1,-2-1 0,1 0-1,-1 0 1,0-1-1,-1 0 1,0 0-1,-6 3-88,-3 1 106,-1-2-1,0 0 1,0-1-1,-1 0 0,0-2 1,0 0-1,0-1 1,-1-1-1,-11 1-105,-80 3-1118,0-6-4952,95-2 4544,-114 0-7071</inkml:trace>
  <inkml:trace contextRef="#ctx0" brushRef="#br0" timeOffset="2">143 859 11392,'40'0'21,"-39"0"86,-1 0 21,0 0 0,-12-5 106,9 4-228,-1 0 0,1 1 0,0-1 0,0 1 0,0-1 0,0 1 0,-1 0 0,1 0 0,0 0 0,0 1 0,0-1 0,-1 1 1,1-1-1,0 1 0,0 0 0,0 0 0,0 0 0,0 1 0,0-1 0,1 1 0,-1-1 0,0 1 0,1 0 0,0 0 0,-1 0 0,1 0 0,-2 3-6,-5 3-2,1 0 0,1 1 0,-1 0 0,1 0 0,1 1 1,0 0-1,1 0 2,-1 1 0,1-1 1,1 1 0,0 0 0,0 0 0,2 0 0,-1 1-1,1-1 1,1 0 0,1 1 0,-1 0 0,2-1-1,0 1 1,0-1 0,1 0 0,1 1 0,0-1 0,1 0-1,0 0 1,1-1 0,0 1 0,1-1 0,0 0 0,0 0-1,2 0 1,-1-1 0,7 5-1,-14-13 22,1 0-1,0 0 1,-1 0 0,1 0 0,0 0 0,0-1-1,0 1 1,-1 0 0,1-1 0,0 1-1,0 0 1,0-1 0,0 1 0,1-1-1,-1 1 1,0-1 0,0 0 0,0 1-1,0-1 1,0 0 0,0 0 0,1 0 0,-1 0-1,0 0 1,0 0 0,0 0 0,1 0-1,-1 0 1,0 0 0,0-1 0,0 1-1,0 0 1,1-1-22,0-1 26,1-1-1,-1 1 1,0-1-1,1 0 1,-1 0-1,-1 1 1,1-1-1,0-1 1,0-1-26,2-2 33,27-55 54,-3 0-1,14-52-86,32-136 208,-48 157-183,-17 64 39,-2 0 0,-1-1 0,-1 0 0,-1-17-64,-6 46 106,0 1-105,0 0 0,1 0 0,-1 0 0,0 0-1,1 1 1,-1-1 0,1 1 0,-1-1 0,1 1 0,-1-1-1,1 1 1,-1 0 0,1 0 0,-1-1 0,1 1 0,0 0-1,0 0 1,-1 0 0,1 1 0,0-1 0,0 0 0,0 0-1,0 0 1,1 1 0,-1-1 0,0 0 0,0 2-1,-1 0-1,-5 9-6,1-1 0,0 1 0,1 0 1,1 0-1,0 0 0,1 0 0,-2 10 7,-1 24-70,0 23 70,3-23-10,2-39 10,-7 90 0,4 36 0,4-104 0,2 0 0,2 0 0,0 0 0,2-1 0,2 0 0,10 25 0,-16-47-85,0 0 1,1-1 0,0 1-1,0-1 1,0 0 0,1 0-1,0 0 1,0 0 0,0 0-1,1-1 1,0 0 0,-1 0-1,2 0 1,-1 0 0,0-1 0,1 1-1,0-1 1,0-1 0,0 1-1,0-1 1,6 2 84,15 2-8213</inkml:trace>
  <inkml:trace contextRef="#ctx0" brushRef="#br0" timeOffset="3">486 902 9984,'4'0'106,"56"-6"421,-1-2-1,0-3 0,14-6-526,-62 14-221,22-5 666,-13 8-4104,-20 0-1887</inkml:trace>
  <inkml:trace contextRef="#ctx0" brushRef="#br0" timeOffset="4">477 1091 9856,'65'4'3178,"-45"-2"-2958,-1 0 1,1-2 0,16-1-221,12-5 936,28-8-936,-7 1 237,-42 10 346,-12 1-7694,-15 2-334</inkml:trace>
  <inkml:trace contextRef="#ctx0" brushRef="#br0" timeOffset="5">1173 708 7424,'4'1'128,"1"-1"0,0-1 0,0 1 0,-1-1 0,1 1 0,-1-1 0,1 0 0,0-1 0,-1 1-128,-3 0 640,-1 1 0,0 0-22,0 0-84,0-1-460,0-1 1,0 0 0,0 0 0,-1 1 0,1-1 0,-1 0-1,1 0 1,-1 1 0,0-1 0,1 0 0,-1 1-1,0-1 1,0 1 0,0-1 0,-1 1 0,1 0-1,0-1 1,-1 1 0,1 0 0,0 0 0,-1 0 0,0 0-1,1 0 1,-1 0 0,0 0 0,1 0 0,-1 0-1,0 1 1,0-1 0,0 1 0,0-1 0,0 1-1,0 0 1,1 0 0,-1 0 0,0 0 0,0 0-75,-2 0-5,0-1 1,0 2-1,0-1 1,0 0-1,0 1 1,0 0 0,1 0-1,-1 0 1,0 0-1,0 0 1,1 1-1,-1-1 1,1 1-1,0 0 1,-1 0-1,1 0 1,0 0 0,0 1 4,-4 5 0,1 1 0,0-1 0,0 1 0,1 0 0,0 1 0,1-1 0,0 1 0,1-1 0,0 1 0,0 0 0,1 1 0,0 2 0,-1 25 0,1 0 0,3 28 0,-1 0 0,-1-33-9,0 5 146,3 31-137,-1-68 1,-1 0 1,0-1 0,0 1 0,0 0 0,1 0 0,-1-1 0,0 1 0,1 0 0,-1-1-1,1 1 1,-1 0 0,1-1 0,-1 1 0,1-1 0,0 1 0,-1 0 0,1-1-1,0 1 1,-1-1 0,1 0 0,0 1 0,0-1 0,-1 0 0,1 1 0,0-1 0,0 0-1,0 0 1,0 1 0,-1-1 0,1 0 0,0 0 0,0 0 0,0 0 0,0 0-2,23-3 64,-19 1-55,0-1 0,1 0 0,-1 0 0,-1 0 0,1 0 0,0-1 1,-1 0-1,0 0 0,0 0 0,0 0 0,0 0 0,-1-1 0,0 0 1,1-1-10,6-9 42,-2-1 1,0-1 0,5-13-43,0-5 3,-1 0 1,-2-1-1,-2 0 1,-1-1-1,-3 0 1,0-31-4,-4 66 107,-1 3-1,-2 2-105,-1 0 1,1 0-1,1 0 0,-1 0 1,0 0-1,1 0 0,0 1 0,0-1 1,0 1-1,0 0 0,1-1 0,-1 1 1,1 0-1,0 0 0,0 0 0,0 3-1,-4 13 2,-1-4-2,2 0 0,0 0 0,1 1 0,0-1 0,2 1 0,0-1 0,1 1 0,1 2 0,2 20 0,3 1 0,9 32 0,-14-66 8,1 1 0,0-1 0,0 1 1,1-1-1,0 0 0,0 0 0,1 0 1,0 0-1,0-1 0,0 1 0,1-1 1,1 2-9,-2-5-59,-1 1 1,0-1-1,1 1 0,0-1 1,0 0-1,-1-1 1,1 1-1,0 0 1,1-1-1,-1 0 1,0 0-1,0 0 0,0 0 1,1-1-1,-1 0 1,0 1-1,1-1 1,-1-1-1,1 1 0,-1-1 1,2 0 58,26-6-5653,-4-3-1131</inkml:trace>
  <inkml:trace contextRef="#ctx0" brushRef="#br0" timeOffset="6">2420 646 11776,'0'3'131,"0"0"-1,-1 0 1,1 0 0,0 0 0,-1 0 0,0 1 0,0-1 0,0 0-1,0 0 1,-1-1 0,1 1 0,-1 0 0,0 0 0,-2 2-131,-7 14 109,-15 36-51,2 2 0,-4 23-58,22-60-1,1 0 0,1 1-1,1 0 1,1 0 0,0 0 0,2 0 0,1 0 0,4 18 1,-5-36 5,1 0 1,-1 0 0,1 0 0,0 0 0,0 0-1,1 0 1,-1-1 0,1 1 0,-1 0 0,1-1-1,0 1 1,0-1 0,0 1 0,1-1 0,-1 0-1,1 0 1,0 1-6,-1-2 6,0 0 0,0 0 0,0 0 0,0-1 1,0 1-1,1 0 0,-1-1 0,0 0 0,0 1 0,1-1 0,-1 0 0,0 0 0,0 0 0,1 0 0,-1-1 0,0 1 0,0 0 0,0-1 0,1 1 0,-1-1 0,0 0 0,0 0 0,0 0 0,0 0 1,0 0-1,0 0-6,15-9 20,-1-1 0,1 0 0,-2-2 0,0 1 1,-1-1-1,0-1 0,-1 0 0,-1-1 0,0-1 1,-1 1-1,-1-1 0,-1-1 0,-1 0 1,0 0-1,-1-1 0,-1 1 0,-1-1 0,-1-1 1,1-5-21,-12 66 0,2 1 0,3 0 0,1 0 0,6 42 0,-5-83 0,0-1 0,1 1 0,-1 0 0,0-1 0,1 1 0,-1 0 0,1-1 0,-1 1 0,1 0 0,0-1 0,0 1 0,0-1 0,0 1 0,0-1 0,0 0 0,1 1 0,-1-1 0,0 0 0,1 0 0,-1 0 0,1 0 0,-1 0 0,1 0 0,1 1 0,0-2 0,-1 1 0,1-1 0,0 0 0,-1 0 0,1 0 0,-1 0 0,1 0 0,0 0 0,-1-1 0,1 1 0,-1-1 0,1 0 0,-1 0 0,1 0 0,-1 0 0,1 0 0,7-4 0,-1 0 0,1 0 0,-1-1 0,0-1 0,0 1 0,-1-1 0,7-8 0,-7 5 3,0 0 0,-1-1 0,0 1 0,-1-1 0,0-1 0,-1 1 0,0-1 0,-1 0 0,-1 0 0,0 0 0,0 0 0,-2 0 1,1-9-4,-2 4 36,0 1 1,-1-1-1,-1 1 1,-1-1-1,0 1 1,-2 0-1,0 0 1,-1 0-1,0 1 1,-2-2-37,7 15 3,0 0 1,0 0-1,-1 0 1,1 0-1,0 1 1,-1-1-1,1 0 1,-1 1 0,1-1-1,-1 1 1,0 0-1,0-1 1,0 1-1,0 0 1,0 0-1,0 0 1,0 0-1,0 0 1,0 0-1,0 1 1,-1-1-1,1 1 1,0-1-1,-1 1 1,1 0-1,0 0 1,-1 0-1,1 0 1,0 0-1,-1 0 1,1 1-1,0-1 1,-2 1-4,-1 1-1,0-1 1,1 1-1,-1 0 0,1 0 1,0 0-1,0 1 1,0-1-1,0 1 0,0 0 1,0 0-1,1 0 0,0 1 1,-1-1-1,1 1 1,-2 3 0,1-1 0,1 0 1,-1 0 0,1 0 0,1 0 0,-1 1 0,1-1 0,0 1 0,1 0 0,-1 0 0,1 1-1,1-6-1,0-1 0,1 1 0,-1 0 0,0-1 1,0 1-1,1-1 0,-1 1 0,1-1 0,0 1 0,-1-1 0,1 1 0,0-1 1,0 1-1,0-1 0,0 0 0,0 1 0,0-1 0,1 1 1,0-1-6,1 1-1,-1-1 0,1 0 0,-1 0 1,1 0-1,0 0 0,-1 0 1,1 0-1,0-1 0,-1 1 1,1-1-1,0 0 0,0 0 1,0 0-1,1 0 7,20-2-71,0-2 0,0 0 0,-1-1 1,0-1-1,0-1 0,20-10 71,-28 12 20,-10 3-20,11-3 0,1 0 0,-2-1 0,1-1 0,-1 0 0,0-1 0,0-1 0,-1 0 0,11-10 0,-24 18 8,0 0 0,0 0 0,0 0 1,-1 0-1,1 0 0,0 0 1,0 0-1,-1 0 0,1-1 0,-1 1 1,1 0-1,-1 0 0,0 0 0,0-1 1,1 1-1,-1 0 0,0 0 1,0-1-1,0 1 0,0 0 0,0 0 1,-1-1-1,1 1 0,0 0 1,-1 0-1,1 0 0,-1-1 0,1 1 1,-1 0-1,0 0 0,1 0 0,-1 0 1,0 0-1,0 0 0,0 0 1,0 0-1,0 0 0,0 1 0,0-1 1,0 0-1,0 0 0,0 1-8,-1-1 2,0-1-1,0 1 0,0 0 1,0 0-1,0 1 1,0-1-1,0 0 0,0 1 1,-1-1-1,1 1 1,0-1-1,0 1 0,0 0 1,-1 0-1,1 0 1,0 0-1,0 0 0,-1 1 1,1-1-1,0 1 1,0-1-1,0 1 0,0 0 1,0-1-1,0 1 1,-1 1-2,-1 1 0,1 0 0,0 0 0,0 0 0,1 0 0,-1 1 0,1-1 0,0 1 0,0 0 0,0-1 0,1 1 0,-1 0 0,1 0 0,0 0 0,0 0 0,0 0 0,1 0 0,0 0 0,0 2 0,-1 14 0,2-1 0,0 0 0,2 4 0,-3-22 0,4 19 0,1-1 0,1 1 0,0-1 0,2 0 0,1-1 0,0 1 0,10 12 0,27 58 0,-45-86 18,1 0 1,-1 1 0,-1-1-1,1 0 1,0 0 0,-1 1 0,0-1-1,0 0 1,0 1 0,0-1-1,0 0 1,-1 1 0,0-1 0,0 0-1,0 0 1,0 0 0,0 0-1,-1 0 1,1 0 0,-1 0 0,0 0-1,0 0 1,0 0 0,0-1-1,-1 1 1,0-1-19,-2 3-205,0-1 1,-1 0-1,1 0 0,-1-1 0,0 1 0,0-1 0,0-1 1,-1 1-1,1-1 0,-1 0 0,0 0 0,1 0 1,-5 0 204,-5 0-8704</inkml:trace>
  <inkml:trace contextRef="#ctx0" brushRef="#br0" timeOffset="7">3275 415 9216,'36'-9'342,"0"2"1,1 0-1,0 3 1,0 1-1,27 1-342,-1-1 229,-54 2-796,22 0 1732,0 0-8355,-31 1 4161</inkml:trace>
  <inkml:trace contextRef="#ctx0" brushRef="#br0" timeOffset="8">3433 433 12416,'0'0'7,"1"1"0,0-1 1,0 0-1,0 1 0,-1-1 1,1 0-1,0 1 1,-1-1-1,1 1 0,0-1 1,-1 1-1,1-1 0,0 1 1,-1-1-1,1 1 1,-1-1-1,1 1 0,-1 0 1,0-1-1,1 1 0,-1 0 1,0 0-1,1-1 1,-1 1-1,0 0 0,0 0 1,0-1-1,0 1 0,0 0 1,0 0-1,0-1 1,0 1-1,0 0 0,0 0 1,0-1-1,0 1 0,-1 0 1,1 0-1,-1 0-7,1 2 54,2 41 571,7 42-625,-2-32-761,-2 0 1,-4 0 760,-1-53-8021</inkml:trace>
  <inkml:trace contextRef="#ctx0" brushRef="#br0" timeOffset="9">3580 451 5120,'4'74'6394,"7"-1"-4810,-4-30-1403,-2 1 1,-2 14-182,0-44 311,-1-1-3758,-2-13-3550</inkml:trace>
  <inkml:trace contextRef="#ctx0" brushRef="#br0" timeOffset="10">3208 921 10112,'24'4'917,"-22"-4"-682,-2 0 21,13 0 128,101-4 245,77-14-629,-88 7 11,-55 4-1505,-37 5-5972</inkml:trace>
  <inkml:trace contextRef="#ctx0" brushRef="#br0" timeOffset="11">3338 1150 9216,'4'-3'290,"0"0"1,0-1 0,-1 1-1,1-1 1,-1 1 0,1-1-1,-1 0 1,2-4-291,-3 5 51,0 1 1,0-1-1,1 1 0,-1 0 0,1-1 1,0 1-1,0 0 0,0 0 0,0 1 1,0-1-1,0 1 0,0-1 0,1 1 1,2-1-52,49-11 241,-46 11-197,-5 1-16,0 1 0,0-1 0,0 1 0,0 0 0,0 0 1,0 0-1,0 0 0,0 0 0,0 1 0,0 0 0,-1 0 1,1 0-1,0 0 0,0 0 0,-1 1 0,1-1 0,0 1 0,-1 0 1,0 0-1,0 0 0,1 0 0,-1 1 0,-1-1 0,1 1 1,0 0-1,-1 0 0,1-1 0,-1 2 0,0-1 0,0 0 1,0 0-1,-1 0 0,1 1 0,-1-1 0,0 1 0,0-1 1,0 1-1,-1 0 0,1-1 0,-1 1 0,0 0 0,0-1 0,0 1 1,-1-1-1,1 1 0,-1 0 0,0-1 0,0 1 0,-1-1 1,0 3-29,-1-1 30,0 1 1,0-1 0,-1 0 0,0 0 0,0 0 0,0-1-1,0 1 1,-1-1 0,0 0 0,0 0 0,0 0 0,-1 0 0,-5 2-31,-2 0 47,-1 0 1,0 0 0,0-1 0,0-1 0,-10 2-48,68 7 0,-28-11-156,8 2-177,1-1-1,-1-1 1,1-1 0,0-1 0,0-1 0,11-3 333,-24 2-8469</inkml:trace>
  <inkml:trace contextRef="#ctx0" brushRef="#br0" timeOffset="12">2196 301 11776,'-3'1'35,"-12"17"58,-2 5-8,-4 3 313,2 2 0,1 0 1,-2 7-399,-14 29 229,19-38-178,0 2-1,2-1 1,1 2 0,2 0-1,1 0 1,-2 17-51,-4 58 343,4 43-343,9-99 32,3 0-1,3 0 1,1 0-1,6 11-31,8 5 24,-13-47-25,0 0 1,-2 1-1,0-1 1,0 7 0,-2-12 15,0 0 0,0-1-1,2 1 1,0-1 0,0 0 0,1 0 0,0 0 0,3 3-15,21 22-7010,-28-35-179</inkml:trace>
  <inkml:trace contextRef="#ctx0" brushRef="#br0" timeOffset="13">1636 6 9216,'18'3'319,"-1"1"1,0 1 0,0 1-1,4 2-319,-3-2 392,1 0-1,-1 0 1,10 0-392,16 2 149,-1-2 0,1-2 0,42-2-149,-60-3-4650,1-1 0,14-3 4650,-12 0-1792</inkml:trace>
  <inkml:trace contextRef="#ctx0" brushRef="#br0" timeOffset="14">1714 168 9088,'6'9'640,"-2"0"-443,0 0 1,-1 0 0,0 0-1,0 0 1,-1 0 0,0 1-1,-1-1 1,0 0 0,-1 1-1,0-1 1,-1 4-198,-2 27 322,-3 0 0,-2 3-322,3-17 126,-40 261 1132,28-189-995,5 1 0,5 0 1,5 35-264,3-88 34,2 9 188,-6 42-222,-2-18 106,4 44-106,6-74 26,-3-36-27,0 0 0,-1 0 0,-1 0 0,0 1 1,-2 4 0,0-9 0,-2 4 0,2-6 21,2-5 86,0-2 21,0 0 21,0 0 64,1 1-85,7 4-126,0 0-1,0-1 1,0 0 0,1 0-1,-1-1 1,1 0 0,0 0-1,0-1 1,0 0-1,1 0 1,-1-1 0,5 0-2,4 1 2,-12-1-137,176 30-368,-107-11-6518,-19-1-1064</inkml:trace>
  <inkml:trace contextRef="#ctx0" brushRef="#br0" timeOffset="15">4091 433 12544,'0'0'149,"0"0"86,0 0 21,0 0 21,0 0 107,0 0 64,0 0-128,23 15 405,-13-7-619,0 1 1,0 0-1,-1 1 0,0 0 0,-1 0 0,0 0 0,3 8-106,-8-14 39,-1 0 0,1 1 0,-1-1 0,0 1-1,0-1 1,-1 1 0,1 0 0,-1-1-1,0 1 1,0 0 0,-1 0 0,0 0-1,0 0 1,0-1 0,-1 1 0,1 0-1,-1 0 1,0 0 0,-1-1 0,1 1-1,-2 0-38,2-1 17,-1-2-1,0 1 1,0 0-1,-1 0 1,1-1-1,0 1 0,-1-1 1,0 1-1,0-1 1,0 0-1,0 0 1,0 0-1,0-1 0,0 1 1,-1 0-1,1-1 1,0 0-1,-1 0 1,0 0-1,1 0 0,-1-1 1,1 1-1,-1-1 1,0 0-1,0 0 1,1 0-1,-1 0 0,0-1 1,1 1-1,-1-1 1,-1 0-17,-2-1 8,1 0 0,-1 0 0,1 0 0,0-1 1,-1 0-1,1 0 0,1-1 0,-1 0 0,0 1 0,1-2 1,0 1-1,0 0 0,1-1 0,-1 0 0,1 0 0,-1-2-8,0-1-5,1 0 0,-1-1 0,2 1 0,0-1 0,0 0 0,0 1 0,1-1 0,1 0 0,0-1 0,0 1 0,1 0 0,0-6 5,0 10-19,1 0 0,0 0 1,0 1-1,0-1 0,0 0 0,1 1 0,-1-1 1,1 1-1,1-1 0,-1 1 0,1 0 0,0 0 0,0 0 1,0 0-1,0 0 0,1 0 0,0 1 0,0 0 1,0 0-1,0 0 0,0 0 0,1 0 0,-1 1 0,4-2 19,6-2-8,1 1-1,0 0 1,1 1-1,-1 0 1,1 1-1,-1 1 1,1 0-1,0 1 1,0 0-1,0 1 1,0 1-1,0 1 1,0 0-1,-1 0 0,7 3 9,33 10-392,-9-3-3845,-30-7-4189</inkml:trace>
  <inkml:trace contextRef="#ctx0" brushRef="#br0" timeOffset="16">3938 806 11392,'7'-1'60,"0"-1"0,1 1 1,-1 1-1,1-1 1,0 1-1,-1 1 0,1-1 1,-1 1-1,1 0 0,0 1-60,24 2 186,8-4 194,0-2 0,1-1-380,69-2-771,-39 11-5725,-52-2 950</inkml:trace>
  <inkml:trace contextRef="#ctx0" brushRef="#br0" timeOffset="17">4103 1048 11264,'9'0'42,"-7"0"172,-2 26 810,12 50-141,-9-63-787,0 1 1,-1-1-1,0 1 0,-1 0 0,-1-1 1,0 1-1,-2 7-96,1-14 81,0-1 1,-1 0-1,1-1 1,-1 1 0,-1 0-1,1 0 1,-1-1-1,0 1 1,-4 4-82,6-9 11,0 0 0,0 0 1,-1 0-1,1 0 0,0 0 0,-1 0 1,1 0-1,-1 0 0,1-1 1,-1 1-1,0 0 0,1-1 1,-1 1-1,0-1 0,1 0 0,-1 1 1,0-1-1,0 0 0,1 0 1,-1 0-1,0 0 0,0 0 1,1 0-1,-1-1 0,0 1 1,0-1-1,1 1 0,-1-1 0,0 1 1,1-1-1,-1 0 0,1 0 1,-1 1-1,1-1 0,-1 0 1,1 0-1,-1-1-11,-4-2 7,1-1 0,0 1-1,0-1 1,0 0 0,1 0 0,-1 0 0,1-1-1,1 1 1,-1-1 0,1 0 0,0 0 0,0 0 0,1 0-1,0 0 1,0-1 0,1 1 0,-1-7-7,0-5-2,0-1 0,2 0 0,0 0 0,1 0 1,3-11 1,-3 26 1,0-1 0,0 1 0,1-1 0,0 1 0,0 0 0,0 0 0,1 0 0,-1 0 0,1 0 0,0 0 1,0 1-1,0-1 0,1 1 0,0 0 0,-1 0 0,1 0 0,0 0 0,1 0 0,-1 1 0,0 0 1,1 0-1,0 0 0,-1 0 0,1 1 0,0-1 0,0 1 0,0 1 0,0-1 0,0 0-1,10-1-43,0 1-1,-1 0 0,1 0 0,0 2 0,0 0 0,0 0 1,-1 1-1,1 1 0,4 1 44,18 7-3819,-20-6-3775</inkml:trace>
  <inkml:trace contextRef="#ctx0" brushRef="#br0" timeOffset="18">4698 354 9088,'3'1'128,"-1"1"-73,1-1 1,-1 1 0,0 0-1,1 0 1,-1 0-1,0 1 1,0-1 0,-1 0-1,1 1 1,0-1-1,-1 1 1,0-1 0,0 1-1,0 0 1,0-1-56,15 53 884,-5-14-405,8 15-177,-2 0 0,-3 1 0,-3 1-1,-3 0 1,-3 0 0,-2 1 0,-5 35-302,-3-26 138,-4-1 1,-2-1-1,-4 0 1,-3 0-1,-3-1 1,-16 29-139,35-91-11,-56 123-838,9-47-8424,25-45 6457</inkml:trace>
  <inkml:trace contextRef="#ctx0" brushRef="#br0" timeOffset="19">4921 132 11136,'21'6'1065,"1"3"-824,1-2 0,1 0 0,-1-1 0,1-2 0,0 0 0,0-1 0,12-1-241,-35-2-4160,-1 0-512,0 0 1280</inkml:trace>
  <inkml:trace contextRef="#ctx0" brushRef="#br0" timeOffset="20">5269 229 7808,'-1'0'8,"0"-1"0,1 0 0,-1 0 1,0 1-1,1-1 0,-1 0 0,1 0 1,-1 0-1,1 0 0,0 0 0,-1 0 1,1 0-1,0 0 0,0 0 0,0 1 1,0-1-1,0 0 0,0 0 0,0 0 1,0 0-1,0 0 0,0 0 0,1 0 1,-1 0-1,0 0 0,1 0 0,-1 0 1,0 0-1,1 0 0,0 1 0,-1-1 1,1 0-1,-1 0 0,1 1 0,0-1 1,0 0-1,-1 1 0,1-1 0,0 0 1,0 1-1,0-1-8,2-2 67,124-172 2109,-127 174-2123,1 0 1,0-1-1,-1 1 0,1 0 1,0 0-1,0 0 1,0 0-1,0 0 0,0 0 1,0 0-1,1 0 0,-1 0 1,0 0-1,0 1 0,1-1-53,-2 1 59,1 0 0,-1 0 0,0 1-1,1-1 1,-1 0 0,0 0 0,1 0-1,-1 1 1,0-1 0,1 0 0,-1 0-1,0 1 1,0-1 0,1 0-1,-1 1 1,0-1 0,0 0 0,0 1-1,0-1 1,1 0 0,-1 1 0,0-1-1,0 0 1,0 1 0,0-1 0,0 0-1,0 1 1,0-1 0,0 0-1,0 1 1,0-1 0,0 1 0,0-1-59,-4 46 2140,3-39-2688,-24 156 806,-3 24-4207,22-125-3624</inkml:trace>
  <inkml:trace contextRef="#ctx0" brushRef="#br0" timeOffset="21">5422 947 10240,'22'-9'103,"1"1"0,0 1 1,1 1-1,0 0 0,0 2 1,0 1-1,1 0 0,21 1-103,-7 2 172,-1 2 0,1 1 0,0 2-1,-1 1 1,9 4-172,-27-5 1043,-12-3-2185,2 1 0,-1-1-1,0 0 1,0-1 0,1 0 0,-1-1-1,1 1 1,-1-2 0,6 0 1142,-4 0-1536</inkml:trace>
  <inkml:trace contextRef="#ctx0" brushRef="#br0" timeOffset="22">4280 1215 11008,'0'0'277,"0"0"107,0 0 107,0 0 42,0 0 86,0 0-22,0 0-149,0 0 0,0 0-149,0 0-65,0 0-84,0 0-22,0 0 0,0 0 0,2 2-22,13 17-1016,-9-15-2638,-6-4-4388</inkml:trace>
  <inkml:trace contextRef="#ctx0" brushRef="#br0" timeOffset="23">4300 1214 11776,'1'0'66,"0"0"0,0 0 0,-1 0 0,1 0 0,0 1 0,0-1 0,-1 0 0,1 0 0,0 1 0,-1-1 0,1 0 0,0 1 0,-1-1 0,1 0 0,0 1 0,-1-1 0,1 1 0,-1-1 0,1 1 0,-1-1-1,1 1 1,-1 0 0,0-1 0,1 1 0,-1 0 0,0-1 0,1 1 0,-1-1 0,0 1 0,0 0 0,0 0 0,1-1-66,10 38 165,0-3 353,10-13-121,-16-17-8960,-5-5 8537,0 0-4304</inkml:trace>
  <inkml:trace contextRef="#ctx0" brushRef="#br0" timeOffset="24">4482 1204 11648,'0'0'0,"0"0"128,0 0 0,0 0 128,0 0-128,0 0 0,-4 10-128,4-10 128,-11 15-128,0-2 0,-7 2 0,1-1 0,0-1-8960</inkml:trace>
  <inkml:trace contextRef="#ctx0" brushRef="#br0" timeOffset="25">4358 1310 11648,'0'0'128,"0"0"0,0 0 21,0 0 64,0 0-42,-4 23 448,-1 37 59,2-13-311,1 34-367,2-10 180,-1-25-1814,2-1-4187,1-18 1171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16:45:48.874"/>
    </inkml:context>
    <inkml:brush xml:id="br0">
      <inkml:brushProperty name="width" value="0.1" units="cm"/>
      <inkml:brushProperty name="height" value="0.1" units="cm"/>
      <inkml:brushProperty name="color" value="#004F8B"/>
    </inkml:brush>
    <inkml:brush xml:id="br1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1041 816 9984,'9'95'1226,"-4"0"1,-6 82-1227,0 68 748,10-1-748,-1-39 276,-6-138-195,2 64 457,-10 119-538,-5-62 512,9 68-512,6 365 128,-4-510-2496,0-85-6016</inkml:trace>
  <inkml:trace contextRef="#ctx0" brushRef="#br0" timeOffset="1">1015 787 12544,'26'0'256,"-25"0"-128,-1 0 21,0 0 64,-1 10 65,-6 17-572,-12 55 2284,-16 41-1990,24-93-774,-2 1 1,-4 5 773,7-16-2539,-1 0 1,-2-1-1,-8 11 2539,14-21-4181</inkml:trace>
  <inkml:trace contextRef="#ctx0" brushRef="#br0" timeOffset="2">1041 813 9984,'0'0'0,"11"3"0,-11-3 0,13 8 256,-3-2 128,-1 2-256,2 3 128,5 2-128,2 7 0,2 2-128,0 2 128,0 1 0,2 5 0,-5 6-128,-3-7 128,0 0-8576</inkml:trace>
  <inkml:trace contextRef="#ctx0" brushRef="#br1" timeOffset="3">1085 2216 5760,'0'0'128,"0"0"0,0 0 21,0 0 64,0 0-63,0 0-22,0 0 21,0 0 64,0 0-63,0 0-22,0 0 21,0 0 86,9-15 511,-1-1-522,-1 0 0,0 0-1,1-7-223,12-30 887,-19 51-759,-1 2 0,1-3-88,0-1 1,0 1 0,1-1-1,-1 1 1,1-1-1,0 1 1,0 0 0,0 0-1,0 0-40,9-17 147,-9 13-100,0-1 0,1 1-1,0 0 1,0 0 0,4-6-47,1 4 49,0-1-1,-1 0 1,0-1-1,0 0 1,-1 0-1,0-1 1,-1 1-1,0-1 1,-1 0-1,0-1 1,-1-2-49,0 10 23,-1-1 1,1 1-1,-1-1 0,1 1 1,1 0-1,-1 0 1,1 1-1,0-1 1,3-3-24,19-26 173,12-42 239,-26 50-341,0 1 0,2 0 1,1 1-1,0 1 0,6-5-71,20-17 0,2 1 0,40-30 0,-31 35 46,-31 24-5,-1 0 0,14-15-41,-29 25 0,0 1 0,0-1 0,1 2 0,0-1 0,-1 0 0,1 1 0,0 0 0,1 1 0,-1 0 0,0 0 0,6-1 0,44-16 0,-45 14 0,-3 2 0,-1-1 0,1 2 0,0-1 0,-1 1 0,1 0 0,0 1 0,0 0 0,3 0 0,18-3 0,-17 4 0,1 1 0,1 2 0,-2-1 0,48 10 330,0 3 1,0 2-331,-24-5 299,1-3-1,13 2-298,-34-9 56,14 3 61,-1 1-1,0 1 1,18 7-117,-40-10 42,1 1 0,-1 0 1,1 0-1,-2 0 0,1 1 0,0 0 1,-1 1-1,2 2-42,45 57 174,-10-7-46,14 46 0,-49-90-104,1-1 1,1 0 0,0 0 0,0-1 0,2 0 0,0 0-25,3 3-21,-8-9 42,-4-4 64,4 6-63,73 83-22,-68-79 0,-1 1 0,-9-10 0,0-1 0,1 1 0,-1-1 0,1 1 0,0-1 0,0 0 0,0 0 0,0 0 0,1-1 0,-1 1 0,0-1 0,1 0 0,0 0 0,7 4 0,-1 0 0,0 0 0,-1 1 0,6 4 0,-2-1 0,-2-3 0,-1 1 0,0-3 0,5 3 0,-1 0 0,2 4 57,-14-11-11,11 2-21,103 27 103,-51-14 0,36 10-128,-91-23 0,-1-1 0,0 0 0,1 0 0,1 1 0,4 1 0,-4-1 0,-2 0 0,0-1 0,-2 0 0,-1 0 0,1-1 0,-1 0 0,1-1 0,-1 1 0,1-1 0,0-1 0,-1 1 0,1-1 0,0-1 0,-1 1 0,2-2 0,34-3 0,-7 4 0,-24 1 0,0 0 0,0 2 0,0-1 0,0 1 0,0 1 0,1 1 0,-1 1 0,-2-1 0,1-1 0,-1 1 0,2-1 0,3 1 0,-1 0 0,1 1 0,-1 0 0,-1-1 0,24 4 0,-16-2 0,1-2 0,-1-1 0,11 0 0,-16-2 8,-15-2-21,45 7 146,-38-3-140,41 1-2120,-48-3-7387</inkml:trace>
  <inkml:trace contextRef="#ctx0" brushRef="#br0" timeOffset="4">299 2305 7552,'0'0'149,"0"0"64,0 0-63,0 0-22,0 0 0,0 0 0,0 0 21,29 0 86,1 1-235,0 2 0,6 3 0,-15-3 0,-6 0 277,-1-1 0,1 0 1,0-1-1,0-1 0,0 0 1,-1-2-1,15-2-277,-11 2 131,0 0 1,1 1-1,5 2-131,-8-1 115,0 0 0,0-1 0,0-1-1,13-3-114,-16 3 38,0 1 0,0 0 0,0 1 0,0 1 0,0 0 0,0 1 0,0 1 0,0 0 0,5 2-38,41 8 64,1-5 108,0-4 1,0-2 0,34-5-173,11 0 122,42-4 283,-104 7-314,0-2-1,-1-2 1,1-1 0,25-9-91,-8 1 92,33-2-92,-11 2 36,-51 9 53,1 2 0,-1 1 1,9 2-90,-6 0 122,-1-1 0,26-5-122,-31 1 32,0 2 0,0 1 0,0 1 0,16 2-32,-13 0 43,0-2 1,5-2-44,23 0 41,-51 2-39,7-1 35,-1 1-1,0 1 0,0 0 0,0 1 0,0 1 0,0 0 1,10 4-37,-21-5 4,1 0 8,0-1 1,0 0-1,0 0 0,0 0 1,0-1-1,-1 1 0,1-1 1,0 0-1,0 0 1,0-1-13,27 1 128,-2 1 0,-15 1-128,1 3 0,1 1 0,-2-2 0,20 5-1,1-2 1,-1-2 0,35 1 0,3 0 22,-33-3 264,-1-3 1,38-3-287,-47 1 46,171-10 82,-157 11-129,36 2 108,91 12-58,64 8 52,-132-13-51,-1-4 1,38-6-51,-5-1 48,-73 5 63,-23 0-113,0-2 0,21-4 2,-54 3-1,241-25 130,-232 24-129,15-5-1025,-28 7-2366,-1 0-4865</inkml:trace>
  <inkml:trace contextRef="#ctx0" brushRef="#br0" timeOffset="5">4662 2117 10496,'1'0'41,"0"0"0,-1 0 1,1 1-1,0-1 0,0 0 0,0 1 1,0-1-1,0 1 0,0-1 1,-1 1-1,1-1 0,0 1 1,-1 0-1,1 0 0,0-1 0,-1 1 1,1 0-1,0 0 0,-1 0 1,1-1-1,-1 1-41,25 33 1583,-8-10-812,2-6-607,0 0 0,1-1-1,0-2 1,1 0 0,10 5-164,37 26 205,-67-46-188,0 1 1,1 0-1,-1 0 1,0 0-1,0-1 1,0 1 0,0 0-1,0 1 1,0-1-1,0 0 1,0 0-1,0 0 1,0 1-1,-1-1 1,1 0-1,0 1 1,-1-1-1,1 0 1,-1 1-1,1-1 1,-1 1-1,0-1 1,0 1-1,0-1 1,1 1-1,-1-1 1,-1 1-1,1-1 1,0 1-1,0-1 1,0 1 0,-1-1-1,1 1 1,-1-1-1,1 1 1,-1-1-1,1 0 1,-1 1-1,0-1 1,0 0-1,1 0 1,-1 1-1,0-1-17,-5 5 36,0 0-1,0 0 1,-1 0 0,1-1-1,-1 0 1,0-1 0,-1 1-36,-23 12 276,0-2 1,-25 9-277,-2 0-972,-1 6-4732,21-7 286,-3 2 2495</inkml:trace>
  <inkml:trace contextRef="#ctx0" brushRef="#br0" timeOffset="6">4924 3016 7552,'0'0'128,"0"0"21,0 0 64,0 0-63,0 0-22,-11-13 106,10 12-209,-1 0-1,1 0 1,-1 0-1,1 0 1,-1 0-1,0 1 1,1-1 0,-1 0-1,0 1 1,0 0-1,1-1 1,-1 1-1,0 0 1,0 0-1,0 0 1,0 0-1,1 0 1,-1 0-1,0 1 1,0-1-1,1 1 1,-2 0-25,-1 1 50,-1 0 0,1 0 0,0 1 1,0 0-1,0 0 0,0 0 0,1 0 1,-1 1-1,0 0-50,-8 11 147,0 1-1,1 0 1,0 1 0,-1 5-147,8-15 73,1 0 0,-1 1 0,2 0 0,-1 0 0,1 0 0,0 0 0,0 0 0,1 0 0,0 0 0,1 1 0,-1-1 0,2 0 0,-1 1 0,1-1 0,0 0 0,1 0 0,1 5-73,-2-8 33,0-1 0,1 1 0,0-1 0,-1 0 0,2 0 0,-1 0 0,0 0-1,1 0 1,-1 0 0,1-1 0,0 0 0,0 1 0,1-1 0,-1 0 0,1-1 0,-1 1 0,1-1 0,0 1-1,0-1 1,0 0 0,0-1 0,0 1 0,0-1 0,0 0 0,0 0 0,1 0 0,-1-1 0,0 1-1,1-1 1,-1 0 0,3-1-33,-5 1 5,0 0-1,0-1 0,0 1 0,0-1 1,0 1-1,0-1 0,0 0 1,-1 0-1,1 0 0,0 0 0,0 0 1,-1 0-1,1 0 0,-1-1 0,1 1 1,-1-1-1,1 1 0,-1-1 1,1-1-5,0-1 17,1 0 0,-1-1 0,0 1 0,0-1 0,-1 1 1,1-1-1,-1 0 0,1-4-17,0-5 37,-1 0 1,0-1-1,-1 1 0,0 0 1,-2-11-38,-1 6 0,-1 1 0,-1-1 0,0 1 0,-8-16 0,5 13 0,1 1 0,1-1 0,-2-11 0,7 21 0,-1 1 0,1-1 0,1 0 0,-1 1 0,2-1 0,-1 1 0,1-1 0,1 1 0,0-1 0,0 1 0,1 0 0,0 0 0,1 0 0,0 0 0,1 1 0,-1-1 0,1 1 0,1 0 0,0 1 0,0 0 0,1 0 0,0 0 0,0 1 0,0 0 0,1 0 0,0 1 0,0 0 0,1 1 0,-1 0 0,1 0 0,0 1 0,0 0 0,1 1 0,-1 0 0,4 0 0,14-1-356,0 2 1,0 1-1,6 2 356,-2-1-1472,-13 0-5461</inkml:trace>
  <inkml:trace contextRef="#ctx0" brushRef="#br0" timeOffset="7">141 378 7552,'5'31'3029,"9"-9"-2704,-1 0 1,-1 1-1,-1 1 0,4 12-325,-1 4 162,-2 1 1,-1 0-1,-2 0 0,-1 1 0,1 38-162,-9-72 57,1 0 1,-2 1-1,1-1 1,-1 0-1,0 0 1,-1 0-1,1 0 0,-2 0 1,1 0-1,-1 0 1,0-1-1,0 1 1,-2 2-58,4-9 18,0 0 0,0 0 0,0-1 0,0 1 0,0 0 0,0 0 0,0 0 0,0-1 0,0 1 0,0 0 0,0-1 0,-1 1 0,1-1 0,0 0 0,0 1 0,0-1 0,-1 0 0,1 0 0,0 0 0,0 0 0,-1 0 0,1 0 0,0 0 0,0 0 0,-1 0 0,1-1 0,0 1 0,0-1 0,0 1 0,0-1 0,-1 1 0,1-1 0,0 0 0,0 1 0,0-1 0,0 0 0,0 0 0,0-1-18,-6-3 68,0 0 0,1-1 0,0 0 0,0 0 0,0-2-68,-28-36 256,3-2 0,1-1 0,-22-48-256,49 89 3,0 1 1,1-1-1,-1 0 1,1 0-1,0 0 1,1-1-1,-1 1 1,1 0 0,0-1-1,1 1 1,-1-1-1,1 1 1,1-1-1,-1 1 1,1-1-1,0 1 1,0 0 0,0-1-1,1 1 1,0 0-1,0 0 1,1 0-1,0 0 1,0 1-1,0-1 1,0 1 0,1 0-1,0 0 1,0 0-1,2-2-3,113-133 22,-111 131-22,-7 8 0,0 0 0,0 0 0,0 0 0,0 0 0,0 0 0,0 1 0,0-1 0,1 0 0,-1 1 0,0-1 0,0 1 0,0-1 0,1 1 0,-1-1 0,0 1 0,0 0 0,1 0 0,-1 0 0,0 0 0,1 0 0,-1 0 0,0 0 0,1 0 0,-1 0 0,0 1 0,0-1 0,1 1 0,-1-1 0,4 2 0,79 19 52,-46-10-2664,-27-8-6092</inkml:trace>
  <inkml:trace contextRef="#ctx0" brushRef="#br0" timeOffset="8">545 136 9856,'-6'8'21,"5"-6"86,1-2 42,-8 20 576,-27 59-124,24-58-469,2 0-1,0 0 1,1 1 0,-3 16-132,9-32 38,1 1 0,0-1 0,1 1 0,-1-1 0,1 1 0,0 0 1,0-1-1,1 1 0,0-1 0,0 1 0,1-1 0,-1 1 0,1-1 0,1 0 0,-1 0 0,1 0 1,0 0-1,2 3-38,-4-8 27,-1 1 1,1-1-1,0 1 1,0-1-1,0 0 1,0 1-1,0-1 1,1 0-1,-1 0 1,0 0-1,0 0 1,1 0-1,-1 0 1,1 0-1,-1 0 1,1-1-1,-1 1 1,1-1-1,-1 1 1,1-1-1,-1 0 1,1 1-1,0-1 1,-1 0-1,1 0 1,-1 0-1,1 0 1,0-1-1,-1 1 1,1 0-1,-1-1 1,1 1-1,-1-1 1,1 1-1,-1-1-27,5-3 43,0 0-1,0 0 0,0 0 0,-1-1 1,0 0-1,0 0 0,4-6-42,-6 8 3,-1 0 0,1 0 1,-1 0-1,0-1 0,0 1 0,-1-1 0,1 1 0,0-2-3,8-19-3,-4 16-19,-2 14-84,0 6-1,0 2 86,0 3 21,3-3 0,-6-13 0,-1 0 0,0-1 0,1 1 0,-1 0 0,1 0 0,-1 0 0,1-1 0,-1 1 0,1 0 0,-1-1 0,1 1 0,0-1 0,-1 1 0,1-1 0,0 1 0,0-1 0,-1 1 0,1-1 0,0 0 0,0 1 0,0-1 0,-1 0 0,1 0 0,0 0 0,0 0 0,0 0 0,0 1 0,0-2 0,-1 1 0,1 0 0,0 0 0,0 0 0,0 0 0,0-1 0,0 1 0,3-1 17,1 1 0,0-1 0,-1 0 0,1-1 0,-1 1 0,0-1 0,1 0 0,-1 0 0,0 0 0,0-1 0,0 0 0,0 0 0,-1 0 0,1 0 0,-1 0 0,0-1 1,0 0-1,0 1 0,0-1 0,0-1 0,-1 1 0,0 0 0,1-1 0,-2 1 0,2-3-17,2-5 50,-1 0 0,0 0-1,-1-1 1,0 1 0,-1-1 0,0 1 0,-1-1-1,0 0 1,-1-4-50,0 9 38,-7-24 74,6 30-112,0 0 0,1 0 0,-1 1 0,-1-1 0,1 0 0,0 1 0,0-1 0,0 1 0,-1-1 0,1 1 0,-1 0 0,1-1 0,-1 1 0,1 0 0,-1 0 0,0 0 0,0 0 0,1 1 0,-1-1 0,0 0 0,0 1 0,0 0 0,0-1 0,1 1 0,-1 0 0,0 0 0,0 0 0,0 0 0,0 0 0,0 0 0,0 1 0,0-1 0,-1 1 0,0 0 0,-1 0-27,0 0 1,0 0 0,0 0 0,0 1 0,0 0-1,1-1 1,-1 2 0,1-1 0,-1 0 0,1 1 0,0 0-1,0-1 1,0 1 0,0 1 0,0-1 0,0 0-1,1 1 1,0-1 0,0 1 0,0 0 0,0 0 0,0 0-1,1 0 1,-1 0 0,1 0 0,0 1 0,0-1-1,0 0 1,1 1 0,0-1 0,0 1 0,0-1 0,0 0-1,0 1 1,1-1 0,0 0 0,0 1 0,0-1-1,0 0 1,0 0 0,1 0 0,0 0 0,0 0 0,2 3 26,-2-3-953,1 0 0,0 0 0,1-1 0,-1 1 0,1-1 0,-1 1 1,1-1-1,0-1 0,0 1 0,0 0 0,0-1 0,5 2 953,6 3-1237</inkml:trace>
  <inkml:trace contextRef="#ctx0" brushRef="#br0" timeOffset="9">869 0 5760,'2'79'4329,"8"29"-4329,0 22 556,-17-10 959,7-117-1366,0-3 107,0 0 64,0 0-128,0 0 21,0 0-42,0 0 42,0 0-42,-1-23 170,1 13-332,0 0 0,0 0 0,1 0-1,0 0 1,1 0 0,0 0 0,1 0 0,0 1-1,0-1 1,1 1 0,0 0 0,0 0-1,1 0 1,0 1 0,0 0 0,1 0 0,5-6-9,1 2 0,2 1 0,-2 3 0,-1 4 0,-2 2 0,0 2-22,-6 1 10,-1-1-1,0 1 1,0 0-1,0 0 1,0 0-1,0 0 1,0 0-1,0 0 1,-1 0-1,1 1 1,0-1-1,0 1 1,-1 0-1,1-1 1,-1 1-1,0 0 1,1 0-1,-1 0 1,0 0 0,0 0-1,0 0 1,0 0-1,0 3 13,3 3-54,7 12 39,-1 1 0,-1 0 0,-1 1 0,0 0 0,-2 0 0,0 1 0,-2 0 0,0 0 1,-1 0-1,-1 2 15,1-6-1995,-2-17-2240,-1-2-927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20:02:36.56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 5632,'0'0'128,"0"0"42,0 0 172,0 0 63,0 0 86,0 0-43,0 0-235,0 0 0,0 0-42,0 0 42,0 0-63,0 0-22,0 0 0,0 0 0,0 0 0,0 0 0,0 0 0,0 0 0,4 1-22,52 20-1812,-43-20-3478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38049" cy="46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t" anchorCtr="0" compatLnSpc="1">
            <a:prstTxWarp prst="textNoShape">
              <a:avLst/>
            </a:prstTxWarp>
          </a:bodyPr>
          <a:lstStyle>
            <a:lvl1pPr algn="l" defTabSz="931857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784" y="1"/>
            <a:ext cx="3038049" cy="46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t" anchorCtr="0" compatLnSpc="1">
            <a:prstTxWarp prst="textNoShape">
              <a:avLst/>
            </a:prstTxWarp>
          </a:bodyPr>
          <a:lstStyle>
            <a:lvl1pPr algn="r" defTabSz="931857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8500"/>
            <a:ext cx="4645025" cy="34845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727" y="4415321"/>
            <a:ext cx="5608947" cy="4183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30643"/>
            <a:ext cx="3038049" cy="46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b" anchorCtr="0" compatLnSpc="1">
            <a:prstTxWarp prst="textNoShape">
              <a:avLst/>
            </a:prstTxWarp>
          </a:bodyPr>
          <a:lstStyle>
            <a:lvl1pPr algn="l" defTabSz="931857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784" y="8830643"/>
            <a:ext cx="3038049" cy="46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b" anchorCtr="0" compatLnSpc="1">
            <a:prstTxWarp prst="textNoShape">
              <a:avLst/>
            </a:prstTxWarp>
          </a:bodyPr>
          <a:lstStyle>
            <a:lvl1pPr algn="r" defTabSz="931857">
              <a:defRPr sz="1200">
                <a:latin typeface="Arial" charset="0"/>
              </a:defRPr>
            </a:lvl1pPr>
          </a:lstStyle>
          <a:p>
            <a:pPr>
              <a:defRPr/>
            </a:pPr>
            <a:fld id="{6E1CB6C6-7E26-4BC3-91B6-DFBDA22CF544}" type="slidenum">
              <a:rPr lang="zh-CN" altLang="de-DE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7070442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58777" y="692151"/>
            <a:ext cx="6734175" cy="577850"/>
          </a:xfrm>
        </p:spPr>
        <p:txBody>
          <a:bodyPr anchor="t"/>
          <a:lstStyle>
            <a:lvl1pPr>
              <a:defRPr sz="2800"/>
            </a:lvl1pPr>
          </a:lstStyle>
          <a:p>
            <a:pPr lvl="0"/>
            <a:r>
              <a:rPr lang="de-DE" noProof="0"/>
              <a:t>Titelmasterformat durch Klicken bearbeiten</a:t>
            </a:r>
          </a:p>
        </p:txBody>
      </p:sp>
      <p:sp>
        <p:nvSpPr>
          <p:cNvPr id="2375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58777" y="1449388"/>
            <a:ext cx="6734175" cy="944562"/>
          </a:xfrm>
        </p:spPr>
        <p:txBody>
          <a:bodyPr lIns="0" tIns="0" rIns="0" bIns="0"/>
          <a:lstStyle>
            <a:lvl1pPr marL="0" indent="0">
              <a:spcBef>
                <a:spcPct val="0"/>
              </a:spcBef>
              <a:buFont typeface="Wingdings" pitchFamily="2" charset="2"/>
              <a:buNone/>
              <a:defRPr b="1"/>
            </a:lvl1pPr>
          </a:lstStyle>
          <a:p>
            <a:pPr lvl="0"/>
            <a:r>
              <a:rPr lang="de-DE" noProof="0" dirty="0"/>
              <a:t>Formatvorlage des </a:t>
            </a:r>
          </a:p>
          <a:p>
            <a:pPr lvl="0"/>
            <a:r>
              <a:rPr lang="de-DE" noProof="0" dirty="0"/>
              <a:t>Untertitelmasters durch </a:t>
            </a:r>
          </a:p>
          <a:p>
            <a:pPr lvl="0"/>
            <a:r>
              <a:rPr lang="de-DE" noProof="0" dirty="0"/>
              <a:t>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167005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295549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32588" y="488950"/>
            <a:ext cx="2159000" cy="58928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50825" y="488950"/>
            <a:ext cx="6329363" cy="5892800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58847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80418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488950"/>
            <a:ext cx="6877051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6" y="1557339"/>
            <a:ext cx="4243388" cy="4789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6614" y="1557339"/>
            <a:ext cx="4244975" cy="2317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6614" y="4027489"/>
            <a:ext cx="4244975" cy="2319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28196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488950"/>
            <a:ext cx="6877051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50826" y="1557339"/>
            <a:ext cx="4243388" cy="4789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6614" y="1557339"/>
            <a:ext cx="4244975" cy="4789487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61822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50826" y="368301"/>
            <a:ext cx="8642351" cy="10795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58778" y="692152"/>
            <a:ext cx="6734175" cy="577850"/>
          </a:xfrm>
          <a:noFill/>
        </p:spPr>
        <p:txBody>
          <a:bodyPr anchor="t"/>
          <a:lstStyle>
            <a:lvl1pPr>
              <a:defRPr sz="2800"/>
            </a:lvl1pPr>
          </a:lstStyle>
          <a:p>
            <a:r>
              <a:rPr lang="zh-CN" altLang="en-US" dirty="0"/>
              <a:t>单击此处编辑母版标题样式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49843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16203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625313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50826" y="1592264"/>
            <a:ext cx="4243388" cy="4789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4" y="1592264"/>
            <a:ext cx="4244975" cy="4789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6413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587368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864113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449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57801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23843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250826" y="368301"/>
            <a:ext cx="8642351" cy="108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9503E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zh-CN" altLang="en-US">
              <a:ea typeface="宋体" pitchFamily="2" charset="-122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58775" y="488950"/>
            <a:ext cx="6877051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Titelmasterformat durch Klicken bearbeiten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557339"/>
            <a:ext cx="8640763" cy="478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 dirty="0"/>
              <a:t>Textmasterformate durch Klicken bearbeiten</a:t>
            </a:r>
          </a:p>
          <a:p>
            <a:pPr lvl="1"/>
            <a:r>
              <a:rPr lang="de-DE" altLang="zh-CN" dirty="0"/>
              <a:t>Zweite Ebene</a:t>
            </a:r>
          </a:p>
          <a:p>
            <a:pPr lvl="2"/>
            <a:r>
              <a:rPr lang="de-DE" altLang="zh-CN" dirty="0"/>
              <a:t>Dritte Ebene</a:t>
            </a:r>
          </a:p>
          <a:p>
            <a:pPr lvl="3"/>
            <a:r>
              <a:rPr lang="de-DE" altLang="zh-CN" dirty="0"/>
              <a:t>Vierte Ebene</a:t>
            </a:r>
          </a:p>
          <a:p>
            <a:pPr lvl="4"/>
            <a:r>
              <a:rPr lang="de-DE" altLang="zh-CN" dirty="0"/>
              <a:t>Fünfte 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97" r:id="rId1"/>
    <p:sldLayoutId id="2147484798" r:id="rId2"/>
    <p:sldLayoutId id="2147484799" r:id="rId3"/>
    <p:sldLayoutId id="2147484800" r:id="rId4"/>
    <p:sldLayoutId id="2147484801" r:id="rId5"/>
    <p:sldLayoutId id="2147484802" r:id="rId6"/>
    <p:sldLayoutId id="2147484803" r:id="rId7"/>
    <p:sldLayoutId id="2147484804" r:id="rId8"/>
    <p:sldLayoutId id="2147484805" r:id="rId9"/>
    <p:sldLayoutId id="2147484806" r:id="rId10"/>
    <p:sldLayoutId id="2147484807" r:id="rId11"/>
    <p:sldLayoutId id="2147484808" r:id="rId12"/>
    <p:sldLayoutId id="2147484809" r:id="rId13"/>
    <p:sldLayoutId id="2147484810" r:id="rId14"/>
    <p:sldLayoutId id="2147484811" r:id="rId15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9pPr>
    </p:titleStyle>
    <p:bodyStyle>
      <a:lvl1pPr marL="179388" indent="-179388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349250" indent="-16827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2pPr>
      <a:lvl3pPr marL="538163" indent="-18732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3pPr>
      <a:lvl4pPr marL="717550" indent="-173038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4pPr>
      <a:lvl5pPr marL="908050" indent="-188913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13652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18224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22796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27368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6.png"/><Relationship Id="rId3" Type="http://schemas.microsoft.com/office/2007/relationships/media" Target="../media/media2.mp3"/><Relationship Id="rId7" Type="http://schemas.openxmlformats.org/officeDocument/2006/relationships/customXml" Target="../ink/ink1.xml"/><Relationship Id="rId12" Type="http://schemas.openxmlformats.org/officeDocument/2006/relationships/customXml" Target="../ink/ink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4.png"/><Relationship Id="rId4" Type="http://schemas.openxmlformats.org/officeDocument/2006/relationships/audio" Target="../media/media2.mp3"/><Relationship Id="rId9" Type="http://schemas.openxmlformats.org/officeDocument/2006/relationships/customXml" Target="../ink/ink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5.png"/><Relationship Id="rId4" Type="http://schemas.openxmlformats.org/officeDocument/2006/relationships/image" Target="../media/image38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29.xml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0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customXml" Target="../ink/ink28.xml"/><Relationship Id="rId5" Type="http://schemas.openxmlformats.org/officeDocument/2006/relationships/image" Target="../media/image5.png"/><Relationship Id="rId4" Type="http://schemas.openxmlformats.org/officeDocument/2006/relationships/image" Target="../media/image39.emf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customXml" Target="../ink/ink4.xml"/><Relationship Id="rId4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customXml" Target="../ink/ink5.xml"/><Relationship Id="rId5" Type="http://schemas.openxmlformats.org/officeDocument/2006/relationships/image" Target="../media/image5.png"/><Relationship Id="rId4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customXml" Target="../ink/ink6.xml"/><Relationship Id="rId5" Type="http://schemas.openxmlformats.org/officeDocument/2006/relationships/image" Target="../media/image5.png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5.png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5.png"/><Relationship Id="rId5" Type="http://schemas.openxmlformats.org/officeDocument/2006/relationships/customXml" Target="../ink/ink7.xml"/><Relationship Id="rId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9.xml"/><Relationship Id="rId13" Type="http://schemas.openxmlformats.org/officeDocument/2006/relationships/image" Target="../media/image20.png"/><Relationship Id="rId18" Type="http://schemas.openxmlformats.org/officeDocument/2006/relationships/customXml" Target="../ink/ink14.xml"/><Relationship Id="rId3" Type="http://schemas.openxmlformats.org/officeDocument/2006/relationships/slideLayout" Target="../slideLayouts/slideLayout15.xml"/><Relationship Id="rId21" Type="http://schemas.openxmlformats.org/officeDocument/2006/relationships/image" Target="../media/image24.png"/><Relationship Id="rId7" Type="http://schemas.openxmlformats.org/officeDocument/2006/relationships/image" Target="../media/image5.png"/><Relationship Id="rId12" Type="http://schemas.openxmlformats.org/officeDocument/2006/relationships/customXml" Target="../ink/ink11.xml"/><Relationship Id="rId17" Type="http://schemas.openxmlformats.org/officeDocument/2006/relationships/image" Target="../media/image22.png"/><Relationship Id="rId2" Type="http://schemas.openxmlformats.org/officeDocument/2006/relationships/audio" Target="../media/media8.mp3"/><Relationship Id="rId16" Type="http://schemas.openxmlformats.org/officeDocument/2006/relationships/customXml" Target="../ink/ink13.xml"/><Relationship Id="rId20" Type="http://schemas.openxmlformats.org/officeDocument/2006/relationships/customXml" Target="../ink/ink15.xml"/><Relationship Id="rId1" Type="http://schemas.microsoft.com/office/2007/relationships/media" Target="../media/media8.mp3"/><Relationship Id="rId6" Type="http://schemas.openxmlformats.org/officeDocument/2006/relationships/image" Target="../media/image17.png"/><Relationship Id="rId11" Type="http://schemas.openxmlformats.org/officeDocument/2006/relationships/image" Target="../media/image19.png"/><Relationship Id="rId5" Type="http://schemas.openxmlformats.org/officeDocument/2006/relationships/customXml" Target="../ink/ink8.xml"/><Relationship Id="rId15" Type="http://schemas.openxmlformats.org/officeDocument/2006/relationships/image" Target="../media/image21.png"/><Relationship Id="rId10" Type="http://schemas.openxmlformats.org/officeDocument/2006/relationships/customXml" Target="../ink/ink10.xml"/><Relationship Id="rId19" Type="http://schemas.openxmlformats.org/officeDocument/2006/relationships/image" Target="../media/image23.png"/><Relationship Id="rId4" Type="http://schemas.openxmlformats.org/officeDocument/2006/relationships/image" Target="../media/image16.emf"/><Relationship Id="rId9" Type="http://schemas.openxmlformats.org/officeDocument/2006/relationships/image" Target="../media/image18.png"/><Relationship Id="rId14" Type="http://schemas.openxmlformats.org/officeDocument/2006/relationships/customXml" Target="../ink/ink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5.png"/><Relationship Id="rId18" Type="http://schemas.openxmlformats.org/officeDocument/2006/relationships/customXml" Target="../ink/ink22.xml"/><Relationship Id="rId3" Type="http://schemas.openxmlformats.org/officeDocument/2006/relationships/slideLayout" Target="../slideLayouts/slideLayout15.xml"/><Relationship Id="rId7" Type="http://schemas.openxmlformats.org/officeDocument/2006/relationships/customXml" Target="../ink/ink17.xml"/><Relationship Id="rId12" Type="http://schemas.openxmlformats.org/officeDocument/2006/relationships/image" Target="../media/image28.png"/><Relationship Id="rId17" Type="http://schemas.openxmlformats.org/officeDocument/2006/relationships/image" Target="../media/image30.png"/><Relationship Id="rId2" Type="http://schemas.openxmlformats.org/officeDocument/2006/relationships/audio" Target="../media/media9.mp3"/><Relationship Id="rId16" Type="http://schemas.openxmlformats.org/officeDocument/2006/relationships/customXml" Target="../ink/ink21.xml"/><Relationship Id="rId1" Type="http://schemas.microsoft.com/office/2007/relationships/media" Target="../media/media9.mp3"/><Relationship Id="rId6" Type="http://schemas.openxmlformats.org/officeDocument/2006/relationships/image" Target="../media/image8.png"/><Relationship Id="rId11" Type="http://schemas.openxmlformats.org/officeDocument/2006/relationships/customXml" Target="../ink/ink19.xml"/><Relationship Id="rId5" Type="http://schemas.openxmlformats.org/officeDocument/2006/relationships/customXml" Target="../ink/ink16.xml"/><Relationship Id="rId15" Type="http://schemas.openxmlformats.org/officeDocument/2006/relationships/image" Target="../media/image29.png"/><Relationship Id="rId10" Type="http://schemas.openxmlformats.org/officeDocument/2006/relationships/image" Target="../media/image27.png"/><Relationship Id="rId19" Type="http://schemas.openxmlformats.org/officeDocument/2006/relationships/image" Target="../media/image31.png"/><Relationship Id="rId4" Type="http://schemas.openxmlformats.org/officeDocument/2006/relationships/image" Target="../media/image25.emf"/><Relationship Id="rId9" Type="http://schemas.openxmlformats.org/officeDocument/2006/relationships/customXml" Target="../ink/ink18.xml"/><Relationship Id="rId14" Type="http://schemas.openxmlformats.org/officeDocument/2006/relationships/customXml" Target="../ink/ink2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24.xml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3.png"/><Relationship Id="rId12" Type="http://schemas.openxmlformats.org/officeDocument/2006/relationships/customXml" Target="../ink/ink26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customXml" Target="../ink/ink23.xml"/><Relationship Id="rId11" Type="http://schemas.openxmlformats.org/officeDocument/2006/relationships/image" Target="../media/image35.png"/><Relationship Id="rId5" Type="http://schemas.openxmlformats.org/officeDocument/2006/relationships/image" Target="../media/image5.png"/><Relationship Id="rId15" Type="http://schemas.openxmlformats.org/officeDocument/2006/relationships/image" Target="../media/image37.png"/><Relationship Id="rId10" Type="http://schemas.openxmlformats.org/officeDocument/2006/relationships/customXml" Target="../ink/ink25.xml"/><Relationship Id="rId4" Type="http://schemas.openxmlformats.org/officeDocument/2006/relationships/image" Target="../media/image32.emf"/><Relationship Id="rId9" Type="http://schemas.openxmlformats.org/officeDocument/2006/relationships/image" Target="../media/image34.png"/><Relationship Id="rId14" Type="http://schemas.openxmlformats.org/officeDocument/2006/relationships/customXml" Target="../ink/ink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8BD09737-853E-478F-B914-0A7C924485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081" y="0"/>
            <a:ext cx="9160162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1" name="Freihand 10">
                <a:extLst>
                  <a:ext uri="{FF2B5EF4-FFF2-40B4-BE49-F238E27FC236}">
                    <a16:creationId xmlns:a16="http://schemas.microsoft.com/office/drawing/2014/main" id="{61CE1AC8-4578-413D-95B7-75B9D60ACC1A}"/>
                  </a:ext>
                </a:extLst>
              </p14:cNvPr>
              <p14:cNvContentPartPr/>
              <p14:nvPr/>
            </p14:nvContentPartPr>
            <p14:xfrm>
              <a:off x="7359140" y="2722049"/>
              <a:ext cx="1574640" cy="983880"/>
            </p14:xfrm>
          </p:contentPart>
        </mc:Choice>
        <mc:Fallback>
          <p:pic>
            <p:nvPicPr>
              <p:cNvPr id="11" name="Freihand 10">
                <a:extLst>
                  <a:ext uri="{FF2B5EF4-FFF2-40B4-BE49-F238E27FC236}">
                    <a16:creationId xmlns:a16="http://schemas.microsoft.com/office/drawing/2014/main" id="{61CE1AC8-4578-413D-95B7-75B9D60ACC1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341496" y="2704409"/>
                <a:ext cx="1610288" cy="101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65" name="Freihand 64">
                <a:extLst>
                  <a:ext uri="{FF2B5EF4-FFF2-40B4-BE49-F238E27FC236}">
                    <a16:creationId xmlns:a16="http://schemas.microsoft.com/office/drawing/2014/main" id="{80895E71-8572-42CE-BB84-B906F3204824}"/>
                  </a:ext>
                </a:extLst>
              </p14:cNvPr>
              <p14:cNvContentPartPr/>
              <p14:nvPr/>
            </p14:nvContentPartPr>
            <p14:xfrm>
              <a:off x="7598335" y="4437140"/>
              <a:ext cx="1515600" cy="1304280"/>
            </p14:xfrm>
          </p:contentPart>
        </mc:Choice>
        <mc:Fallback>
          <p:pic>
            <p:nvPicPr>
              <p:cNvPr id="65" name="Freihand 64">
                <a:extLst>
                  <a:ext uri="{FF2B5EF4-FFF2-40B4-BE49-F238E27FC236}">
                    <a16:creationId xmlns:a16="http://schemas.microsoft.com/office/drawing/2014/main" id="{80895E71-8572-42CE-BB84-B906F320482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580695" y="4419140"/>
                <a:ext cx="1551240" cy="1339920"/>
              </a:xfrm>
              <a:prstGeom prst="rect">
                <a:avLst/>
              </a:prstGeom>
            </p:spPr>
          </p:pic>
        </mc:Fallback>
      </mc:AlternateContent>
      <p:pic>
        <p:nvPicPr>
          <p:cNvPr id="66" name="mm6s14-1">
            <a:hlinkClick r:id="" action="ppaction://media"/>
            <a:extLst>
              <a:ext uri="{FF2B5EF4-FFF2-40B4-BE49-F238E27FC236}">
                <a16:creationId xmlns:a16="http://schemas.microsoft.com/office/drawing/2014/main" id="{AA98E47A-4C80-472E-8CE2-DD0D73270E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63610" y="5877340"/>
            <a:ext cx="609600" cy="609600"/>
          </a:xfrm>
          <a:prstGeom prst="rect">
            <a:avLst/>
          </a:prstGeom>
        </p:spPr>
      </p:pic>
      <p:pic>
        <p:nvPicPr>
          <p:cNvPr id="67" name="mm6s14-2">
            <a:hlinkClick r:id="" action="ppaction://media"/>
            <a:extLst>
              <a:ext uri="{FF2B5EF4-FFF2-40B4-BE49-F238E27FC236}">
                <a16:creationId xmlns:a16="http://schemas.microsoft.com/office/drawing/2014/main" id="{5ED53032-57D9-43BD-8D79-9E9619C6F49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373210" y="587734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91" name="Freihand 90">
                <a:extLst>
                  <a:ext uri="{FF2B5EF4-FFF2-40B4-BE49-F238E27FC236}">
                    <a16:creationId xmlns:a16="http://schemas.microsoft.com/office/drawing/2014/main" id="{2CFDFD54-E4C0-4F9C-8447-C8F6DCD9C612}"/>
                  </a:ext>
                </a:extLst>
              </p14:cNvPr>
              <p14:cNvContentPartPr/>
              <p14:nvPr/>
            </p14:nvContentPartPr>
            <p14:xfrm>
              <a:off x="567360" y="4000920"/>
              <a:ext cx="1369440" cy="494280"/>
            </p14:xfrm>
          </p:contentPart>
        </mc:Choice>
        <mc:Fallback>
          <p:pic>
            <p:nvPicPr>
              <p:cNvPr id="91" name="Freihand 90">
                <a:extLst>
                  <a:ext uri="{FF2B5EF4-FFF2-40B4-BE49-F238E27FC236}">
                    <a16:creationId xmlns:a16="http://schemas.microsoft.com/office/drawing/2014/main" id="{2CFDFD54-E4C0-4F9C-8447-C8F6DCD9C612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49360" y="3982920"/>
                <a:ext cx="1405080" cy="529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11447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6825"/>
    </mc:Choice>
    <mc:Fallback>
      <p:transition spd="slow" advTm="5868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933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893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16888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32668" x="2224088" y="2081213"/>
          <p14:tracePt t="233130" x="2232025" y="2081213"/>
          <p14:tracePt t="233137" x="2247900" y="2081213"/>
          <p14:tracePt t="233146" x="2263775" y="2073275"/>
          <p14:tracePt t="233152" x="2271713" y="2073275"/>
          <p14:tracePt t="233159" x="2287588" y="2073275"/>
          <p14:tracePt t="233166" x="2303463" y="2073275"/>
          <p14:tracePt t="233173" x="2319338" y="2073275"/>
          <p14:tracePt t="233180" x="2327275" y="2073275"/>
          <p14:tracePt t="233188" x="2343150" y="2073275"/>
          <p14:tracePt t="233196" x="2351088" y="2073275"/>
          <p14:tracePt t="233201" x="2366963" y="2073275"/>
          <p14:tracePt t="233208" x="2374900" y="2073275"/>
          <p14:tracePt t="233216" x="2392363" y="2073275"/>
          <p14:tracePt t="233222" x="2408238" y="2073275"/>
          <p14:tracePt t="233229" x="2416175" y="2073275"/>
          <p14:tracePt t="233236" x="2432050" y="2073275"/>
          <p14:tracePt t="233244" x="2439988" y="2073275"/>
          <p14:tracePt t="233250" x="2447925" y="2073275"/>
          <p14:tracePt t="233259" x="2463800" y="2073275"/>
          <p14:tracePt t="233265" x="2479675" y="2073275"/>
          <p14:tracePt t="233272" x="2495550" y="2073275"/>
          <p14:tracePt t="233279" x="2503488" y="2073275"/>
          <p14:tracePt t="233286" x="2519363" y="2073275"/>
          <p14:tracePt t="233294" x="2527300" y="2073275"/>
          <p14:tracePt t="233301" x="2535238" y="2073275"/>
          <p14:tracePt t="233308" x="2551113" y="2073275"/>
          <p14:tracePt t="233315" x="2559050" y="2073275"/>
          <p14:tracePt t="233322" x="2566988" y="2073275"/>
          <p14:tracePt t="233328" x="2574925" y="2073275"/>
          <p14:tracePt t="233335" x="2590800" y="2073275"/>
          <p14:tracePt t="233344" x="2598738" y="2073275"/>
          <p14:tracePt t="233350" x="2606675" y="2073275"/>
          <p14:tracePt t="233364" x="2622550" y="2073275"/>
          <p14:tracePt t="233371" x="2630488" y="2073275"/>
          <p14:tracePt t="233386" x="2646363" y="2073275"/>
          <p14:tracePt t="233392" x="2654300" y="2073275"/>
          <p14:tracePt t="233408" x="2662238" y="2073275"/>
          <p14:tracePt t="233414" x="2670175" y="2073275"/>
          <p14:tracePt t="233422" x="2678113" y="2073275"/>
          <p14:tracePt t="233428" x="2686050" y="2073275"/>
          <p14:tracePt t="233435" x="2693988" y="2073275"/>
          <p14:tracePt t="233442" x="2701925" y="2073275"/>
          <p14:tracePt t="233448" x="2709863" y="2073275"/>
          <p14:tracePt t="233456" x="2725738" y="2073275"/>
          <p14:tracePt t="233470" x="2741613" y="2073275"/>
          <p14:tracePt t="233478" x="2751138" y="2073275"/>
          <p14:tracePt t="233492" x="2767013" y="2073275"/>
          <p14:tracePt t="233506" x="2774950" y="2073275"/>
          <p14:tracePt t="233513" x="2782888" y="2073275"/>
          <p14:tracePt t="233520" x="2790825" y="2073275"/>
          <p14:tracePt t="233528" x="2798763" y="2073275"/>
          <p14:tracePt t="233543" x="2814638" y="2073275"/>
          <p14:tracePt t="233555" x="2822575" y="2073275"/>
          <p14:tracePt t="233570" x="2830513" y="2073275"/>
          <p14:tracePt t="233578" x="2838450" y="2073275"/>
          <p14:tracePt t="233584" x="2846388" y="2073275"/>
          <p14:tracePt t="233612" x="2854325" y="2073275"/>
          <p14:tracePt t="233630" x="2862263" y="2073275"/>
          <p14:tracePt t="233635" x="2870200" y="2073275"/>
          <p14:tracePt t="233641" x="2878138" y="2073275"/>
          <p14:tracePt t="233655" x="2886075" y="2073275"/>
          <p14:tracePt t="233662" x="2894013" y="2073275"/>
          <p14:tracePt t="233669" x="2901950" y="2073275"/>
          <p14:tracePt t="233676" x="2909888" y="2073275"/>
          <p14:tracePt t="233683" x="2917825" y="2073275"/>
          <p14:tracePt t="233690" x="2933700" y="2073275"/>
          <p14:tracePt t="233697" x="2949575" y="2073275"/>
          <p14:tracePt t="233704" x="2965450" y="2073275"/>
          <p14:tracePt t="233711" x="2981325" y="2073275"/>
          <p14:tracePt t="233719" x="2997200" y="2073275"/>
          <p14:tracePt t="233726" x="3005138" y="2073275"/>
          <p14:tracePt t="233733" x="3028950" y="2073275"/>
          <p14:tracePt t="233740" x="3044825" y="2073275"/>
          <p14:tracePt t="233747" x="3052763" y="2073275"/>
          <p14:tracePt t="233754" x="3060700" y="2073275"/>
          <p14:tracePt t="233761" x="3068638" y="2081213"/>
          <p14:tracePt t="233769" x="3084513" y="2081213"/>
          <p14:tracePt t="233782" x="3092450" y="2081213"/>
          <p14:tracePt t="233790" x="3100388" y="2081213"/>
          <p14:tracePt t="233796" x="3109913" y="2081213"/>
          <p14:tracePt t="233803" x="3117850" y="2081213"/>
          <p14:tracePt t="233818" x="3125788" y="2081213"/>
          <p14:tracePt t="233825" x="3133725" y="2081213"/>
          <p14:tracePt t="233832" x="3141663" y="2081213"/>
          <p14:tracePt t="233846" x="3149600" y="2081213"/>
          <p14:tracePt t="233861" x="3157538" y="2081213"/>
          <p14:tracePt t="233875" x="3165475" y="2081213"/>
          <p14:tracePt t="233889" x="3173413" y="2081213"/>
          <p14:tracePt t="233903" x="3181350" y="2081213"/>
          <p14:tracePt t="233910" x="3189288" y="2081213"/>
          <p14:tracePt t="233916" x="3197225" y="2081213"/>
          <p14:tracePt t="233930" x="3205163" y="2081213"/>
          <p14:tracePt t="233939" x="3213100" y="2081213"/>
          <p14:tracePt t="233952" x="3221038" y="2081213"/>
          <p14:tracePt t="233959" x="3228975" y="2081213"/>
          <p14:tracePt t="233974" x="3244850" y="2081213"/>
          <p14:tracePt t="233989" x="3252788" y="2081213"/>
          <p14:tracePt t="233997" x="3268663" y="2081213"/>
          <p14:tracePt t="234009" x="3276600" y="2081213"/>
          <p14:tracePt t="234016" x="3284538" y="2081213"/>
          <p14:tracePt t="234024" x="3292475" y="2081213"/>
          <p14:tracePt t="234038" x="3300413" y="2081213"/>
          <p14:tracePt t="234058" x="3316288" y="2081213"/>
          <p14:tracePt t="234088" x="3324225" y="2081213"/>
          <p14:tracePt t="234101" x="3332163" y="2081213"/>
          <p14:tracePt t="234116" x="3340100" y="2081213"/>
          <p14:tracePt t="234123" x="3348038" y="2081213"/>
          <p14:tracePt t="234137" x="3355975" y="2081213"/>
          <p14:tracePt t="234151" x="3363913" y="2081213"/>
          <p14:tracePt t="234166" x="3363913" y="2089150"/>
          <p14:tracePt t="234172" x="3379788" y="2089150"/>
          <p14:tracePt t="234194" x="3387725" y="2089150"/>
          <p14:tracePt t="234215" x="3395663" y="2089150"/>
          <p14:tracePt t="234229" x="3403600" y="2089150"/>
          <p14:tracePt t="234243" x="3411538" y="2089150"/>
          <p14:tracePt t="234264" x="3419475" y="2089150"/>
          <p14:tracePt t="234271" x="3427413" y="2089150"/>
          <p14:tracePt t="234299" x="3435350" y="2089150"/>
          <p14:tracePt t="234321" x="3443288" y="2089150"/>
          <p14:tracePt t="234328" x="3443288" y="2097088"/>
          <p14:tracePt t="234654" x="3451225" y="2097088"/>
          <p14:tracePt t="234668" x="3451225" y="2105025"/>
          <p14:tracePt t="234676" x="3459163" y="2105025"/>
          <p14:tracePt t="234690" x="3467100" y="2105025"/>
          <p14:tracePt t="234712" x="3476625" y="2105025"/>
          <p14:tracePt t="234718" x="3476625" y="2112963"/>
          <p14:tracePt t="234726" x="3484563" y="2112963"/>
          <p14:tracePt t="234739" x="3492500" y="2112963"/>
          <p14:tracePt t="234746" x="3500438" y="2112963"/>
          <p14:tracePt t="234760" x="3508375" y="2112963"/>
          <p14:tracePt t="234769" x="0" y="0"/>
        </p14:tracePtLst>
        <p14:tracePtLst>
          <p14:tracePt t="234932" x="3508375" y="2112963"/>
          <p14:tracePt t="235036" x="3524250" y="2112963"/>
          <p14:tracePt t="235044" x="3548063" y="2112963"/>
          <p14:tracePt t="235051" x="3563938" y="2105025"/>
          <p14:tracePt t="235059" x="3587750" y="2097088"/>
          <p14:tracePt t="235066" x="0" y="0"/>
        </p14:tracePtLst>
        <p14:tracePtLst>
          <p14:tracePt t="241643" x="8474075" y="5375275"/>
          <p14:tracePt t="242431" x="8474075" y="5367338"/>
          <p14:tracePt t="242446" x="8474075" y="5359400"/>
          <p14:tracePt t="242453" x="8482013" y="5351463"/>
          <p14:tracePt t="242460" x="8482013" y="5335588"/>
          <p14:tracePt t="242475" x="8482013" y="5327650"/>
          <p14:tracePt t="242481" x="8489950" y="5310188"/>
          <p14:tracePt t="242488" x="8497888" y="5302250"/>
          <p14:tracePt t="242495" x="8497888" y="5294313"/>
          <p14:tracePt t="242503" x="8497888" y="5286375"/>
          <p14:tracePt t="242510" x="8497888" y="5278438"/>
          <p14:tracePt t="242517" x="8513763" y="5270500"/>
          <p14:tracePt t="242524" x="8513763" y="5254625"/>
          <p14:tracePt t="242531" x="8521700" y="5246688"/>
          <p14:tracePt t="242538" x="8521700" y="5238750"/>
          <p14:tracePt t="242545" x="8521700" y="5230813"/>
          <p14:tracePt t="242556" x="8529638" y="5222875"/>
          <p14:tracePt t="242559" x="8537575" y="5222875"/>
          <p14:tracePt t="242574" x="8545513" y="5207000"/>
          <p14:tracePt t="242581" x="8553450" y="5207000"/>
          <p14:tracePt t="242587" x="8561388" y="5199063"/>
          <p14:tracePt t="242595" x="8569325" y="5199063"/>
          <p14:tracePt t="242604" x="8577263" y="5191125"/>
          <p14:tracePt t="242609" x="8585200" y="5191125"/>
          <p14:tracePt t="242616" x="8585200" y="5183188"/>
          <p14:tracePt t="242624" x="8602663" y="5183188"/>
          <p14:tracePt t="242630" x="8610600" y="5175250"/>
          <p14:tracePt t="242636" x="8618538" y="5167313"/>
          <p14:tracePt t="242645" x="8634413" y="5167313"/>
          <p14:tracePt t="242653" x="8634413" y="5159375"/>
          <p14:tracePt t="242659" x="8650288" y="5151438"/>
          <p14:tracePt t="242666" x="8666163" y="5151438"/>
          <p14:tracePt t="242680" x="8674100" y="5151438"/>
          <p14:tracePt t="242688" x="8682038" y="5151438"/>
          <p14:tracePt t="242695" x="8689975" y="5151438"/>
          <p14:tracePt t="242702" x="8697913" y="5151438"/>
          <p14:tracePt t="242708" x="8705850" y="5143500"/>
          <p14:tracePt t="242714" x="8713788" y="5143500"/>
          <p14:tracePt t="242722" x="8721725" y="5143500"/>
          <p14:tracePt t="242729" x="8729663" y="5143500"/>
          <p14:tracePt t="242736" x="8737600" y="5143500"/>
          <p14:tracePt t="242750" x="8745538" y="5143500"/>
          <p14:tracePt t="242759" x="8753475" y="5143500"/>
          <p14:tracePt t="242772" x="8769350" y="5143500"/>
          <p14:tracePt t="242779" x="8777288" y="5151438"/>
          <p14:tracePt t="242786" x="8785225" y="5151438"/>
          <p14:tracePt t="242793" x="8793163" y="5159375"/>
          <p14:tracePt t="242807" x="8801100" y="5159375"/>
          <p14:tracePt t="242815" x="8809038" y="5167313"/>
          <p14:tracePt t="242822" x="8816975" y="5167313"/>
          <p14:tracePt t="242843" x="8824913" y="5167313"/>
          <p14:tracePt t="242850" x="8832850" y="5167313"/>
          <p14:tracePt t="242857" x="8832850" y="5175250"/>
          <p14:tracePt t="242871" x="8832850" y="5183188"/>
          <p14:tracePt t="242879" x="8840788" y="5183188"/>
          <p14:tracePt t="242907" x="8848725" y="5191125"/>
          <p14:tracePt t="242936" x="8848725" y="5207000"/>
          <p14:tracePt t="242943" x="8856663" y="5207000"/>
          <p14:tracePt t="242949" x="8856663" y="5214938"/>
          <p14:tracePt t="242956" x="8856663" y="5222875"/>
          <p14:tracePt t="242964" x="8864600" y="5230813"/>
          <p14:tracePt t="242971" x="8864600" y="5238750"/>
          <p14:tracePt t="242979" x="8864600" y="5246688"/>
          <p14:tracePt t="242986" x="8864600" y="5254625"/>
          <p14:tracePt t="242992" x="8864600" y="5262563"/>
          <p14:tracePt t="243009" x="8864600" y="5286375"/>
          <p14:tracePt t="243013" x="8864600" y="5310188"/>
          <p14:tracePt t="243020" x="8864600" y="5327650"/>
          <p14:tracePt t="243027" x="8864600" y="5351463"/>
          <p14:tracePt t="243036" x="8864600" y="5375275"/>
          <p14:tracePt t="243042" x="8856663" y="5407025"/>
          <p14:tracePt t="243049" x="8848725" y="5446713"/>
          <p14:tracePt t="243055" x="8832850" y="5486400"/>
          <p14:tracePt t="243063" x="8824913" y="5510213"/>
          <p14:tracePt t="243070" x="8809038" y="5541963"/>
          <p14:tracePt t="243077" x="8793163" y="5565775"/>
          <p14:tracePt t="243085" x="8785225" y="5573713"/>
          <p14:tracePt t="243091" x="8777288" y="5589588"/>
          <p14:tracePt t="243098" x="8769350" y="5605463"/>
          <p14:tracePt t="243106" x="8761413" y="5605463"/>
          <p14:tracePt t="243113" x="8753475" y="5621338"/>
          <p14:tracePt t="243120" x="8745538" y="5621338"/>
          <p14:tracePt t="243126" x="8745538" y="5629275"/>
          <p14:tracePt t="243134" x="8737600" y="5629275"/>
          <p14:tracePt t="243141" x="8729663" y="5645150"/>
          <p14:tracePt t="243149" x="8713788" y="5653088"/>
          <p14:tracePt t="243155" x="8705850" y="5662613"/>
          <p14:tracePt t="243162" x="8689975" y="5670550"/>
          <p14:tracePt t="243170" x="8682038" y="5678488"/>
          <p14:tracePt t="243177" x="8666163" y="5686425"/>
          <p14:tracePt t="243183" x="8650288" y="5694363"/>
          <p14:tracePt t="243190" x="8642350" y="5694363"/>
          <p14:tracePt t="243198" x="8626475" y="5710238"/>
          <p14:tracePt t="243204" x="8610600" y="5718175"/>
          <p14:tracePt t="243212" x="8593138" y="5718175"/>
          <p14:tracePt t="243220" x="8593138" y="5726113"/>
          <p14:tracePt t="243225" x="8577263" y="5726113"/>
          <p14:tracePt t="243233" x="8569325" y="5726113"/>
          <p14:tracePt t="243240" x="8561388" y="5726113"/>
          <p14:tracePt t="243248" x="8553450" y="5726113"/>
          <p14:tracePt t="243254" x="8537575" y="5734050"/>
          <p14:tracePt t="243263" x="8529638" y="5734050"/>
          <p14:tracePt t="243271" x="8513763" y="5734050"/>
          <p14:tracePt t="243276" x="8505825" y="5734050"/>
          <p14:tracePt t="243283" x="8497888" y="5734050"/>
          <p14:tracePt t="243297" x="8482013" y="5734050"/>
          <p14:tracePt t="243311" x="8474075" y="5734050"/>
          <p14:tracePt t="243319" x="8466138" y="5734050"/>
          <p14:tracePt t="243326" x="8458200" y="5734050"/>
          <p14:tracePt t="243346" x="8450263" y="5734050"/>
          <p14:tracePt t="243367" x="8442325" y="5734050"/>
          <p14:tracePt t="243389" x="8434388" y="5734050"/>
          <p14:tracePt t="243403" x="8434388" y="5726113"/>
          <p14:tracePt t="243424" x="8434388" y="5718175"/>
          <p14:tracePt t="243438" x="8434388" y="5710238"/>
          <p14:tracePt t="243445" x="8442325" y="5702300"/>
          <p14:tracePt t="243453" x="8442325" y="5694363"/>
          <p14:tracePt t="243467" x="8450263" y="5678488"/>
          <p14:tracePt t="243474" x="8458200" y="5678488"/>
          <p14:tracePt t="243481" x="8458200" y="5670550"/>
          <p14:tracePt t="243488" x="8466138" y="5662613"/>
          <p14:tracePt t="243495" x="8466138" y="5653088"/>
          <p14:tracePt t="243502" x="8474075" y="5653088"/>
          <p14:tracePt t="243509" x="8482013" y="5645150"/>
          <p14:tracePt t="243517" x="8482013" y="5637213"/>
          <p14:tracePt t="243525" x="8489950" y="5629275"/>
          <p14:tracePt t="243538" x="8497888" y="5621338"/>
          <p14:tracePt t="243545" x="8505825" y="5621338"/>
          <p14:tracePt t="243552" x="8505825" y="5613400"/>
          <p14:tracePt t="243560" x="8513763" y="5613400"/>
          <p14:tracePt t="243566" x="8513763" y="5605463"/>
          <p14:tracePt t="243573" x="8521700" y="5597525"/>
          <p14:tracePt t="243595" x="8529638" y="5589588"/>
          <p14:tracePt t="243609" x="8537575" y="5589588"/>
          <p14:tracePt t="243637" x="8537575" y="5581650"/>
          <p14:tracePt t="243659" x="8545513" y="5581650"/>
          <p14:tracePt t="243687" x="8545513" y="5573713"/>
          <p14:tracePt t="243694" x="8553450" y="5565775"/>
          <p14:tracePt t="243743" x="8561388" y="5557838"/>
          <p14:tracePt t="243758" x="8569325" y="5557838"/>
          <p14:tracePt t="243780" x="8569325" y="5549900"/>
          <p14:tracePt t="243786" x="8577263" y="5549900"/>
          <p14:tracePt t="243793" x="8577263" y="5541963"/>
          <p14:tracePt t="243806" x="8585200" y="5534025"/>
          <p14:tracePt t="243828" x="8593138" y="5526088"/>
          <p14:tracePt t="243835" x="8602663" y="5518150"/>
          <p14:tracePt t="243857" x="8610600" y="5510213"/>
          <p14:tracePt t="243871" x="8618538" y="5502275"/>
          <p14:tracePt t="243885" x="8626475" y="5502275"/>
          <p14:tracePt t="243898" x="8626475" y="5494338"/>
          <p14:tracePt t="243906" x="8634413" y="5494338"/>
          <p14:tracePt t="243928" x="8634413" y="5486400"/>
          <p14:tracePt t="243942" x="8642350" y="5478463"/>
          <p14:tracePt t="243957" x="8650288" y="5478463"/>
          <p14:tracePt t="243971" x="8658225" y="5478463"/>
          <p14:tracePt t="243976" x="8666163" y="5478463"/>
          <p14:tracePt t="243992" x="8674100" y="5478463"/>
          <p14:tracePt t="244021" x="8697913" y="5478463"/>
          <p14:tracePt t="244034" x="8705850" y="5478463"/>
          <p14:tracePt t="244048" x="8713788" y="5478463"/>
          <p14:tracePt t="244055" x="8721725" y="5478463"/>
          <p14:tracePt t="244069" x="8721725" y="5486400"/>
          <p14:tracePt t="244077" x="8729663" y="5486400"/>
          <p14:tracePt t="244091" x="8737600" y="5486400"/>
          <p14:tracePt t="244120" x="8745538" y="5486400"/>
          <p14:tracePt t="244133" x="8753475" y="5486400"/>
          <p14:tracePt t="244189" x="8761413" y="5486400"/>
          <p14:tracePt t="245252" x="0" y="0"/>
        </p14:tracePtLst>
        <p14:tracePtLst>
          <p14:tracePt t="276976" x="8666163" y="5908675"/>
          <p14:tracePt t="277463" x="8658225" y="5908675"/>
          <p14:tracePt t="277484" x="8642350" y="5908675"/>
          <p14:tracePt t="277498" x="8634413" y="5908675"/>
          <p14:tracePt t="277513" x="8626475" y="5908675"/>
          <p14:tracePt t="277520" x="8618538" y="5908675"/>
          <p14:tracePt t="277534" x="8610600" y="5908675"/>
          <p14:tracePt t="277543" x="8602663" y="5908675"/>
          <p14:tracePt t="277555" x="8593138" y="5908675"/>
          <p14:tracePt t="277570" x="8585200" y="5908675"/>
          <p14:tracePt t="277583" x="8577263" y="5900738"/>
          <p14:tracePt t="277591" x="8569325" y="5892800"/>
          <p14:tracePt t="277598" x="8561388" y="5892800"/>
          <p14:tracePt t="277612" x="8561388" y="5884863"/>
          <p14:tracePt t="277618" x="8553450" y="5884863"/>
          <p14:tracePt t="277626" x="8545513" y="5876925"/>
          <p14:tracePt t="277641" x="8537575" y="5868988"/>
          <p14:tracePt t="277654" x="8537575" y="5861050"/>
          <p14:tracePt t="277676" x="8529638" y="5861050"/>
          <p14:tracePt t="277694" x="8529638" y="5853113"/>
          <p14:tracePt t="277704" x="8521700" y="5853113"/>
          <p14:tracePt t="277725" x="8521700" y="5845175"/>
          <p14:tracePt t="277866" x="8529638" y="5845175"/>
          <p14:tracePt t="277888" x="8545513" y="5845175"/>
          <p14:tracePt t="277895" x="8545513" y="5853113"/>
          <p14:tracePt t="277902" x="8553450" y="5853113"/>
          <p14:tracePt t="277909" x="8553450" y="5861050"/>
          <p14:tracePt t="277917" x="8561388" y="5861050"/>
          <p14:tracePt t="277924" x="8569325" y="5868988"/>
          <p14:tracePt t="277940" x="8577263" y="5868988"/>
          <p14:tracePt t="277945" x="8585200" y="5876925"/>
          <p14:tracePt t="277959" x="8593138" y="5884863"/>
          <p14:tracePt t="277967" x="8602663" y="5884863"/>
          <p14:tracePt t="277974" x="8610600" y="5892800"/>
          <p14:tracePt t="277981" x="8610600" y="5900738"/>
          <p14:tracePt t="277988" x="8618538" y="5900738"/>
          <p14:tracePt t="277995" x="8626475" y="5900738"/>
          <p14:tracePt t="278010" x="8634413" y="5908675"/>
          <p14:tracePt t="278022" x="8642350" y="5908675"/>
          <p14:tracePt t="278030" x="8650288" y="5908675"/>
          <p14:tracePt t="278051" x="8650288" y="5916613"/>
          <p14:tracePt t="278058" x="8658225" y="5924550"/>
          <p14:tracePt t="278101" x="8658225" y="5932488"/>
          <p14:tracePt t="278108" x="8666163" y="5932488"/>
          <p14:tracePt t="278143" x="8666163" y="5940425"/>
          <p14:tracePt t="278151" x="8674100" y="5940425"/>
          <p14:tracePt t="278165" x="8682038" y="5940425"/>
          <p14:tracePt t="278178" x="8682038" y="5948363"/>
          <p14:tracePt t="278192" x="8682038" y="5956300"/>
          <p14:tracePt t="278200" x="8689975" y="5956300"/>
          <p14:tracePt t="278228" x="8697913" y="5956300"/>
          <p14:tracePt t="278236" x="8713788" y="5964238"/>
          <p14:tracePt t="278245" x="0" y="0"/>
        </p14:tracePtLst>
        <p14:tracePtLst>
          <p14:tracePt t="278974" x="9024938" y="5829300"/>
          <p14:tracePt t="280177" x="9024938" y="5821363"/>
          <p14:tracePt t="280186" x="9032875" y="5813425"/>
          <p14:tracePt t="280191" x="9040813" y="5797550"/>
          <p14:tracePt t="280199" x="9056688" y="5789613"/>
          <p14:tracePt t="280206" x="9064625" y="5781675"/>
          <p14:tracePt t="280213" x="9064625" y="5765800"/>
          <p14:tracePt t="280224" x="9080500" y="5757863"/>
          <p14:tracePt t="280227" x="9080500" y="5749925"/>
          <p14:tracePt t="280236" x="9088438" y="5741988"/>
          <p14:tracePt t="280242" x="9096375" y="5734050"/>
          <p14:tracePt t="280256" x="9112250" y="5726113"/>
          <p14:tracePt t="280263" x="9112250" y="5718175"/>
          <p14:tracePt t="280269" x="9112250" y="5710238"/>
          <p14:tracePt t="280276" x="9112250" y="5702300"/>
          <p14:tracePt t="280283" x="9128125" y="5702300"/>
          <p14:tracePt t="280292" x="9128125" y="5694363"/>
          <p14:tracePt t="280312" x="9128125" y="5686425"/>
          <p14:tracePt t="280320" x="9136063" y="5678488"/>
          <p14:tracePt t="281622" x="9032875" y="5286375"/>
          <p14:tracePt t="281630" x="8912225" y="5407025"/>
          <p14:tracePt t="281641" x="8832850" y="5478463"/>
          <p14:tracePt t="281644" x="8713788" y="5605463"/>
          <p14:tracePt t="281651" x="8650288" y="5678488"/>
          <p14:tracePt t="281658" x="8585200" y="5741988"/>
          <p14:tracePt t="281666" x="8505825" y="5813425"/>
          <p14:tracePt t="281673" x="8426450" y="5861050"/>
          <p14:tracePt t="281680" x="8402638" y="5892800"/>
          <p14:tracePt t="281688" x="8378825" y="5916613"/>
          <p14:tracePt t="281694" x="8347075" y="5948363"/>
          <p14:tracePt t="281702" x="8331200" y="5964238"/>
          <p14:tracePt t="281709" x="8315325" y="5980113"/>
          <p14:tracePt t="281715" x="8283575" y="6013450"/>
          <p14:tracePt t="311087" x="8194675" y="5972175"/>
          <p14:tracePt t="311094" x="8107363" y="5932488"/>
          <p14:tracePt t="311101" x="8004175" y="5868988"/>
          <p14:tracePt t="311109" x="7924800" y="5805488"/>
          <p14:tracePt t="311117" x="7827963" y="5734050"/>
          <p14:tracePt t="311124" x="7748588" y="5670550"/>
          <p14:tracePt t="311133" x="7669213" y="5605463"/>
          <p14:tracePt t="311139" x="7581900" y="5541963"/>
          <p14:tracePt t="311147" x="7502525" y="5478463"/>
          <p14:tracePt t="311154" x="7421563" y="5414963"/>
          <p14:tracePt t="311166" x="7334250" y="5335588"/>
          <p14:tracePt t="311170" x="7254875" y="5262563"/>
          <p14:tracePt t="311178" x="7175500" y="5207000"/>
          <p14:tracePt t="311185" x="7102475" y="5135563"/>
          <p14:tracePt t="311192" x="7031038" y="5080000"/>
          <p14:tracePt t="311199" x="6959600" y="5032375"/>
          <p14:tracePt t="311207" x="6911975" y="4992688"/>
          <p14:tracePt t="311216" x="6872288" y="4951413"/>
          <p14:tracePt t="311225" x="6832600" y="4911725"/>
          <p14:tracePt t="311230" x="6800850" y="4864100"/>
          <p14:tracePt t="311239" x="6784975" y="4824413"/>
          <p14:tracePt t="311247" x="6759575" y="4784725"/>
          <p14:tracePt t="311254" x="6743700" y="4760913"/>
          <p14:tracePt t="311261" x="6735763" y="4729163"/>
          <p14:tracePt t="311269" x="6727825" y="4713288"/>
          <p14:tracePt t="311276" x="6719888" y="4681538"/>
          <p14:tracePt t="311284" x="6719888" y="4665663"/>
          <p14:tracePt t="311292" x="6719888" y="4641850"/>
          <p14:tracePt t="311299" x="6719888" y="4584700"/>
          <p14:tracePt t="311307" x="6735763" y="4529138"/>
          <p14:tracePt t="311314" x="6759575" y="4465638"/>
          <p14:tracePt t="311321" x="6808788" y="4386263"/>
          <p14:tracePt t="311330" x="6848475" y="4306888"/>
          <p14:tracePt t="311336" x="6896100" y="4241800"/>
          <p14:tracePt t="311344" x="6927850" y="4194175"/>
          <p14:tracePt t="311351" x="6959600" y="4146550"/>
          <p14:tracePt t="311359" x="6967538" y="4106863"/>
          <p14:tracePt t="311367" x="6983413" y="4083050"/>
          <p14:tracePt t="311374" x="6999288" y="4059238"/>
          <p14:tracePt t="311382" x="6999288" y="4051300"/>
          <p14:tracePt t="311389" x="6999288" y="4043363"/>
          <p14:tracePt t="311397" x="6999288" y="4027488"/>
          <p14:tracePt t="311404" x="6999288" y="4011613"/>
          <p14:tracePt t="311412" x="6999288" y="4003675"/>
          <p14:tracePt t="311420" x="6999288" y="3987800"/>
          <p14:tracePt t="311427" x="6983413" y="3971925"/>
          <p14:tracePt t="311434" x="6959600" y="3948113"/>
          <p14:tracePt t="311443" x="6904038" y="3914775"/>
          <p14:tracePt t="311449" x="6824663" y="3883025"/>
          <p14:tracePt t="311457" x="6688138" y="3859213"/>
          <p14:tracePt t="311465" x="6561138" y="3859213"/>
          <p14:tracePt t="311473" x="6392863" y="3875088"/>
          <p14:tracePt t="311480" x="6265863" y="3914775"/>
          <p14:tracePt t="311485" x="6162675" y="3963988"/>
          <p14:tracePt t="312444" x="6059488" y="3987800"/>
          <p14:tracePt t="312452" x="5946775" y="4019550"/>
          <p14:tracePt t="312460" x="5827713" y="4051300"/>
          <p14:tracePt t="312467" x="5708650" y="4106863"/>
          <p14:tracePt t="312476" x="5595938" y="4138613"/>
          <p14:tracePt t="312483" x="5453063" y="4194175"/>
          <p14:tracePt t="312490" x="5357813" y="4217988"/>
          <p14:tracePt t="312497" x="5268913" y="4257675"/>
          <p14:tracePt t="312505" x="5189538" y="4291013"/>
          <p14:tracePt t="312513" x="5102225" y="4314825"/>
          <p14:tracePt t="312520" x="5030788" y="4338638"/>
          <p14:tracePt t="312529" x="4959350" y="4370388"/>
          <p14:tracePt t="312535" x="4918075" y="4386263"/>
          <p14:tracePt t="312543" x="4870450" y="4386263"/>
          <p14:tracePt t="312550" x="4846638" y="4402138"/>
          <p14:tracePt t="312558" x="4806950" y="4410075"/>
          <p14:tracePt t="312565" x="4775200" y="4425950"/>
          <p14:tracePt t="312573" x="4751388" y="4433888"/>
          <p14:tracePt t="312584" x="4711700" y="4441825"/>
          <p14:tracePt t="312589" x="4679950" y="4457700"/>
          <p14:tracePt t="312596" x="4640263" y="4473575"/>
          <p14:tracePt t="312604" x="4608513" y="4497388"/>
          <p14:tracePt t="312612" x="4576763" y="4505325"/>
          <p14:tracePt t="312621" x="4559300" y="4529138"/>
          <p14:tracePt t="312629" x="4543425" y="4537075"/>
          <p14:tracePt t="312636" x="4519613" y="4560888"/>
          <p14:tracePt t="312643" x="4511675" y="4568825"/>
          <p14:tracePt t="312650" x="4503738" y="4576763"/>
          <p14:tracePt t="312657" x="4471988" y="4600575"/>
          <p14:tracePt t="312665" x="4456113" y="4616450"/>
          <p14:tracePt t="312671" x="4440238" y="4641850"/>
          <p14:tracePt t="312679" x="4416425" y="4657725"/>
          <p14:tracePt t="312685" x="4400550" y="4681538"/>
          <p14:tracePt t="312692" x="4384675" y="4697413"/>
          <p14:tracePt t="312699" x="4368800" y="4713288"/>
          <p14:tracePt t="312706" x="4360863" y="4729163"/>
          <p14:tracePt t="312713" x="4337050" y="4745038"/>
          <p14:tracePt t="312721" x="4321175" y="4752975"/>
          <p14:tracePt t="312728" x="4305300" y="4776788"/>
          <p14:tracePt t="312734" x="4289425" y="4800600"/>
          <p14:tracePt t="312744" x="4281488" y="4808538"/>
          <p14:tracePt t="312749" x="4257675" y="4832350"/>
          <p14:tracePt t="312757" x="4257675" y="4840288"/>
          <p14:tracePt t="312763" x="4241800" y="4848225"/>
          <p14:tracePt t="312770" x="4233863" y="4864100"/>
          <p14:tracePt t="312778" x="4233863" y="4872038"/>
          <p14:tracePt t="312784" x="4217988" y="4887913"/>
          <p14:tracePt t="312792" x="4217988" y="4911725"/>
          <p14:tracePt t="312798" x="4210050" y="4919663"/>
          <p14:tracePt t="312805" x="4200525" y="4943475"/>
          <p14:tracePt t="312813" x="4192588" y="4967288"/>
          <p14:tracePt t="312819" x="4184650" y="4992688"/>
          <p14:tracePt t="312828" x="4176713" y="5032375"/>
          <p14:tracePt t="312834" x="4168775" y="5048250"/>
          <p14:tracePt t="312841" x="4160838" y="5072063"/>
          <p14:tracePt t="312848" x="4152900" y="5095875"/>
          <p14:tracePt t="312856" x="4144963" y="5135563"/>
          <p14:tracePt t="312862" x="4137025" y="5159375"/>
          <p14:tracePt t="312869" x="4129088" y="5175250"/>
          <p14:tracePt t="312877" x="4129088" y="5207000"/>
          <p14:tracePt t="312883" x="4121150" y="5238750"/>
          <p14:tracePt t="312891" x="4121150" y="5262563"/>
          <p14:tracePt t="312898" x="4105275" y="5294313"/>
          <p14:tracePt t="312904" x="4097338" y="5327650"/>
          <p14:tracePt t="312912" x="4097338" y="5343525"/>
          <p14:tracePt t="312919" x="4089400" y="5383213"/>
          <p14:tracePt t="312926" x="4081463" y="5407025"/>
          <p14:tracePt t="312934" x="4081463" y="5422900"/>
          <p14:tracePt t="312941" x="4073525" y="5446713"/>
          <p14:tracePt t="312948" x="4065588" y="5454650"/>
          <p14:tracePt t="312955" x="4065588" y="5470525"/>
          <p14:tracePt t="312962" x="4057650" y="5486400"/>
          <p14:tracePt t="312969" x="4057650" y="5494338"/>
          <p14:tracePt t="312976" x="4049713" y="5502275"/>
          <p14:tracePt t="312983" x="4049713" y="5510213"/>
          <p14:tracePt t="312990" x="4049713" y="5518150"/>
          <p14:tracePt t="312997" x="4049713" y="5526088"/>
          <p14:tracePt t="313014" x="4049713" y="5541963"/>
          <p14:tracePt t="313018" x="4041775" y="5541963"/>
          <p14:tracePt t="313025" x="4041775" y="5549900"/>
          <p14:tracePt t="313032" x="4033838" y="5549900"/>
          <p14:tracePt t="313046" x="4033838" y="5557838"/>
          <p14:tracePt t="313082" x="4033838" y="5565775"/>
          <p14:tracePt t="313095" x="4033838" y="5573713"/>
          <p14:tracePt t="313131" x="4033838" y="5581650"/>
          <p14:tracePt t="316455" x="4041775" y="5581650"/>
          <p14:tracePt t="316463" x="4057650" y="5573713"/>
          <p14:tracePt t="316478" x="4073525" y="5573713"/>
          <p14:tracePt t="316491" x="4089400" y="5573713"/>
          <p14:tracePt t="316498" x="4097338" y="5573713"/>
          <p14:tracePt t="316505" x="4121150" y="5565775"/>
          <p14:tracePt t="316512" x="4137025" y="5565775"/>
          <p14:tracePt t="316519" x="4168775" y="5565775"/>
          <p14:tracePt t="316527" x="4225925" y="5557838"/>
          <p14:tracePt t="316534" x="4257675" y="5557838"/>
          <p14:tracePt t="316541" x="4321175" y="5549900"/>
          <p14:tracePt t="316548" x="4392613" y="5541963"/>
          <p14:tracePt t="316555" x="4471988" y="5541963"/>
          <p14:tracePt t="316562" x="4519613" y="5541963"/>
          <p14:tracePt t="316569" x="4584700" y="5541963"/>
          <p14:tracePt t="316576" x="4632325" y="5541963"/>
          <p14:tracePt t="316583" x="4672013" y="5541963"/>
          <p14:tracePt t="316590" x="4735513" y="5541963"/>
          <p14:tracePt t="316597" x="4799013" y="5541963"/>
          <p14:tracePt t="316604" x="4854575" y="5541963"/>
          <p14:tracePt t="316612" x="4943475" y="5541963"/>
          <p14:tracePt t="316618" x="4991100" y="5541963"/>
          <p14:tracePt t="316626" x="5070475" y="5541963"/>
          <p14:tracePt t="316633" x="5133975" y="5541963"/>
          <p14:tracePt t="316640" x="5173663" y="5534025"/>
          <p14:tracePt t="316647" x="5245100" y="5526088"/>
          <p14:tracePt t="316654" x="5292725" y="5526088"/>
          <p14:tracePt t="316662" x="5357813" y="5518150"/>
          <p14:tracePt t="316668" x="5413375" y="5518150"/>
          <p14:tracePt t="316676" x="5476875" y="5518150"/>
          <p14:tracePt t="316682" x="5516563" y="5510213"/>
          <p14:tracePt t="316689" x="5556250" y="5510213"/>
          <p14:tracePt t="316696" x="5572125" y="5502275"/>
          <p14:tracePt t="316703" x="5580063" y="5502275"/>
          <p14:tracePt t="316712" x="5603875" y="5502275"/>
          <p14:tracePt t="316718" x="5619750" y="5502275"/>
          <p14:tracePt t="316725" x="5635625" y="5502275"/>
          <p14:tracePt t="316732" x="5651500" y="5494338"/>
          <p14:tracePt t="316739" x="5676900" y="5494338"/>
          <p14:tracePt t="316746" x="5700713" y="5494338"/>
          <p14:tracePt t="316753" x="5732463" y="5494338"/>
          <p14:tracePt t="316761" x="5780088" y="5486400"/>
          <p14:tracePt t="316767" x="5811838" y="5486400"/>
          <p14:tracePt t="316776" x="5835650" y="5486400"/>
          <p14:tracePt t="316781" x="5875338" y="5478463"/>
          <p14:tracePt t="316789" x="5899150" y="5478463"/>
          <p14:tracePt t="316796" x="5922963" y="5478463"/>
          <p14:tracePt t="316802" x="5962650" y="5478463"/>
          <p14:tracePt t="316810" x="6010275" y="5470525"/>
          <p14:tracePt t="316817" x="6051550" y="5470525"/>
          <p14:tracePt t="316825" x="6115050" y="5470525"/>
          <p14:tracePt t="316831" x="6202363" y="5470525"/>
          <p14:tracePt t="316839" x="6249988" y="5470525"/>
          <p14:tracePt t="316846" x="6337300" y="5470525"/>
          <p14:tracePt t="316853" x="6392863" y="5470525"/>
          <p14:tracePt t="316860" x="6450013" y="5470525"/>
          <p14:tracePt t="316867" x="6489700" y="5478463"/>
          <p14:tracePt t="316873" x="6537325" y="5478463"/>
          <p14:tracePt t="316881" x="6600825" y="5478463"/>
          <p14:tracePt t="316888" x="6632575" y="5486400"/>
          <p14:tracePt t="316895" x="6696075" y="5494338"/>
          <p14:tracePt t="316902" x="6751638" y="5502275"/>
          <p14:tracePt t="316909" x="6777038" y="5502275"/>
          <p14:tracePt t="316916" x="6816725" y="5518150"/>
          <p14:tracePt t="316923" x="6848475" y="5518150"/>
          <p14:tracePt t="316930" x="6896100" y="5526088"/>
          <p14:tracePt t="316937" x="6927850" y="5534025"/>
          <p14:tracePt t="316945" x="6967538" y="5541963"/>
          <p14:tracePt t="316952" x="7023100" y="5557838"/>
          <p14:tracePt t="316959" x="7046913" y="5557838"/>
          <p14:tracePt t="316966" x="7086600" y="5565775"/>
          <p14:tracePt t="316973" x="7118350" y="5573713"/>
          <p14:tracePt t="316980" x="7151688" y="5589588"/>
          <p14:tracePt t="316987" x="7183438" y="5589588"/>
          <p14:tracePt t="317011" x="7302500" y="5613400"/>
          <p14:tracePt t="317015" x="7342188" y="5621338"/>
          <p14:tracePt t="317022" x="7397750" y="5629275"/>
          <p14:tracePt t="317029" x="7461250" y="5637213"/>
          <p14:tracePt t="317036" x="7518400" y="5645150"/>
          <p14:tracePt t="317045" x="7589838" y="5662613"/>
          <p14:tracePt t="317051" x="7621588" y="5670550"/>
          <p14:tracePt t="317058" x="7637463" y="5678488"/>
          <p14:tracePt t="317065" x="7661275" y="5678488"/>
          <p14:tracePt t="317073" x="7677150" y="5678488"/>
          <p14:tracePt t="317080" x="7693025" y="5678488"/>
          <p14:tracePt t="317086" x="7716838" y="5686425"/>
          <p14:tracePt t="317100" x="7732713" y="5686425"/>
          <p14:tracePt t="317109" x="7740650" y="5686425"/>
          <p14:tracePt t="317115" x="7756525" y="5686425"/>
          <p14:tracePt t="317129" x="7764463" y="5686425"/>
          <p14:tracePt t="317136" x="7780338" y="5686425"/>
          <p14:tracePt t="317150" x="7796213" y="5686425"/>
          <p14:tracePt t="317157" x="7812088" y="5686425"/>
          <p14:tracePt t="317165" x="7827963" y="5686425"/>
          <p14:tracePt t="317173" x="7851775" y="5686425"/>
          <p14:tracePt t="317180" x="7877175" y="5686425"/>
          <p14:tracePt t="317186" x="7900988" y="5686425"/>
          <p14:tracePt t="317193" x="7916863" y="5686425"/>
          <p14:tracePt t="317201" x="7932738" y="5678488"/>
          <p14:tracePt t="317207" x="7948613" y="5670550"/>
          <p14:tracePt t="317214" x="7972425" y="5670550"/>
          <p14:tracePt t="317221" x="7988300" y="5662613"/>
          <p14:tracePt t="317228" x="8012113" y="5662613"/>
          <p14:tracePt t="317235" x="8027988" y="5645150"/>
          <p14:tracePt t="317242" x="8043863" y="5645150"/>
          <p14:tracePt t="317249" x="8051800" y="5637213"/>
          <p14:tracePt t="317256" x="8075613" y="5629275"/>
          <p14:tracePt t="317263" x="8083550" y="5621338"/>
          <p14:tracePt t="317270" x="8091488" y="5613400"/>
          <p14:tracePt t="317278" x="8115300" y="5605463"/>
          <p14:tracePt t="317285" x="8123238" y="5605463"/>
          <p14:tracePt t="317292" x="8131175" y="5597525"/>
          <p14:tracePt t="317299" x="8147050" y="5589588"/>
          <p14:tracePt t="317307" x="8147050" y="5581650"/>
          <p14:tracePt t="317313" x="8154988" y="5581650"/>
          <p14:tracePt t="317320" x="8162925" y="5573713"/>
          <p14:tracePt t="317327" x="8170863" y="5573713"/>
          <p14:tracePt t="317334" x="8178800" y="5565775"/>
          <p14:tracePt t="317342" x="8186738" y="5557838"/>
          <p14:tracePt t="317348" x="8194675" y="5549900"/>
          <p14:tracePt t="317355" x="8210550" y="5541963"/>
          <p14:tracePt t="317363" x="8218488" y="5534025"/>
          <p14:tracePt t="317370" x="8226425" y="5526088"/>
          <p14:tracePt t="317377" x="8243888" y="5518150"/>
          <p14:tracePt t="317384" x="8251825" y="5510213"/>
          <p14:tracePt t="317393" x="8259763" y="5510213"/>
          <p14:tracePt t="317400" x="8267700" y="5494338"/>
          <p14:tracePt t="317406" x="8275638" y="5494338"/>
          <p14:tracePt t="317416" x="8283575" y="5494338"/>
          <p14:tracePt t="317420" x="8291513" y="5486400"/>
          <p14:tracePt t="317427" x="8299450" y="5478463"/>
          <p14:tracePt t="317444" x="8307388" y="5478463"/>
          <p14:tracePt t="317448" x="8307388" y="5470525"/>
          <p14:tracePt t="317455" x="8315325" y="5470525"/>
          <p14:tracePt t="317462" x="8323263" y="5470525"/>
          <p14:tracePt t="317476" x="8331200" y="5462588"/>
          <p14:tracePt t="317505" x="8339138" y="5454650"/>
          <p14:tracePt t="317526" x="8339138" y="5446713"/>
          <p14:tracePt t="317590" x="8347075" y="5446713"/>
          <p14:tracePt t="317894" x="8347075" y="5438775"/>
          <p14:tracePt t="323588" x="8355013" y="5438775"/>
          <p14:tracePt t="323596" x="8370888" y="5446713"/>
          <p14:tracePt t="323605" x="8378825" y="5462588"/>
          <p14:tracePt t="323613" x="8394700" y="5470525"/>
          <p14:tracePt t="323622" x="8402638" y="5478463"/>
          <p14:tracePt t="323626" x="8410575" y="5486400"/>
          <p14:tracePt t="323636" x="8418513" y="5502275"/>
          <p14:tracePt t="323642" x="8426450" y="5510213"/>
          <p14:tracePt t="323650" x="8434388" y="5518150"/>
          <p14:tracePt t="323656" x="8442325" y="5518150"/>
          <p14:tracePt t="323666" x="8450263" y="5526088"/>
          <p14:tracePt t="323672" x="8450263" y="5534025"/>
          <p14:tracePt t="323681" x="8458200" y="5541963"/>
          <p14:tracePt t="323687" x="8466138" y="5541963"/>
          <p14:tracePt t="323696" x="8474075" y="5549900"/>
          <p14:tracePt t="323709" x="8482013" y="5549900"/>
          <p14:tracePt t="323718" x="8489950" y="5557838"/>
          <p14:tracePt t="323724" x="8489950" y="5565775"/>
          <p14:tracePt t="323732" x="8497888" y="5565775"/>
          <p14:tracePt t="323739" x="8497888" y="5573713"/>
          <p14:tracePt t="323755" x="8505825" y="5573713"/>
          <p14:tracePt t="323762" x="8505825" y="5581650"/>
          <p14:tracePt t="323770" x="8513763" y="5581650"/>
          <p14:tracePt t="323778" x="8521700" y="5589588"/>
          <p14:tracePt t="323785" x="8521700" y="5597525"/>
          <p14:tracePt t="323795" x="8529638" y="5597525"/>
          <p14:tracePt t="323809" x="8529638" y="5605463"/>
          <p14:tracePt t="323817" x="8537575" y="5605463"/>
          <p14:tracePt t="323831" x="8537575" y="5613400"/>
          <p14:tracePt t="323844" x="8553450" y="5621338"/>
          <p14:tracePt t="323866" x="8553450" y="5629275"/>
          <p14:tracePt t="323873" x="8561388" y="5629275"/>
          <p14:tracePt t="323880" x="8561388" y="5637213"/>
          <p14:tracePt t="323894" x="8569325" y="5637213"/>
          <p14:tracePt t="323923" x="8577263" y="5645150"/>
          <p14:tracePt t="323930" x="8585200" y="5645150"/>
          <p14:tracePt t="323958" x="8585200" y="5653088"/>
          <p14:tracePt t="323972" x="8585200" y="5662613"/>
          <p14:tracePt t="323980" x="8593138" y="5662613"/>
          <p14:tracePt t="324005" x="8602663" y="5662613"/>
          <p14:tracePt t="324085" x="8610600" y="5662613"/>
          <p14:tracePt t="350784" x="8577263" y="5653088"/>
          <p14:tracePt t="350792" x="8521700" y="5613400"/>
          <p14:tracePt t="350799" x="8442325" y="5557838"/>
          <p14:tracePt t="350806" x="8355013" y="5502275"/>
          <p14:tracePt t="350814" x="8235950" y="5438775"/>
          <p14:tracePt t="350821" x="8147050" y="5375275"/>
          <p14:tracePt t="350831" x="8043863" y="5319713"/>
          <p14:tracePt t="350838" x="7940675" y="5262563"/>
          <p14:tracePt t="350846" x="7796213" y="5183188"/>
          <p14:tracePt t="350853" x="7629525" y="5103813"/>
          <p14:tracePt t="350860" x="7461250" y="5016500"/>
          <p14:tracePt t="350869" x="7342188" y="4943475"/>
          <p14:tracePt t="350878" x="7175500" y="4872038"/>
          <p14:tracePt t="350884" x="7015163" y="4792663"/>
          <p14:tracePt t="350892" x="6832600" y="4721225"/>
          <p14:tracePt t="350900" x="6648450" y="4649788"/>
          <p14:tracePt t="350907" x="6473825" y="4584700"/>
          <p14:tracePt t="350914" x="6297613" y="4529138"/>
          <p14:tracePt t="350922" x="6138863" y="4473575"/>
          <p14:tracePt t="350930" x="6002338" y="4418013"/>
          <p14:tracePt t="350937" x="5819775" y="4346575"/>
          <p14:tracePt t="350944" x="5659438" y="4291013"/>
          <p14:tracePt t="350952" x="5500688" y="4217988"/>
          <p14:tracePt t="350959" x="5326063" y="4162425"/>
          <p14:tracePt t="350967" x="5165725" y="4090988"/>
          <p14:tracePt t="350974" x="4991100" y="4035425"/>
          <p14:tracePt t="350981" x="4846638" y="3971925"/>
          <p14:tracePt t="350989" x="4695825" y="3922713"/>
          <p14:tracePt t="350999" x="4551363" y="3875088"/>
          <p14:tracePt t="351005" x="4424363" y="3835400"/>
          <p14:tracePt t="351013" x="4289425" y="3779838"/>
          <p14:tracePt t="351020" x="4184650" y="3748088"/>
          <p14:tracePt t="351027" x="4089400" y="3716338"/>
          <p14:tracePt t="351035" x="4002088" y="3684588"/>
          <p14:tracePt t="351043" x="3922713" y="3660775"/>
          <p14:tracePt t="351051" x="3859213" y="3629025"/>
          <p14:tracePt t="351058" x="3802063" y="3605213"/>
          <p14:tracePt t="351066" x="3762375" y="3595688"/>
          <p14:tracePt t="351073" x="3722688" y="3587750"/>
          <p14:tracePt t="351081" x="3690938" y="3571875"/>
          <p14:tracePt t="351088" x="3683000" y="3563938"/>
          <p14:tracePt t="351096" x="3675063" y="3563938"/>
          <p14:tracePt t="351102" x="3667125" y="3563938"/>
          <p14:tracePt t="351117" x="3659188" y="3563938"/>
          <p14:tracePt t="351484" x="3532188" y="3563938"/>
          <p14:tracePt t="351492" x="3244850" y="3532188"/>
          <p14:tracePt t="351499" x="2933700" y="3508375"/>
          <p14:tracePt t="351507" x="2717800" y="3508375"/>
          <p14:tracePt t="351514" x="2543175" y="3508375"/>
          <p14:tracePt t="351522" x="2408238" y="3508375"/>
          <p14:tracePt t="351531" x="2255838" y="3508375"/>
          <p14:tracePt t="351539" x="2097088" y="3516313"/>
          <p14:tracePt t="351547" x="2000250" y="3532188"/>
          <p14:tracePt t="351553" x="1920875" y="3548063"/>
          <p14:tracePt t="351561" x="1865313" y="3548063"/>
          <p14:tracePt t="351567" x="1785938" y="3548063"/>
          <p14:tracePt t="351575" x="1730375" y="3548063"/>
          <p14:tracePt t="351582" x="1706563" y="3548063"/>
          <p14:tracePt t="351588" x="1682750" y="3548063"/>
          <p14:tracePt t="351596" x="1658938" y="3548063"/>
          <p14:tracePt t="351602" x="1641475" y="3548063"/>
          <p14:tracePt t="351610" x="1625600" y="3548063"/>
          <p14:tracePt t="351616" x="1617663" y="3548063"/>
          <p14:tracePt t="351624" x="1609725" y="3548063"/>
          <p14:tracePt t="351630" x="1601788" y="3540125"/>
          <p14:tracePt t="351646" x="1593850" y="3540125"/>
          <p14:tracePt t="351653" x="1577975" y="3524250"/>
          <p14:tracePt t="351660" x="1570038" y="3524250"/>
          <p14:tracePt t="351667" x="1570038" y="3516313"/>
          <p14:tracePt t="351674" x="1554163" y="3508375"/>
          <p14:tracePt t="351680" x="1538288" y="3492500"/>
          <p14:tracePt t="351694" x="1522413" y="3476625"/>
          <p14:tracePt t="351702" x="1514475" y="3468688"/>
          <p14:tracePt t="351709" x="1506538" y="3460750"/>
          <p14:tracePt t="351716" x="1498600" y="3452813"/>
          <p14:tracePt t="351723" x="1482725" y="3436938"/>
          <p14:tracePt t="351731" x="1474788" y="3436938"/>
          <p14:tracePt t="351737" x="1474788" y="3429000"/>
          <p14:tracePt t="351744" x="1458913" y="3421063"/>
          <p14:tracePt t="351752" x="1458913" y="3413125"/>
          <p14:tracePt t="351759" x="1443038" y="3405188"/>
          <p14:tracePt t="351766" x="1435100" y="3397250"/>
          <p14:tracePt t="351773" x="1427163" y="3381375"/>
          <p14:tracePt t="351780" x="1419225" y="3373438"/>
          <p14:tracePt t="351787" x="1411288" y="3365500"/>
          <p14:tracePt t="351794" x="1403350" y="3349625"/>
          <p14:tracePt t="351809" x="1395413" y="3341688"/>
          <p14:tracePt t="351822" x="1395413" y="3325813"/>
          <p14:tracePt t="351833" x="1379538" y="3325813"/>
          <p14:tracePt t="351837" x="1379538" y="3309938"/>
          <p14:tracePt t="351851" x="1371600" y="3294063"/>
          <p14:tracePt t="351866" x="1371600" y="3286125"/>
          <p14:tracePt t="351873" x="1363663" y="3278188"/>
          <p14:tracePt t="351880" x="1355725" y="3270250"/>
          <p14:tracePt t="351894" x="1355725" y="3252788"/>
          <p14:tracePt t="351900" x="1347788" y="3252788"/>
          <p14:tracePt t="351907" x="1347788" y="3244850"/>
          <p14:tracePt t="351915" x="1339850" y="3244850"/>
          <p14:tracePt t="351922" x="1339850" y="3228975"/>
          <p14:tracePt t="351936" x="1331913" y="3228975"/>
          <p14:tracePt t="351943" x="1331913" y="3221038"/>
          <p14:tracePt t="351950" x="1331913" y="3213100"/>
          <p14:tracePt t="351964" x="1323975" y="3213100"/>
          <p14:tracePt t="351980" x="1316038" y="3213100"/>
          <p14:tracePt t="351986" x="1316038" y="3205163"/>
          <p14:tracePt t="351999" x="1308100" y="3197225"/>
          <p14:tracePt t="352021" x="1300163" y="3197225"/>
          <p14:tracePt t="352029" x="1292225" y="3197225"/>
          <p14:tracePt t="352042" x="1284288" y="3197225"/>
          <p14:tracePt t="352064" x="1274763" y="3197225"/>
          <p14:tracePt t="352071" x="1266825" y="3197225"/>
          <p14:tracePt t="352092" x="1258888" y="3197225"/>
          <p14:tracePt t="352114" x="1250950" y="3197225"/>
          <p14:tracePt t="352127" x="1243013" y="3197225"/>
          <p14:tracePt t="352141" x="1235075" y="3197225"/>
          <p14:tracePt t="352148" x="1227138" y="3197225"/>
          <p14:tracePt t="352164" x="1211263" y="3197225"/>
          <p14:tracePt t="352184" x="1203325" y="3197225"/>
          <p14:tracePt t="352205" x="1195388" y="3197225"/>
          <p14:tracePt t="352226" x="1179513" y="3197225"/>
          <p14:tracePt t="352241" x="1179513" y="3205163"/>
          <p14:tracePt t="352255" x="1171575" y="3205163"/>
          <p14:tracePt t="352269" x="1163638" y="3205163"/>
          <p14:tracePt t="352282" x="1155700" y="3213100"/>
          <p14:tracePt t="352290" x="1147763" y="3213100"/>
          <p14:tracePt t="352296" x="1139825" y="3213100"/>
          <p14:tracePt t="352303" x="1131888" y="3213100"/>
          <p14:tracePt t="352312" x="1123950" y="3221038"/>
          <p14:tracePt t="352319" x="1116013" y="3221038"/>
          <p14:tracePt t="352326" x="1108075" y="3221038"/>
          <p14:tracePt t="352340" x="1100138" y="3228975"/>
          <p14:tracePt t="352354" x="1092200" y="3228975"/>
          <p14:tracePt t="352375" x="1084263" y="3236913"/>
          <p14:tracePt t="352382" x="1076325" y="3236913"/>
          <p14:tracePt t="352404" x="1068388" y="3236913"/>
          <p14:tracePt t="352418" x="1060450" y="3244850"/>
          <p14:tracePt t="352439" x="1052513" y="3244850"/>
          <p14:tracePt t="352460" x="1044575" y="3252788"/>
          <p14:tracePt t="352497" x="1036638" y="3252788"/>
          <p14:tracePt t="352630" x="1044575" y="3252788"/>
          <p14:tracePt t="352637" x="1052513" y="3252788"/>
          <p14:tracePt t="352645" x="1068388" y="3252788"/>
          <p14:tracePt t="352652" x="1084263" y="3252788"/>
          <p14:tracePt t="352659" x="1116013" y="3252788"/>
          <p14:tracePt t="352665" x="1163638" y="3252788"/>
          <p14:tracePt t="352673" x="1219200" y="3252788"/>
          <p14:tracePt t="352679" x="1258888" y="3252788"/>
          <p14:tracePt t="352686" x="1339850" y="3262313"/>
          <p14:tracePt t="352698" x="1395413" y="3278188"/>
          <p14:tracePt t="352702" x="1419225" y="3286125"/>
          <p14:tracePt t="352708" x="1450975" y="3294063"/>
          <p14:tracePt t="352715" x="1482725" y="3302000"/>
          <p14:tracePt t="352723" x="1498600" y="3302000"/>
          <p14:tracePt t="352729" x="1530350" y="3317875"/>
          <p14:tracePt t="352737" x="1546225" y="3325813"/>
          <p14:tracePt t="352744" x="1562100" y="3341688"/>
          <p14:tracePt t="352750" x="1593850" y="3357563"/>
          <p14:tracePt t="352759" x="1617663" y="3365500"/>
          <p14:tracePt t="352765" x="1641475" y="3381375"/>
          <p14:tracePt t="352773" x="1666875" y="3381375"/>
          <p14:tracePt t="352779" x="1698625" y="3397250"/>
          <p14:tracePt t="352786" x="1730375" y="3405188"/>
          <p14:tracePt t="352793" x="1762125" y="3413125"/>
          <p14:tracePt t="352800" x="1785938" y="3429000"/>
          <p14:tracePt t="352807" x="1817688" y="3429000"/>
          <p14:tracePt t="352815" x="1841500" y="3429000"/>
          <p14:tracePt t="352821" x="1857375" y="3436938"/>
          <p14:tracePt t="352829" x="1889125" y="3444875"/>
          <p14:tracePt t="352836" x="1897063" y="3444875"/>
          <p14:tracePt t="352843" x="1912938" y="3444875"/>
          <p14:tracePt t="352850" x="1920875" y="3444875"/>
          <p14:tracePt t="352864" x="1928813" y="3452813"/>
          <p14:tracePt t="352879" x="1944688" y="3452813"/>
          <p14:tracePt t="352899" x="1952625" y="3452813"/>
          <p14:tracePt t="352921" x="1960563" y="3452813"/>
          <p14:tracePt t="352935" x="1968500" y="3452813"/>
          <p14:tracePt t="352981" x="1976438" y="3452813"/>
          <p14:tracePt t="353062" x="1976438" y="3444875"/>
          <p14:tracePt t="353069" x="1984375" y="3444875"/>
          <p14:tracePt t="353091" x="1992313" y="3436938"/>
          <p14:tracePt t="353099" x="2000250" y="3429000"/>
          <p14:tracePt t="353105" x="2000250" y="3421063"/>
          <p14:tracePt t="353113" x="2008188" y="3405188"/>
          <p14:tracePt t="353119" x="2017713" y="3397250"/>
          <p14:tracePt t="353126" x="2025650" y="3389313"/>
          <p14:tracePt t="353140" x="2033588" y="3381375"/>
          <p14:tracePt t="353147" x="2033588" y="3373438"/>
          <p14:tracePt t="353154" x="2041525" y="3365500"/>
          <p14:tracePt t="353169" x="2041525" y="3357563"/>
          <p14:tracePt t="353176" x="2049463" y="3357563"/>
          <p14:tracePt t="353183" x="2049463" y="3349625"/>
          <p14:tracePt t="353197" x="2057400" y="3341688"/>
          <p14:tracePt t="353226" x="2057400" y="3333750"/>
          <p14:tracePt t="353232" x="2065338" y="3333750"/>
          <p14:tracePt t="353262" x="2065338" y="3325813"/>
          <p14:tracePt t="353274" x="2065338" y="3317875"/>
          <p14:tracePt t="353424" x="2073275" y="3317875"/>
          <p14:tracePt t="353452" x="2073275" y="3309938"/>
          <p14:tracePt t="353466" x="2081213" y="3309938"/>
          <p14:tracePt t="353481" x="2089150" y="3302000"/>
          <p14:tracePt t="353516" x="2097088" y="3302000"/>
          <p14:tracePt t="353559" x="2105025" y="3302000"/>
          <p14:tracePt t="353573" x="2112963" y="3302000"/>
          <p14:tracePt t="353594" x="2120900" y="3302000"/>
          <p14:tracePt t="353600" x="2128838" y="3302000"/>
          <p14:tracePt t="353615" x="2136775" y="3302000"/>
          <p14:tracePt t="353623" x="2144713" y="3302000"/>
          <p14:tracePt t="353629" x="2152650" y="3302000"/>
          <p14:tracePt t="353644" x="2160588" y="3302000"/>
          <p14:tracePt t="353665" x="2168525" y="3302000"/>
          <p14:tracePt t="353686" x="2176463" y="3302000"/>
          <p14:tracePt t="353708" x="2184400" y="3302000"/>
          <p14:tracePt t="353750" x="2184400" y="3309938"/>
          <p14:tracePt t="353771" x="2184400" y="3317875"/>
          <p14:tracePt t="353779" x="2184400" y="3325813"/>
          <p14:tracePt t="353786" x="2176463" y="3325813"/>
          <p14:tracePt t="353799" x="2168525" y="3333750"/>
          <p14:tracePt t="353807" x="2168525" y="3349625"/>
          <p14:tracePt t="353821" x="2152650" y="3365500"/>
          <p14:tracePt t="353837" x="2152650" y="3373438"/>
          <p14:tracePt t="353842" x="2136775" y="3389313"/>
          <p14:tracePt t="353849" x="2128838" y="3397250"/>
          <p14:tracePt t="353857" x="2120900" y="3413125"/>
          <p14:tracePt t="353864" x="2112963" y="3421063"/>
          <p14:tracePt t="353870" x="2097088" y="3436938"/>
          <p14:tracePt t="353878" x="2089150" y="3452813"/>
          <p14:tracePt t="353885" x="2081213" y="3452813"/>
          <p14:tracePt t="353892" x="2073275" y="3460750"/>
          <p14:tracePt t="353898" x="2057400" y="3484563"/>
          <p14:tracePt t="353906" x="2049463" y="3484563"/>
          <p14:tracePt t="353913" x="2041525" y="3500438"/>
          <p14:tracePt t="353920" x="2041525" y="3508375"/>
          <p14:tracePt t="353928" x="2025650" y="3516313"/>
          <p14:tracePt t="353943" x="2017713" y="3532188"/>
          <p14:tracePt t="353948" x="2008188" y="3532188"/>
          <p14:tracePt t="353956" x="2008188" y="3540125"/>
          <p14:tracePt t="353962" x="2000250" y="3540125"/>
          <p14:tracePt t="353970" x="2000250" y="3548063"/>
          <p14:tracePt t="353978" x="1992313" y="3556000"/>
          <p14:tracePt t="353991" x="1984375" y="3563938"/>
          <p14:tracePt t="354019" x="1984375" y="3571875"/>
          <p14:tracePt t="354027" x="1976438" y="3579813"/>
          <p14:tracePt t="354041" x="1976438" y="3587750"/>
          <p14:tracePt t="354055" x="1976438" y="3595688"/>
          <p14:tracePt t="354062" x="1976438" y="3621088"/>
          <p14:tracePt t="354068" x="1976438" y="3636963"/>
          <p14:tracePt t="354076" x="1984375" y="3660775"/>
          <p14:tracePt t="354083" x="1992313" y="3692525"/>
          <p14:tracePt t="354090" x="2008188" y="3732213"/>
          <p14:tracePt t="354097" x="2041525" y="3811588"/>
          <p14:tracePt t="354104" x="2057400" y="3883025"/>
          <p14:tracePt t="354111" x="2081213" y="3930650"/>
          <p14:tracePt t="354118" x="2089150" y="3987800"/>
          <p14:tracePt t="354126" x="2105025" y="4035425"/>
          <p14:tracePt t="354133" x="2105025" y="4059238"/>
          <p14:tracePt t="354140" x="2105025" y="4075113"/>
          <p14:tracePt t="354147" x="2105025" y="4090988"/>
          <p14:tracePt t="354155" x="2105025" y="4106863"/>
          <p14:tracePt t="354161" x="2105025" y="4114800"/>
          <p14:tracePt t="354169" x="2105025" y="4122738"/>
          <p14:tracePt t="354179" x="2105025" y="4130675"/>
          <p14:tracePt t="354185" x="2105025" y="4138613"/>
          <p14:tracePt t="354196" x="2105025" y="4146550"/>
          <p14:tracePt t="354210" x="2105025" y="4154488"/>
          <p14:tracePt t="354225" x="2105025" y="4162425"/>
          <p14:tracePt t="354254" x="2105025" y="4170363"/>
          <p14:tracePt t="354289" x="2105025" y="4178300"/>
          <p14:tracePt t="354317" x="2112963" y="4178300"/>
          <p14:tracePt t="354345" x="2120900" y="4178300"/>
          <p14:tracePt t="354359" x="2128838" y="4178300"/>
          <p14:tracePt t="354381" x="2136775" y="4178300"/>
          <p14:tracePt t="354402" x="2144713" y="4178300"/>
          <p14:tracePt t="354409" x="2152650" y="4178300"/>
          <p14:tracePt t="354430" x="2160588" y="4178300"/>
          <p14:tracePt t="354458" x="2168525" y="4170363"/>
          <p14:tracePt t="354522" x="2168525" y="4162425"/>
          <p14:tracePt t="354543" x="2160588" y="4162425"/>
          <p14:tracePt t="354551" x="2160588" y="4154488"/>
          <p14:tracePt t="354558" x="2152650" y="4154488"/>
          <p14:tracePt t="354565" x="2144713" y="4154488"/>
          <p14:tracePt t="354580" x="2136775" y="4154488"/>
          <p14:tracePt t="354601" x="2128838" y="4154488"/>
          <p14:tracePt t="354608" x="2128838" y="4146550"/>
          <p14:tracePt t="354614" x="2120900" y="4146550"/>
          <p14:tracePt t="354644" x="2112963" y="4146550"/>
          <p14:tracePt t="363561" x="2112963" y="4154488"/>
          <p14:tracePt t="363577" x="2120900" y="4162425"/>
          <p14:tracePt t="363584" x="2136775" y="4170363"/>
          <p14:tracePt t="363593" x="2144713" y="4178300"/>
          <p14:tracePt t="363599" x="2152650" y="4178300"/>
          <p14:tracePt t="363609" x="2168525" y="4194175"/>
          <p14:tracePt t="363614" x="2176463" y="4202113"/>
          <p14:tracePt t="363621" x="2184400" y="4202113"/>
          <p14:tracePt t="363630" x="2184400" y="4210050"/>
          <p14:tracePt t="363638" x="2192338" y="4210050"/>
          <p14:tracePt t="363644" x="2200275" y="4210050"/>
          <p14:tracePt t="363653" x="2208213" y="4217988"/>
          <p14:tracePt t="363668" x="2216150" y="4225925"/>
          <p14:tracePt t="363674" x="2224088" y="4233863"/>
          <p14:tracePt t="363683" x="2232025" y="4233863"/>
          <p14:tracePt t="363689" x="2239963" y="4233863"/>
          <p14:tracePt t="363699" x="2247900" y="4241800"/>
          <p14:tracePt t="363704" x="2255838" y="4241800"/>
          <p14:tracePt t="363713" x="2263775" y="4241800"/>
          <p14:tracePt t="363722" x="2271713" y="4241800"/>
          <p14:tracePt t="363728" x="2279650" y="4241800"/>
          <p14:tracePt t="363736" x="2295525" y="4249738"/>
          <p14:tracePt t="363744" x="2311400" y="4249738"/>
          <p14:tracePt t="363750" x="2319338" y="4249738"/>
          <p14:tracePt t="363758" x="2335213" y="4249738"/>
          <p14:tracePt t="363765" x="2351088" y="4249738"/>
          <p14:tracePt t="363773" x="2359025" y="4249738"/>
          <p14:tracePt t="363783" x="2366963" y="4249738"/>
          <p14:tracePt t="363790" x="2384425" y="4249738"/>
          <p14:tracePt t="363805" x="2392363" y="4249738"/>
          <p14:tracePt t="363819" x="2400300" y="4249738"/>
          <p14:tracePt t="363825" x="2408238" y="4249738"/>
          <p14:tracePt t="363832" x="2416175" y="4249738"/>
          <p14:tracePt t="363847" x="2424113" y="4249738"/>
          <p14:tracePt t="363861" x="2432050" y="4249738"/>
          <p14:tracePt t="363884" x="2439988" y="4249738"/>
          <p14:tracePt t="363897" x="2447925" y="4249738"/>
          <p14:tracePt t="363918" x="2455863" y="4249738"/>
          <p14:tracePt t="363932" x="2463800" y="4249738"/>
          <p14:tracePt t="363967" x="2471738" y="4249738"/>
          <p14:tracePt t="363989" x="2479675" y="4249738"/>
          <p14:tracePt t="364024" x="2487613" y="4249738"/>
          <p14:tracePt t="364074" x="2495550" y="4249738"/>
          <p14:tracePt t="364123" x="2503488" y="4249738"/>
          <p14:tracePt t="364137" x="2511425" y="4241800"/>
          <p14:tracePt t="364186" x="2519363" y="4241800"/>
          <p14:tracePt t="364286" x="2519363" y="4233863"/>
          <p14:tracePt t="368680" x="2527300" y="4233863"/>
          <p14:tracePt t="368699" x="2535238" y="4233863"/>
          <p14:tracePt t="368705" x="2543175" y="4233863"/>
          <p14:tracePt t="368727" x="2551113" y="4233863"/>
          <p14:tracePt t="368758" x="2559050" y="4233863"/>
          <p14:tracePt t="368775" x="2566988" y="4233863"/>
          <p14:tracePt t="368811" x="2574925" y="4233863"/>
          <p14:tracePt t="368819" x="2582863" y="4233863"/>
          <p14:tracePt t="368842" x="2590800" y="4233863"/>
          <p14:tracePt t="368857" x="2598738" y="4233863"/>
          <p14:tracePt t="368872" x="2606675" y="4233863"/>
          <p14:tracePt t="368879" x="2614613" y="4233863"/>
          <p14:tracePt t="368886" x="2622550" y="4233863"/>
          <p14:tracePt t="368911" x="2630488" y="4233863"/>
          <p14:tracePt t="368917" x="2638425" y="4233863"/>
          <p14:tracePt t="368933" x="2646363" y="4233863"/>
          <p14:tracePt t="368973" x="2654300" y="4233863"/>
          <p14:tracePt t="369011" x="2662238" y="4233863"/>
          <p14:tracePt t="369621" x="2670175" y="4233863"/>
          <p14:tracePt t="369660" x="2678113" y="4233863"/>
          <p14:tracePt t="369698" x="2686050" y="4233863"/>
          <p14:tracePt t="369731" x="2693988" y="4233863"/>
          <p14:tracePt t="369767" x="2701925" y="4233863"/>
          <p14:tracePt t="369783" x="2709863" y="4233863"/>
          <p14:tracePt t="370823" x="2709863" y="4241800"/>
          <p14:tracePt t="370833" x="2717800" y="4241800"/>
          <p14:tracePt t="370837" x="2717800" y="4249738"/>
          <p14:tracePt t="370845" x="2725738" y="4249738"/>
          <p14:tracePt t="370869" x="2733675" y="4249738"/>
          <p14:tracePt t="370872" x="2733675" y="4257675"/>
          <p14:tracePt t="370902" x="2741613" y="4257675"/>
          <p14:tracePt t="370930" x="2751138" y="4257675"/>
          <p14:tracePt t="371426" x="2830513" y="4281488"/>
          <p14:tracePt t="371434" x="2925763" y="4306888"/>
          <p14:tracePt t="371439" x="2989263" y="4322763"/>
          <p14:tracePt t="371447" x="3084513" y="4346575"/>
          <p14:tracePt t="371454" x="3157538" y="4378325"/>
          <p14:tracePt t="371462" x="3205163" y="4402138"/>
          <p14:tracePt t="371468" x="3244850" y="4418013"/>
          <p14:tracePt t="371475" x="3260725" y="4418013"/>
          <p14:tracePt t="371482" x="3284538" y="4425950"/>
          <p14:tracePt t="371497" x="3300413" y="4433888"/>
          <p14:tracePt t="371511" x="3300413" y="4441825"/>
          <p14:tracePt t="371518" x="3308350" y="4441825"/>
          <p14:tracePt t="371532" x="3308350" y="4449763"/>
          <p14:tracePt t="371553" x="3316288" y="4449763"/>
          <p14:tracePt t="371560" x="3324225" y="4449763"/>
          <p14:tracePt t="371596" x="3332163" y="4449763"/>
          <p14:tracePt t="371680" x="3340100" y="4449763"/>
          <p14:tracePt t="371716" x="3348038" y="4441825"/>
          <p14:tracePt t="371745" x="3355975" y="4441825"/>
          <p14:tracePt t="371759" x="3355975" y="4433888"/>
          <p14:tracePt t="371773" x="3363913" y="4433888"/>
          <p14:tracePt t="371788" x="3363913" y="4425950"/>
          <p14:tracePt t="371815" x="3371850" y="4425950"/>
          <p14:tracePt t="371823" x="3371850" y="4418013"/>
          <p14:tracePt t="371844" x="3379788" y="4418013"/>
          <p14:tracePt t="371865" x="3379788" y="4410075"/>
          <p14:tracePt t="371894" x="3379788" y="4402138"/>
          <p14:tracePt t="371915" x="3379788" y="4394200"/>
          <p14:tracePt t="371930" x="3379788" y="4386263"/>
          <p14:tracePt t="371937" x="3371850" y="4378325"/>
          <p14:tracePt t="371950" x="3371850" y="4370388"/>
          <p14:tracePt t="371964" x="3363913" y="4362450"/>
          <p14:tracePt t="371980" x="3363913" y="4354513"/>
          <p14:tracePt t="371986" x="3355975" y="4354513"/>
          <p14:tracePt t="372000" x="3355975" y="4346575"/>
          <p14:tracePt t="372007" x="3348038" y="4346575"/>
          <p14:tracePt t="372014" x="3348038" y="4338638"/>
          <p14:tracePt t="372056" x="3348038" y="4330700"/>
          <p14:tracePt t="372149" x="3348038" y="4322763"/>
          <p14:tracePt t="372234" x="3348038" y="4314825"/>
          <p14:tracePt t="372276" x="3355975" y="4306888"/>
          <p14:tracePt t="372298" x="3363913" y="4306888"/>
          <p14:tracePt t="372312" x="3363913" y="4298950"/>
          <p14:tracePt t="372319" x="3371850" y="4298950"/>
          <p14:tracePt t="372340" x="3371850" y="4291013"/>
          <p14:tracePt t="372355" x="3379788" y="4291013"/>
          <p14:tracePt t="372369" x="3387725" y="4291013"/>
          <p14:tracePt t="373056" x="3411538" y="4291013"/>
          <p14:tracePt t="373065" x="3451225" y="4291013"/>
          <p14:tracePt t="373070" x="3492500" y="4291013"/>
          <p14:tracePt t="373078" x="3643313" y="4298950"/>
          <p14:tracePt t="373085" x="3762375" y="4298950"/>
          <p14:tracePt t="373092" x="3938588" y="4322763"/>
          <p14:tracePt t="373099" x="4081463" y="4330700"/>
          <p14:tracePt t="373107" x="4184650" y="4330700"/>
          <p14:tracePt t="373113" x="4289425" y="4330700"/>
          <p14:tracePt t="373120" x="4456113" y="4322763"/>
          <p14:tracePt t="373129" x="4664075" y="4281488"/>
          <p14:tracePt t="373135" x="4783138" y="4265613"/>
          <p14:tracePt t="373142" x="4983163" y="4202113"/>
          <p14:tracePt t="373149" x="5260975" y="4146550"/>
          <p14:tracePt t="373155" x="5389563" y="4106863"/>
          <p14:tracePt t="373163" x="5603875" y="4051300"/>
          <p14:tracePt t="373169" x="5756275" y="4011613"/>
          <p14:tracePt t="373177" x="5851525" y="3987800"/>
          <p14:tracePt t="373184" x="5978525" y="3948113"/>
          <p14:tracePt t="373191" x="6067425" y="3930650"/>
          <p14:tracePt t="373198" x="6162675" y="3898900"/>
          <p14:tracePt t="373205" x="6242050" y="3875088"/>
          <p14:tracePt t="373212" x="6321425" y="3851275"/>
          <p14:tracePt t="373219" x="6361113" y="3835400"/>
          <p14:tracePt t="373227" x="6418263" y="3827463"/>
          <p14:tracePt t="373233" x="6434138" y="3811588"/>
          <p14:tracePt t="373241" x="6457950" y="3811588"/>
          <p14:tracePt t="373255" x="6465888" y="3811588"/>
          <p14:tracePt t="373263" x="6465888" y="3803650"/>
          <p14:tracePt t="373276" x="6473825" y="3803650"/>
          <p14:tracePt t="373339" x="6481763" y="3803650"/>
          <p14:tracePt t="373346" x="6497638" y="3803650"/>
          <p14:tracePt t="373354" x="6505575" y="3803650"/>
          <p14:tracePt t="373364" x="6529388" y="3795713"/>
          <p14:tracePt t="373370" x="6569075" y="3787775"/>
          <p14:tracePt t="373376" x="6584950" y="3787775"/>
          <p14:tracePt t="373382" x="6632575" y="3779838"/>
          <p14:tracePt t="373390" x="6688138" y="3763963"/>
          <p14:tracePt t="373397" x="6784975" y="3756025"/>
          <p14:tracePt t="373405" x="6888163" y="3748088"/>
          <p14:tracePt t="373412" x="6975475" y="3740150"/>
          <p14:tracePt t="373418" x="7062788" y="3732213"/>
          <p14:tracePt t="373424" x="7167563" y="3732213"/>
          <p14:tracePt t="373432" x="7254875" y="3724275"/>
          <p14:tracePt t="373439" x="7294563" y="3716338"/>
          <p14:tracePt t="373446" x="7350125" y="3716338"/>
          <p14:tracePt t="373454" x="7437438" y="3708400"/>
          <p14:tracePt t="373460" x="7510463" y="3700463"/>
          <p14:tracePt t="373468" x="7589838" y="3692525"/>
          <p14:tracePt t="373474" x="7637463" y="3676650"/>
          <p14:tracePt t="373481" x="7677150" y="3668713"/>
          <p14:tracePt t="373489" x="7716838" y="3660775"/>
          <p14:tracePt t="373496" x="7732713" y="3652838"/>
          <p14:tracePt t="373503" x="7748588" y="3652838"/>
          <p14:tracePt t="373510" x="7756525" y="3652838"/>
          <p14:tracePt t="373517" x="7772400" y="3652838"/>
          <p14:tracePt t="373524" x="7772400" y="3644900"/>
          <p14:tracePt t="373531" x="7780338" y="3644900"/>
          <p14:tracePt t="373539" x="7788275" y="3636963"/>
          <p14:tracePt t="373552" x="7796213" y="3636963"/>
          <p14:tracePt t="373559" x="7804150" y="3636963"/>
          <p14:tracePt t="373574" x="7812088" y="3636963"/>
          <p14:tracePt t="373581" x="7812088" y="3629025"/>
          <p14:tracePt t="373596" x="7820025" y="3629025"/>
          <p14:tracePt t="373609" x="7827963" y="3629025"/>
          <p14:tracePt t="373625" x="7835900" y="3629025"/>
          <p14:tracePt t="373967" x="7851775" y="3595688"/>
          <p14:tracePt t="373974" x="7900988" y="3516313"/>
          <p14:tracePt t="373983" x="7988300" y="3421063"/>
          <p14:tracePt t="373990" x="8059738" y="3349625"/>
          <p14:tracePt t="374000" x="8107363" y="3309938"/>
          <p14:tracePt t="374014" x="8147050" y="3270250"/>
          <p14:tracePt t="374021" x="8154988" y="3262313"/>
          <p14:tracePt t="374029" x="8170863" y="3252788"/>
          <p14:tracePt t="374045" x="8178800" y="3244850"/>
          <p14:tracePt t="374052" x="8186738" y="3244850"/>
          <p14:tracePt t="374059" x="8186738" y="3236913"/>
          <p14:tracePt t="374084" x="8186738" y="3228975"/>
          <p14:tracePt t="374218" x="8178800" y="3236913"/>
          <p14:tracePt t="374226" x="8170863" y="3236913"/>
          <p14:tracePt t="374233" x="8170863" y="3244850"/>
          <p14:tracePt t="374242" x="8162925" y="3244850"/>
          <p14:tracePt t="374248" x="8154988" y="3244850"/>
          <p14:tracePt t="374257" x="8147050" y="3262313"/>
          <p14:tracePt t="374264" x="8139113" y="3262313"/>
          <p14:tracePt t="374270" x="8123238" y="3270250"/>
          <p14:tracePt t="374279" x="8115300" y="3278188"/>
          <p14:tracePt t="374286" x="8107363" y="3278188"/>
          <p14:tracePt t="374295" x="8107363" y="3294063"/>
          <p14:tracePt t="374301" x="8099425" y="3294063"/>
          <p14:tracePt t="374309" x="8099425" y="3302000"/>
          <p14:tracePt t="374316" x="8091488" y="3302000"/>
          <p14:tracePt t="374325" x="8083550" y="3309938"/>
          <p14:tracePt t="374332" x="8083550" y="3317875"/>
          <p14:tracePt t="374339" x="8075613" y="3317875"/>
          <p14:tracePt t="374347" x="8075613" y="3325813"/>
          <p14:tracePt t="374362" x="8067675" y="3341688"/>
          <p14:tracePt t="374379" x="8059738" y="3349625"/>
          <p14:tracePt t="374384" x="8051800" y="3357563"/>
          <p14:tracePt t="374394" x="8051800" y="3365500"/>
          <p14:tracePt t="374408" x="8043863" y="3373438"/>
          <p14:tracePt t="374424" x="8035925" y="3381375"/>
          <p14:tracePt t="374432" x="8027988" y="3381375"/>
          <p14:tracePt t="374446" x="8027988" y="3389313"/>
          <p14:tracePt t="374454" x="8027988" y="3397250"/>
          <p14:tracePt t="374474" x="8020050" y="3397250"/>
          <p14:tracePt t="374481" x="8020050" y="3405188"/>
          <p14:tracePt t="374503" x="8012113" y="3405188"/>
          <p14:tracePt t="374524" x="8012113" y="3413125"/>
          <p14:tracePt t="374877" x="8012113" y="3421063"/>
          <p14:tracePt t="374893" x="8012113" y="3429000"/>
          <p14:tracePt t="374907" x="8012113" y="3436938"/>
          <p14:tracePt t="374927" x="8012113" y="3444875"/>
          <p14:tracePt t="374949" x="8012113" y="3452813"/>
          <p14:tracePt t="374963" x="8012113" y="3460750"/>
          <p14:tracePt t="374985" x="8012113" y="3468688"/>
          <p14:tracePt t="375006" x="8012113" y="3476625"/>
          <p14:tracePt t="375034" x="8004175" y="3476625"/>
          <p14:tracePt t="375041" x="8004175" y="3484563"/>
          <p14:tracePt t="375055" x="8004175" y="3492500"/>
          <p14:tracePt t="375077" x="7996238" y="3492500"/>
          <p14:tracePt t="375092" x="7988300" y="3500438"/>
          <p14:tracePt t="375119" x="7988300" y="3508375"/>
          <p14:tracePt t="375141" x="7988300" y="3516313"/>
          <p14:tracePt t="375148" x="7988300" y="3524250"/>
          <p14:tracePt t="375170" x="7988300" y="3532188"/>
          <p14:tracePt t="375178" x="7988300" y="3540125"/>
          <p14:tracePt t="375205" x="7988300" y="3548063"/>
          <p14:tracePt t="375211" x="7988300" y="3556000"/>
          <p14:tracePt t="375232" x="7988300" y="3563938"/>
          <p14:tracePt t="375247" x="7988300" y="3571875"/>
          <p14:tracePt t="375268" x="7988300" y="3579813"/>
          <p14:tracePt t="375275" x="7988300" y="3587750"/>
          <p14:tracePt t="375699" x="7988300" y="3595688"/>
          <p14:tracePt t="375708" x="7996238" y="3595688"/>
          <p14:tracePt t="375715" x="7996238" y="3605213"/>
          <p14:tracePt t="375724" x="8004175" y="3605213"/>
          <p14:tracePt t="375739" x="8004175" y="3613150"/>
          <p14:tracePt t="375745" x="8004175" y="3621088"/>
          <p14:tracePt t="375753" x="8012113" y="3621088"/>
          <p14:tracePt t="375763" x="8012113" y="3629025"/>
          <p14:tracePt t="375787" x="8020050" y="3636963"/>
          <p14:tracePt t="375823" x="8020050" y="3644900"/>
          <p14:tracePt t="375876" x="8020050" y="3652838"/>
          <p14:tracePt t="376039" x="8027988" y="3652838"/>
          <p14:tracePt t="376046" x="8027988" y="3660775"/>
          <p14:tracePt t="376060" x="8035925" y="3660775"/>
          <p14:tracePt t="376082" x="8043863" y="3660775"/>
          <p14:tracePt t="376089" x="8043863" y="3668713"/>
          <p14:tracePt t="376111" x="8043863" y="3676650"/>
          <p14:tracePt t="376124" x="8043863" y="3684588"/>
          <p14:tracePt t="376131" x="8051800" y="3684588"/>
          <p14:tracePt t="376166" x="8059738" y="3692525"/>
          <p14:tracePt t="376181" x="8067675" y="3692525"/>
          <p14:tracePt t="376196" x="8067675" y="3700463"/>
          <p14:tracePt t="376407" x="8075613" y="3700463"/>
          <p14:tracePt t="376449" x="8083550" y="3700463"/>
          <p14:tracePt t="376471" x="8091488" y="3700463"/>
          <p14:tracePt t="376485" x="8099425" y="3700463"/>
          <p14:tracePt t="376508" x="8107363" y="3700463"/>
          <p14:tracePt t="376535" x="8115300" y="3700463"/>
          <p14:tracePt t="376549" x="8123238" y="3700463"/>
          <p14:tracePt t="376571" x="8131175" y="3700463"/>
          <p14:tracePt t="376585" x="8139113" y="3700463"/>
          <p14:tracePt t="376607" x="8147050" y="3700463"/>
          <p14:tracePt t="376648" x="8154988" y="3700463"/>
          <p14:tracePt t="376671" x="8162925" y="3700463"/>
          <p14:tracePt t="376684" x="8162925" y="3708400"/>
          <p14:tracePt t="376727" x="8170863" y="3708400"/>
          <p14:tracePt t="376748" x="8178800" y="3708400"/>
          <p14:tracePt t="376762" x="8186738" y="3708400"/>
          <p14:tracePt t="376777" x="8194675" y="3708400"/>
          <p14:tracePt t="376797" x="8210550" y="3708400"/>
          <p14:tracePt t="376811" x="8218488" y="3708400"/>
          <p14:tracePt t="376833" x="8226425" y="3708400"/>
          <p14:tracePt t="376840" x="8235950" y="3708400"/>
          <p14:tracePt t="376853" x="8243888" y="3708400"/>
          <p14:tracePt t="376869" x="8251825" y="3708400"/>
          <p14:tracePt t="376889" x="8259763" y="3708400"/>
          <p14:tracePt t="376904" x="8267700" y="3708400"/>
          <p14:tracePt t="376911" x="8275638" y="3708400"/>
          <p14:tracePt t="376918" x="8283575" y="3708400"/>
          <p14:tracePt t="376932" x="8291513" y="3708400"/>
          <p14:tracePt t="376946" x="8307388" y="3708400"/>
          <p14:tracePt t="376960" x="8315325" y="3708400"/>
          <p14:tracePt t="376975" x="8323263" y="3708400"/>
          <p14:tracePt t="376982" x="8331200" y="3708400"/>
          <p14:tracePt t="376996" x="8339138" y="3708400"/>
          <p14:tracePt t="377003" x="8347075" y="3708400"/>
          <p14:tracePt t="377017" x="8355013" y="3708400"/>
          <p14:tracePt t="377024" x="8362950" y="3708400"/>
          <p14:tracePt t="377031" x="8370888" y="3708400"/>
          <p14:tracePt t="377045" x="8386763" y="3708400"/>
          <p14:tracePt t="377067" x="8394700" y="3708400"/>
          <p14:tracePt t="377088" x="8402638" y="3708400"/>
          <p14:tracePt t="377103" x="8410575" y="3708400"/>
          <p14:tracePt t="377109" x="8418513" y="3700463"/>
          <p14:tracePt t="377124" x="8426450" y="3700463"/>
          <p14:tracePt t="377152" x="8434388" y="3700463"/>
          <p14:tracePt t="377173" x="8442325" y="3700463"/>
          <p14:tracePt t="377188" x="8442325" y="3692525"/>
          <p14:tracePt t="377194" x="8450263" y="3692525"/>
          <p14:tracePt t="377202" x="8450263" y="3684588"/>
          <p14:tracePt t="377215" x="8458200" y="3684588"/>
          <p14:tracePt t="377230" x="8466138" y="3684588"/>
          <p14:tracePt t="377237" x="8466138" y="3676650"/>
          <p14:tracePt t="377243" x="8474075" y="3676650"/>
          <p14:tracePt t="377251" x="8482013" y="3676650"/>
          <p14:tracePt t="377259" x="8489950" y="3676650"/>
          <p14:tracePt t="377272" x="8497888" y="3676650"/>
          <p14:tracePt t="377279" x="8505825" y="3668713"/>
          <p14:tracePt t="377294" x="8513763" y="3668713"/>
          <p14:tracePt t="377301" x="8513763" y="3660775"/>
          <p14:tracePt t="377310" x="8529638" y="3660775"/>
          <p14:tracePt t="377315" x="8529638" y="3652838"/>
          <p14:tracePt t="377322" x="8537575" y="3652838"/>
          <p14:tracePt t="377329" x="8537575" y="3644900"/>
          <p14:tracePt t="377336" x="8545513" y="3644900"/>
          <p14:tracePt t="377343" x="8553450" y="3644900"/>
          <p14:tracePt t="377350" x="8561388" y="3636963"/>
          <p14:tracePt t="377365" x="8569325" y="3636963"/>
          <p14:tracePt t="377372" x="8569325" y="3629025"/>
          <p14:tracePt t="377378" x="8577263" y="3621088"/>
          <p14:tracePt t="377393" x="8585200" y="3621088"/>
          <p14:tracePt t="377400" x="8593138" y="3621088"/>
          <p14:tracePt t="377407" x="8602663" y="3613150"/>
          <p14:tracePt t="377421" x="8610600" y="3605213"/>
          <p14:tracePt t="377428" x="8610600" y="3595688"/>
          <p14:tracePt t="377436" x="8618538" y="3595688"/>
          <p14:tracePt t="377450" x="8618538" y="3587750"/>
          <p14:tracePt t="377456" x="8626475" y="3587750"/>
          <p14:tracePt t="377472" x="8634413" y="3587750"/>
          <p14:tracePt t="377478" x="8634413" y="3579813"/>
          <p14:tracePt t="377492" x="8642350" y="3571875"/>
          <p14:tracePt t="377499" x="8650288" y="3563938"/>
          <p14:tracePt t="377513" x="8658225" y="3563938"/>
          <p14:tracePt t="377521" x="8658225" y="3556000"/>
          <p14:tracePt t="377534" x="8666163" y="3548063"/>
          <p14:tracePt t="377556" x="8674100" y="3548063"/>
          <p14:tracePt t="377570" x="8682038" y="3540125"/>
          <p14:tracePt t="377578" x="8689975" y="3540125"/>
          <p14:tracePt t="377584" x="8689975" y="3532188"/>
          <p14:tracePt t="377598" x="8697913" y="3532188"/>
          <p14:tracePt t="377607" x="8705850" y="3532188"/>
          <p14:tracePt t="377613" x="8705850" y="3524250"/>
          <p14:tracePt t="377627" x="8713788" y="3524250"/>
          <p14:tracePt t="377634" x="8713788" y="3516313"/>
          <p14:tracePt t="377642" x="8721725" y="3508375"/>
          <p14:tracePt t="377655" x="8729663" y="3508375"/>
          <p14:tracePt t="377676" x="8737600" y="3500438"/>
          <p14:tracePt t="377691" x="8745538" y="3500438"/>
          <p14:tracePt t="377698" x="8745538" y="3492500"/>
          <p14:tracePt t="377712" x="8753475" y="3484563"/>
          <p14:tracePt t="377725" x="8761413" y="3476625"/>
          <p14:tracePt t="377739" x="8761413" y="3468688"/>
          <p14:tracePt t="377747" x="8777288" y="3452813"/>
          <p14:tracePt t="377755" x="8785225" y="3452813"/>
          <p14:tracePt t="377761" x="8793163" y="3436938"/>
          <p14:tracePt t="377768" x="8793163" y="3429000"/>
          <p14:tracePt t="377776" x="8809038" y="3413125"/>
          <p14:tracePt t="377782" x="8809038" y="3405188"/>
          <p14:tracePt t="377797" x="8824913" y="3397250"/>
          <p14:tracePt t="377804" x="8824913" y="3389313"/>
          <p14:tracePt t="377812" x="8824913" y="3381375"/>
          <p14:tracePt t="377819" x="8832850" y="3381375"/>
          <p14:tracePt t="377825" x="8832850" y="3373438"/>
          <p14:tracePt t="377833" x="8832850" y="3365500"/>
          <p14:tracePt t="377854" x="8840788" y="3357563"/>
          <p14:tracePt t="377868" x="8840788" y="3349625"/>
          <p14:tracePt t="377880" x="8848725" y="3349625"/>
          <p14:tracePt t="377884" x="8848725" y="3333750"/>
          <p14:tracePt t="377896" x="8848725" y="3325813"/>
          <p14:tracePt t="377911" x="8848725" y="3317875"/>
          <p14:tracePt t="377918" x="8848725" y="3309938"/>
          <p14:tracePt t="377939" x="8848725" y="3302000"/>
          <p14:tracePt t="377960" x="8848725" y="3294063"/>
          <p14:tracePt t="377967" x="8848725" y="3286125"/>
          <p14:tracePt t="377981" x="8848725" y="3278188"/>
          <p14:tracePt t="377989" x="8848725" y="3270250"/>
          <p14:tracePt t="378011" x="8840788" y="3252788"/>
          <p14:tracePt t="378025" x="8840788" y="3244850"/>
          <p14:tracePt t="378038" x="8840788" y="3236913"/>
          <p14:tracePt t="378045" x="8832850" y="3236913"/>
          <p14:tracePt t="378059" x="8832850" y="3228975"/>
          <p14:tracePt t="378074" x="8824913" y="3221038"/>
          <p14:tracePt t="378080" x="8824913" y="3213100"/>
          <p14:tracePt t="378088" x="8816975" y="3205163"/>
          <p14:tracePt t="378103" x="8809038" y="3197225"/>
          <p14:tracePt t="378108" x="8809038" y="3189288"/>
          <p14:tracePt t="378116" x="8801100" y="3181350"/>
          <p14:tracePt t="378131" x="8801100" y="3173413"/>
          <p14:tracePt t="378138" x="8801100" y="3165475"/>
          <p14:tracePt t="378152" x="8793163" y="3157538"/>
          <p14:tracePt t="378166" x="8793163" y="3149600"/>
          <p14:tracePt t="378172" x="8793163" y="3141663"/>
          <p14:tracePt t="378180" x="8785225" y="3125788"/>
          <p14:tracePt t="378187" x="8785225" y="3117850"/>
          <p14:tracePt t="378201" x="8785225" y="3101975"/>
          <p14:tracePt t="378208" x="8777288" y="3094038"/>
          <p14:tracePt t="378215" x="8777288" y="3086100"/>
          <p14:tracePt t="378223" x="8769350" y="3062288"/>
          <p14:tracePt t="378237" x="8769350" y="3054350"/>
          <p14:tracePt t="378244" x="8769350" y="3038475"/>
          <p14:tracePt t="378258" x="8761413" y="3030538"/>
          <p14:tracePt t="378265" x="8753475" y="3022600"/>
          <p14:tracePt t="378272" x="8753475" y="3014663"/>
          <p14:tracePt t="378286" x="8737600" y="3006725"/>
          <p14:tracePt t="378293" x="8737600" y="2998788"/>
          <p14:tracePt t="378300" x="8737600" y="2990850"/>
          <p14:tracePt t="378309" x="8729663" y="2990850"/>
          <p14:tracePt t="378314" x="8721725" y="2982913"/>
          <p14:tracePt t="378322" x="8713788" y="2974975"/>
          <p14:tracePt t="378328" x="8705850" y="2967038"/>
          <p14:tracePt t="378343" x="8697913" y="2959100"/>
          <p14:tracePt t="378350" x="8689975" y="2959100"/>
          <p14:tracePt t="378358" x="8682038" y="2943225"/>
          <p14:tracePt t="378364" x="8674100" y="2943225"/>
          <p14:tracePt t="378373" x="8658225" y="2935288"/>
          <p14:tracePt t="378378" x="8650288" y="2927350"/>
          <p14:tracePt t="378385" x="8642350" y="2919413"/>
          <p14:tracePt t="378392" x="8626475" y="2909888"/>
          <p14:tracePt t="378406" x="8602663" y="2901950"/>
          <p14:tracePt t="378413" x="8593138" y="2901950"/>
          <p14:tracePt t="378421" x="8577263" y="2894013"/>
          <p14:tracePt t="378428" x="8561388" y="2886075"/>
          <p14:tracePt t="378435" x="8537575" y="2886075"/>
          <p14:tracePt t="378442" x="8521700" y="2870200"/>
          <p14:tracePt t="378449" x="8505825" y="2870200"/>
          <p14:tracePt t="378457" x="8474075" y="2862263"/>
          <p14:tracePt t="378464" x="8450263" y="2862263"/>
          <p14:tracePt t="378471" x="8434388" y="2854325"/>
          <p14:tracePt t="378477" x="8410575" y="2854325"/>
          <p14:tracePt t="378487" x="8402638" y="2854325"/>
          <p14:tracePt t="378494" x="8378825" y="2846388"/>
          <p14:tracePt t="378499" x="8362950" y="2846388"/>
          <p14:tracePt t="378506" x="8347075" y="2846388"/>
          <p14:tracePt t="378513" x="8323263" y="2846388"/>
          <p14:tracePt t="378520" x="8315325" y="2846388"/>
          <p14:tracePt t="378527" x="8299450" y="2846388"/>
          <p14:tracePt t="378534" x="8291513" y="2846388"/>
          <p14:tracePt t="378542" x="8275638" y="2846388"/>
          <p14:tracePt t="378548" x="8259763" y="2846388"/>
          <p14:tracePt t="378562" x="8243888" y="2846388"/>
          <p14:tracePt t="378570" x="8235950" y="2846388"/>
          <p14:tracePt t="378577" x="8218488" y="2854325"/>
          <p14:tracePt t="378584" x="8210550" y="2854325"/>
          <p14:tracePt t="378592" x="8202613" y="2862263"/>
          <p14:tracePt t="378599" x="8194675" y="2862263"/>
          <p14:tracePt t="378606" x="8178800" y="2862263"/>
          <p14:tracePt t="378613" x="8162925" y="2870200"/>
          <p14:tracePt t="378619" x="8147050" y="2878138"/>
          <p14:tracePt t="378627" x="8139113" y="2886075"/>
          <p14:tracePt t="378634" x="8123238" y="2886075"/>
          <p14:tracePt t="378650" x="8115300" y="2894013"/>
          <p14:tracePt t="378655" x="8099425" y="2901950"/>
          <p14:tracePt t="378669" x="8091488" y="2909888"/>
          <p14:tracePt t="378676" x="8083550" y="2909888"/>
          <p14:tracePt t="378683" x="8075613" y="2909888"/>
          <p14:tracePt t="378691" x="8075613" y="2919413"/>
          <p14:tracePt t="378698" x="8059738" y="2919413"/>
          <p14:tracePt t="378712" x="8051800" y="2927350"/>
          <p14:tracePt t="378719" x="8051800" y="2935288"/>
          <p14:tracePt t="378726" x="8043863" y="2935288"/>
          <p14:tracePt t="378733" x="8035925" y="2943225"/>
          <p14:tracePt t="378741" x="8035925" y="2951163"/>
          <p14:tracePt t="378747" x="8020050" y="2959100"/>
          <p14:tracePt t="378761" x="8012113" y="2974975"/>
          <p14:tracePt t="378768" x="8004175" y="2974975"/>
          <p14:tracePt t="378775" x="7996238" y="2982913"/>
          <p14:tracePt t="378782" x="7996238" y="2990850"/>
          <p14:tracePt t="378790" x="7988300" y="2998788"/>
          <p14:tracePt t="378804" x="7980363" y="3014663"/>
          <p14:tracePt t="378811" x="7972425" y="3014663"/>
          <p14:tracePt t="378819" x="7972425" y="3022600"/>
          <p14:tracePt t="378832" x="7964488" y="3022600"/>
          <p14:tracePt t="378839" x="7964488" y="3030538"/>
          <p14:tracePt t="378860" x="7956550" y="3038475"/>
          <p14:tracePt t="378881" x="7948613" y="3038475"/>
          <p14:tracePt t="378897" x="7948613" y="3046413"/>
          <p14:tracePt t="378924" x="7948613" y="3054350"/>
          <p14:tracePt t="379391" x="7948613" y="3062288"/>
          <p14:tracePt t="379399" x="7940675" y="3070225"/>
          <p14:tracePt t="379413" x="7940675" y="3078163"/>
          <p14:tracePt t="379420" x="7940675" y="3086100"/>
          <p14:tracePt t="379428" x="7940675" y="3094038"/>
          <p14:tracePt t="379435" x="7932738" y="3101975"/>
          <p14:tracePt t="379442" x="7924800" y="3125788"/>
          <p14:tracePt t="379449" x="7916863" y="3141663"/>
          <p14:tracePt t="379457" x="7893050" y="3181350"/>
          <p14:tracePt t="379464" x="7835900" y="3270250"/>
          <p14:tracePt t="379470" x="7756525" y="3405188"/>
          <p14:tracePt t="379477" x="7677150" y="3516313"/>
          <p14:tracePt t="379484" x="7542213" y="3660775"/>
          <p14:tracePt t="379491" x="7453313" y="3756025"/>
          <p14:tracePt t="379499" x="7334250" y="3867150"/>
          <p14:tracePt t="379505" x="7246938" y="3948113"/>
          <p14:tracePt t="379513" x="7183438" y="3987800"/>
          <p14:tracePt t="379519" x="7102475" y="4035425"/>
          <p14:tracePt t="379526" x="7015163" y="4083050"/>
          <p14:tracePt t="379534" x="6959600" y="4106863"/>
          <p14:tracePt t="379541" x="6864350" y="4122738"/>
          <p14:tracePt t="379549" x="6777038" y="4138613"/>
          <p14:tracePt t="379555" x="6719888" y="4138613"/>
          <p14:tracePt t="379563" x="6664325" y="4146550"/>
          <p14:tracePt t="379569" x="6632575" y="4154488"/>
          <p14:tracePt t="379576" x="6592888" y="4154488"/>
          <p14:tracePt t="379583" x="6569075" y="4154488"/>
          <p14:tracePt t="379591" x="6545263" y="4154488"/>
          <p14:tracePt t="379598" x="6513513" y="4154488"/>
          <p14:tracePt t="379604" x="6489700" y="4154488"/>
          <p14:tracePt t="379611" x="6473825" y="4154488"/>
          <p14:tracePt t="379619" x="6457950" y="4146550"/>
          <p14:tracePt t="379626" x="6442075" y="4138613"/>
          <p14:tracePt t="379633" x="6426200" y="4138613"/>
          <p14:tracePt t="379640" x="6410325" y="4130675"/>
          <p14:tracePt t="379648" x="6402388" y="4130675"/>
          <p14:tracePt t="379654" x="6392863" y="4122738"/>
          <p14:tracePt t="379662" x="6384925" y="4122738"/>
          <p14:tracePt t="379669" x="6376988" y="4114800"/>
          <p14:tracePt t="379676" x="6369050" y="4114800"/>
          <p14:tracePt t="379690" x="6361113" y="4106863"/>
          <p14:tracePt t="379704" x="6345238" y="4106863"/>
          <p14:tracePt t="379719" x="6337300" y="4106863"/>
          <p14:tracePt t="379725" x="6329363" y="4098925"/>
          <p14:tracePt t="379740" x="6321425" y="4098925"/>
          <p14:tracePt t="379747" x="6313488" y="4098925"/>
          <p14:tracePt t="379754" x="6305550" y="4098925"/>
          <p14:tracePt t="379760" x="6297613" y="4090988"/>
          <p14:tracePt t="379768" x="6289675" y="4090988"/>
          <p14:tracePt t="379775" x="6281738" y="4090988"/>
          <p14:tracePt t="379782" x="6265863" y="4083050"/>
          <p14:tracePt t="379790" x="6242050" y="4083050"/>
          <p14:tracePt t="379796" x="6234113" y="4083050"/>
          <p14:tracePt t="379804" x="6218238" y="4083050"/>
          <p14:tracePt t="379810" x="6202363" y="4083050"/>
          <p14:tracePt t="379818" x="6170613" y="4075113"/>
          <p14:tracePt t="379824" x="6146800" y="4075113"/>
          <p14:tracePt t="379832" x="6115050" y="4075113"/>
          <p14:tracePt t="379839" x="6083300" y="4075113"/>
          <p14:tracePt t="379846" x="6059488" y="4075113"/>
          <p14:tracePt t="379853" x="6026150" y="4075113"/>
          <p14:tracePt t="379859" x="6002338" y="4075113"/>
          <p14:tracePt t="379867" x="5978525" y="4075113"/>
          <p14:tracePt t="379874" x="5962650" y="4075113"/>
          <p14:tracePt t="379881" x="5946775" y="4075113"/>
          <p14:tracePt t="379889" x="5930900" y="4075113"/>
          <p14:tracePt t="379896" x="5922963" y="4075113"/>
          <p14:tracePt t="379903" x="5907088" y="4075113"/>
          <p14:tracePt t="379909" x="5891213" y="4075113"/>
          <p14:tracePt t="379917" x="5883275" y="4075113"/>
          <p14:tracePt t="379923" x="5875338" y="4075113"/>
          <p14:tracePt t="379931" x="5859463" y="4075113"/>
          <p14:tracePt t="379937" x="5843588" y="4075113"/>
          <p14:tracePt t="379945" x="5835650" y="4075113"/>
          <p14:tracePt t="379952" x="5827713" y="4075113"/>
          <p14:tracePt t="379959" x="5819775" y="4075113"/>
          <p14:tracePt t="379973" x="5803900" y="4075113"/>
          <p14:tracePt t="379992" x="5795963" y="4075113"/>
          <p14:tracePt t="380282" x="5659438" y="4130675"/>
          <p14:tracePt t="380290" x="5500688" y="4210050"/>
          <p14:tracePt t="380300" x="5318125" y="4281488"/>
          <p14:tracePt t="380307" x="5133975" y="4354513"/>
          <p14:tracePt t="380313" x="4943475" y="4402138"/>
          <p14:tracePt t="380323" x="4806950" y="4441825"/>
          <p14:tracePt t="380328" x="4687888" y="4465638"/>
          <p14:tracePt t="380340" x="4592638" y="4481513"/>
          <p14:tracePt t="380347" x="4495800" y="4497388"/>
          <p14:tracePt t="380354" x="4384675" y="4513263"/>
          <p14:tracePt t="380361" x="4337050" y="4513263"/>
          <p14:tracePt t="380369" x="4289425" y="4521200"/>
          <p14:tracePt t="380376" x="4257675" y="4521200"/>
          <p14:tracePt t="380383" x="4192588" y="4521200"/>
          <p14:tracePt t="380390" x="4160838" y="4521200"/>
          <p14:tracePt t="380397" x="4137025" y="4521200"/>
          <p14:tracePt t="380404" x="4121150" y="4521200"/>
          <p14:tracePt t="380411" x="4105275" y="4521200"/>
          <p14:tracePt t="380419" x="4089400" y="4521200"/>
          <p14:tracePt t="380425" x="4073525" y="4521200"/>
          <p14:tracePt t="380432" x="4057650" y="4513263"/>
          <p14:tracePt t="380440" x="4049713" y="4513263"/>
          <p14:tracePt t="380446" x="4041775" y="4513263"/>
          <p14:tracePt t="380453" x="4033838" y="4513263"/>
          <p14:tracePt t="380461" x="4017963" y="4505325"/>
          <p14:tracePt t="380474" x="4002088" y="4505325"/>
          <p14:tracePt t="380490" x="3994150" y="4497388"/>
          <p14:tracePt t="380496" x="3978275" y="4497388"/>
          <p14:tracePt t="380502" x="3970338" y="4497388"/>
          <p14:tracePt t="380510" x="3962400" y="4497388"/>
          <p14:tracePt t="380517" x="3946525" y="4489450"/>
          <p14:tracePt t="380523" x="3922713" y="4489450"/>
          <p14:tracePt t="380532" x="3906838" y="4473575"/>
          <p14:tracePt t="380540" x="3898900" y="4473575"/>
          <p14:tracePt t="380546" x="3875088" y="4473575"/>
          <p14:tracePt t="380553" x="3859213" y="4465638"/>
          <p14:tracePt t="380559" x="3843338" y="4457700"/>
          <p14:tracePt t="380567" x="3817938" y="4449763"/>
          <p14:tracePt t="380574" x="3810000" y="4449763"/>
          <p14:tracePt t="380581" x="3794125" y="4441825"/>
          <p14:tracePt t="380590" x="3778250" y="4433888"/>
          <p14:tracePt t="380595" x="3762375" y="4425950"/>
          <p14:tracePt t="380603" x="3746500" y="4410075"/>
          <p14:tracePt t="380609" x="3730625" y="4410075"/>
          <p14:tracePt t="380617" x="3722688" y="4402138"/>
          <p14:tracePt t="380623" x="3706813" y="4386263"/>
          <p14:tracePt t="380631" x="3690938" y="4378325"/>
          <p14:tracePt t="380639" x="3683000" y="4378325"/>
          <p14:tracePt t="380645" x="3667125" y="4370388"/>
          <p14:tracePt t="380652" x="3651250" y="4354513"/>
          <p14:tracePt t="380659" x="3643313" y="4346575"/>
          <p14:tracePt t="380667" x="3635375" y="4346575"/>
          <p14:tracePt t="380673" x="3611563" y="4330700"/>
          <p14:tracePt t="380681" x="3603625" y="4330700"/>
          <p14:tracePt t="380688" x="3595688" y="4330700"/>
          <p14:tracePt t="380695" x="3579813" y="4314825"/>
          <p14:tracePt t="380702" x="3571875" y="4314825"/>
          <p14:tracePt t="380709" x="3556000" y="4306888"/>
          <p14:tracePt t="380716" x="3548063" y="4298950"/>
          <p14:tracePt t="380723" x="3524250" y="4291013"/>
          <p14:tracePt t="380737" x="3516313" y="4281488"/>
          <p14:tracePt t="380744" x="3500438" y="4281488"/>
          <p14:tracePt t="380760" x="3484563" y="4273550"/>
          <p14:tracePt t="380766" x="3484563" y="4265613"/>
          <p14:tracePt t="380773" x="3476625" y="4265613"/>
          <p14:tracePt t="380779" x="3476625" y="4257675"/>
          <p14:tracePt t="380787" x="3459163" y="4257675"/>
          <p14:tracePt t="380808" x="3451225" y="4257675"/>
          <p14:tracePt t="380815" x="3451225" y="4249738"/>
          <p14:tracePt t="380828" x="3443288" y="4249738"/>
          <p14:tracePt t="380857" x="3435350" y="4241800"/>
          <p14:tracePt t="380865" x="3427413" y="4241800"/>
          <p14:tracePt t="380873" x="3427413" y="4233863"/>
          <p14:tracePt t="380942" x="3419475" y="4233863"/>
          <p14:tracePt t="382338" x="3427413" y="4233863"/>
          <p14:tracePt t="382347" x="3435350" y="4233863"/>
          <p14:tracePt t="382355" x="3443288" y="4233863"/>
          <p14:tracePt t="382369" x="3451225" y="4233863"/>
          <p14:tracePt t="382385" x="3459163" y="4233863"/>
          <p14:tracePt t="382392" x="3467100" y="4233863"/>
          <p14:tracePt t="382407" x="3476625" y="4233863"/>
          <p14:tracePt t="382430" x="3484563" y="4233863"/>
          <p14:tracePt t="382469" x="3492500" y="4233863"/>
          <p14:tracePt t="382484" x="3500438" y="4233863"/>
          <p14:tracePt t="382525" x="3508375" y="4233863"/>
          <p14:tracePt t="382555" x="3516313" y="4233863"/>
          <p14:tracePt t="382591" x="3524250" y="4233863"/>
          <p14:tracePt t="382614" x="3532188" y="4233863"/>
          <p14:tracePt t="382652" x="3540125" y="4233863"/>
          <p14:tracePt t="382689" x="3548063" y="4225925"/>
          <p14:tracePt t="382712" x="3556000" y="4225925"/>
          <p14:tracePt t="382719" x="3563938" y="4225925"/>
          <p14:tracePt t="382727" x="3563938" y="4217988"/>
          <p14:tracePt t="385771" x="3571875" y="4217988"/>
          <p14:tracePt t="385780" x="3587750" y="4217988"/>
          <p14:tracePt t="385787" x="3611563" y="4217988"/>
          <p14:tracePt t="385795" x="3635375" y="4217988"/>
          <p14:tracePt t="385805" x="3659188" y="4225925"/>
          <p14:tracePt t="385812" x="3690938" y="4233863"/>
          <p14:tracePt t="385820" x="3738563" y="4249738"/>
          <p14:tracePt t="385825" x="3770313" y="4249738"/>
          <p14:tracePt t="385833" x="3817938" y="4257675"/>
          <p14:tracePt t="385844" x="3851275" y="4273550"/>
          <p14:tracePt t="385850" x="3890963" y="4291013"/>
          <p14:tracePt t="385856" x="3922713" y="4306888"/>
          <p14:tracePt t="385867" x="3962400" y="4314825"/>
          <p14:tracePt t="385873" x="3986213" y="4314825"/>
          <p14:tracePt t="385880" x="4010025" y="4322763"/>
          <p14:tracePt t="385888" x="4025900" y="4330700"/>
          <p14:tracePt t="385896" x="4041775" y="4338638"/>
          <p14:tracePt t="385904" x="4057650" y="4338638"/>
          <p14:tracePt t="385919" x="4065588" y="4338638"/>
          <p14:tracePt t="385925" x="4073525" y="4338638"/>
          <p14:tracePt t="385932" x="4081463" y="4346575"/>
          <p14:tracePt t="385947" x="4089400" y="4346575"/>
          <p14:tracePt t="385963" x="4097338" y="4346575"/>
          <p14:tracePt t="385979" x="4105275" y="4346575"/>
          <p14:tracePt t="385988" x="4113213" y="4346575"/>
          <p14:tracePt t="386004" x="4121150" y="4346575"/>
          <p14:tracePt t="386010" x="4129088" y="4346575"/>
          <p14:tracePt t="386024" x="4137025" y="4346575"/>
          <p14:tracePt t="386034" x="4144963" y="4346575"/>
          <p14:tracePt t="386048" x="4152900" y="4346575"/>
          <p14:tracePt t="386069" x="4160838" y="4346575"/>
          <p14:tracePt t="386088" x="4168775" y="4346575"/>
          <p14:tracePt t="386093" x="4176713" y="4346575"/>
          <p14:tracePt t="386102" x="4192588" y="4338638"/>
          <p14:tracePt t="386108" x="4210050" y="4330700"/>
          <p14:tracePt t="386116" x="4217988" y="4322763"/>
          <p14:tracePt t="386125" x="4233863" y="4314825"/>
          <p14:tracePt t="386132" x="4241800" y="4298950"/>
          <p14:tracePt t="386139" x="4249738" y="4298950"/>
          <p14:tracePt t="386147" x="4249738" y="4291013"/>
          <p14:tracePt t="386154" x="4257675" y="4281488"/>
          <p14:tracePt t="386162" x="4257675" y="4273550"/>
          <p14:tracePt t="386171" x="4265613" y="4273550"/>
          <p14:tracePt t="386178" x="4273550" y="4265613"/>
          <p14:tracePt t="386185" x="4273550" y="4257675"/>
          <p14:tracePt t="386202" x="4281488" y="4257675"/>
          <p14:tracePt t="386208" x="4281488" y="4249738"/>
          <p14:tracePt t="386219" x="4281488" y="4241800"/>
          <p14:tracePt t="386241" x="4281488" y="4233863"/>
          <p14:tracePt t="386263" x="4281488" y="4225925"/>
          <p14:tracePt t="386301" x="4281488" y="4217988"/>
          <p14:tracePt t="386318" x="4281488" y="4210050"/>
          <p14:tracePt t="386355" x="4281488" y="4202113"/>
          <p14:tracePt t="386393" x="4273550" y="4202113"/>
          <p14:tracePt t="386831" x="4289425" y="4202113"/>
          <p14:tracePt t="386838" x="4297363" y="4210050"/>
          <p14:tracePt t="386846" x="4305300" y="4210050"/>
          <p14:tracePt t="386853" x="4321175" y="4217988"/>
          <p14:tracePt t="386860" x="4321175" y="4225925"/>
          <p14:tracePt t="386868" x="4329113" y="4225925"/>
          <p14:tracePt t="386874" x="4337050" y="4225925"/>
          <p14:tracePt t="386881" x="4344988" y="4225925"/>
          <p14:tracePt t="386896" x="4352925" y="4233863"/>
          <p14:tracePt t="386903" x="4360863" y="4233863"/>
          <p14:tracePt t="386910" x="4368800" y="4233863"/>
          <p14:tracePt t="386924" x="4376738" y="4233863"/>
          <p14:tracePt t="386937" x="4384675" y="4233863"/>
          <p14:tracePt t="386944" x="4392613" y="4233863"/>
          <p14:tracePt t="386951" x="4400550" y="4233863"/>
          <p14:tracePt t="386967" x="4408488" y="4233863"/>
          <p14:tracePt t="386980" x="4424363" y="4233863"/>
          <p14:tracePt t="386995" x="4432300" y="4233863"/>
          <p14:tracePt t="387003" x="4440238" y="4233863"/>
          <p14:tracePt t="387016" x="4448175" y="4233863"/>
          <p14:tracePt t="387023" x="4456113" y="4233863"/>
          <p14:tracePt t="387038" x="4464050" y="4233863"/>
          <p14:tracePt t="387051" x="4471988" y="4233863"/>
          <p14:tracePt t="387059" x="4479925" y="4233863"/>
          <p14:tracePt t="387079" x="4487863" y="4233863"/>
          <p14:tracePt t="387086" x="4495800" y="4233863"/>
          <p14:tracePt t="387093" x="4495800" y="4225925"/>
          <p14:tracePt t="387108" x="4511675" y="4217988"/>
          <p14:tracePt t="387129" x="4519613" y="4210050"/>
          <p14:tracePt t="387136" x="4527550" y="4210050"/>
          <p14:tracePt t="387158" x="4535488" y="4202113"/>
          <p14:tracePt t="387171" x="4543425" y="4194175"/>
          <p14:tracePt t="387207" x="4551363" y="4186238"/>
          <p14:tracePt t="387243" x="4559300" y="4186238"/>
          <p14:tracePt t="388930" x="4567238" y="4186238"/>
          <p14:tracePt t="388945" x="4576763" y="4186238"/>
          <p14:tracePt t="388968" x="4584700" y="4186238"/>
          <p14:tracePt t="388973" x="4592638" y="4186238"/>
          <p14:tracePt t="388994" x="4600575" y="4186238"/>
          <p14:tracePt t="389015" x="4608513" y="4186238"/>
          <p14:tracePt t="389022" x="4616450" y="4186238"/>
          <p14:tracePt t="389037" x="4624388" y="4186238"/>
          <p14:tracePt t="389049" x="4632325" y="4186238"/>
          <p14:tracePt t="389086" x="4640263" y="4186238"/>
          <p14:tracePt t="389129" x="4648200" y="4186238"/>
          <p14:tracePt t="389220" x="4656138" y="4186238"/>
          <p14:tracePt t="389461" x="4664075" y="4186238"/>
          <p14:tracePt t="389723" x="4672013" y="4186238"/>
          <p14:tracePt t="389745" x="4679950" y="4186238"/>
          <p14:tracePt t="389759" x="4687888" y="4186238"/>
          <p14:tracePt t="389774" x="4695825" y="4186238"/>
          <p14:tracePt t="389782" x="4703763" y="4186238"/>
          <p14:tracePt t="389795" x="4711700" y="4186238"/>
          <p14:tracePt t="389802" x="4719638" y="4186238"/>
          <p14:tracePt t="389808" x="4735513" y="4186238"/>
          <p14:tracePt t="389815" x="4743450" y="4194175"/>
          <p14:tracePt t="389822" x="4751388" y="4194175"/>
          <p14:tracePt t="389830" x="4767263" y="4202113"/>
          <p14:tracePt t="389837" x="4775200" y="4202113"/>
          <p14:tracePt t="389844" x="4791075" y="4202113"/>
          <p14:tracePt t="389851" x="4799013" y="4202113"/>
          <p14:tracePt t="389858" x="4806950" y="4202113"/>
          <p14:tracePt t="389873" x="4822825" y="4202113"/>
          <p14:tracePt t="389880" x="4830763" y="4202113"/>
          <p14:tracePt t="389895" x="4846638" y="4202113"/>
          <p14:tracePt t="389909" x="4854575" y="4202113"/>
          <p14:tracePt t="389922" x="4862513" y="4202113"/>
          <p14:tracePt t="389936" x="4870450" y="4202113"/>
          <p14:tracePt t="389944" x="4878388" y="4202113"/>
          <p14:tracePt t="389972" x="4894263" y="4202113"/>
          <p14:tracePt t="390001" x="4902200" y="4202113"/>
          <p14:tracePt t="390008" x="4910138" y="4202113"/>
          <p14:tracePt t="390022" x="4926013" y="4202113"/>
          <p14:tracePt t="390036" x="4933950" y="4194175"/>
          <p14:tracePt t="390043" x="4943475" y="4194175"/>
          <p14:tracePt t="390052" x="4951413" y="4194175"/>
          <p14:tracePt t="390065" x="4959350" y="4186238"/>
          <p14:tracePt t="390085" x="4967288" y="4186238"/>
          <p14:tracePt t="390093" x="4967288" y="4178300"/>
          <p14:tracePt t="390100" x="4975225" y="4178300"/>
          <p14:tracePt t="390115" x="4983163" y="4178300"/>
          <p14:tracePt t="390156" x="4991100" y="4178300"/>
          <p14:tracePt t="390184" x="4999038" y="4178300"/>
          <p14:tracePt t="390199" x="5006975" y="4178300"/>
          <p14:tracePt t="397452" x="4999038" y="4178300"/>
          <p14:tracePt t="397460" x="4975225" y="4178300"/>
          <p14:tracePt t="397470" x="4951413" y="4178300"/>
          <p14:tracePt t="397476" x="4926013" y="4178300"/>
          <p14:tracePt t="397482" x="4910138" y="4178300"/>
          <p14:tracePt t="397491" x="4886325" y="4178300"/>
          <p14:tracePt t="397498" x="4870450" y="4178300"/>
          <p14:tracePt t="397506" x="4854575" y="4178300"/>
          <p14:tracePt t="397514" x="4838700" y="4178300"/>
          <p14:tracePt t="397521" x="4830763" y="4178300"/>
          <p14:tracePt t="397528" x="4806950" y="4178300"/>
          <p14:tracePt t="397536" x="4783138" y="4186238"/>
          <p14:tracePt t="397543" x="4751388" y="4186238"/>
          <p14:tracePt t="397552" x="4719638" y="4186238"/>
          <p14:tracePt t="397559" x="4679950" y="4194175"/>
          <p14:tracePt t="397566" x="4624388" y="4194175"/>
          <p14:tracePt t="397574" x="4559300" y="4194175"/>
          <p14:tracePt t="397581" x="4495800" y="4194175"/>
          <p14:tracePt t="397589" x="4432300" y="4194175"/>
          <p14:tracePt t="397596" x="4376738" y="4194175"/>
          <p14:tracePt t="397604" x="4313238" y="4194175"/>
          <p14:tracePt t="397613" x="4225925" y="4194175"/>
          <p14:tracePt t="397619" x="4144963" y="4194175"/>
          <p14:tracePt t="397627" x="4057650" y="4194175"/>
          <p14:tracePt t="397635" x="3962400" y="4194175"/>
          <p14:tracePt t="397643" x="3890963" y="4178300"/>
          <p14:tracePt t="397649" x="3833813" y="4178300"/>
          <p14:tracePt t="397659" x="3786188" y="4170363"/>
          <p14:tracePt t="397664" x="3762375" y="4162425"/>
          <p14:tracePt t="397673" x="3746500" y="4154488"/>
          <p14:tracePt t="397680" x="3738563" y="4154488"/>
          <p14:tracePt t="397687" x="3722688" y="4146550"/>
          <p14:tracePt t="397696" x="3714750" y="4146550"/>
          <p14:tracePt t="397704" x="3706813" y="4146550"/>
          <p14:tracePt t="397719" x="3698875" y="4146550"/>
          <p14:tracePt t="397733" x="3690938" y="4146550"/>
          <p14:tracePt t="397759" x="3683000" y="4146550"/>
          <p14:tracePt t="397765" x="3675063" y="4146550"/>
          <p14:tracePt t="397803" x="3667125" y="4146550"/>
          <p14:tracePt t="397893" x="3675063" y="4146550"/>
          <p14:tracePt t="397901" x="3683000" y="4146550"/>
          <p14:tracePt t="397917" x="3690938" y="4154488"/>
          <p14:tracePt t="397924" x="3698875" y="4154488"/>
          <p14:tracePt t="397931" x="3706813" y="4162425"/>
          <p14:tracePt t="397947" x="3714750" y="4162425"/>
          <p14:tracePt t="397954" x="3722688" y="4162425"/>
          <p14:tracePt t="397962" x="3722688" y="4170363"/>
          <p14:tracePt t="397970" x="3730625" y="4170363"/>
          <p14:tracePt t="397979" x="3738563" y="4170363"/>
          <p14:tracePt t="397986" x="3746500" y="4178300"/>
          <p14:tracePt t="398000" x="3762375" y="4186238"/>
          <p14:tracePt t="398015" x="3770313" y="4186238"/>
          <p14:tracePt t="398031" x="3786188" y="4186238"/>
          <p14:tracePt t="398046" x="3794125" y="4186238"/>
          <p14:tracePt t="398060" x="3802063" y="4186238"/>
          <p14:tracePt t="398069" x="3810000" y="4186238"/>
          <p14:tracePt t="398078" x="3817938" y="4186238"/>
          <p14:tracePt t="398084" x="3833813" y="4186238"/>
          <p14:tracePt t="398093" x="3859213" y="4186238"/>
          <p14:tracePt t="398099" x="3883025" y="4186238"/>
          <p14:tracePt t="398107" x="3906838" y="4186238"/>
          <p14:tracePt t="398114" x="3938588" y="4186238"/>
          <p14:tracePt t="398122" x="3954463" y="4186238"/>
          <p14:tracePt t="398130" x="3970338" y="4186238"/>
          <p14:tracePt t="398137" x="3986213" y="4186238"/>
          <p14:tracePt t="398144" x="4002088" y="4186238"/>
          <p14:tracePt t="398152" x="4017963" y="4186238"/>
          <p14:tracePt t="398159" x="4025900" y="4186238"/>
          <p14:tracePt t="398176" x="4041775" y="4186238"/>
          <p14:tracePt t="398184" x="4049713" y="4186238"/>
          <p14:tracePt t="398198" x="4065588" y="4186238"/>
          <p14:tracePt t="398205" x="4073525" y="4186238"/>
          <p14:tracePt t="398215" x="4081463" y="4186238"/>
          <p14:tracePt t="398223" x="4089400" y="4186238"/>
          <p14:tracePt t="398238" x="4105275" y="4186238"/>
          <p14:tracePt t="398244" x="4121150" y="4186238"/>
          <p14:tracePt t="398258" x="4137025" y="4186238"/>
          <p14:tracePt t="398265" x="4144963" y="4186238"/>
          <p14:tracePt t="398272" x="4160838" y="4186238"/>
          <p14:tracePt t="398279" x="4168775" y="4186238"/>
          <p14:tracePt t="398285" x="4184650" y="4186238"/>
          <p14:tracePt t="398292" x="4200525" y="4186238"/>
          <p14:tracePt t="398300" x="4217988" y="4186238"/>
          <p14:tracePt t="398309" x="4233863" y="4186238"/>
          <p14:tracePt t="398314" x="4257675" y="4186238"/>
          <p14:tracePt t="398322" x="4281488" y="4186238"/>
          <p14:tracePt t="398329" x="4313238" y="4186238"/>
          <p14:tracePt t="398336" x="4337050" y="4186238"/>
          <p14:tracePt t="398342" x="4344988" y="4178300"/>
          <p14:tracePt t="398350" x="4368800" y="4178300"/>
          <p14:tracePt t="398359" x="4376738" y="4178300"/>
          <p14:tracePt t="398364" x="4376738" y="4170363"/>
          <p14:tracePt t="398372" x="4392613" y="4170363"/>
          <p14:tracePt t="398378" x="4400550" y="4170363"/>
          <p14:tracePt t="398392" x="4408488" y="4170363"/>
          <p14:tracePt t="398399" x="4416425" y="4170363"/>
          <p14:tracePt t="398413" x="4424363" y="4170363"/>
          <p14:tracePt t="398435" x="4432300" y="4170363"/>
          <p14:tracePt t="398449" x="4440238" y="4170363"/>
          <p14:tracePt t="398477" x="4448175" y="4170363"/>
          <p14:tracePt t="398506" x="4456113" y="4170363"/>
          <p14:tracePt t="398647" x="4448175" y="4170363"/>
          <p14:tracePt t="398654" x="4440238" y="4170363"/>
          <p14:tracePt t="398669" x="4432300" y="4170363"/>
          <p14:tracePt t="398691" x="4424363" y="4170363"/>
          <p14:tracePt t="398697" x="4424363" y="4178300"/>
          <p14:tracePt t="398711" x="4408488" y="4178300"/>
          <p14:tracePt t="398733" x="4400550" y="4178300"/>
          <p14:tracePt t="398754" x="4384675" y="4178300"/>
          <p14:tracePt t="398775" x="4376738" y="4178300"/>
          <p14:tracePt t="398811" x="4368800" y="4178300"/>
          <p14:tracePt t="399285" x="4384675" y="4178300"/>
          <p14:tracePt t="399299" x="4392613" y="4178300"/>
          <p14:tracePt t="399308" x="4408488" y="4178300"/>
          <p14:tracePt t="399321" x="4416425" y="4178300"/>
          <p14:tracePt t="399328" x="4424363" y="4178300"/>
          <p14:tracePt t="399335" x="4432300" y="4178300"/>
          <p14:tracePt t="399349" x="4440238" y="4178300"/>
          <p14:tracePt t="399363" x="4456113" y="4178300"/>
          <p14:tracePt t="399378" x="4464050" y="4178300"/>
          <p14:tracePt t="399399" x="4471988" y="4178300"/>
          <p14:tracePt t="399407" x="4479925" y="4178300"/>
          <p14:tracePt t="399427" x="4487863" y="4178300"/>
          <p14:tracePt t="399442" x="4495800" y="4178300"/>
          <p14:tracePt t="399449" x="4503738" y="4178300"/>
          <p14:tracePt t="399456" x="4503738" y="4186238"/>
          <p14:tracePt t="399463" x="4511675" y="4186238"/>
          <p14:tracePt t="399470" x="4519613" y="4186238"/>
          <p14:tracePt t="399491" x="4535488" y="4186238"/>
          <p14:tracePt t="399506" x="4543425" y="4186238"/>
          <p14:tracePt t="399519" x="4559300" y="4186238"/>
          <p14:tracePt t="399541" x="4567238" y="4186238"/>
          <p14:tracePt t="399548" x="4576763" y="4186238"/>
          <p14:tracePt t="399555" x="4584700" y="4186238"/>
          <p14:tracePt t="399569" x="4592638" y="4186238"/>
          <p14:tracePt t="399598" x="4600575" y="4186238"/>
          <p14:tracePt t="399633" x="4608513" y="4186238"/>
          <p14:tracePt t="399647" x="4616450" y="4186238"/>
          <p14:tracePt t="402416" x="4567238" y="4186238"/>
          <p14:tracePt t="402426" x="4479925" y="4186238"/>
          <p14:tracePt t="402431" x="4416425" y="4186238"/>
          <p14:tracePt t="402441" x="4344988" y="4178300"/>
          <p14:tracePt t="402449" x="4289425" y="4178300"/>
          <p14:tracePt t="402457" x="4233863" y="4178300"/>
          <p14:tracePt t="402464" x="4176713" y="4170363"/>
          <p14:tracePt t="402474" x="4144963" y="4162425"/>
          <p14:tracePt t="402479" x="4121150" y="4154488"/>
          <p14:tracePt t="402487" x="4105275" y="4154488"/>
          <p14:tracePt t="402494" x="4089400" y="4154488"/>
          <p14:tracePt t="402502" x="4073525" y="4146550"/>
          <p14:tracePt t="402509" x="4065588" y="4146550"/>
          <p14:tracePt t="402517" x="4057650" y="4146550"/>
          <p14:tracePt t="402525" x="4049713" y="4138613"/>
          <p14:tracePt t="402531" x="4041775" y="4138613"/>
          <p14:tracePt t="402538" x="4033838" y="4138613"/>
          <p14:tracePt t="402547" x="4033838" y="4130675"/>
          <p14:tracePt t="402557" x="4025900" y="4130675"/>
          <p14:tracePt t="402562" x="4017963" y="4130675"/>
          <p14:tracePt t="402569" x="4010025" y="4130675"/>
          <p14:tracePt t="402585" x="3994150" y="4122738"/>
          <p14:tracePt t="402600" x="3986213" y="4122738"/>
          <p14:tracePt t="402607" x="3978275" y="4122738"/>
          <p14:tracePt t="402617" x="3970338" y="4122738"/>
          <p14:tracePt t="402624" x="3962400" y="4122738"/>
          <p14:tracePt t="402631" x="3954463" y="4122738"/>
          <p14:tracePt t="402640" x="3946525" y="4122738"/>
          <p14:tracePt t="402648" x="3938588" y="4122738"/>
          <p14:tracePt t="402654" x="3930650" y="4122738"/>
          <p14:tracePt t="402662" x="3922713" y="4122738"/>
          <p14:tracePt t="402677" x="3914775" y="4122738"/>
          <p14:tracePt t="402693" x="3906838" y="4122738"/>
          <p14:tracePt t="402707" x="3898900" y="4122738"/>
          <p14:tracePt t="402715" x="3890963" y="4122738"/>
          <p14:tracePt t="402730" x="3883025" y="4122738"/>
          <p14:tracePt t="402747" x="3875088" y="4122738"/>
          <p14:tracePt t="402755" x="3859213" y="4122738"/>
          <p14:tracePt t="402762" x="3851275" y="4122738"/>
          <p14:tracePt t="402772" x="3833813" y="4122738"/>
          <p14:tracePt t="402778" x="3817938" y="4122738"/>
          <p14:tracePt t="402786" x="3802063" y="4122738"/>
          <p14:tracePt t="402793" x="3794125" y="4130675"/>
          <p14:tracePt t="402800" x="3786188" y="4130675"/>
          <p14:tracePt t="402810" x="3778250" y="4130675"/>
          <p14:tracePt t="402816" x="3770313" y="4130675"/>
          <p14:tracePt t="402824" x="3762375" y="4130675"/>
          <p14:tracePt t="402831" x="3754438" y="4138613"/>
          <p14:tracePt t="402846" x="3738563" y="4138613"/>
          <p14:tracePt t="402868" x="3730625" y="4138613"/>
          <p14:tracePt t="402886" x="3722688" y="4138613"/>
          <p14:tracePt t="402899" x="3714750" y="4138613"/>
          <p14:tracePt t="402907" x="3714750" y="4146550"/>
          <p14:tracePt t="402939" x="3706813" y="4146550"/>
          <p14:tracePt t="403248" x="3698875" y="4146550"/>
          <p14:tracePt t="403269" x="3698875" y="4154488"/>
          <p14:tracePt t="403284" x="3698875" y="4162425"/>
          <p14:tracePt t="403291" x="3690938" y="4162425"/>
          <p14:tracePt t="403298" x="3683000" y="4170363"/>
          <p14:tracePt t="403340" x="3683000" y="4178300"/>
          <p14:tracePt t="404439" x="3683000" y="4202113"/>
          <p14:tracePt t="404446" x="3683000" y="4225925"/>
          <p14:tracePt t="404453" x="3690938" y="4249738"/>
          <p14:tracePt t="404461" x="3690938" y="4281488"/>
          <p14:tracePt t="404468" x="3698875" y="4314825"/>
          <p14:tracePt t="404475" x="3714750" y="4346575"/>
          <p14:tracePt t="404482" x="3714750" y="4354513"/>
          <p14:tracePt t="404489" x="3714750" y="4378325"/>
          <p14:tracePt t="404496" x="3722688" y="4394200"/>
          <p14:tracePt t="404503" x="3730625" y="4402138"/>
          <p14:tracePt t="404510" x="3738563" y="4418013"/>
          <p14:tracePt t="404517" x="3762375" y="4433888"/>
          <p14:tracePt t="404523" x="3770313" y="4441825"/>
          <p14:tracePt t="404531" x="3794125" y="4441825"/>
          <p14:tracePt t="404539" x="3825875" y="4457700"/>
          <p14:tracePt t="404546" x="3898900" y="4465638"/>
          <p14:tracePt t="404554" x="3938588" y="4465638"/>
          <p14:tracePt t="404560" x="4002088" y="4465638"/>
          <p14:tracePt t="404567" x="4049713" y="4465638"/>
          <p14:tracePt t="404574" x="4097338" y="4465638"/>
          <p14:tracePt t="404582" x="4144963" y="4465638"/>
          <p14:tracePt t="404588" x="4210050" y="4449763"/>
          <p14:tracePt t="404595" x="4273550" y="4441825"/>
          <p14:tracePt t="404602" x="4321175" y="4441825"/>
          <p14:tracePt t="404609" x="4384675" y="4441825"/>
          <p14:tracePt t="404617" x="4408488" y="4441825"/>
          <p14:tracePt t="404623" x="4440238" y="4441825"/>
          <p14:tracePt t="404631" x="4464050" y="4441825"/>
          <p14:tracePt t="404637" x="4479925" y="4441825"/>
          <p14:tracePt t="404644" x="4495800" y="4441825"/>
          <p14:tracePt t="404652" x="4511675" y="4441825"/>
          <p14:tracePt t="404659" x="4527550" y="4449763"/>
          <p14:tracePt t="404666" x="4543425" y="4449763"/>
          <p14:tracePt t="404673" x="4559300" y="4449763"/>
          <p14:tracePt t="404687" x="4576763" y="4449763"/>
          <p14:tracePt t="404694" x="4584700" y="4457700"/>
          <p14:tracePt t="404703" x="4592638" y="4457700"/>
          <p14:tracePt t="404709" x="4608513" y="4457700"/>
          <p14:tracePt t="404716" x="4624388" y="4465638"/>
          <p14:tracePt t="404722" x="4632325" y="4465638"/>
          <p14:tracePt t="404730" x="4640263" y="4465638"/>
          <p14:tracePt t="404737" x="4648200" y="4465638"/>
          <p14:tracePt t="404744" x="4664075" y="4465638"/>
          <p14:tracePt t="404751" x="4672013" y="4465638"/>
          <p14:tracePt t="404758" x="4679950" y="4465638"/>
          <p14:tracePt t="404765" x="4695825" y="4465638"/>
          <p14:tracePt t="404772" x="4711700" y="4465638"/>
          <p14:tracePt t="404779" x="4711700" y="4457700"/>
          <p14:tracePt t="404786" x="4719638" y="4457700"/>
          <p14:tracePt t="404802" x="4727575" y="4457700"/>
          <p14:tracePt t="404808" x="4735513" y="4457700"/>
          <p14:tracePt t="404815" x="4751388" y="4457700"/>
          <p14:tracePt t="404822" x="4751388" y="4449763"/>
          <p14:tracePt t="404829" x="4759325" y="4449763"/>
          <p14:tracePt t="404837" x="4775200" y="4441825"/>
          <p14:tracePt t="404850" x="4791075" y="4441825"/>
          <p14:tracePt t="404864" x="4806950" y="4433888"/>
          <p14:tracePt t="404872" x="4814888" y="4433888"/>
          <p14:tracePt t="404879" x="4822825" y="4433888"/>
          <p14:tracePt t="404887" x="4822825" y="4425950"/>
          <p14:tracePt t="404893" x="4838700" y="4418013"/>
          <p14:tracePt t="404907" x="4846638" y="4418013"/>
          <p14:tracePt t="404916" x="4854575" y="4410075"/>
          <p14:tracePt t="404921" x="4862513" y="4402138"/>
          <p14:tracePt t="404928" x="4870450" y="4402138"/>
          <p14:tracePt t="404936" x="4878388" y="4394200"/>
          <p14:tracePt t="404943" x="4894263" y="4386263"/>
          <p14:tracePt t="404950" x="4902200" y="4370388"/>
          <p14:tracePt t="404957" x="4918075" y="4370388"/>
          <p14:tracePt t="404963" x="4926013" y="4362450"/>
          <p14:tracePt t="404970" x="4943475" y="4346575"/>
          <p14:tracePt t="404978" x="4943475" y="4338638"/>
          <p14:tracePt t="404985" x="4959350" y="4338638"/>
          <p14:tracePt t="404992" x="4959350" y="4322763"/>
          <p14:tracePt t="405000" x="4967288" y="4322763"/>
          <p14:tracePt t="405022" x="4983163" y="4306888"/>
          <p14:tracePt t="405028" x="4991100" y="4298950"/>
          <p14:tracePt t="405041" x="4999038" y="4291013"/>
          <p14:tracePt t="405056" x="4999038" y="4281488"/>
          <p14:tracePt t="405064" x="5006975" y="4281488"/>
          <p14:tracePt t="405078" x="5006975" y="4273550"/>
          <p14:tracePt t="405091" x="5014913" y="4273550"/>
          <p14:tracePt t="405121" x="5014913" y="4265613"/>
          <p14:tracePt t="405127" x="5022850" y="4265613"/>
          <p14:tracePt t="405920" x="5030788" y="4265613"/>
          <p14:tracePt t="405927" x="5038725" y="4265613"/>
          <p14:tracePt t="405942" x="5054600" y="4265613"/>
          <p14:tracePt t="405948" x="5070475" y="4265613"/>
          <p14:tracePt t="405956" x="5102225" y="4265613"/>
          <p14:tracePt t="405963" x="5126038" y="4265613"/>
          <p14:tracePt t="405970" x="5149850" y="4265613"/>
          <p14:tracePt t="405978" x="5181600" y="4273550"/>
          <p14:tracePt t="405984" x="5205413" y="4281488"/>
          <p14:tracePt t="405991" x="5253038" y="4291013"/>
          <p14:tracePt t="405999" x="5284788" y="4298950"/>
          <p14:tracePt t="406006" x="5326063" y="4306888"/>
          <p14:tracePt t="406014" x="5349875" y="4306888"/>
          <p14:tracePt t="406020" x="5381625" y="4314825"/>
          <p14:tracePt t="406027" x="5389563" y="4322763"/>
          <p14:tracePt t="406035" x="5413375" y="4322763"/>
          <p14:tracePt t="406041" x="5429250" y="4330700"/>
          <p14:tracePt t="406049" x="5445125" y="4330700"/>
          <p14:tracePt t="406055" x="5468938" y="4330700"/>
          <p14:tracePt t="406062" x="5476875" y="4330700"/>
          <p14:tracePt t="406070" x="5492750" y="4330700"/>
          <p14:tracePt t="406077" x="5508625" y="4338638"/>
          <p14:tracePt t="406083" x="5524500" y="4346575"/>
          <p14:tracePt t="406091" x="5548313" y="4346575"/>
          <p14:tracePt t="406098" x="5564188" y="4346575"/>
          <p14:tracePt t="406105" x="5580063" y="4346575"/>
          <p14:tracePt t="406113" x="5603875" y="4346575"/>
          <p14:tracePt t="406120" x="5627688" y="4346575"/>
          <p14:tracePt t="406127" x="5643563" y="4346575"/>
          <p14:tracePt t="406134" x="5659438" y="4346575"/>
          <p14:tracePt t="406141" x="5692775" y="4346575"/>
          <p14:tracePt t="406154" x="5708650" y="4346575"/>
          <p14:tracePt t="406155" x="5740400" y="4346575"/>
          <p14:tracePt t="406162" x="5764213" y="4346575"/>
          <p14:tracePt t="406169" x="5795963" y="4346575"/>
          <p14:tracePt t="406176" x="5843588" y="4338638"/>
          <p14:tracePt t="406182" x="5867400" y="4330700"/>
          <p14:tracePt t="406190" x="5899150" y="4330700"/>
          <p14:tracePt t="406197" x="5922963" y="4330700"/>
          <p14:tracePt t="406204" x="5938838" y="4330700"/>
          <p14:tracePt t="406212" x="5962650" y="4330700"/>
          <p14:tracePt t="406219" x="5986463" y="4330700"/>
          <p14:tracePt t="406226" x="6002338" y="4322763"/>
          <p14:tracePt t="406233" x="6018213" y="4322763"/>
          <p14:tracePt t="406240" x="6026150" y="4314825"/>
          <p14:tracePt t="406248" x="6043613" y="4314825"/>
          <p14:tracePt t="406253" x="6059488" y="4314825"/>
          <p14:tracePt t="406261" x="6083300" y="4314825"/>
          <p14:tracePt t="406268" x="6099175" y="4306888"/>
          <p14:tracePt t="406275" x="6107113" y="4306888"/>
          <p14:tracePt t="406282" x="6122988" y="4298950"/>
          <p14:tracePt t="406289" x="6146800" y="4291013"/>
          <p14:tracePt t="406297" x="6162675" y="4291013"/>
          <p14:tracePt t="406304" x="6170613" y="4291013"/>
          <p14:tracePt t="406311" x="6178550" y="4281488"/>
          <p14:tracePt t="406318" x="6194425" y="4281488"/>
          <p14:tracePt t="406325" x="6202363" y="4281488"/>
          <p14:tracePt t="406332" x="6210300" y="4273550"/>
          <p14:tracePt t="406339" x="6226175" y="4273550"/>
          <p14:tracePt t="406347" x="6234113" y="4265613"/>
          <p14:tracePt t="406353" x="6242050" y="4265613"/>
          <p14:tracePt t="406360" x="6265863" y="4257675"/>
          <p14:tracePt t="406369" x="6273800" y="4249738"/>
          <p14:tracePt t="406382" x="6289675" y="4249738"/>
          <p14:tracePt t="406389" x="6297613" y="4241800"/>
          <p14:tracePt t="406396" x="6305550" y="4241800"/>
          <p14:tracePt t="406402" x="6313488" y="4241800"/>
          <p14:tracePt t="406419" x="6321425" y="4241800"/>
          <p14:tracePt t="406424" x="6329363" y="4241800"/>
          <p14:tracePt t="406431" x="6329363" y="4233863"/>
          <p14:tracePt t="406438" x="6337300" y="4233863"/>
          <p14:tracePt t="406446" x="6337300" y="4225925"/>
          <p14:tracePt t="406453" x="6345238" y="4225925"/>
          <p14:tracePt t="406460" x="6353175" y="4225925"/>
          <p14:tracePt t="406481" x="6361113" y="4225925"/>
          <p14:tracePt t="406509" x="6369050" y="4225925"/>
          <p14:tracePt t="406594" x="6376988" y="4225925"/>
          <p14:tracePt t="408269" x="6369050" y="4225925"/>
          <p14:tracePt t="408284" x="6361113" y="4225925"/>
          <p14:tracePt t="408301" x="6345238" y="4225925"/>
          <p14:tracePt t="408308" x="6337300" y="4225925"/>
          <p14:tracePt t="408316" x="6321425" y="4225925"/>
          <p14:tracePt t="408325" x="6305550" y="4225925"/>
          <p14:tracePt t="408331" x="6281738" y="4225925"/>
          <p14:tracePt t="408340" x="6249988" y="4225925"/>
          <p14:tracePt t="408355" x="6186488" y="4225925"/>
          <p14:tracePt t="408362" x="6067425" y="4225925"/>
          <p14:tracePt t="408369" x="5922963" y="4233863"/>
          <p14:tracePt t="408376" x="5748338" y="4233863"/>
          <p14:tracePt t="408383" x="5572125" y="4233863"/>
          <p14:tracePt t="408390" x="5468938" y="4241800"/>
          <p14:tracePt t="408397" x="5373688" y="4257675"/>
          <p14:tracePt t="408404" x="5284788" y="4265613"/>
          <p14:tracePt t="408412" x="5197475" y="4265613"/>
          <p14:tracePt t="408419" x="5062538" y="4281488"/>
          <p14:tracePt t="408426" x="4983163" y="4281488"/>
          <p14:tracePt t="408434" x="4902200" y="4298950"/>
          <p14:tracePt t="408439" x="4814888" y="4306888"/>
          <p14:tracePt t="408446" x="4719638" y="4322763"/>
          <p14:tracePt t="408454" x="4648200" y="4338638"/>
          <p14:tracePt t="408461" x="4559300" y="4346575"/>
          <p14:tracePt t="408467" x="4495800" y="4354513"/>
          <p14:tracePt t="408475" x="4464050" y="4354513"/>
          <p14:tracePt t="408483" x="4440238" y="4354513"/>
          <p14:tracePt t="408489" x="4424363" y="4354513"/>
          <p14:tracePt t="408497" x="4408488" y="4354513"/>
          <p14:tracePt t="408503" x="4400550" y="4354513"/>
          <p14:tracePt t="408510" x="4392613" y="4354513"/>
          <p14:tracePt t="408524" x="4384675" y="4354513"/>
          <p14:tracePt t="408539" x="4376738" y="4354513"/>
          <p14:tracePt t="408574" x="4368800" y="4354513"/>
          <p14:tracePt t="408595" x="4360863" y="4354513"/>
          <p14:tracePt t="408610" x="4352925" y="4354513"/>
          <p14:tracePt t="408631" x="4344988" y="4354513"/>
          <p14:tracePt t="408638" x="4344988" y="4346575"/>
          <p14:tracePt t="408645" x="4337050" y="4346575"/>
          <p14:tracePt t="408667" x="4329113" y="4346575"/>
          <p14:tracePt t="408674" x="4321175" y="4346575"/>
          <p14:tracePt t="408681" x="4321175" y="4338638"/>
          <p14:tracePt t="408694" x="4313238" y="4338638"/>
          <p14:tracePt t="408702" x="4305300" y="4330700"/>
          <p14:tracePt t="408709" x="4297363" y="4330700"/>
          <p14:tracePt t="408716" x="4297363" y="4322763"/>
          <p14:tracePt t="408723" x="4289425" y="4314825"/>
          <p14:tracePt t="408730" x="4273550" y="4306888"/>
          <p14:tracePt t="408744" x="4265613" y="4298950"/>
          <p14:tracePt t="408751" x="4257675" y="4298950"/>
          <p14:tracePt t="408759" x="4249738" y="4291013"/>
          <p14:tracePt t="408766" x="4249738" y="4281488"/>
          <p14:tracePt t="408773" x="4241800" y="4281488"/>
          <p14:tracePt t="408780" x="4233863" y="4273550"/>
          <p14:tracePt t="408794" x="4233863" y="4265613"/>
          <p14:tracePt t="408801" x="4225925" y="4265613"/>
          <p14:tracePt t="408809" x="4225925" y="4257675"/>
          <p14:tracePt t="408816" x="4225925" y="4249738"/>
          <p14:tracePt t="408837" x="4225925" y="4241800"/>
          <p14:tracePt t="408844" x="4217988" y="4241800"/>
          <p14:tracePt t="408865" x="4217988" y="4233863"/>
          <p14:tracePt t="408907" x="4217988" y="4225925"/>
          <p14:tracePt t="409283" x="4225925" y="4225925"/>
          <p14:tracePt t="409325" x="4233863" y="4225925"/>
          <p14:tracePt t="409687" x="4241800" y="4225925"/>
          <p14:tracePt t="409779" x="4249738" y="4225925"/>
          <p14:tracePt t="409801" x="4249738" y="4233863"/>
          <p14:tracePt t="409815" x="4257675" y="4233863"/>
          <p14:tracePt t="409836" x="4265613" y="4241800"/>
          <p14:tracePt t="409843" x="4273550" y="4241800"/>
          <p14:tracePt t="409851" x="4281488" y="4241800"/>
          <p14:tracePt t="409858" x="4289425" y="4249738"/>
          <p14:tracePt t="409865" x="4305300" y="4249738"/>
          <p14:tracePt t="409872" x="4321175" y="4249738"/>
          <p14:tracePt t="409879" x="4360863" y="4249738"/>
          <p14:tracePt t="409885" x="4392613" y="4249738"/>
          <p14:tracePt t="409893" x="4495800" y="4265613"/>
          <p14:tracePt t="409900" x="4648200" y="4273550"/>
          <p14:tracePt t="409907" x="4799013" y="4273550"/>
          <p14:tracePt t="409915" x="4918075" y="4291013"/>
          <p14:tracePt t="409922" x="5070475" y="4322763"/>
          <p14:tracePt t="409929" x="5157788" y="4338638"/>
          <p14:tracePt t="409935" x="5221288" y="4354513"/>
          <p14:tracePt t="409942" x="5276850" y="4362450"/>
          <p14:tracePt t="409949" x="5300663" y="4378325"/>
          <p14:tracePt t="409957" x="5326063" y="4386263"/>
          <p14:tracePt t="409964" x="5334000" y="4386263"/>
          <p14:tracePt t="409978" x="5341938" y="4386263"/>
          <p14:tracePt t="409985" x="5349875" y="4394200"/>
          <p14:tracePt t="410048" x="5349875" y="4402138"/>
          <p14:tracePt t="410268" x="5341938" y="4394200"/>
          <p14:tracePt t="410282" x="5334000" y="4378325"/>
          <p14:tracePt t="410290" x="5326063" y="4378325"/>
          <p14:tracePt t="410296" x="5326063" y="4370388"/>
          <p14:tracePt t="410304" x="5318125" y="4370388"/>
          <p14:tracePt t="410311" x="5318125" y="4362450"/>
          <p14:tracePt t="410318" x="5310188" y="4354513"/>
          <p14:tracePt t="410332" x="5300663" y="4346575"/>
          <p14:tracePt t="410347" x="5300663" y="4338638"/>
          <p14:tracePt t="410361" x="5292725" y="4338638"/>
          <p14:tracePt t="410382" x="5292725" y="4330700"/>
          <p14:tracePt t="410396" x="5284788" y="4330700"/>
          <p14:tracePt t="410402" x="5284788" y="4322763"/>
          <p14:tracePt t="410432" x="5268913" y="4314825"/>
          <p14:tracePt t="410453" x="5260975" y="4314825"/>
          <p14:tracePt t="410467" x="5245100" y="4314825"/>
          <p14:tracePt t="410474" x="5245100" y="4306888"/>
          <p14:tracePt t="410482" x="5237163" y="4306888"/>
          <p14:tracePt t="410489" x="5221288" y="4298950"/>
          <p14:tracePt t="410502" x="5213350" y="4298950"/>
          <p14:tracePt t="410509" x="5205413" y="4298950"/>
          <p14:tracePt t="410516" x="5197475" y="4298950"/>
          <p14:tracePt t="410524" x="5197475" y="4291013"/>
          <p14:tracePt t="410532" x="5189538" y="4291013"/>
          <p14:tracePt t="410545" x="5181600" y="4291013"/>
          <p14:tracePt t="410559" x="5173663" y="4291013"/>
          <p14:tracePt t="410566" x="5165725" y="4291013"/>
          <p14:tracePt t="410601" x="5157788" y="4291013"/>
          <p14:tracePt t="410991" x="5149850" y="4281488"/>
          <p14:tracePt t="411006" x="5141913" y="4273550"/>
          <p14:tracePt t="411019" x="5133975" y="4265613"/>
          <p14:tracePt t="411056" x="5126038" y="4257675"/>
          <p14:tracePt t="411076" x="5126038" y="4249738"/>
          <p14:tracePt t="411090" x="5126038" y="4241800"/>
          <p14:tracePt t="412260" x="5237163" y="4265613"/>
          <p14:tracePt t="412267" x="5453063" y="4330700"/>
          <p14:tracePt t="412274" x="5540375" y="4362450"/>
          <p14:tracePt t="412281" x="5627688" y="4394200"/>
          <p14:tracePt t="412288" x="5692775" y="4410075"/>
          <p14:tracePt t="412295" x="5732463" y="4433888"/>
          <p14:tracePt t="412303" x="5780088" y="4441825"/>
          <p14:tracePt t="412310" x="5811838" y="4465638"/>
          <p14:tracePt t="412316" x="5851525" y="4481513"/>
          <p14:tracePt t="412324" x="5867400" y="4481513"/>
          <p14:tracePt t="412331" x="5883275" y="4489450"/>
          <p14:tracePt t="412338" x="5891213" y="4497388"/>
          <p14:tracePt t="412578" x="5994400" y="4465638"/>
          <p14:tracePt t="412586" x="6083300" y="4433888"/>
          <p14:tracePt t="412593" x="6170613" y="4410075"/>
          <p14:tracePt t="412601" x="6234113" y="4394200"/>
          <p14:tracePt t="412612" x="6289675" y="4386263"/>
          <p14:tracePt t="412617" x="6337300" y="4370388"/>
          <p14:tracePt t="412624" x="6369050" y="4370388"/>
          <p14:tracePt t="412633" x="6392863" y="4362450"/>
          <p14:tracePt t="412639" x="6410325" y="4354513"/>
          <p14:tracePt t="412649" x="6426200" y="4354513"/>
          <p14:tracePt t="412655" x="6442075" y="4354513"/>
          <p14:tracePt t="412666" x="6450013" y="4354513"/>
          <p14:tracePt t="412672" x="6457950" y="4346575"/>
          <p14:tracePt t="412678" x="6465888" y="4346575"/>
          <p14:tracePt t="412696" x="6481763" y="4346575"/>
          <p14:tracePt t="412702" x="6481763" y="4338638"/>
          <p14:tracePt t="412711" x="6489700" y="4338638"/>
          <p14:tracePt t="412718" x="6497638" y="4338638"/>
          <p14:tracePt t="412728" x="6497638" y="4330700"/>
          <p14:tracePt t="412736" x="6513513" y="4330700"/>
          <p14:tracePt t="412743" x="6529388" y="4330700"/>
          <p14:tracePt t="412750" x="6529388" y="4322763"/>
          <p14:tracePt t="412758" x="6545263" y="4322763"/>
          <p14:tracePt t="412765" x="6553200" y="4314825"/>
          <p14:tracePt t="412772" x="6569075" y="4306888"/>
          <p14:tracePt t="412780" x="6584950" y="4298950"/>
          <p14:tracePt t="412786" x="6608763" y="4291013"/>
          <p14:tracePt t="412793" x="6632575" y="4273550"/>
          <p14:tracePt t="412799" x="6656388" y="4273550"/>
          <p14:tracePt t="412807" x="6688138" y="4257675"/>
          <p14:tracePt t="412813" x="6719888" y="4249738"/>
          <p14:tracePt t="412821" x="6735763" y="4233863"/>
          <p14:tracePt t="412829" x="6777038" y="4225925"/>
          <p14:tracePt t="412835" x="6816725" y="4210050"/>
          <p14:tracePt t="412843" x="6832600" y="4202113"/>
          <p14:tracePt t="412849" x="6848475" y="4194175"/>
          <p14:tracePt t="412857" x="6864350" y="4186238"/>
          <p14:tracePt t="412863" x="6872288" y="4178300"/>
          <p14:tracePt t="412871" x="6880225" y="4178300"/>
          <p14:tracePt t="412879" x="6888163" y="4170363"/>
          <p14:tracePt t="412893" x="6896100" y="4162425"/>
          <p14:tracePt t="412899" x="6904038" y="4162425"/>
          <p14:tracePt t="412906" x="6911975" y="4162425"/>
          <p14:tracePt t="412913" x="6911975" y="4154488"/>
          <p14:tracePt t="412921" x="6919913" y="4154488"/>
          <p14:tracePt t="412934" x="6927850" y="4154488"/>
          <p14:tracePt t="412942" x="6927850" y="4146550"/>
          <p14:tracePt t="412963" x="6935788" y="4146550"/>
          <p14:tracePt t="412970" x="6943725" y="4146550"/>
          <p14:tracePt t="413013" x="6951663" y="4146550"/>
          <p14:tracePt t="413119" x="6943725" y="4146550"/>
          <p14:tracePt t="413126" x="6935788" y="4146550"/>
          <p14:tracePt t="413140" x="6927850" y="4154488"/>
          <p14:tracePt t="413154" x="6919913" y="4154488"/>
          <p14:tracePt t="413163" x="6919913" y="4162425"/>
          <p14:tracePt t="413169" x="6911975" y="4162425"/>
          <p14:tracePt t="413176" x="6904038" y="4162425"/>
          <p14:tracePt t="413182" x="6904038" y="4170363"/>
          <p14:tracePt t="413204" x="6896100" y="4170363"/>
          <p14:tracePt t="413219" x="6896100" y="4178300"/>
          <p14:tracePt t="413239" x="6888163" y="4178300"/>
          <p14:tracePt t="413465" x="6888163" y="4186238"/>
          <p14:tracePt t="413501" x="6880225" y="4194175"/>
          <p14:tracePt t="413515" x="6872288" y="4194175"/>
          <p14:tracePt t="413530" x="6872288" y="4202113"/>
          <p14:tracePt t="413565" x="6872288" y="4210050"/>
          <p14:tracePt t="417329" x="6840538" y="4225925"/>
          <p14:tracePt t="417337" x="6824663" y="4241800"/>
          <p14:tracePt t="417345" x="6800850" y="4249738"/>
          <p14:tracePt t="417351" x="6751638" y="4281488"/>
          <p14:tracePt t="417358" x="6704013" y="4306888"/>
          <p14:tracePt t="417365" x="6640513" y="4346575"/>
          <p14:tracePt t="417372" x="6577013" y="4402138"/>
          <p14:tracePt t="417379" x="6481763" y="4465638"/>
          <p14:tracePt t="417386" x="6402388" y="4529138"/>
          <p14:tracePt t="417396" x="6345238" y="4560888"/>
          <p14:tracePt t="417401" x="6281738" y="4608513"/>
          <p14:tracePt t="417408" x="6218238" y="4665663"/>
          <p14:tracePt t="417416" x="6202363" y="4681538"/>
          <p14:tracePt t="422300" x="6194425" y="4681538"/>
          <p14:tracePt t="422307" x="6194425" y="4673600"/>
          <p14:tracePt t="422316" x="6194425" y="4665663"/>
          <p14:tracePt t="422325" x="6194425" y="4657725"/>
          <p14:tracePt t="422330" x="6186488" y="4657725"/>
          <p14:tracePt t="422342" x="6186488" y="4649788"/>
          <p14:tracePt t="422345" x="6178550" y="4641850"/>
          <p14:tracePt t="422354" x="6178550" y="4633913"/>
          <p14:tracePt t="422368" x="6178550" y="4624388"/>
          <p14:tracePt t="422375" x="6178550" y="4616450"/>
          <p14:tracePt t="422384" x="6170613" y="4608513"/>
          <p14:tracePt t="422398" x="6170613" y="4600575"/>
          <p14:tracePt t="422405" x="6170613" y="4592638"/>
          <p14:tracePt t="422421" x="6170613" y="4584700"/>
          <p14:tracePt t="422428" x="6162675" y="4576763"/>
          <p14:tracePt t="422452" x="6162675" y="4568825"/>
          <p14:tracePt t="422467" x="6162675" y="4560888"/>
          <p14:tracePt t="422483" x="6162675" y="4552950"/>
          <p14:tracePt t="422489" x="6162675" y="4545013"/>
          <p14:tracePt t="422505" x="6162675" y="4537075"/>
          <p14:tracePt t="422512" x="6162675" y="4529138"/>
          <p14:tracePt t="422529" x="6162675" y="4521200"/>
          <p14:tracePt t="422537" x="6162675" y="4513263"/>
          <p14:tracePt t="422544" x="6162675" y="4505325"/>
          <p14:tracePt t="422558" x="6162675" y="4497388"/>
          <p14:tracePt t="422567" x="6162675" y="4489450"/>
          <p14:tracePt t="422581" x="6154738" y="4481513"/>
          <p14:tracePt t="422596" x="6154738" y="4473575"/>
          <p14:tracePt t="422605" x="6146800" y="4473575"/>
          <p14:tracePt t="422612" x="6146800" y="4465638"/>
          <p14:tracePt t="422619" x="6146800" y="4457700"/>
          <p14:tracePt t="422635" x="6138863" y="4457700"/>
          <p14:tracePt t="422642" x="6138863" y="4449763"/>
          <p14:tracePt t="422658" x="6138863" y="4441825"/>
          <p14:tracePt t="422673" x="6138863" y="4433888"/>
          <p14:tracePt t="422698" x="6138863" y="4425950"/>
          <p14:tracePt t="422730" x="6138863" y="4418013"/>
          <p14:tracePt t="423077" x="6138863" y="4410075"/>
          <p14:tracePt t="423099" x="6146800" y="4410075"/>
          <p14:tracePt t="423107" x="6146800" y="4402138"/>
          <p14:tracePt t="432496" x="6034088" y="4402138"/>
          <p14:tracePt t="432504" x="5827713" y="4441825"/>
          <p14:tracePt t="432511" x="5659438" y="4489450"/>
          <p14:tracePt t="432519" x="5500688" y="4529138"/>
          <p14:tracePt t="432526" x="5389563" y="4568825"/>
          <p14:tracePt t="432534" x="5292725" y="4616450"/>
          <p14:tracePt t="432541" x="5197475" y="4649788"/>
          <p14:tracePt t="432549" x="5118100" y="4681538"/>
          <p14:tracePt t="432559" x="5046663" y="4713288"/>
          <p14:tracePt t="432565" x="4983163" y="4737100"/>
          <p14:tracePt t="432575" x="4933950" y="4760913"/>
          <p14:tracePt t="432582" x="4878388" y="4776788"/>
          <p14:tracePt t="432591" x="4830763" y="4792663"/>
          <p14:tracePt t="432597" x="4806950" y="4792663"/>
          <p14:tracePt t="432607" x="4783138" y="4800600"/>
          <p14:tracePt t="432614" x="4767263" y="4808538"/>
          <p14:tracePt t="432621" x="4743450" y="4816475"/>
          <p14:tracePt t="432629" x="4727575" y="4816475"/>
          <p14:tracePt t="432637" x="4703763" y="4824413"/>
          <p14:tracePt t="432644" x="4687888" y="4832350"/>
          <p14:tracePt t="432652" x="4664075" y="4832350"/>
          <p14:tracePt t="432660" x="4640263" y="4840288"/>
          <p14:tracePt t="432667" x="4624388" y="4840288"/>
          <p14:tracePt t="432674" x="4584700" y="4856163"/>
          <p14:tracePt t="432682" x="4543425" y="4864100"/>
          <p14:tracePt t="432689" x="4511675" y="4872038"/>
          <p14:tracePt t="432697" x="4479925" y="4887913"/>
          <p14:tracePt t="432704" x="4440238" y="4895850"/>
          <p14:tracePt t="432713" x="4392613" y="4903788"/>
          <p14:tracePt t="432719" x="4360863" y="4919663"/>
          <p14:tracePt t="432726" x="4313238" y="4935538"/>
          <p14:tracePt t="432735" x="4281488" y="4943475"/>
          <p14:tracePt t="432744" x="4257675" y="4959350"/>
          <p14:tracePt t="432751" x="4225925" y="4959350"/>
          <p14:tracePt t="432758" x="4200525" y="4967288"/>
          <p14:tracePt t="432766" x="4176713" y="4984750"/>
          <p14:tracePt t="432773" x="4160838" y="4984750"/>
          <p14:tracePt t="432781" x="4144963" y="4992688"/>
          <p14:tracePt t="432791" x="4129088" y="4992688"/>
          <p14:tracePt t="432797" x="4113213" y="4992688"/>
          <p14:tracePt t="432805" x="4105275" y="4992688"/>
          <p14:tracePt t="432812" x="4097338" y="5000625"/>
          <p14:tracePt t="432827" x="4089400" y="5000625"/>
          <p14:tracePt t="432835" x="4081463" y="5000625"/>
          <p14:tracePt t="432842" x="4073525" y="5000625"/>
          <p14:tracePt t="432851" x="4073525" y="5008563"/>
          <p14:tracePt t="432860" x="4065588" y="5008563"/>
          <p14:tracePt t="432880" x="4057650" y="5008563"/>
          <p14:tracePt t="432902" x="4049713" y="5008563"/>
          <p14:tracePt t="432909" x="4049713" y="5016500"/>
          <p14:tracePt t="432916" x="4041775" y="5016500"/>
          <p14:tracePt t="432930" x="4033838" y="5016500"/>
          <p14:tracePt t="432950" x="4033838" y="5024438"/>
          <p14:tracePt t="432958" x="4025900" y="5024438"/>
          <p14:tracePt t="432965" x="4017963" y="5024438"/>
          <p14:tracePt t="432981" x="4010025" y="5024438"/>
          <p14:tracePt t="433086" x="4010025" y="5032375"/>
          <p14:tracePt t="435872" x="3875088" y="5048250"/>
          <p14:tracePt t="435878" x="3667125" y="5072063"/>
          <p14:tracePt t="435885" x="3516313" y="5111750"/>
          <p14:tracePt t="435893" x="3395663" y="5135563"/>
          <p14:tracePt t="435900" x="3244850" y="5167313"/>
          <p14:tracePt t="435908" x="3149600" y="5175250"/>
          <p14:tracePt t="435915" x="3052763" y="5191125"/>
          <p14:tracePt t="435924" x="2973388" y="5199063"/>
          <p14:tracePt t="435932" x="2901950" y="5207000"/>
          <p14:tracePt t="435940" x="2814638" y="5207000"/>
          <p14:tracePt t="435948" x="2751138" y="5207000"/>
          <p14:tracePt t="435956" x="2686050" y="5207000"/>
          <p14:tracePt t="435964" x="2630488" y="5199063"/>
          <p14:tracePt t="435970" x="2606675" y="5191125"/>
          <p14:tracePt t="435980" x="2582863" y="5191125"/>
          <p14:tracePt t="435984" x="2574925" y="5183188"/>
          <p14:tracePt t="435993" x="2559050" y="5183188"/>
          <p14:tracePt t="436000" x="2543175" y="5175250"/>
          <p14:tracePt t="436013" x="2535238" y="5175250"/>
          <p14:tracePt t="436015" x="2519363" y="5167313"/>
          <p14:tracePt t="436022" x="2511425" y="5159375"/>
          <p14:tracePt t="436030" x="2503488" y="5159375"/>
          <p14:tracePt t="436037" x="2495550" y="5159375"/>
          <p14:tracePt t="436045" x="2487613" y="5159375"/>
          <p14:tracePt t="436052" x="2479675" y="5159375"/>
          <p14:tracePt t="436061" x="2471738" y="5151438"/>
          <p14:tracePt t="436068" x="2455863" y="5151438"/>
          <p14:tracePt t="436075" x="2447925" y="5143500"/>
          <p14:tracePt t="436082" x="2439988" y="5143500"/>
          <p14:tracePt t="436090" x="2424113" y="5143500"/>
          <p14:tracePt t="436097" x="2416175" y="5143500"/>
          <p14:tracePt t="436105" x="2408238" y="5143500"/>
          <p14:tracePt t="436112" x="2392363" y="5143500"/>
          <p14:tracePt t="436120" x="2392363" y="5151438"/>
          <p14:tracePt t="436128" x="2384425" y="5151438"/>
          <p14:tracePt t="436136" x="2366963" y="5151438"/>
          <p14:tracePt t="436150" x="2359025" y="5159375"/>
          <p14:tracePt t="436158" x="2343150" y="5167313"/>
          <p14:tracePt t="436165" x="2327275" y="5167313"/>
          <p14:tracePt t="436173" x="2311400" y="5175250"/>
          <p14:tracePt t="436180" x="2287588" y="5191125"/>
          <p14:tracePt t="436189" x="2263775" y="5191125"/>
          <p14:tracePt t="436195" x="2232025" y="5207000"/>
          <p14:tracePt t="436203" x="2208213" y="5222875"/>
          <p14:tracePt t="436211" x="2168525" y="5230813"/>
          <p14:tracePt t="436220" x="2136775" y="5246688"/>
          <p14:tracePt t="436227" x="2112963" y="5262563"/>
          <p14:tracePt t="436234" x="2081213" y="5270500"/>
          <p14:tracePt t="436242" x="2057400" y="5278438"/>
          <p14:tracePt t="436252" x="2041525" y="5286375"/>
          <p14:tracePt t="436258" x="2025650" y="5286375"/>
          <p14:tracePt t="436265" x="2008188" y="5294313"/>
          <p14:tracePt t="436272" x="2000250" y="5294313"/>
          <p14:tracePt t="436280" x="1992313" y="5294313"/>
          <p14:tracePt t="436290" x="1984375" y="5294313"/>
          <p14:tracePt t="436296" x="1968500" y="5294313"/>
          <p14:tracePt t="436304" x="1960563" y="5294313"/>
          <p14:tracePt t="436311" x="1952625" y="5294313"/>
          <p14:tracePt t="436319" x="1944688" y="5294313"/>
          <p14:tracePt t="436327" x="1936750" y="5294313"/>
          <p14:tracePt t="436334" x="1928813" y="5294313"/>
          <p14:tracePt t="436342" x="1920875" y="5294313"/>
          <p14:tracePt t="436349" x="1912938" y="5294313"/>
          <p14:tracePt t="436357" x="1905000" y="5294313"/>
          <p14:tracePt t="436364" x="1897063" y="5294313"/>
          <p14:tracePt t="436372" x="1889125" y="5294313"/>
          <p14:tracePt t="436379" x="1889125" y="5286375"/>
          <p14:tracePt t="436387" x="1881188" y="5286375"/>
          <p14:tracePt t="436395" x="1873250" y="5278438"/>
          <p14:tracePt t="436402" x="1865313" y="5278438"/>
          <p14:tracePt t="436424" x="1857375" y="5278438"/>
          <p14:tracePt t="446531" x="1865313" y="5262563"/>
          <p14:tracePt t="446538" x="1984375" y="5214938"/>
          <p14:tracePt t="446546" x="2120900" y="5151438"/>
          <p14:tracePt t="446553" x="2408238" y="5056188"/>
          <p14:tracePt t="446559" x="2606675" y="4976813"/>
          <p14:tracePt t="446566" x="2709863" y="4935538"/>
          <p14:tracePt t="446573" x="2838450" y="4879975"/>
          <p14:tracePt t="446580" x="2894013" y="4856163"/>
          <p14:tracePt t="446588" x="2973388" y="4824413"/>
          <p14:tracePt t="446594" x="3036888" y="4792663"/>
          <p14:tracePt t="446602" x="3117850" y="4752975"/>
          <p14:tracePt t="446609" x="3197225" y="4713288"/>
          <p14:tracePt t="446616" x="3292475" y="4665663"/>
          <p14:tracePt t="446623" x="3340100" y="4633913"/>
          <p14:tracePt t="446631" x="3395663" y="4600575"/>
          <p14:tracePt t="446639" x="3476625" y="4560888"/>
          <p14:tracePt t="446644" x="3524250" y="4537075"/>
          <p14:tracePt t="446652" x="3571875" y="4513263"/>
          <p14:tracePt t="446659" x="3619500" y="4497388"/>
          <p14:tracePt t="446666" x="3635375" y="4481513"/>
          <p14:tracePt t="446672" x="3651250" y="4473575"/>
          <p14:tracePt t="446680" x="3667125" y="4465638"/>
          <p14:tracePt t="446695" x="3683000" y="4457700"/>
          <p14:tracePt t="446702" x="3690938" y="4449763"/>
          <p14:tracePt t="446709" x="3698875" y="4441825"/>
          <p14:tracePt t="446716" x="3706813" y="4433888"/>
          <p14:tracePt t="446723" x="3714750" y="4425950"/>
          <p14:tracePt t="446730" x="3722688" y="4418013"/>
          <p14:tracePt t="446738" x="3746500" y="4386263"/>
          <p14:tracePt t="446744" x="3746500" y="4370388"/>
          <p14:tracePt t="446752" x="3770313" y="4354513"/>
          <p14:tracePt t="446758" x="3778250" y="4330700"/>
          <p14:tracePt t="446765" x="3786188" y="4314825"/>
          <p14:tracePt t="446772" x="3794125" y="4291013"/>
          <p14:tracePt t="446780" x="3802063" y="4281488"/>
          <p14:tracePt t="446786" x="3802063" y="4273550"/>
          <p14:tracePt t="446793" x="3810000" y="4249738"/>
          <p14:tracePt t="446802" x="3810000" y="4241800"/>
          <p14:tracePt t="446809" x="3810000" y="4233863"/>
          <p14:tracePt t="446815" x="3810000" y="4217988"/>
          <p14:tracePt t="446830" x="3810000" y="4202113"/>
          <p14:tracePt t="446837" x="3810000" y="4194175"/>
          <p14:tracePt t="446843" x="3810000" y="4178300"/>
          <p14:tracePt t="446858" x="3802063" y="4162425"/>
          <p14:tracePt t="446865" x="3794125" y="4154488"/>
          <p14:tracePt t="446871" x="3794125" y="4138613"/>
          <p14:tracePt t="446879" x="3770313" y="4130675"/>
          <p14:tracePt t="446885" x="3770313" y="4114800"/>
          <p14:tracePt t="446893" x="3754438" y="4106863"/>
          <p14:tracePt t="446899" x="3730625" y="4098925"/>
          <p14:tracePt t="446907" x="3714750" y="4098925"/>
          <p14:tracePt t="446914" x="3698875" y="4083050"/>
          <p14:tracePt t="446921" x="3683000" y="4075113"/>
          <p14:tracePt t="446929" x="3667125" y="4075113"/>
          <p14:tracePt t="446935" x="3651250" y="4075113"/>
          <p14:tracePt t="446943" x="3627438" y="4067175"/>
          <p14:tracePt t="446957" x="3619500" y="4059238"/>
          <p14:tracePt t="446964" x="3603625" y="4059238"/>
          <p14:tracePt t="446978" x="3595688" y="4059238"/>
          <p14:tracePt t="446985" x="3587750" y="4059238"/>
          <p14:tracePt t="446992" x="3579813" y="4059238"/>
          <p14:tracePt t="447014" x="3571875" y="4059238"/>
          <p14:tracePt t="447540" x="3556000" y="4059238"/>
          <p14:tracePt t="447548" x="3532188" y="4075113"/>
          <p14:tracePt t="447554" x="3516313" y="4098925"/>
          <p14:tracePt t="447562" x="3500438" y="4106863"/>
          <p14:tracePt t="447570" x="3484563" y="4122738"/>
          <p14:tracePt t="447577" x="3476625" y="4130675"/>
          <p14:tracePt t="447585" x="3459163" y="4138613"/>
          <p14:tracePt t="447592" x="3459163" y="4146550"/>
          <p14:tracePt t="447600" x="3451225" y="4154488"/>
          <p14:tracePt t="447607" x="3443288" y="4162425"/>
          <p14:tracePt t="447615" x="3435350" y="4162425"/>
          <p14:tracePt t="447622" x="3435350" y="4170363"/>
          <p14:tracePt t="447630" x="3427413" y="4170363"/>
          <p14:tracePt t="447638" x="3419475" y="4178300"/>
          <p14:tracePt t="447645" x="3411538" y="4178300"/>
          <p14:tracePt t="447653" x="3411538" y="4186238"/>
          <p14:tracePt t="447669" x="3403600" y="4186238"/>
          <p14:tracePt t="447675" x="3403600" y="4194175"/>
          <p14:tracePt t="447685" x="3395663" y="4194175"/>
          <p14:tracePt t="447693" x="3395663" y="4202113"/>
          <p14:tracePt t="447709" x="3387725" y="4210050"/>
          <p14:tracePt t="447721" x="3379788" y="4210050"/>
          <p14:tracePt t="447729" x="3371850" y="4217988"/>
          <p14:tracePt t="447743" x="3363913" y="4217988"/>
          <p14:tracePt t="447750" x="3363913" y="4225925"/>
          <p14:tracePt t="447756" x="3355975" y="4225925"/>
          <p14:tracePt t="447764" x="3355975" y="4233863"/>
          <p14:tracePt t="447771" x="3348038" y="4233863"/>
          <p14:tracePt t="447779" x="3340100" y="4241800"/>
          <p14:tracePt t="447793" x="3332163" y="4241800"/>
          <p14:tracePt t="447813" x="3324225" y="4249738"/>
          <p14:tracePt t="447848" x="3316288" y="4257675"/>
          <p14:tracePt t="447864" x="3308350" y="4257675"/>
          <p14:tracePt t="447884" x="3308350" y="4265613"/>
          <p14:tracePt t="447892" x="3308350" y="4273550"/>
          <p14:tracePt t="447906" x="3300413" y="4273550"/>
          <p14:tracePt t="447913" x="3300413" y="4281488"/>
          <p14:tracePt t="458013" x="3268663" y="4291013"/>
          <p14:tracePt t="458021" x="3189288" y="4314825"/>
          <p14:tracePt t="458028" x="3092450" y="4346575"/>
          <p14:tracePt t="458036" x="2981325" y="4370388"/>
          <p14:tracePt t="458043" x="2886075" y="4386263"/>
          <p14:tracePt t="458053" x="2790825" y="4402138"/>
          <p14:tracePt t="458061" x="2701925" y="4418013"/>
          <p14:tracePt t="458068" x="2638425" y="4425950"/>
          <p14:tracePt t="458084" x="2566988" y="4433888"/>
          <p14:tracePt t="458090" x="2487613" y="4433888"/>
          <p14:tracePt t="458097" x="2439988" y="4433888"/>
          <p14:tracePt t="458103" x="2392363" y="4433888"/>
          <p14:tracePt t="458111" x="2366963" y="4425950"/>
          <p14:tracePt t="458119" x="2335213" y="4425950"/>
          <p14:tracePt t="458126" x="2311400" y="4418013"/>
          <p14:tracePt t="458133" x="2295525" y="4410075"/>
          <p14:tracePt t="458140" x="2271713" y="4410075"/>
          <p14:tracePt t="458147" x="2263775" y="4410075"/>
          <p14:tracePt t="458154" x="2255838" y="4402138"/>
          <p14:tracePt t="458161" x="2239963" y="4394200"/>
          <p14:tracePt t="458167" x="2232025" y="4394200"/>
          <p14:tracePt t="458177" x="2224088" y="4394200"/>
          <p14:tracePt t="458183" x="2208213" y="4386263"/>
          <p14:tracePt t="458189" x="2200275" y="4386263"/>
          <p14:tracePt t="458203" x="2184400" y="4378325"/>
          <p14:tracePt t="458209" x="2168525" y="4370388"/>
          <p14:tracePt t="458218" x="2160588" y="4362450"/>
          <p14:tracePt t="458225" x="2144713" y="4362450"/>
          <p14:tracePt t="458232" x="2136775" y="4354513"/>
          <p14:tracePt t="458239" x="2128838" y="4346575"/>
          <p14:tracePt t="458247" x="2112963" y="4346575"/>
          <p14:tracePt t="458253" x="2105025" y="4346575"/>
          <p14:tracePt t="458259" x="2097088" y="4346575"/>
          <p14:tracePt t="458267" x="2081213" y="4346575"/>
          <p14:tracePt t="458275" x="2073275" y="4346575"/>
          <p14:tracePt t="458282" x="2065338" y="4346575"/>
          <p14:tracePt t="458289" x="2057400" y="4346575"/>
          <p14:tracePt t="458295" x="2049463" y="4346575"/>
          <p14:tracePt t="458303" x="2041525" y="4346575"/>
          <p14:tracePt t="458309" x="2033588" y="4346575"/>
          <p14:tracePt t="458317" x="2025650" y="4346575"/>
          <p14:tracePt t="458325" x="2017713" y="4346575"/>
          <p14:tracePt t="458332" x="2000250" y="4346575"/>
          <p14:tracePt t="458337" x="1992313" y="4346575"/>
          <p14:tracePt t="458345" x="1984375" y="4354513"/>
          <p14:tracePt t="458352" x="1976438" y="4354513"/>
          <p14:tracePt t="458359" x="1968500" y="4354513"/>
          <p14:tracePt t="458367" x="1952625" y="4354513"/>
          <p14:tracePt t="458374" x="1944688" y="4354513"/>
          <p14:tracePt t="458381" x="1936750" y="4354513"/>
          <p14:tracePt t="458388" x="1928813" y="4362450"/>
          <p14:tracePt t="458395" x="1912938" y="4370388"/>
          <p14:tracePt t="458409" x="1905000" y="4370388"/>
          <p14:tracePt t="458416" x="1897063" y="4370388"/>
          <p14:tracePt t="458424" x="1889125" y="4370388"/>
          <p14:tracePt t="458437" x="1873250" y="4378325"/>
          <p14:tracePt t="458451" x="1865313" y="4378325"/>
          <p14:tracePt t="458473" x="1857375" y="4378325"/>
          <p14:tracePt t="458488" x="1849438" y="4378325"/>
          <p14:tracePt t="458502" x="1841500" y="4378325"/>
          <p14:tracePt t="458806" x="1833563" y="4378325"/>
          <p14:tracePt t="458813" x="1817688" y="4378325"/>
          <p14:tracePt t="458821" x="1809750" y="4378325"/>
          <p14:tracePt t="458827" x="1801813" y="4378325"/>
          <p14:tracePt t="458833" x="1785938" y="4386263"/>
          <p14:tracePt t="458842" x="1770063" y="4386263"/>
          <p14:tracePt t="458848" x="1754188" y="4394200"/>
          <p14:tracePt t="458855" x="1738313" y="4402138"/>
          <p14:tracePt t="458862" x="1714500" y="4402138"/>
          <p14:tracePt t="458869" x="1682750" y="4402138"/>
          <p14:tracePt t="458877" x="1641475" y="4410075"/>
          <p14:tracePt t="458884" x="1617663" y="4410075"/>
          <p14:tracePt t="458890" x="1593850" y="4418013"/>
          <p14:tracePt t="458897" x="1562100" y="4425950"/>
          <p14:tracePt t="458904" x="1538288" y="4425950"/>
          <p14:tracePt t="458912" x="1530350" y="4425950"/>
          <p14:tracePt t="458918" x="1506538" y="4433888"/>
          <p14:tracePt t="458927" x="1482725" y="4433888"/>
          <p14:tracePt t="458933" x="1466850" y="4433888"/>
          <p14:tracePt t="458942" x="1443038" y="4433888"/>
          <p14:tracePt t="458947" x="1419225" y="4433888"/>
          <p14:tracePt t="458955" x="1403350" y="4433888"/>
          <p14:tracePt t="458962" x="1395413" y="4433888"/>
          <p14:tracePt t="458970" x="1371600" y="4433888"/>
          <p14:tracePt t="458978" x="1355725" y="4433888"/>
          <p14:tracePt t="458984" x="1339850" y="4425950"/>
          <p14:tracePt t="458993" x="1323975" y="4425950"/>
          <p14:tracePt t="459014" x="1284288" y="4418013"/>
          <p14:tracePt t="459019" x="1274763" y="4410075"/>
          <p14:tracePt t="459028" x="1258888" y="4410075"/>
          <p14:tracePt t="459032" x="1250950" y="4410075"/>
          <p14:tracePt t="459039" x="1243013" y="4410075"/>
          <p14:tracePt t="459048" x="1235075" y="4402138"/>
          <p14:tracePt t="459054" x="1219200" y="4402138"/>
          <p14:tracePt t="459061" x="1211263" y="4394200"/>
          <p14:tracePt t="459077" x="1195388" y="4394200"/>
          <p14:tracePt t="459082" x="1187450" y="4394200"/>
          <p14:tracePt t="459089" x="1179513" y="4394200"/>
          <p14:tracePt t="459096" x="1171575" y="4394200"/>
          <p14:tracePt t="459103" x="1163638" y="4394200"/>
          <p14:tracePt t="459110" x="1155700" y="4394200"/>
          <p14:tracePt t="459118" x="1139825" y="4394200"/>
          <p14:tracePt t="459125" x="1131888" y="4386263"/>
          <p14:tracePt t="459132" x="1116013" y="4386263"/>
          <p14:tracePt t="459140" x="1108075" y="4386263"/>
          <p14:tracePt t="459146" x="1092200" y="4386263"/>
          <p14:tracePt t="459153" x="1076325" y="4386263"/>
          <p14:tracePt t="459160" x="1060450" y="4386263"/>
          <p14:tracePt t="459167" x="1052513" y="4386263"/>
          <p14:tracePt t="459175" x="1036638" y="4386263"/>
          <p14:tracePt t="459181" x="1020763" y="4386263"/>
          <p14:tracePt t="459191" x="1012825" y="4386263"/>
          <p14:tracePt t="459196" x="1004888" y="4386263"/>
          <p14:tracePt t="459203" x="996950" y="4386263"/>
          <p14:tracePt t="459210" x="981075" y="4386263"/>
          <p14:tracePt t="459217" x="973138" y="4386263"/>
          <p14:tracePt t="459225" x="965200" y="4386263"/>
          <p14:tracePt t="459232" x="957263" y="4386263"/>
          <p14:tracePt t="459239" x="949325" y="4386263"/>
          <p14:tracePt t="459245" x="941388" y="4386263"/>
          <p14:tracePt t="459252" x="933450" y="4386263"/>
          <p14:tracePt t="459260" x="925513" y="4386263"/>
          <p14:tracePt t="459267" x="917575" y="4386263"/>
          <p14:tracePt t="459281" x="900113" y="4386263"/>
          <p14:tracePt t="459295" x="892175" y="4386263"/>
          <p14:tracePt t="459310" x="884238" y="4386263"/>
          <p14:tracePt t="459824" x="876300" y="4386263"/>
          <p14:tracePt t="459831" x="852488" y="4402138"/>
          <p14:tracePt t="459838" x="844550" y="4410075"/>
          <p14:tracePt t="459849" x="836613" y="4425950"/>
          <p14:tracePt t="459855" x="828675" y="4425950"/>
          <p14:tracePt t="459863" x="820738" y="4433888"/>
          <p14:tracePt t="459872" x="820738" y="4441825"/>
          <p14:tracePt t="459878" x="812800" y="4441825"/>
          <p14:tracePt t="459885" x="812800" y="4449763"/>
          <p14:tracePt t="459893" x="804863" y="4449763"/>
          <p14:tracePt t="459902" x="796925" y="4449763"/>
          <p14:tracePt t="459911" x="796925" y="4457700"/>
          <p14:tracePt t="459931" x="788988" y="4457700"/>
          <p14:tracePt t="459948" x="788988" y="4465638"/>
          <p14:tracePt t="459970" x="781050" y="4465638"/>
          <p14:tracePt t="459977" x="781050" y="4473575"/>
          <p14:tracePt t="474047" x="828675" y="4497388"/>
          <p14:tracePt t="474055" x="925513" y="4537075"/>
          <p14:tracePt t="474065" x="1020763" y="4568825"/>
          <p14:tracePt t="474071" x="1108075" y="4584700"/>
          <p14:tracePt t="474080" x="1187450" y="4592638"/>
          <p14:tracePt t="474086" x="1250950" y="4592638"/>
          <p14:tracePt t="474093" x="1292225" y="4592638"/>
          <p14:tracePt t="474101" x="1331913" y="4592638"/>
          <p14:tracePt t="474109" x="1371600" y="4592638"/>
          <p14:tracePt t="474116" x="1403350" y="4592638"/>
          <p14:tracePt t="474123" x="1435100" y="4584700"/>
          <p14:tracePt t="474132" x="1458913" y="4576763"/>
          <p14:tracePt t="474138" x="1498600" y="4560888"/>
          <p14:tracePt t="474148" x="1554163" y="4537075"/>
          <p14:tracePt t="474155" x="1601788" y="4505325"/>
          <p14:tracePt t="474165" x="1651000" y="4489450"/>
          <p14:tracePt t="474169" x="1698625" y="4457700"/>
          <p14:tracePt t="474177" x="1738313" y="4425950"/>
          <p14:tracePt t="474185" x="1762125" y="4418013"/>
          <p14:tracePt t="474193" x="1778000" y="4402138"/>
          <p14:tracePt t="474200" x="1793875" y="4394200"/>
          <p14:tracePt t="474208" x="1809750" y="4378325"/>
          <p14:tracePt t="474215" x="1817688" y="4370388"/>
          <p14:tracePt t="474222" x="1833563" y="4362450"/>
          <p14:tracePt t="474237" x="1841500" y="4354513"/>
          <p14:tracePt t="474252" x="1857375" y="4346575"/>
          <p14:tracePt t="474259" x="1857375" y="4338638"/>
          <p14:tracePt t="474267" x="1865313" y="4338638"/>
          <p14:tracePt t="474274" x="1873250" y="4330700"/>
          <p14:tracePt t="474289" x="1881188" y="4322763"/>
          <p14:tracePt t="474296" x="1897063" y="4314825"/>
          <p14:tracePt t="474305" x="1905000" y="4306888"/>
          <p14:tracePt t="474312" x="1920875" y="4291013"/>
          <p14:tracePt t="474319" x="1928813" y="4291013"/>
          <p14:tracePt t="474328" x="1944688" y="4273550"/>
          <p14:tracePt t="474334" x="1960563" y="4265613"/>
          <p14:tracePt t="474343" x="1984375" y="4257675"/>
          <p14:tracePt t="474349" x="2000250" y="4249738"/>
          <p14:tracePt t="474358" x="2017713" y="4233863"/>
          <p14:tracePt t="474364" x="2033588" y="4225925"/>
          <p14:tracePt t="474373" x="2057400" y="4217988"/>
          <p14:tracePt t="474379" x="2073275" y="4210050"/>
          <p14:tracePt t="474388" x="2097088" y="4202113"/>
          <p14:tracePt t="474395" x="2105025" y="4194175"/>
          <p14:tracePt t="474403" x="2128838" y="4186238"/>
          <p14:tracePt t="474410" x="2136775" y="4178300"/>
          <p14:tracePt t="474418" x="2144713" y="4178300"/>
          <p14:tracePt t="474425" x="2152650" y="4178300"/>
          <p14:tracePt t="474433" x="2160588" y="4178300"/>
          <p14:tracePt t="474441" x="2168525" y="4178300"/>
          <p14:tracePt t="474447" x="2176463" y="4170363"/>
          <p14:tracePt t="474463" x="2184400" y="4170363"/>
          <p14:tracePt t="474479" x="2200275" y="4170363"/>
          <p14:tracePt t="474485" x="2200275" y="4162425"/>
          <p14:tracePt t="474493" x="2208213" y="4162425"/>
          <p14:tracePt t="474500" x="2216150" y="4154488"/>
          <p14:tracePt t="474508" x="2224088" y="4154488"/>
          <p14:tracePt t="474524" x="2232025" y="4154488"/>
          <p14:tracePt t="474531" x="2239963" y="4154488"/>
          <p14:tracePt t="474539" x="2247900" y="4146550"/>
          <p14:tracePt t="474562" x="2255838" y="4146550"/>
          <p14:tracePt t="474579" x="2255838" y="4138613"/>
          <p14:tracePt t="474592" x="2263775" y="4138613"/>
          <p14:tracePt t="474599" x="2263775" y="4130675"/>
          <p14:tracePt t="491747" x="2232025" y="4162425"/>
          <p14:tracePt t="491754" x="2216150" y="4178300"/>
          <p14:tracePt t="491761" x="2184400" y="4210050"/>
          <p14:tracePt t="491770" x="2152650" y="4241800"/>
          <p14:tracePt t="491776" x="2128838" y="4281488"/>
          <p14:tracePt t="491784" x="2097088" y="4330700"/>
          <p14:tracePt t="491792" x="2065338" y="4370388"/>
          <p14:tracePt t="491799" x="2033588" y="4418013"/>
          <p14:tracePt t="491807" x="2000250" y="4457700"/>
          <p14:tracePt t="491815" x="1968500" y="4505325"/>
          <p14:tracePt t="491822" x="1944688" y="4545013"/>
          <p14:tracePt t="491831" x="1912938" y="4568825"/>
          <p14:tracePt t="491837" x="1897063" y="4608513"/>
          <p14:tracePt t="491844" x="1873250" y="4633913"/>
          <p14:tracePt t="491852" x="1857375" y="4657725"/>
          <p14:tracePt t="491861" x="1833563" y="4681538"/>
          <p14:tracePt t="491870" x="1817688" y="4705350"/>
          <p14:tracePt t="491875" x="1801813" y="4729163"/>
          <p14:tracePt t="491882" x="1793875" y="4737100"/>
          <p14:tracePt t="491890" x="1778000" y="4752975"/>
          <p14:tracePt t="491898" x="1770063" y="4768850"/>
          <p14:tracePt t="491905" x="1762125" y="4784725"/>
          <p14:tracePt t="491915" x="1754188" y="4792663"/>
          <p14:tracePt t="491921" x="1738313" y="4816475"/>
          <p14:tracePt t="491928" x="1730375" y="4824413"/>
          <p14:tracePt t="491936" x="1722438" y="4840288"/>
          <p14:tracePt t="491944" x="1714500" y="4856163"/>
          <p14:tracePt t="491950" x="1698625" y="4872038"/>
          <p14:tracePt t="491958" x="1690688" y="4879975"/>
          <p14:tracePt t="491965" x="1682750" y="4903788"/>
          <p14:tracePt t="491973" x="1666875" y="4911725"/>
          <p14:tracePt t="491982" x="1666875" y="4919663"/>
          <p14:tracePt t="491989" x="1658938" y="4935538"/>
          <p14:tracePt t="492000" x="1651000" y="4943475"/>
          <p14:tracePt t="492006" x="1641475" y="4951413"/>
          <p14:tracePt t="492012" x="1633538" y="4959350"/>
          <p14:tracePt t="492020" x="1625600" y="4967288"/>
          <p14:tracePt t="492027" x="1617663" y="4984750"/>
          <p14:tracePt t="492034" x="1617663" y="4992688"/>
          <p14:tracePt t="492042" x="1601788" y="5000625"/>
          <p14:tracePt t="492049" x="1593850" y="5024438"/>
          <p14:tracePt t="492057" x="1577975" y="5040313"/>
          <p14:tracePt t="492067" x="1562100" y="5056188"/>
          <p14:tracePt t="492073" x="1554163" y="5080000"/>
          <p14:tracePt t="492080" x="1530350" y="5087938"/>
          <p14:tracePt t="492087" x="1514475" y="5103813"/>
          <p14:tracePt t="492095" x="1498600" y="5127625"/>
          <p14:tracePt t="492102" x="1474788" y="5143500"/>
          <p14:tracePt t="492110" x="1458913" y="5159375"/>
          <p14:tracePt t="492119" x="1450975" y="5175250"/>
          <p14:tracePt t="492125" x="1427163" y="5199063"/>
          <p14:tracePt t="492134" x="1419225" y="5214938"/>
          <p14:tracePt t="492143" x="1395413" y="5230813"/>
          <p14:tracePt t="492150" x="1379538" y="5254625"/>
          <p14:tracePt t="492157" x="1371600" y="5262563"/>
          <p14:tracePt t="492165" x="1355725" y="5270500"/>
          <p14:tracePt t="492172" x="1347788" y="5294313"/>
          <p14:tracePt t="492178" x="1331913" y="5302250"/>
          <p14:tracePt t="492186" x="1323975" y="5319713"/>
          <p14:tracePt t="492193" x="1316038" y="5327650"/>
          <p14:tracePt t="492199" x="1308100" y="5335588"/>
          <p14:tracePt t="492207" x="1300163" y="5343525"/>
          <p14:tracePt t="492215" x="1292225" y="5351463"/>
          <p14:tracePt t="492228" x="1274763" y="5367338"/>
          <p14:tracePt t="492235" x="1266825" y="5375275"/>
          <p14:tracePt t="492242" x="1258888" y="5383213"/>
          <p14:tracePt t="492251" x="1250950" y="5391150"/>
          <p14:tracePt t="492265" x="1235075" y="5407025"/>
          <p14:tracePt t="492278" x="1219200" y="5422900"/>
          <p14:tracePt t="492293" x="1211263" y="5430838"/>
          <p14:tracePt t="492299" x="1211263" y="5438775"/>
          <p14:tracePt t="492307" x="1195388" y="5446713"/>
          <p14:tracePt t="492320" x="1187450" y="5454650"/>
          <p14:tracePt t="492328" x="1187450" y="5462588"/>
          <p14:tracePt t="492334" x="1179513" y="5470525"/>
          <p14:tracePt t="492342" x="1171575" y="5478463"/>
          <p14:tracePt t="492348" x="1163638" y="5486400"/>
          <p14:tracePt t="492356" x="1155700" y="5502275"/>
          <p14:tracePt t="492370" x="1155700" y="5518150"/>
          <p14:tracePt t="492377" x="1147763" y="5518150"/>
          <p14:tracePt t="492383" x="1147763" y="5526088"/>
          <p14:tracePt t="492392" x="1139825" y="5534025"/>
          <p14:tracePt t="492398" x="1139825" y="5541963"/>
          <p14:tracePt t="492406" x="1131888" y="5549900"/>
          <p14:tracePt t="492419" x="1131888" y="5557838"/>
          <p14:tracePt t="492427" x="1131888" y="5565775"/>
          <p14:tracePt t="492448" x="1123950" y="5573713"/>
          <p14:tracePt t="492462" x="1123950" y="5581650"/>
          <p14:tracePt t="492477" x="1116013" y="5581650"/>
          <p14:tracePt t="492483" x="1116013" y="5589588"/>
          <p14:tracePt t="492490" x="1116013" y="5597525"/>
          <p14:tracePt t="492512" x="1116013" y="5605463"/>
          <p14:tracePt t="492540" x="1116013" y="5613400"/>
          <p14:tracePt t="492554" x="1108075" y="5613400"/>
          <p14:tracePt t="492561" x="1100138" y="5621338"/>
          <p14:tracePt t="492576" x="1100138" y="5629275"/>
          <p14:tracePt t="492583" x="1092200" y="5629275"/>
          <p14:tracePt t="492597" x="1092200" y="5637213"/>
          <p14:tracePt t="492604" x="1084263" y="5645150"/>
          <p14:tracePt t="492613" x="1084263" y="5653088"/>
          <p14:tracePt t="492621" x="1076325" y="5653088"/>
          <p14:tracePt t="492624" x="1068388" y="5662613"/>
          <p14:tracePt t="492640" x="1060450" y="5678488"/>
          <p14:tracePt t="492653" x="1052513" y="5686425"/>
          <p14:tracePt t="492667" x="1052513" y="5694363"/>
          <p14:tracePt t="492675" x="1044575" y="5694363"/>
          <p14:tracePt t="492681" x="1036638" y="5702300"/>
          <p14:tracePt t="492689" x="1036638" y="5710238"/>
          <p14:tracePt t="492697" x="1028700" y="5710238"/>
          <p14:tracePt t="492710" x="1028700" y="5718175"/>
          <p14:tracePt t="492717" x="1020763" y="5718175"/>
          <p14:tracePt t="492724" x="1020763" y="5726113"/>
          <p14:tracePt t="492738" x="1012825" y="5726113"/>
          <p14:tracePt t="492753" x="1012825" y="5734050"/>
          <p14:tracePt t="492760" x="1004888" y="5734050"/>
          <p14:tracePt t="492766" x="1004888" y="5741988"/>
          <p14:tracePt t="492796" x="1004888" y="5749925"/>
          <p14:tracePt t="493716" x="1052513" y="5749925"/>
          <p14:tracePt t="493723" x="1108075" y="5741988"/>
          <p14:tracePt t="493730" x="1203325" y="5734050"/>
          <p14:tracePt t="493738" x="1300163" y="5726113"/>
          <p14:tracePt t="493747" x="1466850" y="5710238"/>
          <p14:tracePt t="493752" x="1633538" y="5710238"/>
          <p14:tracePt t="493760" x="1730375" y="5710238"/>
          <p14:tracePt t="493767" x="1849438" y="5710238"/>
          <p14:tracePt t="493774" x="1920875" y="5710238"/>
          <p14:tracePt t="493781" x="2017713" y="5718175"/>
          <p14:tracePt t="493788" x="2097088" y="5734050"/>
          <p14:tracePt t="493797" x="2192338" y="5749925"/>
          <p14:tracePt t="493802" x="2279650" y="5765800"/>
          <p14:tracePt t="493809" x="2327275" y="5781675"/>
          <p14:tracePt t="493816" x="2392363" y="5789613"/>
          <p14:tracePt t="493824" x="2408238" y="5797550"/>
          <p14:tracePt t="493830" x="2439988" y="5805488"/>
          <p14:tracePt t="493838" x="2455863" y="5813425"/>
          <p14:tracePt t="493844" x="2479675" y="5813425"/>
          <p14:tracePt t="493852" x="2519363" y="5821363"/>
          <p14:tracePt t="493859" x="2551113" y="5821363"/>
          <p14:tracePt t="493866" x="2590800" y="5829300"/>
          <p14:tracePt t="493873" x="2646363" y="5845175"/>
          <p14:tracePt t="493880" x="2662238" y="5845175"/>
          <p14:tracePt t="493888" x="2701925" y="5853113"/>
          <p14:tracePt t="493895" x="2717800" y="5861050"/>
          <p14:tracePt t="493902" x="2741613" y="5868988"/>
          <p14:tracePt t="493909" x="2759075" y="5868988"/>
          <p14:tracePt t="493915" x="2767013" y="5868988"/>
          <p14:tracePt t="493923" x="2790825" y="5876925"/>
          <p14:tracePt t="493929" x="2814638" y="5884863"/>
          <p14:tracePt t="493937" x="2830513" y="5884863"/>
          <p14:tracePt t="493944" x="2838450" y="5884863"/>
          <p14:tracePt t="493951" x="2854325" y="5892800"/>
          <p14:tracePt t="493959" x="2878138" y="5900738"/>
          <p14:tracePt t="493965" x="2901950" y="5908675"/>
          <p14:tracePt t="493972" x="2925763" y="5916613"/>
          <p14:tracePt t="493980" x="2941638" y="5924550"/>
          <p14:tracePt t="493987" x="2949575" y="5932488"/>
          <p14:tracePt t="493998" x="2981325" y="5948363"/>
          <p14:tracePt t="494000" x="3005138" y="5956300"/>
          <p14:tracePt t="494007" x="3021013" y="5964238"/>
          <p14:tracePt t="494016" x="3036888" y="5964238"/>
          <p14:tracePt t="494023" x="3060700" y="5980113"/>
          <p14:tracePt t="494029" x="3076575" y="5980113"/>
          <p14:tracePt t="494036" x="3109913" y="5995988"/>
          <p14:tracePt t="494043" x="3133725" y="5995988"/>
          <p14:tracePt t="494050" x="3157538" y="6005513"/>
          <p14:tracePt t="494058" x="3189288" y="6021388"/>
          <p14:tracePt t="494064" x="3205163" y="6021388"/>
          <p14:tracePt t="494072" x="3244850" y="6037263"/>
          <p14:tracePt t="494080" x="3268663" y="6037263"/>
          <p14:tracePt t="494086" x="3292475" y="6045200"/>
          <p14:tracePt t="494093" x="3324225" y="6053138"/>
          <p14:tracePt t="494099" x="3355975" y="6053138"/>
          <p14:tracePt t="494107" x="3371850" y="6061075"/>
          <p14:tracePt t="494115" x="3419475" y="6061075"/>
          <p14:tracePt t="494122" x="3443288" y="6061075"/>
          <p14:tracePt t="494129" x="3459163" y="6061075"/>
          <p14:tracePt t="494136" x="3492500" y="6061075"/>
          <p14:tracePt t="494142" x="3540125" y="6061075"/>
          <p14:tracePt t="494149" x="3563938" y="6061075"/>
          <p14:tracePt t="494156" x="3595688" y="6061075"/>
          <p14:tracePt t="494163" x="3619500" y="6061075"/>
          <p14:tracePt t="494171" x="3659188" y="6061075"/>
          <p14:tracePt t="494178" x="3667125" y="6053138"/>
          <p14:tracePt t="494185" x="3683000" y="6053138"/>
          <p14:tracePt t="494193" x="3698875" y="6053138"/>
          <p14:tracePt t="494200" x="3714750" y="6053138"/>
          <p14:tracePt t="494214" x="3722688" y="6045200"/>
          <p14:tracePt t="494221" x="3730625" y="6045200"/>
          <p14:tracePt t="494234" x="3746500" y="6037263"/>
          <p14:tracePt t="494249" x="3754438" y="6037263"/>
          <p14:tracePt t="494256" x="3762375" y="6037263"/>
          <p14:tracePt t="494263" x="3770313" y="6037263"/>
          <p14:tracePt t="494270" x="3770313" y="6029325"/>
          <p14:tracePt t="494278" x="3778250" y="6029325"/>
          <p14:tracePt t="494285" x="3786188" y="6021388"/>
          <p14:tracePt t="494292" x="3794125" y="6021388"/>
          <p14:tracePt t="494313" x="3802063" y="6021388"/>
          <p14:tracePt t="494334" x="3810000" y="6021388"/>
          <p14:tracePt t="494341" x="3810000" y="6013450"/>
          <p14:tracePt t="494348" x="3825875" y="6013450"/>
          <p14:tracePt t="494363" x="3833813" y="6005513"/>
          <p14:tracePt t="494370" x="3843338" y="6005513"/>
          <p14:tracePt t="494377" x="3851275" y="5995988"/>
          <p14:tracePt t="494384" x="3859213" y="5988050"/>
          <p14:tracePt t="494391" x="3867150" y="5988050"/>
          <p14:tracePt t="494398" x="3875088" y="5988050"/>
          <p14:tracePt t="494404" x="3883025" y="5988050"/>
          <p14:tracePt t="494419" x="3890963" y="5980113"/>
          <p14:tracePt t="494426" x="3898900" y="5980113"/>
          <p14:tracePt t="494440" x="3906838" y="5980113"/>
          <p14:tracePt t="494446" x="3914775" y="5972175"/>
          <p14:tracePt t="494454" x="3922713" y="5972175"/>
          <p14:tracePt t="494463" x="3938588" y="5964238"/>
          <p14:tracePt t="494475" x="3946525" y="5964238"/>
          <p14:tracePt t="494483" x="3954463" y="5964238"/>
          <p14:tracePt t="494490" x="3970338" y="5964238"/>
          <p14:tracePt t="494504" x="3986213" y="5964238"/>
          <p14:tracePt t="494519" x="3994150" y="5964238"/>
          <p14:tracePt t="494525" x="4010025" y="5964238"/>
          <p14:tracePt t="494532" x="4017963" y="5964238"/>
          <p14:tracePt t="494540" x="4033838" y="5964238"/>
          <p14:tracePt t="494546" x="4057650" y="5964238"/>
          <p14:tracePt t="494553" x="4073525" y="5964238"/>
          <p14:tracePt t="494561" x="4097338" y="5964238"/>
          <p14:tracePt t="494568" x="4113213" y="5964238"/>
          <p14:tracePt t="494575" x="4144963" y="5972175"/>
          <p14:tracePt t="494582" x="4168775" y="5980113"/>
          <p14:tracePt t="494589" x="4184650" y="5980113"/>
          <p14:tracePt t="494600" x="4200525" y="5988050"/>
          <p14:tracePt t="494605" x="4217988" y="5995988"/>
          <p14:tracePt t="494612" x="4241800" y="5995988"/>
          <p14:tracePt t="494618" x="4257675" y="5995988"/>
          <p14:tracePt t="494625" x="4289425" y="6005513"/>
          <p14:tracePt t="494632" x="4313238" y="6005513"/>
          <p14:tracePt t="494639" x="4329113" y="6005513"/>
          <p14:tracePt t="494646" x="4344988" y="6005513"/>
          <p14:tracePt t="494653" x="4368800" y="6013450"/>
          <p14:tracePt t="494660" x="4400550" y="6029325"/>
          <p14:tracePt t="494667" x="4424363" y="6029325"/>
          <p14:tracePt t="494674" x="4479925" y="6037263"/>
          <p14:tracePt t="494682" x="4543425" y="6045200"/>
          <p14:tracePt t="494689" x="4600575" y="6053138"/>
          <p14:tracePt t="494696" x="4664075" y="6061075"/>
          <p14:tracePt t="494703" x="4735513" y="6069013"/>
          <p14:tracePt t="494710" x="4783138" y="6076950"/>
          <p14:tracePt t="494717" x="4838700" y="6076950"/>
          <p14:tracePt t="494724" x="4854575" y="6076950"/>
          <p14:tracePt t="494731" x="4878388" y="6076950"/>
          <p14:tracePt t="494739" x="4894263" y="6076950"/>
          <p14:tracePt t="494747" x="4910138" y="6076950"/>
          <p14:tracePt t="494753" x="4926013" y="6076950"/>
          <p14:tracePt t="494759" x="4943475" y="6076950"/>
          <p14:tracePt t="494766" x="4967288" y="6076950"/>
          <p14:tracePt t="494781" x="4991100" y="6076950"/>
          <p14:tracePt t="494788" x="4999038" y="6076950"/>
          <p14:tracePt t="494794" x="5014913" y="6076950"/>
          <p14:tracePt t="494801" x="5030788" y="6076950"/>
          <p14:tracePt t="494809" x="5054600" y="6069013"/>
          <p14:tracePt t="494816" x="5070475" y="6069013"/>
          <p14:tracePt t="494823" x="5086350" y="6069013"/>
          <p14:tracePt t="494830" x="5094288" y="6069013"/>
          <p14:tracePt t="494838" x="5102225" y="6069013"/>
          <p14:tracePt t="494846" x="5126038" y="6061075"/>
          <p14:tracePt t="494852" x="5141913" y="6061075"/>
          <p14:tracePt t="494859" x="5149850" y="6061075"/>
          <p14:tracePt t="494866" x="5157788" y="6053138"/>
          <p14:tracePt t="494873" x="5181600" y="6053138"/>
          <p14:tracePt t="494883" x="5189538" y="6053138"/>
          <p14:tracePt t="494888" x="5205413" y="6053138"/>
          <p14:tracePt t="494895" x="5213350" y="6053138"/>
          <p14:tracePt t="494901" x="5221288" y="6045200"/>
          <p14:tracePt t="494909" x="5237163" y="6045200"/>
          <p14:tracePt t="494915" x="5245100" y="6045200"/>
          <p14:tracePt t="494922" x="5260975" y="6045200"/>
          <p14:tracePt t="494929" x="5284788" y="6045200"/>
          <p14:tracePt t="494937" x="5292725" y="6045200"/>
          <p14:tracePt t="494951" x="5310188" y="6045200"/>
          <p14:tracePt t="494959" x="5326063" y="6045200"/>
          <p14:tracePt t="494965" x="5334000" y="6045200"/>
          <p14:tracePt t="494972" x="5349875" y="6045200"/>
          <p14:tracePt t="494979" x="5357813" y="6045200"/>
          <p14:tracePt t="494986" x="5373688" y="6045200"/>
          <p14:tracePt t="494998" x="5381625" y="6045200"/>
          <p14:tracePt t="495001" x="5389563" y="6045200"/>
          <p14:tracePt t="495008" x="5397500" y="6045200"/>
          <p14:tracePt t="495015" x="5421313" y="6045200"/>
          <p14:tracePt t="495029" x="5437188" y="6045200"/>
          <p14:tracePt t="495036" x="5445125" y="6045200"/>
          <p14:tracePt t="495044" x="5461000" y="6045200"/>
          <p14:tracePt t="495050" x="5468938" y="6045200"/>
          <p14:tracePt t="499342" x="5397500" y="6029325"/>
          <p14:tracePt t="499350" x="5300663" y="6005513"/>
          <p14:tracePt t="499356" x="5213350" y="5972175"/>
          <p14:tracePt t="499364" x="5094288" y="5948363"/>
          <p14:tracePt t="499373" x="5006975" y="5924550"/>
          <p14:tracePt t="499378" x="4886325" y="5892800"/>
          <p14:tracePt t="499385" x="4719638" y="5868988"/>
          <p14:tracePt t="499392" x="4632325" y="5845175"/>
          <p14:tracePt t="499400" x="4535488" y="5829300"/>
          <p14:tracePt t="499407" x="4368800" y="5797550"/>
          <p14:tracePt t="499414" x="4273550" y="5781675"/>
          <p14:tracePt t="499422" x="4160838" y="5773738"/>
          <p14:tracePt t="499429" x="4073525" y="5741988"/>
          <p14:tracePt t="499435" x="4017963" y="5726113"/>
          <p14:tracePt t="499442" x="3922713" y="5710238"/>
          <p14:tracePt t="499449" x="3851275" y="5702300"/>
          <p14:tracePt t="499456" x="3762375" y="5686425"/>
          <p14:tracePt t="499463" x="3675063" y="5670550"/>
          <p14:tracePt t="499470" x="3635375" y="5670550"/>
          <p14:tracePt t="499477" x="3571875" y="5662613"/>
          <p14:tracePt t="499484" x="3524250" y="5653088"/>
          <p14:tracePt t="499492" x="3500438" y="5653088"/>
          <p14:tracePt t="499498" x="3467100" y="5653088"/>
          <p14:tracePt t="499506" x="3435350" y="5653088"/>
          <p14:tracePt t="499513" x="3387725" y="5653088"/>
          <p14:tracePt t="499520" x="3363913" y="5653088"/>
          <p14:tracePt t="499527" x="3324225" y="5653088"/>
          <p14:tracePt t="499534" x="3292475" y="5653088"/>
          <p14:tracePt t="499541" x="3236913" y="5662613"/>
          <p14:tracePt t="499549" x="3197225" y="5662613"/>
          <p14:tracePt t="499555" x="3173413" y="5662613"/>
          <p14:tracePt t="499562" x="3125788" y="5670550"/>
          <p14:tracePt t="499569" x="3076575" y="5678488"/>
          <p14:tracePt t="499577" x="3036888" y="5686425"/>
          <p14:tracePt t="499583" x="3013075" y="5686425"/>
          <p14:tracePt t="499590" x="2989263" y="5686425"/>
          <p14:tracePt t="499598" x="2965450" y="5694363"/>
          <p14:tracePt t="499605" x="2941638" y="5694363"/>
          <p14:tracePt t="499612" x="2925763" y="5694363"/>
          <p14:tracePt t="499621" x="2909888" y="5702300"/>
          <p14:tracePt t="499626" x="2878138" y="5702300"/>
          <p14:tracePt t="499634" x="2854325" y="5710238"/>
          <p14:tracePt t="499641" x="2838450" y="5710238"/>
          <p14:tracePt t="499648" x="2806700" y="5718175"/>
          <p14:tracePt t="499655" x="2790825" y="5718175"/>
          <p14:tracePt t="499661" x="2767013" y="5718175"/>
          <p14:tracePt t="499669" x="2741613" y="5726113"/>
          <p14:tracePt t="499675" x="2717800" y="5734050"/>
          <p14:tracePt t="499682" x="2693988" y="5734050"/>
          <p14:tracePt t="499690" x="2678113" y="5734050"/>
          <p14:tracePt t="499698" x="2662238" y="5734050"/>
          <p14:tracePt t="499704" x="2646363" y="5734050"/>
          <p14:tracePt t="499711" x="2630488" y="5741988"/>
          <p14:tracePt t="499719" x="2614613" y="5749925"/>
          <p14:tracePt t="499725" x="2598738" y="5749925"/>
          <p14:tracePt t="499733" x="2590800" y="5757863"/>
          <p14:tracePt t="499741" x="2566988" y="5765800"/>
          <p14:tracePt t="499746" x="2551113" y="5781675"/>
          <p14:tracePt t="499754" x="2535238" y="5781675"/>
          <p14:tracePt t="499761" x="2519363" y="5797550"/>
          <p14:tracePt t="499767" x="2503488" y="5805488"/>
          <p14:tracePt t="499775" x="2487613" y="5813425"/>
          <p14:tracePt t="499782" x="2471738" y="5821363"/>
          <p14:tracePt t="499791" x="2463800" y="5829300"/>
          <p14:tracePt t="499797" x="2439988" y="5837238"/>
          <p14:tracePt t="499810" x="2432050" y="5845175"/>
          <p14:tracePt t="499818" x="2416175" y="5845175"/>
          <p14:tracePt t="499825" x="2408238" y="5853113"/>
          <p14:tracePt t="499832" x="2400300" y="5853113"/>
          <p14:tracePt t="499838" x="2392363" y="5861050"/>
          <p14:tracePt t="499845" x="2384425" y="5861050"/>
          <p14:tracePt t="499855" x="2374900" y="5861050"/>
          <p14:tracePt t="499869" x="2366963" y="5861050"/>
          <p14:tracePt t="499874" x="2366963" y="5868988"/>
          <p14:tracePt t="499882" x="2359025" y="5868988"/>
          <p14:tracePt t="499889" x="2351088" y="5868988"/>
          <p14:tracePt t="499895" x="2351088" y="5876925"/>
          <p14:tracePt t="499910" x="2343150" y="5876925"/>
          <p14:tracePt t="499939" x="2335213" y="5876925"/>
          <p14:tracePt t="499974" x="2327275" y="5876925"/>
          <p14:tracePt t="499994" x="2319338" y="5876925"/>
          <p14:tracePt t="500024" x="2311400" y="5868988"/>
          <p14:tracePt t="500045" x="2311400" y="5861050"/>
          <p14:tracePt t="500058" x="2311400" y="5853113"/>
          <p14:tracePt t="500080" x="2311400" y="5837238"/>
          <p14:tracePt t="500094" x="2311400" y="5829300"/>
          <p14:tracePt t="500108" x="2311400" y="5821363"/>
          <p14:tracePt t="500116" x="2311400" y="5813425"/>
          <p14:tracePt t="500123" x="2311400" y="5805488"/>
          <p14:tracePt t="500137" x="2311400" y="5797550"/>
          <p14:tracePt t="500143" x="2311400" y="5789613"/>
          <p14:tracePt t="500150" x="2311400" y="5781675"/>
          <p14:tracePt t="500158" x="2311400" y="5773738"/>
          <p14:tracePt t="500166" x="2311400" y="5765800"/>
          <p14:tracePt t="500180" x="2311400" y="5757863"/>
          <p14:tracePt t="500187" x="2311400" y="5749925"/>
          <p14:tracePt t="500201" x="2311400" y="5741988"/>
          <p14:tracePt t="500214" x="2311400" y="5734050"/>
          <p14:tracePt t="500236" x="2311400" y="5726113"/>
          <p14:tracePt t="500272" x="2311400" y="5718175"/>
          <p14:tracePt t="501001" x="2327275" y="5734050"/>
          <p14:tracePt t="501010" x="2343150" y="5757863"/>
          <p14:tracePt t="501015" x="2392363" y="5797550"/>
          <p14:tracePt t="501024" x="2455863" y="5837238"/>
          <p14:tracePt t="501029" x="2479675" y="5861050"/>
          <p14:tracePt t="501037" x="2527300" y="5884863"/>
          <p14:tracePt t="501044" x="2574925" y="5916613"/>
          <p14:tracePt t="501051" x="2606675" y="5932488"/>
          <p14:tracePt t="501058" x="2630488" y="5948363"/>
          <p14:tracePt t="501065" x="2654300" y="5964238"/>
          <p14:tracePt t="501073" x="2670175" y="5972175"/>
          <p14:tracePt t="501079" x="2686050" y="5980113"/>
          <p14:tracePt t="501087" x="2693988" y="5980113"/>
          <p14:tracePt t="501094" x="2701925" y="5980113"/>
          <p14:tracePt t="501101" x="2701925" y="5995988"/>
          <p14:tracePt t="501108" x="2709863" y="5995988"/>
          <p14:tracePt t="501115" x="2709863" y="6005513"/>
          <p14:tracePt t="501122" x="2717800" y="6005513"/>
          <p14:tracePt t="501130" x="2725738" y="6005513"/>
          <p14:tracePt t="501158" x="2725738" y="6013450"/>
          <p14:tracePt t="501165" x="2733675" y="6013450"/>
          <p14:tracePt t="501200" x="2741613" y="6013450"/>
          <p14:tracePt t="501213" x="2751138" y="6013450"/>
          <p14:tracePt t="501262" x="2759075" y="6013450"/>
          <p14:tracePt t="501306" x="2767013" y="6013450"/>
          <p14:tracePt t="501356" x="2774950" y="6013450"/>
          <p14:tracePt t="501384" x="2782888" y="6013450"/>
          <p14:tracePt t="501419" x="2790825" y="6013450"/>
          <p14:tracePt t="501433" x="2798763" y="6013450"/>
          <p14:tracePt t="501447" x="2806700" y="6013450"/>
          <p14:tracePt t="501455" x="2814638" y="6013450"/>
          <p14:tracePt t="501462" x="2822575" y="6013450"/>
          <p14:tracePt t="501470" x="2838450" y="6013450"/>
          <p14:tracePt t="501477" x="2854325" y="6013450"/>
          <p14:tracePt t="501484" x="2870200" y="6013450"/>
          <p14:tracePt t="501490" x="2901950" y="6005513"/>
          <p14:tracePt t="501499" x="2949575" y="5995988"/>
          <p14:tracePt t="501506" x="3028950" y="5972175"/>
          <p14:tracePt t="501512" x="3125788" y="5948363"/>
          <p14:tracePt t="501519" x="3252788" y="5900738"/>
          <p14:tracePt t="501526" x="3355975" y="5868988"/>
          <p14:tracePt t="501533" x="3484563" y="5829300"/>
          <p14:tracePt t="501540" x="3619500" y="5789613"/>
          <p14:tracePt t="501548" x="3698875" y="5781675"/>
          <p14:tracePt t="501555" x="3817938" y="5765800"/>
          <p14:tracePt t="501562" x="3914775" y="5757863"/>
          <p14:tracePt t="501569" x="3994150" y="5749925"/>
          <p14:tracePt t="501576" x="4089400" y="5749925"/>
          <p14:tracePt t="501583" x="4200525" y="5741988"/>
          <p14:tracePt t="501590" x="4281488" y="5734050"/>
          <p14:tracePt t="501598" x="4352925" y="5710238"/>
          <p14:tracePt t="501604" x="4432300" y="5702300"/>
          <p14:tracePt t="501612" x="4551363" y="5686425"/>
          <p14:tracePt t="501620" x="4648200" y="5678488"/>
          <p14:tracePt t="501625" x="4719638" y="5678488"/>
          <p14:tracePt t="501633" x="4806950" y="5670550"/>
          <p14:tracePt t="501640" x="4894263" y="5670550"/>
          <p14:tracePt t="501647" x="4967288" y="5670550"/>
          <p14:tracePt t="501654" x="5030788" y="5670550"/>
          <p14:tracePt t="501661" x="5126038" y="5670550"/>
          <p14:tracePt t="501668" x="5189538" y="5670550"/>
          <p14:tracePt t="501675" x="5229225" y="5670550"/>
          <p14:tracePt t="501683" x="5292725" y="5670550"/>
          <p14:tracePt t="501690" x="5334000" y="5670550"/>
          <p14:tracePt t="501698" x="5373688" y="5670550"/>
          <p14:tracePt t="501704" x="5405438" y="5670550"/>
          <p14:tracePt t="501711" x="5429250" y="5670550"/>
          <p14:tracePt t="501718" x="5453063" y="5670550"/>
          <p14:tracePt t="501724" x="5476875" y="5670550"/>
          <p14:tracePt t="501731" x="5484813" y="5670550"/>
          <p14:tracePt t="501739" x="5508625" y="5678488"/>
          <p14:tracePt t="501745" x="5532438" y="5678488"/>
          <p14:tracePt t="501760" x="5548313" y="5686425"/>
          <p14:tracePt t="501767" x="5556250" y="5686425"/>
          <p14:tracePt t="501776" x="5564188" y="5686425"/>
          <p14:tracePt t="501781" x="5572125" y="5686425"/>
          <p14:tracePt t="501790" x="5588000" y="5686425"/>
          <p14:tracePt t="501796" x="5595938" y="5686425"/>
          <p14:tracePt t="501803" x="5603875" y="5686425"/>
          <p14:tracePt t="502112" x="5764213" y="5694363"/>
          <p14:tracePt t="502118" x="5922963" y="5710238"/>
          <p14:tracePt t="502126" x="6083300" y="5726113"/>
          <p14:tracePt t="502134" x="6194425" y="5741988"/>
          <p14:tracePt t="502144" x="6289675" y="5741988"/>
          <p14:tracePt t="502151" x="6361113" y="5741988"/>
          <p14:tracePt t="502158" x="6418263" y="5741988"/>
          <p14:tracePt t="502164" x="6457950" y="5741988"/>
          <p14:tracePt t="502177" x="6505575" y="5734050"/>
          <p14:tracePt t="502180" x="6545263" y="5726113"/>
          <p14:tracePt t="502188" x="6616700" y="5718175"/>
          <p14:tracePt t="502195" x="6680200" y="5710238"/>
          <p14:tracePt t="502202" x="6769100" y="5702300"/>
          <p14:tracePt t="502209" x="6848475" y="5686425"/>
          <p14:tracePt t="502220" x="6935788" y="5678488"/>
          <p14:tracePt t="502226" x="7031038" y="5653088"/>
          <p14:tracePt t="502233" x="7126288" y="5653088"/>
          <p14:tracePt t="502241" x="7223125" y="5653088"/>
          <p14:tracePt t="502249" x="7318375" y="5662613"/>
          <p14:tracePt t="502258" x="7397750" y="5670550"/>
          <p14:tracePt t="502265" x="7461250" y="5670550"/>
          <p14:tracePt t="502273" x="7510463" y="5670550"/>
          <p14:tracePt t="502279" x="7542213" y="5670550"/>
          <p14:tracePt t="502288" x="7566025" y="5670550"/>
          <p14:tracePt t="502294" x="7589838" y="5670550"/>
          <p14:tracePt t="502302" x="7613650" y="5670550"/>
          <p14:tracePt t="502309" x="7629525" y="5670550"/>
          <p14:tracePt t="502317" x="7645400" y="5670550"/>
          <p14:tracePt t="502324" x="7669213" y="5662613"/>
          <p14:tracePt t="502333" x="7693025" y="5662613"/>
          <p14:tracePt t="502340" x="7724775" y="5653088"/>
          <p14:tracePt t="502348" x="7748588" y="5645150"/>
          <p14:tracePt t="502356" x="7788275" y="5637213"/>
          <p14:tracePt t="502365" x="7812088" y="5629275"/>
          <p14:tracePt t="502372" x="7835900" y="5621338"/>
          <p14:tracePt t="502379" x="7859713" y="5613400"/>
          <p14:tracePt t="502386" x="7885113" y="5605463"/>
          <p14:tracePt t="502393" x="7900988" y="5597525"/>
          <p14:tracePt t="502401" x="7940675" y="5589588"/>
          <p14:tracePt t="502410" x="7972425" y="5573713"/>
          <p14:tracePt t="502417" x="7996238" y="5565775"/>
          <p14:tracePt t="502427" x="8035925" y="5549900"/>
          <p14:tracePt t="502433" x="8067675" y="5534025"/>
          <p14:tracePt t="502442" x="8099425" y="5518150"/>
          <p14:tracePt t="502448" x="8115300" y="5518150"/>
          <p14:tracePt t="502458" x="8123238" y="5510213"/>
          <p14:tracePt t="502463" x="8147050" y="5502275"/>
          <p14:tracePt t="502470" x="8170863" y="5502275"/>
          <p14:tracePt t="502476" x="8178800" y="5486400"/>
          <p14:tracePt t="502483" x="8186738" y="5486400"/>
          <p14:tracePt t="502490" x="8202613" y="5478463"/>
          <p14:tracePt t="502498" x="8218488" y="5470525"/>
          <p14:tracePt t="502504" x="8226425" y="5462588"/>
          <p14:tracePt t="502512" x="8243888" y="5462588"/>
          <p14:tracePt t="502519" x="8251825" y="5462588"/>
          <p14:tracePt t="502526" x="8259763" y="5462588"/>
          <p14:tracePt t="502533" x="8267700" y="5454650"/>
          <p14:tracePt t="502547" x="8275638" y="5454650"/>
          <p14:tracePt t="502555" x="8275638" y="5446713"/>
          <p14:tracePt t="502562" x="8283575" y="5446713"/>
          <p14:tracePt t="502568" x="8291513" y="5446713"/>
          <p14:tracePt t="502575" x="8299450" y="5446713"/>
          <p14:tracePt t="502590" x="8299450" y="5438775"/>
          <p14:tracePt t="502603" x="8307388" y="5438775"/>
          <p14:tracePt t="502619" x="8315325" y="5438775"/>
          <p14:tracePt t="502626" x="8315325" y="5430838"/>
          <p14:tracePt t="502667" x="8307388" y="5430838"/>
          <p14:tracePt t="502675" x="8291513" y="5430838"/>
          <p14:tracePt t="502682" x="8283575" y="5422900"/>
          <p14:tracePt t="502689" x="8267700" y="5422900"/>
          <p14:tracePt t="502696" x="8251825" y="5422900"/>
          <p14:tracePt t="502703" x="8235950" y="5422900"/>
          <p14:tracePt t="502710" x="8218488" y="5422900"/>
          <p14:tracePt t="502717" x="8194675" y="5422900"/>
          <p14:tracePt t="502725" x="8186738" y="5422900"/>
          <p14:tracePt t="502732" x="8178800" y="5422900"/>
          <p14:tracePt t="502739" x="8170863" y="5422900"/>
          <p14:tracePt t="502746" x="8162925" y="5422900"/>
          <p14:tracePt t="502760" x="8154988" y="5422900"/>
          <p14:tracePt t="502767" x="8147050" y="5422900"/>
          <p14:tracePt t="502774" x="8139113" y="5422900"/>
          <p14:tracePt t="502781" x="8123238" y="5422900"/>
          <p14:tracePt t="502789" x="8115300" y="5422900"/>
          <p14:tracePt t="502795" x="8107363" y="5422900"/>
          <p14:tracePt t="502803" x="8075613" y="5438775"/>
          <p14:tracePt t="502809" x="8067675" y="5438775"/>
          <p14:tracePt t="502817" x="8051800" y="5438775"/>
          <p14:tracePt t="502823" x="8035925" y="5438775"/>
          <p14:tracePt t="502831" x="8020050" y="5446713"/>
          <p14:tracePt t="502839" x="8012113" y="5454650"/>
          <p14:tracePt t="502845" x="7996238" y="5462588"/>
          <p14:tracePt t="502852" x="7988300" y="5462588"/>
          <p14:tracePt t="502859" x="7980363" y="5462588"/>
          <p14:tracePt t="502866" x="7972425" y="5470525"/>
          <p14:tracePt t="502873" x="7956550" y="5478463"/>
          <p14:tracePt t="502880" x="7948613" y="5478463"/>
          <p14:tracePt t="502888" x="7940675" y="5478463"/>
          <p14:tracePt t="502895" x="7924800" y="5486400"/>
          <p14:tracePt t="502902" x="7916863" y="5494338"/>
          <p14:tracePt t="502908" x="7908925" y="5494338"/>
          <p14:tracePt t="502915" x="7900988" y="5494338"/>
          <p14:tracePt t="502923" x="7893050" y="5494338"/>
          <p14:tracePt t="502930" x="7885113" y="5502275"/>
          <p14:tracePt t="502945" x="7869238" y="5502275"/>
          <p14:tracePt t="502959" x="7869238" y="5510213"/>
          <p14:tracePt t="502966" x="7859713" y="5510213"/>
          <p14:tracePt t="502987" x="7851775" y="5510213"/>
          <p14:tracePt t="503008" x="7843838" y="5510213"/>
          <p14:tracePt t="503015" x="7835900" y="5518150"/>
          <p14:tracePt t="503023" x="7827963" y="5518150"/>
          <p14:tracePt t="503036" x="7820025" y="5518150"/>
          <p14:tracePt t="503058" x="7812088" y="5518150"/>
          <p14:tracePt t="503093" x="7804150" y="5518150"/>
          <p14:tracePt t="503369" x="7820025" y="5518150"/>
          <p14:tracePt t="503378" x="7827963" y="5518150"/>
          <p14:tracePt t="503384" x="7843838" y="5518150"/>
          <p14:tracePt t="503391" x="7859713" y="5518150"/>
          <p14:tracePt t="503399" x="7869238" y="5518150"/>
          <p14:tracePt t="503407" x="7877175" y="5518150"/>
          <p14:tracePt t="503412" x="7885113" y="5518150"/>
          <p14:tracePt t="503419" x="7900988" y="5518150"/>
          <p14:tracePt t="503426" x="7908925" y="5518150"/>
          <p14:tracePt t="503433" x="7924800" y="5518150"/>
          <p14:tracePt t="503440" x="7932738" y="5518150"/>
          <p14:tracePt t="503447" x="7956550" y="5518150"/>
          <p14:tracePt t="503457" x="7964488" y="5518150"/>
          <p14:tracePt t="503462" x="7980363" y="5518150"/>
          <p14:tracePt t="503470" x="7988300" y="5518150"/>
          <p14:tracePt t="503476" x="7996238" y="5518150"/>
          <p14:tracePt t="503490" x="8012113" y="5518150"/>
          <p14:tracePt t="503497" x="8020050" y="5518150"/>
          <p14:tracePt t="503511" x="8027988" y="5518150"/>
          <p14:tracePt t="503518" x="8035925" y="5518150"/>
          <p14:tracePt t="503525" x="8043863" y="5518150"/>
          <p14:tracePt t="503540" x="8051800" y="5518150"/>
          <p14:tracePt t="503547" x="8059738" y="5518150"/>
          <p14:tracePt t="503562" x="8067675" y="5518150"/>
          <p14:tracePt t="503569" x="8075613" y="5518150"/>
          <p14:tracePt t="503583" x="8091488" y="5518150"/>
          <p14:tracePt t="503597" x="8099425" y="5518150"/>
          <p14:tracePt t="503604" x="8107363" y="5518150"/>
          <p14:tracePt t="503611" x="8115300" y="5518150"/>
          <p14:tracePt t="503624" x="8123238" y="5518150"/>
          <p14:tracePt t="503639" x="8139113" y="5518150"/>
          <p14:tracePt t="503661" x="8147050" y="5518150"/>
          <p14:tracePt t="503688" x="8154988" y="5518150"/>
          <p14:tracePt t="503704" x="8162925" y="5518150"/>
          <p14:tracePt t="503717" x="8170863" y="5518150"/>
          <p14:tracePt t="503724" x="8170863" y="5510213"/>
          <p14:tracePt t="503732" x="8178800" y="5510213"/>
          <p14:tracePt t="503746" x="8186738" y="5502275"/>
          <p14:tracePt t="503759" x="8194675" y="5502275"/>
          <p14:tracePt t="503767" x="8202613" y="5502275"/>
          <p14:tracePt t="503780" x="8210550" y="5502275"/>
          <p14:tracePt t="503796" x="8226425" y="5494338"/>
          <p14:tracePt t="503809" x="8235950" y="5494338"/>
          <p14:tracePt t="503823" x="8243888" y="5494338"/>
          <p14:tracePt t="503831" x="8251825" y="5494338"/>
          <p14:tracePt t="503838" x="8259763" y="5494338"/>
          <p14:tracePt t="503852" x="8267700" y="5494338"/>
          <p14:tracePt t="503873" x="8275638" y="5494338"/>
          <p14:tracePt t="503888" x="8283575" y="5494338"/>
          <p14:tracePt t="503902" x="8291513" y="5494338"/>
          <p14:tracePt t="503922" x="8299450" y="5494338"/>
          <p14:tracePt t="503939" x="8307388" y="5494338"/>
          <p14:tracePt t="503944" x="8315325" y="5494338"/>
          <p14:tracePt t="503952" x="8315325" y="5486400"/>
          <p14:tracePt t="503959" x="8323263" y="5486400"/>
          <p14:tracePt t="503972" x="8331200" y="5478463"/>
          <p14:tracePt t="503988" x="8339138" y="5478463"/>
          <p14:tracePt t="504007" x="8355013" y="5478463"/>
          <p14:tracePt t="504015" x="8355013" y="5470525"/>
          <p14:tracePt t="504022" x="8362950" y="5470525"/>
          <p14:tracePt t="504043" x="8370888" y="5470525"/>
          <p14:tracePt t="504051" x="8378825" y="5470525"/>
          <p14:tracePt t="504064" x="8386763" y="5470525"/>
          <p14:tracePt t="504093" x="8386763" y="5462588"/>
          <p14:tracePt t="504100" x="8394700" y="5462588"/>
          <p14:tracePt t="504129" x="8402638" y="5462588"/>
          <p14:tracePt t="504156" x="8410575" y="5462588"/>
          <p14:tracePt t="504880" x="8418513" y="5462588"/>
          <p14:tracePt t="504894" x="8418513" y="5454650"/>
          <p14:tracePt t="504930" x="8418513" y="5446713"/>
          <p14:tracePt t="505539" x="8418513" y="5438775"/>
          <p14:tracePt t="505546" x="8426450" y="5438775"/>
          <p14:tracePt t="505624" x="8426450" y="5430838"/>
          <p14:tracePt t="505639" x="8434388" y="5422900"/>
          <p14:tracePt t="505646" x="8442325" y="5414963"/>
          <p14:tracePt t="505660" x="8442325" y="5407025"/>
          <p14:tracePt t="505667" x="8442325" y="5399088"/>
          <p14:tracePt t="505674" x="8450263" y="5391150"/>
          <p14:tracePt t="505689" x="8450263" y="5383213"/>
          <p14:tracePt t="505704" x="8450263" y="5375275"/>
          <p14:tracePt t="505710" x="8458200" y="5375275"/>
          <p14:tracePt t="505723" x="8458200" y="5367338"/>
          <p14:tracePt t="505731" x="8458200" y="5359400"/>
          <p14:tracePt t="505745" x="8458200" y="5351463"/>
          <p14:tracePt t="505780" x="8458200" y="5343525"/>
          <p14:tracePt t="506092" x="8458200" y="5335588"/>
          <p14:tracePt t="506100" x="8450263" y="5335588"/>
          <p14:tracePt t="506106" x="8442325" y="5335588"/>
          <p14:tracePt t="506113" x="8434388" y="5327650"/>
          <p14:tracePt t="506121" x="8410575" y="5327650"/>
          <p14:tracePt t="506136" x="8386763" y="5327650"/>
          <p14:tracePt t="506142" x="8378825" y="5319713"/>
          <p14:tracePt t="506150" x="8362950" y="5319713"/>
          <p14:tracePt t="506157" x="8339138" y="5319713"/>
          <p14:tracePt t="506163" x="8315325" y="5310188"/>
          <p14:tracePt t="506170" x="8299450" y="5310188"/>
          <p14:tracePt t="506178" x="8291513" y="5302250"/>
          <p14:tracePt t="506184" x="8275638" y="5302250"/>
          <p14:tracePt t="506192" x="8267700" y="5302250"/>
          <p14:tracePt t="506198" x="8251825" y="5302250"/>
          <p14:tracePt t="506206" x="8243888" y="5302250"/>
          <p14:tracePt t="506214" x="8235950" y="5294313"/>
          <p14:tracePt t="506220" x="8226425" y="5294313"/>
          <p14:tracePt t="506234" x="8210550" y="5294313"/>
          <p14:tracePt t="506249" x="8202613" y="5294313"/>
          <p14:tracePt t="506256" x="8194675" y="5294313"/>
          <p14:tracePt t="506263" x="8186738" y="5294313"/>
          <p14:tracePt t="506270" x="8178800" y="5286375"/>
          <p14:tracePt t="506284" x="8162925" y="5286375"/>
          <p14:tracePt t="506298" x="8154988" y="5278438"/>
          <p14:tracePt t="506312" x="8139113" y="5278438"/>
          <p14:tracePt t="506326" x="8131175" y="5278438"/>
          <p14:tracePt t="506340" x="8123238" y="5278438"/>
          <p14:tracePt t="506348" x="8115300" y="5278438"/>
          <p14:tracePt t="506362" x="8107363" y="5278438"/>
          <p14:tracePt t="506370" x="8099425" y="5278438"/>
          <p14:tracePt t="506377" x="8099425" y="5270500"/>
          <p14:tracePt t="506383" x="8083550" y="5270500"/>
          <p14:tracePt t="506398" x="8075613" y="5270500"/>
          <p14:tracePt t="506405" x="8075613" y="5262563"/>
          <p14:tracePt t="506412" x="8059738" y="5262563"/>
          <p14:tracePt t="506418" x="8051800" y="5262563"/>
          <p14:tracePt t="506433" x="8043863" y="5262563"/>
          <p14:tracePt t="506440" x="8035925" y="5254625"/>
          <p14:tracePt t="506448" x="8027988" y="5254625"/>
          <p14:tracePt t="506461" x="8020050" y="5254625"/>
          <p14:tracePt t="506469" x="8012113" y="5246688"/>
          <p14:tracePt t="506490" x="8004175" y="5246688"/>
          <p14:tracePt t="506503" x="7996238" y="5246688"/>
          <p14:tracePt t="506519" x="7988300" y="5246688"/>
          <p14:tracePt t="506546" x="7980363" y="5246688"/>
          <p14:tracePt t="506618" x="7988300" y="5246688"/>
          <p14:tracePt t="506624" x="7988300" y="5238750"/>
          <p14:tracePt t="506632" x="7996238" y="5238750"/>
          <p14:tracePt t="506639" x="8012113" y="5238750"/>
          <p14:tracePt t="506646" x="8027988" y="5238750"/>
          <p14:tracePt t="506653" x="8043863" y="5238750"/>
          <p14:tracePt t="506659" x="8051800" y="5238750"/>
          <p14:tracePt t="506667" x="8067675" y="5238750"/>
          <p14:tracePt t="506674" x="8091488" y="5238750"/>
          <p14:tracePt t="506681" x="8107363" y="5238750"/>
          <p14:tracePt t="506688" x="8131175" y="5238750"/>
          <p14:tracePt t="506695" x="8154988" y="5246688"/>
          <p14:tracePt t="506703" x="8178800" y="5246688"/>
          <p14:tracePt t="506709" x="8194675" y="5254625"/>
          <p14:tracePt t="506716" x="8218488" y="5254625"/>
          <p14:tracePt t="506723" x="8226425" y="5254625"/>
          <p14:tracePt t="506731" x="8243888" y="5254625"/>
          <p14:tracePt t="506738" x="8259763" y="5262563"/>
          <p14:tracePt t="506758" x="8267700" y="5262563"/>
          <p14:tracePt t="506761" x="8275638" y="5262563"/>
          <p14:tracePt t="506767" x="8283575" y="5262563"/>
          <p14:tracePt t="506773" x="8291513" y="5262563"/>
          <p14:tracePt t="506780" x="8299450" y="5262563"/>
          <p14:tracePt t="506787" x="8307388" y="5262563"/>
          <p14:tracePt t="506802" x="8315325" y="5262563"/>
          <p14:tracePt t="506816" x="8331200" y="5262563"/>
          <p14:tracePt t="506830" x="8339138" y="5262563"/>
          <p14:tracePt t="506843" x="8355013" y="5262563"/>
          <p14:tracePt t="506872" x="8362950" y="5262563"/>
          <p14:tracePt t="506894" x="8370888" y="5262563"/>
          <p14:tracePt t="506929" x="8378825" y="5262563"/>
          <p14:tracePt t="506950" x="8386763" y="5262563"/>
          <p14:tracePt t="507042" x="8394700" y="5262563"/>
          <p14:tracePt t="507049" x="8394700" y="5270500"/>
          <p14:tracePt t="507071" x="8402638" y="5270500"/>
          <p14:tracePt t="507078" x="8402638" y="5278438"/>
          <p14:tracePt t="507092" x="8410575" y="5278438"/>
          <p14:tracePt t="507106" x="8418513" y="5278438"/>
          <p14:tracePt t="507113" x="8418513" y="5286375"/>
          <p14:tracePt t="507121" x="8426450" y="5286375"/>
          <p14:tracePt t="507135" x="8434388" y="5286375"/>
          <p14:tracePt t="507156" x="8434388" y="5294313"/>
          <p14:tracePt t="507165" x="8442325" y="5294313"/>
          <p14:tracePt t="507174" x="8450263" y="5294313"/>
          <p14:tracePt t="507191" x="8450263" y="5302250"/>
          <p14:tracePt t="507206" x="8458200" y="5302250"/>
          <p14:tracePt t="507213" x="8458200" y="5310188"/>
          <p14:tracePt t="507243" x="8458200" y="5319713"/>
          <p14:tracePt t="507276" x="8458200" y="5327650"/>
          <p14:tracePt t="507305" x="8458200" y="5335588"/>
          <p14:tracePt t="507312" x="8458200" y="5343525"/>
          <p14:tracePt t="507334" x="8458200" y="5351463"/>
          <p14:tracePt t="507354" x="8458200" y="5359400"/>
          <p14:tracePt t="507376" x="8458200" y="5367338"/>
          <p14:tracePt t="507390" x="8458200" y="5375275"/>
          <p14:tracePt t="507397" x="8458200" y="5383213"/>
          <p14:tracePt t="507439" x="8458200" y="5391150"/>
          <p14:tracePt t="507461" x="8458200" y="5399088"/>
          <p14:tracePt t="507483" x="8458200" y="5407025"/>
          <p14:tracePt t="507503" x="8458200" y="5422900"/>
          <p14:tracePt t="507510" x="8458200" y="5438775"/>
          <p14:tracePt t="507519" x="8458200" y="5446713"/>
          <p14:tracePt t="507524" x="8458200" y="5470525"/>
          <p14:tracePt t="507532" x="8458200" y="5478463"/>
          <p14:tracePt t="507540" x="8458200" y="5494338"/>
          <p14:tracePt t="507547" x="8458200" y="5502275"/>
          <p14:tracePt t="507553" x="8458200" y="5510213"/>
          <p14:tracePt t="507560" x="8458200" y="5518150"/>
          <p14:tracePt t="507568" x="8458200" y="5526088"/>
          <p14:tracePt t="507582" x="8458200" y="5534025"/>
          <p14:tracePt t="507588" x="8458200" y="5541963"/>
          <p14:tracePt t="507602" x="8458200" y="5549900"/>
          <p14:tracePt t="507619" x="8458200" y="5557838"/>
          <p14:tracePt t="507652" x="8458200" y="5565775"/>
          <p14:tracePt t="507688" x="8450263" y="5565775"/>
          <p14:tracePt t="507716" x="8442325" y="5565775"/>
          <p14:tracePt t="507744" x="8434388" y="5565775"/>
          <p14:tracePt t="507759" x="8426450" y="5565775"/>
          <p14:tracePt t="507775" x="8418513" y="5565775"/>
          <p14:tracePt t="507782" x="8410575" y="5565775"/>
          <p14:tracePt t="507794" x="8402638" y="5565775"/>
          <p14:tracePt t="507808" x="8386763" y="5565775"/>
          <p14:tracePt t="507822" x="8378825" y="5565775"/>
          <p14:tracePt t="507837" x="8370888" y="5565775"/>
          <p14:tracePt t="507852" x="8362950" y="5565775"/>
          <p14:tracePt t="507859" x="8355013" y="5565775"/>
          <p14:tracePt t="507880" x="8347075" y="5557838"/>
          <p14:tracePt t="507893" x="8339138" y="5557838"/>
          <p14:tracePt t="507900" x="8331200" y="5557838"/>
          <p14:tracePt t="507908" x="8323263" y="5557838"/>
          <p14:tracePt t="507921" x="8315325" y="5557838"/>
          <p14:tracePt t="507936" x="8307388" y="5549900"/>
          <p14:tracePt t="507950" x="8291513" y="5549900"/>
          <p14:tracePt t="507971" x="8283575" y="5549900"/>
          <p14:tracePt t="507978" x="8275638" y="5549900"/>
          <p14:tracePt t="507985" x="8267700" y="5549900"/>
          <p14:tracePt t="508004" x="8259763" y="5549900"/>
          <p14:tracePt t="508014" x="8243888" y="5549900"/>
          <p14:tracePt t="508029" x="8235950" y="5549900"/>
          <p14:tracePt t="508043" x="8218488" y="5549900"/>
          <p14:tracePt t="508057" x="8210550" y="5549900"/>
          <p14:tracePt t="508078" x="8202613" y="5549900"/>
          <p14:tracePt t="508100" x="8194675" y="5549900"/>
          <p14:tracePt t="508106" x="8186738" y="5549900"/>
          <p14:tracePt t="508134" x="8178800" y="5549900"/>
          <p14:tracePt t="508212" x="8194675" y="5541963"/>
          <p14:tracePt t="508219" x="8202613" y="5541963"/>
          <p14:tracePt t="508227" x="8218488" y="5541963"/>
          <p14:tracePt t="508234" x="8235950" y="5541963"/>
          <p14:tracePt t="508240" x="8259763" y="5541963"/>
          <p14:tracePt t="508249" x="8275638" y="5541963"/>
          <p14:tracePt t="508256" x="8291513" y="5534025"/>
          <p14:tracePt t="508263" x="8307388" y="5534025"/>
          <p14:tracePt t="508269" x="8323263" y="5526088"/>
          <p14:tracePt t="508276" x="8331200" y="5526088"/>
          <p14:tracePt t="508284" x="8347075" y="5526088"/>
          <p14:tracePt t="508291" x="8355013" y="5526088"/>
          <p14:tracePt t="508297" x="8362950" y="5526088"/>
          <p14:tracePt t="508304" x="8370888" y="5526088"/>
          <p14:tracePt t="508312" x="8378825" y="5526088"/>
          <p14:tracePt t="508318" x="8386763" y="5526088"/>
          <p14:tracePt t="508335" x="8394700" y="5526088"/>
          <p14:tracePt t="508340" x="8402638" y="5526088"/>
          <p14:tracePt t="508354" x="8410575" y="5526088"/>
          <p14:tracePt t="508362" x="8418513" y="5526088"/>
          <p14:tracePt t="508375" x="8426450" y="5526088"/>
          <p14:tracePt t="508390" x="8434388" y="5518150"/>
          <p14:tracePt t="508397" x="8442325" y="5518150"/>
          <p14:tracePt t="508412" x="8450263" y="5518150"/>
          <p14:tracePt t="508419" x="8450263" y="5510213"/>
          <p14:tracePt t="508426" x="8458200" y="5510213"/>
          <p14:tracePt t="508468" x="8466138" y="5510213"/>
          <p14:tracePt t="508482" x="8474075" y="5510213"/>
          <p14:tracePt t="509397" x="8474075" y="5502275"/>
          <p14:tracePt t="509405" x="8474075" y="5478463"/>
          <p14:tracePt t="509413" x="8482013" y="5470525"/>
          <p14:tracePt t="509420" x="8482013" y="5462588"/>
          <p14:tracePt t="509428" x="8482013" y="5446713"/>
          <p14:tracePt t="509434" x="8482013" y="5438775"/>
          <p14:tracePt t="509443" x="8482013" y="5430838"/>
          <p14:tracePt t="509458" x="8482013" y="5422900"/>
          <p14:tracePt t="509465" x="8482013" y="5414963"/>
          <p14:tracePt t="509480" x="8482013" y="5407025"/>
          <p14:tracePt t="509487" x="8482013" y="5399088"/>
          <p14:tracePt t="509510" x="8482013" y="5391150"/>
          <p14:tracePt t="509550" x="8482013" y="5383213"/>
          <p14:tracePt t="509579" x="8482013" y="5375275"/>
          <p14:tracePt t="509895" x="8482013" y="5383213"/>
          <p14:tracePt t="509918" x="8489950" y="5383213"/>
          <p14:tracePt t="509925" x="8489950" y="5391150"/>
          <p14:tracePt t="509950" x="8489950" y="5399088"/>
          <p14:tracePt t="509957" x="8497888" y="5407025"/>
          <p14:tracePt t="510003" x="8505825" y="5414963"/>
          <p14:tracePt t="510025" x="8513763" y="5414963"/>
          <p14:tracePt t="510116" x="8521700" y="5414963"/>
          <p14:tracePt t="510132" x="8529638" y="5414963"/>
          <p14:tracePt t="510163" x="8537575" y="5414963"/>
          <p14:tracePt t="510177" x="8545513" y="5414963"/>
          <p14:tracePt t="510200" x="8553450" y="5414963"/>
          <p14:tracePt t="510208" x="8561388" y="5414963"/>
          <p14:tracePt t="510229" x="8561388" y="5407025"/>
          <p14:tracePt t="510237" x="8569325" y="5407025"/>
          <p14:tracePt t="514998" x="8561388" y="5407025"/>
          <p14:tracePt t="515007" x="8553450" y="5407025"/>
          <p14:tracePt t="515014" x="8545513" y="5407025"/>
          <p14:tracePt t="515022" x="8537575" y="5407025"/>
          <p14:tracePt t="515030" x="8529638" y="5407025"/>
          <p14:tracePt t="515038" x="8521700" y="5407025"/>
          <p14:tracePt t="515052" x="8513763" y="5414963"/>
          <p14:tracePt t="515063" x="8505825" y="5414963"/>
          <p14:tracePt t="515075" x="8497888" y="5414963"/>
          <p14:tracePt t="515090" x="8489950" y="5414963"/>
          <p14:tracePt t="515124" x="8482013" y="5414963"/>
          <p14:tracePt t="515159" x="8474075" y="5414963"/>
          <p14:tracePt t="515750" x="8482013" y="5414963"/>
          <p14:tracePt t="515757" x="8489950" y="5414963"/>
          <p14:tracePt t="515765" x="8497888" y="5414963"/>
          <p14:tracePt t="515780" x="8505825" y="5414963"/>
          <p14:tracePt t="515788" x="8521700" y="5414963"/>
          <p14:tracePt t="515803" x="8529638" y="5407025"/>
          <p14:tracePt t="515811" x="8537575" y="5407025"/>
          <p14:tracePt t="515818" x="8545513" y="5399088"/>
          <p14:tracePt t="515826" x="8553450" y="5399088"/>
          <p14:tracePt t="515833" x="8561388" y="5399088"/>
          <p14:tracePt t="515840" x="8569325" y="5399088"/>
          <p14:tracePt t="515848" x="8577263" y="5391150"/>
          <p14:tracePt t="515855" x="8585200" y="5391150"/>
          <p14:tracePt t="515870" x="8593138" y="5391150"/>
          <p14:tracePt t="515881" x="8602663" y="5391150"/>
          <p14:tracePt t="515900" x="8610600" y="5391150"/>
          <p14:tracePt t="515908" x="8618538" y="5391150"/>
          <p14:tracePt t="515939" x="8626475" y="5391150"/>
          <p14:tracePt t="515977" x="8634413" y="5391150"/>
          <p14:tracePt t="530365" x="8426450" y="5286375"/>
          <p14:tracePt t="530374" x="8020050" y="5087938"/>
          <p14:tracePt t="530381" x="7669213" y="4919663"/>
          <p14:tracePt t="530387" x="7159625" y="4681538"/>
          <p14:tracePt t="530395" x="6529388" y="4386263"/>
          <p14:tracePt t="530404" x="5891213" y="4138613"/>
          <p14:tracePt t="530412" x="5326063" y="3914775"/>
          <p14:tracePt t="530419" x="4783138" y="3716338"/>
          <p14:tracePt t="530426" x="4352925" y="3563938"/>
          <p14:tracePt t="530433" x="3922713" y="3436938"/>
          <p14:tracePt t="530441" x="3595688" y="3333750"/>
          <p14:tracePt t="530450" x="3308350" y="3252788"/>
          <p14:tracePt t="530456" x="3092450" y="3173413"/>
          <p14:tracePt t="530463" x="2949575" y="3117850"/>
          <p14:tracePt t="530472" x="2854325" y="3086100"/>
          <p14:tracePt t="530478" x="2790825" y="3054350"/>
          <p14:tracePt t="530486" x="2733675" y="3038475"/>
          <p14:tracePt t="530494" x="2709863" y="3022600"/>
          <p14:tracePt t="530502" x="2693988" y="3022600"/>
          <p14:tracePt t="530860" x="2598738" y="3006725"/>
          <p14:tracePt t="530869" x="2359025" y="2927350"/>
          <p14:tracePt t="530876" x="2065338" y="2782888"/>
          <p14:tracePt t="530885" x="1825625" y="2616200"/>
          <p14:tracePt t="530892" x="1625600" y="2432050"/>
          <p14:tracePt t="530899" x="1482725" y="2305050"/>
          <p14:tracePt t="530906" x="1458913" y="2289175"/>
          <p14:tracePt t="530914" x="1300163" y="2112963"/>
          <p14:tracePt t="530920" x="1092200" y="1922463"/>
          <p14:tracePt t="530927" x="900113" y="1714500"/>
          <p14:tracePt t="530934" x="796925" y="1611313"/>
          <p14:tracePt t="530941" x="701675" y="1522413"/>
          <p14:tracePt t="530949" x="582613" y="1411288"/>
          <p14:tracePt t="530955" x="509588" y="1347788"/>
          <p14:tracePt t="530963" x="430213" y="1276350"/>
          <p14:tracePt t="530969" x="366713" y="1179513"/>
          <p14:tracePt t="530977" x="319088" y="1123950"/>
          <p14:tracePt t="530984" x="263525" y="1052513"/>
          <p14:tracePt t="530991" x="215900" y="973138"/>
          <p14:tracePt t="530999" x="184150" y="941388"/>
          <p14:tracePt t="531005" x="158750" y="901700"/>
          <p14:tracePt t="531012" x="134938" y="844550"/>
          <p14:tracePt t="531020" x="111125" y="812800"/>
          <p14:tracePt t="531027" x="103188" y="796925"/>
          <p14:tracePt t="531033" x="95250" y="781050"/>
          <p14:tracePt t="531041" x="87313" y="773113"/>
          <p14:tracePt t="531055" x="79375" y="765175"/>
          <p14:tracePt t="531089" x="79375" y="757238"/>
          <p14:tracePt t="531168" x="87313" y="757238"/>
          <p14:tracePt t="531182" x="95250" y="757238"/>
          <p14:tracePt t="531189" x="95250" y="765175"/>
          <p14:tracePt t="531197" x="103188" y="765175"/>
          <p14:tracePt t="531211" x="103188" y="773113"/>
          <p14:tracePt t="531218" x="119063" y="781050"/>
          <p14:tracePt t="531225" x="119063" y="788988"/>
          <p14:tracePt t="531232" x="127000" y="788988"/>
          <p14:tracePt t="531240" x="142875" y="804863"/>
          <p14:tracePt t="531246" x="142875" y="812800"/>
          <p14:tracePt t="531253" x="174625" y="828675"/>
          <p14:tracePt t="531261" x="184150" y="844550"/>
          <p14:tracePt t="531268" x="200025" y="862013"/>
          <p14:tracePt t="531274" x="223838" y="877888"/>
          <p14:tracePt t="531282" x="231775" y="885825"/>
          <p14:tracePt t="531289" x="255588" y="909638"/>
          <p14:tracePt t="531296" x="279400" y="925513"/>
          <p14:tracePt t="531303" x="303213" y="933450"/>
          <p14:tracePt t="531310" x="319088" y="957263"/>
          <p14:tracePt t="531318" x="350838" y="965200"/>
          <p14:tracePt t="531323" x="374650" y="981075"/>
          <p14:tracePt t="531332" x="382588" y="989013"/>
          <p14:tracePt t="531339" x="414338" y="1004888"/>
          <p14:tracePt t="531345" x="438150" y="1012825"/>
          <p14:tracePt t="531353" x="454025" y="1028700"/>
          <p14:tracePt t="531360" x="461963" y="1036638"/>
          <p14:tracePt t="531368" x="477838" y="1044575"/>
          <p14:tracePt t="531382" x="485775" y="1044575"/>
          <p14:tracePt t="531388" x="485775" y="1052513"/>
          <p14:tracePt t="531395" x="493713" y="1052513"/>
          <p14:tracePt t="531402" x="501650" y="1060450"/>
          <p14:tracePt t="531416" x="509588" y="1068388"/>
          <p14:tracePt t="531437" x="517525" y="1068388"/>
          <p14:tracePt t="531452" x="517525" y="1076325"/>
          <p14:tracePt t="531474" x="525463" y="1076325"/>
          <p14:tracePt t="531488" x="533400" y="1084263"/>
          <p14:tracePt t="532792" x="533400" y="1100138"/>
          <p14:tracePt t="532800" x="533400" y="1116013"/>
          <p14:tracePt t="532806" x="533400" y="1131888"/>
          <p14:tracePt t="532814" x="533400" y="1147763"/>
          <p14:tracePt t="532821" x="533400" y="1171575"/>
          <p14:tracePt t="532828" x="533400" y="1187450"/>
          <p14:tracePt t="532834" x="533400" y="1204913"/>
          <p14:tracePt t="532842" x="533400" y="1220788"/>
          <p14:tracePt t="532848" x="533400" y="1228725"/>
          <p14:tracePt t="532856" x="533400" y="1236663"/>
          <p14:tracePt t="532866" x="533400" y="1244600"/>
          <p14:tracePt t="532872" x="533400" y="1252538"/>
          <p14:tracePt t="532877" x="533400" y="1260475"/>
          <p14:tracePt t="532884" x="533400" y="1268413"/>
          <p14:tracePt t="532899" x="533400" y="1276350"/>
          <p14:tracePt t="532914" x="533400" y="1284288"/>
          <p14:tracePt t="532920" x="533400" y="1292225"/>
          <p14:tracePt t="532948" x="533400" y="1300163"/>
          <p14:tracePt t="532976" x="533400" y="1308100"/>
          <p14:tracePt t="533055" x="533400" y="1316038"/>
          <p14:tracePt t="533083" x="541338" y="1323975"/>
          <p14:tracePt t="533098" x="541338" y="1331913"/>
          <p14:tracePt t="533104" x="558800" y="1347788"/>
          <p14:tracePt t="533111" x="558800" y="1363663"/>
          <p14:tracePt t="533118" x="590550" y="1403350"/>
          <p14:tracePt t="533125" x="622300" y="1466850"/>
          <p14:tracePt t="533132" x="693738" y="1571625"/>
          <p14:tracePt t="533139" x="733425" y="1651000"/>
          <p14:tracePt t="533147" x="765175" y="1714500"/>
          <p14:tracePt t="533154" x="788988" y="1793875"/>
          <p14:tracePt t="533161" x="812800" y="1841500"/>
          <p14:tracePt t="533168" x="828675" y="1881188"/>
          <p14:tracePt t="533175" x="844550" y="1930400"/>
          <p14:tracePt t="533181" x="860425" y="1978025"/>
          <p14:tracePt t="533189" x="876300" y="2001838"/>
          <p14:tracePt t="533197" x="884238" y="2025650"/>
          <p14:tracePt t="533203" x="900113" y="2065338"/>
          <p14:tracePt t="533210" x="925513" y="2128838"/>
          <p14:tracePt t="533217" x="941388" y="2168525"/>
          <p14:tracePt t="533224" x="981075" y="2257425"/>
          <p14:tracePt t="533231" x="1004888" y="2312988"/>
          <p14:tracePt t="533239" x="1044575" y="2400300"/>
          <p14:tracePt t="533247" x="1076325" y="2487613"/>
          <p14:tracePt t="533253" x="1092200" y="2551113"/>
          <p14:tracePt t="533260" x="1123950" y="2640013"/>
          <p14:tracePt t="533267" x="1139825" y="2687638"/>
          <p14:tracePt t="533274" x="1155700" y="2743200"/>
          <p14:tracePt t="533281" x="1171575" y="2782888"/>
          <p14:tracePt t="533288" x="1187450" y="2822575"/>
          <p14:tracePt t="533296" x="1187450" y="2846388"/>
          <p14:tracePt t="533303" x="1187450" y="2854325"/>
          <p14:tracePt t="533311" x="1187450" y="2870200"/>
          <p14:tracePt t="533318" x="1187450" y="2878138"/>
          <p14:tracePt t="533324" x="1187450" y="2886075"/>
          <p14:tracePt t="533345" x="1187450" y="2894013"/>
          <p14:tracePt t="533359" x="1187450" y="2901950"/>
          <p14:tracePt t="533366" x="1187450" y="2909888"/>
          <p14:tracePt t="533382" x="1187450" y="2919413"/>
          <p14:tracePt t="533395" x="1187450" y="2927350"/>
          <p14:tracePt t="533402" x="1187450" y="2951163"/>
          <p14:tracePt t="533410" x="1187450" y="2959100"/>
          <p14:tracePt t="533420" x="1187450" y="2990850"/>
          <p14:tracePt t="533423" x="1187450" y="3014663"/>
          <p14:tracePt t="533431" x="1171575" y="3062288"/>
          <p14:tracePt t="533437" x="1155700" y="3101975"/>
          <p14:tracePt t="533444" x="1147763" y="3173413"/>
          <p14:tracePt t="533451" x="1139825" y="3213100"/>
          <p14:tracePt t="533459" x="1131888" y="3228975"/>
          <p14:tracePt t="533465" x="1123950" y="3270250"/>
          <p14:tracePt t="533473" x="1108075" y="3302000"/>
          <p14:tracePt t="533481" x="1100138" y="3317875"/>
          <p14:tracePt t="533488" x="1092200" y="3341688"/>
          <p14:tracePt t="533494" x="1084263" y="3349625"/>
          <p14:tracePt t="533501" x="1076325" y="3373438"/>
          <p14:tracePt t="533508" x="1076325" y="3389313"/>
          <p14:tracePt t="533523" x="1068388" y="3405188"/>
          <p14:tracePt t="533799" x="1068388" y="3524250"/>
          <p14:tracePt t="533807" x="1100138" y="3668713"/>
          <p14:tracePt t="533814" x="1131888" y="3835400"/>
          <p14:tracePt t="533823" x="1155700" y="3979863"/>
          <p14:tracePt t="533830" x="1179513" y="4090988"/>
          <p14:tracePt t="533838" x="1187450" y="4186238"/>
          <p14:tracePt t="533845" x="1219200" y="4273550"/>
          <p14:tracePt t="533853" x="1227138" y="4354513"/>
          <p14:tracePt t="533862" x="1243013" y="4433888"/>
          <p14:tracePt t="533869" x="1250950" y="4489450"/>
          <p14:tracePt t="533875" x="1250950" y="4521200"/>
          <p14:tracePt t="533883" x="1258888" y="4545013"/>
          <p14:tracePt t="533890" x="1258888" y="4560888"/>
          <p14:tracePt t="533897" x="1258888" y="4576763"/>
          <p14:tracePt t="533906" x="1258888" y="4592638"/>
          <p14:tracePt t="533913" x="1258888" y="4600575"/>
          <p14:tracePt t="533929" x="1258888" y="4608513"/>
          <p14:tracePt t="533936" x="1258888" y="4616450"/>
          <p14:tracePt t="533951" x="1258888" y="4624388"/>
          <p14:tracePt t="533959" x="1258888" y="4633913"/>
          <p14:tracePt t="533969" x="1258888" y="4641850"/>
          <p14:tracePt t="533975" x="1258888" y="4657725"/>
          <p14:tracePt t="533981" x="1258888" y="4673600"/>
          <p14:tracePt t="533989" x="1258888" y="4697413"/>
          <p14:tracePt t="533998" x="1258888" y="4737100"/>
          <p14:tracePt t="534021" x="1243013" y="4872038"/>
          <p14:tracePt t="534030" x="1235075" y="4911725"/>
          <p14:tracePt t="534037" x="1227138" y="4959350"/>
          <p14:tracePt t="534045" x="1219200" y="5008563"/>
          <p14:tracePt t="534052" x="1211263" y="5040313"/>
          <p14:tracePt t="534061" x="1211263" y="5064125"/>
          <p14:tracePt t="534068" x="1211263" y="5087938"/>
          <p14:tracePt t="534075" x="1203325" y="5111750"/>
          <p14:tracePt t="534083" x="1195388" y="5127625"/>
          <p14:tracePt t="534093" x="1195388" y="5143500"/>
          <p14:tracePt t="534099" x="1187450" y="5151438"/>
          <p14:tracePt t="534106" x="1187450" y="5159375"/>
          <p14:tracePt t="534114" x="1187450" y="5175250"/>
          <p14:tracePt t="534122" x="1179513" y="5191125"/>
          <p14:tracePt t="534130" x="1171575" y="5199063"/>
          <p14:tracePt t="534137" x="1171575" y="5214938"/>
          <p14:tracePt t="534143" x="1163638" y="5222875"/>
          <p14:tracePt t="534159" x="1155700" y="5238750"/>
          <p14:tracePt t="534167" x="1155700" y="5246688"/>
          <p14:tracePt t="534174" x="1147763" y="5254625"/>
          <p14:tracePt t="534182" x="1139825" y="5262563"/>
          <p14:tracePt t="534197" x="1131888" y="5278438"/>
          <p14:tracePt t="534204" x="1131888" y="5286375"/>
          <p14:tracePt t="534213" x="1123950" y="5294313"/>
          <p14:tracePt t="534220" x="1116013" y="5302250"/>
          <p14:tracePt t="534227" x="1108075" y="5310188"/>
          <p14:tracePt t="534234" x="1100138" y="5327650"/>
          <p14:tracePt t="534242" x="1084263" y="5335588"/>
          <p14:tracePt t="534250" x="1084263" y="5343525"/>
          <p14:tracePt t="534259" x="1068388" y="5359400"/>
          <p14:tracePt t="534265" x="1060450" y="5367338"/>
          <p14:tracePt t="534272" x="1052513" y="5383213"/>
          <p14:tracePt t="534280" x="1044575" y="5399088"/>
          <p14:tracePt t="534288" x="1028700" y="5407025"/>
          <p14:tracePt t="534297" x="1020763" y="5430838"/>
          <p14:tracePt t="534303" x="1020763" y="5438775"/>
          <p14:tracePt t="534311" x="1004888" y="5454650"/>
          <p14:tracePt t="534318" x="1004888" y="5470525"/>
          <p14:tracePt t="534326" x="996950" y="5486400"/>
          <p14:tracePt t="534333" x="989013" y="5494338"/>
          <p14:tracePt t="534342" x="981075" y="5502275"/>
          <p14:tracePt t="534349" x="981075" y="5518150"/>
          <p14:tracePt t="534357" x="973138" y="5526088"/>
          <p14:tracePt t="534364" x="973138" y="5534025"/>
          <p14:tracePt t="534371" x="965200" y="5541963"/>
          <p14:tracePt t="534379" x="965200" y="5549900"/>
          <p14:tracePt t="534394" x="965200" y="5557838"/>
          <p14:tracePt t="534409" x="957263" y="5565775"/>
          <p14:tracePt t="534419" x="957263" y="5573713"/>
          <p14:tracePt t="534432" x="957263" y="5581650"/>
          <p14:tracePt t="534464" x="957263" y="5589588"/>
          <p14:tracePt t="534503" x="957263" y="5597525"/>
          <p14:tracePt t="534519" x="949325" y="5597525"/>
          <p14:tracePt t="534540" x="949325" y="5605463"/>
          <p14:tracePt t="534615" x="949325" y="5613400"/>
          <p14:tracePt t="534633" x="949325" y="5621338"/>
          <p14:tracePt t="534640" x="949325" y="5637213"/>
          <p14:tracePt t="534647" x="949325" y="5653088"/>
          <p14:tracePt t="534654" x="949325" y="5678488"/>
          <p14:tracePt t="534668" x="949325" y="5694363"/>
          <p14:tracePt t="534673" x="949325" y="5710238"/>
          <p14:tracePt t="534677" x="949325" y="5726113"/>
          <p14:tracePt t="534684" x="949325" y="5741988"/>
          <p14:tracePt t="534693" x="949325" y="5757863"/>
          <p14:tracePt t="534700" x="949325" y="5765800"/>
          <p14:tracePt t="534708" x="949325" y="5773738"/>
          <p14:tracePt t="534723" x="949325" y="5781675"/>
          <p14:tracePt t="534732" x="949325" y="5789613"/>
          <p14:tracePt t="534753" x="949325" y="5797550"/>
          <p14:tracePt t="534759" x="949325" y="5805488"/>
          <p14:tracePt t="534788" x="949325" y="5813425"/>
          <p14:tracePt t="535078" x="949325" y="5805488"/>
          <p14:tracePt t="535085" x="957263" y="5797550"/>
          <p14:tracePt t="535100" x="965200" y="5797550"/>
          <p14:tracePt t="535107" x="965200" y="5789613"/>
          <p14:tracePt t="535116" x="973138" y="5789613"/>
          <p14:tracePt t="535130" x="973138" y="5781675"/>
          <p14:tracePt t="535141" x="981075" y="5781675"/>
          <p14:tracePt t="535157" x="981075" y="5773738"/>
          <p14:tracePt t="535179" x="989013" y="5765800"/>
          <p14:tracePt t="535229" x="996950" y="5765800"/>
          <p14:tracePt t="535283" x="996950" y="5757863"/>
          <p14:tracePt t="535291" x="1004888" y="5757863"/>
          <p14:tracePt t="535313" x="1012825" y="5741988"/>
          <p14:tracePt t="535327" x="1020763" y="5741988"/>
          <p14:tracePt t="535334" x="1020763" y="5734050"/>
          <p14:tracePt t="535341" x="1028700" y="5726113"/>
          <p14:tracePt t="535348" x="1036638" y="5726113"/>
          <p14:tracePt t="535363" x="1044575" y="5726113"/>
          <p14:tracePt t="535369" x="1044575" y="5718175"/>
          <p14:tracePt t="535376" x="1052513" y="5718175"/>
          <p14:tracePt t="535404" x="1060450" y="5710238"/>
          <p14:tracePt t="535730" x="1052513" y="5710238"/>
          <p14:tracePt t="536621" x="1052513" y="5726113"/>
          <p14:tracePt t="536629" x="1052513" y="5741988"/>
          <p14:tracePt t="536638" x="1060450" y="5765800"/>
          <p14:tracePt t="536647" x="1076325" y="5797550"/>
          <p14:tracePt t="536654" x="1076325" y="5829300"/>
          <p14:tracePt t="536665" x="1092200" y="5876925"/>
          <p14:tracePt t="536669" x="1108075" y="5908675"/>
          <p14:tracePt t="536677" x="1123950" y="5956300"/>
          <p14:tracePt t="536684" x="1139825" y="5988050"/>
          <p14:tracePt t="536692" x="1155700" y="6029325"/>
          <p14:tracePt t="536702" x="1171575" y="6053138"/>
          <p14:tracePt t="536707" x="1187450" y="6092825"/>
          <p14:tracePt t="536718" x="1203325" y="6124575"/>
          <p14:tracePt t="536723" x="1211263" y="6156325"/>
          <p14:tracePt t="536731" x="1219200" y="6188075"/>
          <p14:tracePt t="536739" x="1227138" y="6203950"/>
          <p14:tracePt t="536746" x="1243013" y="6227763"/>
          <p14:tracePt t="536754" x="1243013" y="6243638"/>
          <p14:tracePt t="536764" x="1243013" y="6251575"/>
          <p14:tracePt t="536769" x="1250950" y="6259513"/>
          <p14:tracePt t="536779" x="1250950" y="6267450"/>
          <p14:tracePt t="536784" x="1250950" y="6275388"/>
          <p14:tracePt t="536790" x="1258888" y="6275388"/>
          <p14:tracePt t="536797" x="1258888" y="6283325"/>
          <p14:tracePt t="536814" x="1258888" y="6291263"/>
          <p14:tracePt t="536833" x="1258888" y="6299200"/>
          <p14:tracePt t="536847" x="1258888" y="6307138"/>
          <p14:tracePt t="536861" x="1266825" y="6315075"/>
          <p14:tracePt t="536904" x="1266825" y="6323013"/>
          <p14:tracePt t="537229" x="1300163" y="6323013"/>
          <p14:tracePt t="537237" x="1316038" y="6315075"/>
          <p14:tracePt t="537245" x="1339850" y="6307138"/>
          <p14:tracePt t="537252" x="1363663" y="6307138"/>
          <p14:tracePt t="537259" x="1387475" y="6299200"/>
          <p14:tracePt t="537265" x="1403350" y="6291263"/>
          <p14:tracePt t="537273" x="1419225" y="6291263"/>
          <p14:tracePt t="537280" x="1435100" y="6283325"/>
          <p14:tracePt t="537287" x="1458913" y="6275388"/>
          <p14:tracePt t="537294" x="1498600" y="6259513"/>
          <p14:tracePt t="537301" x="1522413" y="6251575"/>
          <p14:tracePt t="537308" x="1585913" y="6235700"/>
          <p14:tracePt t="537314" x="1633538" y="6219825"/>
          <p14:tracePt t="537322" x="1714500" y="6196013"/>
          <p14:tracePt t="537330" x="1785938" y="6188075"/>
          <p14:tracePt t="537337" x="1865313" y="6172200"/>
          <p14:tracePt t="537344" x="1920875" y="6156325"/>
          <p14:tracePt t="537351" x="2017713" y="6148388"/>
          <p14:tracePt t="537358" x="2089150" y="6140450"/>
          <p14:tracePt t="537365" x="2184400" y="6116638"/>
          <p14:tracePt t="537372" x="2279650" y="6092825"/>
          <p14:tracePt t="537379" x="2384425" y="6076950"/>
          <p14:tracePt t="537386" x="2463800" y="6061075"/>
          <p14:tracePt t="537394" x="2535238" y="6053138"/>
          <p14:tracePt t="537400" x="2662238" y="6037263"/>
          <p14:tracePt t="537408" x="2767013" y="6021388"/>
          <p14:tracePt t="537414" x="2870200" y="6013450"/>
          <p14:tracePt t="537422" x="2997200" y="6013450"/>
          <p14:tracePt t="537430" x="3084513" y="6013450"/>
          <p14:tracePt t="537436" x="3197225" y="6013450"/>
          <p14:tracePt t="537444" x="3276600" y="6013450"/>
          <p14:tracePt t="537450" x="3379788" y="6013450"/>
          <p14:tracePt t="537457" x="3459163" y="6013450"/>
          <p14:tracePt t="537464" x="3532188" y="6021388"/>
          <p14:tracePt t="537471" x="3659188" y="6021388"/>
          <p14:tracePt t="537478" x="3722688" y="6029325"/>
          <p14:tracePt t="537485" x="3825875" y="6029325"/>
          <p14:tracePt t="537494" x="3914775" y="6029325"/>
          <p14:tracePt t="537500" x="4017963" y="6029325"/>
          <p14:tracePt t="537507" x="4152900" y="6029325"/>
          <p14:tracePt t="537513" x="4257675" y="6029325"/>
          <p14:tracePt t="537521" x="4329113" y="6029325"/>
          <p14:tracePt t="537528" x="4448175" y="6029325"/>
          <p14:tracePt t="537535" x="4511675" y="6029325"/>
          <p14:tracePt t="537544" x="4551363" y="6029325"/>
          <p14:tracePt t="537549" x="4608513" y="6029325"/>
          <p14:tracePt t="537556" x="4664075" y="6029325"/>
          <p14:tracePt t="537563" x="4703763" y="6021388"/>
          <p14:tracePt t="537570" x="4751388" y="6021388"/>
          <p14:tracePt t="537578" x="4814888" y="6013450"/>
          <p14:tracePt t="537584" x="4854575" y="6005513"/>
          <p14:tracePt t="537592" x="4910138" y="5988050"/>
          <p14:tracePt t="537599" x="4959350" y="5980113"/>
          <p14:tracePt t="537606" x="4975225" y="5980113"/>
          <p14:tracePt t="537613" x="4999038" y="5980113"/>
          <p14:tracePt t="537620" x="5006975" y="5980113"/>
          <p14:tracePt t="537627" x="5030788" y="5980113"/>
          <p14:tracePt t="537634" x="5038725" y="5980113"/>
          <p14:tracePt t="537649" x="5054600" y="5980113"/>
          <p14:tracePt t="537656" x="5062538" y="5980113"/>
          <p14:tracePt t="537663" x="5078413" y="5972175"/>
          <p14:tracePt t="537670" x="5094288" y="5972175"/>
          <p14:tracePt t="537677" x="5110163" y="5964238"/>
          <p14:tracePt t="537683" x="5133975" y="5964238"/>
          <p14:tracePt t="537691" x="5157788" y="5964238"/>
          <p14:tracePt t="537698" x="5181600" y="5964238"/>
          <p14:tracePt t="537704" x="5197475" y="5964238"/>
          <p14:tracePt t="537712" x="5221288" y="5964238"/>
          <p14:tracePt t="537719" x="5245100" y="5956300"/>
          <p14:tracePt t="537728" x="5260975" y="5956300"/>
          <p14:tracePt t="537733" x="5284788" y="5956300"/>
          <p14:tracePt t="537741" x="5310188" y="5956300"/>
          <p14:tracePt t="537748" x="5334000" y="5948363"/>
          <p14:tracePt t="537755" x="5373688" y="5948363"/>
          <p14:tracePt t="537762" x="5405438" y="5940425"/>
          <p14:tracePt t="537769" x="5468938" y="5940425"/>
          <p14:tracePt t="537777" x="5500688" y="5940425"/>
          <p14:tracePt t="537783" x="5540375" y="5932488"/>
          <p14:tracePt t="537790" x="5572125" y="5932488"/>
          <p14:tracePt t="537800" x="5611813" y="5932488"/>
          <p14:tracePt t="537804" x="5651500" y="5932488"/>
          <p14:tracePt t="537811" x="5667375" y="5932488"/>
          <p14:tracePt t="537819" x="5700713" y="5932488"/>
          <p14:tracePt t="537827" x="5732463" y="5932488"/>
          <p14:tracePt t="537833" x="5748338" y="5932488"/>
          <p14:tracePt t="537840" x="5772150" y="5932488"/>
          <p14:tracePt t="537846" x="5795963" y="5932488"/>
          <p14:tracePt t="537854" x="5811838" y="5932488"/>
          <p14:tracePt t="537861" x="5835650" y="5932488"/>
          <p14:tracePt t="537869" x="5851525" y="5932488"/>
          <p14:tracePt t="537876" x="5867400" y="5932488"/>
          <p14:tracePt t="537883" x="5875338" y="5932488"/>
          <p14:tracePt t="537889" x="5891213" y="5932488"/>
          <p14:tracePt t="537896" x="5915025" y="5932488"/>
          <p14:tracePt t="537903" x="5930900" y="5932488"/>
          <p14:tracePt t="537918" x="5938838" y="5932488"/>
          <p14:tracePt t="537925" x="5954713" y="5932488"/>
          <p14:tracePt t="537938" x="5970588" y="5932488"/>
          <p14:tracePt t="537953" x="5978525" y="5932488"/>
          <p14:tracePt t="537960" x="5986463" y="5932488"/>
          <p14:tracePt t="537975" x="5994400" y="5932488"/>
          <p14:tracePt t="537989" x="6010275" y="5932488"/>
          <p14:tracePt t="538012" x="6018213" y="5932488"/>
          <p14:tracePt t="538024" x="6026150" y="5932488"/>
          <p14:tracePt t="538038" x="6034088" y="5932488"/>
          <p14:tracePt t="538061" x="6043613" y="5932488"/>
          <p14:tracePt t="538095" x="6051550" y="5932488"/>
          <p14:tracePt t="538117" x="6059488" y="5932488"/>
          <p14:tracePt t="538357" x="6043613" y="5932488"/>
          <p14:tracePt t="538364" x="6018213" y="5932488"/>
          <p14:tracePt t="538372" x="5994400" y="5932488"/>
          <p14:tracePt t="538379" x="5970588" y="5940425"/>
          <p14:tracePt t="538387" x="5946775" y="5948363"/>
          <p14:tracePt t="538394" x="5922963" y="5948363"/>
          <p14:tracePt t="538400" x="5899150" y="5948363"/>
          <p14:tracePt t="538407" x="5875338" y="5956300"/>
          <p14:tracePt t="538415" x="5851525" y="5956300"/>
          <p14:tracePt t="538422" x="5819775" y="5964238"/>
          <p14:tracePt t="538429" x="5788025" y="5964238"/>
          <p14:tracePt t="538436" x="5772150" y="5972175"/>
          <p14:tracePt t="538444" x="5740400" y="5972175"/>
          <p14:tracePt t="538451" x="5716588" y="5972175"/>
          <p14:tracePt t="538457" x="5676900" y="5972175"/>
          <p14:tracePt t="538464" x="5651500" y="5972175"/>
          <p14:tracePt t="538472" x="5619750" y="5972175"/>
          <p14:tracePt t="538479" x="5580063" y="5972175"/>
          <p14:tracePt t="538487" x="5548313" y="5980113"/>
          <p14:tracePt t="538496" x="5516563" y="5980113"/>
          <p14:tracePt t="538499" x="5461000" y="5980113"/>
          <p14:tracePt t="538506" x="5397500" y="5980113"/>
          <p14:tracePt t="538513" x="5357813" y="5980113"/>
          <p14:tracePt t="538521" x="5276850" y="5980113"/>
          <p14:tracePt t="538527" x="5229225" y="5980113"/>
          <p14:tracePt t="538535" x="5181600" y="5980113"/>
          <p14:tracePt t="538543" x="5149850" y="5980113"/>
          <p14:tracePt t="538549" x="5110163" y="5980113"/>
          <p14:tracePt t="538557" x="5086350" y="5972175"/>
          <p14:tracePt t="538563" x="5046663" y="5964238"/>
          <p14:tracePt t="538571" x="5014913" y="5964238"/>
          <p14:tracePt t="538578" x="4951413" y="5964238"/>
          <p14:tracePt t="538584" x="4886325" y="5964238"/>
          <p14:tracePt t="538593" x="4799013" y="5964238"/>
          <p14:tracePt t="538598" x="4727575" y="5956300"/>
          <p14:tracePt t="538606" x="4664075" y="5956300"/>
          <p14:tracePt t="538613" x="4576763" y="5948363"/>
          <p14:tracePt t="538620" x="4495800" y="5948363"/>
          <p14:tracePt t="538626" x="4400550" y="5948363"/>
          <p14:tracePt t="538634" x="4344988" y="5948363"/>
          <p14:tracePt t="538642" x="4257675" y="5948363"/>
          <p14:tracePt t="538647" x="4176713" y="5948363"/>
          <p14:tracePt t="538656" x="4129088" y="5948363"/>
          <p14:tracePt t="538663" x="4073525" y="5948363"/>
          <p14:tracePt t="538670" x="4010025" y="5948363"/>
          <p14:tracePt t="538676" x="3930650" y="5948363"/>
          <p14:tracePt t="538683" x="3851275" y="5948363"/>
          <p14:tracePt t="538691" x="3754438" y="5948363"/>
          <p14:tracePt t="538698" x="3675063" y="5940425"/>
          <p14:tracePt t="538705" x="3587750" y="5932488"/>
          <p14:tracePt t="538712" x="3516313" y="5932488"/>
          <p14:tracePt t="538719" x="3435350" y="5932488"/>
          <p14:tracePt t="538726" x="3340100" y="5924550"/>
          <p14:tracePt t="538733" x="3260725" y="5924550"/>
          <p14:tracePt t="538740" x="3181350" y="5924550"/>
          <p14:tracePt t="538748" x="3109913" y="5924550"/>
          <p14:tracePt t="538754" x="3021013" y="5924550"/>
          <p14:tracePt t="538762" x="2981325" y="5924550"/>
          <p14:tracePt t="538770" x="2901950" y="5924550"/>
          <p14:tracePt t="538777" x="2854325" y="5924550"/>
          <p14:tracePt t="538783" x="2767013" y="5924550"/>
          <p14:tracePt t="538791" x="2693988" y="5932488"/>
          <p14:tracePt t="538798" x="2606675" y="5932488"/>
          <p14:tracePt t="538804" x="2543175" y="5932488"/>
          <p14:tracePt t="538811" x="2471738" y="5940425"/>
          <p14:tracePt t="538819" x="2424113" y="5940425"/>
          <p14:tracePt t="538826" x="2384425" y="5940425"/>
          <p14:tracePt t="538833" x="2303463" y="5940425"/>
          <p14:tracePt t="538840" x="2263775" y="5940425"/>
          <p14:tracePt t="538847" x="2208213" y="5940425"/>
          <p14:tracePt t="538854" x="2136775" y="5940425"/>
          <p14:tracePt t="538861" x="2105025" y="5940425"/>
          <p14:tracePt t="538868" x="2049463" y="5940425"/>
          <p14:tracePt t="538881" x="1992313" y="5940425"/>
          <p14:tracePt t="538884" x="1952625" y="5940425"/>
          <p14:tracePt t="538890" x="1928813" y="5940425"/>
          <p14:tracePt t="538897" x="1873250" y="5940425"/>
          <p14:tracePt t="538904" x="1841500" y="5940425"/>
          <p14:tracePt t="538914" x="1793875" y="5940425"/>
          <p14:tracePt t="538918" x="1762125" y="5948363"/>
          <p14:tracePt t="538926" x="1746250" y="5948363"/>
          <p14:tracePt t="538932" x="1722438" y="5956300"/>
          <p14:tracePt t="538939" x="1698625" y="5956300"/>
          <p14:tracePt t="538946" x="1690688" y="5964238"/>
          <p14:tracePt t="538954" x="1666875" y="5964238"/>
          <p14:tracePt t="538959" x="1651000" y="5964238"/>
          <p14:tracePt t="538968" x="1641475" y="5964238"/>
          <p14:tracePt t="538976" x="1617663" y="5964238"/>
          <p14:tracePt t="538982" x="1609725" y="5964238"/>
          <p14:tracePt t="538989" x="1585913" y="5964238"/>
          <p14:tracePt t="538996" x="1570038" y="5964238"/>
          <p14:tracePt t="539003" x="1554163" y="5964238"/>
          <p14:tracePt t="539009" x="1546225" y="5964238"/>
          <p14:tracePt t="539017" x="1538288" y="5964238"/>
          <p14:tracePt t="539032" x="1530350" y="5964238"/>
          <p14:tracePt t="539039" x="1522413" y="5964238"/>
          <p14:tracePt t="539045" x="1522413" y="5972175"/>
          <p14:tracePt t="539053" x="1514475" y="5972175"/>
          <p14:tracePt t="539059" x="1498600" y="5972175"/>
          <p14:tracePt t="539074" x="1490663" y="5972175"/>
          <p14:tracePt t="539081" x="1490663" y="5980113"/>
          <p14:tracePt t="539088" x="1474788" y="5988050"/>
          <p14:tracePt t="539095" x="1450975" y="6005513"/>
          <p14:tracePt t="539102" x="1419225" y="6029325"/>
          <p14:tracePt t="539109" x="1363663" y="6092825"/>
          <p14:tracePt t="539117" x="1274763" y="6172200"/>
          <p14:tracePt t="539124" x="1171575" y="6307138"/>
          <p14:tracePt t="539130" x="1116013" y="6388100"/>
          <p14:tracePt t="539138" x="1052513" y="6507163"/>
          <p14:tracePt t="539144" x="1028700" y="6562725"/>
          <p14:tracePt t="539152" x="1012825" y="6594475"/>
          <p14:tracePt t="539159" x="1004888" y="6610350"/>
          <p14:tracePt t="539165" x="989013" y="6618288"/>
          <p14:tracePt t="539173" x="989013" y="6634163"/>
          <p14:tracePt t="539188" x="981075" y="6634163"/>
          <p14:tracePt t="539202" x="981075" y="6642100"/>
          <p14:tracePt t="539216" x="973138" y="6642100"/>
          <p14:tracePt t="539237" x="973138" y="6650038"/>
          <p14:tracePt t="539244" x="965200" y="6650038"/>
          <p14:tracePt t="539400" x="965200" y="6642100"/>
          <p14:tracePt t="539407" x="965200" y="6634163"/>
          <p14:tracePt t="539422" x="973138" y="6618288"/>
          <p14:tracePt t="539429" x="981075" y="6610350"/>
          <p14:tracePt t="539436" x="981075" y="6594475"/>
          <p14:tracePt t="539443" x="989013" y="6578600"/>
          <p14:tracePt t="539450" x="996950" y="6570663"/>
          <p14:tracePt t="539457" x="1004888" y="6554788"/>
          <p14:tracePt t="539464" x="1004888" y="6546850"/>
          <p14:tracePt t="539471" x="1004888" y="6538913"/>
          <p14:tracePt t="539485" x="1012825" y="6530975"/>
          <p14:tracePt t="539493" x="1012825" y="6523038"/>
          <p14:tracePt t="539499" x="1012825" y="6515100"/>
          <p14:tracePt t="539514" x="1020763" y="6515100"/>
          <p14:tracePt t="539521" x="1020763" y="6507163"/>
          <p14:tracePt t="539535" x="1028700" y="6499225"/>
          <p14:tracePt t="539563" x="1028700" y="6491288"/>
          <p14:tracePt t="539577" x="1028700" y="6483350"/>
          <p14:tracePt t="539592" x="1036638" y="6483350"/>
          <p14:tracePt t="539599" x="1036638" y="6475413"/>
          <p14:tracePt t="539612" x="1044575" y="6475413"/>
          <p14:tracePt t="539627" x="1052513" y="6475413"/>
          <p14:tracePt t="539634" x="1060450" y="6467475"/>
          <p14:tracePt t="539656" x="1068388" y="6467475"/>
          <p14:tracePt t="539670" x="1068388" y="6459538"/>
          <p14:tracePt t="539683" x="1076325" y="6459538"/>
          <p14:tracePt t="539692" x="1076325" y="6451600"/>
          <p14:tracePt t="539712" x="1084263" y="6451600"/>
          <p14:tracePt t="539719" x="1084263" y="6443663"/>
          <p14:tracePt t="539726" x="1100138" y="6443663"/>
          <p14:tracePt t="539733" x="1116013" y="6435725"/>
          <p14:tracePt t="539741" x="1131888" y="6419850"/>
          <p14:tracePt t="539748" x="1139825" y="6419850"/>
          <p14:tracePt t="539755" x="1147763" y="6403975"/>
          <p14:tracePt t="539762" x="1155700" y="6403975"/>
          <p14:tracePt t="539769" x="1171575" y="6396038"/>
          <p14:tracePt t="539783" x="1179513" y="6396038"/>
          <p14:tracePt t="539792" x="1187450" y="6388100"/>
          <p14:tracePt t="539804" x="1195388" y="6380163"/>
          <p14:tracePt t="539825" x="1203325" y="6380163"/>
          <p14:tracePt t="539840" x="1203325" y="6372225"/>
          <p14:tracePt t="539853" x="1211263" y="6372225"/>
          <p14:tracePt t="539931" x="1219200" y="6372225"/>
          <p14:tracePt t="555088" x="1227138" y="6364288"/>
          <p14:tracePt t="555097" x="1243013" y="6356350"/>
          <p14:tracePt t="555106" x="1258888" y="6348413"/>
          <p14:tracePt t="555114" x="1274763" y="6338888"/>
          <p14:tracePt t="555122" x="1292225" y="6330950"/>
          <p14:tracePt t="555129" x="1300163" y="6323013"/>
          <p14:tracePt t="555135" x="1308100" y="6315075"/>
          <p14:tracePt t="555143" x="1316038" y="6315075"/>
          <p14:tracePt t="555150" x="1331913" y="6307138"/>
          <p14:tracePt t="555157" x="1331913" y="6299200"/>
          <p14:tracePt t="555165" x="1339850" y="6291263"/>
          <p14:tracePt t="555170" x="1347788" y="6283325"/>
          <p14:tracePt t="555185" x="1355725" y="6283325"/>
          <p14:tracePt t="555191" x="1363663" y="6275388"/>
          <p14:tracePt t="555206" x="1371600" y="6267450"/>
          <p14:tracePt t="555216" x="1379538" y="6267450"/>
          <p14:tracePt t="555220" x="1379538" y="6259513"/>
          <p14:tracePt t="555227" x="1387475" y="6251575"/>
          <p14:tracePt t="555245" x="1395413" y="6251575"/>
          <p14:tracePt t="555250" x="1403350" y="6251575"/>
          <p14:tracePt t="555256" x="1403350" y="6243638"/>
          <p14:tracePt t="555265" x="1403350" y="6235700"/>
          <p14:tracePt t="555291" x="1411288" y="6235700"/>
          <p14:tracePt t="555298" x="1411288" y="6227763"/>
          <p14:tracePt t="555326" x="1419225" y="6227763"/>
          <p14:tracePt t="555730" x="1419225" y="6219825"/>
          <p14:tracePt t="555738" x="1427163" y="6219825"/>
          <p14:tracePt t="555766" x="1427163" y="6211888"/>
          <p14:tracePt t="555773" x="1427163" y="6203950"/>
          <p14:tracePt t="555780" x="1435100" y="6203950"/>
          <p14:tracePt t="555810" x="1435100" y="6196013"/>
          <p14:tracePt t="568776" x="1435100" y="6188075"/>
          <p14:tracePt t="568785" x="1443038" y="6188075"/>
          <p14:tracePt t="568790" x="1443038" y="6180138"/>
          <p14:tracePt t="568797" x="1458913" y="6172200"/>
          <p14:tracePt t="568812" x="1458913" y="6164263"/>
          <p14:tracePt t="568819" x="1466850" y="6164263"/>
          <p14:tracePt t="568826" x="1474788" y="6164263"/>
          <p14:tracePt t="568834" x="1474788" y="6156325"/>
          <p14:tracePt t="568840" x="1482725" y="6156325"/>
          <p14:tracePt t="568848" x="1482725" y="6148388"/>
          <p14:tracePt t="568862" x="1490663" y="6140450"/>
          <p14:tracePt t="568883" x="1498600" y="6140450"/>
          <p14:tracePt t="568904" x="1506538" y="6132513"/>
          <p14:tracePt t="568926" x="1514475" y="6124575"/>
          <p14:tracePt t="568969" x="1522413" y="6124575"/>
          <p14:tracePt t="568989" x="1522413" y="6116638"/>
          <p14:tracePt t="569010" x="1530350" y="6116638"/>
          <p14:tracePt t="569025" x="1530350" y="6108700"/>
          <p14:tracePt t="569039" x="1538288" y="6100763"/>
          <p14:tracePt t="569053" x="1546225" y="6092825"/>
          <p14:tracePt t="569074" x="1546225" y="6084888"/>
          <p14:tracePt t="569103" x="1554163" y="6076950"/>
          <p14:tracePt t="569139" x="1554163" y="6069013"/>
          <p14:tracePt t="569174" x="0" y="0"/>
        </p14:tracePtLst>
        <p14:tracePtLst>
          <p14:tracePt t="572480" x="2271713" y="4202113"/>
          <p14:tracePt t="572941" x="2400300" y="4202113"/>
          <p14:tracePt t="572949" x="2638425" y="4202113"/>
          <p14:tracePt t="572955" x="2822575" y="4217988"/>
          <p14:tracePt t="572963" x="2917825" y="4233863"/>
          <p14:tracePt t="572970" x="2965450" y="4241800"/>
          <p14:tracePt t="572977" x="3005138" y="4249738"/>
          <p14:tracePt t="572984" x="3021013" y="4257675"/>
          <p14:tracePt t="572992" x="3036888" y="4257675"/>
          <p14:tracePt t="573005" x="3044825" y="4265613"/>
          <p14:tracePt t="573027" x="3060700" y="4265613"/>
          <p14:tracePt t="573040" x="3068638" y="4265613"/>
          <p14:tracePt t="573048" x="3084513" y="4265613"/>
          <p14:tracePt t="573056" x="3100388" y="4273550"/>
          <p14:tracePt t="573063" x="3133725" y="4273550"/>
          <p14:tracePt t="573069" x="3181350" y="4281488"/>
          <p14:tracePt t="573077" x="3221038" y="4281488"/>
          <p14:tracePt t="573083" x="3260725" y="4291013"/>
          <p14:tracePt t="573090" x="3292475" y="4291013"/>
          <p14:tracePt t="573098" x="3308350" y="4291013"/>
          <p14:tracePt t="573104" x="3340100" y="4291013"/>
          <p14:tracePt t="573111" x="3355975" y="4291013"/>
          <p14:tracePt t="573118" x="3363913" y="4291013"/>
          <p14:tracePt t="573126" x="3379788" y="4291013"/>
          <p14:tracePt t="573133" x="3395663" y="4291013"/>
          <p14:tracePt t="573140" x="3403600" y="4291013"/>
          <p14:tracePt t="573154" x="3419475" y="4291013"/>
          <p14:tracePt t="573175" x="3427413" y="4291013"/>
          <p14:tracePt t="573189" x="3435350" y="4291013"/>
          <p14:tracePt t="573197" x="3443288" y="4291013"/>
          <p14:tracePt t="573232" x="3451225" y="4291013"/>
          <p14:tracePt t="573261" x="3459163" y="4291013"/>
          <p14:tracePt t="573466" x="3451225" y="4291013"/>
          <p14:tracePt t="573473" x="3435350" y="4281488"/>
          <p14:tracePt t="573483" x="3411538" y="4257675"/>
          <p14:tracePt t="573487" x="3379788" y="4257675"/>
          <p14:tracePt t="573494" x="3355975" y="4249738"/>
          <p14:tracePt t="573501" x="3324225" y="4241800"/>
          <p14:tracePt t="573509" x="3292475" y="4233863"/>
          <p14:tracePt t="573517" x="3268663" y="4225925"/>
          <p14:tracePt t="573523" x="3252788" y="4225925"/>
          <p14:tracePt t="573530" x="3228975" y="4225925"/>
          <p14:tracePt t="573536" x="3205163" y="4225925"/>
          <p14:tracePt t="573546" x="3189288" y="4217988"/>
          <p14:tracePt t="573551" x="3173413" y="4217988"/>
          <p14:tracePt t="573559" x="3165475" y="4217988"/>
          <p14:tracePt t="573566" x="3157538" y="4217988"/>
          <p14:tracePt t="573572" x="3149600" y="4217988"/>
          <p14:tracePt t="573580" x="3141663" y="4217988"/>
          <p14:tracePt t="573587" x="3133725" y="4217988"/>
          <p14:tracePt t="573593" x="3125788" y="4217988"/>
          <p14:tracePt t="573621" x="3117850" y="4217988"/>
          <p14:tracePt t="573622" x="3109913" y="4217988"/>
          <p14:tracePt t="573630" x="3100388" y="4217988"/>
          <p14:tracePt t="573651" x="3092450" y="4217988"/>
          <p14:tracePt t="573664" x="3084513" y="4217988"/>
          <p14:tracePt t="573693" x="3076575" y="4217988"/>
          <p14:tracePt t="573785" x="3068638" y="4217988"/>
          <p14:tracePt t="573878" x="0" y="0"/>
        </p14:tracePtLst>
      </p14:laserTraceLst>
    </p:ext>
    <p:ext uri="{E180D4A7-C9FB-4DFB-919C-405C955672EB}">
      <p14:showEvtLst xmlns:p14="http://schemas.microsoft.com/office/powerpoint/2010/main">
        <p14:playEvt time="290" objId="66"/>
        <p14:playEvt time="169478" objId="67"/>
        <p14:stopEvt time="169479" objId="66"/>
        <p14:stopEvt time="586485" objId="67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2E8B1B-565B-4AAD-BB40-706E71463A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A042A8B-3915-4188-94FC-CA5EF1676A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081" y="0"/>
            <a:ext cx="9160162" cy="6858000"/>
          </a:xfrm>
          <a:prstGeom prst="rect">
            <a:avLst/>
          </a:prstGeom>
        </p:spPr>
      </p:pic>
      <p:pic>
        <p:nvPicPr>
          <p:cNvPr id="5" name="mm6s23">
            <a:hlinkClick r:id="" action="ppaction://media"/>
            <a:extLst>
              <a:ext uri="{FF2B5EF4-FFF2-40B4-BE49-F238E27FC236}">
                <a16:creationId xmlns:a16="http://schemas.microsoft.com/office/drawing/2014/main" id="{9330C49E-29BD-4697-8377-DB1293107D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510" y="56613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716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008"/>
    </mc:Choice>
    <mc:Fallback>
      <p:transition spd="slow" advTm="49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548" x="4424363" y="1195388"/>
          <p14:tracePt t="7659" x="4432300" y="1195388"/>
          <p14:tracePt t="7667" x="4432300" y="1204913"/>
          <p14:tracePt t="7676" x="4440238" y="1204913"/>
          <p14:tracePt t="7683" x="4448175" y="1204913"/>
          <p14:tracePt t="7690" x="4464050" y="1204913"/>
          <p14:tracePt t="7697" x="4479925" y="1212850"/>
          <p14:tracePt t="7705" x="4503738" y="1212850"/>
          <p14:tracePt t="7712" x="4543425" y="1220788"/>
          <p14:tracePt t="7720" x="4584700" y="1220788"/>
          <p14:tracePt t="7727" x="4640263" y="1228725"/>
          <p14:tracePt t="7735" x="4695825" y="1228725"/>
          <p14:tracePt t="7742" x="4759325" y="1236663"/>
          <p14:tracePt t="7750" x="4799013" y="1236663"/>
          <p14:tracePt t="7757" x="4862513" y="1236663"/>
          <p14:tracePt t="7765" x="4933950" y="1236663"/>
          <p14:tracePt t="7773" x="5022850" y="1236663"/>
          <p14:tracePt t="7780" x="5110163" y="1236663"/>
          <p14:tracePt t="7788" x="5205413" y="1236663"/>
          <p14:tracePt t="7794" x="5284788" y="1236663"/>
          <p14:tracePt t="7803" x="5397500" y="1236663"/>
          <p14:tracePt t="7810" x="5500688" y="1236663"/>
          <p14:tracePt t="7817" x="5611813" y="1236663"/>
          <p14:tracePt t="7824" x="5708650" y="1236663"/>
          <p14:tracePt t="7832" x="5819775" y="1236663"/>
          <p14:tracePt t="7840" x="5922963" y="1236663"/>
          <p14:tracePt t="7847" x="6018213" y="1236663"/>
          <p14:tracePt t="7857" x="6091238" y="1236663"/>
          <p14:tracePt t="7862" x="6186488" y="1236663"/>
          <p14:tracePt t="7871" x="6273800" y="1236663"/>
          <p14:tracePt t="7877" x="6353175" y="1236663"/>
          <p14:tracePt t="7885" x="6442075" y="1236663"/>
          <p14:tracePt t="7907" x="6648450" y="1236663"/>
          <p14:tracePt t="7924" x="6792913" y="1236663"/>
          <p14:tracePt t="7930" x="6848475" y="1236663"/>
          <p14:tracePt t="7937" x="6911975" y="1236663"/>
          <p14:tracePt t="7945" x="6959600" y="1236663"/>
          <p14:tracePt t="7952" x="7015163" y="1236663"/>
          <p14:tracePt t="7960" x="7054850" y="1236663"/>
          <p14:tracePt t="7967" x="7102475" y="1236663"/>
          <p14:tracePt t="7975" x="7159625" y="1236663"/>
          <p14:tracePt t="7983" x="7199313" y="1236663"/>
          <p14:tracePt t="7990" x="7239000" y="1236663"/>
          <p14:tracePt t="7997" x="7262813" y="1236663"/>
          <p14:tracePt t="8005" x="7302500" y="1236663"/>
          <p14:tracePt t="8012" x="7342188" y="1236663"/>
          <p14:tracePt t="8021" x="7373938" y="1236663"/>
          <p14:tracePt t="8027" x="7421563" y="1236663"/>
          <p14:tracePt t="8035" x="7461250" y="1236663"/>
          <p14:tracePt t="8042" x="7502525" y="1236663"/>
          <p14:tracePt t="8050" x="7542213" y="1236663"/>
          <p14:tracePt t="8057" x="7589838" y="1236663"/>
          <p14:tracePt t="8065" x="7621588" y="1228725"/>
          <p14:tracePt t="8073" x="7653338" y="1228725"/>
          <p14:tracePt t="8080" x="7700963" y="1228725"/>
          <p14:tracePt t="8089" x="7740650" y="1228725"/>
          <p14:tracePt t="8095" x="7788275" y="1228725"/>
          <p14:tracePt t="8102" x="7827963" y="1228725"/>
          <p14:tracePt t="8110" x="7859713" y="1228725"/>
          <p14:tracePt t="8117" x="7893050" y="1220788"/>
          <p14:tracePt t="8125" x="7932738" y="1220788"/>
          <p14:tracePt t="8132" x="7964488" y="1220788"/>
          <p14:tracePt t="8140" x="7996238" y="1220788"/>
          <p14:tracePt t="8147" x="8020050" y="1220788"/>
          <p14:tracePt t="8154" x="8043863" y="1220788"/>
          <p14:tracePt t="8162" x="8067675" y="1220788"/>
          <p14:tracePt t="8170" x="8083550" y="1220788"/>
          <p14:tracePt t="8177" x="8091488" y="1220788"/>
          <p14:tracePt t="8184" x="8107363" y="1220788"/>
          <p14:tracePt t="8192" x="8115300" y="1220788"/>
          <p14:tracePt t="8200" x="8123238" y="1220788"/>
          <p14:tracePt t="8207" x="8131175" y="1220788"/>
          <p14:tracePt t="8223" x="8139113" y="1220788"/>
          <p14:tracePt t="9571" x="8131175" y="1220788"/>
          <p14:tracePt t="9586" x="8115300" y="1220788"/>
          <p14:tracePt t="9595" x="8107363" y="1220788"/>
          <p14:tracePt t="9603" x="8099425" y="1228725"/>
          <p14:tracePt t="9610" x="8083550" y="1228725"/>
          <p14:tracePt t="9617" x="8067675" y="1236663"/>
          <p14:tracePt t="9625" x="8059738" y="1244600"/>
          <p14:tracePt t="9633" x="8043863" y="1244600"/>
          <p14:tracePt t="9647" x="8035925" y="1252538"/>
          <p14:tracePt t="9655" x="8035925" y="1260475"/>
          <p14:tracePt t="9663" x="8020050" y="1260475"/>
          <p14:tracePt t="9684" x="8012113" y="1260475"/>
          <p14:tracePt t="9692" x="8012113" y="1268413"/>
          <p14:tracePt t="9722" x="8004175" y="1268413"/>
          <p14:tracePt t="9767" x="7996238" y="1268413"/>
          <p14:tracePt t="9782" x="7996238" y="1276350"/>
          <p14:tracePt t="9791" x="7988300" y="1276350"/>
          <p14:tracePt t="9827" x="7980363" y="1276350"/>
          <p14:tracePt t="9835" x="7980363" y="1284288"/>
          <p14:tracePt t="10285" x="7972425" y="1284288"/>
          <p14:tracePt t="10300" x="7964488" y="1284288"/>
          <p14:tracePt t="10307" x="7956550" y="1284288"/>
          <p14:tracePt t="10315" x="7940675" y="1284288"/>
          <p14:tracePt t="10325" x="7924800" y="1300163"/>
          <p14:tracePt t="10329" x="7900988" y="1308100"/>
          <p14:tracePt t="10337" x="7885113" y="1316038"/>
          <p14:tracePt t="10345" x="7851775" y="1339850"/>
          <p14:tracePt t="10352" x="7820025" y="1347788"/>
          <p14:tracePt t="10361" x="7788275" y="1363663"/>
          <p14:tracePt t="10367" x="7748588" y="1371600"/>
          <p14:tracePt t="10375" x="7716838" y="1395413"/>
          <p14:tracePt t="10382" x="7677150" y="1411288"/>
          <p14:tracePt t="10390" x="7629525" y="1435100"/>
          <p14:tracePt t="10399" x="7597775" y="1450975"/>
          <p14:tracePt t="10405" x="7566025" y="1466850"/>
          <p14:tracePt t="10413" x="7542213" y="1482725"/>
          <p14:tracePt t="10420" x="7518400" y="1490663"/>
          <p14:tracePt t="10428" x="7502525" y="1498600"/>
          <p14:tracePt t="10436" x="7485063" y="1506538"/>
          <p14:tracePt t="10450" x="7477125" y="1506538"/>
          <p14:tracePt t="10689" x="7469188" y="1506538"/>
          <p14:tracePt t="10704" x="7461250" y="1506538"/>
          <p14:tracePt t="10720" x="7453313" y="1506538"/>
          <p14:tracePt t="10727" x="7445375" y="1514475"/>
          <p14:tracePt t="10735" x="7437438" y="1514475"/>
          <p14:tracePt t="10742" x="7421563" y="1514475"/>
          <p14:tracePt t="10750" x="7397750" y="1522413"/>
          <p14:tracePt t="10757" x="7389813" y="1522413"/>
          <p14:tracePt t="10766" x="7373938" y="1522413"/>
          <p14:tracePt t="10772" x="7342188" y="1522413"/>
          <p14:tracePt t="10781" x="7326313" y="1530350"/>
          <p14:tracePt t="10787" x="7294563" y="1530350"/>
          <p14:tracePt t="10797" x="7254875" y="1538288"/>
          <p14:tracePt t="10802" x="7191375" y="1547813"/>
          <p14:tracePt t="10810" x="7126288" y="1555750"/>
          <p14:tracePt t="10817" x="7062788" y="1563688"/>
          <p14:tracePt t="10825" x="6999288" y="1571625"/>
          <p14:tracePt t="10833" x="6959600" y="1579563"/>
          <p14:tracePt t="10840" x="6880225" y="1587500"/>
          <p14:tracePt t="10848" x="6808788" y="1595438"/>
          <p14:tracePt t="10855" x="6727825" y="1603375"/>
          <p14:tracePt t="10863" x="6656388" y="1611313"/>
          <p14:tracePt t="10870" x="6561138" y="1627188"/>
          <p14:tracePt t="10884" x="6489700" y="1643063"/>
          <p14:tracePt t="10887" x="6442075" y="1651000"/>
          <p14:tracePt t="10892" x="6376988" y="1658938"/>
          <p14:tracePt t="10900" x="6321425" y="1666875"/>
          <p14:tracePt t="10907" x="6257925" y="1674813"/>
          <p14:tracePt t="10915" x="6210300" y="1682750"/>
          <p14:tracePt t="10922" x="6178550" y="1690688"/>
          <p14:tracePt t="10930" x="6130925" y="1698625"/>
          <p14:tracePt t="10937" x="6107113" y="1698625"/>
          <p14:tracePt t="10946" x="6067425" y="1698625"/>
          <p14:tracePt t="10952" x="6034088" y="1698625"/>
          <p14:tracePt t="10960" x="6010275" y="1698625"/>
          <p14:tracePt t="10968" x="5986463" y="1698625"/>
          <p14:tracePt t="10975" x="5962650" y="1698625"/>
          <p14:tracePt t="10983" x="5938838" y="1698625"/>
          <p14:tracePt t="10990" x="5915025" y="1698625"/>
          <p14:tracePt t="10997" x="5891213" y="1698625"/>
          <p14:tracePt t="11005" x="5859463" y="1698625"/>
          <p14:tracePt t="11014" x="5827713" y="1698625"/>
          <p14:tracePt t="11020" x="5803900" y="1698625"/>
          <p14:tracePt t="11028" x="5772150" y="1698625"/>
          <p14:tracePt t="11035" x="5740400" y="1698625"/>
          <p14:tracePt t="11043" x="5716588" y="1698625"/>
          <p14:tracePt t="11050" x="5692775" y="1690688"/>
          <p14:tracePt t="11057" x="5659438" y="1690688"/>
          <p14:tracePt t="11066" x="5619750" y="1690688"/>
          <p14:tracePt t="11072" x="5588000" y="1682750"/>
          <p14:tracePt t="11080" x="5556250" y="1682750"/>
          <p14:tracePt t="11087" x="5524500" y="1674813"/>
          <p14:tracePt t="11095" x="5500688" y="1674813"/>
          <p14:tracePt t="11102" x="5468938" y="1666875"/>
          <p14:tracePt t="11110" x="5445125" y="1666875"/>
          <p14:tracePt t="11117" x="5413375" y="1658938"/>
          <p14:tracePt t="11125" x="5389563" y="1658938"/>
          <p14:tracePt t="11133" x="5365750" y="1651000"/>
          <p14:tracePt t="11140" x="5341938" y="1651000"/>
          <p14:tracePt t="11148" x="5310188" y="1643063"/>
          <p14:tracePt t="11155" x="5292725" y="1643063"/>
          <p14:tracePt t="11163" x="5276850" y="1635125"/>
          <p14:tracePt t="11170" x="5253038" y="1635125"/>
          <p14:tracePt t="11177" x="5237163" y="1635125"/>
          <p14:tracePt t="11185" x="5221288" y="1627188"/>
          <p14:tracePt t="11192" x="5205413" y="1627188"/>
          <p14:tracePt t="11200" x="5197475" y="1627188"/>
          <p14:tracePt t="11207" x="5181600" y="1627188"/>
          <p14:tracePt t="11216" x="5157788" y="1627188"/>
          <p14:tracePt t="11222" x="5141913" y="1627188"/>
          <p14:tracePt t="11231" x="5133975" y="1627188"/>
          <p14:tracePt t="11237" x="5118100" y="1627188"/>
          <p14:tracePt t="11247" x="5110163" y="1627188"/>
          <p14:tracePt t="11252" x="5102225" y="1627188"/>
          <p14:tracePt t="11261" x="5094288" y="1627188"/>
          <p14:tracePt t="11268" x="5086350" y="1627188"/>
          <p14:tracePt t="11283" x="5078413" y="1627188"/>
          <p14:tracePt t="11298" x="5070475" y="1627188"/>
          <p14:tracePt t="11307" x="5062538" y="1627188"/>
          <p14:tracePt t="11320" x="5054600" y="1627188"/>
          <p14:tracePt t="11335" x="5046663" y="1635125"/>
          <p14:tracePt t="11342" x="5038725" y="1635125"/>
          <p14:tracePt t="11350" x="5030788" y="1643063"/>
          <p14:tracePt t="11358" x="5022850" y="1643063"/>
          <p14:tracePt t="11367" x="5006975" y="1643063"/>
          <p14:tracePt t="11372" x="4999038" y="1643063"/>
          <p14:tracePt t="11381" x="4983163" y="1651000"/>
          <p14:tracePt t="11388" x="4959350" y="1658938"/>
          <p14:tracePt t="11396" x="4933950" y="1658938"/>
          <p14:tracePt t="11402" x="4918075" y="1658938"/>
          <p14:tracePt t="11410" x="4902200" y="1658938"/>
          <p14:tracePt t="11419" x="4878388" y="1658938"/>
          <p14:tracePt t="11425" x="4854575" y="1658938"/>
          <p14:tracePt t="11434" x="4830763" y="1658938"/>
          <p14:tracePt t="11440" x="4799013" y="1658938"/>
          <p14:tracePt t="11448" x="4775200" y="1658938"/>
          <p14:tracePt t="11455" x="4743450" y="1658938"/>
          <p14:tracePt t="11464" x="4735513" y="1658938"/>
          <p14:tracePt t="11470" x="4711700" y="1658938"/>
          <p14:tracePt t="11480" x="4687888" y="1658938"/>
          <p14:tracePt t="11485" x="4664075" y="1658938"/>
          <p14:tracePt t="11494" x="4640263" y="1658938"/>
          <p14:tracePt t="11500" x="4632325" y="1658938"/>
          <p14:tracePt t="11508" x="4616450" y="1658938"/>
          <p14:tracePt t="11523" x="4608513" y="1658938"/>
          <p14:tracePt t="11546" x="4600575" y="1658938"/>
          <p14:tracePt t="12099" x="4592638" y="1658938"/>
          <p14:tracePt t="12107" x="4543425" y="1698625"/>
          <p14:tracePt t="12115" x="4487863" y="1746250"/>
          <p14:tracePt t="12122" x="4416425" y="1793875"/>
          <p14:tracePt t="12130" x="4352925" y="1833563"/>
          <p14:tracePt t="12137" x="4281488" y="1890713"/>
          <p14:tracePt t="12145" x="4210050" y="1962150"/>
          <p14:tracePt t="12153" x="4137025" y="2009775"/>
          <p14:tracePt t="12161" x="4065588" y="2065338"/>
          <p14:tracePt t="12167" x="4010025" y="2120900"/>
          <p14:tracePt t="12176" x="3954463" y="2168525"/>
          <p14:tracePt t="12182" x="3922713" y="2176463"/>
          <p14:tracePt t="12190" x="3875088" y="2208213"/>
          <p14:tracePt t="12197" x="3851275" y="2224088"/>
          <p14:tracePt t="12205" x="3833813" y="2233613"/>
          <p14:tracePt t="12214" x="3825875" y="2241550"/>
          <p14:tracePt t="12295" x="3825875" y="2249488"/>
          <p14:tracePt t="12302" x="3825875" y="2257425"/>
          <p14:tracePt t="12332" x="3817938" y="2257425"/>
          <p14:tracePt t="12400" x="3817938" y="2265363"/>
          <p14:tracePt t="12408" x="3817938" y="2273300"/>
          <p14:tracePt t="12422" x="3817938" y="2281238"/>
          <p14:tracePt t="12438" x="3817938" y="2289175"/>
          <p14:tracePt t="12447" x="3825875" y="2312988"/>
          <p14:tracePt t="12453" x="3833813" y="2320925"/>
          <p14:tracePt t="12461" x="3851275" y="2336800"/>
          <p14:tracePt t="12468" x="3859213" y="2352675"/>
          <p14:tracePt t="12476" x="3883025" y="2360613"/>
          <p14:tracePt t="12484" x="3883025" y="2376488"/>
          <p14:tracePt t="12490" x="3898900" y="2384425"/>
          <p14:tracePt t="12497" x="3922713" y="2400300"/>
          <p14:tracePt t="12505" x="3946525" y="2408238"/>
          <p14:tracePt t="12514" x="3994150" y="2416175"/>
          <p14:tracePt t="12520" x="4033838" y="2432050"/>
          <p14:tracePt t="12529" x="4105275" y="2439988"/>
          <p14:tracePt t="12535" x="4184650" y="2439988"/>
          <p14:tracePt t="12545" x="4241800" y="2439988"/>
          <p14:tracePt t="12550" x="4329113" y="2439988"/>
          <p14:tracePt t="12558" x="4424363" y="2439988"/>
          <p14:tracePt t="12566" x="4511675" y="2439988"/>
          <p14:tracePt t="12572" x="4608513" y="2439988"/>
          <p14:tracePt t="12581" x="4703763" y="2439988"/>
          <p14:tracePt t="12587" x="4783138" y="2439988"/>
          <p14:tracePt t="12596" x="4886325" y="2439988"/>
          <p14:tracePt t="12603" x="4983163" y="2439988"/>
          <p14:tracePt t="12611" x="5078413" y="2447925"/>
          <p14:tracePt t="12617" x="5173663" y="2447925"/>
          <p14:tracePt t="12626" x="5268913" y="2447925"/>
          <p14:tracePt t="12633" x="5349875" y="2447925"/>
          <p14:tracePt t="12640" x="5429250" y="2447925"/>
          <p14:tracePt t="12647" x="5492750" y="2447925"/>
          <p14:tracePt t="12656" x="5540375" y="2447925"/>
          <p14:tracePt t="12663" x="5595938" y="2447925"/>
          <p14:tracePt t="12670" x="5627688" y="2447925"/>
          <p14:tracePt t="12677" x="5659438" y="2447925"/>
          <p14:tracePt t="12685" x="5692775" y="2447925"/>
          <p14:tracePt t="12694" x="5716588" y="2447925"/>
          <p14:tracePt t="12700" x="5740400" y="2447925"/>
          <p14:tracePt t="12708" x="5780088" y="2447925"/>
          <p14:tracePt t="12715" x="5795963" y="2447925"/>
          <p14:tracePt t="12722" x="5827713" y="2447925"/>
          <p14:tracePt t="12731" x="5859463" y="2447925"/>
          <p14:tracePt t="12737" x="5899150" y="2447925"/>
          <p14:tracePt t="12746" x="5946775" y="2447925"/>
          <p14:tracePt t="12753" x="5978525" y="2447925"/>
          <p14:tracePt t="12762" x="6026150" y="2447925"/>
          <p14:tracePt t="12767" x="6075363" y="2447925"/>
          <p14:tracePt t="12776" x="6122988" y="2447925"/>
          <p14:tracePt t="12783" x="6178550" y="2439988"/>
          <p14:tracePt t="12790" x="6218238" y="2439988"/>
          <p14:tracePt t="12798" x="6249988" y="2439988"/>
          <p14:tracePt t="12805" x="6297613" y="2432050"/>
          <p14:tracePt t="12814" x="6329363" y="2424113"/>
          <p14:tracePt t="12820" x="6369050" y="2424113"/>
          <p14:tracePt t="12828" x="6418263" y="2424113"/>
          <p14:tracePt t="12835" x="6450013" y="2424113"/>
          <p14:tracePt t="12844" x="6473825" y="2424113"/>
          <p14:tracePt t="12850" x="6489700" y="2424113"/>
          <p14:tracePt t="12858" x="6497638" y="2424113"/>
          <p14:tracePt t="12865" x="6505575" y="2416175"/>
          <p14:tracePt t="12883" x="6513513" y="2416175"/>
          <p14:tracePt t="13201" x="6497638" y="2416175"/>
          <p14:tracePt t="13209" x="6473825" y="2416175"/>
          <p14:tracePt t="13217" x="6434138" y="2416175"/>
          <p14:tracePt t="13225" x="6369050" y="2416175"/>
          <p14:tracePt t="13232" x="6305550" y="2424113"/>
          <p14:tracePt t="13240" x="6234113" y="2424113"/>
          <p14:tracePt t="13247" x="6154738" y="2439988"/>
          <p14:tracePt t="13255" x="6091238" y="2455863"/>
          <p14:tracePt t="13263" x="6043613" y="2463800"/>
          <p14:tracePt t="13270" x="6010275" y="2479675"/>
          <p14:tracePt t="13277" x="5970588" y="2487613"/>
          <p14:tracePt t="13285" x="5946775" y="2495550"/>
          <p14:tracePt t="13294" x="5922963" y="2503488"/>
          <p14:tracePt t="13307" x="5915025" y="2503488"/>
          <p14:tracePt t="13315" x="5915025" y="2511425"/>
          <p14:tracePt t="13667" x="5907088" y="2511425"/>
          <p14:tracePt t="15362" x="0" y="0"/>
        </p14:tracePtLst>
        <p14:tracePtLst>
          <p14:tracePt t="32629" x="6202363" y="3948113"/>
          <p14:tracePt t="32874" x="6210300" y="3948113"/>
          <p14:tracePt t="32883" x="6218238" y="3948113"/>
          <p14:tracePt t="32902" x="6242050" y="3948113"/>
          <p14:tracePt t="32905" x="6265863" y="3948113"/>
          <p14:tracePt t="32912" x="6281738" y="3948113"/>
          <p14:tracePt t="32920" x="6313488" y="3948113"/>
          <p14:tracePt t="32928" x="6345238" y="3948113"/>
          <p14:tracePt t="32936" x="6384925" y="3948113"/>
          <p14:tracePt t="32943" x="6426200" y="3938588"/>
          <p14:tracePt t="32951" x="6473825" y="3938588"/>
          <p14:tracePt t="32957" x="6513513" y="3938588"/>
          <p14:tracePt t="32967" x="6553200" y="3930650"/>
          <p14:tracePt t="32972" x="6600825" y="3930650"/>
          <p14:tracePt t="32980" x="6640513" y="3930650"/>
          <p14:tracePt t="32987" x="6696075" y="3930650"/>
          <p14:tracePt t="32995" x="6735763" y="3922713"/>
          <p14:tracePt t="33002" x="6759575" y="3922713"/>
          <p14:tracePt t="33010" x="6800850" y="3922713"/>
          <p14:tracePt t="33018" x="6840538" y="3922713"/>
          <p14:tracePt t="33025" x="6880225" y="3922713"/>
          <p14:tracePt t="33033" x="6911975" y="3922713"/>
          <p14:tracePt t="33040" x="6959600" y="3922713"/>
          <p14:tracePt t="33048" x="6991350" y="3922713"/>
          <p14:tracePt t="33055" x="7023100" y="3922713"/>
          <p14:tracePt t="33062" x="7070725" y="3914775"/>
          <p14:tracePt t="33070" x="7102475" y="3914775"/>
          <p14:tracePt t="33077" x="7135813" y="3906838"/>
          <p14:tracePt t="33086" x="7159625" y="3890963"/>
          <p14:tracePt t="33093" x="7183438" y="3883025"/>
          <p14:tracePt t="33100" x="7215188" y="3883025"/>
          <p14:tracePt t="33107" x="7239000" y="3883025"/>
          <p14:tracePt t="33117" x="7254875" y="3875088"/>
          <p14:tracePt t="33122" x="7278688" y="3867150"/>
          <p14:tracePt t="33130" x="7286625" y="3867150"/>
          <p14:tracePt t="33137" x="7302500" y="3859213"/>
          <p14:tracePt t="33145" x="7318375" y="3859213"/>
          <p14:tracePt t="33160" x="7326313" y="3859213"/>
          <p14:tracePt t="33167" x="7342188" y="3859213"/>
          <p14:tracePt t="33175" x="7350125" y="3859213"/>
          <p14:tracePt t="33190" x="7358063" y="3859213"/>
          <p14:tracePt t="33198" x="7366000" y="3859213"/>
          <p14:tracePt t="33205" x="7373938" y="3859213"/>
          <p14:tracePt t="33220" x="7381875" y="3859213"/>
          <p14:tracePt t="33236" x="7389813" y="3859213"/>
          <p14:tracePt t="33272" x="7397750" y="3859213"/>
          <p14:tracePt t="34209" x="7397750" y="3867150"/>
          <p14:tracePt t="34254" x="7405688" y="3867150"/>
          <p14:tracePt t="34262" x="7405688" y="3875088"/>
          <p14:tracePt t="34286" x="7413625" y="3875088"/>
          <p14:tracePt t="34292" x="7429500" y="3883025"/>
          <p14:tracePt t="34301" x="7437438" y="3890963"/>
          <p14:tracePt t="34307" x="7453313" y="3890963"/>
          <p14:tracePt t="34315" x="7477125" y="3890963"/>
          <p14:tracePt t="34322" x="7485063" y="3890963"/>
          <p14:tracePt t="34330" x="7510463" y="3898900"/>
          <p14:tracePt t="34337" x="7526338" y="3898900"/>
          <p14:tracePt t="34345" x="7558088" y="3898900"/>
          <p14:tracePt t="34355" x="7581900" y="3906838"/>
          <p14:tracePt t="34360" x="7629525" y="3906838"/>
          <p14:tracePt t="34368" x="7661275" y="3906838"/>
          <p14:tracePt t="34375" x="7677150" y="3906838"/>
          <p14:tracePt t="34385" x="7700963" y="3906838"/>
          <p14:tracePt t="34390" x="7732713" y="3906838"/>
          <p14:tracePt t="34397" x="7764463" y="3906838"/>
          <p14:tracePt t="34405" x="7788275" y="3906838"/>
          <p14:tracePt t="34413" x="7820025" y="3906838"/>
          <p14:tracePt t="34421" x="7843838" y="3906838"/>
          <p14:tracePt t="34427" x="7869238" y="3906838"/>
          <p14:tracePt t="34435" x="7893050" y="3906838"/>
          <p14:tracePt t="34443" x="7908925" y="3906838"/>
          <p14:tracePt t="34450" x="7924800" y="3906838"/>
          <p14:tracePt t="34457" x="7948613" y="3906838"/>
          <p14:tracePt t="34466" x="7956550" y="3906838"/>
          <p14:tracePt t="34472" x="7980363" y="3906838"/>
          <p14:tracePt t="34480" x="7988300" y="3906838"/>
          <p14:tracePt t="34487" x="7996238" y="3906838"/>
          <p14:tracePt t="34496" x="8012113" y="3906838"/>
          <p14:tracePt t="34503" x="8027988" y="3906838"/>
          <p14:tracePt t="34512" x="8043863" y="3906838"/>
          <p14:tracePt t="34518" x="8051800" y="3906838"/>
          <p14:tracePt t="34525" x="8059738" y="3906838"/>
          <p14:tracePt t="34533" x="8067675" y="3906838"/>
          <p14:tracePt t="34540" x="8083550" y="3906838"/>
          <p14:tracePt t="34547" x="8091488" y="3906838"/>
          <p14:tracePt t="34555" x="8099425" y="3906838"/>
          <p14:tracePt t="34563" x="8115300" y="3906838"/>
          <p14:tracePt t="34570" x="8170863" y="3906838"/>
          <p14:tracePt t="34577" x="8186738" y="3906838"/>
          <p14:tracePt t="34585" x="8210550" y="3906838"/>
          <p14:tracePt t="34593" x="8226425" y="3906838"/>
          <p14:tracePt t="34601" x="8259763" y="3906838"/>
          <p14:tracePt t="34607" x="8291513" y="3906838"/>
          <p14:tracePt t="34615" x="8315325" y="3906838"/>
          <p14:tracePt t="34622" x="8331200" y="3906838"/>
          <p14:tracePt t="34630" x="8362950" y="3906838"/>
          <p14:tracePt t="34638" x="8386763" y="3906838"/>
          <p14:tracePt t="34645" x="8410575" y="3906838"/>
          <p14:tracePt t="34653" x="8434388" y="3906838"/>
          <p14:tracePt t="34660" x="8466138" y="3906838"/>
          <p14:tracePt t="34668" x="8489950" y="3906838"/>
          <p14:tracePt t="34675" x="8505825" y="3906838"/>
          <p14:tracePt t="34683" x="8521700" y="3906838"/>
          <p14:tracePt t="34690" x="8537575" y="3906838"/>
          <p14:tracePt t="34698" x="8553450" y="3906838"/>
          <p14:tracePt t="34713" x="8561388" y="3906838"/>
          <p14:tracePt t="34729" x="8569325" y="3906838"/>
          <p14:tracePt t="34752" x="8577263" y="3906838"/>
          <p14:tracePt t="35979" x="8569325" y="3906838"/>
          <p14:tracePt t="35987" x="8569325" y="3914775"/>
          <p14:tracePt t="36018" x="8569325" y="3922713"/>
          <p14:tracePt t="36032" x="8561388" y="3922713"/>
          <p14:tracePt t="36048" x="8561388" y="3930650"/>
          <p14:tracePt t="36062" x="8553450" y="3930650"/>
          <p14:tracePt t="36101" x="8553450" y="3938588"/>
          <p14:tracePt t="36130" x="8545513" y="3938588"/>
          <p14:tracePt t="36145" x="8545513" y="3948113"/>
          <p14:tracePt t="36154" x="8537575" y="3948113"/>
          <p14:tracePt t="36160" x="8537575" y="3956050"/>
          <p14:tracePt t="36205" x="8529638" y="3956050"/>
          <p14:tracePt t="36220" x="8529638" y="3963988"/>
          <p14:tracePt t="36272" x="8529638" y="3971925"/>
          <p14:tracePt t="36288" x="8521700" y="3971925"/>
          <p14:tracePt t="37759" x="8513763" y="3971925"/>
          <p14:tracePt t="37765" x="8505825" y="3971925"/>
          <p14:tracePt t="37772" x="8497888" y="3971925"/>
          <p14:tracePt t="37780" x="8489950" y="3979863"/>
          <p14:tracePt t="37787" x="8474075" y="3987800"/>
          <p14:tracePt t="37795" x="8450263" y="3995738"/>
          <p14:tracePt t="37802" x="8434388" y="4003675"/>
          <p14:tracePt t="37810" x="8402638" y="4019550"/>
          <p14:tracePt t="37818" x="8370888" y="4035425"/>
          <p14:tracePt t="37825" x="8331200" y="4051300"/>
          <p14:tracePt t="37833" x="8291513" y="4075113"/>
          <p14:tracePt t="37840" x="8243888" y="4098925"/>
          <p14:tracePt t="37848" x="8194675" y="4130675"/>
          <p14:tracePt t="37855" x="8139113" y="4162425"/>
          <p14:tracePt t="37863" x="8083550" y="4210050"/>
          <p14:tracePt t="37870" x="8012113" y="4241800"/>
          <p14:tracePt t="37885" x="7885113" y="4338638"/>
          <p14:tracePt t="37892" x="7804150" y="4378325"/>
          <p14:tracePt t="37900" x="7740650" y="4418013"/>
          <p14:tracePt t="37907" x="7669213" y="4465638"/>
          <p14:tracePt t="37917" x="7605713" y="4497388"/>
          <p14:tracePt t="37922" x="7534275" y="4529138"/>
          <p14:tracePt t="37932" x="7469188" y="4576763"/>
          <p14:tracePt t="37938" x="7389813" y="4616450"/>
          <p14:tracePt t="37945" x="7310438" y="4649788"/>
          <p14:tracePt t="37952" x="7231063" y="4689475"/>
          <p14:tracePt t="37960" x="7151688" y="4713288"/>
          <p14:tracePt t="37968" x="7078663" y="4745038"/>
          <p14:tracePt t="37975" x="7007225" y="4760913"/>
          <p14:tracePt t="37983" x="6935788" y="4792663"/>
          <p14:tracePt t="37990" x="6880225" y="4800600"/>
          <p14:tracePt t="37998" x="6816725" y="4824413"/>
          <p14:tracePt t="38005" x="6727825" y="4832350"/>
          <p14:tracePt t="38013" x="6680200" y="4840288"/>
          <p14:tracePt t="38020" x="6608763" y="4848225"/>
          <p14:tracePt t="38027" x="6561138" y="4856163"/>
          <p14:tracePt t="38035" x="6489700" y="4872038"/>
          <p14:tracePt t="38046" x="6418263" y="4879975"/>
          <p14:tracePt t="38050" x="6345238" y="4895850"/>
          <p14:tracePt t="38057" x="6257925" y="4895850"/>
          <p14:tracePt t="38066" x="6202363" y="4903788"/>
          <p14:tracePt t="38073" x="6122988" y="4903788"/>
          <p14:tracePt t="38080" x="6034088" y="4903788"/>
          <p14:tracePt t="38087" x="5938838" y="4903788"/>
          <p14:tracePt t="38095" x="5843588" y="4903788"/>
          <p14:tracePt t="38102" x="5740400" y="4903788"/>
          <p14:tracePt t="38110" x="5635625" y="4903788"/>
          <p14:tracePt t="38118" x="5548313" y="4903788"/>
          <p14:tracePt t="38125" x="5421313" y="4903788"/>
          <p14:tracePt t="38134" x="5318125" y="4903788"/>
          <p14:tracePt t="38140" x="5197475" y="4903788"/>
          <p14:tracePt t="38155" x="5030788" y="4911725"/>
          <p14:tracePt t="38163" x="4926013" y="4911725"/>
          <p14:tracePt t="38170" x="4862513" y="4911725"/>
          <p14:tracePt t="38177" x="4783138" y="4911725"/>
          <p14:tracePt t="38185" x="4711700" y="4911725"/>
          <p14:tracePt t="38193" x="4648200" y="4911725"/>
          <p14:tracePt t="38201" x="4592638" y="4911725"/>
          <p14:tracePt t="38207" x="4527550" y="4911725"/>
          <p14:tracePt t="38216" x="4471988" y="4911725"/>
          <p14:tracePt t="38222" x="4440238" y="4911725"/>
          <p14:tracePt t="38232" x="4392613" y="4911725"/>
          <p14:tracePt t="38237" x="4344988" y="4911725"/>
          <p14:tracePt t="38246" x="4289425" y="4911725"/>
          <p14:tracePt t="38252" x="4249738" y="4911725"/>
          <p14:tracePt t="38260" x="4184650" y="4911725"/>
          <p14:tracePt t="38267" x="4144963" y="4911725"/>
          <p14:tracePt t="38276" x="4097338" y="4911725"/>
          <p14:tracePt t="38290" x="3970338" y="4919663"/>
          <p14:tracePt t="38298" x="3898900" y="4919663"/>
          <p14:tracePt t="38305" x="3817938" y="4919663"/>
          <p14:tracePt t="38313" x="3738563" y="4919663"/>
          <p14:tracePt t="38320" x="3651250" y="4919663"/>
          <p14:tracePt t="38327" x="3556000" y="4919663"/>
          <p14:tracePt t="38335" x="3492500" y="4919663"/>
          <p14:tracePt t="38342" x="3411538" y="4919663"/>
          <p14:tracePt t="38350" x="3316288" y="4919663"/>
          <p14:tracePt t="38358" x="3228975" y="4919663"/>
          <p14:tracePt t="38365" x="3133725" y="4919663"/>
          <p14:tracePt t="38373" x="3044825" y="4919663"/>
          <p14:tracePt t="38381" x="2973388" y="4919663"/>
          <p14:tracePt t="38388" x="2878138" y="4911725"/>
          <p14:tracePt t="38395" x="2782888" y="4903788"/>
          <p14:tracePt t="38402" x="2686050" y="4872038"/>
          <p14:tracePt t="38410" x="2590800" y="4864100"/>
          <p14:tracePt t="38418" x="2479675" y="4840288"/>
          <p14:tracePt t="38425" x="2384425" y="4832350"/>
          <p14:tracePt t="38433" x="2319338" y="4824413"/>
          <p14:tracePt t="38440" x="2232025" y="4824413"/>
          <p14:tracePt t="38448" x="2160588" y="4816475"/>
          <p14:tracePt t="38455" x="2097088" y="4808538"/>
          <p14:tracePt t="38463" x="2041525" y="4792663"/>
          <p14:tracePt t="38470" x="1992313" y="4784725"/>
          <p14:tracePt t="38477" x="1960563" y="4768850"/>
          <p14:tracePt t="38485" x="1936750" y="4760913"/>
          <p14:tracePt t="38492" x="1905000" y="4760913"/>
          <p14:tracePt t="38501" x="1889125" y="4752975"/>
          <p14:tracePt t="38513" x="1873250" y="4745038"/>
          <p14:tracePt t="38522" x="1865313" y="4737100"/>
          <p14:tracePt t="38677" x="1873250" y="4737100"/>
          <p14:tracePt t="38688" x="1881188" y="4737100"/>
          <p14:tracePt t="38692" x="1897063" y="4729163"/>
          <p14:tracePt t="38698" x="1920875" y="4721225"/>
          <p14:tracePt t="38705" x="1960563" y="4713288"/>
          <p14:tracePt t="38711" x="2000250" y="4713288"/>
          <p14:tracePt t="38720" x="2065338" y="4697413"/>
          <p14:tracePt t="38726" x="2136775" y="4689475"/>
          <p14:tracePt t="38736" x="2200275" y="4681538"/>
          <p14:tracePt t="38741" x="2271713" y="4665663"/>
          <p14:tracePt t="38749" x="2359025" y="4657725"/>
          <p14:tracePt t="38756" x="2439988" y="4641850"/>
          <p14:tracePt t="38764" x="2503488" y="4641850"/>
          <p14:tracePt t="38770" x="2582863" y="4633913"/>
          <p14:tracePt t="38778" x="2678113" y="4633913"/>
          <p14:tracePt t="38786" x="2774950" y="4624388"/>
          <p14:tracePt t="38794" x="2870200" y="4616450"/>
          <p14:tracePt t="38802" x="2957513" y="4608513"/>
          <p14:tracePt t="38810" x="3068638" y="4592638"/>
          <p14:tracePt t="38816" x="3165475" y="4576763"/>
          <p14:tracePt t="38823" x="3268663" y="4560888"/>
          <p14:tracePt t="38833" x="3371850" y="4560888"/>
          <p14:tracePt t="38840" x="3459163" y="4552950"/>
          <p14:tracePt t="38846" x="3556000" y="4552950"/>
          <p14:tracePt t="38855" x="3627438" y="4545013"/>
          <p14:tracePt t="38861" x="3690938" y="4537075"/>
          <p14:tracePt t="38870" x="3762375" y="4529138"/>
          <p14:tracePt t="38876" x="3833813" y="4513263"/>
          <p14:tracePt t="38885" x="3890963" y="4505325"/>
          <p14:tracePt t="38904" x="4002088" y="4497388"/>
          <p14:tracePt t="38907" x="4025900" y="4497388"/>
          <p14:tracePt t="38919" x="4049713" y="4489450"/>
          <p14:tracePt t="38923" x="4073525" y="4481513"/>
          <p14:tracePt t="38928" x="4097338" y="4481513"/>
          <p14:tracePt t="38936" x="4113213" y="4481513"/>
          <p14:tracePt t="38943" x="4129088" y="4473575"/>
          <p14:tracePt t="38952" x="4152900" y="4473575"/>
          <p14:tracePt t="38958" x="4168775" y="4465638"/>
          <p14:tracePt t="38965" x="4184650" y="4465638"/>
          <p14:tracePt t="38973" x="4210050" y="4457700"/>
          <p14:tracePt t="38982" x="4225925" y="4457700"/>
          <p14:tracePt t="38988" x="4249738" y="4457700"/>
          <p14:tracePt t="38996" x="4281488" y="4457700"/>
          <p14:tracePt t="39003" x="4313238" y="4457700"/>
          <p14:tracePt t="39011" x="4321175" y="4457700"/>
          <p14:tracePt t="39018" x="4360863" y="4457700"/>
          <p14:tracePt t="39026" x="4392613" y="4457700"/>
          <p14:tracePt t="39035" x="4432300" y="4457700"/>
          <p14:tracePt t="39042" x="4464050" y="4457700"/>
          <p14:tracePt t="39049" x="4495800" y="4457700"/>
          <p14:tracePt t="39056" x="4527550" y="4457700"/>
          <p14:tracePt t="39064" x="4543425" y="4457700"/>
          <p14:tracePt t="39072" x="4559300" y="4457700"/>
          <p14:tracePt t="39078" x="4592638" y="4457700"/>
          <p14:tracePt t="39086" x="4608513" y="4457700"/>
          <p14:tracePt t="39093" x="4632325" y="4457700"/>
          <p14:tracePt t="39102" x="4648200" y="4457700"/>
          <p14:tracePt t="39108" x="4664075" y="4457700"/>
          <p14:tracePt t="39117" x="4679950" y="4457700"/>
          <p14:tracePt t="39123" x="4687888" y="4457700"/>
          <p14:tracePt t="39133" x="4695825" y="4457700"/>
          <p14:tracePt t="39544" x="0" y="0"/>
        </p14:tracePtLst>
      </p14:laserTraceLst>
    </p:ext>
    <p:ext uri="{E180D4A7-C9FB-4DFB-919C-405C955672EB}">
      <p14:showEvtLst xmlns:p14="http://schemas.microsoft.com/office/powerpoint/2010/main">
        <p14:playEvt time="12" objId="5"/>
        <p14:stopEvt time="47810" objId="5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4FDCC5-43EA-4EB3-893C-D355F86F43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EA38882-E038-4A04-AE29-B177BC6C47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081" y="0"/>
            <a:ext cx="9160162" cy="6858000"/>
          </a:xfrm>
          <a:prstGeom prst="rect">
            <a:avLst/>
          </a:prstGeom>
        </p:spPr>
      </p:pic>
      <p:pic>
        <p:nvPicPr>
          <p:cNvPr id="4" name="mm6s24">
            <a:hlinkClick r:id="" action="ppaction://media"/>
            <a:extLst>
              <a:ext uri="{FF2B5EF4-FFF2-40B4-BE49-F238E27FC236}">
                <a16:creationId xmlns:a16="http://schemas.microsoft.com/office/drawing/2014/main" id="{2B05975E-0F06-487B-AE18-B3AA2DC92B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5622" y="1270002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38A5289E-7E1A-420B-8385-6A543D8364EC}"/>
                  </a:ext>
                </a:extLst>
              </p14:cNvPr>
              <p14:cNvContentPartPr/>
              <p14:nvPr/>
            </p14:nvContentPartPr>
            <p14:xfrm>
              <a:off x="3001450" y="1648494"/>
              <a:ext cx="2362660" cy="1132416"/>
            </p14:xfrm>
          </p:contentPart>
        </mc:Choice>
        <mc:Fallback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38A5289E-7E1A-420B-8385-6A543D8364E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83810" y="1630491"/>
                <a:ext cx="2398300" cy="11680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6" name="Freihand 15">
                <a:extLst>
                  <a:ext uri="{FF2B5EF4-FFF2-40B4-BE49-F238E27FC236}">
                    <a16:creationId xmlns:a16="http://schemas.microsoft.com/office/drawing/2014/main" id="{6CB909F8-1AA3-422F-84B3-BE7B09A52613}"/>
                  </a:ext>
                </a:extLst>
              </p14:cNvPr>
              <p14:cNvContentPartPr/>
              <p14:nvPr/>
            </p14:nvContentPartPr>
            <p14:xfrm>
              <a:off x="4078730" y="1561670"/>
              <a:ext cx="185040" cy="621720"/>
            </p14:xfrm>
          </p:contentPart>
        </mc:Choice>
        <mc:Fallback>
          <p:pic>
            <p:nvPicPr>
              <p:cNvPr id="16" name="Freihand 15">
                <a:extLst>
                  <a:ext uri="{FF2B5EF4-FFF2-40B4-BE49-F238E27FC236}">
                    <a16:creationId xmlns:a16="http://schemas.microsoft.com/office/drawing/2014/main" id="{6CB909F8-1AA3-422F-84B3-BE7B09A5261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060730" y="1544030"/>
                <a:ext cx="220680" cy="657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04080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270"/>
    </mc:Choice>
    <mc:Fallback>
      <p:transition spd="slow" advTm="105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5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747" x="558800" y="2233613"/>
          <p14:tracePt t="8770" x="558800" y="2224088"/>
          <p14:tracePt t="8785" x="566738" y="2224088"/>
          <p14:tracePt t="8807" x="574675" y="2224088"/>
          <p14:tracePt t="8814" x="582613" y="2224088"/>
          <p14:tracePt t="8821" x="590550" y="2224088"/>
          <p14:tracePt t="8829" x="606425" y="2224088"/>
          <p14:tracePt t="8837" x="630238" y="2224088"/>
          <p14:tracePt t="8844" x="638175" y="2224088"/>
          <p14:tracePt t="8851" x="661988" y="2224088"/>
          <p14:tracePt t="8858" x="677863" y="2224088"/>
          <p14:tracePt t="8867" x="701675" y="2224088"/>
          <p14:tracePt t="8874" x="717550" y="2224088"/>
          <p14:tracePt t="8881" x="733425" y="2224088"/>
          <p14:tracePt t="8889" x="757238" y="2224088"/>
          <p14:tracePt t="8896" x="773113" y="2224088"/>
          <p14:tracePt t="8904" x="796925" y="2224088"/>
          <p14:tracePt t="8912" x="804863" y="2224088"/>
          <p14:tracePt t="8920" x="812800" y="2224088"/>
          <p14:tracePt t="8926" x="820738" y="2224088"/>
          <p14:tracePt t="8937" x="828675" y="2216150"/>
          <p14:tracePt t="9759" x="0" y="0"/>
        </p14:tracePtLst>
        <p14:tracePtLst>
          <p14:tracePt t="11140" x="5740400" y="3484563"/>
          <p14:tracePt t="11258" x="5748338" y="3484563"/>
          <p14:tracePt t="11266" x="5748338" y="3476625"/>
          <p14:tracePt t="11282" x="5756275" y="3468688"/>
          <p14:tracePt t="11289" x="5764213" y="3460750"/>
          <p14:tracePt t="11296" x="5780088" y="3452813"/>
          <p14:tracePt t="11304" x="5788025" y="3436938"/>
          <p14:tracePt t="11313" x="5803900" y="3429000"/>
          <p14:tracePt t="11319" x="5819775" y="3413125"/>
          <p14:tracePt t="11326" x="5827713" y="3405188"/>
          <p14:tracePt t="11334" x="5851525" y="3381375"/>
          <p14:tracePt t="11342" x="5867400" y="3373438"/>
          <p14:tracePt t="11349" x="5883275" y="3357563"/>
          <p14:tracePt t="11357" x="5907088" y="3325813"/>
          <p14:tracePt t="11364" x="5922963" y="3309938"/>
          <p14:tracePt t="11371" x="5946775" y="3294063"/>
          <p14:tracePt t="11378" x="5970588" y="3278188"/>
          <p14:tracePt t="11386" x="5978525" y="3262313"/>
          <p14:tracePt t="11393" x="5994400" y="3244850"/>
          <p14:tracePt t="11402" x="6010275" y="3236913"/>
          <p14:tracePt t="11409" x="6026150" y="3228975"/>
          <p14:tracePt t="11417" x="6043613" y="3213100"/>
          <p14:tracePt t="11424" x="6051550" y="3213100"/>
          <p14:tracePt t="11432" x="6067425" y="3197225"/>
          <p14:tracePt t="11439" x="6083300" y="3181350"/>
          <p14:tracePt t="11447" x="6099175" y="3165475"/>
          <p14:tracePt t="11454" x="6122988" y="3149600"/>
          <p14:tracePt t="11463" x="6138863" y="3125788"/>
          <p14:tracePt t="11469" x="6154738" y="3109913"/>
          <p14:tracePt t="11476" x="6178550" y="3101975"/>
          <p14:tracePt t="11484" x="6186488" y="3086100"/>
          <p14:tracePt t="11491" x="6194425" y="3078163"/>
          <p14:tracePt t="11500" x="6202363" y="3070225"/>
          <p14:tracePt t="11506" x="6210300" y="3070225"/>
          <p14:tracePt t="11514" x="6218238" y="3070225"/>
          <p14:tracePt t="11522" x="6218238" y="3062288"/>
          <p14:tracePt t="11529" x="6234113" y="3054350"/>
          <p14:tracePt t="11546" x="6242050" y="3054350"/>
          <p14:tracePt t="11559" x="6249988" y="3046413"/>
          <p14:tracePt t="11566" x="6257925" y="3046413"/>
          <p14:tracePt t="11574" x="6265863" y="3046413"/>
          <p14:tracePt t="11589" x="6273800" y="3046413"/>
          <p14:tracePt t="11604" x="6281738" y="3046413"/>
          <p14:tracePt t="11613" x="6289675" y="3046413"/>
          <p14:tracePt t="11628" x="6297613" y="3046413"/>
          <p14:tracePt t="11642" x="6305550" y="3046413"/>
          <p14:tracePt t="11649" x="6321425" y="3038475"/>
          <p14:tracePt t="11658" x="6329363" y="3038475"/>
          <p14:tracePt t="11664" x="6337300" y="3038475"/>
          <p14:tracePt t="11672" x="6353175" y="3038475"/>
          <p14:tracePt t="11679" x="6361113" y="3030538"/>
          <p14:tracePt t="11686" x="6369050" y="3030538"/>
          <p14:tracePt t="11695" x="6376988" y="3030538"/>
          <p14:tracePt t="11709" x="6384925" y="3030538"/>
          <p14:tracePt t="11724" x="6392863" y="3030538"/>
          <p14:tracePt t="11739" x="6392863" y="3022600"/>
          <p14:tracePt t="11754" x="6402388" y="3022600"/>
          <p14:tracePt t="11777" x="6410325" y="3022600"/>
          <p14:tracePt t="11890" x="6402388" y="3022600"/>
          <p14:tracePt t="11898" x="6392863" y="3038475"/>
          <p14:tracePt t="11904" x="6376988" y="3046413"/>
          <p14:tracePt t="11913" x="6361113" y="3054350"/>
          <p14:tracePt t="11920" x="6345238" y="3062288"/>
          <p14:tracePt t="11928" x="6329363" y="3070225"/>
          <p14:tracePt t="11935" x="6321425" y="3078163"/>
          <p14:tracePt t="11942" x="6305550" y="3094038"/>
          <p14:tracePt t="11951" x="6273800" y="3109913"/>
          <p14:tracePt t="11957" x="6257925" y="3125788"/>
          <p14:tracePt t="11966" x="6234113" y="3149600"/>
          <p14:tracePt t="11972" x="6210300" y="3165475"/>
          <p14:tracePt t="11980" x="6194425" y="3197225"/>
          <p14:tracePt t="11987" x="6178550" y="3205163"/>
          <p14:tracePt t="11995" x="6162675" y="3221038"/>
          <p14:tracePt t="12001" x="6154738" y="3228975"/>
          <p14:tracePt t="12009" x="6154738" y="3236913"/>
          <p14:tracePt t="12018" x="6146800" y="3244850"/>
          <p14:tracePt t="12024" x="6138863" y="3262313"/>
          <p14:tracePt t="12033" x="6138863" y="3270250"/>
          <p14:tracePt t="12039" x="6130925" y="3278188"/>
          <p14:tracePt t="12049" x="6130925" y="3286125"/>
          <p14:tracePt t="12054" x="6130925" y="3294063"/>
          <p14:tracePt t="12063" x="6122988" y="3294063"/>
          <p14:tracePt t="12069" x="6122988" y="3302000"/>
          <p14:tracePt t="12077" x="6122988" y="3309938"/>
          <p14:tracePt t="12092" x="6122988" y="3317875"/>
          <p14:tracePt t="12099" x="6122988" y="3325813"/>
          <p14:tracePt t="12185" x="6122988" y="3317875"/>
          <p14:tracePt t="12192" x="6146800" y="3294063"/>
          <p14:tracePt t="12199" x="6154738" y="3262313"/>
          <p14:tracePt t="12204" x="6202363" y="3205163"/>
          <p14:tracePt t="12214" x="6226175" y="3173413"/>
          <p14:tracePt t="12219" x="6281738" y="3125788"/>
          <p14:tracePt t="12228" x="6321425" y="3078163"/>
          <p14:tracePt t="12235" x="6353175" y="3054350"/>
          <p14:tracePt t="12242" x="6392863" y="3030538"/>
          <p14:tracePt t="12251" x="6434138" y="3006725"/>
          <p14:tracePt t="12257" x="6465888" y="2982913"/>
          <p14:tracePt t="12265" x="6513513" y="2959100"/>
          <p14:tracePt t="12273" x="6553200" y="2935288"/>
          <p14:tracePt t="12280" x="6584950" y="2919413"/>
          <p14:tracePt t="12287" x="6608763" y="2901950"/>
          <p14:tracePt t="12295" x="6624638" y="2894013"/>
          <p14:tracePt t="12302" x="6632575" y="2894013"/>
          <p14:tracePt t="12313" x="6648450" y="2894013"/>
          <p14:tracePt t="12394" x="6648450" y="2901950"/>
          <p14:tracePt t="12402" x="6648450" y="2909888"/>
          <p14:tracePt t="12409" x="6648450" y="2919413"/>
          <p14:tracePt t="12422" x="6648450" y="2935288"/>
          <p14:tracePt t="12425" x="6648450" y="2951163"/>
          <p14:tracePt t="12432" x="6648450" y="2974975"/>
          <p14:tracePt t="12440" x="6648450" y="2990850"/>
          <p14:tracePt t="12449" x="6648450" y="3030538"/>
          <p14:tracePt t="12453" x="6648450" y="3070225"/>
          <p14:tracePt t="12470" x="6640513" y="3149600"/>
          <p14:tracePt t="12476" x="6624638" y="3197225"/>
          <p14:tracePt t="12486" x="6616700" y="3236913"/>
          <p14:tracePt t="12491" x="6600825" y="3286125"/>
          <p14:tracePt t="12500" x="6584950" y="3317875"/>
          <p14:tracePt t="12512" x="6577013" y="3349625"/>
          <p14:tracePt t="12517" x="6577013" y="3365500"/>
          <p14:tracePt t="12528" x="6577013" y="3373438"/>
          <p14:tracePt t="12535" x="6569075" y="3373438"/>
          <p14:tracePt t="12618" x="6577013" y="3373438"/>
          <p14:tracePt t="12624" x="6608763" y="3357563"/>
          <p14:tracePt t="12632" x="6624638" y="3349625"/>
          <p14:tracePt t="12640" x="6648450" y="3341688"/>
          <p14:tracePt t="12647" x="6688138" y="3325813"/>
          <p14:tracePt t="12654" x="6711950" y="3309938"/>
          <p14:tracePt t="12663" x="6751638" y="3309938"/>
          <p14:tracePt t="12669" x="6769100" y="3294063"/>
          <p14:tracePt t="12678" x="6792913" y="3286125"/>
          <p14:tracePt t="12689" x="6816725" y="3286125"/>
          <p14:tracePt t="12692" x="6840538" y="3286125"/>
          <p14:tracePt t="12699" x="6864350" y="3286125"/>
          <p14:tracePt t="12707" x="6872288" y="3286125"/>
          <p14:tracePt t="12716" x="6888163" y="3286125"/>
          <p14:tracePt t="12730" x="6896100" y="3286125"/>
          <p14:tracePt t="12767" x="6896100" y="3294063"/>
          <p14:tracePt t="12775" x="6896100" y="3309938"/>
          <p14:tracePt t="12783" x="6896100" y="3325813"/>
          <p14:tracePt t="12790" x="6896100" y="3349625"/>
          <p14:tracePt t="12799" x="6896100" y="3373438"/>
          <p14:tracePt t="12805" x="6896100" y="3397250"/>
          <p14:tracePt t="12815" x="6896100" y="3421063"/>
          <p14:tracePt t="12819" x="6896100" y="3444875"/>
          <p14:tracePt t="12829" x="6896100" y="3468688"/>
          <p14:tracePt t="12835" x="6896100" y="3476625"/>
          <p14:tracePt t="12842" x="6888163" y="3500438"/>
          <p14:tracePt t="12849" x="6888163" y="3508375"/>
          <p14:tracePt t="12857" x="6888163" y="3516313"/>
          <p14:tracePt t="12865" x="6888163" y="3524250"/>
          <p14:tracePt t="12874" x="6888163" y="3532188"/>
          <p14:tracePt t="12895" x="6888163" y="3540125"/>
          <p14:tracePt t="12993" x="6888163" y="3532188"/>
          <p14:tracePt t="13007" x="6888163" y="3524250"/>
          <p14:tracePt t="13016" x="6888163" y="3516313"/>
          <p14:tracePt t="13022" x="6888163" y="3508375"/>
          <p14:tracePt t="13037" x="6888163" y="3500438"/>
          <p14:tracePt t="13202" x="6888163" y="3508375"/>
          <p14:tracePt t="13226" x="6888163" y="3516313"/>
          <p14:tracePt t="13239" x="6888163" y="3524250"/>
          <p14:tracePt t="13254" x="6888163" y="3532188"/>
          <p14:tracePt t="13278" x="6888163" y="3540125"/>
          <p14:tracePt t="13284" x="6896100" y="3540125"/>
          <p14:tracePt t="13292" x="6896100" y="3548063"/>
          <p14:tracePt t="13801" x="6896100" y="3540125"/>
          <p14:tracePt t="13816" x="6880225" y="3532188"/>
          <p14:tracePt t="13823" x="6872288" y="3524250"/>
          <p14:tracePt t="13831" x="6856413" y="3524250"/>
          <p14:tracePt t="13839" x="6832600" y="3516313"/>
          <p14:tracePt t="13846" x="6808788" y="3516313"/>
          <p14:tracePt t="13854" x="6784975" y="3508375"/>
          <p14:tracePt t="13862" x="6759575" y="3508375"/>
          <p14:tracePt t="13869" x="6735763" y="3508375"/>
          <p14:tracePt t="13878" x="6711950" y="3508375"/>
          <p14:tracePt t="13884" x="6688138" y="3508375"/>
          <p14:tracePt t="13893" x="6672263" y="3508375"/>
          <p14:tracePt t="13899" x="6648450" y="3508375"/>
          <p14:tracePt t="13907" x="6632575" y="3508375"/>
          <p14:tracePt t="13914" x="6624638" y="3508375"/>
          <p14:tracePt t="13922" x="6608763" y="3500438"/>
          <p14:tracePt t="13929" x="6592888" y="3500438"/>
          <p14:tracePt t="13937" x="6584950" y="3484563"/>
          <p14:tracePt t="13954" x="6577013" y="3476625"/>
          <p14:tracePt t="14078" x="6521450" y="3452813"/>
          <p14:tracePt t="14086" x="6450013" y="3421063"/>
          <p14:tracePt t="14094" x="6384925" y="3357563"/>
          <p14:tracePt t="14102" x="6329363" y="3294063"/>
          <p14:tracePt t="14110" x="6265863" y="3173413"/>
          <p14:tracePt t="14116" x="6186488" y="3046413"/>
          <p14:tracePt t="14126" x="6107113" y="2935288"/>
          <p14:tracePt t="14131" x="6010275" y="2814638"/>
          <p14:tracePt t="14142" x="5922963" y="2687638"/>
          <p14:tracePt t="14146" x="5827713" y="2566988"/>
          <p14:tracePt t="14154" x="5756275" y="2479675"/>
          <p14:tracePt t="14162" x="5659438" y="2360613"/>
          <p14:tracePt t="14170" x="5588000" y="2249488"/>
          <p14:tracePt t="14178" x="5516563" y="2120900"/>
          <p14:tracePt t="14184" x="5476875" y="2057400"/>
          <p14:tracePt t="14195" x="5453063" y="2009775"/>
          <p14:tracePt t="14199" x="5429250" y="1962150"/>
          <p14:tracePt t="14206" x="5413375" y="1946275"/>
          <p14:tracePt t="14217" x="5405438" y="1922463"/>
          <p14:tracePt t="14221" x="5405438" y="1906588"/>
          <p14:tracePt t="14229" x="5397500" y="1906588"/>
          <p14:tracePt t="14236" x="5397500" y="1898650"/>
          <p14:tracePt t="14386" x="5397500" y="1890713"/>
          <p14:tracePt t="14438" x="5405438" y="1890713"/>
          <p14:tracePt t="14446" x="5429250" y="1898650"/>
          <p14:tracePt t="14453" x="5453063" y="1906588"/>
          <p14:tracePt t="14461" x="5492750" y="1906588"/>
          <p14:tracePt t="14468" x="5548313" y="1914525"/>
          <p14:tracePt t="14477" x="5580063" y="1922463"/>
          <p14:tracePt t="14483" x="5627688" y="1930400"/>
          <p14:tracePt t="14493" x="5692775" y="1938338"/>
          <p14:tracePt t="14500" x="5756275" y="1946275"/>
          <p14:tracePt t="14507" x="5827713" y="1954213"/>
          <p14:tracePt t="14514" x="5907088" y="1962150"/>
          <p14:tracePt t="14521" x="5946775" y="1962150"/>
          <p14:tracePt t="14529" x="5986463" y="1978025"/>
          <p14:tracePt t="14536" x="6002338" y="1985963"/>
          <p14:tracePt t="14546" x="6010275" y="1985963"/>
          <p14:tracePt t="14551" x="6018213" y="1985963"/>
          <p14:tracePt t="14753" x="6010275" y="1985963"/>
          <p14:tracePt t="14783" x="6002338" y="1993900"/>
          <p14:tracePt t="14793" x="5994400" y="2001838"/>
          <p14:tracePt t="14799" x="5986463" y="2009775"/>
          <p14:tracePt t="14807" x="5978525" y="2017713"/>
          <p14:tracePt t="14814" x="5978525" y="2033588"/>
          <p14:tracePt t="14822" x="5978525" y="2041525"/>
          <p14:tracePt t="14829" x="5970588" y="2065338"/>
          <p14:tracePt t="14836" x="5962650" y="2097088"/>
          <p14:tracePt t="14844" x="5954713" y="2152650"/>
          <p14:tracePt t="14851" x="5954713" y="2184400"/>
          <p14:tracePt t="14859" x="5954713" y="2249488"/>
          <p14:tracePt t="14866" x="5954713" y="2312988"/>
          <p14:tracePt t="14875" x="5954713" y="2368550"/>
          <p14:tracePt t="14882" x="5954713" y="2455863"/>
          <p14:tracePt t="14888" x="5954713" y="2535238"/>
          <p14:tracePt t="14896" x="5970588" y="2640013"/>
          <p14:tracePt t="14904" x="6010275" y="2735263"/>
          <p14:tracePt t="14912" x="6067425" y="2838450"/>
          <p14:tracePt t="14919" x="6130925" y="2943225"/>
          <p14:tracePt t="14928" x="6218238" y="3038475"/>
          <p14:tracePt t="14936" x="6345238" y="3165475"/>
          <p14:tracePt t="14942" x="6426200" y="3244850"/>
          <p14:tracePt t="14949" x="6537325" y="3357563"/>
          <p14:tracePt t="14957" x="6672263" y="3476625"/>
          <p14:tracePt t="14964" x="6800850" y="3579813"/>
          <p14:tracePt t="14972" x="6927850" y="3668713"/>
          <p14:tracePt t="14979" x="7070725" y="3732213"/>
          <p14:tracePt t="14986" x="7191375" y="3795713"/>
          <p14:tracePt t="14994" x="7318375" y="3827463"/>
          <p14:tracePt t="15001" x="7405688" y="3851275"/>
          <p14:tracePt t="15009" x="7510463" y="3875088"/>
          <p14:tracePt t="15016" x="7613650" y="3906838"/>
          <p14:tracePt t="15025" x="7708900" y="3922713"/>
          <p14:tracePt t="15032" x="7780338" y="3922713"/>
          <p14:tracePt t="15039" x="7843838" y="3922713"/>
          <p14:tracePt t="15046" x="7916863" y="3922713"/>
          <p14:tracePt t="15054" x="7964488" y="3922713"/>
          <p14:tracePt t="15062" x="7988300" y="3922713"/>
          <p14:tracePt t="15069" x="8020050" y="3922713"/>
          <p14:tracePt t="15077" x="8043863" y="3922713"/>
          <p14:tracePt t="15084" x="8051800" y="3922713"/>
          <p14:tracePt t="15092" x="8067675" y="3914775"/>
          <p14:tracePt t="15099" x="8067675" y="3906838"/>
          <p14:tracePt t="15107" x="8075613" y="3898900"/>
          <p14:tracePt t="15114" x="8083550" y="3890963"/>
          <p14:tracePt t="15122" x="8083550" y="3875088"/>
          <p14:tracePt t="15129" x="8091488" y="3875088"/>
          <p14:tracePt t="15137" x="8091488" y="3867150"/>
          <p14:tracePt t="15144" x="8099425" y="3859213"/>
          <p14:tracePt t="15152" x="8107363" y="3851275"/>
          <p14:tracePt t="15159" x="8115300" y="3851275"/>
          <p14:tracePt t="15175" x="8131175" y="3843338"/>
          <p14:tracePt t="15182" x="8139113" y="3835400"/>
          <p14:tracePt t="15196" x="8154988" y="3835400"/>
          <p14:tracePt t="15197" x="8170863" y="3835400"/>
          <p14:tracePt t="15212" x="8178800" y="3827463"/>
          <p14:tracePt t="15219" x="8186738" y="3827463"/>
          <p14:tracePt t="15234" x="8186738" y="3819525"/>
          <p14:tracePt t="15242" x="8202613" y="3819525"/>
          <p14:tracePt t="15249" x="8202613" y="3811588"/>
          <p14:tracePt t="15257" x="8210550" y="3811588"/>
          <p14:tracePt t="15263" x="8218488" y="3811588"/>
          <p14:tracePt t="15272" x="8226425" y="3811588"/>
          <p14:tracePt t="15279" x="8235950" y="3811588"/>
          <p14:tracePt t="15286" x="8235950" y="3803650"/>
          <p14:tracePt t="15294" x="8243888" y="3803650"/>
          <p14:tracePt t="15302" x="8251825" y="3803650"/>
          <p14:tracePt t="15340" x="8259763" y="3795713"/>
          <p14:tracePt t="15519" x="8259763" y="3787775"/>
          <p14:tracePt t="15563" x="8251825" y="3779838"/>
          <p14:tracePt t="15571" x="8243888" y="3779838"/>
          <p14:tracePt t="15578" x="8235950" y="3771900"/>
          <p14:tracePt t="15586" x="8218488" y="3763963"/>
          <p14:tracePt t="15601" x="8202613" y="3763963"/>
          <p14:tracePt t="15609" x="8194675" y="3763963"/>
          <p14:tracePt t="15616" x="8178800" y="3763963"/>
          <p14:tracePt t="15625" x="8170863" y="3756025"/>
          <p14:tracePt t="15632" x="8162925" y="3748088"/>
          <p14:tracePt t="15639" x="8147050" y="3748088"/>
          <p14:tracePt t="15647" x="8139113" y="3748088"/>
          <p14:tracePt t="15661" x="8131175" y="3748088"/>
          <p14:tracePt t="15672" x="8123238" y="3748088"/>
          <p14:tracePt t="15684" x="8115300" y="3748088"/>
          <p14:tracePt t="15710" x="8115300" y="3740150"/>
          <p14:tracePt t="15716" x="8107363" y="3740150"/>
          <p14:tracePt t="16172" x="0" y="0"/>
        </p14:tracePtLst>
        <p14:tracePtLst>
          <p14:tracePt t="19766" x="1131888" y="2281238"/>
          <p14:tracePt t="20394" x="1131888" y="2289175"/>
          <p14:tracePt t="20423" x="1131888" y="2297113"/>
          <p14:tracePt t="20446" x="1131888" y="2305050"/>
          <p14:tracePt t="20477" x="1131888" y="2312988"/>
          <p14:tracePt t="20492" x="1131888" y="2320925"/>
          <p14:tracePt t="21608" x="1139825" y="2320925"/>
          <p14:tracePt t="21625" x="1147763" y="2320925"/>
          <p14:tracePt t="21631" x="1155700" y="2312988"/>
          <p14:tracePt t="21640" x="1163638" y="2312988"/>
          <p14:tracePt t="21654" x="1179513" y="2305050"/>
          <p14:tracePt t="21669" x="1187450" y="2297113"/>
          <p14:tracePt t="21677" x="1195388" y="2297113"/>
          <p14:tracePt t="21684" x="1203325" y="2297113"/>
          <p14:tracePt t="21692" x="1219200" y="2289175"/>
          <p14:tracePt t="21699" x="1227138" y="2289175"/>
          <p14:tracePt t="21707" x="1235075" y="2281238"/>
          <p14:tracePt t="21714" x="1250950" y="2273300"/>
          <p14:tracePt t="21729" x="1258888" y="2273300"/>
          <p14:tracePt t="21736" x="1266825" y="2273300"/>
          <p14:tracePt t="21744" x="1274763" y="2273300"/>
          <p14:tracePt t="21751" x="1274763" y="2265363"/>
          <p14:tracePt t="28581" x="1274763" y="2281238"/>
          <p14:tracePt t="28582" x="1274763" y="2289175"/>
          <p14:tracePt t="28704" x="1274763" y="2297113"/>
          <p14:tracePt t="28749" x="1274763" y="2305050"/>
          <p14:tracePt t="28779" x="1274763" y="2312988"/>
          <p14:tracePt t="28794" x="1274763" y="2320925"/>
          <p14:tracePt t="28803" x="1274763" y="2328863"/>
          <p14:tracePt t="28819" x="1274763" y="2336800"/>
          <p14:tracePt t="28824" x="1266825" y="2344738"/>
          <p14:tracePt t="28833" x="1266825" y="2352675"/>
          <p14:tracePt t="28840" x="1258888" y="2352675"/>
          <p14:tracePt t="28847" x="1258888" y="2360613"/>
          <p14:tracePt t="28874" x="1258888" y="2368550"/>
          <p14:tracePt t="28877" x="1250950" y="2384425"/>
          <p14:tracePt t="28884" x="1250950" y="2392363"/>
          <p14:tracePt t="28892" x="1250950" y="2400300"/>
          <p14:tracePt t="28908" x="1250950" y="2408238"/>
          <p14:tracePt t="28923" x="1250950" y="2416175"/>
          <p14:tracePt t="28940" x="1250950" y="2424113"/>
          <p14:tracePt t="28953" x="1243013" y="2424113"/>
          <p14:tracePt t="28983" x="1243013" y="2432050"/>
          <p14:tracePt t="29065" x="1243013" y="2439988"/>
          <p14:tracePt t="29088" x="1243013" y="2447925"/>
          <p14:tracePt t="29102" x="1243013" y="2455863"/>
          <p14:tracePt t="29117" x="1243013" y="2463800"/>
          <p14:tracePt t="29132" x="1243013" y="2471738"/>
          <p14:tracePt t="29147" x="1243013" y="2479675"/>
          <p14:tracePt t="29162" x="1243013" y="2487613"/>
          <p14:tracePt t="29185" x="1243013" y="2495550"/>
          <p14:tracePt t="29207" x="1243013" y="2503488"/>
          <p14:tracePt t="29214" x="1243013" y="2511425"/>
          <p14:tracePt t="29229" x="1243013" y="2519363"/>
          <p14:tracePt t="29245" x="1243013" y="2527300"/>
          <p14:tracePt t="29253" x="1243013" y="2535238"/>
          <p14:tracePt t="29267" x="1243013" y="2543175"/>
          <p14:tracePt t="29289" x="1243013" y="2551113"/>
          <p14:tracePt t="29312" x="1243013" y="2559050"/>
          <p14:tracePt t="29327" x="1243013" y="2566988"/>
          <p14:tracePt t="29350" x="1243013" y="2576513"/>
          <p14:tracePt t="29374" x="1243013" y="2584450"/>
          <p14:tracePt t="29379" x="1243013" y="2592388"/>
          <p14:tracePt t="29388" x="1250950" y="2600325"/>
          <p14:tracePt t="29404" x="1250950" y="2608263"/>
          <p14:tracePt t="29410" x="1250950" y="2616200"/>
          <p14:tracePt t="29418" x="1250950" y="2624138"/>
          <p14:tracePt t="29441" x="1250950" y="2632075"/>
          <p14:tracePt t="29448" x="1258888" y="2640013"/>
          <p14:tracePt t="29456" x="1258888" y="2647950"/>
          <p14:tracePt t="29462" x="1258888" y="2655888"/>
          <p14:tracePt t="29473" x="1258888" y="2663825"/>
          <p14:tracePt t="29477" x="1258888" y="2671763"/>
          <p14:tracePt t="29492" x="1258888" y="2679700"/>
          <p14:tracePt t="29500" x="1266825" y="2679700"/>
          <p14:tracePt t="29515" x="1266825" y="2687638"/>
          <p14:tracePt t="29530" x="1266825" y="2695575"/>
          <p14:tracePt t="29538" x="1266825" y="2703513"/>
          <p14:tracePt t="29553" x="1266825" y="2711450"/>
          <p14:tracePt t="29560" x="1274763" y="2719388"/>
          <p14:tracePt t="29568" x="1274763" y="2727325"/>
          <p14:tracePt t="29575" x="1274763" y="2735263"/>
          <p14:tracePt t="29590" x="1274763" y="2751138"/>
          <p14:tracePt t="29606" x="1284288" y="2759075"/>
          <p14:tracePt t="29612" x="1284288" y="2767013"/>
          <p14:tracePt t="29621" x="1284288" y="2774950"/>
          <p14:tracePt t="29627" x="1284288" y="2782888"/>
          <p14:tracePt t="29642" x="1284288" y="2798763"/>
          <p14:tracePt t="29658" x="1284288" y="2806700"/>
          <p14:tracePt t="29665" x="1284288" y="2822575"/>
          <p14:tracePt t="29674" x="1292225" y="2830513"/>
          <p14:tracePt t="29680" x="1292225" y="2838450"/>
          <p14:tracePt t="29688" x="1292225" y="2846388"/>
          <p14:tracePt t="29695" x="1300163" y="2862263"/>
          <p14:tracePt t="29704" x="1300163" y="2878138"/>
          <p14:tracePt t="29710" x="1300163" y="2886075"/>
          <p14:tracePt t="29719" x="1300163" y="2901950"/>
          <p14:tracePt t="29724" x="1308100" y="2919413"/>
          <p14:tracePt t="29732" x="1308100" y="2935288"/>
          <p14:tracePt t="29740" x="1308100" y="2943225"/>
          <p14:tracePt t="29750" x="1308100" y="2951163"/>
          <p14:tracePt t="29756" x="1308100" y="2974975"/>
          <p14:tracePt t="29762" x="1308100" y="2982913"/>
          <p14:tracePt t="29771" x="1308100" y="2990850"/>
          <p14:tracePt t="29777" x="1308100" y="2998788"/>
          <p14:tracePt t="29785" x="1308100" y="3014663"/>
          <p14:tracePt t="29792" x="1308100" y="3022600"/>
          <p14:tracePt t="29800" x="1308100" y="3030538"/>
          <p14:tracePt t="29807" x="1308100" y="3046413"/>
          <p14:tracePt t="29815" x="1308100" y="3054350"/>
          <p14:tracePt t="29823" x="1308100" y="3070225"/>
          <p14:tracePt t="29830" x="1308100" y="3078163"/>
          <p14:tracePt t="29837" x="1308100" y="3086100"/>
          <p14:tracePt t="29854" x="1308100" y="3101975"/>
          <p14:tracePt t="29860" x="1308100" y="3109913"/>
          <p14:tracePt t="29875" x="1308100" y="3125788"/>
          <p14:tracePt t="29890" x="1308100" y="3133725"/>
          <p14:tracePt t="29897" x="1308100" y="3141663"/>
          <p14:tracePt t="29906" x="1308100" y="3149600"/>
          <p14:tracePt t="29912" x="1308100" y="3157538"/>
          <p14:tracePt t="29921" x="1308100" y="3173413"/>
          <p14:tracePt t="29927" x="1308100" y="3181350"/>
          <p14:tracePt t="29937" x="1308100" y="3189288"/>
          <p14:tracePt t="29942" x="1308100" y="3197225"/>
          <p14:tracePt t="29957" x="1308100" y="3213100"/>
          <p14:tracePt t="29973" x="1308100" y="3221038"/>
          <p14:tracePt t="29987" x="1308100" y="3236913"/>
          <p14:tracePt t="30003" x="1308100" y="3244850"/>
          <p14:tracePt t="30018" x="1308100" y="3252788"/>
          <p14:tracePt t="30033" x="1308100" y="3270250"/>
          <p14:tracePt t="30048" x="1308100" y="3278188"/>
          <p14:tracePt t="30062" x="1308100" y="3294063"/>
          <p14:tracePt t="30077" x="1308100" y="3302000"/>
          <p14:tracePt t="30092" x="1308100" y="3309938"/>
          <p14:tracePt t="30178" x="1308100" y="3317875"/>
          <p14:tracePt t="30190" x="1316038" y="3317875"/>
          <p14:tracePt t="30213" x="1323975" y="3317875"/>
          <p14:tracePt t="30224" x="1339850" y="3325813"/>
          <p14:tracePt t="30229" x="1355725" y="3325813"/>
          <p14:tracePt t="30239" x="1379538" y="3325813"/>
          <p14:tracePt t="30245" x="1403350" y="3325813"/>
          <p14:tracePt t="30254" x="1419225" y="3325813"/>
          <p14:tracePt t="30262" x="1443038" y="3325813"/>
          <p14:tracePt t="30266" x="1458913" y="3325813"/>
          <p14:tracePt t="30273" x="1482725" y="3325813"/>
          <p14:tracePt t="30279" x="1514475" y="3325813"/>
          <p14:tracePt t="30288" x="1538288" y="3325813"/>
          <p14:tracePt t="30294" x="1562100" y="3325813"/>
          <p14:tracePt t="30303" x="1577975" y="3325813"/>
          <p14:tracePt t="30309" x="1609725" y="3325813"/>
          <p14:tracePt t="30317" x="1633538" y="3325813"/>
          <p14:tracePt t="30324" x="1658938" y="3325813"/>
          <p14:tracePt t="30332" x="1690688" y="3325813"/>
          <p14:tracePt t="30340" x="1722438" y="3325813"/>
          <p14:tracePt t="30347" x="1746250" y="3325813"/>
          <p14:tracePt t="30355" x="1793875" y="3325813"/>
          <p14:tracePt t="30362" x="1825625" y="3325813"/>
          <p14:tracePt t="30369" x="1865313" y="3325813"/>
          <p14:tracePt t="30377" x="1905000" y="3325813"/>
          <p14:tracePt t="30386" x="1952625" y="3325813"/>
          <p14:tracePt t="30392" x="1992313" y="3333750"/>
          <p14:tracePt t="30402" x="2049463" y="3341688"/>
          <p14:tracePt t="30407" x="2112963" y="3349625"/>
          <p14:tracePt t="30415" x="2168525" y="3365500"/>
          <p14:tracePt t="30423" x="2224088" y="3373438"/>
          <p14:tracePt t="30430" x="2271713" y="3381375"/>
          <p14:tracePt t="30438" x="2335213" y="3397250"/>
          <p14:tracePt t="30445" x="2392363" y="3405188"/>
          <p14:tracePt t="30453" x="2463800" y="3413125"/>
          <p14:tracePt t="30459" x="2519363" y="3413125"/>
          <p14:tracePt t="30468" x="2598738" y="3421063"/>
          <p14:tracePt t="30475" x="2638425" y="3421063"/>
          <p14:tracePt t="30483" x="2693988" y="3429000"/>
          <p14:tracePt t="30490" x="2767013" y="3444875"/>
          <p14:tracePt t="30498" x="2814638" y="3452813"/>
          <p14:tracePt t="30506" x="2862263" y="3460750"/>
          <p14:tracePt t="30516" x="2894013" y="3468688"/>
          <p14:tracePt t="30520" x="2925763" y="3468688"/>
          <p14:tracePt t="30527" x="2949575" y="3468688"/>
          <p14:tracePt t="30536" x="2973388" y="3468688"/>
          <p14:tracePt t="30542" x="2997200" y="3476625"/>
          <p14:tracePt t="30551" x="3013075" y="3476625"/>
          <p14:tracePt t="30557" x="3028950" y="3476625"/>
          <p14:tracePt t="30565" x="3044825" y="3476625"/>
          <p14:tracePt t="30573" x="3052763" y="3476625"/>
          <p14:tracePt t="30580" x="3060700" y="3476625"/>
          <p14:tracePt t="30588" x="3068638" y="3484563"/>
          <p14:tracePt t="30595" x="3084513" y="3484563"/>
          <p14:tracePt t="30604" x="3100388" y="3484563"/>
          <p14:tracePt t="30610" x="3117850" y="3492500"/>
          <p14:tracePt t="30618" x="3141663" y="3492500"/>
          <p14:tracePt t="30628" x="3173413" y="3492500"/>
          <p14:tracePt t="30633" x="3205163" y="3500438"/>
          <p14:tracePt t="30639" x="3228975" y="3500438"/>
          <p14:tracePt t="30648" x="3268663" y="3508375"/>
          <p14:tracePt t="30656" x="3292475" y="3508375"/>
          <p14:tracePt t="30663" x="3308350" y="3516313"/>
          <p14:tracePt t="30670" x="3316288" y="3516313"/>
          <p14:tracePt t="30677" x="3324225" y="3516313"/>
          <p14:tracePt t="30790" x="3300413" y="3516313"/>
          <p14:tracePt t="30798" x="3260725" y="3532188"/>
          <p14:tracePt t="30809" x="3228975" y="3556000"/>
          <p14:tracePt t="30814" x="3173413" y="3587750"/>
          <p14:tracePt t="30821" x="3100388" y="3621088"/>
          <p14:tracePt t="30828" x="3036888" y="3668713"/>
          <p14:tracePt t="30837" x="2957513" y="3700463"/>
          <p14:tracePt t="30843" x="2894013" y="3732213"/>
          <p14:tracePt t="30852" x="2806700" y="3756025"/>
          <p14:tracePt t="30859" x="2701925" y="3795713"/>
          <p14:tracePt t="30865" x="2638425" y="3811588"/>
          <p14:tracePt t="30877" x="2543175" y="3835400"/>
          <p14:tracePt t="30881" x="2455863" y="3867150"/>
          <p14:tracePt t="30888" x="2359025" y="3898900"/>
          <p14:tracePt t="30896" x="2279650" y="3922713"/>
          <p14:tracePt t="30905" x="2232025" y="3948113"/>
          <p14:tracePt t="30911" x="2168525" y="3971925"/>
          <p14:tracePt t="30922" x="2136775" y="3987800"/>
          <p14:tracePt t="30927" x="2120900" y="3995738"/>
          <p14:tracePt t="30941" x="2112963" y="4003675"/>
          <p14:tracePt t="30948" x="2105025" y="4011613"/>
          <p14:tracePt t="30978" x="2097088" y="4019550"/>
          <p14:tracePt t="30994" x="2097088" y="4027488"/>
          <p14:tracePt t="31008" x="2089150" y="4027488"/>
          <p14:tracePt t="31023" x="2089150" y="4035425"/>
          <p14:tracePt t="31031" x="2081213" y="4035425"/>
          <p14:tracePt t="31046" x="2081213" y="4043363"/>
          <p14:tracePt t="31055" x="2081213" y="4051300"/>
          <p14:tracePt t="31068" x="2081213" y="4059238"/>
          <p14:tracePt t="31082" x="2081213" y="4075113"/>
          <p14:tracePt t="31089" x="2081213" y="4083050"/>
          <p14:tracePt t="31098" x="2081213" y="4090988"/>
          <p14:tracePt t="31105" x="2081213" y="4098925"/>
          <p14:tracePt t="31112" x="2081213" y="4114800"/>
          <p14:tracePt t="31127" x="2081213" y="4130675"/>
          <p14:tracePt t="31136" x="2081213" y="4146550"/>
          <p14:tracePt t="31142" x="2089150" y="4154488"/>
          <p14:tracePt t="31150" x="2105025" y="4162425"/>
          <p14:tracePt t="31157" x="2112963" y="4170363"/>
          <p14:tracePt t="31165" x="2128838" y="4186238"/>
          <p14:tracePt t="31173" x="2168525" y="4194175"/>
          <p14:tracePt t="31180" x="2200275" y="4210050"/>
          <p14:tracePt t="31189" x="2247900" y="4217988"/>
          <p14:tracePt t="31206" x="2374900" y="4241800"/>
          <p14:tracePt t="31209" x="2439988" y="4249738"/>
          <p14:tracePt t="31219" x="2471738" y="4249738"/>
          <p14:tracePt t="31225" x="2543175" y="4257675"/>
          <p14:tracePt t="31232" x="2606675" y="4265613"/>
          <p14:tracePt t="31240" x="2662238" y="4265613"/>
          <p14:tracePt t="31247" x="2709863" y="4265613"/>
          <p14:tracePt t="31256" x="2741613" y="4265613"/>
          <p14:tracePt t="31262" x="2767013" y="4265613"/>
          <p14:tracePt t="31269" x="2782888" y="4265613"/>
          <p14:tracePt t="31286" x="2790825" y="4265613"/>
          <p14:tracePt t="31345" x="2782888" y="4265613"/>
          <p14:tracePt t="31353" x="2759075" y="4265613"/>
          <p14:tracePt t="31361" x="2709863" y="4281488"/>
          <p14:tracePt t="31370" x="2638425" y="4306888"/>
          <p14:tracePt t="31376" x="2551113" y="4322763"/>
          <p14:tracePt t="31383" x="2455863" y="4338638"/>
          <p14:tracePt t="31390" x="2351088" y="4362450"/>
          <p14:tracePt t="31398" x="2247900" y="4378325"/>
          <p14:tracePt t="31407" x="2136775" y="4402138"/>
          <p14:tracePt t="31413" x="1992313" y="4441825"/>
          <p14:tracePt t="31421" x="1817688" y="4505325"/>
          <p14:tracePt t="31428" x="1722438" y="4537075"/>
          <p14:tracePt t="31438" x="1609725" y="4584700"/>
          <p14:tracePt t="31442" x="1498600" y="4616450"/>
          <p14:tracePt t="31452" x="1411288" y="4649788"/>
          <p14:tracePt t="31458" x="1355725" y="4681538"/>
          <p14:tracePt t="31465" x="1316038" y="4697413"/>
          <p14:tracePt t="31474" x="1300163" y="4705350"/>
          <p14:tracePt t="31480" x="1300163" y="4713288"/>
          <p14:tracePt t="31490" x="1292225" y="4713288"/>
          <p14:tracePt t="31495" x="1292225" y="4721225"/>
          <p14:tracePt t="31520" x="1292225" y="4729163"/>
          <p14:tracePt t="31556" x="1300163" y="4729163"/>
          <p14:tracePt t="31578" x="1308100" y="4729163"/>
          <p14:tracePt t="31608" x="1316038" y="4729163"/>
          <p14:tracePt t="31615" x="1323975" y="4729163"/>
          <p14:tracePt t="31630" x="1331913" y="4729163"/>
          <p14:tracePt t="31640" x="1347788" y="4729163"/>
          <p14:tracePt t="31645" x="1371600" y="4745038"/>
          <p14:tracePt t="31654" x="1403350" y="4760913"/>
          <p14:tracePt t="31660" x="1450975" y="4768850"/>
          <p14:tracePt t="31672" x="1498600" y="4776788"/>
          <p14:tracePt t="31676" x="1538288" y="4784725"/>
          <p14:tracePt t="31683" x="1609725" y="4800600"/>
          <p14:tracePt t="31691" x="1651000" y="4808538"/>
          <p14:tracePt t="31698" x="1706563" y="4816475"/>
          <p14:tracePt t="31708" x="1770063" y="4832350"/>
          <p14:tracePt t="31713" x="1833563" y="4840288"/>
          <p14:tracePt t="31721" x="1889125" y="4848225"/>
          <p14:tracePt t="31728" x="1960563" y="4864100"/>
          <p14:tracePt t="31736" x="1992313" y="4864100"/>
          <p14:tracePt t="31743" x="2025650" y="4872038"/>
          <p14:tracePt t="31751" x="2073275" y="4879975"/>
          <p14:tracePt t="31758" x="2105025" y="4887913"/>
          <p14:tracePt t="31766" x="2128838" y="4895850"/>
          <p14:tracePt t="31773" x="2168525" y="4911725"/>
          <p14:tracePt t="31782" x="2184400" y="4919663"/>
          <p14:tracePt t="31789" x="2192338" y="4919663"/>
          <p14:tracePt t="31795" x="2208213" y="4919663"/>
          <p14:tracePt t="31804" x="2216150" y="4927600"/>
          <p14:tracePt t="31810" x="2224088" y="4927600"/>
          <p14:tracePt t="31820" x="2232025" y="4927600"/>
          <p14:tracePt t="31833" x="2239963" y="4927600"/>
          <p14:tracePt t="31840" x="2247900" y="4935538"/>
          <p14:tracePt t="31857" x="2255838" y="4935538"/>
          <p14:tracePt t="31873" x="2271713" y="4935538"/>
          <p14:tracePt t="31878" x="2295525" y="4943475"/>
          <p14:tracePt t="31887" x="2335213" y="4951413"/>
          <p14:tracePt t="31893" x="2366963" y="4951413"/>
          <p14:tracePt t="31901" x="2400300" y="4951413"/>
          <p14:tracePt t="31907" x="2439988" y="4951413"/>
          <p14:tracePt t="31915" x="2471738" y="4951413"/>
          <p14:tracePt t="31924" x="2519363" y="4951413"/>
          <p14:tracePt t="31931" x="2559050" y="4951413"/>
          <p14:tracePt t="31938" x="2582863" y="4951413"/>
          <p14:tracePt t="31945" x="2606675" y="4951413"/>
          <p14:tracePt t="31954" x="2630488" y="4943475"/>
          <p14:tracePt t="31960" x="2662238" y="4943475"/>
          <p14:tracePt t="31974" x="2686050" y="4943475"/>
          <p14:tracePt t="31976" x="2709863" y="4943475"/>
          <p14:tracePt t="31983" x="2733675" y="4943475"/>
          <p14:tracePt t="31990" x="2759075" y="4943475"/>
          <p14:tracePt t="32000" x="2774950" y="4943475"/>
          <p14:tracePt t="32007" x="2782888" y="4943475"/>
          <p14:tracePt t="32014" x="2798763" y="4943475"/>
          <p14:tracePt t="32021" x="2822575" y="4943475"/>
          <p14:tracePt t="32028" x="2838450" y="4943475"/>
          <p14:tracePt t="32036" x="2854325" y="4943475"/>
          <p14:tracePt t="32048" x="2878138" y="4943475"/>
          <p14:tracePt t="32051" x="2886075" y="4935538"/>
          <p14:tracePt t="32059" x="2894013" y="4935538"/>
          <p14:tracePt t="32065" x="2901950" y="4935538"/>
          <p14:tracePt t="32082" x="2917825" y="4935538"/>
          <p14:tracePt t="32088" x="2925763" y="4935538"/>
          <p14:tracePt t="32103" x="2941638" y="4935538"/>
          <p14:tracePt t="32110" x="2949575" y="4935538"/>
          <p14:tracePt t="32124" x="2957513" y="4935538"/>
          <p14:tracePt t="32126" x="2973388" y="4935538"/>
          <p14:tracePt t="32133" x="2989263" y="4935538"/>
          <p14:tracePt t="32141" x="3005138" y="4935538"/>
          <p14:tracePt t="32148" x="3013075" y="4935538"/>
          <p14:tracePt t="32157" x="3021013" y="4927600"/>
          <p14:tracePt t="32163" x="3036888" y="4927600"/>
          <p14:tracePt t="32178" x="3044825" y="4919663"/>
          <p14:tracePt t="32582" x="3052763" y="4919663"/>
          <p14:tracePt t="32590" x="3084513" y="4919663"/>
          <p14:tracePt t="32597" x="3133725" y="4935538"/>
          <p14:tracePt t="32604" x="3173413" y="4951413"/>
          <p14:tracePt t="32612" x="3221038" y="4976813"/>
          <p14:tracePt t="32619" x="3260725" y="4992688"/>
          <p14:tracePt t="32627" x="3308350" y="5008563"/>
          <p14:tracePt t="32634" x="3355975" y="5024438"/>
          <p14:tracePt t="32644" x="3387725" y="5032375"/>
          <p14:tracePt t="32650" x="3427413" y="5040313"/>
          <p14:tracePt t="32658" x="3451225" y="5056188"/>
          <p14:tracePt t="32664" x="3467100" y="5064125"/>
          <p14:tracePt t="32673" x="3476625" y="5072063"/>
          <p14:tracePt t="32687" x="3484563" y="5072063"/>
          <p14:tracePt t="32694" x="3484563" y="5080000"/>
          <p14:tracePt t="32702" x="3492500" y="5080000"/>
          <p14:tracePt t="32748" x="3500438" y="5080000"/>
          <p14:tracePt t="32755" x="3500438" y="5087938"/>
          <p14:tracePt t="32762" x="3508375" y="5087938"/>
          <p14:tracePt t="32769" x="3524250" y="5087938"/>
          <p14:tracePt t="32777" x="3540125" y="5095875"/>
          <p14:tracePt t="32785" x="3563938" y="5095875"/>
          <p14:tracePt t="32792" x="3587750" y="5095875"/>
          <p14:tracePt t="32800" x="3619500" y="5095875"/>
          <p14:tracePt t="32809" x="3651250" y="5095875"/>
          <p14:tracePt t="32815" x="3683000" y="5095875"/>
          <p14:tracePt t="32823" x="3706813" y="5095875"/>
          <p14:tracePt t="32831" x="3738563" y="5095875"/>
          <p14:tracePt t="32837" x="3762375" y="5095875"/>
          <p14:tracePt t="32845" x="3802063" y="5095875"/>
          <p14:tracePt t="32852" x="3833813" y="5095875"/>
          <p14:tracePt t="32860" x="3875088" y="5095875"/>
          <p14:tracePt t="32867" x="3914775" y="5095875"/>
          <p14:tracePt t="32875" x="3970338" y="5095875"/>
          <p14:tracePt t="32882" x="4002088" y="5087938"/>
          <p14:tracePt t="32890" x="4057650" y="5080000"/>
          <p14:tracePt t="32897" x="4113213" y="5072063"/>
          <p14:tracePt t="32906" x="4168775" y="5064125"/>
          <p14:tracePt t="32912" x="4233863" y="5056188"/>
          <p14:tracePt t="32919" x="4297363" y="5040313"/>
          <p14:tracePt t="32927" x="4368800" y="5032375"/>
          <p14:tracePt t="32935" x="4408488" y="5016500"/>
          <p14:tracePt t="32943" x="4471988" y="5008563"/>
          <p14:tracePt t="32950" x="4535488" y="4984750"/>
          <p14:tracePt t="32958" x="4600575" y="4976813"/>
          <p14:tracePt t="32964" x="4656138" y="4967288"/>
          <p14:tracePt t="32973" x="4695825" y="4951413"/>
          <p14:tracePt t="32980" x="4743450" y="4943475"/>
          <p14:tracePt t="32987" x="4767263" y="4935538"/>
          <p14:tracePt t="32995" x="4806950" y="4927600"/>
          <p14:tracePt t="33002" x="4830763" y="4911725"/>
          <p14:tracePt t="33010" x="4854575" y="4911725"/>
          <p14:tracePt t="33017" x="4870450" y="4895850"/>
          <p14:tracePt t="33025" x="4886325" y="4887913"/>
          <p14:tracePt t="33032" x="4894263" y="4887913"/>
          <p14:tracePt t="33039" x="4902200" y="4887913"/>
          <p14:tracePt t="33048" x="4910138" y="4879975"/>
          <p14:tracePt t="33063" x="4926013" y="4879975"/>
          <p14:tracePt t="33069" x="4933950" y="4872038"/>
          <p14:tracePt t="33077" x="4943475" y="4872038"/>
          <p14:tracePt t="33094" x="4951413" y="4872038"/>
          <p14:tracePt t="33099" x="4959350" y="4872038"/>
          <p14:tracePt t="33114" x="4967288" y="4872038"/>
          <p14:tracePt t="33126" x="4975225" y="4872038"/>
          <p14:tracePt t="33191" x="4967288" y="4872038"/>
          <p14:tracePt t="33197" x="4959350" y="4872038"/>
          <p14:tracePt t="33206" x="4951413" y="4872038"/>
          <p14:tracePt t="33212" x="4933950" y="4887913"/>
          <p14:tracePt t="33221" x="4910138" y="4895850"/>
          <p14:tracePt t="33228" x="4894263" y="4903788"/>
          <p14:tracePt t="33235" x="4862513" y="4911725"/>
          <p14:tracePt t="33243" x="4830763" y="4919663"/>
          <p14:tracePt t="33254" x="4775200" y="4935538"/>
          <p14:tracePt t="33257" x="4727575" y="4951413"/>
          <p14:tracePt t="33265" x="4664075" y="4967288"/>
          <p14:tracePt t="33274" x="4584700" y="5008563"/>
          <p14:tracePt t="33279" x="4495800" y="5024438"/>
          <p14:tracePt t="33288" x="4416425" y="5048250"/>
          <p14:tracePt t="33296" x="4329113" y="5064125"/>
          <p14:tracePt t="33302" x="4265613" y="5072063"/>
          <p14:tracePt t="33310" x="4192588" y="5080000"/>
          <p14:tracePt t="33317" x="4129088" y="5087938"/>
          <p14:tracePt t="33325" x="4065588" y="5087938"/>
          <p14:tracePt t="33332" x="4002088" y="5087938"/>
          <p14:tracePt t="33340" x="3922713" y="5087938"/>
          <p14:tracePt t="33347" x="3875088" y="5087938"/>
          <p14:tracePt t="33357" x="3825875" y="5087938"/>
          <p14:tracePt t="33362" x="3802063" y="5087938"/>
          <p14:tracePt t="33370" x="3778250" y="5080000"/>
          <p14:tracePt t="33378" x="3762375" y="5080000"/>
          <p14:tracePt t="33385" x="3746500" y="5072063"/>
          <p14:tracePt t="33400" x="3738563" y="5072063"/>
          <p14:tracePt t="33415" x="3730625" y="5064125"/>
          <p14:tracePt t="33425" x="3722688" y="5064125"/>
          <p14:tracePt t="33429" x="3714750" y="5064125"/>
          <p14:tracePt t="33445" x="3698875" y="5056188"/>
          <p14:tracePt t="33460" x="3690938" y="5056188"/>
          <p14:tracePt t="33467" x="3675063" y="5056188"/>
          <p14:tracePt t="33475" x="3667125" y="5056188"/>
          <p14:tracePt t="33482" x="3659188" y="5056188"/>
          <p14:tracePt t="33490" x="3643313" y="5056188"/>
          <p14:tracePt t="33498" x="3627438" y="5056188"/>
          <p14:tracePt t="33512" x="3619500" y="5056188"/>
          <p14:tracePt t="34592" x="3619500" y="5048250"/>
          <p14:tracePt t="34614" x="3619500" y="5040313"/>
          <p14:tracePt t="34621" x="3627438" y="5032375"/>
          <p14:tracePt t="34637" x="3643313" y="5032375"/>
          <p14:tracePt t="34652" x="3651250" y="5032375"/>
          <p14:tracePt t="34951" x="3651250" y="5024438"/>
          <p14:tracePt t="34967" x="3659188" y="5008563"/>
          <p14:tracePt t="34975" x="3659188" y="5000625"/>
          <p14:tracePt t="34982" x="3675063" y="4984750"/>
          <p14:tracePt t="34989" x="3675063" y="4976813"/>
          <p14:tracePt t="34997" x="3683000" y="4959350"/>
          <p14:tracePt t="35004" x="3690938" y="4935538"/>
          <p14:tracePt t="35012" x="3698875" y="4911725"/>
          <p14:tracePt t="35020" x="3706813" y="4887913"/>
          <p14:tracePt t="35029" x="3714750" y="4864100"/>
          <p14:tracePt t="35035" x="3722688" y="4840288"/>
          <p14:tracePt t="35043" x="3722688" y="4816475"/>
          <p14:tracePt t="35051" x="3722688" y="4800600"/>
          <p14:tracePt t="35057" x="3722688" y="4776788"/>
          <p14:tracePt t="35065" x="3730625" y="4752975"/>
          <p14:tracePt t="35072" x="3730625" y="4729163"/>
          <p14:tracePt t="35079" x="3730625" y="4713288"/>
          <p14:tracePt t="35087" x="3738563" y="4697413"/>
          <p14:tracePt t="35095" x="3738563" y="4689475"/>
          <p14:tracePt t="35103" x="3738563" y="4665663"/>
          <p14:tracePt t="35111" x="3746500" y="4657725"/>
          <p14:tracePt t="35117" x="3746500" y="4649788"/>
          <p14:tracePt t="35132" x="3746500" y="4641850"/>
          <p14:tracePt t="35304" x="3746500" y="4649788"/>
          <p14:tracePt t="35311" x="3746500" y="4657725"/>
          <p14:tracePt t="35329" x="3746500" y="4665663"/>
          <p14:tracePt t="35334" x="3738563" y="4673600"/>
          <p14:tracePt t="35343" x="3730625" y="4681538"/>
          <p14:tracePt t="35612" x="3730625" y="4689475"/>
          <p14:tracePt t="35626" x="3746500" y="4697413"/>
          <p14:tracePt t="35635" x="3754438" y="4705350"/>
          <p14:tracePt t="35642" x="3770313" y="4713288"/>
          <p14:tracePt t="35649" x="3794125" y="4729163"/>
          <p14:tracePt t="35657" x="3810000" y="4745038"/>
          <p14:tracePt t="35664" x="3825875" y="4752975"/>
          <p14:tracePt t="35673" x="3825875" y="4760913"/>
          <p14:tracePt t="35680" x="3833813" y="4768850"/>
          <p14:tracePt t="35688" x="3851275" y="4776788"/>
          <p14:tracePt t="35694" x="3867150" y="4784725"/>
          <p14:tracePt t="35702" x="3890963" y="4792663"/>
          <p14:tracePt t="35709" x="3922713" y="4792663"/>
          <p14:tracePt t="35718" x="3970338" y="4792663"/>
          <p14:tracePt t="35724" x="4017963" y="4792663"/>
          <p14:tracePt t="35732" x="4065588" y="4792663"/>
          <p14:tracePt t="35740" x="4097338" y="4792663"/>
          <p14:tracePt t="35747" x="4137025" y="4792663"/>
          <p14:tracePt t="35755" x="4184650" y="4792663"/>
          <p14:tracePt t="35762" x="4225925" y="4792663"/>
          <p14:tracePt t="35770" x="4273550" y="4800600"/>
          <p14:tracePt t="35777" x="4313238" y="4800600"/>
          <p14:tracePt t="35785" x="4329113" y="4800600"/>
          <p14:tracePt t="35792" x="4360863" y="4800600"/>
          <p14:tracePt t="35799" x="4400550" y="4800600"/>
          <p14:tracePt t="35807" x="4432300" y="4800600"/>
          <p14:tracePt t="35814" x="4456113" y="4800600"/>
          <p14:tracePt t="35822" x="4495800" y="4800600"/>
          <p14:tracePt t="35838" x="4511675" y="4800600"/>
          <p14:tracePt t="35859" x="4519613" y="4800600"/>
          <p14:tracePt t="35875" x="4527550" y="4792663"/>
          <p14:tracePt t="35882" x="4527550" y="4784725"/>
          <p14:tracePt t="35897" x="4535488" y="4784725"/>
          <p14:tracePt t="35905" x="4543425" y="4776788"/>
          <p14:tracePt t="35920" x="4543425" y="4768850"/>
          <p14:tracePt t="35927" x="4551363" y="4768850"/>
          <p14:tracePt t="35936" x="4551363" y="4760913"/>
          <p14:tracePt t="35957" x="4559300" y="4760913"/>
          <p14:tracePt t="35995" x="4559300" y="4752975"/>
          <p14:tracePt t="36033" x="4559300" y="4745038"/>
          <p14:tracePt t="36079" x="4551363" y="4745038"/>
          <p14:tracePt t="36087" x="4535488" y="4745038"/>
          <p14:tracePt t="36094" x="4527550" y="4745038"/>
          <p14:tracePt t="36101" x="4519613" y="4745038"/>
          <p14:tracePt t="36116" x="4511675" y="4745038"/>
          <p14:tracePt t="36228" x="4503738" y="4745038"/>
          <p14:tracePt t="36244" x="4487863" y="4745038"/>
          <p14:tracePt t="36258" x="4479925" y="4745038"/>
          <p14:tracePt t="36274" x="4471988" y="4745038"/>
          <p14:tracePt t="37381" x="4464050" y="4745038"/>
          <p14:tracePt t="37396" x="4456113" y="4745038"/>
          <p14:tracePt t="37406" x="4448175" y="4745038"/>
          <p14:tracePt t="37412" x="4440238" y="4752975"/>
          <p14:tracePt t="37420" x="4432300" y="4752975"/>
          <p14:tracePt t="37427" x="4416425" y="4752975"/>
          <p14:tracePt t="37435" x="4408488" y="4752975"/>
          <p14:tracePt t="37442" x="4400550" y="4752975"/>
          <p14:tracePt t="37449" x="4392613" y="4752975"/>
          <p14:tracePt t="37458" x="4384675" y="4752975"/>
          <p14:tracePt t="37464" x="4376738" y="4752975"/>
          <p14:tracePt t="37473" x="4368800" y="4752975"/>
          <p14:tracePt t="37479" x="4360863" y="4752975"/>
          <p14:tracePt t="37488" x="4352925" y="4752975"/>
          <p14:tracePt t="37628" x="4344988" y="4752975"/>
          <p14:tracePt t="37639" x="4337050" y="4752975"/>
          <p14:tracePt t="37644" x="4321175" y="4752975"/>
          <p14:tracePt t="37653" x="4305300" y="4752975"/>
          <p14:tracePt t="37659" x="4281488" y="4752975"/>
          <p14:tracePt t="37668" x="4265613" y="4752975"/>
          <p14:tracePt t="37675" x="4233863" y="4752975"/>
          <p14:tracePt t="37682" x="4192588" y="4752975"/>
          <p14:tracePt t="37690" x="4144963" y="4752975"/>
          <p14:tracePt t="37697" x="4105275" y="4752975"/>
          <p14:tracePt t="37706" x="4057650" y="4745038"/>
          <p14:tracePt t="37712" x="4017963" y="4745038"/>
          <p14:tracePt t="37720" x="3994150" y="4737100"/>
          <p14:tracePt t="37727" x="3954463" y="4737100"/>
          <p14:tracePt t="37734" x="3938588" y="4729163"/>
          <p14:tracePt t="37742" x="3922713" y="4721225"/>
          <p14:tracePt t="37749" x="3914775" y="4721225"/>
          <p14:tracePt t="37758" x="3906838" y="4721225"/>
          <p14:tracePt t="37764" x="3906838" y="4713288"/>
          <p14:tracePt t="37779" x="3898900" y="4713288"/>
          <p14:tracePt t="37788" x="3898900" y="4705350"/>
          <p14:tracePt t="37795" x="3898900" y="4697413"/>
          <p14:tracePt t="37817" x="3898900" y="4689475"/>
          <p14:tracePt t="37832" x="3898900" y="4681538"/>
          <p14:tracePt t="37841" x="3890963" y="4681538"/>
          <p14:tracePt t="37847" x="3890963" y="4673600"/>
          <p14:tracePt t="37856" x="3890963" y="4665663"/>
          <p14:tracePt t="37870" x="3883025" y="4657725"/>
          <p14:tracePt t="37885" x="3883025" y="4649788"/>
          <p14:tracePt t="37899" x="3883025" y="4641850"/>
          <p14:tracePt t="37908" x="3875088" y="4633913"/>
          <p14:tracePt t="37929" x="3875088" y="4624388"/>
          <p14:tracePt t="37938" x="3867150" y="4624388"/>
          <p14:tracePt t="37944" x="3867150" y="4616450"/>
          <p14:tracePt t="37959" x="3859213" y="4608513"/>
          <p14:tracePt t="37967" x="3859213" y="4600575"/>
          <p14:tracePt t="37975" x="3851275" y="4592638"/>
          <p14:tracePt t="37982" x="3843338" y="4592638"/>
          <p14:tracePt t="37989" x="3833813" y="4576763"/>
          <p14:tracePt t="37999" x="3825875" y="4576763"/>
          <p14:tracePt t="38005" x="3817938" y="4560888"/>
          <p14:tracePt t="38013" x="3810000" y="4552950"/>
          <p14:tracePt t="38020" x="3802063" y="4545013"/>
          <p14:tracePt t="38035" x="3794125" y="4545013"/>
          <p14:tracePt t="38042" x="3786188" y="4545013"/>
          <p14:tracePt t="38596" x="3778250" y="4545013"/>
          <p14:tracePt t="38604" x="3778250" y="4537075"/>
          <p14:tracePt t="38613" x="3770313" y="4537075"/>
          <p14:tracePt t="38620" x="3770313" y="4529138"/>
          <p14:tracePt t="38627" x="3762375" y="4529138"/>
          <p14:tracePt t="38634" x="3762375" y="4521200"/>
          <p14:tracePt t="39128" x="3754438" y="4521200"/>
          <p14:tracePt t="39174" x="3746500" y="4521200"/>
          <p14:tracePt t="39181" x="3738563" y="4521200"/>
          <p14:tracePt t="41131" x="3738563" y="4529138"/>
          <p14:tracePt t="41162" x="3730625" y="4529138"/>
          <p14:tracePt t="41193" x="3730625" y="4537075"/>
          <p14:tracePt t="41200" x="3722688" y="4537075"/>
          <p14:tracePt t="41215" x="3714750" y="4537075"/>
          <p14:tracePt t="41222" x="3714750" y="4545013"/>
          <p14:tracePt t="41229" x="3706813" y="4545013"/>
          <p14:tracePt t="41252" x="3698875" y="4545013"/>
          <p14:tracePt t="41275" x="3698875" y="4552950"/>
          <p14:tracePt t="42767" x="3690938" y="4552950"/>
          <p14:tracePt t="42781" x="3683000" y="4552950"/>
          <p14:tracePt t="42797" x="3675063" y="4552950"/>
          <p14:tracePt t="42812" x="3667125" y="4552950"/>
          <p14:tracePt t="42858" x="3659188" y="4552950"/>
          <p14:tracePt t="44290" x="0" y="0"/>
        </p14:tracePtLst>
        <p14:tracePtLst>
          <p14:tracePt t="46421" x="3556000" y="4992688"/>
          <p14:tracePt t="46531" x="3563938" y="5000625"/>
          <p14:tracePt t="46539" x="3579813" y="5000625"/>
          <p14:tracePt t="46548" x="3603625" y="5008563"/>
          <p14:tracePt t="46554" x="3635375" y="5016500"/>
          <p14:tracePt t="46563" x="3675063" y="5016500"/>
          <p14:tracePt t="46569" x="3730625" y="5016500"/>
          <p14:tracePt t="46578" x="3786188" y="5016500"/>
          <p14:tracePt t="46584" x="3851275" y="5016500"/>
          <p14:tracePt t="46593" x="3890963" y="5016500"/>
          <p14:tracePt t="46599" x="3938588" y="5016500"/>
          <p14:tracePt t="46607" x="4002088" y="5016500"/>
          <p14:tracePt t="46614" x="4057650" y="5016500"/>
          <p14:tracePt t="46622" x="4105275" y="5016500"/>
          <p14:tracePt t="46630" x="4160838" y="5016500"/>
          <p14:tracePt t="46637" x="4233863" y="5016500"/>
          <p14:tracePt t="46645" x="4281488" y="5008563"/>
          <p14:tracePt t="46652" x="4305300" y="5000625"/>
          <p14:tracePt t="46660" x="4337050" y="5000625"/>
          <p14:tracePt t="46667" x="4360863" y="4992688"/>
          <p14:tracePt t="46675" x="4376738" y="4984750"/>
          <p14:tracePt t="46682" x="4392613" y="4984750"/>
          <p14:tracePt t="46689" x="4400550" y="4976813"/>
          <p14:tracePt t="46697" x="4424363" y="4976813"/>
          <p14:tracePt t="46704" x="4432300" y="4976813"/>
          <p14:tracePt t="46713" x="4440238" y="4959350"/>
          <p14:tracePt t="46719" x="4456113" y="4951413"/>
          <p14:tracePt t="46727" x="4471988" y="4951413"/>
          <p14:tracePt t="46734" x="4495800" y="4943475"/>
          <p14:tracePt t="46742" x="4511675" y="4935538"/>
          <p14:tracePt t="46749" x="4527550" y="4927600"/>
          <p14:tracePt t="46757" x="4543425" y="4927600"/>
          <p14:tracePt t="46764" x="4551363" y="4919663"/>
          <p14:tracePt t="46772" x="4559300" y="4919663"/>
          <p14:tracePt t="46780" x="4567238" y="4919663"/>
          <p14:tracePt t="46787" x="4584700" y="4919663"/>
          <p14:tracePt t="46802" x="4600575" y="4911725"/>
          <p14:tracePt t="46810" x="4608513" y="4911725"/>
          <p14:tracePt t="46817" x="4616450" y="4911725"/>
          <p14:tracePt t="46824" x="4624388" y="4903788"/>
          <p14:tracePt t="46832" x="4640263" y="4903788"/>
          <p14:tracePt t="46847" x="4648200" y="4903788"/>
          <p14:tracePt t="46855" x="4656138" y="4903788"/>
          <p14:tracePt t="46879" x="4664075" y="4903788"/>
          <p14:tracePt t="48001" x="4656138" y="4903788"/>
          <p14:tracePt t="48017" x="4648200" y="4903788"/>
          <p14:tracePt t="48391" x="4640263" y="4887913"/>
          <p14:tracePt t="48399" x="4632325" y="4872038"/>
          <p14:tracePt t="48406" x="4624388" y="4848225"/>
          <p14:tracePt t="48415" x="4608513" y="4824413"/>
          <p14:tracePt t="48430" x="4600575" y="4800600"/>
          <p14:tracePt t="48826" x="4592638" y="4808538"/>
          <p14:tracePt t="48834" x="4592638" y="4816475"/>
          <p14:tracePt t="48850" x="4592638" y="4824413"/>
          <p14:tracePt t="48857" x="4584700" y="4832350"/>
          <p14:tracePt t="48864" x="4584700" y="4840288"/>
          <p14:tracePt t="48880" x="4584700" y="4848225"/>
          <p14:tracePt t="48887" x="4584700" y="4856163"/>
          <p14:tracePt t="48902" x="4584700" y="4864100"/>
          <p14:tracePt t="48925" x="4584700" y="4872038"/>
          <p14:tracePt t="49022" x="4584700" y="4879975"/>
          <p14:tracePt t="50859" x="4592638" y="4879975"/>
          <p14:tracePt t="50882" x="4600575" y="4879975"/>
          <p14:tracePt t="50904" x="4608513" y="4872038"/>
          <p14:tracePt t="50935" x="4616450" y="4872038"/>
          <p14:tracePt t="50979" x="4624388" y="4872038"/>
          <p14:tracePt t="50994" x="4632325" y="4872038"/>
          <p14:tracePt t="51009" x="4640263" y="4864100"/>
          <p14:tracePt t="51024" x="4656138" y="4864100"/>
          <p14:tracePt t="51034" x="4664075" y="4856163"/>
          <p14:tracePt t="51039" x="4679950" y="4856163"/>
          <p14:tracePt t="51047" x="4695825" y="4856163"/>
          <p14:tracePt t="51054" x="4719638" y="4856163"/>
          <p14:tracePt t="51062" x="4735513" y="4856163"/>
          <p14:tracePt t="51070" x="4759325" y="4856163"/>
          <p14:tracePt t="51077" x="4791075" y="4840288"/>
          <p14:tracePt t="51086" x="4822825" y="4840288"/>
          <p14:tracePt t="51095" x="4846638" y="4832350"/>
          <p14:tracePt t="51101" x="4870450" y="4832350"/>
          <p14:tracePt t="51107" x="4886325" y="4832350"/>
          <p14:tracePt t="51114" x="4918075" y="4824413"/>
          <p14:tracePt t="51122" x="4951413" y="4824413"/>
          <p14:tracePt t="51130" x="4991100" y="4816475"/>
          <p14:tracePt t="51137" x="5030788" y="4808538"/>
          <p14:tracePt t="51144" x="5078413" y="4800600"/>
          <p14:tracePt t="51153" x="5118100" y="4800600"/>
          <p14:tracePt t="51159" x="5133975" y="4800600"/>
          <p14:tracePt t="51167" x="5165725" y="4792663"/>
          <p14:tracePt t="51174" x="5197475" y="4784725"/>
          <p14:tracePt t="51188" x="5237163" y="4776788"/>
          <p14:tracePt t="51191" x="5268913" y="4776788"/>
          <p14:tracePt t="51197" x="5318125" y="4760913"/>
          <p14:tracePt t="51204" x="5326063" y="4760913"/>
          <p14:tracePt t="51212" x="5334000" y="4752975"/>
          <p14:tracePt t="51227" x="5341938" y="4752975"/>
          <p14:tracePt t="51252" x="5341938" y="4745038"/>
          <p14:tracePt t="51984" x="5341938" y="4721225"/>
          <p14:tracePt t="51991" x="5334000" y="4697413"/>
          <p14:tracePt t="51999" x="5326063" y="4673600"/>
          <p14:tracePt t="52008" x="5326063" y="4657725"/>
          <p14:tracePt t="52014" x="5326063" y="4633913"/>
          <p14:tracePt t="52023" x="5326063" y="4600575"/>
          <p14:tracePt t="52029" x="5318125" y="4576763"/>
          <p14:tracePt t="52038" x="5318125" y="4552950"/>
          <p14:tracePt t="52045" x="5318125" y="4521200"/>
          <p14:tracePt t="52052" x="5318125" y="4473575"/>
          <p14:tracePt t="52061" x="5326063" y="4441825"/>
          <p14:tracePt t="52067" x="5334000" y="4402138"/>
          <p14:tracePt t="52076" x="5349875" y="4346575"/>
          <p14:tracePt t="52083" x="5357813" y="4330700"/>
          <p14:tracePt t="52091" x="5365750" y="4298950"/>
          <p14:tracePt t="52097" x="5373688" y="4291013"/>
          <p14:tracePt t="52106" x="5373688" y="4273550"/>
          <p14:tracePt t="54522" x="5389563" y="4241800"/>
          <p14:tracePt t="54524" x="5429250" y="4186238"/>
          <p14:tracePt t="54526" x="5437188" y="4162425"/>
          <p14:tracePt t="54527" x="5445125" y="4146550"/>
          <p14:tracePt t="54528" x="5453063" y="4146550"/>
          <p14:tracePt t="54542" x="5461000" y="4138613"/>
          <p14:tracePt t="54849" x="5468938" y="4138613"/>
          <p14:tracePt t="54857" x="5468938" y="4130675"/>
          <p14:tracePt t="54894" x="5468938" y="4122738"/>
          <p14:tracePt t="55119" x="5468938" y="4130675"/>
          <p14:tracePt t="55128" x="5468938" y="4146550"/>
          <p14:tracePt t="55336" x="5468938" y="4154488"/>
          <p14:tracePt t="55344" x="5468938" y="4162425"/>
          <p14:tracePt t="55352" x="5468938" y="4170363"/>
          <p14:tracePt t="55360" x="5468938" y="4178300"/>
          <p14:tracePt t="55375" x="5468938" y="4186238"/>
          <p14:tracePt t="55435" x="5468938" y="4178300"/>
          <p14:tracePt t="55443" x="5468938" y="4162425"/>
          <p14:tracePt t="55449" x="5468938" y="4154488"/>
          <p14:tracePt t="55465" x="5476875" y="4146550"/>
          <p14:tracePt t="55472" x="5476875" y="4138613"/>
          <p14:tracePt t="55480" x="5484813" y="4122738"/>
          <p14:tracePt t="55495" x="5484813" y="4114800"/>
          <p14:tracePt t="55502" x="5492750" y="4106863"/>
          <p14:tracePt t="55510" x="5492750" y="4098925"/>
          <p14:tracePt t="55518" x="5492750" y="4090988"/>
          <p14:tracePt t="55525" x="5492750" y="4083050"/>
          <p14:tracePt t="55532" x="5500688" y="4067175"/>
          <p14:tracePt t="55540" x="5508625" y="4059238"/>
          <p14:tracePt t="55547" x="5508625" y="4043363"/>
          <p14:tracePt t="55555" x="5524500" y="4027488"/>
          <p14:tracePt t="55564" x="5532438" y="4019550"/>
          <p14:tracePt t="55569" x="5532438" y="4003675"/>
          <p14:tracePt t="55578" x="5540375" y="3995738"/>
          <p14:tracePt t="55584" x="5548313" y="3987800"/>
          <p14:tracePt t="55593" x="5548313" y="3979863"/>
          <p14:tracePt t="55599" x="5548313" y="3971925"/>
          <p14:tracePt t="55607" x="5556250" y="3963988"/>
          <p14:tracePt t="55622" x="5556250" y="3956050"/>
          <p14:tracePt t="55631" x="5556250" y="3948113"/>
          <p14:tracePt t="55637" x="5564188" y="3948113"/>
          <p14:tracePt t="55645" x="5564188" y="3938588"/>
          <p14:tracePt t="55652" x="5572125" y="3938588"/>
          <p14:tracePt t="55667" x="5572125" y="3930650"/>
          <p14:tracePt t="55698" x="5572125" y="3922713"/>
          <p14:tracePt t="55704" x="5580063" y="3914775"/>
          <p14:tracePt t="55720" x="5580063" y="3906838"/>
          <p14:tracePt t="55734" x="5580063" y="3898900"/>
          <p14:tracePt t="55742" x="5580063" y="3890963"/>
          <p14:tracePt t="55749" x="5588000" y="3883025"/>
          <p14:tracePt t="55757" x="5588000" y="3875088"/>
          <p14:tracePt t="55764" x="5595938" y="3867150"/>
          <p14:tracePt t="55772" x="5603875" y="3851275"/>
          <p14:tracePt t="55780" x="5611813" y="3835400"/>
          <p14:tracePt t="55787" x="5619750" y="3827463"/>
          <p14:tracePt t="55795" x="5627688" y="3811588"/>
          <p14:tracePt t="55802" x="5627688" y="3787775"/>
          <p14:tracePt t="55811" x="5643563" y="3771900"/>
          <p14:tracePt t="55817" x="5651500" y="3756025"/>
          <p14:tracePt t="55825" x="5659438" y="3740150"/>
          <p14:tracePt t="55832" x="5667375" y="3724275"/>
          <p14:tracePt t="55839" x="5676900" y="3700463"/>
          <p14:tracePt t="55847" x="5684838" y="3684588"/>
          <p14:tracePt t="55855" x="5700713" y="3660775"/>
          <p14:tracePt t="55862" x="5708650" y="3644900"/>
          <p14:tracePt t="55870" x="5716588" y="3621088"/>
          <p14:tracePt t="55878" x="5732463" y="3605213"/>
          <p14:tracePt t="55885" x="5740400" y="3579813"/>
          <p14:tracePt t="55892" x="5756275" y="3563938"/>
          <p14:tracePt t="55899" x="5764213" y="3548063"/>
          <p14:tracePt t="55907" x="5780088" y="3524250"/>
          <p14:tracePt t="55914" x="5788025" y="3508375"/>
          <p14:tracePt t="55922" x="5795963" y="3500438"/>
          <p14:tracePt t="55930" x="5811838" y="3484563"/>
          <p14:tracePt t="55937" x="5819775" y="3468688"/>
          <p14:tracePt t="55944" x="5827713" y="3452813"/>
          <p14:tracePt t="55952" x="5835650" y="3444875"/>
          <p14:tracePt t="55960" x="5835650" y="3436938"/>
          <p14:tracePt t="55967" x="5843588" y="3429000"/>
          <p14:tracePt t="55982" x="5843588" y="3421063"/>
          <p14:tracePt t="55997" x="5843588" y="3413125"/>
          <p14:tracePt t="56005" x="5851525" y="3413125"/>
          <p14:tracePt t="56029" x="5859463" y="3405188"/>
          <p14:tracePt t="56042" x="5859463" y="3397250"/>
          <p14:tracePt t="56050" x="5867400" y="3397250"/>
          <p14:tracePt t="56072" x="5867400" y="3389313"/>
          <p14:tracePt t="56080" x="5875338" y="3389313"/>
          <p14:tracePt t="56087" x="5875338" y="3381375"/>
          <p14:tracePt t="56095" x="5883275" y="3373438"/>
          <p14:tracePt t="56111" x="5891213" y="3365500"/>
          <p14:tracePt t="56125" x="5891213" y="3349625"/>
          <p14:tracePt t="56132" x="5899150" y="3341688"/>
          <p14:tracePt t="56139" x="5907088" y="3333750"/>
          <p14:tracePt t="56154" x="5915025" y="3325813"/>
          <p14:tracePt t="56163" x="5915025" y="3317875"/>
          <p14:tracePt t="56170" x="5922963" y="3309938"/>
          <p14:tracePt t="56177" x="5922963" y="3302000"/>
          <p14:tracePt t="56184" x="5930900" y="3294063"/>
          <p14:tracePt t="56196" x="5930900" y="3278188"/>
          <p14:tracePt t="56199" x="5938838" y="3262313"/>
          <p14:tracePt t="56207" x="5954713" y="3236913"/>
          <p14:tracePt t="56214" x="5954713" y="3228975"/>
          <p14:tracePt t="56222" x="5962650" y="3213100"/>
          <p14:tracePt t="56230" x="5970588" y="3205163"/>
          <p14:tracePt t="56237" x="5970588" y="3197225"/>
          <p14:tracePt t="56244" x="5978525" y="3189288"/>
          <p14:tracePt t="56252" x="5986463" y="3181350"/>
          <p14:tracePt t="56261" x="5986463" y="3173413"/>
          <p14:tracePt t="56274" x="5994400" y="3157538"/>
          <p14:tracePt t="56289" x="5994400" y="3149600"/>
          <p14:tracePt t="56297" x="5994400" y="3141663"/>
          <p14:tracePt t="56304" x="6002338" y="3141663"/>
          <p14:tracePt t="56319" x="6010275" y="3125788"/>
          <p14:tracePt t="56334" x="6018213" y="3109913"/>
          <p14:tracePt t="56342" x="6018213" y="3101975"/>
          <p14:tracePt t="56349" x="6026150" y="3094038"/>
          <p14:tracePt t="56357" x="6034088" y="3078163"/>
          <p14:tracePt t="56364" x="6034088" y="3070225"/>
          <p14:tracePt t="56372" x="6043613" y="3062288"/>
          <p14:tracePt t="56380" x="6051550" y="3062288"/>
          <p14:tracePt t="56387" x="6051550" y="3054350"/>
          <p14:tracePt t="56402" x="6059488" y="3046413"/>
          <p14:tracePt t="56411" x="6067425" y="3046413"/>
          <p14:tracePt t="56417" x="6075363" y="3038475"/>
          <p14:tracePt t="56425" x="6075363" y="3030538"/>
          <p14:tracePt t="56447" x="6083300" y="3022600"/>
          <p14:tracePt t="56455" x="6083300" y="3014663"/>
          <p14:tracePt t="56463" x="6091238" y="3014663"/>
          <p14:tracePt t="56469" x="6091238" y="3006725"/>
          <p14:tracePt t="56478" x="6099175" y="3006725"/>
          <p14:tracePt t="56485" x="6107113" y="3006725"/>
          <p14:tracePt t="56492" x="6107113" y="2998788"/>
          <p14:tracePt t="56499" x="6115050" y="2990850"/>
          <p14:tracePt t="56507" x="6115050" y="2982913"/>
          <p14:tracePt t="56514" x="6122988" y="2982913"/>
          <p14:tracePt t="56522" x="6122988" y="2974975"/>
          <p14:tracePt t="56530" x="6130925" y="2974975"/>
          <p14:tracePt t="56537" x="6138863" y="2967038"/>
          <p14:tracePt t="56552" x="6138863" y="2959100"/>
          <p14:tracePt t="56564" x="6146800" y="2951163"/>
          <p14:tracePt t="56582" x="6146800" y="2943225"/>
          <p14:tracePt t="56590" x="6154738" y="2943225"/>
          <p14:tracePt t="56630" x="6154738" y="2935288"/>
          <p14:tracePt t="56635" x="6162675" y="2935288"/>
          <p14:tracePt t="56666" x="6170613" y="2935288"/>
          <p14:tracePt t="56772" x="6170613" y="2927350"/>
          <p14:tracePt t="56781" x="6178550" y="2919413"/>
          <p14:tracePt t="56803" x="6186488" y="2919413"/>
          <p14:tracePt t="56834" x="6194425" y="2919413"/>
          <p14:tracePt t="56839" x="6202363" y="2919413"/>
          <p14:tracePt t="56848" x="6202363" y="2909888"/>
          <p14:tracePt t="56868" x="6210300" y="2909888"/>
          <p14:tracePt t="56883" x="6218238" y="2901950"/>
          <p14:tracePt t="56899" x="6234113" y="2901950"/>
          <p14:tracePt t="56914" x="6242050" y="2901950"/>
          <p14:tracePt t="56920" x="6257925" y="2901950"/>
          <p14:tracePt t="56929" x="6265863" y="2894013"/>
          <p14:tracePt t="56938" x="6273800" y="2894013"/>
          <p14:tracePt t="56943" x="6289675" y="2886075"/>
          <p14:tracePt t="56951" x="6297613" y="2886075"/>
          <p14:tracePt t="56958" x="6305550" y="2886075"/>
          <p14:tracePt t="56965" x="6313488" y="2886075"/>
          <p14:tracePt t="56982" x="6321425" y="2886075"/>
          <p14:tracePt t="56988" x="6329363" y="2886075"/>
          <p14:tracePt t="57003" x="6337300" y="2886075"/>
          <p14:tracePt t="57026" x="6345238" y="2886075"/>
          <p14:tracePt t="57040" x="6353175" y="2886075"/>
          <p14:tracePt t="57064" x="6361113" y="2886075"/>
          <p14:tracePt t="57079" x="6369050" y="2886075"/>
          <p14:tracePt t="57097" x="6376988" y="2886075"/>
          <p14:tracePt t="57100" x="6376988" y="2894013"/>
          <p14:tracePt t="57108" x="6384925" y="2901950"/>
          <p14:tracePt t="57115" x="6392863" y="2901950"/>
          <p14:tracePt t="57124" x="6392863" y="2909888"/>
          <p14:tracePt t="57131" x="6402388" y="2909888"/>
          <p14:tracePt t="57138" x="6410325" y="2909888"/>
          <p14:tracePt t="57146" x="6418263" y="2919413"/>
          <p14:tracePt t="57152" x="6426200" y="2927350"/>
          <p14:tracePt t="57168" x="6434138" y="2927350"/>
          <p14:tracePt t="57176" x="6442075" y="2927350"/>
          <p14:tracePt t="57199" x="6457950" y="2951163"/>
          <p14:tracePt t="57205" x="6465888" y="2951163"/>
          <p14:tracePt t="57216" x="6473825" y="2951163"/>
          <p14:tracePt t="57220" x="6481763" y="2959100"/>
          <p14:tracePt t="57228" x="6489700" y="2967038"/>
          <p14:tracePt t="57236" x="6497638" y="2967038"/>
          <p14:tracePt t="57245" x="6505575" y="2967038"/>
          <p14:tracePt t="57250" x="6521450" y="2974975"/>
          <p14:tracePt t="57258" x="6537325" y="2974975"/>
          <p14:tracePt t="57267" x="6545263" y="2974975"/>
          <p14:tracePt t="57273" x="6553200" y="2974975"/>
          <p14:tracePt t="57282" x="6569075" y="2982913"/>
          <p14:tracePt t="57288" x="6584950" y="2982913"/>
          <p14:tracePt t="57295" x="6592888" y="2990850"/>
          <p14:tracePt t="57303" x="6608763" y="2998788"/>
          <p14:tracePt t="57314" x="6632575" y="2998788"/>
          <p14:tracePt t="57318" x="6648450" y="3006725"/>
          <p14:tracePt t="57326" x="6656388" y="3014663"/>
          <p14:tracePt t="57333" x="6680200" y="3022600"/>
          <p14:tracePt t="57340" x="6696075" y="3022600"/>
          <p14:tracePt t="57349" x="6711950" y="3038475"/>
          <p14:tracePt t="57355" x="6719888" y="3046413"/>
          <p14:tracePt t="57364" x="6727825" y="3054350"/>
          <p14:tracePt t="57370" x="6735763" y="3054350"/>
          <p14:tracePt t="57378" x="6751638" y="3054350"/>
          <p14:tracePt t="57386" x="6769100" y="3062288"/>
          <p14:tracePt t="57394" x="6777038" y="3070225"/>
          <p14:tracePt t="57402" x="6792913" y="3078163"/>
          <p14:tracePt t="57408" x="6816725" y="3078163"/>
          <p14:tracePt t="57416" x="6832600" y="3086100"/>
          <p14:tracePt t="57423" x="6848475" y="3094038"/>
          <p14:tracePt t="57432" x="6864350" y="3094038"/>
          <p14:tracePt t="57438" x="6880225" y="3094038"/>
          <p14:tracePt t="57447" x="6904038" y="3109913"/>
          <p14:tracePt t="57452" x="6927850" y="3117850"/>
          <p14:tracePt t="57460" x="6943725" y="3117850"/>
          <p14:tracePt t="57467" x="6959600" y="3125788"/>
          <p14:tracePt t="57475" x="6975475" y="3125788"/>
          <p14:tracePt t="57482" x="6991350" y="3125788"/>
          <p14:tracePt t="57489" x="7007225" y="3133725"/>
          <p14:tracePt t="57499" x="7015163" y="3133725"/>
          <p14:tracePt t="57505" x="7023100" y="3141663"/>
          <p14:tracePt t="57513" x="7031038" y="3141663"/>
          <p14:tracePt t="57520" x="7038975" y="3141663"/>
          <p14:tracePt t="57527" x="7046913" y="3141663"/>
          <p14:tracePt t="57535" x="7046913" y="3149600"/>
          <p14:tracePt t="57550" x="7054850" y="3149600"/>
          <p14:tracePt t="57565" x="7062788" y="3149600"/>
          <p14:tracePt t="57572" x="7070725" y="3149600"/>
          <p14:tracePt t="57580" x="7070725" y="3157538"/>
          <p14:tracePt t="57587" x="7078663" y="3157538"/>
          <p14:tracePt t="57595" x="7094538" y="3165475"/>
          <p14:tracePt t="57602" x="7110413" y="3165475"/>
          <p14:tracePt t="57610" x="7126288" y="3173413"/>
          <p14:tracePt t="57617" x="7151688" y="3189288"/>
          <p14:tracePt t="57627" x="7183438" y="3197225"/>
          <p14:tracePt t="57632" x="7207250" y="3213100"/>
          <p14:tracePt t="57640" x="7231063" y="3228975"/>
          <p14:tracePt t="57647" x="7270750" y="3244850"/>
          <p14:tracePt t="57655" x="7294563" y="3252788"/>
          <p14:tracePt t="57663" x="7334250" y="3270250"/>
          <p14:tracePt t="57670" x="7366000" y="3278188"/>
          <p14:tracePt t="57678" x="7397750" y="3294063"/>
          <p14:tracePt t="57684" x="7445375" y="3309938"/>
          <p14:tracePt t="57693" x="7469188" y="3317875"/>
          <p14:tracePt t="57700" x="7518400" y="3333750"/>
          <p14:tracePt t="57708" x="7566025" y="3349625"/>
          <p14:tracePt t="57714" x="7613650" y="3357563"/>
          <p14:tracePt t="57722" x="7653338" y="3373438"/>
          <p14:tracePt t="57729" x="7700963" y="3389313"/>
          <p14:tracePt t="57737" x="7748588" y="3405188"/>
          <p14:tracePt t="57746" x="7780338" y="3421063"/>
          <p14:tracePt t="57752" x="7812088" y="3429000"/>
          <p14:tracePt t="57761" x="7835900" y="3444875"/>
          <p14:tracePt t="57768" x="7859713" y="3460750"/>
          <p14:tracePt t="57775" x="7885113" y="3468688"/>
          <p14:tracePt t="57782" x="7900988" y="3476625"/>
          <p14:tracePt t="57790" x="7908925" y="3484563"/>
          <p14:tracePt t="57799" x="7924800" y="3484563"/>
          <p14:tracePt t="57813" x="7932738" y="3492500"/>
          <p14:tracePt t="58711" x="7924800" y="3492500"/>
          <p14:tracePt t="58728" x="7916863" y="3492500"/>
          <p14:tracePt t="58734" x="7908925" y="3492500"/>
          <p14:tracePt t="58742" x="7900988" y="3492500"/>
          <p14:tracePt t="58749" x="7893050" y="3492500"/>
          <p14:tracePt t="58758" x="7877175" y="3492500"/>
          <p14:tracePt t="58766" x="7851775" y="3492500"/>
          <p14:tracePt t="58773" x="7827963" y="3484563"/>
          <p14:tracePt t="58779" x="7804150" y="3484563"/>
          <p14:tracePt t="58788" x="7780338" y="3484563"/>
          <p14:tracePt t="58794" x="7748588" y="3484563"/>
          <p14:tracePt t="58803" x="7716838" y="3484563"/>
          <p14:tracePt t="58809" x="7669213" y="3484563"/>
          <p14:tracePt t="58817" x="7613650" y="3484563"/>
          <p14:tracePt t="58825" x="7550150" y="3476625"/>
          <p14:tracePt t="58832" x="7485063" y="3468688"/>
          <p14:tracePt t="58842" x="7405688" y="3460750"/>
          <p14:tracePt t="58847" x="7310438" y="3460750"/>
          <p14:tracePt t="58856" x="7215188" y="3460750"/>
          <p14:tracePt t="58862" x="7135813" y="3460750"/>
          <p14:tracePt t="58870" x="7046913" y="3460750"/>
          <p14:tracePt t="58877" x="6983413" y="3460750"/>
          <p14:tracePt t="58884" x="6919913" y="3460750"/>
          <p14:tracePt t="58892" x="6864350" y="3468688"/>
          <p14:tracePt t="58899" x="6816725" y="3468688"/>
          <p14:tracePt t="58908" x="6777038" y="3468688"/>
          <p14:tracePt t="58914" x="6735763" y="3468688"/>
          <p14:tracePt t="58923" x="6711950" y="3468688"/>
          <p14:tracePt t="58930" x="6688138" y="3468688"/>
          <p14:tracePt t="58938" x="6680200" y="3468688"/>
          <p14:tracePt t="58952" x="6672263" y="3468688"/>
          <p14:tracePt t="59058" x="6664325" y="3468688"/>
          <p14:tracePt t="59087" x="6656388" y="3468688"/>
          <p14:tracePt t="59349" x="6648450" y="3468688"/>
          <p14:tracePt t="59359" x="6624638" y="3452813"/>
          <p14:tracePt t="59364" x="6600825" y="3429000"/>
          <p14:tracePt t="59372" x="6545263" y="3389313"/>
          <p14:tracePt t="59380" x="6513513" y="3373438"/>
          <p14:tracePt t="59387" x="6450013" y="3333750"/>
          <p14:tracePt t="59395" x="6426200" y="3317875"/>
          <p14:tracePt t="59784" x="6418263" y="3317875"/>
          <p14:tracePt t="59799" x="6410325" y="3325813"/>
          <p14:tracePt t="59815" x="6392863" y="3325813"/>
          <p14:tracePt t="59822" x="6392863" y="3333750"/>
          <p14:tracePt t="59837" x="6384925" y="3349625"/>
          <p14:tracePt t="59852" x="6376988" y="3349625"/>
          <p14:tracePt t="59861" x="6369050" y="3357563"/>
          <p14:tracePt t="59875" x="6361113" y="3365500"/>
          <p14:tracePt t="59890" x="6353175" y="3373438"/>
          <p14:tracePt t="59897" x="6345238" y="3373438"/>
          <p14:tracePt t="59905" x="6345238" y="3381375"/>
          <p14:tracePt t="59912" x="6337300" y="3381375"/>
          <p14:tracePt t="59921" x="6329363" y="3389313"/>
          <p14:tracePt t="59927" x="6329363" y="3397250"/>
          <p14:tracePt t="59935" x="6321425" y="3405188"/>
          <p14:tracePt t="59942" x="6313488" y="3405188"/>
          <p14:tracePt t="59949" x="6297613" y="3421063"/>
          <p14:tracePt t="59959" x="6289675" y="3429000"/>
          <p14:tracePt t="59964" x="6265863" y="3444875"/>
          <p14:tracePt t="59972" x="6249988" y="3452813"/>
          <p14:tracePt t="59979" x="6242050" y="3460750"/>
          <p14:tracePt t="59987" x="6226175" y="3468688"/>
          <p14:tracePt t="59995" x="6194425" y="3476625"/>
          <p14:tracePt t="60002" x="6186488" y="3492500"/>
          <p14:tracePt t="60010" x="6170613" y="3500438"/>
          <p14:tracePt t="60017" x="6146800" y="3508375"/>
          <p14:tracePt t="60025" x="6122988" y="3516313"/>
          <p14:tracePt t="60032" x="6107113" y="3540125"/>
          <p14:tracePt t="60040" x="6091238" y="3548063"/>
          <p14:tracePt t="60047" x="6067425" y="3563938"/>
          <p14:tracePt t="60054" x="6034088" y="3579813"/>
          <p14:tracePt t="60062" x="6018213" y="3579813"/>
          <p14:tracePt t="60070" x="5994400" y="3587750"/>
          <p14:tracePt t="60078" x="5970588" y="3595688"/>
          <p14:tracePt t="60084" x="5946775" y="3605213"/>
          <p14:tracePt t="60093" x="5922963" y="3605213"/>
          <p14:tracePt t="60099" x="5907088" y="3613150"/>
          <p14:tracePt t="60109" x="5883275" y="3613150"/>
          <p14:tracePt t="60114" x="5859463" y="3613150"/>
          <p14:tracePt t="60123" x="5843588" y="3621088"/>
          <p14:tracePt t="60129" x="5819775" y="3621088"/>
          <p14:tracePt t="60138" x="5795963" y="3621088"/>
          <p14:tracePt t="60146" x="5780088" y="3621088"/>
          <p14:tracePt t="60153" x="5772150" y="3621088"/>
          <p14:tracePt t="60160" x="5764213" y="3621088"/>
          <p14:tracePt t="60168" x="5756275" y="3621088"/>
          <p14:tracePt t="60729" x="5756275" y="3613150"/>
          <p14:tracePt t="60751" x="5756275" y="3605213"/>
          <p14:tracePt t="60767" x="5756275" y="3595688"/>
          <p14:tracePt t="60782" x="5756275" y="3587750"/>
          <p14:tracePt t="60797" x="5756275" y="3579813"/>
          <p14:tracePt t="60820" x="5756275" y="3563938"/>
          <p14:tracePt t="60827" x="5764213" y="3556000"/>
          <p14:tracePt t="60834" x="5764213" y="3548063"/>
          <p14:tracePt t="60842" x="5772150" y="3540125"/>
          <p14:tracePt t="60857" x="5780088" y="3524250"/>
          <p14:tracePt t="60876" x="5780088" y="3516313"/>
          <p14:tracePt t="60917" x="5788025" y="3500438"/>
          <p14:tracePt t="60932" x="5788025" y="3492500"/>
          <p14:tracePt t="60940" x="5788025" y="3484563"/>
          <p14:tracePt t="60947" x="5788025" y="3476625"/>
          <p14:tracePt t="60955" x="5795963" y="3476625"/>
          <p14:tracePt t="61163" x="5803900" y="3468688"/>
          <p14:tracePt t="61179" x="5803900" y="3460750"/>
          <p14:tracePt t="61187" x="5811838" y="3460750"/>
          <p14:tracePt t="61210" x="5811838" y="3452813"/>
          <p14:tracePt t="61217" x="5819775" y="3452813"/>
          <p14:tracePt t="62153" x="5811838" y="3452813"/>
          <p14:tracePt t="62184" x="5803900" y="3452813"/>
          <p14:tracePt t="62192" x="5803900" y="3468688"/>
          <p14:tracePt t="62199" x="5788025" y="3484563"/>
          <p14:tracePt t="62208" x="5780088" y="3500438"/>
          <p14:tracePt t="62214" x="5756275" y="3540125"/>
          <p14:tracePt t="62222" x="5748338" y="3540125"/>
          <p14:tracePt t="62230" x="5764213" y="3492500"/>
          <p14:tracePt t="62237" x="5756275" y="3508375"/>
          <p14:tracePt t="62245" x="5724525" y="3556000"/>
          <p14:tracePt t="62252" x="5700713" y="3595688"/>
          <p14:tracePt t="62260" x="5659438" y="3636963"/>
          <p14:tracePt t="62267" x="5627688" y="3684588"/>
          <p14:tracePt t="62274" x="5588000" y="3724275"/>
          <p14:tracePt t="62282" x="5564188" y="3756025"/>
          <p14:tracePt t="62290" x="5508625" y="3811588"/>
          <p14:tracePt t="62297" x="5468938" y="3843338"/>
          <p14:tracePt t="62305" x="5421313" y="3883025"/>
          <p14:tracePt t="62312" x="5381625" y="3930650"/>
          <p14:tracePt t="62319" x="5341938" y="3971925"/>
          <p14:tracePt t="62327" x="5292725" y="3995738"/>
          <p14:tracePt t="62335" x="5253038" y="4027488"/>
          <p14:tracePt t="62344" x="5221288" y="4051300"/>
          <p14:tracePt t="62349" x="5197475" y="4059238"/>
          <p14:tracePt t="62357" x="5149850" y="4083050"/>
          <p14:tracePt t="62364" x="5110163" y="4106863"/>
          <p14:tracePt t="62372" x="5070475" y="4130675"/>
          <p14:tracePt t="62380" x="5022850" y="4154488"/>
          <p14:tracePt t="62387" x="4975225" y="4186238"/>
          <p14:tracePt t="62395" x="4926013" y="4210050"/>
          <p14:tracePt t="62402" x="4894263" y="4233863"/>
          <p14:tracePt t="62410" x="4846638" y="4265613"/>
          <p14:tracePt t="62417" x="4799013" y="4298950"/>
          <p14:tracePt t="62425" x="4751388" y="4330700"/>
          <p14:tracePt t="62432" x="4687888" y="4362450"/>
          <p14:tracePt t="62439" x="4632325" y="4402138"/>
          <p14:tracePt t="62447" x="4576763" y="4425950"/>
          <p14:tracePt t="62455" x="4503738" y="4457700"/>
          <p14:tracePt t="62463" x="4464050" y="4481513"/>
          <p14:tracePt t="62469" x="4400550" y="4513263"/>
          <p14:tracePt t="62477" x="4352925" y="4545013"/>
          <p14:tracePt t="62484" x="4321175" y="4568825"/>
          <p14:tracePt t="62493" x="4289425" y="4592638"/>
          <p14:tracePt t="62499" x="4265613" y="4608513"/>
          <p14:tracePt t="62508" x="4233863" y="4624388"/>
          <p14:tracePt t="62514" x="4217988" y="4641850"/>
          <p14:tracePt t="62522" x="4200525" y="4657725"/>
          <p14:tracePt t="62530" x="4184650" y="4665663"/>
          <p14:tracePt t="62537" x="4168775" y="4673600"/>
          <p14:tracePt t="62545" x="4160838" y="4689475"/>
          <p14:tracePt t="62552" x="4144963" y="4705350"/>
          <p14:tracePt t="62561" x="4137025" y="4713288"/>
          <p14:tracePt t="62567" x="4121150" y="4729163"/>
          <p14:tracePt t="62575" x="4113213" y="4752975"/>
          <p14:tracePt t="62582" x="4097338" y="4760913"/>
          <p14:tracePt t="62592" x="4089400" y="4768850"/>
          <p14:tracePt t="62597" x="4081463" y="4784725"/>
          <p14:tracePt t="62604" x="4073525" y="4792663"/>
          <p14:tracePt t="62612" x="4065588" y="4800600"/>
          <p14:tracePt t="62619" x="4057650" y="4800600"/>
          <p14:tracePt t="62627" x="4057650" y="4808538"/>
          <p14:tracePt t="62664" x="4049713" y="4808538"/>
          <p14:tracePt t="62860" x="4041775" y="4808538"/>
          <p14:tracePt t="62868" x="4033838" y="4816475"/>
          <p14:tracePt t="62876" x="4017963" y="4816475"/>
          <p14:tracePt t="62884" x="4002088" y="4816475"/>
          <p14:tracePt t="62890" x="3970338" y="4824413"/>
          <p14:tracePt t="62900" x="3930650" y="4840288"/>
          <p14:tracePt t="62905" x="3875088" y="4840288"/>
          <p14:tracePt t="62914" x="3810000" y="4856163"/>
          <p14:tracePt t="62922" x="3754438" y="4864100"/>
          <p14:tracePt t="62928" x="3690938" y="4879975"/>
          <p14:tracePt t="62940" x="3659188" y="4887913"/>
          <p14:tracePt t="62944" x="3587750" y="4895850"/>
          <p14:tracePt t="62951" x="3548063" y="4903788"/>
          <p14:tracePt t="62958" x="3508375" y="4919663"/>
          <p14:tracePt t="62968" x="3484563" y="4927600"/>
          <p14:tracePt t="62973" x="3467100" y="4935538"/>
          <p14:tracePt t="62982" x="3459163" y="4935538"/>
          <p14:tracePt t="62990" x="3451225" y="4935538"/>
          <p14:tracePt t="63154" x="3459163" y="4935538"/>
          <p14:tracePt t="63161" x="3476625" y="4935538"/>
          <p14:tracePt t="63173" x="3484563" y="4935538"/>
          <p14:tracePt t="63175" x="3516313" y="4935538"/>
          <p14:tracePt t="63184" x="3548063" y="4935538"/>
          <p14:tracePt t="63207" x="3690938" y="4935538"/>
          <p14:tracePt t="63214" x="3754438" y="4935538"/>
          <p14:tracePt t="63221" x="3810000" y="4935538"/>
          <p14:tracePt t="63228" x="3859213" y="4935538"/>
          <p14:tracePt t="63236" x="3946525" y="4919663"/>
          <p14:tracePt t="63244" x="4010025" y="4911725"/>
          <p14:tracePt t="63251" x="4073525" y="4911725"/>
          <p14:tracePt t="63258" x="4113213" y="4911725"/>
          <p14:tracePt t="63267" x="4152900" y="4911725"/>
          <p14:tracePt t="63273" x="4192588" y="4911725"/>
          <p14:tracePt t="63286" x="4217988" y="4911725"/>
          <p14:tracePt t="63288" x="4241800" y="4911725"/>
          <p14:tracePt t="63297" x="4265613" y="4911725"/>
          <p14:tracePt t="63304" x="4273550" y="4911725"/>
          <p14:tracePt t="63312" x="4281488" y="4903788"/>
          <p14:tracePt t="63438" x="4289425" y="4887913"/>
          <p14:tracePt t="63446" x="4289425" y="4879975"/>
          <p14:tracePt t="63455" x="4297363" y="4872038"/>
          <p14:tracePt t="63460" x="4313238" y="4848225"/>
          <p14:tracePt t="63469" x="4329113" y="4840288"/>
          <p14:tracePt t="63475" x="4352925" y="4808538"/>
          <p14:tracePt t="63484" x="4408488" y="4760913"/>
          <p14:tracePt t="63490" x="4464050" y="4721225"/>
          <p14:tracePt t="63499" x="4535488" y="4673600"/>
          <p14:tracePt t="63508" x="4600575" y="4649788"/>
          <p14:tracePt t="63514" x="4695825" y="4600575"/>
          <p14:tracePt t="63521" x="4814888" y="4552950"/>
          <p14:tracePt t="63529" x="4886325" y="4521200"/>
          <p14:tracePt t="63537" x="4999038" y="4473575"/>
          <p14:tracePt t="63545" x="5165725" y="4402138"/>
          <p14:tracePt t="63550" x="5260975" y="4354513"/>
          <p14:tracePt t="63560" x="5389563" y="4306888"/>
          <p14:tracePt t="63564" x="5484813" y="4265613"/>
          <p14:tracePt t="63572" x="5564188" y="4225925"/>
          <p14:tracePt t="63580" x="5651500" y="4186238"/>
          <p14:tracePt t="63587" x="5724525" y="4154488"/>
          <p14:tracePt t="63595" x="5772150" y="4122738"/>
          <p14:tracePt t="63602" x="5788025" y="4098925"/>
          <p14:tracePt t="63610" x="5795963" y="4090988"/>
          <p14:tracePt t="63621" x="5803900" y="4075113"/>
          <p14:tracePt t="63624" x="5803900" y="4043363"/>
          <p14:tracePt t="63633" x="5803900" y="4019550"/>
          <p14:tracePt t="63640" x="5795963" y="3979863"/>
          <p14:tracePt t="63648" x="5772150" y="3922713"/>
          <p14:tracePt t="63654" x="5756275" y="3867150"/>
          <p14:tracePt t="63663" x="5748338" y="3811588"/>
          <p14:tracePt t="63669" x="5740400" y="3756025"/>
          <p14:tracePt t="63677" x="5740400" y="3708400"/>
          <p14:tracePt t="63686" x="5740400" y="3668713"/>
          <p14:tracePt t="63692" x="5740400" y="3621088"/>
          <p14:tracePt t="63701" x="5748338" y="3563938"/>
          <p14:tracePt t="63714" x="5764213" y="3508375"/>
          <p14:tracePt t="63719" x="5788025" y="3436938"/>
          <p14:tracePt t="63723" x="5819775" y="3373438"/>
          <p14:tracePt t="63734" x="5843588" y="3325813"/>
          <p14:tracePt t="63738" x="5867400" y="3286125"/>
          <p14:tracePt t="63746" x="5899150" y="3236913"/>
          <p14:tracePt t="63752" x="5930900" y="3197225"/>
          <p14:tracePt t="63760" x="5954713" y="3173413"/>
          <p14:tracePt t="63768" x="5962650" y="3149600"/>
          <p14:tracePt t="63774" x="5986463" y="3125788"/>
          <p14:tracePt t="63783" x="6002338" y="3109913"/>
          <p14:tracePt t="63789" x="6010275" y="3101975"/>
          <p14:tracePt t="63798" x="6026150" y="3078163"/>
          <p14:tracePt t="63804" x="6034088" y="3070225"/>
          <p14:tracePt t="63812" x="6043613" y="3062288"/>
          <p14:tracePt t="63819" x="6043613" y="3054350"/>
          <p14:tracePt t="63827" x="6051550" y="3054350"/>
          <p14:tracePt t="64031" x="6059488" y="3062288"/>
          <p14:tracePt t="64045" x="6067425" y="3078163"/>
          <p14:tracePt t="64053" x="6067425" y="3086100"/>
          <p14:tracePt t="64060" x="6067425" y="3094038"/>
          <p14:tracePt t="64068" x="6067425" y="3101975"/>
          <p14:tracePt t="64075" x="6067425" y="3125788"/>
          <p14:tracePt t="64082" x="6067425" y="3133725"/>
          <p14:tracePt t="64090" x="6067425" y="3149600"/>
          <p14:tracePt t="64097" x="6067425" y="3181350"/>
          <p14:tracePt t="64105" x="6051550" y="3205163"/>
          <p14:tracePt t="64112" x="6051550" y="3228975"/>
          <p14:tracePt t="64127" x="6043613" y="3244850"/>
          <p14:tracePt t="64137" x="6034088" y="3252788"/>
          <p14:tracePt t="64142" x="6034088" y="3278188"/>
          <p14:tracePt t="64151" x="6026150" y="3278188"/>
          <p14:tracePt t="64157" x="6018213" y="3294063"/>
          <p14:tracePt t="64174" x="6018213" y="3302000"/>
          <p14:tracePt t="64191" x="6018213" y="3309938"/>
          <p14:tracePt t="64195" x="6010275" y="3309938"/>
          <p14:tracePt t="64204" x="6010275" y="3317875"/>
          <p14:tracePt t="64210" x="6002338" y="3325813"/>
          <p14:tracePt t="64218" x="5994400" y="3341688"/>
          <p14:tracePt t="64225" x="5994400" y="3349625"/>
          <p14:tracePt t="64232" x="5986463" y="3357563"/>
          <p14:tracePt t="64241" x="5978525" y="3381375"/>
          <p14:tracePt t="64247" x="5970588" y="3381375"/>
          <p14:tracePt t="64255" x="5962650" y="3389313"/>
          <p14:tracePt t="64262" x="5954713" y="3405188"/>
          <p14:tracePt t="64270" x="5938838" y="3413125"/>
          <p14:tracePt t="64278" x="5938838" y="3429000"/>
          <p14:tracePt t="64287" x="5922963" y="3429000"/>
          <p14:tracePt t="64292" x="5922963" y="3444875"/>
          <p14:tracePt t="64300" x="5915025" y="3444875"/>
          <p14:tracePt t="64307" x="5915025" y="3452813"/>
          <p14:tracePt t="64315" x="5907088" y="3460750"/>
          <p14:tracePt t="64323" x="5899150" y="3468688"/>
          <p14:tracePt t="64339" x="5891213" y="3476625"/>
          <p14:tracePt t="64368" x="5883275" y="3484563"/>
          <p14:tracePt t="64383" x="5875338" y="3484563"/>
          <p14:tracePt t="64390" x="5867400" y="3484563"/>
          <p14:tracePt t="64398" x="5867400" y="3492500"/>
          <p14:tracePt t="64412" x="5867400" y="3500438"/>
          <p14:tracePt t="64421" x="5859463" y="3500438"/>
          <p14:tracePt t="64439" x="5851525" y="3500438"/>
          <p14:tracePt t="64450" x="5843588" y="3500438"/>
          <p14:tracePt t="64465" x="5843588" y="3508375"/>
          <p14:tracePt t="64472" x="5835650" y="3508375"/>
          <p14:tracePt t="64511" x="5827713" y="3508375"/>
          <p14:tracePt t="64713" x="5819775" y="3508375"/>
          <p14:tracePt t="64721" x="5819775" y="3516313"/>
          <p14:tracePt t="64751" x="5811838" y="3516313"/>
          <p14:tracePt t="64765" x="5803900" y="3516313"/>
          <p14:tracePt t="64777" x="5803900" y="3524250"/>
          <p14:tracePt t="64781" x="5803900" y="3532188"/>
          <p14:tracePt t="64788" x="5795963" y="3532188"/>
          <p14:tracePt t="64803" x="5788025" y="3532188"/>
          <p14:tracePt t="64817" x="5788025" y="3540125"/>
          <p14:tracePt t="64818" x="5780088" y="3540125"/>
          <p14:tracePt t="64827" x="5772150" y="3540125"/>
          <p14:tracePt t="64844" x="5772150" y="3548063"/>
          <p14:tracePt t="64850" x="5764213" y="3548063"/>
          <p14:tracePt t="65179" x="5756275" y="3548063"/>
          <p14:tracePt t="65193" x="5748338" y="3548063"/>
          <p14:tracePt t="65207" x="5740400" y="3548063"/>
          <p14:tracePt t="65210" x="5732463" y="3548063"/>
          <p14:tracePt t="65225" x="5724525" y="3548063"/>
          <p14:tracePt t="65231" x="5716588" y="3548063"/>
          <p14:tracePt t="65238" x="5708650" y="3548063"/>
          <p14:tracePt t="65261" x="5700713" y="3548063"/>
          <p14:tracePt t="65575" x="5700713" y="3556000"/>
          <p14:tracePt t="65597" x="5716588" y="3556000"/>
          <p14:tracePt t="65605" x="5732463" y="3556000"/>
          <p14:tracePt t="65612" x="5756275" y="3556000"/>
          <p14:tracePt t="65620" x="5780088" y="3571875"/>
          <p14:tracePt t="65627" x="5835650" y="3571875"/>
          <p14:tracePt t="65635" x="5875338" y="3571875"/>
          <p14:tracePt t="65642" x="5938838" y="3571875"/>
          <p14:tracePt t="65650" x="6026150" y="3571875"/>
          <p14:tracePt t="65657" x="6130925" y="3571875"/>
          <p14:tracePt t="65665" x="6226175" y="3563938"/>
          <p14:tracePt t="65673" x="6345238" y="3563938"/>
          <p14:tracePt t="65679" x="6450013" y="3556000"/>
          <p14:tracePt t="65688" x="6569075" y="3556000"/>
          <p14:tracePt t="65694" x="6680200" y="3556000"/>
          <p14:tracePt t="65704" x="6777038" y="3556000"/>
          <p14:tracePt t="65709" x="6872288" y="3556000"/>
          <p14:tracePt t="65717" x="6935788" y="3548063"/>
          <p14:tracePt t="65724" x="6999288" y="3548063"/>
          <p14:tracePt t="65732" x="7046913" y="3548063"/>
          <p14:tracePt t="65740" x="7078663" y="3540125"/>
          <p14:tracePt t="65747" x="7094538" y="3540125"/>
          <p14:tracePt t="65755" x="7102475" y="3540125"/>
          <p14:tracePt t="65785" x="7102475" y="3532188"/>
          <p14:tracePt t="65988" x="7094538" y="3532188"/>
          <p14:tracePt t="65996" x="7086600" y="3532188"/>
          <p14:tracePt t="66011" x="7070725" y="3532188"/>
          <p14:tracePt t="66026" x="7062788" y="3532188"/>
          <p14:tracePt t="66034" x="7046913" y="3532188"/>
          <p14:tracePt t="66050" x="7038975" y="3532188"/>
          <p14:tracePt t="66056" x="7031038" y="3532188"/>
          <p14:tracePt t="66071" x="7023100" y="3532188"/>
          <p14:tracePt t="66080" x="7015163" y="3532188"/>
          <p14:tracePt t="66102" x="7007225" y="3532188"/>
          <p14:tracePt t="66138" x="6999288" y="3532188"/>
          <p14:tracePt t="66154" x="6991350" y="3532188"/>
          <p14:tracePt t="66202" x="6983413" y="3532188"/>
          <p14:tracePt t="67696" x="6967538" y="3532188"/>
          <p14:tracePt t="67704" x="6943725" y="3532188"/>
          <p14:tracePt t="67713" x="6927850" y="3532188"/>
          <p14:tracePt t="67719" x="6896100" y="3532188"/>
          <p14:tracePt t="67727" x="6840538" y="3532188"/>
          <p14:tracePt t="67734" x="6800850" y="3532188"/>
          <p14:tracePt t="67743" x="6743700" y="3532188"/>
          <p14:tracePt t="67750" x="6688138" y="3532188"/>
          <p14:tracePt t="67757" x="6624638" y="3532188"/>
          <p14:tracePt t="67764" x="6569075" y="3532188"/>
          <p14:tracePt t="67772" x="6529388" y="3532188"/>
          <p14:tracePt t="67780" x="6481763" y="3532188"/>
          <p14:tracePt t="67787" x="6442075" y="3532188"/>
          <p14:tracePt t="67794" x="6418263" y="3532188"/>
          <p14:tracePt t="67802" x="6384925" y="3532188"/>
          <p14:tracePt t="67812" x="6369050" y="3532188"/>
          <p14:tracePt t="67817" x="6345238" y="3532188"/>
          <p14:tracePt t="67825" x="6329363" y="3532188"/>
          <p14:tracePt t="67833" x="6305550" y="3532188"/>
          <p14:tracePt t="67839" x="6289675" y="3532188"/>
          <p14:tracePt t="67847" x="6265863" y="3532188"/>
          <p14:tracePt t="67854" x="6242050" y="3540125"/>
          <p14:tracePt t="67863" x="6218238" y="3540125"/>
          <p14:tracePt t="67869" x="6194425" y="3548063"/>
          <p14:tracePt t="67877" x="6162675" y="3556000"/>
          <p14:tracePt t="67884" x="6138863" y="3563938"/>
          <p14:tracePt t="67893" x="6115050" y="3563938"/>
          <p14:tracePt t="67899" x="6099175" y="3563938"/>
          <p14:tracePt t="67908" x="6075363" y="3571875"/>
          <p14:tracePt t="67915" x="6051550" y="3571875"/>
          <p14:tracePt t="67922" x="6026150" y="3571875"/>
          <p14:tracePt t="67929" x="6002338" y="3563938"/>
          <p14:tracePt t="67937" x="5986463" y="3556000"/>
          <p14:tracePt t="67946" x="5970588" y="3556000"/>
          <p14:tracePt t="67952" x="5954713" y="3556000"/>
          <p14:tracePt t="67960" x="5938838" y="3540125"/>
          <p14:tracePt t="67967" x="5915025" y="3532188"/>
          <p14:tracePt t="67975" x="5907088" y="3524250"/>
          <p14:tracePt t="67982" x="5891213" y="3524250"/>
          <p14:tracePt t="67990" x="5875338" y="3516313"/>
          <p14:tracePt t="67997" x="5859463" y="3516313"/>
          <p14:tracePt t="68005" x="5835650" y="3508375"/>
          <p14:tracePt t="68013" x="5819775" y="3508375"/>
          <p14:tracePt t="68021" x="5803900" y="3508375"/>
          <p14:tracePt t="68027" x="5788025" y="3508375"/>
          <p14:tracePt t="68034" x="5780088" y="3508375"/>
          <p14:tracePt t="68043" x="5772150" y="3508375"/>
          <p14:tracePt t="68050" x="5764213" y="3508375"/>
          <p14:tracePt t="68057" x="5756275" y="3508375"/>
          <p14:tracePt t="68079" x="5748338" y="3508375"/>
          <p14:tracePt t="68285" x="5740400" y="3508375"/>
          <p14:tracePt t="68306" x="5740400" y="3500438"/>
          <p14:tracePt t="68329" x="5732463" y="3500438"/>
          <p14:tracePt t="68336" x="5732463" y="3492500"/>
          <p14:tracePt t="68351" x="5732463" y="3484563"/>
          <p14:tracePt t="68362" x="5732463" y="3476625"/>
          <p14:tracePt t="68373" x="5732463" y="3468688"/>
          <p14:tracePt t="68388" x="5732463" y="3460750"/>
          <p14:tracePt t="68413" x="5732463" y="3452813"/>
          <p14:tracePt t="68418" x="5732463" y="3444875"/>
          <p14:tracePt t="68426" x="5740400" y="3444875"/>
          <p14:tracePt t="68741" x="5740400" y="3436938"/>
          <p14:tracePt t="68779" x="5740400" y="3421063"/>
          <p14:tracePt t="68786" x="5748338" y="3413125"/>
          <p14:tracePt t="68803" x="5756275" y="3405188"/>
          <p14:tracePt t="68818" x="5764213" y="3405188"/>
          <p14:tracePt t="68823" x="5764213" y="3397250"/>
          <p14:tracePt t="68838" x="5772150" y="3389313"/>
          <p14:tracePt t="68854" x="5788025" y="3381375"/>
          <p14:tracePt t="68861" x="5788025" y="3373438"/>
          <p14:tracePt t="68868" x="5795963" y="3373438"/>
          <p14:tracePt t="68876" x="5803900" y="3357563"/>
          <p14:tracePt t="68892" x="5803900" y="3349625"/>
          <p14:tracePt t="68899" x="5811838" y="3349625"/>
          <p14:tracePt t="68913" x="5811838" y="3341688"/>
          <p14:tracePt t="68923" x="5819775" y="3341688"/>
          <p14:tracePt t="68938" x="5819775" y="3333750"/>
          <p14:tracePt t="68943" x="5827713" y="3333750"/>
          <p14:tracePt t="68952" x="5835650" y="3325813"/>
          <p14:tracePt t="68970" x="5843588" y="3325813"/>
          <p14:tracePt t="68974" x="5843588" y="3317875"/>
          <p14:tracePt t="68981" x="5859463" y="3309938"/>
          <p14:tracePt t="68990" x="5859463" y="3302000"/>
          <p14:tracePt t="68996" x="5875338" y="3286125"/>
          <p14:tracePt t="69004" x="5875338" y="3270250"/>
          <p14:tracePt t="69011" x="5891213" y="3244850"/>
          <p14:tracePt t="69018" x="5907088" y="3221038"/>
          <p14:tracePt t="69026" x="5922963" y="3197225"/>
          <p14:tracePt t="69033" x="5938838" y="3173413"/>
          <p14:tracePt t="69042" x="5938838" y="3157538"/>
          <p14:tracePt t="69048" x="5954713" y="3133725"/>
          <p14:tracePt t="69056" x="5962650" y="3125788"/>
          <p14:tracePt t="69066" x="5970588" y="3117850"/>
          <p14:tracePt t="69071" x="5978525" y="3101975"/>
          <p14:tracePt t="69086" x="5978525" y="3094038"/>
          <p14:tracePt t="69096" x="5978525" y="3086100"/>
          <p14:tracePt t="69101" x="5986463" y="3078163"/>
          <p14:tracePt t="69118" x="5986463" y="3070225"/>
          <p14:tracePt t="69131" x="5994400" y="3062288"/>
          <p14:tracePt t="69146" x="5994400" y="3054350"/>
          <p14:tracePt t="69155" x="5994400" y="3046413"/>
          <p14:tracePt t="69161" x="6002338" y="3046413"/>
          <p14:tracePt t="69168" x="6010275" y="3038475"/>
          <p14:tracePt t="69187" x="6010275" y="3030538"/>
          <p14:tracePt t="69207" x="6018213" y="3022600"/>
          <p14:tracePt t="69213" x="6018213" y="3014663"/>
          <p14:tracePt t="69243" x="6018213" y="3006725"/>
          <p14:tracePt t="69258" x="6026150" y="3006725"/>
          <p14:tracePt t="69273" x="6026150" y="2998788"/>
          <p14:tracePt t="69288" x="6034088" y="2998788"/>
          <p14:tracePt t="69296" x="6034088" y="2990850"/>
          <p14:tracePt t="69304" x="6043613" y="2982913"/>
          <p14:tracePt t="69319" x="6051550" y="2974975"/>
          <p14:tracePt t="69334" x="6059488" y="2974975"/>
          <p14:tracePt t="69342" x="6059488" y="2967038"/>
          <p14:tracePt t="69349" x="6067425" y="2967038"/>
          <p14:tracePt t="69356" x="6075363" y="2959100"/>
          <p14:tracePt t="69374" x="6083300" y="2959100"/>
          <p14:tracePt t="69378" x="6083300" y="2951163"/>
          <p14:tracePt t="69393" x="6091238" y="2951163"/>
          <p14:tracePt t="69402" x="6091238" y="2943225"/>
          <p14:tracePt t="69408" x="6099175" y="2943225"/>
          <p14:tracePt t="69418" x="6107113" y="2943225"/>
          <p14:tracePt t="69432" x="6107113" y="2935288"/>
          <p14:tracePt t="69446" x="6115050" y="2935288"/>
          <p14:tracePt t="69460" x="6122988" y="2935288"/>
          <p14:tracePt t="69476" x="6130925" y="2935288"/>
          <p14:tracePt t="69484" x="6138863" y="2927350"/>
          <p14:tracePt t="69491" x="6146800" y="2919413"/>
          <p14:tracePt t="69506" x="6154738" y="2919413"/>
          <p14:tracePt t="69522" x="6162675" y="2919413"/>
          <p14:tracePt t="69537" x="6170613" y="2919413"/>
          <p14:tracePt t="69538" x="6186488" y="2919413"/>
          <p14:tracePt t="69544" x="6194425" y="2919413"/>
          <p14:tracePt t="69551" x="6202363" y="2919413"/>
          <p14:tracePt t="69561" x="6210300" y="2919413"/>
          <p14:tracePt t="69567" x="6226175" y="2919413"/>
          <p14:tracePt t="69573" x="6234113" y="2919413"/>
          <p14:tracePt t="69581" x="6242050" y="2927350"/>
          <p14:tracePt t="69592" x="6257925" y="2927350"/>
          <p14:tracePt t="69595" x="6265863" y="2927350"/>
          <p14:tracePt t="69604" x="6273800" y="2927350"/>
          <p14:tracePt t="69610" x="6281738" y="2927350"/>
          <p14:tracePt t="69620" x="6289675" y="2927350"/>
          <p14:tracePt t="69627" x="6297613" y="2935288"/>
          <p14:tracePt t="69635" x="6313488" y="2935288"/>
          <p14:tracePt t="69649" x="6329363" y="2943225"/>
          <p14:tracePt t="69663" x="6337300" y="2943225"/>
          <p14:tracePt t="69670" x="6353175" y="2951163"/>
          <p14:tracePt t="69677" x="6369050" y="2951163"/>
          <p14:tracePt t="69685" x="6384925" y="2959100"/>
          <p14:tracePt t="69692" x="6402388" y="2959100"/>
          <p14:tracePt t="69701" x="6418263" y="2967038"/>
          <p14:tracePt t="69707" x="6442075" y="2967038"/>
          <p14:tracePt t="69716" x="6457950" y="2974975"/>
          <p14:tracePt t="69722" x="6481763" y="2974975"/>
          <p14:tracePt t="69729" x="6489700" y="2982913"/>
          <p14:tracePt t="69739" x="6505575" y="2982913"/>
          <p14:tracePt t="69744" x="6521450" y="2982913"/>
          <p14:tracePt t="69752" x="6529388" y="2990850"/>
          <p14:tracePt t="69759" x="6537325" y="2990850"/>
          <p14:tracePt t="69776" x="6545263" y="2998788"/>
          <p14:tracePt t="69782" x="6553200" y="2998788"/>
          <p14:tracePt t="69789" x="6561138" y="2998788"/>
          <p14:tracePt t="69799" x="6569075" y="2998788"/>
          <p14:tracePt t="69817" x="6584950" y="3006725"/>
          <p14:tracePt t="69828" x="6592888" y="3006725"/>
          <p14:tracePt t="69837" x="6600825" y="3006725"/>
          <p14:tracePt t="69858" x="6608763" y="3006725"/>
          <p14:tracePt t="69891" x="6616700" y="3014663"/>
          <p14:tracePt t="69904" x="6616700" y="3022600"/>
          <p14:tracePt t="69926" x="6624638" y="3022600"/>
          <p14:tracePt t="69940" x="6632575" y="3022600"/>
          <p14:tracePt t="69955" x="6632575" y="3030538"/>
          <p14:tracePt t="69963" x="6640513" y="3030538"/>
          <p14:tracePt t="69971" x="6648450" y="3038475"/>
          <p14:tracePt t="69978" x="6672263" y="3046413"/>
          <p14:tracePt t="69987" x="6680200" y="3054350"/>
          <p14:tracePt t="69993" x="6688138" y="3062288"/>
          <p14:tracePt t="70004" x="6711950" y="3070225"/>
          <p14:tracePt t="70009" x="6719888" y="3078163"/>
          <p14:tracePt t="70018" x="6727825" y="3078163"/>
          <p14:tracePt t="70023" x="6743700" y="3086100"/>
          <p14:tracePt t="70032" x="6751638" y="3086100"/>
          <p14:tracePt t="70039" x="6751638" y="3094038"/>
          <p14:tracePt t="70046" x="6759575" y="3094038"/>
          <p14:tracePt t="70054" x="6769100" y="3094038"/>
          <p14:tracePt t="70070" x="6777038" y="3101975"/>
          <p14:tracePt t="70143" x="6784975" y="3101975"/>
          <p14:tracePt t="70153" x="6784975" y="3109913"/>
          <p14:tracePt t="70167" x="6792913" y="3117850"/>
          <p14:tracePt t="70173" x="6800850" y="3117850"/>
          <p14:tracePt t="70191" x="6808788" y="3117850"/>
          <p14:tracePt t="70195" x="6808788" y="3125788"/>
          <p14:tracePt t="70204" x="6816725" y="3125788"/>
          <p14:tracePt t="70211" x="6816725" y="3133725"/>
          <p14:tracePt t="70219" x="6824663" y="3133725"/>
          <p14:tracePt t="70225" x="6832600" y="3133725"/>
          <p14:tracePt t="70338" x="6840538" y="3141663"/>
          <p14:tracePt t="70363" x="6848475" y="3141663"/>
          <p14:tracePt t="70370" x="6848475" y="3149600"/>
          <p14:tracePt t="70377" x="6864350" y="3149600"/>
          <p14:tracePt t="70385" x="6864350" y="3157538"/>
          <p14:tracePt t="70391" x="6880225" y="3165475"/>
          <p14:tracePt t="70409" x="6888163" y="3173413"/>
          <p14:tracePt t="70420" x="6896100" y="3173413"/>
          <p14:tracePt t="70638" x="0" y="0"/>
        </p14:tracePtLst>
        <p14:tracePtLst>
          <p14:tracePt t="71553" x="5676900" y="3540125"/>
          <p14:tracePt t="71634" x="5684838" y="3540125"/>
          <p14:tracePt t="71641" x="5700713" y="3540125"/>
          <p14:tracePt t="71650" x="5708650" y="3540125"/>
          <p14:tracePt t="71657" x="5748338" y="3540125"/>
          <p14:tracePt t="71665" x="5772150" y="3540125"/>
          <p14:tracePt t="71672" x="5819775" y="3540125"/>
          <p14:tracePt t="71679" x="5883275" y="3540125"/>
          <p14:tracePt t="71687" x="5946775" y="3540125"/>
          <p14:tracePt t="71694" x="5994400" y="3540125"/>
          <p14:tracePt t="71703" x="6075363" y="3540125"/>
          <p14:tracePt t="71709" x="6146800" y="3540125"/>
          <p14:tracePt t="71719" x="6202363" y="3540125"/>
          <p14:tracePt t="71724" x="6281738" y="3540125"/>
          <p14:tracePt t="71734" x="6361113" y="3540125"/>
          <p14:tracePt t="71739" x="6434138" y="3540125"/>
          <p14:tracePt t="71747" x="6497638" y="3540125"/>
          <p14:tracePt t="71754" x="6569075" y="3540125"/>
          <p14:tracePt t="71762" x="6624638" y="3540125"/>
          <p14:tracePt t="71769" x="6656388" y="3540125"/>
          <p14:tracePt t="71777" x="6711950" y="3540125"/>
          <p14:tracePt t="71785" x="6743700" y="3540125"/>
          <p14:tracePt t="71792" x="6777038" y="3540125"/>
          <p14:tracePt t="71800" x="6808788" y="3540125"/>
          <p14:tracePt t="71807" x="6832600" y="3540125"/>
          <p14:tracePt t="71815" x="6848475" y="3540125"/>
          <p14:tracePt t="71822" x="6864350" y="3540125"/>
          <p14:tracePt t="71829" x="6880225" y="3540125"/>
          <p14:tracePt t="71837" x="6904038" y="3540125"/>
          <p14:tracePt t="71845" x="6919913" y="3540125"/>
          <p14:tracePt t="71853" x="6935788" y="3540125"/>
          <p14:tracePt t="71859" x="6959600" y="3540125"/>
          <p14:tracePt t="71867" x="6983413" y="3540125"/>
          <p14:tracePt t="71874" x="7007225" y="3540125"/>
          <p14:tracePt t="71882" x="7031038" y="3540125"/>
          <p14:tracePt t="71889" x="7086600" y="3540125"/>
          <p14:tracePt t="71897" x="7135813" y="3540125"/>
          <p14:tracePt t="71905" x="7191375" y="3540125"/>
          <p14:tracePt t="71912" x="7239000" y="3540125"/>
          <p14:tracePt t="71919" x="7270750" y="3540125"/>
          <p14:tracePt t="71927" x="7318375" y="3540125"/>
          <p14:tracePt t="71936" x="7373938" y="3540125"/>
          <p14:tracePt t="71942" x="7437438" y="3540125"/>
          <p14:tracePt t="71950" x="7485063" y="3540125"/>
          <p14:tracePt t="71957" x="7542213" y="3540125"/>
          <p14:tracePt t="71965" x="7597775" y="3540125"/>
          <p14:tracePt t="71972" x="7629525" y="3540125"/>
          <p14:tracePt t="71979" x="7661275" y="3540125"/>
          <p14:tracePt t="71987" x="7700963" y="3540125"/>
          <p14:tracePt t="71994" x="7748588" y="3548063"/>
          <p14:tracePt t="72002" x="7780338" y="3548063"/>
          <p14:tracePt t="72009" x="7804150" y="3548063"/>
          <p14:tracePt t="72018" x="7820025" y="3548063"/>
          <p14:tracePt t="72024" x="7843838" y="3548063"/>
          <p14:tracePt t="72033" x="7859713" y="3548063"/>
          <p14:tracePt t="72039" x="7908925" y="3556000"/>
          <p14:tracePt t="72047" x="7924800" y="3556000"/>
          <p14:tracePt t="72055" x="7932738" y="3563938"/>
          <p14:tracePt t="72062" x="7940675" y="3563938"/>
          <p14:tracePt t="72070" x="7948613" y="3563938"/>
          <p14:tracePt t="72077" x="7956550" y="3563938"/>
          <p14:tracePt t="72092" x="7964488" y="3563938"/>
          <p14:tracePt t="72115" x="7972425" y="3563938"/>
          <p14:tracePt t="72355" x="0" y="0"/>
        </p14:tracePtLst>
        <p14:tracePtLst>
          <p14:tracePt t="73916" x="5708650" y="3492500"/>
          <p14:tracePt t="74236" x="5716588" y="3492500"/>
          <p14:tracePt t="74254" x="5732463" y="3492500"/>
          <p14:tracePt t="74259" x="5748338" y="3500438"/>
          <p14:tracePt t="74269" x="5788025" y="3500438"/>
          <p14:tracePt t="74274" x="5843588" y="3508375"/>
          <p14:tracePt t="74282" x="5899150" y="3508375"/>
          <p14:tracePt t="74290" x="5954713" y="3516313"/>
          <p14:tracePt t="74297" x="5994400" y="3516313"/>
          <p14:tracePt t="74304" x="6051550" y="3516313"/>
          <p14:tracePt t="74312" x="6115050" y="3532188"/>
          <p14:tracePt t="74321" x="6178550" y="3532188"/>
          <p14:tracePt t="74328" x="6234113" y="3532188"/>
          <p14:tracePt t="74335" x="6281738" y="3532188"/>
          <p14:tracePt t="74342" x="6321425" y="3532188"/>
          <p14:tracePt t="74350" x="6345238" y="3532188"/>
          <p14:tracePt t="74357" x="6369050" y="3532188"/>
          <p14:tracePt t="74365" x="6392863" y="3532188"/>
          <p14:tracePt t="74372" x="6418263" y="3532188"/>
          <p14:tracePt t="74379" x="6442075" y="3532188"/>
          <p14:tracePt t="74387" x="6465888" y="3532188"/>
          <p14:tracePt t="74394" x="6489700" y="3532188"/>
          <p14:tracePt t="74403" x="6497638" y="3532188"/>
          <p14:tracePt t="74409" x="6521450" y="3532188"/>
          <p14:tracePt t="74418" x="6569075" y="3532188"/>
          <p14:tracePt t="74425" x="6592888" y="3532188"/>
          <p14:tracePt t="74432" x="6640513" y="3532188"/>
          <p14:tracePt t="74441" x="6672263" y="3532188"/>
          <p14:tracePt t="74447" x="6704013" y="3532188"/>
          <p14:tracePt t="74455" x="6751638" y="3532188"/>
          <p14:tracePt t="74462" x="6784975" y="3532188"/>
          <p14:tracePt t="74471" x="6816725" y="3532188"/>
          <p14:tracePt t="74478" x="6848475" y="3532188"/>
          <p14:tracePt t="74486" x="6880225" y="3532188"/>
          <p14:tracePt t="74492" x="6896100" y="3532188"/>
          <p14:tracePt t="74501" x="6911975" y="3532188"/>
          <p14:tracePt t="74507" x="6927850" y="3532188"/>
          <p14:tracePt t="74522" x="6935788" y="3532188"/>
          <p14:tracePt t="74575" x="6935788" y="3524250"/>
          <p14:tracePt t="74594" x="6951663" y="3524250"/>
          <p14:tracePt t="74605" x="6959600" y="3524250"/>
          <p14:tracePt t="74620" x="6967538" y="3524250"/>
          <p14:tracePt t="74866" x="6967538" y="3516313"/>
          <p14:tracePt t="74881" x="6967538" y="3508375"/>
          <p14:tracePt t="74889" x="6967538" y="3500438"/>
          <p14:tracePt t="74896" x="6959600" y="3492500"/>
          <p14:tracePt t="74904" x="6959600" y="3484563"/>
          <p14:tracePt t="74911" x="6951663" y="3476625"/>
          <p14:tracePt t="74926" x="6951663" y="3460750"/>
          <p14:tracePt t="74935" x="6951663" y="3452813"/>
          <p14:tracePt t="74942" x="6943725" y="3452813"/>
          <p14:tracePt t="74949" x="6943725" y="3444875"/>
          <p14:tracePt t="74957" x="6943725" y="3436938"/>
          <p14:tracePt t="74964" x="6943725" y="3429000"/>
          <p14:tracePt t="74981" x="6943725" y="3413125"/>
          <p14:tracePt t="74995" x="6943725" y="3405188"/>
          <p14:tracePt t="75002" x="6943725" y="3389313"/>
          <p14:tracePt t="75011" x="6935788" y="3381375"/>
          <p14:tracePt t="75017" x="6927850" y="3373438"/>
          <p14:tracePt t="75025" x="6927850" y="3357563"/>
          <p14:tracePt t="75032" x="6927850" y="3341688"/>
          <p14:tracePt t="75040" x="6927850" y="3333750"/>
          <p14:tracePt t="75047" x="6927850" y="3325813"/>
          <p14:tracePt t="75055" x="6919913" y="3309938"/>
          <p14:tracePt t="75062" x="6919913" y="3302000"/>
          <p14:tracePt t="75070" x="6919913" y="3286125"/>
          <p14:tracePt t="75079" x="6919913" y="3278188"/>
          <p14:tracePt t="75085" x="6919913" y="3262313"/>
          <p14:tracePt t="75100" x="6919913" y="3252788"/>
          <p14:tracePt t="75108" x="6919913" y="3236913"/>
          <p14:tracePt t="75122" x="6919913" y="3228975"/>
          <p14:tracePt t="75137" x="6919913" y="3221038"/>
          <p14:tracePt t="75145" x="6919913" y="3213100"/>
          <p14:tracePt t="75700" x="0" y="0"/>
        </p14:tracePtLst>
        <p14:tracePtLst>
          <p14:tracePt t="95013" x="541338" y="2144713"/>
          <p14:tracePt t="95116" x="558800" y="2144713"/>
          <p14:tracePt t="95125" x="566738" y="2144713"/>
          <p14:tracePt t="95140" x="582613" y="2144713"/>
          <p14:tracePt t="95147" x="590550" y="2144713"/>
          <p14:tracePt t="95156" x="598488" y="2144713"/>
          <p14:tracePt t="95163" x="614363" y="2144713"/>
          <p14:tracePt t="95187" x="630238" y="2136775"/>
          <p14:tracePt t="95192" x="638175" y="2136775"/>
          <p14:tracePt t="95597" x="0" y="0"/>
        </p14:tracePtLst>
        <p14:tracePtLst>
          <p14:tracePt t="96491" x="3690938" y="4457700"/>
          <p14:tracePt t="96497" x="3698875" y="4457700"/>
          <p14:tracePt t="96514" x="3706813" y="4457700"/>
          <p14:tracePt t="96528" x="3714750" y="4457700"/>
          <p14:tracePt t="96535" x="3730625" y="4457700"/>
          <p14:tracePt t="96542" x="3746500" y="4457700"/>
          <p14:tracePt t="96550" x="3778250" y="4457700"/>
          <p14:tracePt t="96557" x="3817938" y="4457700"/>
          <p14:tracePt t="96566" x="3843338" y="4457700"/>
          <p14:tracePt t="96572" x="3883025" y="4457700"/>
          <p14:tracePt t="96581" x="3914775" y="4457700"/>
          <p14:tracePt t="96587" x="3946525" y="4457700"/>
          <p14:tracePt t="96595" x="3970338" y="4457700"/>
          <p14:tracePt t="96602" x="3986213" y="4457700"/>
          <p14:tracePt t="96610" x="3994150" y="4457700"/>
          <p14:tracePt t="96856" x="3986213" y="4457700"/>
          <p14:tracePt t="96864" x="3978275" y="4457700"/>
          <p14:tracePt t="96872" x="3970338" y="4457700"/>
          <p14:tracePt t="96880" x="3962400" y="4457700"/>
          <p14:tracePt t="96887" x="3946525" y="4457700"/>
          <p14:tracePt t="96895" x="3930650" y="4457700"/>
          <p14:tracePt t="96902" x="3922713" y="4457700"/>
          <p14:tracePt t="96910" x="3914775" y="4457700"/>
          <p14:tracePt t="96918" x="3906838" y="4457700"/>
          <p14:tracePt t="96925" x="3898900" y="4457700"/>
          <p14:tracePt t="96932" x="3890963" y="4465638"/>
          <p14:tracePt t="96940" x="3883025" y="4465638"/>
          <p14:tracePt t="96948" x="3875088" y="4465638"/>
          <p14:tracePt t="96963" x="3867150" y="4465638"/>
          <p14:tracePt t="97007" x="3859213" y="4465638"/>
          <p14:tracePt t="97030" x="3851275" y="4465638"/>
          <p14:tracePt t="97037" x="3843338" y="4465638"/>
          <p14:tracePt t="97052" x="3833813" y="4465638"/>
          <p14:tracePt t="97060" x="3817938" y="4473575"/>
          <p14:tracePt t="97075" x="3810000" y="4473575"/>
          <p14:tracePt t="97083" x="3794125" y="4481513"/>
          <p14:tracePt t="97090" x="3786188" y="4481513"/>
          <p14:tracePt t="97098" x="3778250" y="4481513"/>
          <p14:tracePt t="97105" x="3770313" y="4481513"/>
          <p14:tracePt t="97112" x="3762375" y="4481513"/>
          <p14:tracePt t="97119" x="3762375" y="4489450"/>
          <p14:tracePt t="97128" x="3754438" y="4489450"/>
          <p14:tracePt t="97232" x="3746500" y="4489450"/>
          <p14:tracePt t="97249" x="3738563" y="4489450"/>
          <p14:tracePt t="97254" x="3730625" y="4497388"/>
          <p14:tracePt t="97286" x="3722688" y="4497388"/>
          <p14:tracePt t="97682" x="0" y="0"/>
        </p14:tracePtLst>
      </p14:laserTraceLst>
    </p:ext>
    <p:ext uri="{E180D4A7-C9FB-4DFB-919C-405C955672EB}">
      <p14:showEvtLst xmlns:p14="http://schemas.microsoft.com/office/powerpoint/2010/main">
        <p14:playEvt time="11" objId="4"/>
        <p14:stopEvt time="105270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CECBBF02-57DB-455E-9305-E482E188A53A}"/>
              </a:ext>
            </a:extLst>
          </p:cNvPr>
          <p:cNvGrpSpPr/>
          <p:nvPr/>
        </p:nvGrpSpPr>
        <p:grpSpPr>
          <a:xfrm>
            <a:off x="-8081" y="0"/>
            <a:ext cx="9160162" cy="6858000"/>
            <a:chOff x="-8081" y="0"/>
            <a:chExt cx="9160162" cy="6858000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83A640A6-8750-41FE-BB68-9637B7659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8081" y="0"/>
              <a:ext cx="9160162" cy="6858000"/>
            </a:xfrm>
            <a:prstGeom prst="rect">
              <a:avLst/>
            </a:prstGeom>
          </p:spPr>
        </p:pic>
        <mc:AlternateContent xmlns:mc="http://schemas.openxmlformats.org/markup-compatibility/2006">
          <mc:Choice xmlns:p14="http://schemas.microsoft.com/office/powerpoint/2010/main" Requires="p14">
            <p:contentPart p14:bwMode="auto" r:id="rId5">
              <p14:nvContentPartPr>
                <p14:cNvPr id="11" name="Freihand 10">
                  <a:extLst>
                    <a:ext uri="{FF2B5EF4-FFF2-40B4-BE49-F238E27FC236}">
                      <a16:creationId xmlns:a16="http://schemas.microsoft.com/office/drawing/2014/main" id="{D5D0072F-4318-49E8-A011-C357A7E53172}"/>
                    </a:ext>
                  </a:extLst>
                </p14:cNvPr>
                <p14:cNvContentPartPr/>
                <p14:nvPr/>
              </p14:nvContentPartPr>
              <p14:xfrm>
                <a:off x="6309650" y="2308980"/>
                <a:ext cx="668520" cy="153260"/>
              </p14:xfrm>
            </p:contentPart>
          </mc:Choice>
          <mc:Fallback>
            <p:pic>
              <p:nvPicPr>
                <p:cNvPr id="11" name="Freihand 10">
                  <a:extLst>
                    <a:ext uri="{FF2B5EF4-FFF2-40B4-BE49-F238E27FC236}">
                      <a16:creationId xmlns:a16="http://schemas.microsoft.com/office/drawing/2014/main" id="{D5D0072F-4318-49E8-A011-C357A7E53172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247010" y="2246381"/>
                  <a:ext cx="794160" cy="278818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692C7628-7C12-4A04-83AC-B794663B43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m6s15">
            <a:hlinkClick r:id="" action="ppaction://media"/>
            <a:extLst>
              <a:ext uri="{FF2B5EF4-FFF2-40B4-BE49-F238E27FC236}">
                <a16:creationId xmlns:a16="http://schemas.microsoft.com/office/drawing/2014/main" id="{0BAFB012-C907-4539-998B-5160BC6A66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5622" y="6253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981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506"/>
    </mc:Choice>
    <mc:Fallback>
      <p:transition spd="slow" advTm="150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2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230" x="1044575" y="2439988"/>
          <p14:tracePt t="17250" x="1052513" y="2439988"/>
          <p14:tracePt t="17265" x="1060450" y="2439988"/>
          <p14:tracePt t="17280" x="1068388" y="2439988"/>
          <p14:tracePt t="17310" x="1084263" y="2432050"/>
          <p14:tracePt t="17318" x="1092200" y="2432050"/>
          <p14:tracePt t="17325" x="1116013" y="2432050"/>
          <p14:tracePt t="17333" x="1131888" y="2424113"/>
          <p14:tracePt t="17340" x="1155700" y="2416175"/>
          <p14:tracePt t="17347" x="1163638" y="2416175"/>
          <p14:tracePt t="17356" x="1187450" y="2408238"/>
          <p14:tracePt t="17363" x="1211263" y="2408238"/>
          <p14:tracePt t="17370" x="1243013" y="2400300"/>
          <p14:tracePt t="17377" x="1266825" y="2400300"/>
          <p14:tracePt t="17385" x="1300163" y="2400300"/>
          <p14:tracePt t="17392" x="1323975" y="2392363"/>
          <p14:tracePt t="17400" x="1339850" y="2384425"/>
          <p14:tracePt t="17408" x="1355725" y="2376488"/>
          <p14:tracePt t="17415" x="1379538" y="2376488"/>
          <p14:tracePt t="17423" x="1395413" y="2368550"/>
          <p14:tracePt t="17430" x="1403350" y="2368550"/>
          <p14:tracePt t="17512" x="1411288" y="2368550"/>
          <p14:tracePt t="17520" x="1419225" y="2368550"/>
          <p14:tracePt t="17528" x="1435100" y="2360613"/>
          <p14:tracePt t="17542" x="1443038" y="2360613"/>
          <p14:tracePt t="17550" x="1466850" y="2360613"/>
          <p14:tracePt t="17558" x="1490663" y="2360613"/>
          <p14:tracePt t="17565" x="1514475" y="2352675"/>
          <p14:tracePt t="17573" x="1538288" y="2344738"/>
          <p14:tracePt t="17580" x="1562100" y="2344738"/>
          <p14:tracePt t="17588" x="1585913" y="2344738"/>
          <p14:tracePt t="17595" x="1609725" y="2344738"/>
          <p14:tracePt t="17603" x="1641475" y="2336800"/>
          <p14:tracePt t="17610" x="1674813" y="2336800"/>
          <p14:tracePt t="17618" x="1714500" y="2336800"/>
          <p14:tracePt t="17625" x="1762125" y="2328863"/>
          <p14:tracePt t="17633" x="1785938" y="2328863"/>
          <p14:tracePt t="17640" x="1825625" y="2320925"/>
          <p14:tracePt t="17648" x="1857375" y="2320925"/>
          <p14:tracePt t="17655" x="1905000" y="2320925"/>
          <p14:tracePt t="17663" x="1936750" y="2312988"/>
          <p14:tracePt t="17670" x="1984375" y="2312988"/>
          <p14:tracePt t="17678" x="2017713" y="2312988"/>
          <p14:tracePt t="17685" x="2049463" y="2312988"/>
          <p14:tracePt t="17692" x="2073275" y="2305050"/>
          <p14:tracePt t="17700" x="2105025" y="2305050"/>
          <p14:tracePt t="17708" x="2136775" y="2305050"/>
          <p14:tracePt t="17715" x="2168525" y="2305050"/>
          <p14:tracePt t="17723" x="2200275" y="2305050"/>
          <p14:tracePt t="17730" x="2239963" y="2305050"/>
          <p14:tracePt t="17739" x="2263775" y="2305050"/>
          <p14:tracePt t="17745" x="2287588" y="2305050"/>
          <p14:tracePt t="17753" x="2327275" y="2305050"/>
          <p14:tracePt t="17760" x="2343150" y="2305050"/>
          <p14:tracePt t="17768" x="2351088" y="2305050"/>
          <p14:tracePt t="17775" x="2366963" y="2297113"/>
          <p14:tracePt t="17783" x="2384425" y="2297113"/>
          <p14:tracePt t="17792" x="2392363" y="2297113"/>
          <p14:tracePt t="17797" x="2408238" y="2297113"/>
          <p14:tracePt t="17805" x="2424113" y="2297113"/>
          <p14:tracePt t="17813" x="2432050" y="2297113"/>
          <p14:tracePt t="17820" x="2447925" y="2297113"/>
          <p14:tracePt t="17828" x="2463800" y="2297113"/>
          <p14:tracePt t="17835" x="2471738" y="2297113"/>
          <p14:tracePt t="17842" x="2479675" y="2297113"/>
          <p14:tracePt t="17850" x="2495550" y="2297113"/>
          <p14:tracePt t="17858" x="2519363" y="2297113"/>
          <p14:tracePt t="17865" x="2535238" y="2297113"/>
          <p14:tracePt t="17872" x="2559050" y="2297113"/>
          <p14:tracePt t="17880" x="2582863" y="2297113"/>
          <p14:tracePt t="17889" x="2590800" y="2305050"/>
          <p14:tracePt t="17895" x="2614613" y="2305050"/>
          <p14:tracePt t="17903" x="2638425" y="2305050"/>
          <p14:tracePt t="17910" x="2662238" y="2312988"/>
          <p14:tracePt t="17917" x="2686050" y="2312988"/>
          <p14:tracePt t="17925" x="2709863" y="2320925"/>
          <p14:tracePt t="17933" x="2725738" y="2320925"/>
          <p14:tracePt t="17941" x="2741613" y="2320925"/>
          <p14:tracePt t="17958" x="2774950" y="2320925"/>
          <p14:tracePt t="17963" x="2798763" y="2320925"/>
          <p14:tracePt t="17970" x="2814638" y="2328863"/>
          <p14:tracePt t="17978" x="2830513" y="2328863"/>
          <p14:tracePt t="17985" x="2846388" y="2328863"/>
          <p14:tracePt t="17993" x="2854325" y="2328863"/>
          <p14:tracePt t="18000" x="2870200" y="2328863"/>
          <p14:tracePt t="18008" x="2878138" y="2328863"/>
          <p14:tracePt t="18016" x="2886075" y="2328863"/>
          <p14:tracePt t="18030" x="2894013" y="2328863"/>
          <p14:tracePt t="18045" x="2901950" y="2328863"/>
          <p14:tracePt t="18060" x="2909888" y="2328863"/>
          <p14:tracePt t="18075" x="2917825" y="2328863"/>
          <p14:tracePt t="18083" x="2925763" y="2328863"/>
          <p14:tracePt t="18093" x="2941638" y="2328863"/>
          <p14:tracePt t="18098" x="2949575" y="2328863"/>
          <p14:tracePt t="18105" x="2965450" y="2328863"/>
          <p14:tracePt t="18113" x="2981325" y="2328863"/>
          <p14:tracePt t="18121" x="2997200" y="2328863"/>
          <p14:tracePt t="18128" x="3005138" y="2328863"/>
          <p14:tracePt t="18135" x="3013075" y="2328863"/>
          <p14:tracePt t="18143" x="3036888" y="2328863"/>
          <p14:tracePt t="18150" x="3052763" y="2328863"/>
          <p14:tracePt t="18158" x="3068638" y="2328863"/>
          <p14:tracePt t="18166" x="3076575" y="2328863"/>
          <p14:tracePt t="18173" x="3092450" y="2328863"/>
          <p14:tracePt t="18180" x="3109913" y="2328863"/>
          <p14:tracePt t="18188" x="3117850" y="2328863"/>
          <p14:tracePt t="18195" x="3141663" y="2328863"/>
          <p14:tracePt t="18204" x="3149600" y="2328863"/>
          <p14:tracePt t="18210" x="3165475" y="2328863"/>
          <p14:tracePt t="18218" x="3181350" y="2328863"/>
          <p14:tracePt t="18225" x="3189288" y="2328863"/>
          <p14:tracePt t="18241" x="3205163" y="2328863"/>
          <p14:tracePt t="18248" x="3228975" y="2328863"/>
          <p14:tracePt t="18255" x="3244850" y="2328863"/>
          <p14:tracePt t="19275" x="3221038" y="2328863"/>
          <p14:tracePt t="19282" x="3205163" y="2320925"/>
          <p14:tracePt t="19292" x="3165475" y="2312988"/>
          <p14:tracePt t="19297" x="3100388" y="2312988"/>
          <p14:tracePt t="19306" x="3013075" y="2312988"/>
          <p14:tracePt t="19314" x="2886075" y="2312988"/>
          <p14:tracePt t="19321" x="2701925" y="2320925"/>
          <p14:tracePt t="19327" x="2527300" y="2320925"/>
          <p14:tracePt t="19337" x="2359025" y="2320925"/>
          <p14:tracePt t="19343" x="2176463" y="2328863"/>
          <p14:tracePt t="19350" x="2017713" y="2344738"/>
          <p14:tracePt t="19357" x="1841500" y="2352675"/>
          <p14:tracePt t="19365" x="1730375" y="2360613"/>
          <p14:tracePt t="19373" x="1651000" y="2368550"/>
          <p14:tracePt t="19380" x="1577975" y="2384425"/>
          <p14:tracePt t="19387" x="1538288" y="2384425"/>
          <p14:tracePt t="19395" x="1506538" y="2392363"/>
          <p14:tracePt t="19403" x="1490663" y="2400300"/>
          <p14:tracePt t="19418" x="1482725" y="2400300"/>
          <p14:tracePt t="19485" x="1474788" y="2400300"/>
          <p14:tracePt t="19493" x="1474788" y="2408238"/>
          <p14:tracePt t="19740" x="1482725" y="2408238"/>
          <p14:tracePt t="19747" x="1490663" y="2408238"/>
          <p14:tracePt t="19756" x="1506538" y="2408238"/>
          <p14:tracePt t="19770" x="1514475" y="2408238"/>
          <p14:tracePt t="19777" x="1522413" y="2408238"/>
          <p14:tracePt t="19860" x="1514475" y="2408238"/>
          <p14:tracePt t="19972" x="1522413" y="2408238"/>
          <p14:tracePt t="19980" x="1546225" y="2432050"/>
          <p14:tracePt t="19988" x="1577975" y="2463800"/>
          <p14:tracePt t="19995" x="1609725" y="2495550"/>
          <p14:tracePt t="20003" x="1651000" y="2511425"/>
          <p14:tracePt t="20010" x="1706563" y="2551113"/>
          <p14:tracePt t="20017" x="1754188" y="2559050"/>
          <p14:tracePt t="20025" x="1785938" y="2559050"/>
          <p14:tracePt t="20033" x="1817688" y="2559050"/>
          <p14:tracePt t="20040" x="1833563" y="2559050"/>
          <p14:tracePt t="20048" x="1857375" y="2535238"/>
          <p14:tracePt t="20055" x="1865313" y="2519363"/>
          <p14:tracePt t="20062" x="1865313" y="2495550"/>
          <p14:tracePt t="20064" x="0" y="0"/>
        </p14:tracePtLst>
        <p14:tracePtLst>
          <p14:tracePt t="20769" x="7159625" y="3571875"/>
          <p14:tracePt t="20776" x="7183438" y="3587750"/>
          <p14:tracePt t="20783" x="7199313" y="3587750"/>
          <p14:tracePt t="20798" x="7207250" y="3595688"/>
          <p14:tracePt t="20806" x="7215188" y="3595688"/>
          <p14:tracePt t="20812" x="7223125" y="3595688"/>
          <p14:tracePt t="20822" x="7231063" y="3605213"/>
          <p14:tracePt t="20828" x="7239000" y="3613150"/>
          <p14:tracePt t="20838" x="7254875" y="3621088"/>
          <p14:tracePt t="20843" x="7262813" y="3621088"/>
          <p14:tracePt t="20851" x="7278688" y="3629025"/>
          <p14:tracePt t="20859" x="7286625" y="3629025"/>
          <p14:tracePt t="20918" x="7278688" y="3629025"/>
          <p14:tracePt t="20925" x="7239000" y="3605213"/>
          <p14:tracePt t="20933" x="7167563" y="3579813"/>
          <p14:tracePt t="20940" x="7078663" y="3548063"/>
          <p14:tracePt t="20948" x="7031038" y="3524250"/>
          <p14:tracePt t="20955" x="6959600" y="3500438"/>
          <p14:tracePt t="20962" x="6856413" y="3468688"/>
          <p14:tracePt t="20971" x="6769100" y="3429000"/>
          <p14:tracePt t="20978" x="6680200" y="3405188"/>
          <p14:tracePt t="20986" x="6592888" y="3373438"/>
          <p14:tracePt t="20993" x="6521450" y="3357563"/>
          <p14:tracePt t="21000" x="6465888" y="3341688"/>
          <p14:tracePt t="21008" x="6410325" y="3325813"/>
          <p14:tracePt t="21015" x="6361113" y="3309938"/>
          <p14:tracePt t="21022" x="6329363" y="3302000"/>
          <p14:tracePt t="21030" x="6305550" y="3302000"/>
          <p14:tracePt t="21038" x="6297613" y="3294063"/>
          <p14:tracePt t="21053" x="6289675" y="3294063"/>
          <p14:tracePt t="21069" x="6281738" y="3294063"/>
          <p14:tracePt t="21090" x="6273800" y="3294063"/>
          <p14:tracePt t="21105" x="6265863" y="3294063"/>
          <p14:tracePt t="21113" x="6249988" y="3294063"/>
          <p14:tracePt t="21121" x="6242050" y="3294063"/>
          <p14:tracePt t="21128" x="6218238" y="3294063"/>
          <p14:tracePt t="21136" x="6210300" y="3294063"/>
          <p14:tracePt t="21143" x="6194425" y="3294063"/>
          <p14:tracePt t="21150" x="6178550" y="3294063"/>
          <p14:tracePt t="21157" x="6170613" y="3294063"/>
          <p14:tracePt t="21165" x="6154738" y="3294063"/>
          <p14:tracePt t="21172" x="6146800" y="3294063"/>
          <p14:tracePt t="21180" x="6122988" y="3294063"/>
          <p14:tracePt t="21189" x="6107113" y="3294063"/>
          <p14:tracePt t="21195" x="6099175" y="3294063"/>
          <p14:tracePt t="21203" x="6075363" y="3294063"/>
          <p14:tracePt t="21210" x="6018213" y="3294063"/>
          <p14:tracePt t="21218" x="5970588" y="3286125"/>
          <p14:tracePt t="21225" x="5930900" y="3286125"/>
          <p14:tracePt t="21233" x="5891213" y="3278188"/>
          <p14:tracePt t="21240" x="5859463" y="3278188"/>
          <p14:tracePt t="21248" x="5827713" y="3278188"/>
          <p14:tracePt t="21255" x="5788025" y="3278188"/>
          <p14:tracePt t="21262" x="5764213" y="3270250"/>
          <p14:tracePt t="21270" x="5748338" y="3262313"/>
          <p14:tracePt t="21278" x="5732463" y="3252788"/>
          <p14:tracePt t="21285" x="5716588" y="3252788"/>
          <p14:tracePt t="21293" x="5700713" y="3244850"/>
          <p14:tracePt t="21301" x="5676900" y="3236913"/>
          <p14:tracePt t="21307" x="5659438" y="3228975"/>
          <p14:tracePt t="21315" x="5651500" y="3228975"/>
          <p14:tracePt t="21322" x="5643563" y="3228975"/>
          <p14:tracePt t="21330" x="5627688" y="3228975"/>
          <p14:tracePt t="21345" x="5619750" y="3221038"/>
          <p14:tracePt t="21370" x="5611813" y="3221038"/>
          <p14:tracePt t="21383" x="5603875" y="3221038"/>
          <p14:tracePt t="21390" x="5603875" y="3213100"/>
          <p14:tracePt t="21398" x="5595938" y="3213100"/>
          <p14:tracePt t="21405" x="5595938" y="3205163"/>
          <p14:tracePt t="21488" x="5595938" y="3197225"/>
          <p14:tracePt t="21517" x="5611813" y="3197225"/>
          <p14:tracePt t="21526" x="5619750" y="3189288"/>
          <p14:tracePt t="21533" x="5635625" y="3189288"/>
          <p14:tracePt t="21540" x="5667375" y="3181350"/>
          <p14:tracePt t="21548" x="5708650" y="3173413"/>
          <p14:tracePt t="21555" x="5732463" y="3165475"/>
          <p14:tracePt t="21564" x="5772150" y="3165475"/>
          <p14:tracePt t="21574" x="5795963" y="3165475"/>
          <p14:tracePt t="21579" x="5819775" y="3165475"/>
          <p14:tracePt t="21585" x="5835650" y="3165475"/>
          <p14:tracePt t="21592" x="5851525" y="3157538"/>
          <p14:tracePt t="21604" x="5859463" y="3157538"/>
          <p14:tracePt t="21615" x="5867400" y="3157538"/>
          <p14:tracePt t="21697" x="5867400" y="3149600"/>
          <p14:tracePt t="21705" x="5851525" y="3141663"/>
          <p14:tracePt t="21713" x="5803900" y="3109913"/>
          <p14:tracePt t="21721" x="5748338" y="3078163"/>
          <p14:tracePt t="21728" x="5676900" y="3038475"/>
          <p14:tracePt t="21736" x="5611813" y="3006725"/>
          <p14:tracePt t="21743" x="5508625" y="2951163"/>
          <p14:tracePt t="21750" x="5413375" y="2909888"/>
          <p14:tracePt t="21758" x="5326063" y="2862263"/>
          <p14:tracePt t="21765" x="5229225" y="2822575"/>
          <p14:tracePt t="21773" x="5173663" y="2782888"/>
          <p14:tracePt t="21780" x="5149850" y="2759075"/>
          <p14:tracePt t="21788" x="5110163" y="2719388"/>
          <p14:tracePt t="21795" x="5102225" y="2687638"/>
          <p14:tracePt t="21802" x="5102225" y="2647950"/>
          <p14:tracePt t="21810" x="5102225" y="2608263"/>
          <p14:tracePt t="21818" x="5126038" y="2551113"/>
          <p14:tracePt t="21825" x="5149850" y="2503488"/>
          <p14:tracePt t="21833" x="5181600" y="2455863"/>
          <p14:tracePt t="21840" x="5221288" y="2384425"/>
          <p14:tracePt t="21848" x="5253038" y="2336800"/>
          <p14:tracePt t="21855" x="5284788" y="2281238"/>
          <p14:tracePt t="21862" x="5310188" y="2233613"/>
          <p14:tracePt t="21871" x="5334000" y="2184400"/>
          <p14:tracePt t="21878" x="5349875" y="2160588"/>
          <p14:tracePt t="21885" x="5365750" y="2120900"/>
          <p14:tracePt t="21893" x="5381625" y="2097088"/>
          <p14:tracePt t="21900" x="5389563" y="2057400"/>
          <p14:tracePt t="21907" x="5421313" y="2033588"/>
          <p14:tracePt t="21916" x="5437188" y="1993900"/>
          <p14:tracePt t="21922" x="5453063" y="1962150"/>
          <p14:tracePt t="21930" x="5468938" y="1938338"/>
          <p14:tracePt t="21939" x="5476875" y="1922463"/>
          <p14:tracePt t="21945" x="5492750" y="1906588"/>
          <p14:tracePt t="21972" x="5508625" y="1873250"/>
          <p14:tracePt t="21975" x="5508625" y="1865313"/>
          <p14:tracePt t="21983" x="5516563" y="1849438"/>
          <p14:tracePt t="21998" x="5524500" y="1841500"/>
          <p14:tracePt t="22005" x="5524500" y="1833563"/>
          <p14:tracePt t="22021" x="5524500" y="1825625"/>
          <p14:tracePt t="22035" x="5524500" y="1817688"/>
          <p14:tracePt t="22050" x="5524500" y="1801813"/>
          <p14:tracePt t="22058" x="5516563" y="1785938"/>
          <p14:tracePt t="22065" x="5516563" y="1778000"/>
          <p14:tracePt t="22073" x="5500688" y="1762125"/>
          <p14:tracePt t="22088" x="5492750" y="1754188"/>
          <p14:tracePt t="22162" x="5500688" y="1754188"/>
          <p14:tracePt t="22172" x="5516563" y="1754188"/>
          <p14:tracePt t="22178" x="5540375" y="1754188"/>
          <p14:tracePt t="22185" x="5572125" y="1754188"/>
          <p14:tracePt t="22193" x="5603875" y="1754188"/>
          <p14:tracePt t="22200" x="5643563" y="1754188"/>
          <p14:tracePt t="22208" x="5708650" y="1754188"/>
          <p14:tracePt t="22215" x="5764213" y="1754188"/>
          <p14:tracePt t="22223" x="5811838" y="1754188"/>
          <p14:tracePt t="22230" x="5883275" y="1746250"/>
          <p14:tracePt t="22239" x="5946775" y="1738313"/>
          <p14:tracePt t="22245" x="5994400" y="1730375"/>
          <p14:tracePt t="22253" x="6051550" y="1722438"/>
          <p14:tracePt t="22260" x="6075363" y="1714500"/>
          <p14:tracePt t="22268" x="6099175" y="1714500"/>
          <p14:tracePt t="22275" x="6130925" y="1706563"/>
          <p14:tracePt t="22282" x="6154738" y="1706563"/>
          <p14:tracePt t="22290" x="6186488" y="1706563"/>
          <p14:tracePt t="22297" x="6202363" y="1706563"/>
          <p14:tracePt t="22305" x="6234113" y="1706563"/>
          <p14:tracePt t="22313" x="6242050" y="1706563"/>
          <p14:tracePt t="22321" x="6265863" y="1706563"/>
          <p14:tracePt t="22328" x="6297613" y="1706563"/>
          <p14:tracePt t="22335" x="6337300" y="1706563"/>
          <p14:tracePt t="22343" x="6369050" y="1706563"/>
          <p14:tracePt t="22351" x="6410325" y="1714500"/>
          <p14:tracePt t="22358" x="6465888" y="1730375"/>
          <p14:tracePt t="22365" x="6513513" y="1730375"/>
          <p14:tracePt t="22373" x="6545263" y="1738313"/>
          <p14:tracePt t="22380" x="6592888" y="1738313"/>
          <p14:tracePt t="22387" x="6632575" y="1746250"/>
          <p14:tracePt t="22395" x="6688138" y="1746250"/>
          <p14:tracePt t="22403" x="6719888" y="1746250"/>
          <p14:tracePt t="22410" x="6751638" y="1746250"/>
          <p14:tracePt t="22418" x="6777038" y="1754188"/>
          <p14:tracePt t="22425" x="6824663" y="1754188"/>
          <p14:tracePt t="22433" x="6848475" y="1754188"/>
          <p14:tracePt t="22440" x="6864350" y="1754188"/>
          <p14:tracePt t="22447" x="6888163" y="1754188"/>
          <p14:tracePt t="22455" x="6919913" y="1754188"/>
          <p14:tracePt t="22463" x="6935788" y="1746250"/>
          <p14:tracePt t="22471" x="6967538" y="1738313"/>
          <p14:tracePt t="22478" x="7007225" y="1738313"/>
          <p14:tracePt t="22485" x="7038975" y="1730375"/>
          <p14:tracePt t="22493" x="7070725" y="1722438"/>
          <p14:tracePt t="22501" x="7102475" y="1722438"/>
          <p14:tracePt t="22507" x="7135813" y="1714500"/>
          <p14:tracePt t="22518" x="7151688" y="1714500"/>
          <p14:tracePt t="22524" x="7175500" y="1714500"/>
          <p14:tracePt t="22530" x="7207250" y="1714500"/>
          <p14:tracePt t="22537" x="7231063" y="1714500"/>
          <p14:tracePt t="22545" x="7262813" y="1714500"/>
          <p14:tracePt t="22553" x="7294563" y="1714500"/>
          <p14:tracePt t="22560" x="7326313" y="1714500"/>
          <p14:tracePt t="22568" x="7350125" y="1714500"/>
          <p14:tracePt t="22575" x="7381875" y="1714500"/>
          <p14:tracePt t="22583" x="7413625" y="1714500"/>
          <p14:tracePt t="22590" x="7445375" y="1714500"/>
          <p14:tracePt t="22598" x="7477125" y="1714500"/>
          <p14:tracePt t="22605" x="7510463" y="1714500"/>
          <p14:tracePt t="22612" x="7526338" y="1714500"/>
          <p14:tracePt t="23085" x="7485063" y="1722438"/>
          <p14:tracePt t="23094" x="7437438" y="1738313"/>
          <p14:tracePt t="23101" x="7381875" y="1762125"/>
          <p14:tracePt t="23108" x="7318375" y="1793875"/>
          <p14:tracePt t="23115" x="7246938" y="1817688"/>
          <p14:tracePt t="23122" x="7159625" y="1849438"/>
          <p14:tracePt t="23130" x="7070725" y="1865313"/>
          <p14:tracePt t="23137" x="7007225" y="1881188"/>
          <p14:tracePt t="23145" x="6943725" y="1898650"/>
          <p14:tracePt t="23153" x="6888163" y="1906588"/>
          <p14:tracePt t="23160" x="6848475" y="1922463"/>
          <p14:tracePt t="23168" x="6832600" y="1922463"/>
          <p14:tracePt t="23175" x="6808788" y="1930400"/>
          <p14:tracePt t="23183" x="6800850" y="1930400"/>
          <p14:tracePt t="23191" x="6792913" y="1930400"/>
          <p14:tracePt t="23198" x="6784975" y="1930400"/>
          <p14:tracePt t="23220" x="6777038" y="1930400"/>
          <p14:tracePt t="23235" x="6769100" y="1930400"/>
          <p14:tracePt t="23250" x="6759575" y="1930400"/>
          <p14:tracePt t="23265" x="6751638" y="1930400"/>
          <p14:tracePt t="23272" x="6743700" y="1930400"/>
          <p14:tracePt t="23281" x="6735763" y="1922463"/>
          <p14:tracePt t="23287" x="6727825" y="1914525"/>
          <p14:tracePt t="23295" x="6719888" y="1906588"/>
          <p14:tracePt t="23303" x="6696075" y="1890713"/>
          <p14:tracePt t="23310" x="6680200" y="1873250"/>
          <p14:tracePt t="23318" x="6656388" y="1849438"/>
          <p14:tracePt t="23325" x="6624638" y="1825625"/>
          <p14:tracePt t="23332" x="6608763" y="1801813"/>
          <p14:tracePt t="23340" x="6577013" y="1770063"/>
          <p14:tracePt t="23347" x="6569075" y="1754188"/>
          <p14:tracePt t="23355" x="6545263" y="1730375"/>
          <p14:tracePt t="23363" x="6529388" y="1698625"/>
          <p14:tracePt t="23370" x="6505575" y="1674813"/>
          <p14:tracePt t="23378" x="6489700" y="1658938"/>
          <p14:tracePt t="23385" x="6489700" y="1643063"/>
          <p14:tracePt t="23393" x="6481763" y="1643063"/>
          <p14:tracePt t="23400" x="6481763" y="1635125"/>
          <p14:tracePt t="23408" x="6473825" y="1635125"/>
          <p14:tracePt t="23415" x="6465888" y="1627188"/>
          <p14:tracePt t="23422" x="6465888" y="1619250"/>
          <p14:tracePt t="23430" x="6465888" y="1611313"/>
          <p14:tracePt t="23437" x="6457950" y="1603375"/>
          <p14:tracePt t="23445" x="6457950" y="1595438"/>
          <p14:tracePt t="23453" x="6450013" y="1587500"/>
          <p14:tracePt t="23460" x="6442075" y="1571625"/>
          <p14:tracePt t="23468" x="6442075" y="1555750"/>
          <p14:tracePt t="23475" x="6442075" y="1530350"/>
          <p14:tracePt t="23485" x="6442075" y="1514475"/>
          <p14:tracePt t="23490" x="6442075" y="1498600"/>
          <p14:tracePt t="23497" x="6442075" y="1482725"/>
          <p14:tracePt t="23505" x="6442075" y="1466850"/>
          <p14:tracePt t="23513" x="6442075" y="1443038"/>
          <p14:tracePt t="23520" x="6442075" y="1419225"/>
          <p14:tracePt t="23528" x="6442075" y="1395413"/>
          <p14:tracePt t="23535" x="6442075" y="1379538"/>
          <p14:tracePt t="23543" x="6442075" y="1363663"/>
          <p14:tracePt t="23550" x="6442075" y="1339850"/>
          <p14:tracePt t="23558" x="6442075" y="1323975"/>
          <p14:tracePt t="23566" x="6442075" y="1300163"/>
          <p14:tracePt t="23572" x="6442075" y="1284288"/>
          <p14:tracePt t="23580" x="6442075" y="1268413"/>
          <p14:tracePt t="23587" x="6442075" y="1252538"/>
          <p14:tracePt t="23595" x="6442075" y="1244600"/>
          <p14:tracePt t="23603" x="6442075" y="1228725"/>
          <p14:tracePt t="23610" x="6442075" y="1220788"/>
          <p14:tracePt t="23618" x="6442075" y="1212850"/>
          <p14:tracePt t="23625" x="6442075" y="1204913"/>
          <p14:tracePt t="23686" x="6442075" y="1228725"/>
          <p14:tracePt t="23693" x="6442075" y="1252538"/>
          <p14:tracePt t="23701" x="6434138" y="1276350"/>
          <p14:tracePt t="23708" x="6434138" y="1323975"/>
          <p14:tracePt t="23715" x="6434138" y="1363663"/>
          <p14:tracePt t="23723" x="6434138" y="1395413"/>
          <p14:tracePt t="23730" x="6434138" y="1435100"/>
          <p14:tracePt t="23737" x="6434138" y="1474788"/>
          <p14:tracePt t="23745" x="6434138" y="1498600"/>
          <p14:tracePt t="23753" x="6434138" y="1514475"/>
          <p14:tracePt t="23760" x="6434138" y="1547813"/>
          <p14:tracePt t="23768" x="6434138" y="1579563"/>
          <p14:tracePt t="23775" x="6434138" y="1611313"/>
          <p14:tracePt t="23783" x="6434138" y="1643063"/>
          <p14:tracePt t="23790" x="6434138" y="1666875"/>
          <p14:tracePt t="23798" x="6434138" y="1698625"/>
          <p14:tracePt t="23805" x="6434138" y="1738313"/>
          <p14:tracePt t="23813" x="6434138" y="1785938"/>
          <p14:tracePt t="23820" x="6434138" y="1809750"/>
          <p14:tracePt t="23828" x="6434138" y="1825625"/>
          <p14:tracePt t="23835" x="6434138" y="1833563"/>
          <p14:tracePt t="23850" x="6434138" y="1841500"/>
          <p14:tracePt t="23919" x="6434138" y="1817688"/>
          <p14:tracePt t="23925" x="6434138" y="1785938"/>
          <p14:tracePt t="23933" x="6434138" y="1754188"/>
          <p14:tracePt t="23940" x="6434138" y="1730375"/>
          <p14:tracePt t="23948" x="6434138" y="1682750"/>
          <p14:tracePt t="23969" x="6457950" y="1563688"/>
          <p14:tracePt t="23970" x="6473825" y="1490663"/>
          <p14:tracePt t="23978" x="6481763" y="1443038"/>
          <p14:tracePt t="23986" x="6497638" y="1403350"/>
          <p14:tracePt t="23993" x="6505575" y="1355725"/>
          <p14:tracePt t="24000" x="6513513" y="1323975"/>
          <p14:tracePt t="24008" x="6521450" y="1308100"/>
          <p14:tracePt t="24016" x="6529388" y="1292225"/>
          <p14:tracePt t="24030" x="6529388" y="1284288"/>
          <p14:tracePt t="24052" x="6529388" y="1276350"/>
          <p14:tracePt t="24127" x="6529388" y="1284288"/>
          <p14:tracePt t="24136" x="6529388" y="1300163"/>
          <p14:tracePt t="24142" x="6529388" y="1316038"/>
          <p14:tracePt t="24150" x="6529388" y="1339850"/>
          <p14:tracePt t="24158" x="6529388" y="1363663"/>
          <p14:tracePt t="24165" x="6529388" y="1387475"/>
          <p14:tracePt t="24173" x="6529388" y="1419225"/>
          <p14:tracePt t="24180" x="6529388" y="1450975"/>
          <p14:tracePt t="24188" x="6529388" y="1474788"/>
          <p14:tracePt t="24195" x="6529388" y="1498600"/>
          <p14:tracePt t="24202" x="6529388" y="1530350"/>
          <p14:tracePt t="24210" x="6529388" y="1555750"/>
          <p14:tracePt t="24218" x="6529388" y="1587500"/>
          <p14:tracePt t="24225" x="6529388" y="1611313"/>
          <p14:tracePt t="24234" x="6529388" y="1619250"/>
          <p14:tracePt t="24240" x="6529388" y="1635125"/>
          <p14:tracePt t="24248" x="6529388" y="1658938"/>
          <p14:tracePt t="24255" x="6529388" y="1666875"/>
          <p14:tracePt t="24263" x="6529388" y="1674813"/>
          <p14:tracePt t="24382" x="6529388" y="1666875"/>
          <p14:tracePt t="24391" x="6537325" y="1627188"/>
          <p14:tracePt t="24401" x="6553200" y="1611313"/>
          <p14:tracePt t="24408" x="6561138" y="1587500"/>
          <p14:tracePt t="24413" x="6569075" y="1563688"/>
          <p14:tracePt t="24420" x="6584950" y="1538288"/>
          <p14:tracePt t="24428" x="6592888" y="1514475"/>
          <p14:tracePt t="24435" x="6600825" y="1490663"/>
          <p14:tracePt t="24443" x="6608763" y="1474788"/>
          <p14:tracePt t="24450" x="6616700" y="1466850"/>
          <p14:tracePt t="24458" x="6632575" y="1443038"/>
          <p14:tracePt t="24472" x="6640513" y="1435100"/>
          <p14:tracePt t="24525" x="6648450" y="1435100"/>
          <p14:tracePt t="24540" x="6656388" y="1450975"/>
          <p14:tracePt t="24548" x="6656388" y="1466850"/>
          <p14:tracePt t="24555" x="6664325" y="1506538"/>
          <p14:tracePt t="24563" x="6680200" y="1555750"/>
          <p14:tracePt t="24570" x="6680200" y="1603375"/>
          <p14:tracePt t="24580" x="6688138" y="1635125"/>
          <p14:tracePt t="24586" x="6696075" y="1658938"/>
          <p14:tracePt t="24592" x="6696075" y="1690688"/>
          <p14:tracePt t="24600" x="6704013" y="1722438"/>
          <p14:tracePt t="24608" x="6704013" y="1754188"/>
          <p14:tracePt t="24615" x="6711950" y="1778000"/>
          <p14:tracePt t="24630" x="6719888" y="1785938"/>
          <p14:tracePt t="24690" x="6727825" y="1778000"/>
          <p14:tracePt t="24701" x="6735763" y="1770063"/>
          <p14:tracePt t="24705" x="6751638" y="1738313"/>
          <p14:tracePt t="24713" x="6759575" y="1722438"/>
          <p14:tracePt t="24720" x="6784975" y="1698625"/>
          <p14:tracePt t="24728" x="6792913" y="1682750"/>
          <p14:tracePt t="24736" x="6816725" y="1658938"/>
          <p14:tracePt t="24743" x="6824663" y="1651000"/>
          <p14:tracePt t="24750" x="6832600" y="1635125"/>
          <p14:tracePt t="24758" x="6840538" y="1627188"/>
          <p14:tracePt t="24765" x="6840538" y="1619250"/>
          <p14:tracePt t="24780" x="6848475" y="1619250"/>
          <p14:tracePt t="24855" x="6848475" y="1627188"/>
          <p14:tracePt t="24862" x="6848475" y="1635125"/>
          <p14:tracePt t="24870" x="6848475" y="1643063"/>
          <p14:tracePt t="24887" x="6856413" y="1651000"/>
          <p14:tracePt t="24893" x="6856413" y="1658938"/>
          <p14:tracePt t="24901" x="6856413" y="1666875"/>
          <p14:tracePt t="24924" x="6856413" y="1674813"/>
          <p14:tracePt t="25102" x="6856413" y="1666875"/>
          <p14:tracePt t="26100" x="6848475" y="1666875"/>
          <p14:tracePt t="26109" x="6792913" y="1651000"/>
          <p14:tracePt t="26116" x="6704013" y="1635125"/>
          <p14:tracePt t="26123" x="6569075" y="1619250"/>
          <p14:tracePt t="26132" x="6313488" y="1563688"/>
          <p14:tracePt t="26138" x="6067425" y="1506538"/>
          <p14:tracePt t="26145" x="5803900" y="1443038"/>
          <p14:tracePt t="26152" x="5548313" y="1371600"/>
          <p14:tracePt t="26160" x="5292725" y="1323975"/>
          <p14:tracePt t="26168" x="5078413" y="1260475"/>
          <p14:tracePt t="26176" x="4886325" y="1236663"/>
          <p14:tracePt t="26183" x="4767263" y="1212850"/>
          <p14:tracePt t="26191" x="4672013" y="1195388"/>
          <p14:tracePt t="26198" x="4608513" y="1187450"/>
          <p14:tracePt t="26207" x="4559300" y="1179513"/>
          <p14:tracePt t="26220" x="4551363" y="1179513"/>
          <p14:tracePt t="26266" x="4543425" y="1179513"/>
          <p14:tracePt t="26295" x="4535488" y="1187450"/>
          <p14:tracePt t="26310" x="4527550" y="1187450"/>
          <p14:tracePt t="26325" x="4519613" y="1195388"/>
          <p14:tracePt t="26333" x="4511675" y="1195388"/>
          <p14:tracePt t="26340" x="4495800" y="1195388"/>
          <p14:tracePt t="26349" x="4471988" y="1195388"/>
          <p14:tracePt t="26355" x="4448175" y="1204913"/>
          <p14:tracePt t="26363" x="4432300" y="1204913"/>
          <p14:tracePt t="26370" x="4400550" y="1204913"/>
          <p14:tracePt t="26379" x="4360863" y="1212850"/>
          <p14:tracePt t="26385" x="4329113" y="1220788"/>
          <p14:tracePt t="26393" x="4297363" y="1220788"/>
          <p14:tracePt t="26401" x="4273550" y="1228725"/>
          <p14:tracePt t="26408" x="4265613" y="1236663"/>
          <p14:tracePt t="26417" x="4257675" y="1236663"/>
          <p14:tracePt t="26423" x="4233863" y="1252538"/>
          <p14:tracePt t="26430" x="4233863" y="1260475"/>
          <p14:tracePt t="26438" x="4217988" y="1276350"/>
          <p14:tracePt t="26445" x="4217988" y="1284288"/>
          <p14:tracePt t="26454" x="4217988" y="1292225"/>
          <p14:tracePt t="26463" x="4210050" y="1300163"/>
          <p14:tracePt t="26470" x="4200525" y="1308100"/>
          <p14:tracePt t="26475" x="4200525" y="1323975"/>
          <p14:tracePt t="26490" x="4200525" y="1331913"/>
          <p14:tracePt t="26505" x="4200525" y="1339850"/>
          <p14:tracePt t="26520" x="4200525" y="1347788"/>
          <p14:tracePt t="26528" x="4210050" y="1347788"/>
          <p14:tracePt t="26535" x="4217988" y="1355725"/>
          <p14:tracePt t="26543" x="4225925" y="1355725"/>
          <p14:tracePt t="26551" x="4241800" y="1371600"/>
          <p14:tracePt t="26558" x="4257675" y="1371600"/>
          <p14:tracePt t="26565" x="4281488" y="1371600"/>
          <p14:tracePt t="26573" x="4313238" y="1387475"/>
          <p14:tracePt t="26580" x="4360863" y="1395413"/>
          <p14:tracePt t="26588" x="4392613" y="1403350"/>
          <p14:tracePt t="26595" x="4432300" y="1411288"/>
          <p14:tracePt t="26603" x="4456113" y="1419225"/>
          <p14:tracePt t="26611" x="4471988" y="1419225"/>
          <p14:tracePt t="26617" x="4495800" y="1419225"/>
          <p14:tracePt t="26625" x="4511675" y="1419225"/>
          <p14:tracePt t="26633" x="4519613" y="1419225"/>
          <p14:tracePt t="26640" x="4527550" y="1419225"/>
          <p14:tracePt t="26842" x="4535488" y="1419225"/>
          <p14:tracePt t="26851" x="4543425" y="1419225"/>
          <p14:tracePt t="26866" x="4551363" y="1419225"/>
          <p14:tracePt t="26873" x="4567238" y="1419225"/>
          <p14:tracePt t="26881" x="4592638" y="1419225"/>
          <p14:tracePt t="26888" x="4608513" y="1419225"/>
          <p14:tracePt t="26895" x="4624388" y="1419225"/>
          <p14:tracePt t="26903" x="4640263" y="1419225"/>
          <p14:tracePt t="26910" x="4672013" y="1419225"/>
          <p14:tracePt t="26918" x="4703763" y="1419225"/>
          <p14:tracePt t="26925" x="4751388" y="1419225"/>
          <p14:tracePt t="26933" x="4799013" y="1419225"/>
          <p14:tracePt t="26940" x="4846638" y="1419225"/>
          <p14:tracePt t="26948" x="4886325" y="1419225"/>
          <p14:tracePt t="26966" x="4975225" y="1419225"/>
          <p14:tracePt t="26970" x="5014913" y="1419225"/>
          <p14:tracePt t="26977" x="5054600" y="1419225"/>
          <p14:tracePt t="26985" x="5102225" y="1419225"/>
          <p14:tracePt t="26993" x="5118100" y="1419225"/>
          <p14:tracePt t="27001" x="5126038" y="1419225"/>
          <p14:tracePt t="27016" x="5141913" y="1427163"/>
          <p14:tracePt t="27022" x="5149850" y="1427163"/>
          <p14:tracePt t="27030" x="5157788" y="1435100"/>
          <p14:tracePt t="27038" x="5189538" y="1450975"/>
          <p14:tracePt t="27045" x="5237163" y="1466850"/>
          <p14:tracePt t="27053" x="5268913" y="1482725"/>
          <p14:tracePt t="27060" x="5326063" y="1514475"/>
          <p14:tracePt t="27067" x="5397500" y="1538288"/>
          <p14:tracePt t="27075" x="5461000" y="1571625"/>
          <p14:tracePt t="27083" x="5516563" y="1595438"/>
          <p14:tracePt t="27090" x="5588000" y="1619250"/>
          <p14:tracePt t="27098" x="5635625" y="1643063"/>
          <p14:tracePt t="27105" x="5676900" y="1658938"/>
          <p14:tracePt t="27114" x="5724525" y="1674813"/>
          <p14:tracePt t="27120" x="5764213" y="1682750"/>
          <p14:tracePt t="27127" x="5795963" y="1698625"/>
          <p14:tracePt t="27135" x="5843588" y="1706563"/>
          <p14:tracePt t="27143" x="5859463" y="1714500"/>
          <p14:tracePt t="27151" x="5875338" y="1722438"/>
          <p14:tracePt t="27158" x="5891213" y="1722438"/>
          <p14:tracePt t="27165" x="5907088" y="1722438"/>
          <p14:tracePt t="27510" x="5915025" y="1722438"/>
          <p14:tracePt t="27517" x="5930900" y="1722438"/>
          <p14:tracePt t="27525" x="5946775" y="1722438"/>
          <p14:tracePt t="27533" x="5954713" y="1722438"/>
          <p14:tracePt t="27541" x="5970588" y="1722438"/>
          <p14:tracePt t="27551" x="5994400" y="1722438"/>
          <p14:tracePt t="27555" x="6010275" y="1722438"/>
          <p14:tracePt t="27563" x="6026150" y="1714500"/>
          <p14:tracePt t="27570" x="6043613" y="1714500"/>
          <p14:tracePt t="27577" x="6051550" y="1714500"/>
          <p14:tracePt t="27585" x="6067425" y="1706563"/>
          <p14:tracePt t="28237" x="6075363" y="1706563"/>
          <p14:tracePt t="28253" x="6083300" y="1706563"/>
          <p14:tracePt t="28261" x="6091238" y="1706563"/>
          <p14:tracePt t="28268" x="6107113" y="1706563"/>
          <p14:tracePt t="28276" x="6122988" y="1706563"/>
          <p14:tracePt t="28284" x="6154738" y="1706563"/>
          <p14:tracePt t="28292" x="6194425" y="1706563"/>
          <p14:tracePt t="28300" x="6234113" y="1714500"/>
          <p14:tracePt t="28305" x="6265863" y="1714500"/>
          <p14:tracePt t="28316" x="6313488" y="1714500"/>
          <p14:tracePt t="28321" x="6345238" y="1722438"/>
          <p14:tracePt t="28328" x="6376988" y="1722438"/>
          <p14:tracePt t="28335" x="6402388" y="1722438"/>
          <p14:tracePt t="28343" x="6426200" y="1730375"/>
          <p14:tracePt t="28350" x="6442075" y="1730375"/>
          <p14:tracePt t="28358" x="6450013" y="1730375"/>
          <p14:tracePt t="28365" x="6457950" y="1730375"/>
          <p14:tracePt t="28380" x="6465888" y="1730375"/>
          <p14:tracePt t="28395" x="6473825" y="1730375"/>
          <p14:tracePt t="28410" x="6481763" y="1730375"/>
          <p14:tracePt t="28425" x="6489700" y="1730375"/>
          <p14:tracePt t="28478" x="6497638" y="1730375"/>
          <p14:tracePt t="29543" x="6505575" y="1730375"/>
          <p14:tracePt t="29550" x="6545263" y="1730375"/>
          <p14:tracePt t="29557" x="6600825" y="1730375"/>
          <p14:tracePt t="29565" x="6688138" y="1746250"/>
          <p14:tracePt t="29573" x="6759575" y="1754188"/>
          <p14:tracePt t="29581" x="6856413" y="1770063"/>
          <p14:tracePt t="29588" x="6951663" y="1778000"/>
          <p14:tracePt t="29595" x="7078663" y="1801813"/>
          <p14:tracePt t="29602" x="7183438" y="1809750"/>
          <p14:tracePt t="29610" x="7278688" y="1825625"/>
          <p14:tracePt t="29617" x="7350125" y="1833563"/>
          <p14:tracePt t="29625" x="7413625" y="1833563"/>
          <p14:tracePt t="29632" x="7461250" y="1849438"/>
          <p14:tracePt t="29640" x="7493000" y="1849438"/>
          <p14:tracePt t="29648" x="7510463" y="1849438"/>
          <p14:tracePt t="29655" x="7518400" y="1849438"/>
          <p14:tracePt t="31267" x="7526338" y="1849438"/>
          <p14:tracePt t="31284" x="7526338" y="1841500"/>
          <p14:tracePt t="31314" x="7534275" y="1841500"/>
          <p14:tracePt t="31321" x="7534275" y="1833563"/>
          <p14:tracePt t="31328" x="7534275" y="1825625"/>
          <p14:tracePt t="31374" x="7534275" y="1817688"/>
          <p14:tracePt t="33323" x="7526338" y="1833563"/>
          <p14:tracePt t="33330" x="7526338" y="1841500"/>
          <p14:tracePt t="33338" x="7526338" y="1849438"/>
          <p14:tracePt t="33346" x="7518400" y="1849438"/>
          <p14:tracePt t="33353" x="7518400" y="1857375"/>
          <p14:tracePt t="33607" x="7510463" y="1857375"/>
          <p14:tracePt t="33615" x="7502525" y="1857375"/>
          <p14:tracePt t="33623" x="7485063" y="1849438"/>
          <p14:tracePt t="33630" x="7469188" y="1841500"/>
          <p14:tracePt t="33638" x="7437438" y="1825625"/>
          <p14:tracePt t="33645" x="7413625" y="1817688"/>
          <p14:tracePt t="33652" x="7358063" y="1801813"/>
          <p14:tracePt t="33660" x="7302500" y="1785938"/>
          <p14:tracePt t="33668" x="7231063" y="1770063"/>
          <p14:tracePt t="33675" x="7191375" y="1762125"/>
          <p14:tracePt t="33682" x="7143750" y="1754188"/>
          <p14:tracePt t="33691" x="7102475" y="1746250"/>
          <p14:tracePt t="33698" x="7062788" y="1746250"/>
          <p14:tracePt t="33705" x="7038975" y="1738313"/>
          <p14:tracePt t="33712" x="7023100" y="1738313"/>
          <p14:tracePt t="33720" x="7015163" y="1738313"/>
          <p14:tracePt t="33728" x="7007225" y="1738313"/>
          <p14:tracePt t="33735" x="6999288" y="1738313"/>
          <p14:tracePt t="33743" x="6983413" y="1738313"/>
          <p14:tracePt t="33758" x="6967538" y="1738313"/>
          <p14:tracePt t="33765" x="6951663" y="1738313"/>
          <p14:tracePt t="33772" x="6927850" y="1738313"/>
          <p14:tracePt t="33780" x="6888163" y="1738313"/>
          <p14:tracePt t="33788" x="6848475" y="1738313"/>
          <p14:tracePt t="33796" x="6816725" y="1738313"/>
          <p14:tracePt t="33803" x="6759575" y="1738313"/>
          <p14:tracePt t="33811" x="6704013" y="1738313"/>
          <p14:tracePt t="33818" x="6648450" y="1738313"/>
          <p14:tracePt t="33825" x="6584950" y="1738313"/>
          <p14:tracePt t="33833" x="6521450" y="1738313"/>
          <p14:tracePt t="33840" x="6450013" y="1738313"/>
          <p14:tracePt t="33848" x="6392863" y="1738313"/>
          <p14:tracePt t="33855" x="6329363" y="1730375"/>
          <p14:tracePt t="33862" x="6281738" y="1722438"/>
          <p14:tracePt t="33870" x="6249988" y="1714500"/>
          <p14:tracePt t="33878" x="6218238" y="1706563"/>
          <p14:tracePt t="33885" x="6194425" y="1698625"/>
          <p14:tracePt t="33893" x="6178550" y="1698625"/>
          <p14:tracePt t="33900" x="6162675" y="1698625"/>
          <p14:tracePt t="33908" x="6162675" y="1690688"/>
          <p14:tracePt t="33915" x="6154738" y="1690688"/>
          <p14:tracePt t="33930" x="6146800" y="1690688"/>
          <p14:tracePt t="33945" x="6138863" y="1690688"/>
          <p14:tracePt t="34034" x="6146800" y="1690688"/>
          <p14:tracePt t="34043" x="6146800" y="1682750"/>
          <p14:tracePt t="34050" x="6154738" y="1682750"/>
          <p14:tracePt t="34058" x="6162675" y="1682750"/>
          <p14:tracePt t="34065" x="6178550" y="1682750"/>
          <p14:tracePt t="34073" x="6194425" y="1682750"/>
          <p14:tracePt t="34080" x="6218238" y="1682750"/>
          <p14:tracePt t="34088" x="6234113" y="1682750"/>
          <p14:tracePt t="34095" x="6249988" y="1682750"/>
          <p14:tracePt t="34103" x="6281738" y="1682750"/>
          <p14:tracePt t="34111" x="6313488" y="1682750"/>
          <p14:tracePt t="34118" x="6337300" y="1682750"/>
          <p14:tracePt t="34125" x="6369050" y="1682750"/>
          <p14:tracePt t="34133" x="6410325" y="1682750"/>
          <p14:tracePt t="34141" x="6442075" y="1682750"/>
          <p14:tracePt t="34148" x="6473825" y="1682750"/>
          <p14:tracePt t="34155" x="6505575" y="1682750"/>
          <p14:tracePt t="34163" x="6537325" y="1682750"/>
          <p14:tracePt t="34171" x="6561138" y="1682750"/>
          <p14:tracePt t="34178" x="6592888" y="1682750"/>
          <p14:tracePt t="34185" x="6624638" y="1682750"/>
          <p14:tracePt t="34193" x="6648450" y="1682750"/>
          <p14:tracePt t="34200" x="6680200" y="1682750"/>
          <p14:tracePt t="34208" x="6727825" y="1682750"/>
          <p14:tracePt t="34215" x="6751638" y="1682750"/>
          <p14:tracePt t="34223" x="6792913" y="1682750"/>
          <p14:tracePt t="34230" x="6824663" y="1682750"/>
          <p14:tracePt t="34238" x="6864350" y="1682750"/>
          <p14:tracePt t="34245" x="6896100" y="1682750"/>
          <p14:tracePt t="34252" x="6927850" y="1682750"/>
          <p14:tracePt t="34260" x="6975475" y="1682750"/>
          <p14:tracePt t="34267" x="6999288" y="1682750"/>
          <p14:tracePt t="34275" x="7031038" y="1682750"/>
          <p14:tracePt t="34283" x="7062788" y="1682750"/>
          <p14:tracePt t="34290" x="7094538" y="1682750"/>
          <p14:tracePt t="34297" x="7126288" y="1682750"/>
          <p14:tracePt t="34305" x="7159625" y="1682750"/>
          <p14:tracePt t="34313" x="7191375" y="1682750"/>
          <p14:tracePt t="34320" x="7215188" y="1682750"/>
          <p14:tracePt t="34328" x="7239000" y="1682750"/>
          <p14:tracePt t="34335" x="7270750" y="1682750"/>
          <p14:tracePt t="34344" x="7294563" y="1682750"/>
          <p14:tracePt t="34350" x="7318375" y="1682750"/>
          <p14:tracePt t="34359" x="7350125" y="1690688"/>
          <p14:tracePt t="34365" x="7373938" y="1690688"/>
          <p14:tracePt t="34373" x="7397750" y="1690688"/>
          <p14:tracePt t="34380" x="7421563" y="1690688"/>
          <p14:tracePt t="34388" x="7453313" y="1690688"/>
          <p14:tracePt t="34395" x="7477125" y="1690688"/>
          <p14:tracePt t="34403" x="7502525" y="1690688"/>
          <p14:tracePt t="34410" x="7518400" y="1690688"/>
          <p14:tracePt t="34418" x="7534275" y="1690688"/>
          <p14:tracePt t="34426" x="7558088" y="1690688"/>
          <p14:tracePt t="34433" x="7573963" y="1690688"/>
          <p14:tracePt t="34442" x="7589838" y="1690688"/>
          <p14:tracePt t="34447" x="7605713" y="1682750"/>
          <p14:tracePt t="34455" x="7621588" y="1682750"/>
          <p14:tracePt t="34463" x="7629525" y="1682750"/>
          <p14:tracePt t="34470" x="7637463" y="1674813"/>
          <p14:tracePt t="34485" x="7645400" y="1674813"/>
          <p14:tracePt t="36648" x="7613650" y="1674813"/>
          <p14:tracePt t="36649" x="7550150" y="1682750"/>
          <p14:tracePt t="36652" x="7518400" y="1682750"/>
          <p14:tracePt t="36653" x="7477125" y="1690688"/>
          <p14:tracePt t="36660" x="7429500" y="1690688"/>
          <p14:tracePt t="36667" x="7389813" y="1690688"/>
          <p14:tracePt t="36676" x="7334250" y="1698625"/>
          <p14:tracePt t="36683" x="7278688" y="1706563"/>
          <p14:tracePt t="36693" x="7231063" y="1706563"/>
          <p14:tracePt t="36698" x="7183438" y="1714500"/>
          <p14:tracePt t="36709" x="7143750" y="1714500"/>
          <p14:tracePt t="36713" x="7118350" y="1714500"/>
          <p14:tracePt t="36722" x="7102475" y="1722438"/>
          <p14:tracePt t="36728" x="7086600" y="1722438"/>
          <p14:tracePt t="36744" x="7078663" y="1730375"/>
          <p14:tracePt t="36751" x="7078663" y="1738313"/>
          <p14:tracePt t="36759" x="7070725" y="1738313"/>
          <p14:tracePt t="36766" x="7070725" y="1746250"/>
          <p14:tracePt t="36775" x="7062788" y="1754188"/>
          <p14:tracePt t="36780" x="7054850" y="1770063"/>
          <p14:tracePt t="36789" x="7046913" y="1778000"/>
          <p14:tracePt t="36795" x="7038975" y="1785938"/>
          <p14:tracePt t="36803" x="7007225" y="1801813"/>
          <p14:tracePt t="36810" x="6983413" y="1817688"/>
          <p14:tracePt t="36819" x="6959600" y="1825625"/>
          <p14:tracePt t="36826" x="6935788" y="1833563"/>
          <p14:tracePt t="36833" x="6888163" y="1833563"/>
          <p14:tracePt t="36840" x="6856413" y="1833563"/>
          <p14:tracePt t="36848" x="6824663" y="1841500"/>
          <p14:tracePt t="36856" x="6808788" y="1841500"/>
          <p14:tracePt t="36863" x="6784975" y="1841500"/>
          <p14:tracePt t="36870" x="6759575" y="1849438"/>
          <p14:tracePt t="36878" x="6743700" y="1849438"/>
          <p14:tracePt t="36885" x="6719888" y="1849438"/>
          <p14:tracePt t="36893" x="6711950" y="1849438"/>
          <p14:tracePt t="36900" x="6696075" y="1857375"/>
          <p14:tracePt t="36907" x="6688138" y="1857375"/>
          <p14:tracePt t="36915" x="6672263" y="1865313"/>
          <p14:tracePt t="36923" x="6664325" y="1873250"/>
          <p14:tracePt t="36930" x="6624638" y="1881188"/>
          <p14:tracePt t="36939" x="6600825" y="1890713"/>
          <p14:tracePt t="36945" x="6553200" y="1898650"/>
          <p14:tracePt t="36953" x="6505575" y="1906588"/>
          <p14:tracePt t="36975" x="6384925" y="1906588"/>
          <p14:tracePt t="36982" x="6337300" y="1906588"/>
          <p14:tracePt t="36991" x="6273800" y="1906588"/>
          <p14:tracePt t="36998" x="6210300" y="1906588"/>
          <p14:tracePt t="37006" x="6154738" y="1906588"/>
          <p14:tracePt t="37013" x="6107113" y="1906588"/>
          <p14:tracePt t="37020" x="6083300" y="1906588"/>
          <p14:tracePt t="37028" x="6043613" y="1906588"/>
          <p14:tracePt t="37035" x="6010275" y="1906588"/>
          <p14:tracePt t="37042" x="5978525" y="1906588"/>
          <p14:tracePt t="37051" x="5946775" y="1906588"/>
          <p14:tracePt t="37058" x="5930900" y="1906588"/>
          <p14:tracePt t="37065" x="5915025" y="1906588"/>
          <p14:tracePt t="37073" x="5907088" y="1906588"/>
          <p14:tracePt t="37080" x="5883275" y="1906588"/>
          <p14:tracePt t="37088" x="5867400" y="1906588"/>
          <p14:tracePt t="37095" x="5827713" y="1906588"/>
          <p14:tracePt t="37103" x="5803900" y="1906588"/>
          <p14:tracePt t="37110" x="5772150" y="1906588"/>
          <p14:tracePt t="37118" x="5756275" y="1906588"/>
          <p14:tracePt t="37125" x="5732463" y="1906588"/>
          <p14:tracePt t="37133" x="5700713" y="1906588"/>
          <p14:tracePt t="37140" x="5676900" y="1906588"/>
          <p14:tracePt t="37148" x="5651500" y="1906588"/>
          <p14:tracePt t="37157" x="5627688" y="1906588"/>
          <p14:tracePt t="37163" x="5611813" y="1906588"/>
          <p14:tracePt t="37170" x="5603875" y="1906588"/>
          <p14:tracePt t="37178" x="5588000" y="1906588"/>
          <p14:tracePt t="37185" x="5572125" y="1906588"/>
          <p14:tracePt t="37192" x="5556250" y="1906588"/>
          <p14:tracePt t="37200" x="5532438" y="1906588"/>
          <p14:tracePt t="37208" x="5508625" y="1906588"/>
          <p14:tracePt t="37215" x="5484813" y="1906588"/>
          <p14:tracePt t="37223" x="5461000" y="1906588"/>
          <p14:tracePt t="37230" x="5421313" y="1906588"/>
          <p14:tracePt t="37239" x="5381625" y="1906588"/>
          <p14:tracePt t="37245" x="5326063" y="1906588"/>
          <p14:tracePt t="37253" x="5260975" y="1906588"/>
          <p14:tracePt t="37260" x="5221288" y="1906588"/>
          <p14:tracePt t="37268" x="5141913" y="1906588"/>
          <p14:tracePt t="37275" x="5062538" y="1906588"/>
          <p14:tracePt t="37283" x="4975225" y="1906588"/>
          <p14:tracePt t="37290" x="4878388" y="1906588"/>
          <p14:tracePt t="37298" x="4791075" y="1906588"/>
          <p14:tracePt t="37306" x="4687888" y="1914525"/>
          <p14:tracePt t="37313" x="4624388" y="1922463"/>
          <p14:tracePt t="37320" x="4527550" y="1938338"/>
          <p14:tracePt t="37328" x="4400550" y="1962150"/>
          <p14:tracePt t="37335" x="4289425" y="2001838"/>
          <p14:tracePt t="37343" x="4160838" y="2041525"/>
          <p14:tracePt t="37350" x="4017963" y="2105025"/>
          <p14:tracePt t="37358" x="3875088" y="2176463"/>
          <p14:tracePt t="37365" x="3770313" y="2233613"/>
          <p14:tracePt t="37372" x="3651250" y="2289175"/>
          <p14:tracePt t="37380" x="3524250" y="2352675"/>
          <p14:tracePt t="37388" x="3427413" y="2408238"/>
          <p14:tracePt t="37395" x="3300413" y="2471738"/>
          <p14:tracePt t="37403" x="3213100" y="2511425"/>
          <p14:tracePt t="37410" x="3149600" y="2551113"/>
          <p14:tracePt t="37418" x="3044825" y="2584450"/>
          <p14:tracePt t="37427" x="2957513" y="2600325"/>
          <p14:tracePt t="37432" x="2886075" y="2632075"/>
          <p14:tracePt t="37440" x="2814638" y="2655888"/>
          <p14:tracePt t="37448" x="2741613" y="2679700"/>
          <p14:tracePt t="37456" x="2686050" y="2703513"/>
          <p14:tracePt t="37463" x="2630488" y="2719388"/>
          <p14:tracePt t="37470" x="2551113" y="2735263"/>
          <p14:tracePt t="37477" x="2495550" y="2751138"/>
          <p14:tracePt t="37485" x="2416175" y="2759075"/>
          <p14:tracePt t="37492" x="2366963" y="2759075"/>
          <p14:tracePt t="37500" x="2319338" y="2759075"/>
          <p14:tracePt t="37508" x="2303463" y="2759075"/>
          <p14:tracePt t="37515" x="2271713" y="2759075"/>
          <p14:tracePt t="37522" x="2239963" y="2759075"/>
          <p14:tracePt t="37530" x="2208213" y="2751138"/>
          <p14:tracePt t="37537" x="2168525" y="2751138"/>
          <p14:tracePt t="37545" x="2144713" y="2743200"/>
          <p14:tracePt t="37553" x="2112963" y="2727325"/>
          <p14:tracePt t="37560" x="2105025" y="2719388"/>
          <p14:tracePt t="37568" x="2073275" y="2719388"/>
          <p14:tracePt t="37575" x="2049463" y="2711450"/>
          <p14:tracePt t="37582" x="2025650" y="2703513"/>
          <p14:tracePt t="37591" x="1992313" y="2687638"/>
          <p14:tracePt t="37598" x="1968500" y="2687638"/>
          <p14:tracePt t="37605" x="1936750" y="2679700"/>
          <p14:tracePt t="37613" x="1905000" y="2679700"/>
          <p14:tracePt t="37620" x="1865313" y="2679700"/>
          <p14:tracePt t="37627" x="1833563" y="2679700"/>
          <p14:tracePt t="37635" x="1801813" y="2679700"/>
          <p14:tracePt t="37642" x="1770063" y="2679700"/>
          <p14:tracePt t="37650" x="1754188" y="2679700"/>
          <p14:tracePt t="37658" x="1738313" y="2679700"/>
          <p14:tracePt t="37665" x="1714500" y="2679700"/>
          <p14:tracePt t="37672" x="1698625" y="2679700"/>
          <p14:tracePt t="37680" x="1674813" y="2679700"/>
          <p14:tracePt t="37689" x="1651000" y="2687638"/>
          <p14:tracePt t="37695" x="1633538" y="2695575"/>
          <p14:tracePt t="37703" x="1617663" y="2711450"/>
          <p14:tracePt t="37710" x="1593850" y="2719388"/>
          <p14:tracePt t="37719" x="1577975" y="2735263"/>
          <p14:tracePt t="37727" x="1562100" y="2743200"/>
          <p14:tracePt t="37733" x="1546225" y="2759075"/>
          <p14:tracePt t="37742" x="1530350" y="2767013"/>
          <p14:tracePt t="37748" x="1514475" y="2774950"/>
          <p14:tracePt t="37755" x="1506538" y="2782888"/>
          <p14:tracePt t="37763" x="1482725" y="2790825"/>
          <p14:tracePt t="37770" x="1466850" y="2806700"/>
          <p14:tracePt t="37778" x="1458913" y="2806700"/>
          <p14:tracePt t="37785" x="1435100" y="2822575"/>
          <p14:tracePt t="37792" x="1419225" y="2830513"/>
          <p14:tracePt t="37802" x="1411288" y="2838450"/>
          <p14:tracePt t="37808" x="1395413" y="2854325"/>
          <p14:tracePt t="37815" x="1387475" y="2854325"/>
          <p14:tracePt t="37823" x="1379538" y="2862263"/>
          <p14:tracePt t="37830" x="1371600" y="2862263"/>
          <p14:tracePt t="37839" x="1371600" y="2870200"/>
          <p14:tracePt t="37845" x="1363663" y="2870200"/>
          <p14:tracePt t="37860" x="1355725" y="2878138"/>
          <p14:tracePt t="38760" x="1363663" y="2878138"/>
          <p14:tracePt t="38782" x="1371600" y="2878138"/>
          <p14:tracePt t="38790" x="1371600" y="2870200"/>
          <p14:tracePt t="38797" x="1379538" y="2870200"/>
          <p14:tracePt t="38812" x="1387475" y="2870200"/>
          <p14:tracePt t="38821" x="1395413" y="2862263"/>
          <p14:tracePt t="38828" x="1403350" y="2862263"/>
          <p14:tracePt t="38835" x="1411288" y="2862263"/>
          <p14:tracePt t="38843" x="1419225" y="2854325"/>
          <p14:tracePt t="39195" x="1427163" y="2854325"/>
          <p14:tracePt t="39203" x="1443038" y="2854325"/>
          <p14:tracePt t="39210" x="1466850" y="2854325"/>
          <p14:tracePt t="39218" x="1498600" y="2854325"/>
          <p14:tracePt t="39225" x="1530350" y="2854325"/>
          <p14:tracePt t="39233" x="1570038" y="2854325"/>
          <p14:tracePt t="39240" x="1601788" y="2854325"/>
          <p14:tracePt t="39248" x="1641475" y="2854325"/>
          <p14:tracePt t="39255" x="1698625" y="2854325"/>
          <p14:tracePt t="39263" x="1762125" y="2854325"/>
          <p14:tracePt t="39271" x="1817688" y="2854325"/>
          <p14:tracePt t="39277" x="1873250" y="2854325"/>
          <p14:tracePt t="39285" x="1936750" y="2854325"/>
          <p14:tracePt t="39293" x="1984375" y="2854325"/>
          <p14:tracePt t="39300" x="2057400" y="2846388"/>
          <p14:tracePt t="39307" x="2120900" y="2838450"/>
          <p14:tracePt t="39314" x="2184400" y="2830513"/>
          <p14:tracePt t="39324" x="2239963" y="2830513"/>
          <p14:tracePt t="39330" x="2295525" y="2822575"/>
          <p14:tracePt t="39338" x="2343150" y="2814638"/>
          <p14:tracePt t="39345" x="2400300" y="2806700"/>
          <p14:tracePt t="39353" x="2439988" y="2798763"/>
          <p14:tracePt t="39361" x="2471738" y="2798763"/>
          <p14:tracePt t="39368" x="2503488" y="2790825"/>
          <p14:tracePt t="39375" x="2519363" y="2790825"/>
          <p14:tracePt t="39383" x="2535238" y="2790825"/>
          <p14:tracePt t="39390" x="2559050" y="2790825"/>
          <p14:tracePt t="39398" x="2559050" y="2782888"/>
          <p14:tracePt t="39405" x="2566988" y="2782888"/>
          <p14:tracePt t="39413" x="2582863" y="2782888"/>
          <p14:tracePt t="39427" x="2590800" y="2774950"/>
          <p14:tracePt t="39450" x="2598738" y="2774950"/>
          <p14:tracePt t="39488" x="2606675" y="2774950"/>
          <p14:tracePt t="39907" x="2614613" y="2774950"/>
          <p14:tracePt t="39915" x="2630488" y="2798763"/>
          <p14:tracePt t="39923" x="2646363" y="2806700"/>
          <p14:tracePt t="39930" x="2654300" y="2822575"/>
          <p14:tracePt t="39937" x="2678113" y="2830513"/>
          <p14:tracePt t="39956" x="2709863" y="2846388"/>
          <p14:tracePt t="39960" x="2725738" y="2846388"/>
          <p14:tracePt t="39969" x="2751138" y="2862263"/>
          <p14:tracePt t="39975" x="2767013" y="2862263"/>
          <p14:tracePt t="39983" x="2782888" y="2862263"/>
          <p14:tracePt t="39990" x="2798763" y="2862263"/>
          <p14:tracePt t="39998" x="2806700" y="2862263"/>
          <p14:tracePt t="40006" x="2814638" y="2862263"/>
          <p14:tracePt t="40013" x="2822575" y="2862263"/>
          <p14:tracePt t="40358" x="2830513" y="2862263"/>
          <p14:tracePt t="40366" x="2846388" y="2870200"/>
          <p14:tracePt t="40373" x="2862263" y="2878138"/>
          <p14:tracePt t="40380" x="2886075" y="2886075"/>
          <p14:tracePt t="40388" x="2909888" y="2894013"/>
          <p14:tracePt t="40395" x="2949575" y="2909888"/>
          <p14:tracePt t="40403" x="2981325" y="2919413"/>
          <p14:tracePt t="40410" x="3013075" y="2927350"/>
          <p14:tracePt t="40418" x="3052763" y="2935288"/>
          <p14:tracePt t="40425" x="3068638" y="2943225"/>
          <p14:tracePt t="40433" x="3084513" y="2943225"/>
          <p14:tracePt t="40440" x="3092450" y="2943225"/>
          <p14:tracePt t="40448" x="3109913" y="2943225"/>
          <p14:tracePt t="40740" x="3109913" y="2951163"/>
          <p14:tracePt t="40755" x="3109913" y="2959100"/>
          <p14:tracePt t="40763" x="3109913" y="2967038"/>
          <p14:tracePt t="40822" x="3109913" y="2974975"/>
          <p14:tracePt t="41235" x="3100388" y="2974975"/>
          <p14:tracePt t="41252" x="3092450" y="2974975"/>
          <p14:tracePt t="41265" x="3084513" y="2982913"/>
          <p14:tracePt t="41272" x="3076575" y="2982913"/>
          <p14:tracePt t="41284" x="3068638" y="2990850"/>
          <p14:tracePt t="41290" x="3060700" y="2990850"/>
          <p14:tracePt t="41296" x="3060700" y="2998788"/>
          <p14:tracePt t="41302" x="3052763" y="2998788"/>
          <p14:tracePt t="41311" x="3044825" y="2998788"/>
          <p14:tracePt t="41318" x="3036888" y="3006725"/>
          <p14:tracePt t="41334" x="3028950" y="3006725"/>
          <p14:tracePt t="41362" x="3028950" y="3014663"/>
          <p14:tracePt t="41700" x="3021013" y="3014663"/>
          <p14:tracePt t="41707" x="3021013" y="3022600"/>
          <p14:tracePt t="41715" x="3013075" y="3022600"/>
          <p14:tracePt t="43967" x="2933700" y="3062288"/>
          <p14:tracePt t="43968" x="2614613" y="3189288"/>
          <p14:tracePt t="43969" x="2392363" y="3228975"/>
          <p14:tracePt t="43970" x="2279650" y="3236913"/>
          <p14:tracePt t="43972" x="2184400" y="3252788"/>
          <p14:tracePt t="43973" x="2089150" y="3270250"/>
          <p14:tracePt t="43981" x="1992313" y="3294063"/>
          <p14:tracePt t="43988" x="1920875" y="3302000"/>
          <p14:tracePt t="43996" x="1841500" y="3317875"/>
          <p14:tracePt t="44004" x="1785938" y="3333750"/>
          <p14:tracePt t="44010" x="1722438" y="3341688"/>
          <p14:tracePt t="44018" x="1674813" y="3349625"/>
          <p14:tracePt t="44026" x="1651000" y="3357563"/>
          <p14:tracePt t="44034" x="1633538" y="3365500"/>
          <p14:tracePt t="44040" x="1617663" y="3365500"/>
          <p14:tracePt t="44055" x="1617663" y="3373438"/>
          <p14:tracePt t="44325" x="1617663" y="3365500"/>
          <p14:tracePt t="44335" x="1617663" y="3357563"/>
          <p14:tracePt t="44348" x="1617663" y="3349625"/>
          <p14:tracePt t="44363" x="1617663" y="3341688"/>
          <p14:tracePt t="44378" x="1617663" y="3333750"/>
          <p14:tracePt t="44385" x="1617663" y="3325813"/>
          <p14:tracePt t="45060" x="1617663" y="3317875"/>
          <p14:tracePt t="45172" x="1617663" y="3309938"/>
          <p14:tracePt t="45180" x="1625600" y="3309938"/>
          <p14:tracePt t="45211" x="1625600" y="3302000"/>
          <p14:tracePt t="45218" x="1633538" y="3302000"/>
          <p14:tracePt t="45270" x="1641475" y="3294063"/>
          <p14:tracePt t="45278" x="1641475" y="3286125"/>
          <p14:tracePt t="45285" x="1651000" y="3286125"/>
          <p14:tracePt t="45292" x="1666875" y="3286125"/>
          <p14:tracePt t="45300" x="1690688" y="3286125"/>
          <p14:tracePt t="45307" x="1714500" y="3270250"/>
          <p14:tracePt t="45316" x="1770063" y="3205163"/>
          <p14:tracePt t="45323" x="1809750" y="3173413"/>
          <p14:tracePt t="45922" x="1809750" y="3165475"/>
          <p14:tracePt t="45931" x="1809750" y="3157538"/>
          <p14:tracePt t="45938" x="1809750" y="3141663"/>
          <p14:tracePt t="45946" x="1801813" y="3141663"/>
          <p14:tracePt t="45953" x="1801813" y="3133725"/>
          <p14:tracePt t="45970" x="1793875" y="3117850"/>
          <p14:tracePt t="45975" x="1793875" y="3109913"/>
          <p14:tracePt t="45983" x="1793875" y="3101975"/>
          <p14:tracePt t="45991" x="1801813" y="3086100"/>
          <p14:tracePt t="45998" x="1809750" y="3070225"/>
          <p14:tracePt t="46005" x="1833563" y="3054350"/>
          <p14:tracePt t="46014" x="1849438" y="3030538"/>
          <p14:tracePt t="46021" x="1897063" y="2998788"/>
          <p14:tracePt t="46029" x="1928813" y="2967038"/>
          <p14:tracePt t="46036" x="1992313" y="2927350"/>
          <p14:tracePt t="46043" x="2049463" y="2901950"/>
          <p14:tracePt t="46051" x="2097088" y="2870200"/>
          <p14:tracePt t="46058" x="2152650" y="2846388"/>
          <p14:tracePt t="46067" x="2208213" y="2814638"/>
          <p14:tracePt t="46073" x="2279650" y="2782888"/>
          <p14:tracePt t="46082" x="2366963" y="2751138"/>
          <p14:tracePt t="46088" x="2432050" y="2727325"/>
          <p14:tracePt t="46097" x="2519363" y="2695575"/>
          <p14:tracePt t="46103" x="2614613" y="2663825"/>
          <p14:tracePt t="46113" x="2709863" y="2632075"/>
          <p14:tracePt t="46118" x="2830513" y="2584450"/>
          <p14:tracePt t="46126" x="2917825" y="2551113"/>
          <p14:tracePt t="46133" x="3013075" y="2527300"/>
          <p14:tracePt t="46141" x="3076575" y="2495550"/>
          <p14:tracePt t="46151" x="3165475" y="2471738"/>
          <p14:tracePt t="46155" x="3244850" y="2447925"/>
          <p14:tracePt t="46165" x="3308350" y="2424113"/>
          <p14:tracePt t="46171" x="3387725" y="2400300"/>
          <p14:tracePt t="46177" x="3451225" y="2368550"/>
          <p14:tracePt t="46185" x="3500438" y="2360613"/>
          <p14:tracePt t="46192" x="3548063" y="2344738"/>
          <p14:tracePt t="46203" x="3571875" y="2328863"/>
          <p14:tracePt t="46208" x="3587750" y="2320925"/>
          <p14:tracePt t="46218" x="3611563" y="2312988"/>
          <p14:tracePt t="46224" x="3619500" y="2312988"/>
          <p14:tracePt t="46231" x="3619500" y="2305050"/>
          <p14:tracePt t="46238" x="3635375" y="2305050"/>
          <p14:tracePt t="46253" x="3643313" y="2305050"/>
          <p14:tracePt t="46261" x="3643313" y="2297113"/>
          <p14:tracePt t="46269" x="3651250" y="2297113"/>
          <p14:tracePt t="46282" x="3659188" y="2297113"/>
          <p14:tracePt t="46290" x="3667125" y="2289175"/>
          <p14:tracePt t="46301" x="3683000" y="2281238"/>
          <p14:tracePt t="46305" x="3690938" y="2281238"/>
          <p14:tracePt t="46313" x="3698875" y="2281238"/>
          <p14:tracePt t="46320" x="3714750" y="2281238"/>
          <p14:tracePt t="46328" x="3746500" y="2273300"/>
          <p14:tracePt t="46335" x="3778250" y="2273300"/>
          <p14:tracePt t="46344" x="3810000" y="2265363"/>
          <p14:tracePt t="46351" x="3875088" y="2265363"/>
          <p14:tracePt t="46358" x="3970338" y="2257425"/>
          <p14:tracePt t="46365" x="4049713" y="2241550"/>
          <p14:tracePt t="46373" x="4168775" y="2216150"/>
          <p14:tracePt t="46380" x="4289425" y="2200275"/>
          <p14:tracePt t="46389" x="4408488" y="2192338"/>
          <p14:tracePt t="46395" x="4543425" y="2160588"/>
          <p14:tracePt t="46402" x="4687888" y="2128838"/>
          <p14:tracePt t="46410" x="4791075" y="2105025"/>
          <p14:tracePt t="46418" x="4910138" y="2065338"/>
          <p14:tracePt t="46426" x="5022850" y="2041525"/>
          <p14:tracePt t="46433" x="5118100" y="2001838"/>
          <p14:tracePt t="46440" x="5189538" y="1978025"/>
          <p14:tracePt t="46448" x="5253038" y="1954213"/>
          <p14:tracePt t="46455" x="5292725" y="1930400"/>
          <p14:tracePt t="46463" x="5318125" y="1914525"/>
          <p14:tracePt t="46470" x="5341938" y="1914525"/>
          <p14:tracePt t="46478" x="5349875" y="1898650"/>
          <p14:tracePt t="46485" x="5365750" y="1898650"/>
          <p14:tracePt t="46493" x="5365750" y="1890713"/>
          <p14:tracePt t="46501" x="5373688" y="1881188"/>
          <p14:tracePt t="46523" x="5381625" y="1881188"/>
          <p14:tracePt t="46538" x="5389563" y="1881188"/>
          <p14:tracePt t="46553" x="5389563" y="1873250"/>
          <p14:tracePt t="46560" x="5397500" y="1873250"/>
          <p14:tracePt t="46577" x="5405438" y="1873250"/>
          <p14:tracePt t="46590" x="5421313" y="1873250"/>
          <p14:tracePt t="46598" x="5437188" y="1873250"/>
          <p14:tracePt t="46605" x="5461000" y="1873250"/>
          <p14:tracePt t="46613" x="5492750" y="1873250"/>
          <p14:tracePt t="46620" x="5548313" y="1873250"/>
          <p14:tracePt t="46628" x="5611813" y="1873250"/>
          <p14:tracePt t="46635" x="5659438" y="1865313"/>
          <p14:tracePt t="46643" x="5716588" y="1857375"/>
          <p14:tracePt t="46651" x="5780088" y="1849438"/>
          <p14:tracePt t="46658" x="5835650" y="1841500"/>
          <p14:tracePt t="46665" x="5891213" y="1833563"/>
          <p14:tracePt t="46674" x="5954713" y="1825625"/>
          <p14:tracePt t="46685" x="6010275" y="1817688"/>
          <p14:tracePt t="46690" x="6059488" y="1801813"/>
          <p14:tracePt t="46696" x="6083300" y="1793875"/>
          <p14:tracePt t="46703" x="6122988" y="1770063"/>
          <p14:tracePt t="46710" x="6130925" y="1770063"/>
          <p14:tracePt t="46718" x="6146800" y="1754188"/>
          <p14:tracePt t="46726" x="6154738" y="1746250"/>
          <p14:tracePt t="46733" x="6162675" y="1738313"/>
          <p14:tracePt t="46748" x="6170613" y="1730375"/>
          <p14:tracePt t="46755" x="6170613" y="1722438"/>
          <p14:tracePt t="46770" x="6170613" y="1714500"/>
          <p14:tracePt t="46778" x="6178550" y="1714500"/>
          <p14:tracePt t="46785" x="6178550" y="1706563"/>
          <p14:tracePt t="46815" x="6178550" y="1698625"/>
          <p14:tracePt t="46823" x="6186488" y="1698625"/>
          <p14:tracePt t="46831" x="6186488" y="1690688"/>
          <p14:tracePt t="46837" x="6194425" y="1690688"/>
          <p14:tracePt t="46847" x="6194425" y="1682750"/>
          <p14:tracePt t="46853" x="6202363" y="1682750"/>
          <p14:tracePt t="46860" x="6202363" y="1674813"/>
          <p14:tracePt t="46868" x="6210300" y="1674813"/>
          <p14:tracePt t="46883" x="6218238" y="1666875"/>
          <p14:tracePt t="46891" x="6226175" y="1658938"/>
          <p14:tracePt t="46898" x="6234113" y="1658938"/>
          <p14:tracePt t="46912" x="6249988" y="1651000"/>
          <p14:tracePt t="46921" x="6257925" y="1651000"/>
          <p14:tracePt t="46927" x="6273800" y="1651000"/>
          <p14:tracePt t="46937" x="6273800" y="1643063"/>
          <p14:tracePt t="46943" x="6289675" y="1643063"/>
          <p14:tracePt t="46967" x="6305550" y="1643063"/>
          <p14:tracePt t="46973" x="6313488" y="1643063"/>
          <p14:tracePt t="46981" x="6313488" y="1635125"/>
          <p14:tracePt t="46988" x="6321425" y="1635125"/>
          <p14:tracePt t="47010" x="6329363" y="1635125"/>
          <p14:tracePt t="47025" x="6337300" y="1635125"/>
          <p14:tracePt t="47033" x="6345238" y="1635125"/>
          <p14:tracePt t="47048" x="6353175" y="1635125"/>
          <p14:tracePt t="47063" x="6361113" y="1635125"/>
          <p14:tracePt t="47093" x="6369050" y="1635125"/>
          <p14:tracePt t="49473" x="6369050" y="1651000"/>
          <p14:tracePt t="49474" x="6369050" y="1674813"/>
          <p14:tracePt t="49475" x="6369050" y="1682750"/>
          <p14:tracePt t="49627" x="6376988" y="1682750"/>
          <p14:tracePt t="49635" x="6376988" y="1690688"/>
          <p14:tracePt t="49643" x="6392863" y="1690688"/>
          <p14:tracePt t="49650" x="6426200" y="1698625"/>
          <p14:tracePt t="49658" x="6457950" y="1698625"/>
          <p14:tracePt t="49665" x="6505575" y="1698625"/>
          <p14:tracePt t="49673" x="6545263" y="1698625"/>
          <p14:tracePt t="49681" x="6569075" y="1698625"/>
          <p14:tracePt t="49688" x="6616700" y="1698625"/>
          <p14:tracePt t="49695" x="6672263" y="1698625"/>
          <p14:tracePt t="49702" x="6727825" y="1698625"/>
          <p14:tracePt t="49711" x="6777038" y="1698625"/>
          <p14:tracePt t="49717" x="6824663" y="1698625"/>
          <p14:tracePt t="49725" x="6848475" y="1698625"/>
          <p14:tracePt t="49732" x="6880225" y="1698625"/>
          <p14:tracePt t="49740" x="6896100" y="1698625"/>
          <p14:tracePt t="49749" x="6919913" y="1698625"/>
          <p14:tracePt t="49755" x="6927850" y="1698625"/>
          <p14:tracePt t="49762" x="6943725" y="1698625"/>
          <p14:tracePt t="49779" x="6951663" y="1698625"/>
          <p14:tracePt t="49793" x="6959600" y="1698625"/>
          <p14:tracePt t="49807" x="6967538" y="1698625"/>
          <p14:tracePt t="49817" x="6975475" y="1698625"/>
          <p14:tracePt t="49830" x="6983413" y="1698625"/>
          <p14:tracePt t="49838" x="6991350" y="1698625"/>
          <p14:tracePt t="49846" x="6999288" y="1698625"/>
          <p14:tracePt t="49852" x="7007225" y="1698625"/>
          <p14:tracePt t="49862" x="7023100" y="1698625"/>
          <p14:tracePt t="49867" x="7031038" y="1698625"/>
          <p14:tracePt t="49875" x="7038975" y="1698625"/>
          <p14:tracePt t="49882" x="7054850" y="1698625"/>
          <p14:tracePt t="49890" x="7070725" y="1698625"/>
          <p14:tracePt t="49898" x="7086600" y="1698625"/>
          <p14:tracePt t="49905" x="7102475" y="1698625"/>
          <p14:tracePt t="49913" x="7110413" y="1698625"/>
          <p14:tracePt t="49920" x="7126288" y="1698625"/>
          <p14:tracePt t="49928" x="7151688" y="1698625"/>
          <p14:tracePt t="49937" x="7167563" y="1698625"/>
          <p14:tracePt t="49947" x="7183438" y="1698625"/>
          <p14:tracePt t="49950" x="7199313" y="1698625"/>
          <p14:tracePt t="49959" x="7223125" y="1698625"/>
          <p14:tracePt t="49965" x="7239000" y="1698625"/>
          <p14:tracePt t="49973" x="7254875" y="1698625"/>
          <p14:tracePt t="49980" x="7278688" y="1698625"/>
          <p14:tracePt t="49989" x="7294563" y="1698625"/>
          <p14:tracePt t="49995" x="7318375" y="1698625"/>
          <p14:tracePt t="50002" x="7334250" y="1698625"/>
          <p14:tracePt t="50011" x="7358063" y="1698625"/>
          <p14:tracePt t="50018" x="7366000" y="1698625"/>
          <p14:tracePt t="50025" x="7381875" y="1698625"/>
          <p14:tracePt t="50032" x="7389813" y="1698625"/>
          <p14:tracePt t="50040" x="7405688" y="1698625"/>
          <p14:tracePt t="50048" x="7421563" y="1698625"/>
          <p14:tracePt t="50063" x="7437438" y="1698625"/>
          <p14:tracePt t="50070" x="7453313" y="1698625"/>
          <p14:tracePt t="50085" x="7461250" y="1698625"/>
          <p14:tracePt t="50100" x="7477125" y="1698625"/>
          <p14:tracePt t="50115" x="7485063" y="1698625"/>
          <p14:tracePt t="50131" x="7493000" y="1698625"/>
          <p14:tracePt t="50138" x="7502525" y="1698625"/>
          <p14:tracePt t="50145" x="7510463" y="1698625"/>
          <p14:tracePt t="50198" x="7518400" y="1698625"/>
          <p14:tracePt t="50287" x="7510463" y="1698625"/>
          <p14:tracePt t="50295" x="7493000" y="1698625"/>
          <p14:tracePt t="50303" x="7485063" y="1698625"/>
          <p14:tracePt t="50310" x="7461250" y="1690688"/>
          <p14:tracePt t="50318" x="7445375" y="1690688"/>
          <p14:tracePt t="50325" x="7429500" y="1690688"/>
          <p14:tracePt t="50333" x="7413625" y="1690688"/>
          <p14:tracePt t="50340" x="7389813" y="1690688"/>
          <p14:tracePt t="50348" x="7373938" y="1690688"/>
          <p14:tracePt t="50355" x="7350125" y="1690688"/>
          <p14:tracePt t="50363" x="7326313" y="1690688"/>
          <p14:tracePt t="50370" x="7302500" y="1690688"/>
          <p14:tracePt t="50379" x="7270750" y="1690688"/>
          <p14:tracePt t="50385" x="7246938" y="1690688"/>
          <p14:tracePt t="50393" x="7207250" y="1690688"/>
          <p14:tracePt t="50400" x="7167563" y="1690688"/>
          <p14:tracePt t="50408" x="7110413" y="1690688"/>
          <p14:tracePt t="50415" x="7070725" y="1690688"/>
          <p14:tracePt t="50422" x="7023100" y="1690688"/>
          <p14:tracePt t="50431" x="6975475" y="1682750"/>
          <p14:tracePt t="50438" x="6927850" y="1682750"/>
          <p14:tracePt t="50445" x="6888163" y="1682750"/>
          <p14:tracePt t="50453" x="6840538" y="1682750"/>
          <p14:tracePt t="50460" x="6808788" y="1682750"/>
          <p14:tracePt t="50468" x="6784975" y="1682750"/>
          <p14:tracePt t="50475" x="6759575" y="1682750"/>
          <p14:tracePt t="50483" x="6743700" y="1682750"/>
          <p14:tracePt t="50490" x="6727825" y="1682750"/>
          <p14:tracePt t="50498" x="6711950" y="1682750"/>
          <p14:tracePt t="50505" x="6696075" y="1682750"/>
          <p14:tracePt t="50513" x="6680200" y="1682750"/>
          <p14:tracePt t="50520" x="6664325" y="1682750"/>
          <p14:tracePt t="50528" x="6656388" y="1682750"/>
          <p14:tracePt t="50536" x="6640513" y="1682750"/>
          <p14:tracePt t="50542" x="6624638" y="1682750"/>
          <p14:tracePt t="50550" x="6600825" y="1682750"/>
          <p14:tracePt t="50558" x="6584950" y="1682750"/>
          <p14:tracePt t="50565" x="6561138" y="1682750"/>
          <p14:tracePt t="50573" x="6545263" y="1682750"/>
          <p14:tracePt t="50581" x="6529388" y="1682750"/>
          <p14:tracePt t="50588" x="6505575" y="1682750"/>
          <p14:tracePt t="50595" x="6489700" y="1682750"/>
          <p14:tracePt t="50603" x="6473825" y="1690688"/>
          <p14:tracePt t="50610" x="6457950" y="1690688"/>
          <p14:tracePt t="50618" x="6434138" y="1690688"/>
          <p14:tracePt t="50625" x="6418263" y="1690688"/>
          <p14:tracePt t="50633" x="6402388" y="1698625"/>
          <p14:tracePt t="50640" x="6384925" y="1698625"/>
          <p14:tracePt t="50647" x="6369050" y="1698625"/>
          <p14:tracePt t="50655" x="6353175" y="1698625"/>
          <p14:tracePt t="50663" x="6337300" y="1698625"/>
          <p14:tracePt t="50670" x="6329363" y="1698625"/>
          <p14:tracePt t="50678" x="6321425" y="1698625"/>
          <p14:tracePt t="50685" x="6313488" y="1698625"/>
          <p14:tracePt t="50693" x="6305550" y="1698625"/>
          <p14:tracePt t="51052" x="6313488" y="1698625"/>
          <p14:tracePt t="51075" x="6321425" y="1698625"/>
          <p14:tracePt t="51157" x="6305550" y="1698625"/>
          <p14:tracePt t="51165" x="6289675" y="1698625"/>
          <p14:tracePt t="51173" x="6281738" y="1698625"/>
          <p14:tracePt t="51196" x="6281738" y="1706563"/>
          <p14:tracePt t="51203" x="6281738" y="1714500"/>
          <p14:tracePt t="51211" x="6297613" y="1746250"/>
          <p14:tracePt t="51218" x="6313488" y="1762125"/>
          <p14:tracePt t="51225" x="6337300" y="1785938"/>
          <p14:tracePt t="51233" x="6337300" y="1801813"/>
          <p14:tracePt t="51240" x="6353175" y="1809750"/>
          <p14:tracePt t="51285" x="6361113" y="1809750"/>
          <p14:tracePt t="51293" x="6369050" y="1817688"/>
          <p14:tracePt t="51300" x="6384925" y="1825625"/>
          <p14:tracePt t="51308" x="6402388" y="1841500"/>
          <p14:tracePt t="51315" x="6426200" y="1849438"/>
          <p14:tracePt t="51323" x="6465888" y="1873250"/>
          <p14:tracePt t="51330" x="6481763" y="1881188"/>
          <p14:tracePt t="51337" x="6513513" y="1906588"/>
          <p14:tracePt t="51346" x="6553200" y="1930400"/>
          <p14:tracePt t="51353" x="6577013" y="1946275"/>
          <p14:tracePt t="51361" x="6600825" y="1978025"/>
          <p14:tracePt t="51368" x="6608763" y="1993900"/>
          <p14:tracePt t="51375" x="6632575" y="2025650"/>
          <p14:tracePt t="51383" x="6648450" y="2057400"/>
          <p14:tracePt t="51391" x="6656388" y="2089150"/>
          <p14:tracePt t="51397" x="6656388" y="2120900"/>
          <p14:tracePt t="51405" x="6664325" y="2160588"/>
          <p14:tracePt t="51413" x="6672263" y="2192338"/>
          <p14:tracePt t="51420" x="6680200" y="2224088"/>
          <p14:tracePt t="51428" x="6680200" y="2265363"/>
          <p14:tracePt t="51435" x="6680200" y="2305050"/>
          <p14:tracePt t="51443" x="6680200" y="2344738"/>
          <p14:tracePt t="51450" x="6680200" y="2384425"/>
          <p14:tracePt t="51458" x="6680200" y="2424113"/>
          <p14:tracePt t="51466" x="6680200" y="2463800"/>
          <p14:tracePt t="51473" x="6680200" y="2487613"/>
          <p14:tracePt t="51480" x="6680200" y="2511425"/>
          <p14:tracePt t="51487" x="6680200" y="2535238"/>
          <p14:tracePt t="51495" x="6688138" y="2559050"/>
          <p14:tracePt t="51503" x="6688138" y="2576513"/>
          <p14:tracePt t="51511" x="6688138" y="2600325"/>
          <p14:tracePt t="51517" x="6688138" y="2624138"/>
          <p14:tracePt t="51525" x="6696075" y="2647950"/>
          <p14:tracePt t="51533" x="6696075" y="2671763"/>
          <p14:tracePt t="51540" x="6696075" y="2703513"/>
          <p14:tracePt t="51549" x="6696075" y="2727325"/>
          <p14:tracePt t="51555" x="6704013" y="2759075"/>
          <p14:tracePt t="51563" x="6704013" y="2790825"/>
          <p14:tracePt t="51570" x="6704013" y="2822575"/>
          <p14:tracePt t="51578" x="6704013" y="2846388"/>
          <p14:tracePt t="51585" x="6704013" y="2870200"/>
          <p14:tracePt t="51594" x="6704013" y="2901950"/>
          <p14:tracePt t="51600" x="6704013" y="2927350"/>
          <p14:tracePt t="51608" x="6704013" y="2959100"/>
          <p14:tracePt t="51616" x="6696075" y="2998788"/>
          <p14:tracePt t="51623" x="6696075" y="3022600"/>
          <p14:tracePt t="51630" x="6680200" y="3070225"/>
          <p14:tracePt t="51637" x="6664325" y="3109913"/>
          <p14:tracePt t="51645" x="6648450" y="3149600"/>
          <p14:tracePt t="51654" x="6632575" y="3181350"/>
          <p14:tracePt t="51660" x="6616700" y="3228975"/>
          <p14:tracePt t="51668" x="6584950" y="3302000"/>
          <p14:tracePt t="51675" x="6577013" y="3309938"/>
          <p14:tracePt t="51682" x="6553200" y="3325813"/>
          <p14:tracePt t="51690" x="6545263" y="3333750"/>
          <p14:tracePt t="51697" x="6537325" y="3341688"/>
          <p14:tracePt t="51705" x="6529388" y="3341688"/>
          <p14:tracePt t="51713" x="6521450" y="3349625"/>
          <p14:tracePt t="51720" x="6513513" y="3357563"/>
          <p14:tracePt t="51736" x="6497638" y="3365500"/>
          <p14:tracePt t="51743" x="6489700" y="3373438"/>
          <p14:tracePt t="51750" x="6481763" y="3373438"/>
          <p14:tracePt t="51758" x="6473825" y="3373438"/>
          <p14:tracePt t="51766" x="6473825" y="3381375"/>
          <p14:tracePt t="51772" x="6465888" y="3381375"/>
          <p14:tracePt t="51780" x="6457950" y="3381375"/>
          <p14:tracePt t="51797" x="6450013" y="3381375"/>
          <p14:tracePt t="51817" x="6442075" y="3381375"/>
          <p14:tracePt t="51832" x="6434138" y="3381375"/>
          <p14:tracePt t="51840" x="6426200" y="3373438"/>
          <p14:tracePt t="51847" x="6418263" y="3373438"/>
          <p14:tracePt t="51855" x="6418263" y="3365500"/>
          <p14:tracePt t="51864" x="6410325" y="3357563"/>
          <p14:tracePt t="51870" x="6402388" y="3349625"/>
          <p14:tracePt t="51878" x="6402388" y="3341688"/>
          <p14:tracePt t="51885" x="6402388" y="3333750"/>
          <p14:tracePt t="51893" x="6392863" y="3325813"/>
          <p14:tracePt t="51900" x="6392863" y="3317875"/>
          <p14:tracePt t="51915" x="6392863" y="3309938"/>
          <p14:tracePt t="51924" x="6392863" y="3302000"/>
          <p14:tracePt t="51938" x="6392863" y="3294063"/>
          <p14:tracePt t="51952" x="6392863" y="3286125"/>
          <p14:tracePt t="51963" x="6392863" y="3278188"/>
          <p14:tracePt t="51968" x="6392863" y="3270250"/>
          <p14:tracePt t="51983" x="6392863" y="3262313"/>
          <p14:tracePt t="51990" x="6392863" y="3244850"/>
          <p14:tracePt t="52005" x="6392863" y="3236913"/>
          <p14:tracePt t="52013" x="6392863" y="3221038"/>
          <p14:tracePt t="52020" x="6384925" y="3221038"/>
          <p14:tracePt t="52028" x="6384925" y="3213100"/>
          <p14:tracePt t="52043" x="6384925" y="3205163"/>
          <p14:tracePt t="52050" x="6376988" y="3197225"/>
          <p14:tracePt t="52073" x="6369050" y="3197225"/>
          <p14:tracePt t="52095" x="6369050" y="3189288"/>
          <p14:tracePt t="52110" x="6361113" y="3189288"/>
          <p14:tracePt t="52148" x="6353175" y="3189288"/>
          <p14:tracePt t="52156" x="6353175" y="3181350"/>
          <p14:tracePt t="52193" x="6345238" y="3181350"/>
          <p14:tracePt t="52223" x="6337300" y="3181350"/>
          <p14:tracePt t="52267" x="6329363" y="3181350"/>
          <p14:tracePt t="52297" x="6329363" y="3173413"/>
          <p14:tracePt t="52305" x="6321425" y="3173413"/>
          <p14:tracePt t="52328" x="6313488" y="3173413"/>
          <p14:tracePt t="52335" x="6305550" y="3173413"/>
          <p14:tracePt t="52350" x="6297613" y="3173413"/>
          <p14:tracePt t="52359" x="6289675" y="3173413"/>
          <p14:tracePt t="52373" x="6273800" y="3173413"/>
          <p14:tracePt t="52389" x="6265863" y="3173413"/>
          <p14:tracePt t="52418" x="6257925" y="3173413"/>
          <p14:tracePt t="54082" x="6265863" y="3173413"/>
          <p14:tracePt t="54093" x="6265863" y="3165475"/>
          <p14:tracePt t="54106" x="6273800" y="3165475"/>
          <p14:tracePt t="54120" x="6281738" y="3165475"/>
          <p14:tracePt t="54128" x="6289675" y="3157538"/>
          <p14:tracePt t="54144" x="6297613" y="3157538"/>
          <p14:tracePt t="54150" x="6305550" y="3157538"/>
          <p14:tracePt t="54166" x="6313488" y="3157538"/>
          <p14:tracePt t="54173" x="6321425" y="3157538"/>
          <p14:tracePt t="54188" x="6329363" y="3157538"/>
          <p14:tracePt t="54195" x="6337300" y="3149600"/>
          <p14:tracePt t="54203" x="6345238" y="3149600"/>
          <p14:tracePt t="54218" x="6353175" y="3149600"/>
          <p14:tracePt t="54225" x="6353175" y="3141663"/>
          <p14:tracePt t="54233" x="6361113" y="3141663"/>
          <p14:tracePt t="54255" x="6361113" y="3133725"/>
          <p14:tracePt t="54262" x="6369050" y="3133725"/>
          <p14:tracePt t="54278" x="6376988" y="3133725"/>
          <p14:tracePt t="54323" x="6384925" y="3133725"/>
          <p14:tracePt t="54338" x="6384925" y="3125788"/>
          <p14:tracePt t="54345" x="6392863" y="3125788"/>
          <p14:tracePt t="54391" x="6402388" y="3125788"/>
          <p14:tracePt t="54412" x="6410325" y="3125788"/>
          <p14:tracePt t="54428" x="6418263" y="3125788"/>
          <p14:tracePt t="54443" x="6426200" y="3125788"/>
          <p14:tracePt t="54458" x="6434138" y="3125788"/>
          <p14:tracePt t="54465" x="6442075" y="3125788"/>
          <p14:tracePt t="54480" x="6450013" y="3125788"/>
          <p14:tracePt t="54495" x="6457950" y="3125788"/>
          <p14:tracePt t="54503" x="6465888" y="3125788"/>
          <p14:tracePt t="54510" x="6473825" y="3125788"/>
          <p14:tracePt t="54525" x="6481763" y="3125788"/>
          <p14:tracePt t="54533" x="6489700" y="3125788"/>
          <p14:tracePt t="54540" x="6497638" y="3125788"/>
          <p14:tracePt t="54548" x="6505575" y="3125788"/>
          <p14:tracePt t="54563" x="6513513" y="3125788"/>
          <p14:tracePt t="54570" x="6521450" y="3125788"/>
          <p14:tracePt t="54578" x="6529388" y="3125788"/>
          <p14:tracePt t="54585" x="6537325" y="3125788"/>
          <p14:tracePt t="54600" x="6545263" y="3125788"/>
          <p14:tracePt t="54609" x="6553200" y="3125788"/>
          <p14:tracePt t="54615" x="6561138" y="3125788"/>
          <p14:tracePt t="54622" x="6569075" y="3125788"/>
          <p14:tracePt t="54630" x="6577013" y="3125788"/>
          <p14:tracePt t="54645" x="6584950" y="3125788"/>
          <p14:tracePt t="54661" x="6592888" y="3125788"/>
          <p14:tracePt t="54675" x="6600825" y="3125788"/>
          <p14:tracePt t="54683" x="6608763" y="3125788"/>
          <p14:tracePt t="54698" x="6616700" y="3125788"/>
          <p14:tracePt t="54713" x="6624638" y="3125788"/>
          <p14:tracePt t="54720" x="6632575" y="3125788"/>
          <p14:tracePt t="54728" x="6640513" y="3125788"/>
          <p14:tracePt t="54743" x="6648450" y="3125788"/>
          <p14:tracePt t="54758" x="6656388" y="3125788"/>
          <p14:tracePt t="54773" x="6664325" y="3125788"/>
          <p14:tracePt t="54780" x="6672263" y="3125788"/>
          <p14:tracePt t="54795" x="6680200" y="3125788"/>
          <p14:tracePt t="54811" x="6688138" y="3125788"/>
          <p14:tracePt t="54833" x="6696075" y="3125788"/>
          <p14:tracePt t="54840" x="6704013" y="3125788"/>
          <p14:tracePt t="54855" x="6711950" y="3125788"/>
          <p14:tracePt t="54863" x="6719888" y="3125788"/>
          <p14:tracePt t="54870" x="6727825" y="3125788"/>
          <p14:tracePt t="54878" x="6735763" y="3125788"/>
          <p14:tracePt t="54885" x="6743700" y="3125788"/>
          <p14:tracePt t="54901" x="6759575" y="3133725"/>
          <p14:tracePt t="54908" x="6769100" y="3133725"/>
          <p14:tracePt t="54915" x="6777038" y="3133725"/>
          <p14:tracePt t="54923" x="6792913" y="3141663"/>
          <p14:tracePt t="54930" x="6800850" y="3141663"/>
          <p14:tracePt t="54939" x="6808788" y="3141663"/>
          <p14:tracePt t="54945" x="6816725" y="3141663"/>
          <p14:tracePt t="54952" x="6832600" y="3141663"/>
          <p14:tracePt t="54960" x="6848475" y="3141663"/>
          <p14:tracePt t="54977" x="6872288" y="3141663"/>
          <p14:tracePt t="54990" x="6880225" y="3141663"/>
          <p14:tracePt t="55005" x="6896100" y="3141663"/>
          <p14:tracePt t="55020" x="6904038" y="3141663"/>
          <p14:tracePt t="55035" x="6911975" y="3141663"/>
          <p14:tracePt t="55043" x="6927850" y="3149600"/>
          <p14:tracePt t="55052" x="6935788" y="3149600"/>
          <p14:tracePt t="55058" x="6943725" y="3149600"/>
          <p14:tracePt t="55065" x="6959600" y="3149600"/>
          <p14:tracePt t="55073" x="6967538" y="3149600"/>
          <p14:tracePt t="55080" x="6975475" y="3149600"/>
          <p14:tracePt t="55088" x="6983413" y="3157538"/>
          <p14:tracePt t="55095" x="6991350" y="3157538"/>
          <p14:tracePt t="55103" x="6999288" y="3157538"/>
          <p14:tracePt t="55118" x="7007225" y="3157538"/>
          <p14:tracePt t="55133" x="7015163" y="3157538"/>
          <p14:tracePt t="55148" x="7023100" y="3157538"/>
          <p14:tracePt t="55155" x="7031038" y="3157538"/>
          <p14:tracePt t="55163" x="7038975" y="3157538"/>
          <p14:tracePt t="55177" x="7054850" y="3157538"/>
          <p14:tracePt t="55185" x="7062788" y="3157538"/>
          <p14:tracePt t="55200" x="7078663" y="3157538"/>
          <p14:tracePt t="55208" x="7086600" y="3157538"/>
          <p14:tracePt t="55215" x="7102475" y="3157538"/>
          <p14:tracePt t="55223" x="7110413" y="3157538"/>
          <p14:tracePt t="55230" x="7126288" y="3157538"/>
          <p14:tracePt t="55239" x="7143750" y="3165475"/>
          <p14:tracePt t="55245" x="7151688" y="3165475"/>
          <p14:tracePt t="55253" x="7159625" y="3165475"/>
          <p14:tracePt t="55262" x="7183438" y="3173413"/>
          <p14:tracePt t="55270" x="7199313" y="3173413"/>
          <p14:tracePt t="55276" x="7207250" y="3173413"/>
          <p14:tracePt t="55283" x="7215188" y="3181350"/>
          <p14:tracePt t="55291" x="7231063" y="3181350"/>
          <p14:tracePt t="55298" x="7239000" y="3181350"/>
          <p14:tracePt t="55305" x="7254875" y="3181350"/>
          <p14:tracePt t="55313" x="7262813" y="3181350"/>
          <p14:tracePt t="55327" x="7270750" y="3181350"/>
          <p14:tracePt t="55335" x="7278688" y="3181350"/>
          <p14:tracePt t="55343" x="7286625" y="3181350"/>
          <p14:tracePt t="55350" x="7294563" y="3181350"/>
          <p14:tracePt t="55365" x="7302500" y="3181350"/>
          <p14:tracePt t="55373" x="7310438" y="3189288"/>
          <p14:tracePt t="55380" x="7326313" y="3189288"/>
          <p14:tracePt t="55388" x="7334250" y="3189288"/>
          <p14:tracePt t="55395" x="7350125" y="3189288"/>
          <p14:tracePt t="55403" x="7358063" y="3189288"/>
          <p14:tracePt t="55410" x="7381875" y="3197225"/>
          <p14:tracePt t="55417" x="7397750" y="3205163"/>
          <p14:tracePt t="55426" x="7413625" y="3205163"/>
          <p14:tracePt t="55433" x="7421563" y="3205163"/>
          <p14:tracePt t="55441" x="7437438" y="3205163"/>
          <p14:tracePt t="55448" x="7453313" y="3205163"/>
          <p14:tracePt t="55455" x="7469188" y="3205163"/>
          <p14:tracePt t="55463" x="7485063" y="3205163"/>
          <p14:tracePt t="55470" x="7493000" y="3205163"/>
          <p14:tracePt t="55477" x="7502525" y="3205163"/>
          <p14:tracePt t="55485" x="7510463" y="3205163"/>
          <p14:tracePt t="55493" x="7518400" y="3205163"/>
          <p14:tracePt t="55500" x="7526338" y="3205163"/>
          <p14:tracePt t="55508" x="7534275" y="3205163"/>
          <p14:tracePt t="55515" x="7542213" y="3205163"/>
          <p14:tracePt t="55524" x="7550150" y="3205163"/>
          <p14:tracePt t="55538" x="7558088" y="3205163"/>
          <p14:tracePt t="55553" x="7573963" y="3205163"/>
          <p14:tracePt t="55560" x="7581900" y="3205163"/>
          <p14:tracePt t="55568" x="7589838" y="3205163"/>
          <p14:tracePt t="55583" x="7597775" y="3205163"/>
          <p14:tracePt t="55591" x="7605713" y="3205163"/>
          <p14:tracePt t="55598" x="7613650" y="3205163"/>
          <p14:tracePt t="55606" x="7621588" y="3205163"/>
          <p14:tracePt t="55620" x="7637463" y="3205163"/>
          <p14:tracePt t="55658" x="7645400" y="3205163"/>
          <p14:tracePt t="57255" x="7653338" y="3197225"/>
          <p14:tracePt t="57263" x="7661275" y="3181350"/>
          <p14:tracePt t="57272" x="7677150" y="3173413"/>
          <p14:tracePt t="57278" x="7677150" y="3149600"/>
          <p14:tracePt t="57286" x="7693025" y="3141663"/>
          <p14:tracePt t="57295" x="7700963" y="3125788"/>
          <p14:tracePt t="57300" x="7716838" y="3109913"/>
          <p14:tracePt t="57310" x="7732713" y="3094038"/>
          <p14:tracePt t="57315" x="7740650" y="3086100"/>
          <p14:tracePt t="57325" x="7764463" y="3062288"/>
          <p14:tracePt t="57340" x="7772400" y="3054350"/>
          <p14:tracePt t="57345" x="7780338" y="3054350"/>
          <p14:tracePt t="57354" x="7780338" y="3046413"/>
          <p14:tracePt t="57362" x="7788275" y="3046413"/>
          <p14:tracePt t="57368" x="7788275" y="3038475"/>
          <p14:tracePt t="57376" x="7796213" y="3038475"/>
          <p14:tracePt t="57391" x="7804150" y="3030538"/>
          <p14:tracePt t="57399" x="7812088" y="3030538"/>
          <p14:tracePt t="57414" x="7812088" y="3022600"/>
          <p14:tracePt t="57421" x="7820025" y="3022600"/>
          <p14:tracePt t="57428" x="7827963" y="3022600"/>
          <p14:tracePt t="57436" x="7835900" y="3014663"/>
          <p14:tracePt t="57443" x="7835900" y="3006725"/>
          <p14:tracePt t="57450" x="7843838" y="3006725"/>
          <p14:tracePt t="57473" x="7843838" y="2998788"/>
          <p14:tracePt t="57510" x="7851775" y="2998788"/>
          <p14:tracePt t="57541" x="7851775" y="2990850"/>
          <p14:tracePt t="57967" x="7859713" y="2990850"/>
          <p14:tracePt t="57975" x="7869238" y="2990850"/>
          <p14:tracePt t="57982" x="7877175" y="2982913"/>
          <p14:tracePt t="57991" x="7877175" y="2974975"/>
          <p14:tracePt t="57998" x="7885113" y="2974975"/>
          <p14:tracePt t="58005" x="7893050" y="2967038"/>
          <p14:tracePt t="58012" x="7900988" y="2967038"/>
          <p14:tracePt t="58020" x="7908925" y="2959100"/>
          <p14:tracePt t="58027" x="7916863" y="2951163"/>
          <p14:tracePt t="58035" x="7924800" y="2951163"/>
          <p14:tracePt t="58050" x="7932738" y="2943225"/>
          <p14:tracePt t="58530" x="7932738" y="2951163"/>
          <p14:tracePt t="58539" x="7932738" y="2959100"/>
          <p14:tracePt t="58553" x="7932738" y="2967038"/>
          <p14:tracePt t="58560" x="7932738" y="2974975"/>
          <p14:tracePt t="58575" x="7932738" y="2982913"/>
          <p14:tracePt t="58591" x="7932738" y="2990850"/>
          <p14:tracePt t="58621" x="7932738" y="2998788"/>
          <p14:tracePt t="58680" x="7932738" y="3006725"/>
          <p14:tracePt t="58703" x="7932738" y="3014663"/>
          <p14:tracePt t="58710" x="7932738" y="3022600"/>
          <p14:tracePt t="58725" x="7932738" y="3030538"/>
          <p14:tracePt t="58741" x="7932738" y="3038475"/>
          <p14:tracePt t="58747" x="7932738" y="3046413"/>
          <p14:tracePt t="58755" x="7932738" y="3054350"/>
          <p14:tracePt t="58762" x="7932738" y="3070225"/>
          <p14:tracePt t="58771" x="7932738" y="3078163"/>
          <p14:tracePt t="58778" x="7932738" y="3086100"/>
          <p14:tracePt t="58785" x="7932738" y="3094038"/>
          <p14:tracePt t="58793" x="7932738" y="3109913"/>
          <p14:tracePt t="58808" x="7932738" y="3117850"/>
          <p14:tracePt t="58817" x="7932738" y="3141663"/>
          <p14:tracePt t="58823" x="7932738" y="3149600"/>
          <p14:tracePt t="58830" x="7924800" y="3165475"/>
          <p14:tracePt t="58838" x="7924800" y="3173413"/>
          <p14:tracePt t="58845" x="7924800" y="3189288"/>
          <p14:tracePt t="58853" x="7916863" y="3197225"/>
          <p14:tracePt t="58860" x="7916863" y="3205163"/>
          <p14:tracePt t="58868" x="7908925" y="3221038"/>
          <p14:tracePt t="58875" x="7908925" y="3236913"/>
          <p14:tracePt t="58883" x="7908925" y="3244850"/>
          <p14:tracePt t="58891" x="7908925" y="3252788"/>
          <p14:tracePt t="58897" x="7908925" y="3270250"/>
          <p14:tracePt t="58906" x="7908925" y="3278188"/>
          <p14:tracePt t="58925" x="7908925" y="3286125"/>
          <p14:tracePt t="58928" x="7908925" y="3294063"/>
          <p14:tracePt t="58957" x="7908925" y="3302000"/>
          <p14:tracePt t="58973" x="7908925" y="3309938"/>
          <p14:tracePt t="58989" x="7908925" y="3317875"/>
          <p14:tracePt t="58995" x="7908925" y="3325813"/>
          <p14:tracePt t="59010" x="7908925" y="3333750"/>
          <p14:tracePt t="59025" x="7908925" y="3341688"/>
          <p14:tracePt t="59041" x="7908925" y="3349625"/>
          <p14:tracePt t="59047" x="7908925" y="3357563"/>
          <p14:tracePt t="59483" x="7916863" y="3357563"/>
          <p14:tracePt t="59490" x="7940675" y="3349625"/>
          <p14:tracePt t="59498" x="7956550" y="3341688"/>
          <p14:tracePt t="59505" x="7972425" y="3333750"/>
          <p14:tracePt t="59513" x="7980363" y="3317875"/>
          <p14:tracePt t="59521" x="7996238" y="3317875"/>
          <p14:tracePt t="59527" x="8004175" y="3309938"/>
          <p14:tracePt t="59543" x="8012113" y="3309938"/>
          <p14:tracePt t="59550" x="8012113" y="3302000"/>
          <p14:tracePt t="59866" x="0" y="0"/>
        </p14:tracePtLst>
        <p14:tracePtLst>
          <p14:tracePt t="69301" x="6115050" y="1722438"/>
          <p14:tracePt t="69412" x="6122988" y="1722438"/>
          <p14:tracePt t="69422" x="6130925" y="1722438"/>
          <p14:tracePt t="69428" x="6146800" y="1722438"/>
          <p14:tracePt t="69436" x="6170613" y="1722438"/>
          <p14:tracePt t="69442" x="6202363" y="1722438"/>
          <p14:tracePt t="69451" x="6257925" y="1714500"/>
          <p14:tracePt t="69459" x="6305550" y="1706563"/>
          <p14:tracePt t="69467" x="6345238" y="1706563"/>
          <p14:tracePt t="69472" x="6410325" y="1698625"/>
          <p14:tracePt t="69481" x="6465888" y="1698625"/>
          <p14:tracePt t="69488" x="6529388" y="1690688"/>
          <p14:tracePt t="69497" x="6600825" y="1682750"/>
          <p14:tracePt t="69503" x="6664325" y="1674813"/>
          <p14:tracePt t="69511" x="6719888" y="1666875"/>
          <p14:tracePt t="69517" x="6743700" y="1666875"/>
          <p14:tracePt t="69526" x="6777038" y="1666875"/>
          <p14:tracePt t="69534" x="6800850" y="1666875"/>
          <p14:tracePt t="69540" x="6816725" y="1658938"/>
          <p14:tracePt t="69550" x="6832600" y="1658938"/>
          <p14:tracePt t="69555" x="6840538" y="1658938"/>
          <p14:tracePt t="69562" x="6856413" y="1651000"/>
          <p14:tracePt t="69570" x="6864350" y="1651000"/>
          <p14:tracePt t="69586" x="6880225" y="1651000"/>
          <p14:tracePt t="69600" x="6888163" y="1651000"/>
          <p14:tracePt t="69630" x="6896100" y="1651000"/>
          <p14:tracePt t="70800" x="6896100" y="1658938"/>
          <p14:tracePt t="70809" x="6896100" y="1674813"/>
          <p14:tracePt t="70815" x="6888163" y="1690688"/>
          <p14:tracePt t="70822" x="6872288" y="1706563"/>
          <p14:tracePt t="70831" x="6872288" y="1722438"/>
          <p14:tracePt t="70838" x="6848475" y="1754188"/>
          <p14:tracePt t="70845" x="6832600" y="1793875"/>
          <p14:tracePt t="70854" x="6808788" y="1825625"/>
          <p14:tracePt t="70861" x="6800850" y="1865313"/>
          <p14:tracePt t="70868" x="6777038" y="1906588"/>
          <p14:tracePt t="70875" x="6743700" y="1962150"/>
          <p14:tracePt t="70883" x="6727825" y="2009775"/>
          <p14:tracePt t="70890" x="6704013" y="2065338"/>
          <p14:tracePt t="70897" x="6680200" y="2112963"/>
          <p14:tracePt t="70905" x="6664325" y="2152650"/>
          <p14:tracePt t="70913" x="6648450" y="2200275"/>
          <p14:tracePt t="70920" x="6616700" y="2241550"/>
          <p14:tracePt t="70928" x="6592888" y="2281238"/>
          <p14:tracePt t="70935" x="6577013" y="2305050"/>
          <p14:tracePt t="70942" x="6553200" y="2344738"/>
          <p14:tracePt t="70950" x="6537325" y="2368550"/>
          <p14:tracePt t="70965" x="6505575" y="2424113"/>
          <p14:tracePt t="70973" x="6489700" y="2447925"/>
          <p14:tracePt t="70980" x="6473825" y="2495550"/>
          <p14:tracePt t="70988" x="6473825" y="2519363"/>
          <p14:tracePt t="70997" x="6457950" y="2566988"/>
          <p14:tracePt t="71003" x="6434138" y="2592388"/>
          <p14:tracePt t="71011" x="6418263" y="2632075"/>
          <p14:tracePt t="71017" x="6402388" y="2671763"/>
          <p14:tracePt t="71025" x="6384925" y="2711450"/>
          <p14:tracePt t="71032" x="6353175" y="2759075"/>
          <p14:tracePt t="71040" x="6329363" y="2790825"/>
          <p14:tracePt t="71047" x="6305550" y="2838450"/>
          <p14:tracePt t="71055" x="6273800" y="2870200"/>
          <p14:tracePt t="71064" x="6242050" y="2909888"/>
          <p14:tracePt t="71070" x="6218238" y="2951163"/>
          <p14:tracePt t="71078" x="6186488" y="2982913"/>
          <p14:tracePt t="71085" x="6154738" y="3022600"/>
          <p14:tracePt t="71093" x="6130925" y="3038475"/>
          <p14:tracePt t="71100" x="6107113" y="3070225"/>
          <p14:tracePt t="71107" x="6067425" y="3094038"/>
          <p14:tracePt t="71115" x="6034088" y="3133725"/>
          <p14:tracePt t="71123" x="6010275" y="3165475"/>
          <p14:tracePt t="71131" x="5978525" y="3189288"/>
          <p14:tracePt t="71138" x="5954713" y="3213100"/>
          <p14:tracePt t="71147" x="5930900" y="3228975"/>
          <p14:tracePt t="71152" x="5907088" y="3252788"/>
          <p14:tracePt t="71161" x="5891213" y="3262313"/>
          <p14:tracePt t="71168" x="5859463" y="3294063"/>
          <p14:tracePt t="71175" x="5843588" y="3302000"/>
          <p14:tracePt t="71183" x="5827713" y="3317875"/>
          <p14:tracePt t="71190" x="5811838" y="3325813"/>
          <p14:tracePt t="71198" x="5795963" y="3325813"/>
          <p14:tracePt t="71205" x="5788025" y="3333750"/>
          <p14:tracePt t="71213" x="5772150" y="3341688"/>
          <p14:tracePt t="71220" x="5756275" y="3341688"/>
          <p14:tracePt t="71228" x="5748338" y="3341688"/>
          <p14:tracePt t="71235" x="5716588" y="3341688"/>
          <p14:tracePt t="71242" x="5692775" y="3341688"/>
          <p14:tracePt t="71250" x="5659438" y="3341688"/>
          <p14:tracePt t="71258" x="5627688" y="3341688"/>
          <p14:tracePt t="71265" x="5580063" y="3341688"/>
          <p14:tracePt t="71273" x="5540375" y="3341688"/>
          <p14:tracePt t="71280" x="5492750" y="3341688"/>
          <p14:tracePt t="71288" x="5461000" y="3341688"/>
          <p14:tracePt t="71295" x="5421313" y="3341688"/>
          <p14:tracePt t="71303" x="5389563" y="3341688"/>
          <p14:tracePt t="71310" x="5365750" y="3341688"/>
          <p14:tracePt t="71318" x="5334000" y="3341688"/>
          <p14:tracePt t="71325" x="5292725" y="3341688"/>
          <p14:tracePt t="71333" x="5268913" y="3341688"/>
          <p14:tracePt t="71340" x="5237163" y="3341688"/>
          <p14:tracePt t="71347" x="5213350" y="3341688"/>
          <p14:tracePt t="71355" x="5181600" y="3333750"/>
          <p14:tracePt t="71363" x="5165725" y="3333750"/>
          <p14:tracePt t="71370" x="5141913" y="3333750"/>
          <p14:tracePt t="71378" x="5133975" y="3333750"/>
          <p14:tracePt t="71385" x="5118100" y="3333750"/>
          <p14:tracePt t="71394" x="5102225" y="3333750"/>
          <p14:tracePt t="71400" x="5094288" y="3333750"/>
          <p14:tracePt t="71408" x="5086350" y="3333750"/>
          <p14:tracePt t="71415" x="5078413" y="3333750"/>
          <p14:tracePt t="71431" x="5070475" y="3333750"/>
          <p14:tracePt t="71466" x="5062538" y="3333750"/>
          <p14:tracePt t="71483" x="5054600" y="3333750"/>
          <p14:tracePt t="71917" x="5054600" y="3325813"/>
          <p14:tracePt t="71927" x="5054600" y="3317875"/>
          <p14:tracePt t="71932" x="5054600" y="3302000"/>
          <p14:tracePt t="71940" x="5062538" y="3294063"/>
          <p14:tracePt t="71947" x="5062538" y="3278188"/>
          <p14:tracePt t="71955" x="5062538" y="3270250"/>
          <p14:tracePt t="71964" x="5070475" y="3262313"/>
          <p14:tracePt t="71979" x="5078413" y="3252788"/>
          <p14:tracePt t="71985" x="5078413" y="3244850"/>
          <p14:tracePt t="72015" x="5078413" y="3236913"/>
          <p14:tracePt t="72937" x="5078413" y="3228975"/>
          <p14:tracePt t="72946" x="5086350" y="3228975"/>
          <p14:tracePt t="72964" x="5094288" y="3228975"/>
          <p14:tracePt t="72969" x="5102225" y="3228975"/>
          <p14:tracePt t="72976" x="5102225" y="3221038"/>
          <p14:tracePt t="73170" x="5110163" y="3221038"/>
          <p14:tracePt t="73180" x="5118100" y="3221038"/>
          <p14:tracePt t="73185" x="5126038" y="3221038"/>
          <p14:tracePt t="73196" x="5133975" y="3221038"/>
          <p14:tracePt t="73211" x="5141913" y="3221038"/>
          <p14:tracePt t="73223" x="5149850" y="3221038"/>
          <p14:tracePt t="73239" x="5157788" y="3221038"/>
          <p14:tracePt t="73246" x="5165725" y="3221038"/>
          <p14:tracePt t="73261" x="5173663" y="3221038"/>
          <p14:tracePt t="73269" x="5181600" y="3221038"/>
          <p14:tracePt t="73276" x="5189538" y="3221038"/>
          <p14:tracePt t="73283" x="5197475" y="3221038"/>
          <p14:tracePt t="73291" x="5205413" y="3221038"/>
          <p14:tracePt t="73299" x="5213350" y="3221038"/>
          <p14:tracePt t="73307" x="5221288" y="3221038"/>
          <p14:tracePt t="73322" x="5237163" y="3221038"/>
          <p14:tracePt t="73329" x="5253038" y="3221038"/>
          <p14:tracePt t="73343" x="5268913" y="3213100"/>
          <p14:tracePt t="73350" x="5276850" y="3213100"/>
          <p14:tracePt t="73358" x="5292725" y="3213100"/>
          <p14:tracePt t="73365" x="5300663" y="3213100"/>
          <p14:tracePt t="73372" x="5318125" y="3213100"/>
          <p14:tracePt t="73380" x="5334000" y="3213100"/>
          <p14:tracePt t="73388" x="5341938" y="3213100"/>
          <p14:tracePt t="73395" x="5357813" y="3213100"/>
          <p14:tracePt t="73402" x="5365750" y="3213100"/>
          <p14:tracePt t="73419" x="5373688" y="3213100"/>
          <p14:tracePt t="73426" x="5389563" y="3213100"/>
          <p14:tracePt t="73433" x="5405438" y="3213100"/>
          <p14:tracePt t="73441" x="5413375" y="3213100"/>
          <p14:tracePt t="73448" x="5429250" y="3213100"/>
          <p14:tracePt t="73455" x="5445125" y="3213100"/>
          <p14:tracePt t="73462" x="5453063" y="3213100"/>
          <p14:tracePt t="73470" x="5484813" y="3213100"/>
          <p14:tracePt t="73478" x="5508625" y="3213100"/>
          <p14:tracePt t="73485" x="5532438" y="3213100"/>
          <p14:tracePt t="73492" x="5548313" y="3213100"/>
          <p14:tracePt t="73500" x="5572125" y="3213100"/>
          <p14:tracePt t="73508" x="5595938" y="3213100"/>
          <p14:tracePt t="73515" x="5619750" y="3213100"/>
          <p14:tracePt t="73522" x="5635625" y="3213100"/>
          <p14:tracePt t="73530" x="5651500" y="3213100"/>
          <p14:tracePt t="73538" x="5676900" y="3213100"/>
          <p14:tracePt t="73545" x="5700713" y="3213100"/>
          <p14:tracePt t="73553" x="5724525" y="3213100"/>
          <p14:tracePt t="73561" x="5740400" y="3213100"/>
          <p14:tracePt t="73569" x="5764213" y="3213100"/>
          <p14:tracePt t="73576" x="5780088" y="3213100"/>
          <p14:tracePt t="73583" x="5803900" y="3213100"/>
          <p14:tracePt t="73590" x="5827713" y="3213100"/>
          <p14:tracePt t="73598" x="5851525" y="3213100"/>
          <p14:tracePt t="73606" x="5859463" y="3205163"/>
          <p14:tracePt t="73612" x="5883275" y="3205163"/>
          <p14:tracePt t="73620" x="5899150" y="3205163"/>
          <p14:tracePt t="73628" x="5922963" y="3205163"/>
          <p14:tracePt t="73635" x="5930900" y="3205163"/>
          <p14:tracePt t="73643" x="5954713" y="3197225"/>
          <p14:tracePt t="73650" x="5978525" y="3197225"/>
          <p14:tracePt t="73658" x="5986463" y="3189288"/>
          <p14:tracePt t="73665" x="6010275" y="3189288"/>
          <p14:tracePt t="73672" x="6026150" y="3189288"/>
          <p14:tracePt t="73681" x="6043613" y="3181350"/>
          <p14:tracePt t="73688" x="6059488" y="3181350"/>
          <p14:tracePt t="73695" x="6083300" y="3181350"/>
          <p14:tracePt t="73703" x="6099175" y="3181350"/>
          <p14:tracePt t="73710" x="6122988" y="3181350"/>
          <p14:tracePt t="73718" x="6138863" y="3181350"/>
          <p14:tracePt t="73726" x="6162675" y="3181350"/>
          <p14:tracePt t="73733" x="6186488" y="3181350"/>
          <p14:tracePt t="73740" x="6210300" y="3181350"/>
          <p14:tracePt t="73748" x="6234113" y="3181350"/>
          <p14:tracePt t="73756" x="6249988" y="3181350"/>
          <p14:tracePt t="73762" x="6281738" y="3181350"/>
          <p14:tracePt t="73770" x="6305550" y="3181350"/>
          <p14:tracePt t="73778" x="6329363" y="3181350"/>
          <p14:tracePt t="73785" x="6361113" y="3181350"/>
          <p14:tracePt t="73793" x="6384925" y="3181350"/>
          <p14:tracePt t="73800" x="6410325" y="3181350"/>
          <p14:tracePt t="73808" x="6434138" y="3181350"/>
          <p14:tracePt t="73815" x="6465888" y="3181350"/>
          <p14:tracePt t="73822" x="6497638" y="3181350"/>
          <p14:tracePt t="73831" x="6545263" y="3189288"/>
          <p14:tracePt t="73837" x="6577013" y="3189288"/>
          <p14:tracePt t="73845" x="6608763" y="3189288"/>
          <p14:tracePt t="73853" x="6632575" y="3189288"/>
          <p14:tracePt t="73861" x="6664325" y="3197225"/>
          <p14:tracePt t="73869" x="6696075" y="3197225"/>
          <p14:tracePt t="73875" x="6735763" y="3205163"/>
          <p14:tracePt t="73883" x="6769100" y="3205163"/>
          <p14:tracePt t="73890" x="6800850" y="3205163"/>
          <p14:tracePt t="73897" x="6832600" y="3205163"/>
          <p14:tracePt t="73907" x="6856413" y="3213100"/>
          <p14:tracePt t="73915" x="6888163" y="3213100"/>
          <p14:tracePt t="73924" x="6911975" y="3213100"/>
          <p14:tracePt t="73930" x="6943725" y="3213100"/>
          <p14:tracePt t="73937" x="6967538" y="3213100"/>
          <p14:tracePt t="73943" x="6991350" y="3213100"/>
          <p14:tracePt t="73950" x="7015163" y="3213100"/>
          <p14:tracePt t="73961" x="7031038" y="3213100"/>
          <p14:tracePt t="73965" x="7046913" y="3213100"/>
          <p14:tracePt t="73972" x="7062788" y="3213100"/>
          <p14:tracePt t="73980" x="7086600" y="3213100"/>
          <p14:tracePt t="73988" x="7094538" y="3213100"/>
          <p14:tracePt t="73995" x="7110413" y="3213100"/>
          <p14:tracePt t="74003" x="7126288" y="3213100"/>
          <p14:tracePt t="74011" x="7135813" y="3213100"/>
          <p14:tracePt t="74017" x="7151688" y="3205163"/>
          <p14:tracePt t="74026" x="7159625" y="3205163"/>
          <p14:tracePt t="74033" x="7183438" y="3205163"/>
          <p14:tracePt t="74040" x="7191375" y="3205163"/>
          <p14:tracePt t="74047" x="7199313" y="3205163"/>
          <p14:tracePt t="74062" x="7207250" y="3197225"/>
          <p14:tracePt t="74070" x="7223125" y="3197225"/>
          <p14:tracePt t="74078" x="7239000" y="3197225"/>
          <p14:tracePt t="74085" x="7246938" y="3189288"/>
          <p14:tracePt t="74093" x="7254875" y="3189288"/>
          <p14:tracePt t="74100" x="7270750" y="3189288"/>
          <p14:tracePt t="74109" x="7286625" y="3189288"/>
          <p14:tracePt t="74115" x="7310438" y="3189288"/>
          <p14:tracePt t="74122" x="7334250" y="3189288"/>
          <p14:tracePt t="74130" x="7358063" y="3189288"/>
          <p14:tracePt t="74138" x="7381875" y="3189288"/>
          <p14:tracePt t="74145" x="7397750" y="3189288"/>
          <p14:tracePt t="74153" x="7413625" y="3189288"/>
          <p14:tracePt t="74160" x="7437438" y="3189288"/>
          <p14:tracePt t="74167" x="7445375" y="3189288"/>
          <p14:tracePt t="74175" x="7469188" y="3189288"/>
          <p14:tracePt t="74183" x="7493000" y="3189288"/>
          <p14:tracePt t="74190" x="7510463" y="3189288"/>
          <p14:tracePt t="74197" x="7534275" y="3189288"/>
          <p14:tracePt t="74205" x="7550150" y="3189288"/>
          <p14:tracePt t="74212" x="7573963" y="3189288"/>
          <p14:tracePt t="74220" x="7597775" y="3189288"/>
          <p14:tracePt t="74228" x="7613650" y="3189288"/>
          <p14:tracePt t="74235" x="7621588" y="3189288"/>
          <p14:tracePt t="74243" x="7629525" y="3189288"/>
          <p14:tracePt t="74250" x="7645400" y="3189288"/>
          <p14:tracePt t="74258" x="7653338" y="3189288"/>
          <p14:tracePt t="74265" x="7661275" y="3189288"/>
          <p14:tracePt t="77733" x="7597775" y="3213100"/>
          <p14:tracePt t="77736" x="7373938" y="3213100"/>
          <p14:tracePt t="77738" x="7310438" y="3173413"/>
          <p14:tracePt t="77738" x="7246938" y="3133725"/>
          <p14:tracePt t="77745" x="7175500" y="3101975"/>
          <p14:tracePt t="77753" x="7118350" y="3094038"/>
          <p14:tracePt t="77760" x="7102475" y="3094038"/>
          <p14:tracePt t="77793" x="7094538" y="3094038"/>
          <p14:tracePt t="77798" x="7086600" y="3101975"/>
          <p14:tracePt t="77807" x="7070725" y="3117850"/>
          <p14:tracePt t="77813" x="7070725" y="3125788"/>
          <p14:tracePt t="77820" x="7054850" y="3141663"/>
          <p14:tracePt t="77828" x="7031038" y="3181350"/>
          <p14:tracePt t="77835" x="7023100" y="3197225"/>
          <p14:tracePt t="77842" x="7015163" y="3205163"/>
          <p14:tracePt t="77850" x="7007225" y="3213100"/>
          <p14:tracePt t="77859" x="6999288" y="3213100"/>
          <p14:tracePt t="77865" x="6991350" y="3221038"/>
          <p14:tracePt t="77880" x="6975475" y="3221038"/>
          <p14:tracePt t="77889" x="6959600" y="3221038"/>
          <p14:tracePt t="77895" x="6935788" y="3221038"/>
          <p14:tracePt t="77903" x="6919913" y="3228975"/>
          <p14:tracePt t="77910" x="6911975" y="3228975"/>
          <p14:tracePt t="77918" x="6896100" y="3262313"/>
          <p14:tracePt t="77925" x="6888163" y="3278188"/>
          <p14:tracePt t="77933" x="6872288" y="3302000"/>
          <p14:tracePt t="77941" x="6864350" y="3309938"/>
          <p14:tracePt t="77948" x="6856413" y="3333750"/>
          <p14:tracePt t="77956" x="6840538" y="3349625"/>
          <p14:tracePt t="77963" x="6816725" y="3365500"/>
          <p14:tracePt t="77970" x="6792913" y="3389313"/>
          <p14:tracePt t="77977" x="6769100" y="3397250"/>
          <p14:tracePt t="77985" x="6727825" y="3405188"/>
          <p14:tracePt t="77992" x="6704013" y="3405188"/>
          <p14:tracePt t="78000" x="6672263" y="3405188"/>
          <p14:tracePt t="78008" x="6616700" y="3429000"/>
          <p14:tracePt t="78015" x="6584950" y="3436938"/>
          <p14:tracePt t="78023" x="6529388" y="3460750"/>
          <p14:tracePt t="78030" x="6489700" y="3476625"/>
          <p14:tracePt t="78039" x="6450013" y="3500438"/>
          <p14:tracePt t="78046" x="6426200" y="3524250"/>
          <p14:tracePt t="78053" x="6402388" y="3532188"/>
          <p14:tracePt t="78060" x="6376988" y="3548063"/>
          <p14:tracePt t="78068" x="6361113" y="3563938"/>
          <p14:tracePt t="78075" x="6345238" y="3579813"/>
          <p14:tracePt t="78083" x="6329363" y="3595688"/>
          <p14:tracePt t="78091" x="6313488" y="3613150"/>
          <p14:tracePt t="78098" x="6297613" y="3629025"/>
          <p14:tracePt t="78105" x="6273800" y="3660775"/>
          <p14:tracePt t="78113" x="6249988" y="3684588"/>
          <p14:tracePt t="78120" x="6194425" y="3756025"/>
          <p14:tracePt t="78128" x="6146800" y="3819525"/>
          <p14:tracePt t="78135" x="6091238" y="3883025"/>
          <p14:tracePt t="78142" x="6059488" y="3922713"/>
          <p14:tracePt t="78150" x="6010275" y="3995738"/>
          <p14:tracePt t="78158" x="5962650" y="4043363"/>
          <p14:tracePt t="78166" x="5915025" y="4098925"/>
          <p14:tracePt t="78172" x="5875338" y="4146550"/>
          <p14:tracePt t="78180" x="5843588" y="4194175"/>
          <p14:tracePt t="78189" x="5819775" y="4225925"/>
          <p14:tracePt t="78195" x="5795963" y="4257675"/>
          <p14:tracePt t="78203" x="5772150" y="4281488"/>
          <p14:tracePt t="78210" x="5764213" y="4291013"/>
          <p14:tracePt t="78218" x="5756275" y="4306888"/>
          <p14:tracePt t="78233" x="5748338" y="4314825"/>
          <p14:tracePt t="78248" x="5748338" y="4330700"/>
          <p14:tracePt t="78255" x="5740400" y="4338638"/>
          <p14:tracePt t="78263" x="5732463" y="4346575"/>
          <p14:tracePt t="78270" x="5724525" y="4362450"/>
          <p14:tracePt t="78278" x="5708650" y="4370388"/>
          <p14:tracePt t="78285" x="5700713" y="4394200"/>
          <p14:tracePt t="78292" x="5676900" y="4402138"/>
          <p14:tracePt t="78300" x="5643563" y="4425950"/>
          <p14:tracePt t="78308" x="5619750" y="4441825"/>
          <p14:tracePt t="78315" x="5580063" y="4457700"/>
          <p14:tracePt t="78323" x="5548313" y="4481513"/>
          <p14:tracePt t="78330" x="5508625" y="4497388"/>
          <p14:tracePt t="78339" x="5484813" y="4505325"/>
          <p14:tracePt t="78346" x="5437188" y="4529138"/>
          <p14:tracePt t="78353" x="5389563" y="4545013"/>
          <p14:tracePt t="78362" x="5341938" y="4568825"/>
          <p14:tracePt t="78368" x="5292725" y="4592638"/>
          <p14:tracePt t="78375" x="5260975" y="4608513"/>
          <p14:tracePt t="78383" x="5213350" y="4616450"/>
          <p14:tracePt t="78391" x="5189538" y="4624388"/>
          <p14:tracePt t="78398" x="5149850" y="4641850"/>
          <p14:tracePt t="78405" x="5118100" y="4641850"/>
          <p14:tracePt t="78413" x="5102225" y="4641850"/>
          <p14:tracePt t="78420" x="5094288" y="4649788"/>
          <p14:tracePt t="78428" x="5086350" y="4649788"/>
          <p14:tracePt t="78442" x="5070475" y="4649788"/>
          <p14:tracePt t="78466" x="5062538" y="4649788"/>
          <p14:tracePt t="78496" x="5062538" y="4641850"/>
          <p14:tracePt t="78510" x="5054600" y="4641850"/>
          <p14:tracePt t="78517" x="5054600" y="4633913"/>
          <p14:tracePt t="78533" x="5054600" y="4624388"/>
          <p14:tracePt t="78548" x="5054600" y="4616450"/>
          <p14:tracePt t="78555" x="5054600" y="4608513"/>
          <p14:tracePt t="78570" x="5054600" y="4600575"/>
          <p14:tracePt t="78578" x="5054600" y="4592638"/>
          <p14:tracePt t="78585" x="5054600" y="4584700"/>
          <p14:tracePt t="78600" x="5054600" y="4576763"/>
          <p14:tracePt t="78609" x="5062538" y="4568825"/>
          <p14:tracePt t="78623" x="5062538" y="4560888"/>
          <p14:tracePt t="78630" x="5062538" y="4552950"/>
          <p14:tracePt t="78639" x="5062538" y="4545013"/>
          <p14:tracePt t="78646" x="5070475" y="4545013"/>
          <p14:tracePt t="78653" x="5070475" y="4529138"/>
          <p14:tracePt t="78668" x="5078413" y="4521200"/>
          <p14:tracePt t="78675" x="5078413" y="4513263"/>
          <p14:tracePt t="78684" x="5078413" y="4505325"/>
          <p14:tracePt t="78691" x="5078413" y="4497388"/>
          <p14:tracePt t="78698" x="5078413" y="4489450"/>
          <p14:tracePt t="78705" x="5078413" y="4481513"/>
          <p14:tracePt t="78713" x="5086350" y="4473575"/>
          <p14:tracePt t="78728" x="5086350" y="4465638"/>
          <p14:tracePt t="78735" x="5086350" y="4457700"/>
          <p14:tracePt t="78803" x="5094288" y="4449763"/>
          <p14:tracePt t="78862" x="5102225" y="4449763"/>
          <p14:tracePt t="78878" x="5110163" y="4449763"/>
          <p14:tracePt t="78915" x="5126038" y="4449763"/>
          <p14:tracePt t="78923" x="5133975" y="4449763"/>
          <p14:tracePt t="78930" x="5149850" y="4449763"/>
          <p14:tracePt t="78938" x="5165725" y="4449763"/>
          <p14:tracePt t="78946" x="5173663" y="4449763"/>
          <p14:tracePt t="78957" x="5181600" y="4449763"/>
          <p14:tracePt t="78960" x="5197475" y="4449763"/>
          <p14:tracePt t="78967" x="5205413" y="4449763"/>
          <p14:tracePt t="78975" x="5221288" y="4449763"/>
          <p14:tracePt t="78983" x="5229225" y="4449763"/>
          <p14:tracePt t="78991" x="5237163" y="4449763"/>
          <p14:tracePt t="78998" x="5253038" y="4449763"/>
          <p14:tracePt t="79013" x="5268913" y="4449763"/>
          <p14:tracePt t="79025" x="5284788" y="4449763"/>
          <p14:tracePt t="79029" x="5300663" y="4457700"/>
          <p14:tracePt t="79036" x="5326063" y="4457700"/>
          <p14:tracePt t="79043" x="5341938" y="4457700"/>
          <p14:tracePt t="79050" x="5365750" y="4457700"/>
          <p14:tracePt t="79058" x="5373688" y="4457700"/>
          <p14:tracePt t="79065" x="5397500" y="4457700"/>
          <p14:tracePt t="79073" x="5413375" y="4457700"/>
          <p14:tracePt t="79080" x="5429250" y="4457700"/>
          <p14:tracePt t="79088" x="5453063" y="4457700"/>
          <p14:tracePt t="79096" x="5468938" y="4457700"/>
          <p14:tracePt t="79103" x="5484813" y="4457700"/>
          <p14:tracePt t="79110" x="5492750" y="4457700"/>
          <p14:tracePt t="79118" x="5500688" y="4457700"/>
          <p14:tracePt t="79125" x="5516563" y="4457700"/>
          <p14:tracePt t="79141" x="5532438" y="4457700"/>
          <p14:tracePt t="79148" x="5540375" y="4457700"/>
          <p14:tracePt t="79157" x="5548313" y="4457700"/>
          <p14:tracePt t="79171" x="5564188" y="4457700"/>
          <p14:tracePt t="79185" x="5572125" y="4457700"/>
          <p14:tracePt t="79193" x="5595938" y="4457700"/>
          <p14:tracePt t="79200" x="5603875" y="4457700"/>
          <p14:tracePt t="79208" x="5619750" y="4457700"/>
          <p14:tracePt t="79216" x="5627688" y="4457700"/>
          <p14:tracePt t="79223" x="5643563" y="4457700"/>
          <p14:tracePt t="79230" x="5659438" y="4457700"/>
          <p14:tracePt t="79239" x="5684838" y="4457700"/>
          <p14:tracePt t="79245" x="5692775" y="4457700"/>
          <p14:tracePt t="79254" x="5700713" y="4457700"/>
          <p14:tracePt t="79260" x="5708650" y="4457700"/>
          <p14:tracePt t="79275" x="5724525" y="4449763"/>
          <p14:tracePt t="79283" x="5732463" y="4449763"/>
          <p14:tracePt t="79291" x="5740400" y="4449763"/>
          <p14:tracePt t="79298" x="5756275" y="4449763"/>
          <p14:tracePt t="79305" x="5772150" y="4449763"/>
          <p14:tracePt t="79313" x="5780088" y="4449763"/>
          <p14:tracePt t="79320" x="5788025" y="4449763"/>
          <p14:tracePt t="79328" x="5803900" y="4449763"/>
          <p14:tracePt t="79335" x="5819775" y="4449763"/>
          <p14:tracePt t="79350" x="5827713" y="4449763"/>
          <p14:tracePt t="79358" x="5851525" y="4449763"/>
          <p14:tracePt t="79365" x="5859463" y="4449763"/>
          <p14:tracePt t="79380" x="5875338" y="4449763"/>
          <p14:tracePt t="79388" x="5891213" y="4449763"/>
          <p14:tracePt t="79395" x="5907088" y="4449763"/>
          <p14:tracePt t="79403" x="5922963" y="4449763"/>
          <p14:tracePt t="79410" x="5946775" y="4449763"/>
          <p14:tracePt t="79418" x="5962650" y="4449763"/>
          <p14:tracePt t="79425" x="5986463" y="4449763"/>
          <p14:tracePt t="79433" x="6010275" y="4449763"/>
          <p14:tracePt t="79441" x="6043613" y="4449763"/>
          <p14:tracePt t="79448" x="6075363" y="4449763"/>
          <p14:tracePt t="79455" x="6107113" y="4449763"/>
          <p14:tracePt t="79463" x="6154738" y="4449763"/>
          <p14:tracePt t="79477" x="6162675" y="4449763"/>
          <p14:tracePt t="79890" x="6170613" y="4449763"/>
          <p14:tracePt t="79898" x="6178550" y="4449763"/>
          <p14:tracePt t="79906" x="6178550" y="4441825"/>
          <p14:tracePt t="79913" x="6186488" y="4441825"/>
          <p14:tracePt t="79920" x="6194425" y="4441825"/>
          <p14:tracePt t="79935" x="6210300" y="4433888"/>
          <p14:tracePt t="79942" x="6218238" y="4433888"/>
          <p14:tracePt t="79953" x="6226175" y="4425950"/>
          <p14:tracePt t="79976" x="6249988" y="4425950"/>
          <p14:tracePt t="79980" x="6249988" y="4418013"/>
          <p14:tracePt t="79995" x="6257925" y="4418013"/>
          <p14:tracePt t="80581" x="6265863" y="4418013"/>
          <p14:tracePt t="80595" x="6273800" y="4418013"/>
          <p14:tracePt t="80603" x="6273800" y="4410075"/>
          <p14:tracePt t="80617" x="6281738" y="4410075"/>
          <p14:tracePt t="80625" x="6289675" y="4410075"/>
          <p14:tracePt t="80633" x="6313488" y="4410075"/>
          <p14:tracePt t="80640" x="6337300" y="4410075"/>
          <p14:tracePt t="80648" x="6369050" y="4410075"/>
          <p14:tracePt t="80656" x="6410325" y="4418013"/>
          <p14:tracePt t="80663" x="6450013" y="4418013"/>
          <p14:tracePt t="80670" x="6505575" y="4425950"/>
          <p14:tracePt t="80678" x="6545263" y="4425950"/>
          <p14:tracePt t="80685" x="6600825" y="4425950"/>
          <p14:tracePt t="80693" x="6656388" y="4433888"/>
          <p14:tracePt t="80701" x="6696075" y="4433888"/>
          <p14:tracePt t="80708" x="6743700" y="4433888"/>
          <p14:tracePt t="80715" x="6784975" y="4433888"/>
          <p14:tracePt t="80723" x="6832600" y="4433888"/>
          <p14:tracePt t="80731" x="6856413" y="4449763"/>
          <p14:tracePt t="80738" x="6880225" y="4449763"/>
          <p14:tracePt t="80745" x="6904038" y="4449763"/>
          <p14:tracePt t="80753" x="6927850" y="4449763"/>
          <p14:tracePt t="80760" x="6951663" y="4449763"/>
          <p14:tracePt t="80772" x="6975475" y="4449763"/>
          <p14:tracePt t="80777" x="6991350" y="4449763"/>
          <p14:tracePt t="80783" x="7015163" y="4449763"/>
          <p14:tracePt t="80790" x="7031038" y="4449763"/>
          <p14:tracePt t="80798" x="7054850" y="4449763"/>
          <p14:tracePt t="80806" x="7086600" y="4449763"/>
          <p14:tracePt t="80813" x="7110413" y="4449763"/>
          <p14:tracePt t="80824" x="7143750" y="4449763"/>
          <p14:tracePt t="80829" x="7175500" y="4449763"/>
          <p14:tracePt t="80837" x="7207250" y="4449763"/>
          <p14:tracePt t="80843" x="7223125" y="4449763"/>
          <p14:tracePt t="80850" x="7254875" y="4449763"/>
          <p14:tracePt t="80858" x="7278688" y="4449763"/>
          <p14:tracePt t="80865" x="7294563" y="4449763"/>
          <p14:tracePt t="80873" x="7318375" y="4449763"/>
          <p14:tracePt t="80881" x="7342188" y="4449763"/>
          <p14:tracePt t="80888" x="7366000" y="4449763"/>
          <p14:tracePt t="80895" x="7373938" y="4449763"/>
          <p14:tracePt t="80903" x="7389813" y="4449763"/>
          <p14:tracePt t="80910" x="7405688" y="4449763"/>
          <p14:tracePt t="80918" x="7421563" y="4449763"/>
          <p14:tracePt t="80925" x="7437438" y="4449763"/>
          <p14:tracePt t="80933" x="7445375" y="4449763"/>
          <p14:tracePt t="80940" x="7453313" y="4449763"/>
          <p14:tracePt t="80947" x="7469188" y="4449763"/>
          <p14:tracePt t="80973" x="7485063" y="4449763"/>
          <p14:tracePt t="80987" x="7493000" y="4449763"/>
          <p14:tracePt t="81008" x="7502525" y="4449763"/>
          <p14:tracePt t="81045" x="7502525" y="4441825"/>
          <p14:tracePt t="81053" x="7510463" y="4441825"/>
          <p14:tracePt t="81083" x="7518400" y="4441825"/>
          <p14:tracePt t="81150" x="7526338" y="4441825"/>
          <p14:tracePt t="81158" x="7534275" y="4441825"/>
          <p14:tracePt t="81173" x="7542213" y="4441825"/>
          <p14:tracePt t="81189" x="7558088" y="4433888"/>
          <p14:tracePt t="81195" x="7566025" y="4433888"/>
          <p14:tracePt t="81210" x="7581900" y="4433888"/>
          <p14:tracePt t="81225" x="7589838" y="4433888"/>
          <p14:tracePt t="81240" x="7597775" y="4433888"/>
          <p14:tracePt t="82200" x="7589838" y="4433888"/>
          <p14:tracePt t="82209" x="7542213" y="4433888"/>
          <p14:tracePt t="82216" x="7477125" y="4433888"/>
          <p14:tracePt t="82223" x="7389813" y="4441825"/>
          <p14:tracePt t="82230" x="7294563" y="4441825"/>
          <p14:tracePt t="82238" x="7191375" y="4441825"/>
          <p14:tracePt t="82247" x="7086600" y="4441825"/>
          <p14:tracePt t="82253" x="6975475" y="4441825"/>
          <p14:tracePt t="82260" x="6864350" y="4441825"/>
          <p14:tracePt t="82270" x="6769100" y="4449763"/>
          <p14:tracePt t="82275" x="6656388" y="4457700"/>
          <p14:tracePt t="82283" x="6561138" y="4465638"/>
          <p14:tracePt t="82290" x="6481763" y="4473575"/>
          <p14:tracePt t="82299" x="6402388" y="4481513"/>
          <p14:tracePt t="82306" x="6361113" y="4489450"/>
          <p14:tracePt t="82313" x="6321425" y="4497388"/>
          <p14:tracePt t="82321" x="6313488" y="4497388"/>
          <p14:tracePt t="82328" x="6305550" y="4505325"/>
          <p14:tracePt t="82335" x="6297613" y="4513263"/>
          <p14:tracePt t="82345" x="6289675" y="4513263"/>
          <p14:tracePt t="82530" x="6289675" y="4505325"/>
          <p14:tracePt t="82538" x="6297613" y="4497388"/>
          <p14:tracePt t="82545" x="6297613" y="4489450"/>
          <p14:tracePt t="82553" x="6305550" y="4481513"/>
          <p14:tracePt t="82560" x="6313488" y="4465638"/>
          <p14:tracePt t="82575" x="6313488" y="4457700"/>
          <p14:tracePt t="82583" x="6313488" y="4441825"/>
          <p14:tracePt t="82590" x="6321425" y="4433888"/>
          <p14:tracePt t="82598" x="6321425" y="4425950"/>
          <p14:tracePt t="82613" x="6321425" y="4418013"/>
          <p14:tracePt t="82622" x="6321425" y="4410075"/>
          <p14:tracePt t="82629" x="6321425" y="4402138"/>
          <p14:tracePt t="82665" x="6321425" y="4394200"/>
          <p14:tracePt t="82673" x="6313488" y="4394200"/>
          <p14:tracePt t="82688" x="6297613" y="4394200"/>
          <p14:tracePt t="82710" x="6289675" y="4394200"/>
          <p14:tracePt t="82732" x="6281738" y="4394200"/>
          <p14:tracePt t="82778" x="6273800" y="4394200"/>
          <p14:tracePt t="82801" x="6265863" y="4394200"/>
          <p14:tracePt t="82860" x="6257925" y="4394200"/>
          <p14:tracePt t="82868" x="6257925" y="4402138"/>
          <p14:tracePt t="82891" x="6257925" y="4410075"/>
          <p14:tracePt t="82905" x="6249988" y="4410075"/>
          <p14:tracePt t="83265" x="6242050" y="4410075"/>
          <p14:tracePt t="83273" x="6234113" y="4410075"/>
          <p14:tracePt t="83280" x="6226175" y="4410075"/>
          <p14:tracePt t="83288" x="6202363" y="4410075"/>
          <p14:tracePt t="83296" x="6178550" y="4410075"/>
          <p14:tracePt t="83303" x="6154738" y="4410075"/>
          <p14:tracePt t="83312" x="6122988" y="4418013"/>
          <p14:tracePt t="83321" x="6083300" y="4418013"/>
          <p14:tracePt t="83326" x="6034088" y="4418013"/>
          <p14:tracePt t="83333" x="5986463" y="4425950"/>
          <p14:tracePt t="83340" x="5930900" y="4425950"/>
          <p14:tracePt t="83348" x="5875338" y="4433888"/>
          <p14:tracePt t="83355" x="5843588" y="4441825"/>
          <p14:tracePt t="83363" x="5795963" y="4449763"/>
          <p14:tracePt t="83371" x="5764213" y="4457700"/>
          <p14:tracePt t="83378" x="5732463" y="4457700"/>
          <p14:tracePt t="83387" x="5700713" y="4457700"/>
          <p14:tracePt t="83393" x="5684838" y="4465638"/>
          <p14:tracePt t="83401" x="5667375" y="4473575"/>
          <p14:tracePt t="83408" x="5643563" y="4473575"/>
          <p14:tracePt t="83415" x="5635625" y="4473575"/>
          <p14:tracePt t="83422" x="5619750" y="4473575"/>
          <p14:tracePt t="83430" x="5595938" y="4481513"/>
          <p14:tracePt t="83437" x="5580063" y="4481513"/>
          <p14:tracePt t="83445" x="5564188" y="4481513"/>
          <p14:tracePt t="83453" x="5540375" y="4481513"/>
          <p14:tracePt t="83460" x="5516563" y="4481513"/>
          <p14:tracePt t="83467" x="5492750" y="4481513"/>
          <p14:tracePt t="83475" x="5468938" y="4481513"/>
          <p14:tracePt t="83483" x="5437188" y="4481513"/>
          <p14:tracePt t="83490" x="5405438" y="4481513"/>
          <p14:tracePt t="83497" x="5365750" y="4481513"/>
          <p14:tracePt t="83505" x="5334000" y="4473575"/>
          <p14:tracePt t="83513" x="5292725" y="4465638"/>
          <p14:tracePt t="83520" x="5268913" y="4465638"/>
          <p14:tracePt t="83528" x="5229225" y="4457700"/>
          <p14:tracePt t="83536" x="5205413" y="4449763"/>
          <p14:tracePt t="83543" x="5189538" y="4449763"/>
          <p14:tracePt t="83551" x="5165725" y="4449763"/>
          <p14:tracePt t="83558" x="5149850" y="4449763"/>
          <p14:tracePt t="83565" x="5133975" y="4441825"/>
          <p14:tracePt t="83573" x="5126038" y="4441825"/>
          <p14:tracePt t="83587" x="5118100" y="4441825"/>
          <p14:tracePt t="83595" x="5118100" y="4433888"/>
          <p14:tracePt t="83634" x="5110163" y="4433888"/>
          <p14:tracePt t="85620" x="5118100" y="4433888"/>
          <p14:tracePt t="85672" x="5126038" y="4433888"/>
          <p14:tracePt t="85718" x="5133975" y="4433888"/>
          <p14:tracePt t="85733" x="5141913" y="4433888"/>
          <p14:tracePt t="85741" x="5149850" y="4425950"/>
          <p14:tracePt t="85755" x="5157788" y="4425950"/>
          <p14:tracePt t="85937" x="0" y="0"/>
        </p14:tracePtLst>
        <p14:tracePtLst>
          <p14:tracePt t="86627" x="6305550" y="4370388"/>
          <p14:tracePt t="86753" x="6313488" y="4370388"/>
          <p14:tracePt t="86768" x="6329363" y="4378325"/>
          <p14:tracePt t="86775" x="6337300" y="4378325"/>
          <p14:tracePt t="86783" x="6345238" y="4378325"/>
          <p14:tracePt t="86790" x="6353175" y="4378325"/>
          <p14:tracePt t="86799" x="6369050" y="4378325"/>
          <p14:tracePt t="86805" x="6376988" y="4378325"/>
          <p14:tracePt t="86813" x="6384925" y="4378325"/>
          <p14:tracePt t="86820" x="6402388" y="4378325"/>
          <p14:tracePt t="86828" x="6410325" y="4378325"/>
          <p14:tracePt t="86843" x="6418263" y="4378325"/>
          <p14:tracePt t="86850" x="6434138" y="4378325"/>
          <p14:tracePt t="86866" x="6442075" y="4378325"/>
          <p14:tracePt t="86873" x="6442075" y="4386263"/>
          <p14:tracePt t="86881" x="6450013" y="4386263"/>
          <p14:tracePt t="86903" x="6457950" y="4386263"/>
          <p14:tracePt t="86933" x="6465888" y="4386263"/>
          <p14:tracePt t="86951" x="6481763" y="4386263"/>
          <p14:tracePt t="86955" x="6497638" y="4386263"/>
          <p14:tracePt t="86963" x="6513513" y="4386263"/>
          <p14:tracePt t="86970" x="6529388" y="4386263"/>
          <p14:tracePt t="86978" x="6545263" y="4386263"/>
          <p14:tracePt t="86985" x="6569075" y="4386263"/>
          <p14:tracePt t="86993" x="6577013" y="4386263"/>
          <p14:tracePt t="87001" x="6592888" y="4386263"/>
          <p14:tracePt t="87008" x="6608763" y="4386263"/>
          <p14:tracePt t="87015" x="6616700" y="4386263"/>
          <p14:tracePt t="87023" x="6624638" y="4386263"/>
          <p14:tracePt t="87031" x="6640513" y="4386263"/>
          <p14:tracePt t="87037" x="6656388" y="4386263"/>
          <p14:tracePt t="87052" x="6672263" y="4386263"/>
          <p14:tracePt t="87060" x="6680200" y="4386263"/>
          <p14:tracePt t="87068" x="6696075" y="4386263"/>
          <p14:tracePt t="87075" x="6711950" y="4386263"/>
          <p14:tracePt t="87085" x="6719888" y="4386263"/>
          <p14:tracePt t="87091" x="6735763" y="4386263"/>
          <p14:tracePt t="87099" x="6751638" y="4386263"/>
          <p14:tracePt t="87105" x="6759575" y="4386263"/>
          <p14:tracePt t="87121" x="6769100" y="4386263"/>
          <p14:tracePt t="87128" x="6777038" y="4386263"/>
          <p14:tracePt t="87135" x="6784975" y="4386263"/>
          <p14:tracePt t="87151" x="6792913" y="4386263"/>
          <p14:tracePt t="87165" x="6800850" y="4386263"/>
          <p14:tracePt t="87173" x="6808788" y="4386263"/>
          <p14:tracePt t="87188" x="6816725" y="4386263"/>
          <p14:tracePt t="87210" x="6824663" y="4386263"/>
          <p14:tracePt t="87248" x="6832600" y="4386263"/>
          <p14:tracePt t="87300" x="6840538" y="4386263"/>
          <p14:tracePt t="87571" x="6848475" y="4386263"/>
          <p14:tracePt t="87585" x="6864350" y="4386263"/>
          <p14:tracePt t="87592" x="6872288" y="4386263"/>
          <p14:tracePt t="87600" x="6888163" y="4386263"/>
          <p14:tracePt t="87608" x="6904038" y="4386263"/>
          <p14:tracePt t="87616" x="6935788" y="4386263"/>
          <p14:tracePt t="87622" x="6959600" y="4386263"/>
          <p14:tracePt t="87630" x="6983413" y="4386263"/>
          <p14:tracePt t="87637" x="7015163" y="4386263"/>
          <p14:tracePt t="87645" x="7038975" y="4386263"/>
          <p14:tracePt t="87652" x="7054850" y="4386263"/>
          <p14:tracePt t="87660" x="7078663" y="4386263"/>
          <p14:tracePt t="87667" x="7094538" y="4386263"/>
          <p14:tracePt t="87675" x="7118350" y="4386263"/>
          <p14:tracePt t="87684" x="7126288" y="4386263"/>
          <p14:tracePt t="87697" x="7135813" y="4386263"/>
          <p14:tracePt t="87706" x="7143750" y="4386263"/>
          <p14:tracePt t="87743" x="7151688" y="4386263"/>
          <p14:tracePt t="87765" x="7159625" y="4386263"/>
          <p14:tracePt t="87781" x="7167563" y="4386263"/>
          <p14:tracePt t="87788" x="7175500" y="4386263"/>
          <p14:tracePt t="87803" x="7183438" y="4386263"/>
          <p14:tracePt t="87818" x="7191375" y="4378325"/>
          <p14:tracePt t="87833" x="7199313" y="4378325"/>
          <p14:tracePt t="87840" x="7207250" y="4378325"/>
          <p14:tracePt t="87848" x="7215188" y="4378325"/>
          <p14:tracePt t="87856" x="7223125" y="4378325"/>
          <p14:tracePt t="87863" x="7231063" y="4378325"/>
          <p14:tracePt t="87870" x="7239000" y="4378325"/>
          <p14:tracePt t="87878" x="7262813" y="4378325"/>
          <p14:tracePt t="87885" x="7278688" y="4378325"/>
          <p14:tracePt t="87893" x="7302500" y="4378325"/>
          <p14:tracePt t="87901" x="7326313" y="4378325"/>
          <p14:tracePt t="87908" x="7342188" y="4378325"/>
          <p14:tracePt t="87915" x="7358063" y="4378325"/>
          <p14:tracePt t="87923" x="7381875" y="4378325"/>
          <p14:tracePt t="87931" x="7405688" y="4378325"/>
          <p14:tracePt t="87938" x="7421563" y="4378325"/>
          <p14:tracePt t="87945" x="7445375" y="4378325"/>
          <p14:tracePt t="87953" x="7461250" y="4378325"/>
          <p14:tracePt t="87967" x="7477125" y="4378325"/>
          <p14:tracePt t="87968" x="7485063" y="4378325"/>
          <p14:tracePt t="87975" x="7493000" y="4378325"/>
          <p14:tracePt t="87983" x="7510463" y="4378325"/>
          <p14:tracePt t="87998" x="7518400" y="4378325"/>
          <p14:tracePt t="88051" x="7526338" y="4378325"/>
          <p14:tracePt t="88066" x="7534275" y="4378325"/>
          <p14:tracePt t="88110" x="7542213" y="4378325"/>
          <p14:tracePt t="88133" x="7550150" y="4378325"/>
          <p14:tracePt t="88155" x="7558088" y="4378325"/>
          <p14:tracePt t="88178" x="7566025" y="4378325"/>
          <p14:tracePt t="88185" x="7573963" y="4378325"/>
          <p14:tracePt t="88222" x="7581900" y="4378325"/>
          <p14:tracePt t="88462" x="7573963" y="4378325"/>
          <p14:tracePt t="88470" x="7566025" y="4378325"/>
          <p14:tracePt t="88478" x="7550150" y="4378325"/>
          <p14:tracePt t="88486" x="7534275" y="4378325"/>
          <p14:tracePt t="88492" x="7518400" y="4378325"/>
          <p14:tracePt t="88500" x="7502525" y="4378325"/>
          <p14:tracePt t="88508" x="7493000" y="4370388"/>
          <p14:tracePt t="88516" x="7469188" y="4370388"/>
          <p14:tracePt t="88523" x="7453313" y="4362450"/>
          <p14:tracePt t="88531" x="7429500" y="4362450"/>
          <p14:tracePt t="88538" x="7413625" y="4354513"/>
          <p14:tracePt t="88546" x="7389813" y="4346575"/>
          <p14:tracePt t="88553" x="7381875" y="4338638"/>
          <p14:tracePt t="88560" x="7366000" y="4330700"/>
          <p14:tracePt t="88568" x="7342188" y="4314825"/>
          <p14:tracePt t="88575" x="7334250" y="4306888"/>
          <p14:tracePt t="88583" x="7310438" y="4291013"/>
          <p14:tracePt t="88590" x="7302500" y="4273550"/>
          <p14:tracePt t="88598" x="7286625" y="4257675"/>
          <p14:tracePt t="88605" x="7270750" y="4241800"/>
          <p14:tracePt t="88614" x="7262813" y="4217988"/>
          <p14:tracePt t="88620" x="7239000" y="4194175"/>
          <p14:tracePt t="88627" x="7231063" y="4170363"/>
          <p14:tracePt t="88635" x="7199313" y="4130675"/>
          <p14:tracePt t="88643" x="7183438" y="4090988"/>
          <p14:tracePt t="88650" x="7167563" y="4067175"/>
          <p14:tracePt t="88658" x="7151688" y="4043363"/>
          <p14:tracePt t="88666" x="7135813" y="4011613"/>
          <p14:tracePt t="88673" x="7110413" y="3987800"/>
          <p14:tracePt t="88680" x="7102475" y="3963988"/>
          <p14:tracePt t="88687" x="7078663" y="3930650"/>
          <p14:tracePt t="88695" x="7070725" y="3922713"/>
          <p14:tracePt t="88702" x="7038975" y="3890963"/>
          <p14:tracePt t="88710" x="7031038" y="3883025"/>
          <p14:tracePt t="88718" x="7015163" y="3867150"/>
          <p14:tracePt t="88725" x="6991350" y="3835400"/>
          <p14:tracePt t="88734" x="6983413" y="3819525"/>
          <p14:tracePt t="88740" x="6967538" y="3795713"/>
          <p14:tracePt t="88748" x="6951663" y="3779838"/>
          <p14:tracePt t="88755" x="6951663" y="3763963"/>
          <p14:tracePt t="88766" x="6943725" y="3748088"/>
          <p14:tracePt t="88770" x="6935788" y="3740150"/>
          <p14:tracePt t="88785" x="6919913" y="3740150"/>
          <p14:tracePt t="88793" x="6904038" y="3740150"/>
          <p14:tracePt t="88800" x="6888163" y="3740150"/>
          <p14:tracePt t="88808" x="6872288" y="3740150"/>
          <p14:tracePt t="88816" x="6848475" y="3756025"/>
          <p14:tracePt t="88823" x="6824663" y="3763963"/>
          <p14:tracePt t="88830" x="6800850" y="3763963"/>
          <p14:tracePt t="88838" x="6777038" y="3748088"/>
          <p14:tracePt t="88846" x="6743700" y="3732213"/>
          <p14:tracePt t="88853" x="6735763" y="3716338"/>
          <p14:tracePt t="88860" x="6704013" y="3700463"/>
          <p14:tracePt t="88868" x="6696075" y="3668713"/>
          <p14:tracePt t="88875" x="6672263" y="3644900"/>
          <p14:tracePt t="88883" x="6648450" y="3613150"/>
          <p14:tracePt t="88891" x="6624638" y="3587750"/>
          <p14:tracePt t="88899" x="6592888" y="3540125"/>
          <p14:tracePt t="88907" x="6569075" y="3508375"/>
          <p14:tracePt t="88913" x="6537325" y="3460750"/>
          <p14:tracePt t="88920" x="6513513" y="3397250"/>
          <p14:tracePt t="88928" x="6481763" y="3341688"/>
          <p14:tracePt t="88935" x="6457950" y="3262313"/>
          <p14:tracePt t="88949" x="6426200" y="3205163"/>
          <p14:tracePt t="88950" x="6402388" y="3157538"/>
          <p14:tracePt t="88958" x="6376988" y="3101975"/>
          <p14:tracePt t="88966" x="6345238" y="3062288"/>
          <p14:tracePt t="88973" x="6321425" y="3022600"/>
          <p14:tracePt t="88980" x="6297613" y="2998788"/>
          <p14:tracePt t="88990" x="6297613" y="2982913"/>
          <p14:tracePt t="88998" x="6281738" y="2982913"/>
          <p14:tracePt t="89003" x="6281738" y="2974975"/>
          <p14:tracePt t="89062" x="6273800" y="2974975"/>
          <p14:tracePt t="89070" x="6273800" y="2982913"/>
          <p14:tracePt t="89078" x="6273800" y="2998788"/>
          <p14:tracePt t="89085" x="6273800" y="3006725"/>
          <p14:tracePt t="89093" x="6273800" y="3014663"/>
          <p14:tracePt t="89100" x="6273800" y="3030538"/>
          <p14:tracePt t="89108" x="6273800" y="3038475"/>
          <p14:tracePt t="89116" x="6273800" y="3046413"/>
          <p14:tracePt t="89123" x="6273800" y="3062288"/>
          <p14:tracePt t="89130" x="6273800" y="3070225"/>
          <p14:tracePt t="89140" x="6281738" y="3078163"/>
          <p14:tracePt t="89146" x="6281738" y="3094038"/>
          <p14:tracePt t="89153" x="6289675" y="3094038"/>
          <p14:tracePt t="89160" x="6289675" y="3101975"/>
          <p14:tracePt t="89168" x="6297613" y="3109913"/>
          <p14:tracePt t="89176" x="6305550" y="3117850"/>
          <p14:tracePt t="89183" x="6313488" y="3125788"/>
          <p14:tracePt t="89190" x="6313488" y="3133725"/>
          <p14:tracePt t="89205" x="6321425" y="3141663"/>
          <p14:tracePt t="89220" x="6329363" y="3149600"/>
          <p14:tracePt t="89236" x="6329363" y="3157538"/>
          <p14:tracePt t="89243" x="6337300" y="3157538"/>
          <p14:tracePt t="89251" x="6337300" y="3165475"/>
          <p14:tracePt t="89303" x="6329363" y="3165475"/>
          <p14:tracePt t="89415" x="6329363" y="3157538"/>
          <p14:tracePt t="89430" x="6337300" y="3157538"/>
          <p14:tracePt t="89438" x="6361113" y="3149600"/>
          <p14:tracePt t="89446" x="6384925" y="3141663"/>
          <p14:tracePt t="89454" x="6402388" y="3141663"/>
          <p14:tracePt t="89460" x="6442075" y="3133725"/>
          <p14:tracePt t="89468" x="6473825" y="3133725"/>
          <p14:tracePt t="89475" x="6505575" y="3133725"/>
          <p14:tracePt t="89483" x="6553200" y="3133725"/>
          <p14:tracePt t="89490" x="6608763" y="3133725"/>
          <p14:tracePt t="89498" x="6640513" y="3133725"/>
          <p14:tracePt t="89505" x="6688138" y="3133725"/>
          <p14:tracePt t="89514" x="6735763" y="3133725"/>
          <p14:tracePt t="89521" x="6792913" y="3133725"/>
          <p14:tracePt t="89528" x="6824663" y="3133725"/>
          <p14:tracePt t="89535" x="6856413" y="3133725"/>
          <p14:tracePt t="89542" x="6864350" y="3133725"/>
          <p14:tracePt t="89550" x="6896100" y="3133725"/>
          <p14:tracePt t="89559" x="6927850" y="3133725"/>
          <p14:tracePt t="89566" x="6959600" y="3133725"/>
          <p14:tracePt t="89573" x="6983413" y="3133725"/>
          <p14:tracePt t="89581" x="7007225" y="3133725"/>
          <p14:tracePt t="89587" x="7038975" y="3133725"/>
          <p14:tracePt t="89596" x="7062788" y="3133725"/>
          <p14:tracePt t="89603" x="7086600" y="3133725"/>
          <p14:tracePt t="89610" x="7126288" y="3133725"/>
          <p14:tracePt t="89618" x="7175500" y="3141663"/>
          <p14:tracePt t="89625" x="7191375" y="3149600"/>
          <p14:tracePt t="89633" x="7199313" y="3157538"/>
          <p14:tracePt t="89640" x="7207250" y="3157538"/>
          <p14:tracePt t="89648" x="7207250" y="3165475"/>
          <p14:tracePt t="89663" x="7207250" y="3173413"/>
          <p14:tracePt t="89768" x="7215188" y="3173413"/>
          <p14:tracePt t="89835" x="7223125" y="3173413"/>
          <p14:tracePt t="89858" x="7231063" y="3173413"/>
          <p14:tracePt t="89895" x="7239000" y="3173413"/>
          <p14:tracePt t="89910" x="7246938" y="3173413"/>
          <p14:tracePt t="89932" x="7254875" y="3173413"/>
          <p14:tracePt t="89965" x="7262813" y="3173413"/>
          <p14:tracePt t="89970" x="7270750" y="3173413"/>
          <p14:tracePt t="90031" x="7278688" y="3173413"/>
          <p14:tracePt t="90075" x="7286625" y="3173413"/>
          <p14:tracePt t="90142" x="7294563" y="3173413"/>
          <p14:tracePt t="90157" x="7302500" y="3173413"/>
          <p14:tracePt t="90173" x="7310438" y="3173413"/>
          <p14:tracePt t="90187" x="7318375" y="3173413"/>
          <p14:tracePt t="90330" x="7326313" y="3173413"/>
          <p14:tracePt t="90360" x="7334250" y="3173413"/>
          <p14:tracePt t="90382" x="7342188" y="3173413"/>
          <p14:tracePt t="90390" x="7342188" y="3165475"/>
          <p14:tracePt t="90405" x="7350125" y="3165475"/>
          <p14:tracePt t="90450" x="7358063" y="3157538"/>
          <p14:tracePt t="90458" x="7366000" y="3157538"/>
          <p14:tracePt t="90481" x="7373938" y="3149600"/>
          <p14:tracePt t="90534" x="7373938" y="3141663"/>
          <p14:tracePt t="90540" x="7381875" y="3141663"/>
          <p14:tracePt t="90570" x="7381875" y="3133725"/>
          <p14:tracePt t="90690" x="7389813" y="3133725"/>
          <p14:tracePt t="90817" x="7381875" y="3133725"/>
          <p14:tracePt t="90833" x="7373938" y="3117850"/>
          <p14:tracePt t="91155" x="7366000" y="3125788"/>
          <p14:tracePt t="91164" x="7358063" y="3149600"/>
          <p14:tracePt t="91172" x="7342188" y="3181350"/>
          <p14:tracePt t="91180" x="7318375" y="3205163"/>
          <p14:tracePt t="91187" x="7302500" y="3236913"/>
          <p14:tracePt t="91194" x="7294563" y="3262313"/>
          <p14:tracePt t="91200" x="7286625" y="3294063"/>
          <p14:tracePt t="91209" x="7278688" y="3325813"/>
          <p14:tracePt t="91216" x="7278688" y="3349625"/>
          <p14:tracePt t="91223" x="7270750" y="3357563"/>
          <p14:tracePt t="91233" x="7270750" y="3365500"/>
          <p14:tracePt t="91238" x="7270750" y="3373438"/>
          <p14:tracePt t="91246" x="7270750" y="3381375"/>
          <p14:tracePt t="91253" x="7270750" y="3389313"/>
          <p14:tracePt t="91283" x="7270750" y="3397250"/>
          <p14:tracePt t="91313" x="7270750" y="3405188"/>
          <p14:tracePt t="91395" x="7262813" y="3405188"/>
          <p14:tracePt t="91411" x="7254875" y="3405188"/>
          <p14:tracePt t="91425" x="7239000" y="3405188"/>
          <p14:tracePt t="91433" x="7215188" y="3405188"/>
          <p14:tracePt t="91440" x="7191375" y="3397250"/>
          <p14:tracePt t="91448" x="7143750" y="3389313"/>
          <p14:tracePt t="91455" x="7086600" y="3365500"/>
          <p14:tracePt t="91463" x="7023100" y="3349625"/>
          <p14:tracePt t="91470" x="6959600" y="3333750"/>
          <p14:tracePt t="91478" x="6880225" y="3309938"/>
          <p14:tracePt t="91486" x="6824663" y="3294063"/>
          <p14:tracePt t="91493" x="6759575" y="3278188"/>
          <p14:tracePt t="91500" x="6704013" y="3262313"/>
          <p14:tracePt t="91508" x="6680200" y="3252788"/>
          <p14:tracePt t="91515" x="6640513" y="3244850"/>
          <p14:tracePt t="91523" x="6616700" y="3236913"/>
          <p14:tracePt t="91532" x="6608763" y="3236913"/>
          <p14:tracePt t="91540" x="6600825" y="3236913"/>
          <p14:tracePt t="91553" x="6592888" y="3236913"/>
          <p14:tracePt t="91777" x="6592888" y="3228975"/>
          <p14:tracePt t="91793" x="6592888" y="3221038"/>
          <p14:tracePt t="91809" x="6608763" y="3221038"/>
          <p14:tracePt t="91817" x="6616700" y="3213100"/>
          <p14:tracePt t="91823" x="6648450" y="3205163"/>
          <p14:tracePt t="91831" x="6672263" y="3197225"/>
          <p14:tracePt t="91839" x="6696075" y="3197225"/>
          <p14:tracePt t="91846" x="6743700" y="3181350"/>
          <p14:tracePt t="91853" x="6784975" y="3181350"/>
          <p14:tracePt t="91862" x="6856413" y="3173413"/>
          <p14:tracePt t="91868" x="6904038" y="3173413"/>
          <p14:tracePt t="91875" x="6967538" y="3173413"/>
          <p14:tracePt t="91883" x="7015163" y="3173413"/>
          <p14:tracePt t="91890" x="7078663" y="3173413"/>
          <p14:tracePt t="91897" x="7151688" y="3173413"/>
          <p14:tracePt t="91905" x="7207250" y="3173413"/>
          <p14:tracePt t="91913" x="7246938" y="3173413"/>
          <p14:tracePt t="91920" x="7294563" y="3173413"/>
          <p14:tracePt t="91928" x="7310438" y="3173413"/>
          <p14:tracePt t="91935" x="7334250" y="3181350"/>
          <p14:tracePt t="91944" x="7342188" y="3181350"/>
          <p14:tracePt t="92287" x="7350125" y="3181350"/>
          <p14:tracePt t="92310" x="7358063" y="3181350"/>
          <p14:tracePt t="92340" x="7366000" y="3181350"/>
          <p14:tracePt t="92370" x="7373938" y="3181350"/>
          <p14:tracePt t="92415" x="7381875" y="3181350"/>
          <p14:tracePt t="92437" x="7389813" y="3181350"/>
          <p14:tracePt t="92462" x="7397750" y="3181350"/>
          <p14:tracePt t="92476" x="7405688" y="3181350"/>
          <p14:tracePt t="92483" x="7405688" y="3173413"/>
          <p14:tracePt t="92490" x="7413625" y="3173413"/>
          <p14:tracePt t="92505" x="7421563" y="3165475"/>
          <p14:tracePt t="92528" x="7429500" y="3165475"/>
          <p14:tracePt t="92544" x="7437438" y="3165475"/>
          <p14:tracePt t="92565" x="7445375" y="3165475"/>
          <p14:tracePt t="104374" x="7493000" y="3165475"/>
          <p14:tracePt t="104376" x="7502525" y="3165475"/>
          <p14:tracePt t="104378" x="7510463" y="3165475"/>
          <p14:tracePt t="104386" x="7518400" y="3165475"/>
          <p14:tracePt t="104394" x="7534275" y="3165475"/>
          <p14:tracePt t="104409" x="7542213" y="3165475"/>
          <p14:tracePt t="104432" x="7550150" y="3165475"/>
          <p14:tracePt t="104476" x="7558088" y="3165475"/>
          <p14:tracePt t="104485" x="7566025" y="3165475"/>
          <p14:tracePt t="104506" x="7573963" y="3165475"/>
          <p14:tracePt t="104521" x="7581900" y="3165475"/>
          <p14:tracePt t="104529" x="7589838" y="3165475"/>
          <p14:tracePt t="104536" x="7605713" y="3173413"/>
          <p14:tracePt t="104543" x="7621588" y="3189288"/>
          <p14:tracePt t="104551" x="7653338" y="3189288"/>
          <p14:tracePt t="104559" x="7685088" y="3197225"/>
          <p14:tracePt t="104567" x="7716838" y="3213100"/>
          <p14:tracePt t="104574" x="7756525" y="3228975"/>
          <p14:tracePt t="104581" x="7804150" y="3244850"/>
          <p14:tracePt t="104589" x="7827963" y="3252788"/>
          <p14:tracePt t="104596" x="7859713" y="3252788"/>
          <p14:tracePt t="104604" x="7900988" y="3270250"/>
          <p14:tracePt t="104611" x="7924800" y="3278188"/>
          <p14:tracePt t="104619" x="7940675" y="3278188"/>
          <p14:tracePt t="104627" x="7956550" y="3286125"/>
          <p14:tracePt t="104634" x="7964488" y="3286125"/>
          <p14:tracePt t="104649" x="7972425" y="3286125"/>
          <p14:tracePt t="104754" x="7980363" y="3286125"/>
          <p14:tracePt t="104859" x="7988300" y="3286125"/>
          <p14:tracePt t="108440" x="7980363" y="3302000"/>
          <p14:tracePt t="108441" x="7964488" y="3317875"/>
          <p14:tracePt t="108647" x="7956550" y="3317875"/>
          <p14:tracePt t="109674" x="7956550" y="3325813"/>
          <p14:tracePt t="109682" x="7956550" y="3333750"/>
          <p14:tracePt t="109689" x="7948613" y="3341688"/>
          <p14:tracePt t="109697" x="7940675" y="3357563"/>
          <p14:tracePt t="109705" x="7916863" y="3381375"/>
          <p14:tracePt t="109714" x="7893050" y="3413125"/>
          <p14:tracePt t="109719" x="7851775" y="3468688"/>
          <p14:tracePt t="109727" x="7804150" y="3524250"/>
          <p14:tracePt t="109735" x="7740650" y="3605213"/>
          <p14:tracePt t="109742" x="7677150" y="3700463"/>
          <p14:tracePt t="109751" x="7589838" y="3819525"/>
          <p14:tracePt t="109758" x="7485063" y="3956050"/>
          <p14:tracePt t="109767" x="7366000" y="4114800"/>
          <p14:tracePt t="109771" x="7262813" y="4265613"/>
          <p14:tracePt t="109783" x="7143750" y="4402138"/>
          <p14:tracePt t="109787" x="7070725" y="4481513"/>
          <p14:tracePt t="109794" x="7007225" y="4552950"/>
          <p14:tracePt t="109803" x="6959600" y="4608513"/>
          <p14:tracePt t="109810" x="6927850" y="4641850"/>
          <p14:tracePt t="109817" x="6911975" y="4665663"/>
          <p14:tracePt t="109826" x="6904038" y="4665663"/>
          <p14:tracePt t="109833" x="6896100" y="4673600"/>
          <p14:tracePt t="109869" x="6888163" y="4673600"/>
          <p14:tracePt t="109876" x="6880225" y="4673600"/>
          <p14:tracePt t="109892" x="6872288" y="4673600"/>
          <p14:tracePt t="109900" x="6856413" y="4673600"/>
          <p14:tracePt t="109907" x="6848475" y="4665663"/>
          <p14:tracePt t="109916" x="6832600" y="4657725"/>
          <p14:tracePt t="109924" x="6824663" y="4641850"/>
          <p14:tracePt t="109931" x="6808788" y="4633913"/>
          <p14:tracePt t="109937" x="6784975" y="4624388"/>
          <p14:tracePt t="109946" x="6743700" y="4608513"/>
          <p14:tracePt t="109953" x="6719888" y="4608513"/>
          <p14:tracePt t="109963" x="6696075" y="4600575"/>
          <p14:tracePt t="109966" x="6664325" y="4600575"/>
          <p14:tracePt t="109975" x="6648450" y="4592638"/>
          <p14:tracePt t="109983" x="6616700" y="4584700"/>
          <p14:tracePt t="109991" x="6600825" y="4584700"/>
          <p14:tracePt t="109997" x="6577013" y="4576763"/>
          <p14:tracePt t="110005" x="6569075" y="4568825"/>
          <p14:tracePt t="110015" x="6553200" y="4560888"/>
          <p14:tracePt t="110019" x="6545263" y="4560888"/>
          <p14:tracePt t="110034" x="6529388" y="4552950"/>
          <p14:tracePt t="110050" x="6521450" y="4545013"/>
          <p14:tracePt t="110058" x="6513513" y="4537075"/>
          <p14:tracePt t="110064" x="6505575" y="4537075"/>
          <p14:tracePt t="110071" x="6497638" y="4529138"/>
          <p14:tracePt t="110082" x="6489700" y="4529138"/>
          <p14:tracePt t="110087" x="6473825" y="4521200"/>
          <p14:tracePt t="110094" x="6465888" y="4513263"/>
          <p14:tracePt t="110103" x="6457950" y="4513263"/>
          <p14:tracePt t="110109" x="6442075" y="4497388"/>
          <p14:tracePt t="110118" x="6426200" y="4489450"/>
          <p14:tracePt t="110124" x="6418263" y="4489450"/>
          <p14:tracePt t="110133" x="6392863" y="4481513"/>
          <p14:tracePt t="110139" x="6384925" y="4481513"/>
          <p14:tracePt t="110148" x="6376988" y="4481513"/>
          <p14:tracePt t="110155" x="6369050" y="4473575"/>
          <p14:tracePt t="110162" x="6361113" y="4473575"/>
          <p14:tracePt t="110171" x="6353175" y="4473575"/>
          <p14:tracePt t="110178" x="6345238" y="4473575"/>
          <p14:tracePt t="110192" x="6329363" y="4473575"/>
          <p14:tracePt t="110296" x="6321425" y="4473575"/>
          <p14:tracePt t="110319" x="6313488" y="4473575"/>
          <p14:tracePt t="110350" x="6305550" y="4473575"/>
          <p14:tracePt t="110499" x="6313488" y="4465638"/>
          <p14:tracePt t="110516" x="6321425" y="4465638"/>
          <p14:tracePt t="110521" x="6329363" y="4465638"/>
          <p14:tracePt t="110529" x="6345238" y="4465638"/>
          <p14:tracePt t="110536" x="6361113" y="4457700"/>
          <p14:tracePt t="110544" x="6392863" y="4457700"/>
          <p14:tracePt t="110551" x="6465888" y="4449763"/>
          <p14:tracePt t="110559" x="6529388" y="4449763"/>
          <p14:tracePt t="110566" x="6608763" y="4449763"/>
          <p14:tracePt t="110574" x="6648450" y="4449763"/>
          <p14:tracePt t="110582" x="6719888" y="4449763"/>
          <p14:tracePt t="110589" x="6800850" y="4449763"/>
          <p14:tracePt t="110597" x="6872288" y="4449763"/>
          <p14:tracePt t="110604" x="6935788" y="4449763"/>
          <p14:tracePt t="110612" x="6991350" y="4449763"/>
          <p14:tracePt t="110619" x="7023100" y="4449763"/>
          <p14:tracePt t="110627" x="7054850" y="4449763"/>
          <p14:tracePt t="110634" x="7086600" y="4449763"/>
          <p14:tracePt t="110641" x="7110413" y="4449763"/>
          <p14:tracePt t="110649" x="7143750" y="4449763"/>
          <p14:tracePt t="110657" x="7151688" y="4449763"/>
          <p14:tracePt t="110664" x="7167563" y="4449763"/>
          <p14:tracePt t="110671" x="7191375" y="4449763"/>
          <p14:tracePt t="110679" x="7199313" y="4449763"/>
          <p14:tracePt t="110686" x="7223125" y="4449763"/>
          <p14:tracePt t="110694" x="7254875" y="4449763"/>
          <p14:tracePt t="110701" x="7278688" y="4441825"/>
          <p14:tracePt t="110709" x="7294563" y="4441825"/>
          <p14:tracePt t="110716" x="7310438" y="4441825"/>
          <p14:tracePt t="110724" x="7326313" y="4441825"/>
          <p14:tracePt t="110732" x="7342188" y="4441825"/>
          <p14:tracePt t="110739" x="7366000" y="4441825"/>
          <p14:tracePt t="110747" x="7381875" y="4441825"/>
          <p14:tracePt t="110754" x="7405688" y="4441825"/>
          <p14:tracePt t="110761" x="7421563" y="4441825"/>
          <p14:tracePt t="110769" x="7429500" y="4441825"/>
          <p14:tracePt t="110776" x="7453313" y="4441825"/>
          <p14:tracePt t="110784" x="7469188" y="4441825"/>
          <p14:tracePt t="110792" x="7485063" y="4441825"/>
          <p14:tracePt t="110798" x="7510463" y="4441825"/>
          <p14:tracePt t="110807" x="7534275" y="4441825"/>
          <p14:tracePt t="110814" x="7550150" y="4441825"/>
          <p14:tracePt t="110822" x="7558088" y="4441825"/>
          <p14:tracePt t="110829" x="7573963" y="4441825"/>
          <p14:tracePt t="110837" x="7581900" y="4441825"/>
          <p14:tracePt t="110845" x="7589838" y="4441825"/>
          <p14:tracePt t="110851" x="7597775" y="4441825"/>
          <p14:tracePt t="110859" x="7605713" y="4441825"/>
          <p14:tracePt t="111219" x="7605713" y="4433888"/>
          <p14:tracePt t="111226" x="7605713" y="4418013"/>
          <p14:tracePt t="111234" x="7605713" y="4386263"/>
          <p14:tracePt t="111241" x="7605713" y="4362450"/>
          <p14:tracePt t="111249" x="7589838" y="4322763"/>
          <p14:tracePt t="111256" x="7566025" y="4273550"/>
          <p14:tracePt t="111265" x="7534275" y="4202113"/>
          <p14:tracePt t="111273" x="7510463" y="4154488"/>
          <p14:tracePt t="111280" x="7477125" y="4114800"/>
          <p14:tracePt t="111288" x="7445375" y="4083050"/>
          <p14:tracePt t="111297" x="7413625" y="4043363"/>
          <p14:tracePt t="111302" x="7373938" y="4011613"/>
          <p14:tracePt t="111310" x="7342188" y="3995738"/>
          <p14:tracePt t="111317" x="7318375" y="3979863"/>
          <p14:tracePt t="111325" x="7294563" y="3963988"/>
          <p14:tracePt t="111332" x="7278688" y="3956050"/>
          <p14:tracePt t="111340" x="7262813" y="3938588"/>
          <p14:tracePt t="111348" x="7246938" y="3938588"/>
          <p14:tracePt t="111354" x="7239000" y="3930650"/>
          <p14:tracePt t="111364" x="7231063" y="3922713"/>
          <p14:tracePt t="111369" x="7223125" y="3922713"/>
          <p14:tracePt t="111378" x="7223125" y="3914775"/>
          <p14:tracePt t="111384" x="7207250" y="3906838"/>
          <p14:tracePt t="111393" x="7175500" y="3890963"/>
          <p14:tracePt t="111400" x="7151688" y="3875088"/>
          <p14:tracePt t="111408" x="7118350" y="3867150"/>
          <p14:tracePt t="111415" x="7070725" y="3851275"/>
          <p14:tracePt t="111421" x="7023100" y="3835400"/>
          <p14:tracePt t="111430" x="6967538" y="3811588"/>
          <p14:tracePt t="111437" x="6911975" y="3795713"/>
          <p14:tracePt t="111445" x="6864350" y="3779838"/>
          <p14:tracePt t="111453" x="6816725" y="3756025"/>
          <p14:tracePt t="111459" x="6792913" y="3740150"/>
          <p14:tracePt t="111469" x="6777038" y="3740150"/>
          <p14:tracePt t="111474" x="6751638" y="3724275"/>
          <p14:tracePt t="111481" x="6735763" y="3716338"/>
          <p14:tracePt t="111491" x="6727825" y="3700463"/>
          <p14:tracePt t="111498" x="6711950" y="3684588"/>
          <p14:tracePt t="111506" x="6711950" y="3668713"/>
          <p14:tracePt t="111514" x="6704013" y="3660775"/>
          <p14:tracePt t="111519" x="6696075" y="3644900"/>
          <p14:tracePt t="111528" x="6688138" y="3621088"/>
          <p14:tracePt t="111534" x="6688138" y="3595688"/>
          <p14:tracePt t="111542" x="6672263" y="3563938"/>
          <p14:tracePt t="111549" x="6656388" y="3540125"/>
          <p14:tracePt t="111556" x="6656388" y="3532188"/>
          <p14:tracePt t="111564" x="6640513" y="3516313"/>
          <p14:tracePt t="111573" x="6632575" y="3484563"/>
          <p14:tracePt t="111581" x="6616700" y="3476625"/>
          <p14:tracePt t="111586" x="6600825" y="3460750"/>
          <p14:tracePt t="111597" x="6584950" y="3436938"/>
          <p14:tracePt t="111602" x="6569075" y="3429000"/>
          <p14:tracePt t="111610" x="6561138" y="3421063"/>
          <p14:tracePt t="111617" x="6545263" y="3413125"/>
          <p14:tracePt t="111625" x="6537325" y="3405188"/>
          <p14:tracePt t="111632" x="6521450" y="3397250"/>
          <p14:tracePt t="111639" x="6505575" y="3381375"/>
          <p14:tracePt t="111648" x="6497638" y="3373438"/>
          <p14:tracePt t="111655" x="6489700" y="3365500"/>
          <p14:tracePt t="111663" x="6473825" y="3357563"/>
          <p14:tracePt t="111669" x="6473825" y="3349625"/>
          <p14:tracePt t="111676" x="6457950" y="3341688"/>
          <p14:tracePt t="111683" x="6450013" y="3333750"/>
          <p14:tracePt t="111694" x="6442075" y="3333750"/>
          <p14:tracePt t="111699" x="6434138" y="3325813"/>
          <p14:tracePt t="111708" x="6434138" y="3317875"/>
          <p14:tracePt t="111723" x="6426200" y="3317875"/>
          <p14:tracePt t="111738" x="6418263" y="3317875"/>
          <p14:tracePt t="111746" x="6418263" y="3309938"/>
          <p14:tracePt t="111771" x="6418263" y="3302000"/>
          <p14:tracePt t="111775" x="6410325" y="3302000"/>
          <p14:tracePt t="111782" x="6410325" y="3294063"/>
          <p14:tracePt t="111789" x="6410325" y="3286125"/>
          <p14:tracePt t="111804" x="6410325" y="3278188"/>
          <p14:tracePt t="111812" x="6402388" y="3278188"/>
          <p14:tracePt t="111819" x="6402388" y="3270250"/>
          <p14:tracePt t="111828" x="6402388" y="3252788"/>
          <p14:tracePt t="111834" x="6402388" y="3236913"/>
          <p14:tracePt t="111841" x="6402388" y="3213100"/>
          <p14:tracePt t="111849" x="6402388" y="3197225"/>
          <p14:tracePt t="111857" x="6402388" y="3181350"/>
          <p14:tracePt t="111864" x="6402388" y="3157538"/>
          <p14:tracePt t="111872" x="6402388" y="3125788"/>
          <p14:tracePt t="111880" x="6402388" y="3101975"/>
          <p14:tracePt t="111887" x="6402388" y="3070225"/>
          <p14:tracePt t="111895" x="6402388" y="3030538"/>
          <p14:tracePt t="111901" x="6402388" y="3006725"/>
          <p14:tracePt t="111909" x="6402388" y="2959100"/>
          <p14:tracePt t="111916" x="6402388" y="2919413"/>
          <p14:tracePt t="111924" x="6392863" y="2886075"/>
          <p14:tracePt t="111931" x="6392863" y="2830513"/>
          <p14:tracePt t="111939" x="6384925" y="2798763"/>
          <p14:tracePt t="111947" x="6384925" y="2751138"/>
          <p14:tracePt t="111955" x="6384925" y="2727325"/>
          <p14:tracePt t="111962" x="6384925" y="2687638"/>
          <p14:tracePt t="111969" x="6384925" y="2655888"/>
          <p14:tracePt t="111976" x="6384925" y="2616200"/>
          <p14:tracePt t="111984" x="6384925" y="2584450"/>
          <p14:tracePt t="111991" x="6384925" y="2551113"/>
          <p14:tracePt t="111999" x="6384925" y="2511425"/>
          <p14:tracePt t="112007" x="6384925" y="2487613"/>
          <p14:tracePt t="112014" x="6384925" y="2447925"/>
          <p14:tracePt t="112021" x="6384925" y="2400300"/>
          <p14:tracePt t="112030" x="6384925" y="2352675"/>
          <p14:tracePt t="112036" x="6384925" y="2297113"/>
          <p14:tracePt t="112044" x="6384925" y="2241550"/>
          <p14:tracePt t="112051" x="6384925" y="2200275"/>
          <p14:tracePt t="112059" x="6376988" y="2144713"/>
          <p14:tracePt t="112066" x="6376988" y="2097088"/>
          <p14:tracePt t="112074" x="6369050" y="2041525"/>
          <p14:tracePt t="112081" x="6361113" y="2001838"/>
          <p14:tracePt t="112089" x="6361113" y="1970088"/>
          <p14:tracePt t="112097" x="6353175" y="1946275"/>
          <p14:tracePt t="112104" x="6353175" y="1922463"/>
          <p14:tracePt t="112112" x="6345238" y="1890713"/>
          <p14:tracePt t="112119" x="6345238" y="1865313"/>
          <p14:tracePt t="112127" x="6345238" y="1841500"/>
          <p14:tracePt t="112134" x="6345238" y="1817688"/>
          <p14:tracePt t="112141" x="6345238" y="1793875"/>
          <p14:tracePt t="112149" x="6345238" y="1770063"/>
          <p14:tracePt t="112157" x="6345238" y="1762125"/>
          <p14:tracePt t="112164" x="6345238" y="1746250"/>
          <p14:tracePt t="112171" x="6345238" y="1738313"/>
          <p14:tracePt t="112179" x="6345238" y="1722438"/>
          <p14:tracePt t="112193" x="6345238" y="1714500"/>
          <p14:tracePt t="112231" x="6345238" y="1706563"/>
          <p14:tracePt t="112329" x="6345238" y="1698625"/>
          <p14:tracePt t="112351" x="6345238" y="1690688"/>
          <p14:tracePt t="112381" x="6353175" y="1690688"/>
          <p14:tracePt t="112404" x="6353175" y="1682750"/>
          <p14:tracePt t="112419" x="6361113" y="1682750"/>
          <p14:tracePt t="112427" x="6369050" y="1682750"/>
          <p14:tracePt t="112441" x="6376988" y="1682750"/>
          <p14:tracePt t="112449" x="6392863" y="1682750"/>
          <p14:tracePt t="112458" x="6402388" y="1682750"/>
          <p14:tracePt t="112464" x="6426200" y="1682750"/>
          <p14:tracePt t="112471" x="6442075" y="1682750"/>
          <p14:tracePt t="112479" x="6465888" y="1682750"/>
          <p14:tracePt t="112487" x="6497638" y="1682750"/>
          <p14:tracePt t="112494" x="6529388" y="1682750"/>
          <p14:tracePt t="112501" x="6545263" y="1682750"/>
          <p14:tracePt t="112509" x="6577013" y="1682750"/>
          <p14:tracePt t="112516" x="6608763" y="1682750"/>
          <p14:tracePt t="112524" x="6656388" y="1682750"/>
          <p14:tracePt t="112532" x="6688138" y="1682750"/>
          <p14:tracePt t="112539" x="6727825" y="1682750"/>
          <p14:tracePt t="112547" x="6769100" y="1674813"/>
          <p14:tracePt t="112554" x="6824663" y="1674813"/>
          <p14:tracePt t="112562" x="6864350" y="1674813"/>
          <p14:tracePt t="112569" x="6911975" y="1666875"/>
          <p14:tracePt t="112577" x="6951663" y="1666875"/>
          <p14:tracePt t="112584" x="7007225" y="1658938"/>
          <p14:tracePt t="112591" x="7046913" y="1658938"/>
          <p14:tracePt t="112599" x="7070725" y="1658938"/>
          <p14:tracePt t="112607" x="7110413" y="1658938"/>
          <p14:tracePt t="112614" x="7151688" y="1658938"/>
          <p14:tracePt t="112622" x="7191375" y="1658938"/>
          <p14:tracePt t="112629" x="7223125" y="1658938"/>
          <p14:tracePt t="112636" x="7262813" y="1658938"/>
          <p14:tracePt t="112644" x="7286625" y="1666875"/>
          <p14:tracePt t="112651" x="7310438" y="1674813"/>
          <p14:tracePt t="112659" x="7342188" y="1690688"/>
          <p14:tracePt t="112666" x="7366000" y="1698625"/>
          <p14:tracePt t="112674" x="7389813" y="1698625"/>
          <p14:tracePt t="112681" x="7413625" y="1698625"/>
          <p14:tracePt t="112689" x="7429500" y="1698625"/>
          <p14:tracePt t="112697" x="7445375" y="1698625"/>
          <p14:tracePt t="112704" x="7453313" y="1698625"/>
          <p14:tracePt t="112715" x="7469188" y="1706563"/>
          <p14:tracePt t="112727" x="7477125" y="1706563"/>
          <p14:tracePt t="112734" x="7493000" y="1706563"/>
          <p14:tracePt t="112749" x="7502525" y="1706563"/>
          <p14:tracePt t="112764" x="7518400" y="1706563"/>
          <p14:tracePt t="112773" x="7526338" y="1706563"/>
          <p14:tracePt t="112787" x="7534275" y="1706563"/>
          <p14:tracePt t="112801" x="7550150" y="1706563"/>
          <p14:tracePt t="112809" x="7573963" y="1706563"/>
          <p14:tracePt t="112816" x="7581900" y="1706563"/>
          <p14:tracePt t="112824" x="7589838" y="1706563"/>
          <p14:tracePt t="112831" x="7597775" y="1706563"/>
          <p14:tracePt t="112839" x="7605713" y="1706563"/>
          <p14:tracePt t="112847" x="7613650" y="1706563"/>
          <p14:tracePt t="112854" x="7613650" y="1698625"/>
          <p14:tracePt t="113604" x="7613650" y="1706563"/>
          <p14:tracePt t="113619" x="7613650" y="1714500"/>
          <p14:tracePt t="113634" x="7613650" y="1730375"/>
          <p14:tracePt t="113642" x="7613650" y="1746250"/>
          <p14:tracePt t="113649" x="7613650" y="1754188"/>
          <p14:tracePt t="113657" x="7613650" y="1778000"/>
          <p14:tracePt t="113664" x="7597775" y="1801813"/>
          <p14:tracePt t="113674" x="7573963" y="1849438"/>
          <p14:tracePt t="113679" x="7566025" y="1890713"/>
          <p14:tracePt t="113687" x="7550150" y="1922463"/>
          <p14:tracePt t="113695" x="7526338" y="1978025"/>
          <p14:tracePt t="113703" x="7502525" y="2033588"/>
          <p14:tracePt t="113710" x="7477125" y="2097088"/>
          <p14:tracePt t="113718" x="7453313" y="2160588"/>
          <p14:tracePt t="113724" x="7421563" y="2233613"/>
          <p14:tracePt t="113731" x="7397750" y="2289175"/>
          <p14:tracePt t="113740" x="7366000" y="2352675"/>
          <p14:tracePt t="113747" x="7326313" y="2424113"/>
          <p14:tracePt t="113755" x="7302500" y="2479675"/>
          <p14:tracePt t="113762" x="7270750" y="2543175"/>
          <p14:tracePt t="113771" x="7239000" y="2592388"/>
          <p14:tracePt t="113777" x="7199313" y="2655888"/>
          <p14:tracePt t="113784" x="7175500" y="2703513"/>
          <p14:tracePt t="113793" x="7143750" y="2751138"/>
          <p14:tracePt t="113799" x="7102475" y="2806700"/>
          <p14:tracePt t="113807" x="7062788" y="2862263"/>
          <p14:tracePt t="113814" x="7023100" y="2909888"/>
          <p14:tracePt t="113821" x="6983413" y="2974975"/>
          <p14:tracePt t="113829" x="6951663" y="3022600"/>
          <p14:tracePt t="113836" x="6919913" y="3054350"/>
          <p14:tracePt t="113844" x="6880225" y="3094038"/>
          <p14:tracePt t="113851" x="6848475" y="3141663"/>
          <p14:tracePt t="113859" x="6832600" y="3173413"/>
          <p14:tracePt t="113866" x="6792913" y="3213100"/>
          <p14:tracePt t="113874" x="6751638" y="3262313"/>
          <p14:tracePt t="113881" x="6719888" y="3294063"/>
          <p14:tracePt t="113889" x="6680200" y="3341688"/>
          <p14:tracePt t="113896" x="6640513" y="3381375"/>
          <p14:tracePt t="113903" x="6600825" y="3421063"/>
          <p14:tracePt t="113912" x="6584950" y="3436938"/>
          <p14:tracePt t="113919" x="6553200" y="3460750"/>
          <p14:tracePt t="113926" x="6537325" y="3484563"/>
          <p14:tracePt t="113934" x="6513513" y="3500438"/>
          <p14:tracePt t="113943" x="6513513" y="3508375"/>
          <p14:tracePt t="113949" x="6505575" y="3508375"/>
          <p14:tracePt t="113964" x="6497638" y="3516313"/>
          <p14:tracePt t="113987" x="6489700" y="3516313"/>
          <p14:tracePt t="114009" x="6481763" y="3516313"/>
          <p14:tracePt t="114016" x="6473825" y="3516313"/>
          <p14:tracePt t="114024" x="6465888" y="3516313"/>
          <p14:tracePt t="114039" x="6450013" y="3508375"/>
          <p14:tracePt t="114047" x="6434138" y="3500438"/>
          <p14:tracePt t="114054" x="6426200" y="3492500"/>
          <p14:tracePt t="114063" x="6410325" y="3484563"/>
          <p14:tracePt t="114069" x="6392863" y="3476625"/>
          <p14:tracePt t="114076" x="6384925" y="3468688"/>
          <p14:tracePt t="114084" x="6369050" y="3460750"/>
          <p14:tracePt t="114092" x="6361113" y="3460750"/>
          <p14:tracePt t="114099" x="6353175" y="3460750"/>
          <p14:tracePt t="114106" x="6337300" y="3444875"/>
          <p14:tracePt t="114129" x="6329363" y="3444875"/>
          <p14:tracePt t="114144" x="6321425" y="3436938"/>
          <p14:tracePt t="114167" x="6321425" y="3429000"/>
          <p14:tracePt t="114181" x="6313488" y="3421063"/>
          <p14:tracePt t="114189" x="6313488" y="3413125"/>
          <p14:tracePt t="114196" x="6313488" y="3405188"/>
          <p14:tracePt t="114204" x="6313488" y="3389313"/>
          <p14:tracePt t="114212" x="6313488" y="3365500"/>
          <p14:tracePt t="114219" x="6313488" y="3357563"/>
          <p14:tracePt t="114226" x="6321425" y="3349625"/>
          <p14:tracePt t="114235" x="6337300" y="3317875"/>
          <p14:tracePt t="114242" x="6337300" y="3309938"/>
          <p14:tracePt t="114249" x="6353175" y="3286125"/>
          <p14:tracePt t="114256" x="6361113" y="3278188"/>
          <p14:tracePt t="114265" x="6369050" y="3252788"/>
          <p14:tracePt t="114271" x="6376988" y="3244850"/>
          <p14:tracePt t="114279" x="6376988" y="3236913"/>
          <p14:tracePt t="114287" x="6384925" y="3221038"/>
          <p14:tracePt t="114301" x="6384925" y="3213100"/>
          <p14:tracePt t="114519" x="6376988" y="3213100"/>
          <p14:tracePt t="114548" x="6369050" y="3213100"/>
          <p14:tracePt t="114564" x="6361113" y="3213100"/>
          <p14:tracePt t="114580" x="6353175" y="3213100"/>
          <p14:tracePt t="114586" x="6345238" y="3213100"/>
          <p14:tracePt t="114598" x="6345238" y="3205163"/>
          <p14:tracePt t="114601" x="6337300" y="3205163"/>
          <p14:tracePt t="114612" x="6337300" y="3197225"/>
          <p14:tracePt t="114616" x="6329363" y="3197225"/>
          <p14:tracePt t="114669" x="6321425" y="3197225"/>
          <p14:tracePt t="114693" x="6313488" y="3197225"/>
          <p14:tracePt t="114864" x="6321425" y="3197225"/>
          <p14:tracePt t="114871" x="6337300" y="3197225"/>
          <p14:tracePt t="114878" x="6353175" y="3197225"/>
          <p14:tracePt t="114888" x="6369050" y="3197225"/>
          <p14:tracePt t="114895" x="6402388" y="3197225"/>
          <p14:tracePt t="114902" x="6434138" y="3197225"/>
          <p14:tracePt t="114909" x="6489700" y="3197225"/>
          <p14:tracePt t="114916" x="6537325" y="3197225"/>
          <p14:tracePt t="114926" x="6592888" y="3197225"/>
          <p14:tracePt t="114931" x="6640513" y="3197225"/>
          <p14:tracePt t="114939" x="6688138" y="3197225"/>
          <p14:tracePt t="114947" x="6769100" y="3197225"/>
          <p14:tracePt t="114962" x="6872288" y="3197225"/>
          <p14:tracePt t="114969" x="6919913" y="3197225"/>
          <p14:tracePt t="114977" x="6935788" y="3197225"/>
          <p14:tracePt t="114984" x="6975475" y="3197225"/>
          <p14:tracePt t="114991" x="7007225" y="3197225"/>
          <p14:tracePt t="114999" x="7031038" y="3197225"/>
          <p14:tracePt t="115006" x="7062788" y="3197225"/>
          <p14:tracePt t="115014" x="7086600" y="3197225"/>
          <p14:tracePt t="115021" x="7110413" y="3197225"/>
          <p14:tracePt t="115029" x="7118350" y="3197225"/>
          <p14:tracePt t="115037" x="7135813" y="3197225"/>
          <p14:tracePt t="115044" x="7159625" y="3197225"/>
          <p14:tracePt t="115052" x="7175500" y="3197225"/>
          <p14:tracePt t="115059" x="7199313" y="3197225"/>
          <p14:tracePt t="115067" x="7215188" y="3197225"/>
          <p14:tracePt t="115074" x="7223125" y="3197225"/>
          <p14:tracePt t="115082" x="7239000" y="3197225"/>
          <p14:tracePt t="115096" x="7246938" y="3197225"/>
          <p14:tracePt t="115194" x="7254875" y="3197225"/>
          <p14:tracePt t="115210" x="7262813" y="3197225"/>
          <p14:tracePt t="115216" x="7270750" y="3197225"/>
          <p14:tracePt t="115231" x="7278688" y="3197225"/>
          <p14:tracePt t="115246" x="7286625" y="3197225"/>
          <p14:tracePt t="115261" x="7294563" y="3197225"/>
          <p14:tracePt t="115269" x="7302500" y="3189288"/>
          <p14:tracePt t="115277" x="7310438" y="3189288"/>
          <p14:tracePt t="115292" x="7318375" y="3181350"/>
          <p14:tracePt t="115299" x="7326313" y="3181350"/>
          <p14:tracePt t="115307" x="7334250" y="3181350"/>
          <p14:tracePt t="115329" x="7342188" y="3181350"/>
          <p14:tracePt t="115381" x="7342188" y="3173413"/>
          <p14:tracePt t="115389" x="7350125" y="3173413"/>
          <p14:tracePt t="115449" x="7358063" y="3173413"/>
          <p14:tracePt t="115599" x="7366000" y="3173413"/>
          <p14:tracePt t="115629" x="7373938" y="3173413"/>
          <p14:tracePt t="115666" x="7389813" y="3173413"/>
          <p14:tracePt t="115674" x="7405688" y="3173413"/>
          <p14:tracePt t="115681" x="7421563" y="3173413"/>
          <p14:tracePt t="115688" x="7453313" y="3173413"/>
          <p14:tracePt t="115696" x="7469188" y="3173413"/>
          <p14:tracePt t="115704" x="7493000" y="3173413"/>
          <p14:tracePt t="115711" x="7518400" y="3173413"/>
          <p14:tracePt t="115718" x="7526338" y="3173413"/>
          <p14:tracePt t="115727" x="7534275" y="3173413"/>
          <p14:tracePt t="115733" x="7542213" y="3173413"/>
          <p14:tracePt t="115741" x="7550150" y="3173413"/>
          <p14:tracePt t="123861" x="7581900" y="3165475"/>
          <p14:tracePt t="123862" x="7605713" y="3157538"/>
          <p14:tracePt t="123864" x="7613650" y="3157538"/>
          <p14:tracePt t="123910" x="7613650" y="3165475"/>
          <p14:tracePt t="123920" x="7613650" y="3173413"/>
          <p14:tracePt t="123940" x="7613650" y="3165475"/>
          <p14:tracePt t="123947" x="7613650" y="3149600"/>
          <p14:tracePt t="123954" x="7613650" y="3133725"/>
          <p14:tracePt t="123962" x="7613650" y="3109913"/>
          <p14:tracePt t="123970" x="7613650" y="3094038"/>
          <p14:tracePt t="123977" x="7613650" y="3078163"/>
          <p14:tracePt t="124015" x="7613650" y="3086100"/>
          <p14:tracePt t="124022" x="7613650" y="3094038"/>
          <p14:tracePt t="124030" x="7621588" y="3094038"/>
          <p14:tracePt t="124045" x="7629525" y="3101975"/>
          <p14:tracePt t="124060" x="7629525" y="3117850"/>
          <p14:tracePt t="124090" x="7621588" y="3117850"/>
          <p14:tracePt t="124097" x="7613650" y="3133725"/>
          <p14:tracePt t="124105" x="7597775" y="3133725"/>
          <p14:tracePt t="124112" x="7597775" y="3141663"/>
          <p14:tracePt t="124120" x="7589838" y="3149600"/>
          <p14:tracePt t="124127" x="7581900" y="3165475"/>
          <p14:tracePt t="124135" x="7573963" y="3181350"/>
          <p14:tracePt t="124142" x="7558088" y="3197225"/>
          <p14:tracePt t="124150" x="7550150" y="3213100"/>
          <p14:tracePt t="124157" x="7526338" y="3244850"/>
          <p14:tracePt t="124165" x="7485063" y="3286125"/>
          <p14:tracePt t="124172" x="7437438" y="3317875"/>
          <p14:tracePt t="124180" x="7397750" y="3317875"/>
          <p14:tracePt t="124187" x="7358063" y="3333750"/>
          <p14:tracePt t="124195" x="7286625" y="3341688"/>
          <p14:tracePt t="124203" x="7223125" y="3341688"/>
          <p14:tracePt t="124210" x="7143750" y="3341688"/>
          <p14:tracePt t="124217" x="7046913" y="3341688"/>
          <p14:tracePt t="124225" x="6919913" y="3341688"/>
          <p14:tracePt t="124232" x="6784975" y="3341688"/>
          <p14:tracePt t="124240" x="6704013" y="3341688"/>
          <p14:tracePt t="124247" x="6592888" y="3341688"/>
          <p14:tracePt t="124255" x="6497638" y="3341688"/>
          <p14:tracePt t="124263" x="6434138" y="3349625"/>
          <p14:tracePt t="124270" x="6376988" y="3357563"/>
          <p14:tracePt t="124277" x="6313488" y="3357563"/>
          <p14:tracePt t="124284" x="6273800" y="3365500"/>
          <p14:tracePt t="124292" x="6242050" y="3365500"/>
          <p14:tracePt t="124301" x="6194425" y="3365500"/>
          <p14:tracePt t="124307" x="6162675" y="3373438"/>
          <p14:tracePt t="124314" x="6138863" y="3373438"/>
          <p14:tracePt t="124323" x="6122988" y="3373438"/>
          <p14:tracePt t="124330" x="6099175" y="3373438"/>
          <p14:tracePt t="124337" x="6083300" y="3373438"/>
          <p14:tracePt t="124345" x="6059488" y="3373438"/>
          <p14:tracePt t="124353" x="6043613" y="3373438"/>
          <p14:tracePt t="124359" x="6018213" y="3373438"/>
          <p14:tracePt t="124368" x="5994400" y="3373438"/>
          <p14:tracePt t="124375" x="5978525" y="3373438"/>
          <p14:tracePt t="124383" x="5954713" y="3357563"/>
          <p14:tracePt t="124390" x="5938838" y="3349625"/>
          <p14:tracePt t="124397" x="5915025" y="3341688"/>
          <p14:tracePt t="124404" x="5907088" y="3333750"/>
          <p14:tracePt t="124412" x="5899150" y="3325813"/>
          <p14:tracePt t="124420" x="5899150" y="3317875"/>
          <p14:tracePt t="124436" x="5899150" y="3309938"/>
          <p14:tracePt t="124450" x="5899150" y="3294063"/>
          <p14:tracePt t="124464" x="5907088" y="3286125"/>
          <p14:tracePt t="124472" x="5907088" y="3278188"/>
          <p14:tracePt t="124480" x="5915025" y="3270250"/>
          <p14:tracePt t="124487" x="5922963" y="3252788"/>
          <p14:tracePt t="124495" x="5930900" y="3244850"/>
          <p14:tracePt t="124503" x="5946775" y="3228975"/>
          <p14:tracePt t="124510" x="5962650" y="3213100"/>
          <p14:tracePt t="124517" x="5978525" y="3205163"/>
          <p14:tracePt t="124524" x="5986463" y="3189288"/>
          <p14:tracePt t="124532" x="6010275" y="3181350"/>
          <p14:tracePt t="124539" x="6026150" y="3173413"/>
          <p14:tracePt t="124547" x="6051550" y="3165475"/>
          <p14:tracePt t="124555" x="6059488" y="3165475"/>
          <p14:tracePt t="124562" x="6075363" y="3165475"/>
          <p14:tracePt t="124571" x="6083300" y="3157538"/>
          <p14:tracePt t="124587" x="6091238" y="3149600"/>
          <p14:tracePt t="124593" x="6099175" y="3149600"/>
          <p14:tracePt t="124637" x="6107113" y="3141663"/>
          <p14:tracePt t="124660" x="6115050" y="3133725"/>
          <p14:tracePt t="124675" x="6130925" y="3125788"/>
          <p14:tracePt t="124682" x="6130925" y="3117850"/>
          <p14:tracePt t="124757" x="6138863" y="3125788"/>
          <p14:tracePt t="124764" x="6138863" y="3133725"/>
          <p14:tracePt t="124772" x="6146800" y="3141663"/>
          <p14:tracePt t="124780" x="6154738" y="3173413"/>
          <p14:tracePt t="124787" x="6154738" y="3181350"/>
          <p14:tracePt t="124794" x="6162675" y="3197225"/>
          <p14:tracePt t="124802" x="6170613" y="3213100"/>
          <p14:tracePt t="124810" x="6170613" y="3228975"/>
          <p14:tracePt t="124817" x="6178550" y="3236913"/>
          <p14:tracePt t="124825" x="6178550" y="3244850"/>
          <p14:tracePt t="124840" x="6178550" y="3252788"/>
          <p14:tracePt t="124855" x="6178550" y="3262313"/>
          <p14:tracePt t="124937" x="6186488" y="3244850"/>
          <p14:tracePt t="124945" x="6194425" y="3213100"/>
          <p14:tracePt t="124953" x="6210300" y="3189288"/>
          <p14:tracePt t="124960" x="6234113" y="3149600"/>
          <p14:tracePt t="124967" x="6257925" y="3117850"/>
          <p14:tracePt t="124975" x="6289675" y="3070225"/>
          <p14:tracePt t="124984" x="6305550" y="3038475"/>
          <p14:tracePt t="124990" x="6321425" y="3022600"/>
          <p14:tracePt t="124997" x="6329363" y="3006725"/>
          <p14:tracePt t="125005" x="6345238" y="2990850"/>
          <p14:tracePt t="125012" x="6345238" y="2982913"/>
          <p14:tracePt t="125020" x="6345238" y="2974975"/>
          <p14:tracePt t="125117" x="6345238" y="2990850"/>
          <p14:tracePt t="125125" x="6345238" y="2998788"/>
          <p14:tracePt t="125133" x="6345238" y="3014663"/>
          <p14:tracePt t="125139" x="6345238" y="3030538"/>
          <p14:tracePt t="125148" x="6345238" y="3046413"/>
          <p14:tracePt t="125155" x="6345238" y="3070225"/>
          <p14:tracePt t="125162" x="6345238" y="3101975"/>
          <p14:tracePt t="125170" x="6345238" y="3117850"/>
          <p14:tracePt t="125178" x="6345238" y="3141663"/>
          <p14:tracePt t="125185" x="6345238" y="3149600"/>
          <p14:tracePt t="125193" x="6345238" y="3165475"/>
          <p14:tracePt t="125200" x="6345238" y="3173413"/>
          <p14:tracePt t="125208" x="6337300" y="3189288"/>
          <p14:tracePt t="125222" x="6337300" y="3197225"/>
          <p14:tracePt t="125237" x="6329363" y="3205163"/>
          <p14:tracePt t="125267" x="6329363" y="3213100"/>
          <p14:tracePt t="125305" x="6321425" y="3213100"/>
          <p14:tracePt t="125312" x="6321425" y="3205163"/>
          <p14:tracePt t="125320" x="6313488" y="3181350"/>
          <p14:tracePt t="125328" x="6313488" y="3165475"/>
          <p14:tracePt t="125335" x="6305550" y="3141663"/>
          <p14:tracePt t="125342" x="6305550" y="3125788"/>
          <p14:tracePt t="125350" x="6305550" y="3101975"/>
          <p14:tracePt t="125359" x="6305550" y="3086100"/>
          <p14:tracePt t="125365" x="6305550" y="3062288"/>
          <p14:tracePt t="125372" x="6305550" y="3046413"/>
          <p14:tracePt t="125380" x="6305550" y="3022600"/>
          <p14:tracePt t="125387" x="6305550" y="3014663"/>
          <p14:tracePt t="125396" x="6305550" y="3006725"/>
          <p14:tracePt t="125403" x="6305550" y="2990850"/>
          <p14:tracePt t="125410" x="6305550" y="2982913"/>
          <p14:tracePt t="125418" x="6305550" y="2974975"/>
          <p14:tracePt t="125507" x="6297613" y="2998788"/>
          <p14:tracePt t="125515" x="6297613" y="3014663"/>
          <p14:tracePt t="125522" x="6289675" y="3046413"/>
          <p14:tracePt t="125529" x="6289675" y="3070225"/>
          <p14:tracePt t="125537" x="6273800" y="3101975"/>
          <p14:tracePt t="125545" x="6273800" y="3133725"/>
          <p14:tracePt t="125553" x="6265863" y="3157538"/>
          <p14:tracePt t="125560" x="6265863" y="3189288"/>
          <p14:tracePt t="125568" x="6265863" y="3213100"/>
          <p14:tracePt t="125575" x="6257925" y="3244850"/>
          <p14:tracePt t="125584" x="6257925" y="3262313"/>
          <p14:tracePt t="125590" x="6257925" y="3278188"/>
          <p14:tracePt t="125598" x="6257925" y="3302000"/>
          <p14:tracePt t="125605" x="6257925" y="3309938"/>
          <p14:tracePt t="125612" x="6249988" y="3325813"/>
          <p14:tracePt t="125620" x="6249988" y="3341688"/>
          <p14:tracePt t="125627" x="6242050" y="3357563"/>
          <p14:tracePt t="125635" x="6242050" y="3365500"/>
          <p14:tracePt t="125643" x="6242050" y="3373438"/>
          <p14:tracePt t="125658" x="6242050" y="3381375"/>
          <p14:tracePt t="125680" x="6242050" y="3389313"/>
          <p14:tracePt t="125739" x="6242050" y="3373438"/>
          <p14:tracePt t="125747" x="6242050" y="3357563"/>
          <p14:tracePt t="125755" x="6242050" y="3333750"/>
          <p14:tracePt t="125762" x="6242050" y="3302000"/>
          <p14:tracePt t="125769" x="6242050" y="3262313"/>
          <p14:tracePt t="125777" x="6242050" y="3244850"/>
          <p14:tracePt t="125785" x="6249988" y="3221038"/>
          <p14:tracePt t="125792" x="6249988" y="3181350"/>
          <p14:tracePt t="125801" x="6257925" y="3141663"/>
          <p14:tracePt t="125807" x="6265863" y="3109913"/>
          <p14:tracePt t="125816" x="6265863" y="3086100"/>
          <p14:tracePt t="125822" x="6265863" y="3062288"/>
          <p14:tracePt t="125830" x="6265863" y="3054350"/>
          <p14:tracePt t="125837" x="6265863" y="3046413"/>
          <p14:tracePt t="125844" x="6265863" y="3022600"/>
          <p14:tracePt t="125852" x="6265863" y="3014663"/>
          <p14:tracePt t="125867" x="6273800" y="3006725"/>
          <p14:tracePt t="125972" x="6273800" y="3014663"/>
          <p14:tracePt t="125980" x="6273800" y="3038475"/>
          <p14:tracePt t="125987" x="6273800" y="3070225"/>
          <p14:tracePt t="125994" x="6257925" y="3117850"/>
          <p14:tracePt t="126003" x="6249988" y="3173413"/>
          <p14:tracePt t="126010" x="6242050" y="3205163"/>
          <p14:tracePt t="126018" x="6234113" y="3236913"/>
          <p14:tracePt t="126025" x="6234113" y="3262313"/>
          <p14:tracePt t="126032" x="6226175" y="3286125"/>
          <p14:tracePt t="126040" x="6226175" y="3302000"/>
          <p14:tracePt t="126048" x="6218238" y="3317875"/>
          <p14:tracePt t="126055" x="6218238" y="3325813"/>
          <p14:tracePt t="126062" x="6218238" y="3333750"/>
          <p14:tracePt t="126078" x="6218238" y="3341688"/>
          <p14:tracePt t="126085" x="6218238" y="3349625"/>
          <p14:tracePt t="126108" x="6218238" y="3357563"/>
          <p14:tracePt t="126156" x="6218238" y="3341688"/>
          <p14:tracePt t="126160" x="6218238" y="3317875"/>
          <p14:tracePt t="126167" x="6218238" y="3294063"/>
          <p14:tracePt t="126175" x="6218238" y="3278188"/>
          <p14:tracePt t="126182" x="6226175" y="3228975"/>
          <p14:tracePt t="126190" x="6234113" y="3189288"/>
          <p14:tracePt t="126198" x="6242050" y="3165475"/>
          <p14:tracePt t="126204" x="6249988" y="3133725"/>
          <p14:tracePt t="126213" x="6249988" y="3117850"/>
          <p14:tracePt t="126219" x="6249988" y="3094038"/>
          <p14:tracePt t="126228" x="6257925" y="3070225"/>
          <p14:tracePt t="126235" x="6257925" y="3062288"/>
          <p14:tracePt t="126242" x="6265863" y="3046413"/>
          <p14:tracePt t="126250" x="6265863" y="3038475"/>
          <p14:tracePt t="126258" x="6265863" y="3030538"/>
          <p14:tracePt t="126272" x="6265863" y="3022600"/>
          <p14:tracePt t="126399" x="6265863" y="3030538"/>
          <p14:tracePt t="126407" x="6273800" y="3038475"/>
          <p14:tracePt t="126415" x="6273800" y="3046413"/>
          <p14:tracePt t="126422" x="6273800" y="3054350"/>
          <p14:tracePt t="126430" x="6273800" y="3070225"/>
          <p14:tracePt t="126438" x="6273800" y="3086100"/>
          <p14:tracePt t="126445" x="6273800" y="3094038"/>
          <p14:tracePt t="126452" x="6273800" y="3101975"/>
          <p14:tracePt t="126462" x="6273800" y="3109913"/>
          <p14:tracePt t="126470" x="6273800" y="3125788"/>
          <p14:tracePt t="126483" x="6273800" y="3141663"/>
          <p14:tracePt t="126490" x="6273800" y="3157538"/>
          <p14:tracePt t="126497" x="6273800" y="3165475"/>
          <p14:tracePt t="126505" x="6273800" y="3173413"/>
          <p14:tracePt t="126512" x="6273800" y="3189288"/>
          <p14:tracePt t="126528" x="6273800" y="3197225"/>
          <p14:tracePt t="127164" x="6273800" y="3189288"/>
          <p14:tracePt t="127174" x="6273800" y="3181350"/>
          <p14:tracePt t="127190" x="6273800" y="3173413"/>
          <p14:tracePt t="127195" x="6273800" y="3165475"/>
          <p14:tracePt t="127210" x="6273800" y="3149600"/>
          <p14:tracePt t="127218" x="6265863" y="3149600"/>
          <p14:tracePt t="127225" x="6265863" y="3141663"/>
          <p14:tracePt t="127240" x="6265863" y="3133725"/>
          <p14:tracePt t="127248" x="6265863" y="3125788"/>
          <p14:tracePt t="127255" x="6265863" y="3117850"/>
          <p14:tracePt t="127263" x="6257925" y="3117850"/>
          <p14:tracePt t="127270" x="6257925" y="3109913"/>
          <p14:tracePt t="127285" x="6257925" y="3101975"/>
          <p14:tracePt t="127292" x="6257925" y="3094038"/>
          <p14:tracePt t="127547" x="6257925" y="3101975"/>
          <p14:tracePt t="127570" x="6257925" y="3109913"/>
          <p14:tracePt t="127585" x="6257925" y="3117850"/>
          <p14:tracePt t="127600" x="6257925" y="3125788"/>
          <p14:tracePt t="127608" x="6257925" y="3133725"/>
          <p14:tracePt t="127622" x="6257925" y="3141663"/>
          <p14:tracePt t="127660" x="6257925" y="3149600"/>
          <p14:tracePt t="127675" x="6265863" y="3157538"/>
          <p14:tracePt t="127682" x="6265863" y="3165475"/>
          <p14:tracePt t="127720" x="6265863" y="3173413"/>
          <p14:tracePt t="127735" x="6265863" y="3181350"/>
          <p14:tracePt t="127751" x="6265863" y="3189288"/>
          <p14:tracePt t="127758" x="6265863" y="3197225"/>
          <p14:tracePt t="127780" x="6265863" y="3205163"/>
          <p14:tracePt t="127795" x="6265863" y="3213100"/>
          <p14:tracePt t="127802" x="6265863" y="3228975"/>
          <p14:tracePt t="127929" x="6265863" y="3221038"/>
          <p14:tracePt t="127937" x="6265863" y="3213100"/>
          <p14:tracePt t="127945" x="6265863" y="3197225"/>
          <p14:tracePt t="127967" x="6265863" y="3173413"/>
          <p14:tracePt t="127968" x="6265863" y="3165475"/>
          <p14:tracePt t="127975" x="6257925" y="3149600"/>
          <p14:tracePt t="127983" x="6249988" y="3141663"/>
          <p14:tracePt t="127990" x="6249988" y="3125788"/>
          <p14:tracePt t="127998" x="6249988" y="3117850"/>
          <p14:tracePt t="128005" x="6242050" y="3101975"/>
          <p14:tracePt t="128013" x="6242050" y="3094038"/>
          <p14:tracePt t="128028" x="6242050" y="3086100"/>
          <p14:tracePt t="128034" x="6234113" y="3078163"/>
          <p14:tracePt t="128050" x="6234113" y="3070225"/>
          <p14:tracePt t="128058" x="6234113" y="3062288"/>
          <p14:tracePt t="128065" x="6226175" y="3062288"/>
          <p14:tracePt t="128072" x="6226175" y="3054350"/>
          <p14:tracePt t="128102" x="6226175" y="3046413"/>
          <p14:tracePt t="128148" x="6226175" y="3038475"/>
          <p14:tracePt t="128297" x="6226175" y="3046413"/>
          <p14:tracePt t="128305" x="6226175" y="3062288"/>
          <p14:tracePt t="128312" x="6226175" y="3070225"/>
          <p14:tracePt t="128319" x="6226175" y="3078163"/>
          <p14:tracePt t="128327" x="6226175" y="3094038"/>
          <p14:tracePt t="128334" x="6226175" y="3109913"/>
          <p14:tracePt t="128343" x="6226175" y="3117850"/>
          <p14:tracePt t="128350" x="6226175" y="3125788"/>
          <p14:tracePt t="128358" x="6226175" y="3133725"/>
          <p14:tracePt t="128365" x="6226175" y="3141663"/>
          <p14:tracePt t="128372" x="6226175" y="3157538"/>
          <p14:tracePt t="128381" x="6226175" y="3165475"/>
          <p14:tracePt t="128394" x="6226175" y="3173413"/>
          <p14:tracePt t="128402" x="6226175" y="3181350"/>
          <p14:tracePt t="128417" x="6226175" y="3189288"/>
          <p14:tracePt t="128433" x="6226175" y="3197225"/>
          <p14:tracePt t="128455" x="6226175" y="3205163"/>
          <p14:tracePt t="128470" x="6226175" y="3213100"/>
          <p14:tracePt t="128500" x="6226175" y="3221038"/>
          <p14:tracePt t="128508" x="6234113" y="3221038"/>
          <p14:tracePt t="128515" x="6234113" y="3228975"/>
          <p14:tracePt t="128530" x="6242050" y="3236913"/>
          <p14:tracePt t="128567" x="6249988" y="3244850"/>
          <p14:tracePt t="128664" x="6249988" y="3236913"/>
          <p14:tracePt t="128672" x="6249988" y="3221038"/>
          <p14:tracePt t="128681" x="6249988" y="3205163"/>
          <p14:tracePt t="128687" x="6249988" y="3189288"/>
          <p14:tracePt t="128695" x="6242050" y="3165475"/>
          <p14:tracePt t="128702" x="6242050" y="3141663"/>
          <p14:tracePt t="128710" x="6242050" y="3117850"/>
          <p14:tracePt t="128717" x="6242050" y="3109913"/>
          <p14:tracePt t="128725" x="6242050" y="3094038"/>
          <p14:tracePt t="128733" x="6242050" y="3086100"/>
          <p14:tracePt t="128740" x="6242050" y="3070225"/>
          <p14:tracePt t="128747" x="6242050" y="3054350"/>
          <p14:tracePt t="128755" x="6242050" y="3046413"/>
          <p14:tracePt t="128762" x="6242050" y="3038475"/>
          <p14:tracePt t="128770" x="6242050" y="3030538"/>
          <p14:tracePt t="128785" x="6242050" y="3014663"/>
          <p14:tracePt t="128808" x="6242050" y="3006725"/>
          <p14:tracePt t="128832" x="6234113" y="3006725"/>
          <p14:tracePt t="128852" x="6234113" y="2998788"/>
          <p14:tracePt t="128972" x="6234113" y="3006725"/>
          <p14:tracePt t="128987" x="6234113" y="3022600"/>
          <p14:tracePt t="128995" x="6234113" y="3030538"/>
          <p14:tracePt t="129010" x="6234113" y="3046413"/>
          <p14:tracePt t="129018" x="6234113" y="3054350"/>
          <p14:tracePt t="129025" x="6234113" y="3062288"/>
          <p14:tracePt t="129033" x="6234113" y="3070225"/>
          <p14:tracePt t="129040" x="6234113" y="3078163"/>
          <p14:tracePt t="129047" x="6234113" y="3086100"/>
          <p14:tracePt t="129055" x="6234113" y="3101975"/>
          <p14:tracePt t="129069" x="6234113" y="3109913"/>
          <p14:tracePt t="129078" x="6234113" y="3125788"/>
          <p14:tracePt t="129085" x="6234113" y="3133725"/>
          <p14:tracePt t="129100" x="6234113" y="3141663"/>
          <p14:tracePt t="129108" x="6234113" y="3149600"/>
          <p14:tracePt t="129122" x="6234113" y="3157538"/>
          <p14:tracePt t="129138" x="6234113" y="3165475"/>
          <p14:tracePt t="129152" x="6234113" y="3173413"/>
          <p14:tracePt t="129167" x="6234113" y="3181350"/>
          <p14:tracePt t="129182" x="6234113" y="3189288"/>
          <p14:tracePt t="130277" x="6234113" y="3181350"/>
          <p14:tracePt t="130284" x="6234113" y="3173413"/>
          <p14:tracePt t="130292" x="6234113" y="3165475"/>
          <p14:tracePt t="130307" x="6234113" y="3149600"/>
          <p14:tracePt t="130315" x="6234113" y="3141663"/>
          <p14:tracePt t="130322" x="6234113" y="3133725"/>
          <p14:tracePt t="130330" x="6234113" y="3117850"/>
          <p14:tracePt t="130337" x="6234113" y="3101975"/>
          <p14:tracePt t="130345" x="6234113" y="3094038"/>
          <p14:tracePt t="130360" x="6234113" y="3086100"/>
          <p14:tracePt t="130367" x="6234113" y="3078163"/>
          <p14:tracePt t="133228" x="6234113" y="3086100"/>
          <p14:tracePt t="133270" x="6234113" y="3094038"/>
          <p14:tracePt t="133322" x="6234113" y="3101975"/>
          <p14:tracePt t="133360" x="6234113" y="3109913"/>
          <p14:tracePt t="133382" x="6234113" y="3117850"/>
          <p14:tracePt t="133390" x="6242050" y="3117850"/>
          <p14:tracePt t="133413" x="6249988" y="3117850"/>
          <p14:tracePt t="133420" x="6249988" y="3125788"/>
          <p14:tracePt t="133451" x="6249988" y="3133725"/>
          <p14:tracePt t="133840" x="6249988" y="3141663"/>
          <p14:tracePt t="133855" x="6249988" y="3149600"/>
          <p14:tracePt t="133892" x="6249988" y="3157538"/>
          <p14:tracePt t="133907" x="6249988" y="3173413"/>
          <p14:tracePt t="133922" x="6249988" y="3181350"/>
          <p14:tracePt t="133929" x="6242050" y="3181350"/>
          <p14:tracePt t="133976" x="6242050" y="3189288"/>
          <p14:tracePt t="134200" x="6242050" y="3197225"/>
          <p14:tracePt t="134237" x="6242050" y="3205163"/>
          <p14:tracePt t="134328" x="6234113" y="3213100"/>
          <p14:tracePt t="134372" x="6234113" y="3221038"/>
          <p14:tracePt t="134402" x="6226175" y="3221038"/>
          <p14:tracePt t="134447" x="6226175" y="3228975"/>
          <p14:tracePt t="134500" x="6226175" y="3236913"/>
          <p14:tracePt t="134567" x="6218238" y="3228975"/>
          <p14:tracePt t="134575" x="6218238" y="3221038"/>
          <p14:tracePt t="134582" x="6210300" y="3213100"/>
          <p14:tracePt t="134590" x="6202363" y="3197225"/>
          <p14:tracePt t="134605" x="6202363" y="3189288"/>
          <p14:tracePt t="134620" x="6202363" y="3181350"/>
          <p14:tracePt t="134769" x="6202363" y="3173413"/>
          <p14:tracePt t="134778" x="6202363" y="3165475"/>
          <p14:tracePt t="134792" x="6202363" y="3157538"/>
          <p14:tracePt t="134807" x="6202363" y="3149600"/>
          <p14:tracePt t="134861" x="6202363" y="3141663"/>
          <p14:tracePt t="134868" x="6210300" y="3141663"/>
          <p14:tracePt t="134905" x="6218238" y="3141663"/>
          <p14:tracePt t="135047" x="6218238" y="3157538"/>
          <p14:tracePt t="135055" x="6218238" y="3165475"/>
          <p14:tracePt t="135062" x="6218238" y="3189288"/>
          <p14:tracePt t="135070" x="6210300" y="3205163"/>
          <p14:tracePt t="135078" x="6202363" y="3221038"/>
          <p14:tracePt t="135085" x="6194425" y="3262313"/>
          <p14:tracePt t="135092" x="6186488" y="3302000"/>
          <p14:tracePt t="135100" x="6170613" y="3341688"/>
          <p14:tracePt t="135109" x="6146800" y="3373438"/>
          <p14:tracePt t="135115" x="6130925" y="3397250"/>
          <p14:tracePt t="135122" x="6130925" y="3421063"/>
          <p14:tracePt t="135130" x="6115050" y="3444875"/>
          <p14:tracePt t="135137" x="6107113" y="3460750"/>
          <p14:tracePt t="135145" x="6107113" y="3468688"/>
          <p14:tracePt t="135152" x="6099175" y="3492500"/>
          <p14:tracePt t="135160" x="6083300" y="3516313"/>
          <p14:tracePt t="135168" x="6083300" y="3532188"/>
          <p14:tracePt t="135175" x="6059488" y="3548063"/>
          <p14:tracePt t="135183" x="6043613" y="3587750"/>
          <p14:tracePt t="135190" x="6034088" y="3613150"/>
          <p14:tracePt t="135197" x="6010275" y="3644900"/>
          <p14:tracePt t="135205" x="5994400" y="3668713"/>
          <p14:tracePt t="135212" x="5970588" y="3708400"/>
          <p14:tracePt t="135220" x="5946775" y="3740150"/>
          <p14:tracePt t="135228" x="5938838" y="3763963"/>
          <p14:tracePt t="135235" x="5915025" y="3795713"/>
          <p14:tracePt t="135242" x="5907088" y="3811588"/>
          <p14:tracePt t="135250" x="5899150" y="3827463"/>
          <p14:tracePt t="135258" x="5883275" y="3843338"/>
          <p14:tracePt t="135265" x="5875338" y="3859213"/>
          <p14:tracePt t="135272" x="5867400" y="3867150"/>
          <p14:tracePt t="135280" x="5867400" y="3875088"/>
          <p14:tracePt t="135288" x="5867400" y="3883025"/>
          <p14:tracePt t="135355" x="5859463" y="3883025"/>
          <p14:tracePt t="135362" x="5851525" y="3890963"/>
          <p14:tracePt t="135378" x="5843588" y="3890963"/>
          <p14:tracePt t="135385" x="5827713" y="3890963"/>
          <p14:tracePt t="135392" x="5803900" y="3898900"/>
          <p14:tracePt t="135400" x="5772150" y="3906838"/>
          <p14:tracePt t="135408" x="5724525" y="3914775"/>
          <p14:tracePt t="135415" x="5708650" y="3914775"/>
          <p14:tracePt t="135423" x="5676900" y="3930650"/>
          <p14:tracePt t="135430" x="5643563" y="3930650"/>
          <p14:tracePt t="135438" x="5611813" y="3948113"/>
          <p14:tracePt t="135445" x="5588000" y="3956050"/>
          <p14:tracePt t="135452" x="5580063" y="3963988"/>
          <p14:tracePt t="135460" x="5572125" y="3963988"/>
          <p14:tracePt t="135475" x="5564188" y="3971925"/>
          <p14:tracePt t="135497" x="5556250" y="3971925"/>
          <p14:tracePt t="135544" x="5556250" y="3979863"/>
          <p14:tracePt t="135558" x="5572125" y="3987800"/>
          <p14:tracePt t="135565" x="5588000" y="3987800"/>
          <p14:tracePt t="135573" x="5611813" y="3995738"/>
          <p14:tracePt t="135580" x="5627688" y="4003675"/>
          <p14:tracePt t="135588" x="5659438" y="4011613"/>
          <p14:tracePt t="135594" x="5684838" y="4011613"/>
          <p14:tracePt t="135603" x="5708650" y="4011613"/>
          <p14:tracePt t="135610" x="5732463" y="4011613"/>
          <p14:tracePt t="135618" x="5748338" y="4019550"/>
          <p14:tracePt t="135625" x="5772150" y="4027488"/>
          <p14:tracePt t="135633" x="5780088" y="4027488"/>
          <p14:tracePt t="135641" x="5795963" y="4027488"/>
          <p14:tracePt t="135647" x="5803900" y="4027488"/>
          <p14:tracePt t="135655" x="5811838" y="4027488"/>
          <p14:tracePt t="135662" x="5827713" y="4027488"/>
          <p14:tracePt t="135670" x="5827713" y="4035425"/>
          <p14:tracePt t="135685" x="5835650" y="4035425"/>
          <p14:tracePt t="135715" x="5843588" y="4035425"/>
          <p14:tracePt t="135722" x="5843588" y="4043363"/>
          <p14:tracePt t="135730" x="5851525" y="4043363"/>
          <p14:tracePt t="135739" x="5859463" y="4043363"/>
          <p14:tracePt t="135752" x="5875338" y="4051300"/>
          <p14:tracePt t="135760" x="5883275" y="4059238"/>
          <p14:tracePt t="135768" x="5891213" y="4067175"/>
          <p14:tracePt t="135775" x="5907088" y="4075113"/>
          <p14:tracePt t="135783" x="5907088" y="4083050"/>
          <p14:tracePt t="135790" x="5922963" y="4083050"/>
          <p14:tracePt t="135797" x="5930900" y="4090988"/>
          <p14:tracePt t="135805" x="5938838" y="4098925"/>
          <p14:tracePt t="135820" x="5946775" y="4098925"/>
          <p14:tracePt t="135828" x="5946775" y="4106863"/>
          <p14:tracePt t="135963" x="5946775" y="4098925"/>
          <p14:tracePt t="135978" x="5954713" y="4090988"/>
          <p14:tracePt t="135985" x="5954713" y="4083050"/>
          <p14:tracePt t="136000" x="5954713" y="4075113"/>
          <p14:tracePt t="136007" x="5962650" y="4075113"/>
          <p14:tracePt t="136022" x="5970588" y="4067175"/>
          <p14:tracePt t="141350" x="5978525" y="4067175"/>
          <p14:tracePt t="141351" x="5986463" y="4067175"/>
          <p14:tracePt t="141356" x="5994400" y="4067175"/>
          <p14:tracePt t="141372" x="6002338" y="4067175"/>
          <p14:tracePt t="141393" x="6010275" y="4075113"/>
          <p14:tracePt t="141400" x="6018213" y="4075113"/>
          <p14:tracePt t="141407" x="6026150" y="4090988"/>
          <p14:tracePt t="141415" x="6051550" y="4098925"/>
          <p14:tracePt t="141423" x="6067425" y="4114800"/>
          <p14:tracePt t="141430" x="6083300" y="4122738"/>
          <p14:tracePt t="141439" x="6107113" y="4138613"/>
          <p14:tracePt t="141445" x="6130925" y="4146550"/>
          <p14:tracePt t="141453" x="6130925" y="4154488"/>
          <p14:tracePt t="141460" x="6138863" y="4162425"/>
          <p14:tracePt t="141468" x="6146800" y="4162425"/>
          <p14:tracePt t="141483" x="6154738" y="4170363"/>
          <p14:tracePt t="141490" x="6162675" y="4170363"/>
          <p14:tracePt t="141498" x="6162675" y="4178300"/>
          <p14:tracePt t="141506" x="6170613" y="4186238"/>
          <p14:tracePt t="141521" x="6178550" y="4194175"/>
          <p14:tracePt t="141528" x="6186488" y="4202113"/>
          <p14:tracePt t="141536" x="6194425" y="4210050"/>
          <p14:tracePt t="141543" x="6202363" y="4217988"/>
          <p14:tracePt t="141550" x="6218238" y="4225925"/>
          <p14:tracePt t="141558" x="6234113" y="4241800"/>
          <p14:tracePt t="141565" x="6242050" y="4249738"/>
          <p14:tracePt t="141573" x="6265863" y="4265613"/>
          <p14:tracePt t="141581" x="6273800" y="4273550"/>
          <p14:tracePt t="141589" x="6289675" y="4281488"/>
          <p14:tracePt t="141595" x="6305550" y="4291013"/>
          <p14:tracePt t="141603" x="6321425" y="4298950"/>
          <p14:tracePt t="141611" x="6329363" y="4314825"/>
          <p14:tracePt t="141618" x="6345238" y="4314825"/>
          <p14:tracePt t="141625" x="6361113" y="4322763"/>
          <p14:tracePt t="141633" x="6369050" y="4330700"/>
          <p14:tracePt t="141640" x="6384925" y="4330700"/>
          <p14:tracePt t="141648" x="6402388" y="4338638"/>
          <p14:tracePt t="141656" x="6410325" y="4346575"/>
          <p14:tracePt t="141662" x="6426200" y="4354513"/>
          <p14:tracePt t="141671" x="6442075" y="4354513"/>
          <p14:tracePt t="141678" x="6465888" y="4362450"/>
          <p14:tracePt t="141686" x="6481763" y="4370388"/>
          <p14:tracePt t="141693" x="6489700" y="4370388"/>
          <p14:tracePt t="141700" x="6505575" y="4378325"/>
          <p14:tracePt t="141708" x="6529388" y="4386263"/>
          <p14:tracePt t="141715" x="6545263" y="4394200"/>
          <p14:tracePt t="141723" x="6553200" y="4394200"/>
          <p14:tracePt t="141730" x="6569075" y="4394200"/>
          <p14:tracePt t="141738" x="6584950" y="4402138"/>
          <p14:tracePt t="141745" x="6592888" y="4402138"/>
          <p14:tracePt t="141760" x="6600825" y="4402138"/>
          <p14:tracePt t="141768" x="6608763" y="4402138"/>
          <p14:tracePt t="141828" x="6616700" y="4402138"/>
          <p14:tracePt t="141865" x="6624638" y="4402138"/>
          <p14:tracePt t="141880" x="6640513" y="4402138"/>
          <p14:tracePt t="141895" x="6664325" y="4402138"/>
          <p14:tracePt t="141903" x="6672263" y="4402138"/>
          <p14:tracePt t="141910" x="6688138" y="4402138"/>
          <p14:tracePt t="141919" x="6711950" y="4402138"/>
          <p14:tracePt t="141925" x="6727825" y="4402138"/>
          <p14:tracePt t="141933" x="6751638" y="4402138"/>
          <p14:tracePt t="141956" x="6784975" y="4410075"/>
          <p14:tracePt t="141963" x="6800850" y="4410075"/>
          <p14:tracePt t="141971" x="6808788" y="4410075"/>
          <p14:tracePt t="141987" x="6824663" y="4410075"/>
          <p14:tracePt t="142008" x="6832600" y="4410075"/>
          <p14:tracePt t="142998" x="6816725" y="4410075"/>
          <p14:tracePt t="143005" x="6808788" y="4418013"/>
          <p14:tracePt t="143013" x="6784975" y="4418013"/>
          <p14:tracePt t="143022" x="6759575" y="4418013"/>
          <p14:tracePt t="143028" x="6735763" y="4418013"/>
          <p14:tracePt t="143036" x="6711950" y="4418013"/>
          <p14:tracePt t="143043" x="6688138" y="4418013"/>
          <p14:tracePt t="143050" x="6656388" y="4418013"/>
          <p14:tracePt t="143058" x="6640513" y="4418013"/>
          <p14:tracePt t="143072" x="6624638" y="4418013"/>
          <p14:tracePt t="143073" x="6608763" y="4418013"/>
          <p14:tracePt t="143080" x="6592888" y="4418013"/>
          <p14:tracePt t="143095" x="6577013" y="4418013"/>
          <p14:tracePt t="143110" x="6569075" y="4410075"/>
          <p14:tracePt t="143125" x="6561138" y="4410075"/>
          <p14:tracePt t="143141" x="6553200" y="4410075"/>
          <p14:tracePt t="143148" x="6545263" y="4410075"/>
          <p14:tracePt t="143433" x="6537325" y="4402138"/>
          <p14:tracePt t="143455" x="6529388" y="4402138"/>
          <p14:tracePt t="143478" x="6521450" y="4394200"/>
          <p14:tracePt t="143508" x="6513513" y="4394200"/>
          <p14:tracePt t="143538" x="6505575" y="4394200"/>
          <p14:tracePt t="143627" x="6497638" y="4394200"/>
          <p14:tracePt t="143665" x="6489700" y="4386263"/>
          <p14:tracePt t="143673" x="6481763" y="4386263"/>
          <p14:tracePt t="143680" x="6473825" y="4370388"/>
          <p14:tracePt t="143690" x="6465888" y="4370388"/>
          <p14:tracePt t="143696" x="6450013" y="4354513"/>
          <p14:tracePt t="143703" x="6434138" y="4346575"/>
          <p14:tracePt t="143710" x="6426200" y="4330700"/>
          <p14:tracePt t="143718" x="6402388" y="4314825"/>
          <p14:tracePt t="143725" x="6384925" y="4306888"/>
          <p14:tracePt t="143733" x="6361113" y="4281488"/>
          <p14:tracePt t="143740" x="6345238" y="4273550"/>
          <p14:tracePt t="143748" x="6313488" y="4249738"/>
          <p14:tracePt t="143755" x="6297613" y="4241800"/>
          <p14:tracePt t="143763" x="6281738" y="4217988"/>
          <p14:tracePt t="143771" x="6265863" y="4210050"/>
          <p14:tracePt t="143778" x="6249988" y="4202113"/>
          <p14:tracePt t="143785" x="6226175" y="4186238"/>
          <p14:tracePt t="143793" x="6218238" y="4178300"/>
          <p14:tracePt t="143801" x="6202363" y="4170363"/>
          <p14:tracePt t="143808" x="6194425" y="4162425"/>
          <p14:tracePt t="143815" x="6186488" y="4154488"/>
          <p14:tracePt t="143823" x="6178550" y="4154488"/>
          <p14:tracePt t="143830" x="6170613" y="4154488"/>
          <p14:tracePt t="143838" x="6170613" y="4146550"/>
          <p14:tracePt t="143868" x="6162675" y="4146550"/>
          <p14:tracePt t="143921" x="6154738" y="4146550"/>
          <p14:tracePt t="143954" x="6146800" y="4154488"/>
          <p14:tracePt t="143973" x="6138863" y="4154488"/>
          <p14:tracePt t="143995" x="6138863" y="4162425"/>
          <p14:tracePt t="144055" x="6138863" y="4170363"/>
          <p14:tracePt t="144408" x="6146800" y="4170363"/>
          <p14:tracePt t="144460" x="6146800" y="4162425"/>
          <p14:tracePt t="144752" x="6146800" y="4146550"/>
          <p14:tracePt t="144761" x="6146800" y="4138613"/>
          <p14:tracePt t="144770" x="6146800" y="4122738"/>
          <p14:tracePt t="144775" x="6146800" y="4114800"/>
          <p14:tracePt t="144786" x="6146800" y="4106863"/>
          <p14:tracePt t="144791" x="6146800" y="4098925"/>
          <p14:tracePt t="144807" x="6146800" y="4090988"/>
          <p14:tracePt t="144822" x="6138863" y="4090988"/>
          <p14:tracePt t="145007" x="6122988" y="4083050"/>
          <p14:tracePt t="145015" x="6107113" y="4083050"/>
          <p14:tracePt t="145023" x="6099175" y="4083050"/>
          <p14:tracePt t="145030" x="6091238" y="4083050"/>
          <p14:tracePt t="145038" x="6075363" y="4083050"/>
          <p14:tracePt t="145045" x="6059488" y="4083050"/>
          <p14:tracePt t="145053" x="6051550" y="4083050"/>
          <p14:tracePt t="145060" x="6043613" y="4083050"/>
          <p14:tracePt t="145068" x="6026150" y="4083050"/>
          <p14:tracePt t="145075" x="6018213" y="4083050"/>
          <p14:tracePt t="145083" x="6010275" y="4083050"/>
          <p14:tracePt t="145090" x="6002338" y="4083050"/>
          <p14:tracePt t="145098" x="5986463" y="4083050"/>
          <p14:tracePt t="145105" x="5970588" y="4083050"/>
          <p14:tracePt t="145113" x="5954713" y="4083050"/>
          <p14:tracePt t="145120" x="5946775" y="4090988"/>
          <p14:tracePt t="145128" x="5938838" y="4090988"/>
          <p14:tracePt t="145136" x="5930900" y="4090988"/>
          <p14:tracePt t="145143" x="5930900" y="4098925"/>
          <p14:tracePt t="145158" x="5922963" y="4098925"/>
          <p14:tracePt t="149412" x="0" y="0"/>
        </p14:tracePtLst>
      </p14:laserTraceLst>
    </p:ext>
    <p:ext uri="{E180D4A7-C9FB-4DFB-919C-405C955672EB}">
      <p14:showEvtLst xmlns:p14="http://schemas.microsoft.com/office/powerpoint/2010/main">
        <p14:playEvt time="215" objId="4"/>
        <p14:stopEvt time="148547" objId="4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7D4080-7855-42BE-9215-9E76841DAF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75BEB2C-C521-41D8-9DD4-80E866FDAC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081" y="0"/>
            <a:ext cx="9160162" cy="6858000"/>
          </a:xfrm>
          <a:prstGeom prst="rect">
            <a:avLst/>
          </a:prstGeom>
        </p:spPr>
      </p:pic>
      <p:pic>
        <p:nvPicPr>
          <p:cNvPr id="30" name="mm6s16">
            <a:hlinkClick r:id="" action="ppaction://media"/>
            <a:extLst>
              <a:ext uri="{FF2B5EF4-FFF2-40B4-BE49-F238E27FC236}">
                <a16:creationId xmlns:a16="http://schemas.microsoft.com/office/drawing/2014/main" id="{7B90AC97-7022-41E1-BBA1-2A9237E0EE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35660" y="494121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83" name="Freihand 82">
                <a:extLst>
                  <a:ext uri="{FF2B5EF4-FFF2-40B4-BE49-F238E27FC236}">
                    <a16:creationId xmlns:a16="http://schemas.microsoft.com/office/drawing/2014/main" id="{4D0DB98C-3596-44D9-B5C9-42883FBE28E0}"/>
                  </a:ext>
                </a:extLst>
              </p14:cNvPr>
              <p14:cNvContentPartPr/>
              <p14:nvPr/>
            </p14:nvContentPartPr>
            <p14:xfrm>
              <a:off x="6286570" y="2348850"/>
              <a:ext cx="2678040" cy="1279800"/>
            </p14:xfrm>
          </p:contentPart>
        </mc:Choice>
        <mc:Fallback>
          <p:pic>
            <p:nvPicPr>
              <p:cNvPr id="83" name="Freihand 82">
                <a:extLst>
                  <a:ext uri="{FF2B5EF4-FFF2-40B4-BE49-F238E27FC236}">
                    <a16:creationId xmlns:a16="http://schemas.microsoft.com/office/drawing/2014/main" id="{4D0DB98C-3596-44D9-B5C9-42883FBE28E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268930" y="2330845"/>
                <a:ext cx="2713680" cy="131545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61410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7678"/>
    </mc:Choice>
    <mc:Fallback>
      <p:transition spd="slow" advTm="267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01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4332" x="7254875" y="3278188"/>
          <p14:tracePt t="34486" x="7254875" y="3270250"/>
          <p14:tracePt t="34502" x="7262813" y="3262313"/>
          <p14:tracePt t="34509" x="7262813" y="3252788"/>
          <p14:tracePt t="34516" x="7262813" y="3244850"/>
          <p14:tracePt t="34525" x="7262813" y="3236913"/>
          <p14:tracePt t="34532" x="7262813" y="3228975"/>
          <p14:tracePt t="34539" x="7262813" y="3221038"/>
          <p14:tracePt t="34547" x="7262813" y="3213100"/>
          <p14:tracePt t="34565" x="7262813" y="3205163"/>
          <p14:tracePt t="34569" x="7262813" y="3197225"/>
          <p14:tracePt t="34577" x="7262813" y="3189288"/>
          <p14:tracePt t="34584" x="7262813" y="3181350"/>
          <p14:tracePt t="34592" x="7262813" y="3173413"/>
          <p14:tracePt t="34600" x="7262813" y="3157538"/>
          <p14:tracePt t="34608" x="7270750" y="3157538"/>
          <p14:tracePt t="34615" x="7270750" y="3149600"/>
          <p14:tracePt t="34623" x="7270750" y="3133725"/>
          <p14:tracePt t="34637" x="7270750" y="3125788"/>
          <p14:tracePt t="34644" x="7270750" y="3117850"/>
          <p14:tracePt t="34660" x="7270750" y="3109913"/>
          <p14:tracePt t="34667" x="7270750" y="3101975"/>
          <p14:tracePt t="34682" x="7270750" y="3094038"/>
          <p14:tracePt t="34712" x="7270750" y="3086100"/>
          <p14:tracePt t="34771" x="7270750" y="3078163"/>
          <p14:tracePt t="34824" x="7270750" y="3070225"/>
          <p14:tracePt t="34951" x="7278688" y="3078163"/>
          <p14:tracePt t="34959" x="7278688" y="3094038"/>
          <p14:tracePt t="34967" x="7278688" y="3109913"/>
          <p14:tracePt t="34974" x="7278688" y="3125788"/>
          <p14:tracePt t="34982" x="7278688" y="3141663"/>
          <p14:tracePt t="34989" x="7278688" y="3157538"/>
          <p14:tracePt t="34997" x="7278688" y="3173413"/>
          <p14:tracePt t="35005" x="7278688" y="3181350"/>
          <p14:tracePt t="35012" x="7278688" y="3205163"/>
          <p14:tracePt t="35019" x="7278688" y="3213100"/>
          <p14:tracePt t="35027" x="7278688" y="3221038"/>
          <p14:tracePt t="35034" x="7278688" y="3236913"/>
          <p14:tracePt t="35042" x="7278688" y="3244850"/>
          <p14:tracePt t="35064" x="7278688" y="3252788"/>
          <p14:tracePt t="35176" x="7278688" y="3244850"/>
          <p14:tracePt t="35184" x="7278688" y="3228975"/>
          <p14:tracePt t="35192" x="7278688" y="3205163"/>
          <p14:tracePt t="35199" x="7278688" y="3181350"/>
          <p14:tracePt t="35207" x="7278688" y="3173413"/>
          <p14:tracePt t="35215" x="7278688" y="3157538"/>
          <p14:tracePt t="35222" x="7278688" y="3133725"/>
          <p14:tracePt t="35230" x="7278688" y="3117850"/>
          <p14:tracePt t="35238" x="7278688" y="3101975"/>
          <p14:tracePt t="35245" x="7278688" y="3086100"/>
          <p14:tracePt t="35252" x="7278688" y="3078163"/>
          <p14:tracePt t="35259" x="7278688" y="3054350"/>
          <p14:tracePt t="35274" x="7278688" y="3038475"/>
          <p14:tracePt t="35281" x="7278688" y="3030538"/>
          <p14:tracePt t="35289" x="7278688" y="3014663"/>
          <p14:tracePt t="35304" x="7278688" y="3006725"/>
          <p14:tracePt t="35319" x="7278688" y="2998788"/>
          <p14:tracePt t="37651" x="7278688" y="2990850"/>
          <p14:tracePt t="37659" x="7278688" y="2974975"/>
          <p14:tracePt t="37668" x="7270750" y="2959100"/>
          <p14:tracePt t="37674" x="7239000" y="2927350"/>
          <p14:tracePt t="37681" x="7199313" y="2886075"/>
          <p14:tracePt t="37690" x="7143750" y="2838450"/>
          <p14:tracePt t="37697" x="7078663" y="2798763"/>
          <p14:tracePt t="37704" x="6999288" y="2735263"/>
          <p14:tracePt t="37712" x="6911975" y="2671763"/>
          <p14:tracePt t="37719" x="6808788" y="2608263"/>
          <p14:tracePt t="37727" x="6680200" y="2527300"/>
          <p14:tracePt t="37734" x="6537325" y="2455863"/>
          <p14:tracePt t="37742" x="6402388" y="2400300"/>
          <p14:tracePt t="37749" x="6234113" y="2328863"/>
          <p14:tracePt t="37757" x="6138863" y="2289175"/>
          <p14:tracePt t="37764" x="6043613" y="2249488"/>
          <p14:tracePt t="37772" x="5938838" y="2208213"/>
          <p14:tracePt t="37780" x="5867400" y="2176463"/>
          <p14:tracePt t="37787" x="5803900" y="2152650"/>
          <p14:tracePt t="37794" x="5748338" y="2136775"/>
          <p14:tracePt t="37802" x="5716588" y="2120900"/>
          <p14:tracePt t="37810" x="5676900" y="2112963"/>
          <p14:tracePt t="37817" x="5651500" y="2105025"/>
          <p14:tracePt t="37824" x="5635625" y="2089150"/>
          <p14:tracePt t="37832" x="5619750" y="2089150"/>
          <p14:tracePt t="37839" x="5611813" y="2089150"/>
          <p14:tracePt t="37846" x="5603875" y="2089150"/>
          <p14:tracePt t="37854" x="5595938" y="2081213"/>
          <p14:tracePt t="37869" x="5588000" y="2081213"/>
          <p14:tracePt t="37877" x="5572125" y="2081213"/>
          <p14:tracePt t="37894" x="5564188" y="2073275"/>
          <p14:tracePt t="37899" x="5556250" y="2073275"/>
          <p14:tracePt t="37907" x="5540375" y="2065338"/>
          <p14:tracePt t="37914" x="5516563" y="2057400"/>
          <p14:tracePt t="37921" x="5492750" y="2041525"/>
          <p14:tracePt t="37929" x="5468938" y="2033588"/>
          <p14:tracePt t="37936" x="5437188" y="2009775"/>
          <p14:tracePt t="37944" x="5405438" y="1985963"/>
          <p14:tracePt t="37952" x="5365750" y="1962150"/>
          <p14:tracePt t="37960" x="5334000" y="1930400"/>
          <p14:tracePt t="37967" x="5292725" y="1898650"/>
          <p14:tracePt t="37974" x="5245100" y="1865313"/>
          <p14:tracePt t="37981" x="5205413" y="1825625"/>
          <p14:tracePt t="37989" x="5141913" y="1785938"/>
          <p14:tracePt t="37997" x="5110163" y="1762125"/>
          <p14:tracePt t="38004" x="5078413" y="1730375"/>
          <p14:tracePt t="38012" x="5030788" y="1690688"/>
          <p14:tracePt t="38019" x="4999038" y="1658938"/>
          <p14:tracePt t="38026" x="4975225" y="1635125"/>
          <p14:tracePt t="38034" x="4951413" y="1611313"/>
          <p14:tracePt t="38043" x="4933950" y="1595438"/>
          <p14:tracePt t="38049" x="4910138" y="1571625"/>
          <p14:tracePt t="38057" x="4902200" y="1563688"/>
          <p14:tracePt t="38064" x="4886325" y="1547813"/>
          <p14:tracePt t="38072" x="4870450" y="1530350"/>
          <p14:tracePt t="38079" x="4846638" y="1514475"/>
          <p14:tracePt t="38087" x="4838700" y="1498600"/>
          <p14:tracePt t="38094" x="4822825" y="1490663"/>
          <p14:tracePt t="38102" x="4806950" y="1474788"/>
          <p14:tracePt t="38109" x="4799013" y="1474788"/>
          <p14:tracePt t="38117" x="4775200" y="1458913"/>
          <p14:tracePt t="38124" x="4767263" y="1450975"/>
          <p14:tracePt t="38131" x="4759325" y="1443038"/>
          <p14:tracePt t="38139" x="4751388" y="1435100"/>
          <p14:tracePt t="38147" x="4743450" y="1435100"/>
          <p14:tracePt t="38154" x="4735513" y="1427163"/>
          <p14:tracePt t="38169" x="4727575" y="1419225"/>
          <p14:tracePt t="38176" x="4719638" y="1419225"/>
          <p14:tracePt t="38184" x="4719638" y="1403350"/>
          <p14:tracePt t="38193" x="4711700" y="1403350"/>
          <p14:tracePt t="38207" x="4703763" y="1395413"/>
          <p14:tracePt t="38357" x="4711700" y="1395413"/>
          <p14:tracePt t="38364" x="4735513" y="1395413"/>
          <p14:tracePt t="38372" x="4767263" y="1395413"/>
          <p14:tracePt t="38379" x="4806950" y="1403350"/>
          <p14:tracePt t="38387" x="4838700" y="1403350"/>
          <p14:tracePt t="38394" x="4886325" y="1411288"/>
          <p14:tracePt t="38402" x="4943475" y="1411288"/>
          <p14:tracePt t="38409" x="4999038" y="1419225"/>
          <p14:tracePt t="38417" x="5046663" y="1427163"/>
          <p14:tracePt t="38424" x="5094288" y="1435100"/>
          <p14:tracePt t="38431" x="5126038" y="1435100"/>
          <p14:tracePt t="38439" x="5165725" y="1443038"/>
          <p14:tracePt t="38446" x="5197475" y="1443038"/>
          <p14:tracePt t="38454" x="5221288" y="1443038"/>
          <p14:tracePt t="38462" x="5237163" y="1443038"/>
          <p14:tracePt t="38476" x="5253038" y="1443038"/>
          <p14:tracePt t="38493" x="5260975" y="1443038"/>
          <p14:tracePt t="38581" x="5253038" y="1435100"/>
          <p14:tracePt t="38589" x="5229225" y="1435100"/>
          <p14:tracePt t="38597" x="5205413" y="1427163"/>
          <p14:tracePt t="38604" x="5173663" y="1419225"/>
          <p14:tracePt t="38612" x="5126038" y="1411288"/>
          <p14:tracePt t="38619" x="5062538" y="1403350"/>
          <p14:tracePt t="38627" x="5006975" y="1403350"/>
          <p14:tracePt t="38634" x="4951413" y="1395413"/>
          <p14:tracePt t="38642" x="4878388" y="1395413"/>
          <p14:tracePt t="38649" x="4814888" y="1395413"/>
          <p14:tracePt t="38657" x="4751388" y="1395413"/>
          <p14:tracePt t="38664" x="4719638" y="1395413"/>
          <p14:tracePt t="38672" x="4695825" y="1395413"/>
          <p14:tracePt t="38679" x="4687888" y="1395413"/>
          <p14:tracePt t="38702" x="4679950" y="1395413"/>
          <p14:tracePt t="39121" x="4687888" y="1395413"/>
          <p14:tracePt t="39129" x="4695825" y="1395413"/>
          <p14:tracePt t="39152" x="4695825" y="1403350"/>
          <p14:tracePt t="39158" x="4703763" y="1403350"/>
          <p14:tracePt t="39174" x="4711700" y="1403350"/>
          <p14:tracePt t="39189" x="4719638" y="1403350"/>
          <p14:tracePt t="39197" x="4727575" y="1411288"/>
          <p14:tracePt t="39204" x="4735513" y="1411288"/>
          <p14:tracePt t="39219" x="4743450" y="1411288"/>
          <p14:tracePt t="39235" x="4751388" y="1419225"/>
          <p14:tracePt t="39242" x="4759325" y="1419225"/>
          <p14:tracePt t="39250" x="4759325" y="1427163"/>
          <p14:tracePt t="39259" x="4767263" y="1427163"/>
          <p14:tracePt t="39272" x="4775200" y="1427163"/>
          <p14:tracePt t="39286" x="4783138" y="1427163"/>
          <p14:tracePt t="39295" x="4783138" y="1435100"/>
          <p14:tracePt t="39301" x="4791075" y="1435100"/>
          <p14:tracePt t="41094" x="4791075" y="1427163"/>
          <p14:tracePt t="41101" x="4791075" y="1419225"/>
          <p14:tracePt t="41141" x="4791075" y="1411288"/>
          <p14:tracePt t="41192" x="4791075" y="1403350"/>
          <p14:tracePt t="44847" x="4751388" y="1450975"/>
          <p14:tracePt t="44848" x="4735513" y="1466850"/>
          <p14:tracePt t="44851" x="4727575" y="1474788"/>
          <p14:tracePt t="44852" x="4719638" y="1474788"/>
          <p14:tracePt t="44859" x="4711700" y="1490663"/>
          <p14:tracePt t="44867" x="4695825" y="1490663"/>
          <p14:tracePt t="44874" x="4687888" y="1506538"/>
          <p14:tracePt t="44883" x="4679950" y="1514475"/>
          <p14:tracePt t="44891" x="4656138" y="1522413"/>
          <p14:tracePt t="44898" x="4640263" y="1530350"/>
          <p14:tracePt t="44905" x="4616450" y="1538288"/>
          <p14:tracePt t="44912" x="4592638" y="1555750"/>
          <p14:tracePt t="44919" x="4551363" y="1571625"/>
          <p14:tracePt t="44927" x="4519613" y="1571625"/>
          <p14:tracePt t="44934" x="4479925" y="1587500"/>
          <p14:tracePt t="44942" x="4448175" y="1603375"/>
          <p14:tracePt t="44949" x="4424363" y="1619250"/>
          <p14:tracePt t="44957" x="4384675" y="1635125"/>
          <p14:tracePt t="44964" x="4368800" y="1643063"/>
          <p14:tracePt t="44972" x="4344988" y="1658938"/>
          <p14:tracePt t="44979" x="4313238" y="1666875"/>
          <p14:tracePt t="44988" x="4297363" y="1682750"/>
          <p14:tracePt t="44994" x="4289425" y="1682750"/>
          <p14:tracePt t="45002" x="4257675" y="1698625"/>
          <p14:tracePt t="45009" x="4233863" y="1714500"/>
          <p14:tracePt t="45016" x="4210050" y="1722438"/>
          <p14:tracePt t="45024" x="4160838" y="1738313"/>
          <p14:tracePt t="45032" x="4144963" y="1746250"/>
          <p14:tracePt t="45040" x="4105275" y="1770063"/>
          <p14:tracePt t="45047" x="4065588" y="1778000"/>
          <p14:tracePt t="45054" x="4017963" y="1793875"/>
          <p14:tracePt t="45062" x="3978275" y="1809750"/>
          <p14:tracePt t="45069" x="3930650" y="1833563"/>
          <p14:tracePt t="45077" x="3875088" y="1849438"/>
          <p14:tracePt t="45084" x="3833813" y="1857375"/>
          <p14:tracePt t="45092" x="3786188" y="1873250"/>
          <p14:tracePt t="45099" x="3746500" y="1881188"/>
          <p14:tracePt t="45108" x="3690938" y="1906588"/>
          <p14:tracePt t="45114" x="3635375" y="1922463"/>
          <p14:tracePt t="45122" x="3587750" y="1946275"/>
          <p14:tracePt t="45129" x="3540125" y="1962150"/>
          <p14:tracePt t="45137" x="3492500" y="1978025"/>
          <p14:tracePt t="45144" x="3443288" y="2001838"/>
          <p14:tracePt t="45152" x="3395663" y="2025650"/>
          <p14:tracePt t="45159" x="3355975" y="2049463"/>
          <p14:tracePt t="45167" x="3316288" y="2065338"/>
          <p14:tracePt t="45174" x="3300413" y="2073275"/>
          <p14:tracePt t="45181" x="3268663" y="2097088"/>
          <p14:tracePt t="45190" x="3228975" y="2112963"/>
          <p14:tracePt t="45197" x="3189288" y="2136775"/>
          <p14:tracePt t="45204" x="3141663" y="2160588"/>
          <p14:tracePt t="45212" x="3100388" y="2192338"/>
          <p14:tracePt t="45220" x="3068638" y="2208213"/>
          <p14:tracePt t="45227" x="3028950" y="2233613"/>
          <p14:tracePt t="45234" x="2981325" y="2265363"/>
          <p14:tracePt t="45242" x="2949575" y="2281238"/>
          <p14:tracePt t="45249" x="2901950" y="2312988"/>
          <p14:tracePt t="45257" x="2862263" y="2336800"/>
          <p14:tracePt t="45264" x="2822575" y="2368550"/>
          <p14:tracePt t="45272" x="2782888" y="2392363"/>
          <p14:tracePt t="45279" x="2759075" y="2408238"/>
          <p14:tracePt t="45289" x="2725738" y="2432050"/>
          <p14:tracePt t="45295" x="2701925" y="2447925"/>
          <p14:tracePt t="45303" x="2693988" y="2455863"/>
          <p14:tracePt t="45309" x="2686050" y="2455863"/>
          <p14:tracePt t="45317" x="2686050" y="2463800"/>
          <p14:tracePt t="45324" x="2678113" y="2463800"/>
          <p14:tracePt t="45332" x="2670175" y="2471738"/>
          <p14:tracePt t="45339" x="2662238" y="2479675"/>
          <p14:tracePt t="45347" x="2654300" y="2487613"/>
          <p14:tracePt t="45355" x="2638425" y="2495550"/>
          <p14:tracePt t="45362" x="2622550" y="2511425"/>
          <p14:tracePt t="45370" x="2614613" y="2519363"/>
          <p14:tracePt t="45377" x="2590800" y="2535238"/>
          <p14:tracePt t="45384" x="2566988" y="2551113"/>
          <p14:tracePt t="45392" x="2551113" y="2576513"/>
          <p14:tracePt t="45399" x="2519363" y="2592388"/>
          <p14:tracePt t="45407" x="2495550" y="2608263"/>
          <p14:tracePt t="45414" x="2471738" y="2624138"/>
          <p14:tracePt t="45422" x="2447925" y="2647950"/>
          <p14:tracePt t="45429" x="2432050" y="2655888"/>
          <p14:tracePt t="45437" x="2416175" y="2679700"/>
          <p14:tracePt t="45445" x="2400300" y="2687638"/>
          <p14:tracePt t="45451" x="2366963" y="2711450"/>
          <p14:tracePt t="45459" x="2343150" y="2727325"/>
          <p14:tracePt t="45467" x="2311400" y="2751138"/>
          <p14:tracePt t="45474" x="2295525" y="2759075"/>
          <p14:tracePt t="45482" x="2271713" y="2790825"/>
          <p14:tracePt t="45489" x="2232025" y="2814638"/>
          <p14:tracePt t="45497" x="2192338" y="2846388"/>
          <p14:tracePt t="45505" x="2168525" y="2870200"/>
          <p14:tracePt t="45512" x="2136775" y="2901950"/>
          <p14:tracePt t="45520" x="2120900" y="2919413"/>
          <p14:tracePt t="45527" x="2089150" y="2943225"/>
          <p14:tracePt t="45534" x="2065338" y="2967038"/>
          <p14:tracePt t="45542" x="2041525" y="2998788"/>
          <p14:tracePt t="45549" x="2025650" y="3014663"/>
          <p14:tracePt t="45557" x="2000250" y="3030538"/>
          <p14:tracePt t="45564" x="1992313" y="3046413"/>
          <p14:tracePt t="45575" x="1976438" y="3062288"/>
          <p14:tracePt t="45579" x="1968500" y="3062288"/>
          <p14:tracePt t="45587" x="1960563" y="3078163"/>
          <p14:tracePt t="45594" x="1952625" y="3086100"/>
          <p14:tracePt t="45602" x="1944688" y="3094038"/>
          <p14:tracePt t="45609" x="1936750" y="3094038"/>
          <p14:tracePt t="45617" x="1936750" y="3101975"/>
          <p14:tracePt t="45633" x="1936750" y="3109913"/>
          <p14:tracePt t="45642" x="1928813" y="3117850"/>
          <p14:tracePt t="45654" x="1920875" y="3117850"/>
          <p14:tracePt t="45662" x="1912938" y="3125788"/>
          <p14:tracePt t="45684" x="1912938" y="3133725"/>
          <p14:tracePt t="45692" x="1905000" y="3133725"/>
          <p14:tracePt t="45781" x="1905000" y="3141663"/>
          <p14:tracePt t="45790" x="1905000" y="3149600"/>
          <p14:tracePt t="45798" x="1897063" y="3149600"/>
          <p14:tracePt t="45812" x="1897063" y="3157538"/>
          <p14:tracePt t="45820" x="1889125" y="3157538"/>
          <p14:tracePt t="45827" x="1889125" y="3165475"/>
          <p14:tracePt t="45835" x="1881188" y="3165475"/>
          <p14:tracePt t="45842" x="1881188" y="3173413"/>
          <p14:tracePt t="45849" x="1873250" y="3173413"/>
          <p14:tracePt t="45857" x="1873250" y="3181350"/>
          <p14:tracePt t="45873" x="1873250" y="3189288"/>
          <p14:tracePt t="45879" x="1857375" y="3197225"/>
          <p14:tracePt t="45894" x="1849438" y="3205163"/>
          <p14:tracePt t="45906" x="1841500" y="3213100"/>
          <p14:tracePt t="45910" x="1833563" y="3213100"/>
          <p14:tracePt t="45917" x="1833563" y="3221038"/>
          <p14:tracePt t="45924" x="1825625" y="3221038"/>
          <p14:tracePt t="45940" x="1825625" y="3228975"/>
          <p14:tracePt t="45954" x="1817688" y="3228975"/>
          <p14:tracePt t="46023" x="1809750" y="3228975"/>
          <p14:tracePt t="46044" x="1801813" y="3228975"/>
          <p14:tracePt t="46817" x="1801813" y="3236913"/>
          <p14:tracePt t="46892" x="1801813" y="3244850"/>
          <p14:tracePt t="47304" x="1809750" y="3244850"/>
          <p14:tracePt t="47313" x="1825625" y="3244850"/>
          <p14:tracePt t="47321" x="1833563" y="3244850"/>
          <p14:tracePt t="47329" x="1841500" y="3244850"/>
          <p14:tracePt t="47338" x="1849438" y="3244850"/>
          <p14:tracePt t="47342" x="1857375" y="3244850"/>
          <p14:tracePt t="47359" x="1865313" y="3244850"/>
          <p14:tracePt t="47417" x="1873250" y="3244850"/>
          <p14:tracePt t="48774" x="1881188" y="3244850"/>
          <p14:tracePt t="48790" x="1889125" y="3244850"/>
          <p14:tracePt t="48806" x="1905000" y="3244850"/>
          <p14:tracePt t="48812" x="1912938" y="3244850"/>
          <p14:tracePt t="48821" x="1928813" y="3244850"/>
          <p14:tracePt t="48827" x="1944688" y="3252788"/>
          <p14:tracePt t="48836" x="1960563" y="3252788"/>
          <p14:tracePt t="48842" x="1968500" y="3252788"/>
          <p14:tracePt t="48850" x="1976438" y="3252788"/>
          <p14:tracePt t="48857" x="1984375" y="3252788"/>
          <p14:tracePt t="48864" x="2000250" y="3252788"/>
          <p14:tracePt t="48871" x="2008188" y="3252788"/>
          <p14:tracePt t="48879" x="2017713" y="3252788"/>
          <p14:tracePt t="48903" x="2057400" y="3252788"/>
          <p14:tracePt t="48909" x="2065338" y="3252788"/>
          <p14:tracePt t="48917" x="2073275" y="3252788"/>
          <p14:tracePt t="48924" x="2081213" y="3252788"/>
          <p14:tracePt t="48932" x="2089150" y="3252788"/>
          <p14:tracePt t="48939" x="2097088" y="3252788"/>
          <p14:tracePt t="48954" x="2105025" y="3252788"/>
          <p14:tracePt t="48962" x="2112963" y="3252788"/>
          <p14:tracePt t="48970" x="2120900" y="3252788"/>
          <p14:tracePt t="48985" x="2128838" y="3252788"/>
          <p14:tracePt t="49006" x="2136775" y="3252788"/>
          <p14:tracePt t="49014" x="2136775" y="3262313"/>
          <p14:tracePt t="49022" x="2144713" y="3262313"/>
          <p14:tracePt t="49037" x="2144713" y="3270250"/>
          <p14:tracePt t="49044" x="2152650" y="3270250"/>
          <p14:tracePt t="49052" x="2152650" y="3278188"/>
          <p14:tracePt t="49068" x="2160588" y="3278188"/>
          <p14:tracePt t="49082" x="2168525" y="3286125"/>
          <p14:tracePt t="49097" x="2176463" y="3286125"/>
          <p14:tracePt t="49112" x="2176463" y="3294063"/>
          <p14:tracePt t="49120" x="2184400" y="3294063"/>
          <p14:tracePt t="49134" x="2184400" y="3302000"/>
          <p14:tracePt t="49142" x="2192338" y="3302000"/>
          <p14:tracePt t="49156" x="2192338" y="3309938"/>
          <p14:tracePt t="49164" x="2200275" y="3317875"/>
          <p14:tracePt t="49172" x="2208213" y="3325813"/>
          <p14:tracePt t="49179" x="2208213" y="3333750"/>
          <p14:tracePt t="49187" x="2208213" y="3341688"/>
          <p14:tracePt t="49202" x="2208213" y="3349625"/>
          <p14:tracePt t="49209" x="2216150" y="3349625"/>
          <p14:tracePt t="49217" x="2216150" y="3357563"/>
          <p14:tracePt t="49224" x="2216150" y="3365500"/>
          <p14:tracePt t="49232" x="2216150" y="3373438"/>
          <p14:tracePt t="49239" x="2224088" y="3373438"/>
          <p14:tracePt t="49254" x="2224088" y="3381375"/>
          <p14:tracePt t="49262" x="2232025" y="3381375"/>
          <p14:tracePt t="49270" x="2232025" y="3389313"/>
          <p14:tracePt t="49277" x="2239963" y="3389313"/>
          <p14:tracePt t="49284" x="2239963" y="3397250"/>
          <p14:tracePt t="49306" x="2247900" y="3405188"/>
          <p14:tracePt t="49322" x="2247900" y="3413125"/>
          <p14:tracePt t="49329" x="2255838" y="3413125"/>
          <p14:tracePt t="49337" x="2255838" y="3421063"/>
          <p14:tracePt t="49352" x="2263775" y="3421063"/>
          <p14:tracePt t="49359" x="2263775" y="3429000"/>
          <p14:tracePt t="49367" x="2271713" y="3429000"/>
          <p14:tracePt t="49389" x="2279650" y="3429000"/>
          <p14:tracePt t="49404" x="2279650" y="3436938"/>
          <p14:tracePt t="49437" x="2287588" y="3436938"/>
          <p14:tracePt t="49517" x="2295525" y="3436938"/>
          <p14:tracePt t="49554" x="2303463" y="3436938"/>
          <p14:tracePt t="49689" x="2311400" y="3436938"/>
          <p14:tracePt t="49816" x="2319338" y="3436938"/>
          <p14:tracePt t="50132" x="2327275" y="3436938"/>
          <p14:tracePt t="50627" x="2335213" y="3436938"/>
          <p14:tracePt t="50657" x="2343150" y="3436938"/>
          <p14:tracePt t="50672" x="2351088" y="3429000"/>
          <p14:tracePt t="50679" x="2359025" y="3429000"/>
          <p14:tracePt t="50686" x="2366963" y="3429000"/>
          <p14:tracePt t="50694" x="2374900" y="3421063"/>
          <p14:tracePt t="50709" x="2392363" y="3421063"/>
          <p14:tracePt t="50717" x="2392363" y="3413125"/>
          <p14:tracePt t="50724" x="2408238" y="3405188"/>
          <p14:tracePt t="50739" x="2416175" y="3405188"/>
          <p14:tracePt t="50746" x="2424113" y="3405188"/>
          <p14:tracePt t="50754" x="2424113" y="3397250"/>
          <p14:tracePt t="50761" x="2432050" y="3397250"/>
          <p14:tracePt t="50769" x="2439988" y="3397250"/>
          <p14:tracePt t="50776" x="2447925" y="3397250"/>
          <p14:tracePt t="50785" x="2447925" y="3389313"/>
          <p14:tracePt t="50791" x="2455863" y="3389313"/>
          <p14:tracePt t="50799" x="2463800" y="3389313"/>
          <p14:tracePt t="50806" x="2463800" y="3381375"/>
          <p14:tracePt t="50814" x="2471738" y="3373438"/>
          <p14:tracePt t="50822" x="2479675" y="3373438"/>
          <p14:tracePt t="50837" x="2487613" y="3365500"/>
          <p14:tracePt t="50844" x="2495550" y="3365500"/>
          <p14:tracePt t="50860" x="2503488" y="3365500"/>
          <p14:tracePt t="50868" x="2503488" y="3357563"/>
          <p14:tracePt t="50901" x="2511425" y="3357563"/>
          <p14:tracePt t="51288" x="2519363" y="3357563"/>
          <p14:tracePt t="51309" x="2519363" y="3349625"/>
          <p14:tracePt t="51317" x="2527300" y="3349625"/>
          <p14:tracePt t="51339" x="2527300" y="3341688"/>
          <p14:tracePt t="51422" x="2535238" y="3341688"/>
          <p14:tracePt t="51625" x="2535238" y="3333750"/>
          <p14:tracePt t="51631" x="2543175" y="3333750"/>
          <p14:tracePt t="51661" x="2551113" y="3333750"/>
          <p14:tracePt t="51670" x="2551113" y="3325813"/>
          <p14:tracePt t="51676" x="2559050" y="3325813"/>
          <p14:tracePt t="51691" x="2566988" y="3325813"/>
          <p14:tracePt t="51700" x="2566988" y="3317875"/>
          <p14:tracePt t="51707" x="2574925" y="3317875"/>
          <p14:tracePt t="51715" x="2590800" y="3309938"/>
          <p14:tracePt t="51721" x="2606675" y="3309938"/>
          <p14:tracePt t="51729" x="2614613" y="3309938"/>
          <p14:tracePt t="51736" x="2630488" y="3309938"/>
          <p14:tracePt t="51744" x="2646363" y="3309938"/>
          <p14:tracePt t="51752" x="2662238" y="3309938"/>
          <p14:tracePt t="51759" x="2693988" y="3309938"/>
          <p14:tracePt t="51768" x="2717800" y="3309938"/>
          <p14:tracePt t="51774" x="2741613" y="3309938"/>
          <p14:tracePt t="51782" x="2782888" y="3309938"/>
          <p14:tracePt t="51789" x="2838450" y="3309938"/>
          <p14:tracePt t="51796" x="2862263" y="3309938"/>
          <p14:tracePt t="51804" x="2901950" y="3309938"/>
          <p14:tracePt t="51811" x="2949575" y="3309938"/>
          <p14:tracePt t="51819" x="2989263" y="3309938"/>
          <p14:tracePt t="51827" x="3013075" y="3309938"/>
          <p14:tracePt t="51834" x="3044825" y="3309938"/>
          <p14:tracePt t="51841" x="3076575" y="3309938"/>
          <p14:tracePt t="51850" x="3141663" y="3309938"/>
          <p14:tracePt t="51856" x="3165475" y="3309938"/>
          <p14:tracePt t="51865" x="3181350" y="3309938"/>
          <p14:tracePt t="51871" x="3197225" y="3309938"/>
          <p14:tracePt t="51879" x="3221038" y="3309938"/>
          <p14:tracePt t="51886" x="3236913" y="3309938"/>
          <p14:tracePt t="51899" x="3260725" y="3309938"/>
          <p14:tracePt t="51901" x="3276600" y="3309938"/>
          <p14:tracePt t="51910" x="3300413" y="3309938"/>
          <p14:tracePt t="51918" x="3316288" y="3309938"/>
          <p14:tracePt t="51924" x="3332163" y="3309938"/>
          <p14:tracePt t="51934" x="3355975" y="3309938"/>
          <p14:tracePt t="51939" x="3371850" y="3309938"/>
          <p14:tracePt t="51948" x="3387725" y="3309938"/>
          <p14:tracePt t="51954" x="3411538" y="3309938"/>
          <p14:tracePt t="51961" x="3435350" y="3309938"/>
          <p14:tracePt t="51970" x="3443288" y="3309938"/>
          <p14:tracePt t="51978" x="3467100" y="3302000"/>
          <p14:tracePt t="51985" x="3484563" y="3302000"/>
          <p14:tracePt t="51993" x="3508375" y="3302000"/>
          <p14:tracePt t="52000" x="3524250" y="3302000"/>
          <p14:tracePt t="52006" x="3540125" y="3302000"/>
          <p14:tracePt t="52016" x="3556000" y="3302000"/>
          <p14:tracePt t="52022" x="3579813" y="3294063"/>
          <p14:tracePt t="52029" x="3603625" y="3294063"/>
          <p14:tracePt t="52036" x="3627438" y="3294063"/>
          <p14:tracePt t="52045" x="3651250" y="3294063"/>
          <p14:tracePt t="52053" x="3667125" y="3294063"/>
          <p14:tracePt t="52059" x="3690938" y="3286125"/>
          <p14:tracePt t="52069" x="3706813" y="3286125"/>
          <p14:tracePt t="52077" x="3722688" y="3286125"/>
          <p14:tracePt t="52082" x="3746500" y="3286125"/>
          <p14:tracePt t="52089" x="3754438" y="3286125"/>
          <p14:tracePt t="52098" x="3778250" y="3286125"/>
          <p14:tracePt t="52112" x="3794125" y="3286125"/>
          <p14:tracePt t="52119" x="3802063" y="3286125"/>
          <p14:tracePt t="52127" x="3802063" y="3278188"/>
          <p14:tracePt t="52135" x="3810000" y="3278188"/>
          <p14:tracePt t="52168" x="3817938" y="3278188"/>
          <p14:tracePt t="52239" x="3825875" y="3278188"/>
          <p14:tracePt t="53806" x="3810000" y="3278188"/>
          <p14:tracePt t="53815" x="3802063" y="3278188"/>
          <p14:tracePt t="53822" x="3778250" y="3270250"/>
          <p14:tracePt t="53830" x="3754438" y="3270250"/>
          <p14:tracePt t="53837" x="3730625" y="3270250"/>
          <p14:tracePt t="53844" x="3706813" y="3270250"/>
          <p14:tracePt t="53852" x="3683000" y="3270250"/>
          <p14:tracePt t="53859" x="3659188" y="3270250"/>
          <p14:tracePt t="53867" x="3635375" y="3270250"/>
          <p14:tracePt t="53874" x="3611563" y="3270250"/>
          <p14:tracePt t="53882" x="3595688" y="3270250"/>
          <p14:tracePt t="53889" x="3587750" y="3270250"/>
          <p14:tracePt t="53897" x="3579813" y="3270250"/>
          <p14:tracePt t="53914" x="3563938" y="3270250"/>
          <p14:tracePt t="53919" x="3556000" y="3270250"/>
          <p14:tracePt t="53927" x="3548063" y="3270250"/>
          <p14:tracePt t="53935" x="3548063" y="3278188"/>
          <p14:tracePt t="53943" x="3540125" y="3278188"/>
          <p14:tracePt t="53953" x="3532188" y="3278188"/>
          <p14:tracePt t="53964" x="3516313" y="3278188"/>
          <p14:tracePt t="53972" x="3500438" y="3278188"/>
          <p14:tracePt t="53980" x="3484563" y="3286125"/>
          <p14:tracePt t="53986" x="3459163" y="3294063"/>
          <p14:tracePt t="53994" x="3435350" y="3294063"/>
          <p14:tracePt t="54002" x="3403600" y="3294063"/>
          <p14:tracePt t="54009" x="3379788" y="3302000"/>
          <p14:tracePt t="54016" x="3348038" y="3309938"/>
          <p14:tracePt t="54024" x="3308350" y="3317875"/>
          <p14:tracePt t="54032" x="3284538" y="3317875"/>
          <p14:tracePt t="54039" x="3244850" y="3317875"/>
          <p14:tracePt t="54047" x="3213100" y="3317875"/>
          <p14:tracePt t="54054" x="3173413" y="3317875"/>
          <p14:tracePt t="54062" x="3141663" y="3317875"/>
          <p14:tracePt t="54069" x="3092450" y="3317875"/>
          <p14:tracePt t="54077" x="3052763" y="3317875"/>
          <p14:tracePt t="54084" x="2997200" y="3317875"/>
          <p14:tracePt t="54092" x="2941638" y="3317875"/>
          <p14:tracePt t="54099" x="2909888" y="3317875"/>
          <p14:tracePt t="54106" x="2854325" y="3317875"/>
          <p14:tracePt t="54114" x="2814638" y="3317875"/>
          <p14:tracePt t="54121" x="2790825" y="3317875"/>
          <p14:tracePt t="54130" x="2767013" y="3317875"/>
          <p14:tracePt t="54137" x="2741613" y="3317875"/>
          <p14:tracePt t="54144" x="2733675" y="3317875"/>
          <p14:tracePt t="54152" x="2725738" y="3317875"/>
          <p14:tracePt t="54159" x="2717800" y="3317875"/>
          <p14:tracePt t="54166" x="2709863" y="3317875"/>
          <p14:tracePt t="55547" x="2701925" y="3317875"/>
          <p14:tracePt t="55839" x="2701925" y="3325813"/>
          <p14:tracePt t="55847" x="2693988" y="3325813"/>
          <p14:tracePt t="55869" x="2686050" y="3325813"/>
          <p14:tracePt t="55884" x="2678113" y="3325813"/>
          <p14:tracePt t="55914" x="2670175" y="3325813"/>
          <p14:tracePt t="55937" x="2670175" y="3333750"/>
          <p14:tracePt t="55974" x="2662238" y="3333750"/>
          <p14:tracePt t="56019" x="2654300" y="3333750"/>
          <p14:tracePt t="56044" x="2646363" y="3333750"/>
          <p14:tracePt t="56057" x="2646363" y="3341688"/>
          <p14:tracePt t="56095" x="2638425" y="3341688"/>
          <p14:tracePt t="56296" x="2630488" y="3341688"/>
          <p14:tracePt t="58774" x="2614613" y="3357563"/>
          <p14:tracePt t="58776" x="2606675" y="3365500"/>
          <p14:tracePt t="58779" x="2598738" y="3365500"/>
          <p14:tracePt t="58787" x="2598738" y="3373438"/>
          <p14:tracePt t="58832" x="2590800" y="3373438"/>
          <p14:tracePt t="58854" x="2582863" y="3373438"/>
          <p14:tracePt t="61721" x="2751138" y="3373438"/>
          <p14:tracePt t="61723" x="3068638" y="3365500"/>
          <p14:tracePt t="61724" x="3157538" y="3365500"/>
          <p14:tracePt t="61727" x="3340100" y="3357563"/>
          <p14:tracePt t="61735" x="3435350" y="3357563"/>
          <p14:tracePt t="61743" x="3524250" y="3357563"/>
          <p14:tracePt t="61749" x="3611563" y="3357563"/>
          <p14:tracePt t="61757" x="3698875" y="3349625"/>
          <p14:tracePt t="61764" x="3794125" y="3349625"/>
          <p14:tracePt t="61772" x="3890963" y="3349625"/>
          <p14:tracePt t="61781" x="3986213" y="3341688"/>
          <p14:tracePt t="61787" x="4081463" y="3341688"/>
          <p14:tracePt t="61794" x="4176713" y="3333750"/>
          <p14:tracePt t="61802" x="4273550" y="3333750"/>
          <p14:tracePt t="61811" x="4352925" y="3317875"/>
          <p14:tracePt t="61817" x="4440238" y="3317875"/>
          <p14:tracePt t="61826" x="4503738" y="3317875"/>
          <p14:tracePt t="61832" x="4535488" y="3317875"/>
          <p14:tracePt t="61840" x="4600575" y="3317875"/>
          <p14:tracePt t="61847" x="4632325" y="3317875"/>
          <p14:tracePt t="61855" x="4679950" y="3317875"/>
          <p14:tracePt t="61862" x="4711700" y="3317875"/>
          <p14:tracePt t="61869" x="4751388" y="3317875"/>
          <p14:tracePt t="61877" x="4799013" y="3317875"/>
          <p14:tracePt t="61884" x="4846638" y="3317875"/>
          <p14:tracePt t="61893" x="4918075" y="3317875"/>
          <p14:tracePt t="61908" x="5062538" y="3317875"/>
          <p14:tracePt t="61914" x="5141913" y="3317875"/>
          <p14:tracePt t="61923" x="5221288" y="3317875"/>
          <p14:tracePt t="61930" x="5284788" y="3325813"/>
          <p14:tracePt t="61937" x="5365750" y="3333750"/>
          <p14:tracePt t="61944" x="5453063" y="3341688"/>
          <p14:tracePt t="61952" x="5516563" y="3341688"/>
          <p14:tracePt t="61959" x="5588000" y="3349625"/>
          <p14:tracePt t="61967" x="5651500" y="3365500"/>
          <p14:tracePt t="61974" x="5708650" y="3373438"/>
          <p14:tracePt t="61982" x="5772150" y="3381375"/>
          <p14:tracePt t="61990" x="5827713" y="3389313"/>
          <p14:tracePt t="61997" x="5851525" y="3397250"/>
          <p14:tracePt t="62004" x="5899150" y="3405188"/>
          <p14:tracePt t="62012" x="5922963" y="3405188"/>
          <p14:tracePt t="62019" x="5946775" y="3405188"/>
          <p14:tracePt t="62026" x="5978525" y="3405188"/>
          <p14:tracePt t="62034" x="5994400" y="3413125"/>
          <p14:tracePt t="62042" x="6018213" y="3413125"/>
          <p14:tracePt t="62049" x="6026150" y="3413125"/>
          <p14:tracePt t="62057" x="6026150" y="3421063"/>
          <p14:tracePt t="62064" x="6043613" y="3421063"/>
          <p14:tracePt t="62072" x="6059488" y="3421063"/>
          <p14:tracePt t="62080" x="6075363" y="3421063"/>
          <p14:tracePt t="62087" x="6099175" y="3429000"/>
          <p14:tracePt t="62094" x="6122988" y="3436938"/>
          <p14:tracePt t="62102" x="6146800" y="3436938"/>
          <p14:tracePt t="62110" x="6178550" y="3444875"/>
          <p14:tracePt t="62116" x="6202363" y="3444875"/>
          <p14:tracePt t="62124" x="6234113" y="3444875"/>
          <p14:tracePt t="62132" x="6265863" y="3452813"/>
          <p14:tracePt t="62140" x="6289675" y="3452813"/>
          <p14:tracePt t="62147" x="6313488" y="3452813"/>
          <p14:tracePt t="62155" x="6353175" y="3452813"/>
          <p14:tracePt t="62162" x="6369050" y="3452813"/>
          <p14:tracePt t="62169" x="6392863" y="3452813"/>
          <p14:tracePt t="62176" x="6426200" y="3452813"/>
          <p14:tracePt t="62184" x="6457950" y="3452813"/>
          <p14:tracePt t="62192" x="6481763" y="3452813"/>
          <p14:tracePt t="62199" x="6513513" y="3452813"/>
          <p14:tracePt t="62207" x="6545263" y="3452813"/>
          <p14:tracePt t="62214" x="6577013" y="3452813"/>
          <p14:tracePt t="62222" x="6600825" y="3452813"/>
          <p14:tracePt t="62229" x="6632575" y="3452813"/>
          <p14:tracePt t="62238" x="6656388" y="3452813"/>
          <p14:tracePt t="62244" x="6664325" y="3452813"/>
          <p14:tracePt t="62252" x="6680200" y="3452813"/>
          <p14:tracePt t="62259" x="6704013" y="3452813"/>
          <p14:tracePt t="62274" x="6719888" y="3452813"/>
          <p14:tracePt t="62282" x="6727825" y="3452813"/>
          <p14:tracePt t="62290" x="6735763" y="3444875"/>
          <p14:tracePt t="62297" x="6743700" y="3444875"/>
          <p14:tracePt t="62304" x="6743700" y="3436938"/>
          <p14:tracePt t="62319" x="6751638" y="3436938"/>
          <p14:tracePt t="62328" x="6751638" y="3429000"/>
          <p14:tracePt t="62344" x="6759575" y="3421063"/>
          <p14:tracePt t="62357" x="6759575" y="3413125"/>
          <p14:tracePt t="62387" x="6759575" y="3405188"/>
          <p14:tracePt t="62425" x="6769100" y="3405188"/>
          <p14:tracePt t="62536" x="6769100" y="3397250"/>
          <p14:tracePt t="62559" x="6769100" y="3389313"/>
          <p14:tracePt t="62597" x="6769100" y="3381375"/>
          <p14:tracePt t="62709" x="6769100" y="3373438"/>
          <p14:tracePt t="62837" x="6769100" y="3389313"/>
          <p14:tracePt t="62844" x="6769100" y="3397250"/>
          <p14:tracePt t="62859" x="6769100" y="3413125"/>
          <p14:tracePt t="62875" x="6769100" y="3421063"/>
          <p14:tracePt t="62891" x="6769100" y="3444875"/>
          <p14:tracePt t="62897" x="6759575" y="3452813"/>
          <p14:tracePt t="62912" x="6759575" y="3460750"/>
          <p14:tracePt t="62926" x="6759575" y="3468688"/>
          <p14:tracePt t="62942" x="6759575" y="3476625"/>
          <p14:tracePt t="62949" x="6759575" y="3484563"/>
          <p14:tracePt t="62965" x="6759575" y="3492500"/>
          <p14:tracePt t="62979" x="6759575" y="3500438"/>
          <p14:tracePt t="62994" x="6759575" y="3508375"/>
          <p14:tracePt t="63002" x="6759575" y="3516313"/>
          <p14:tracePt t="63016" x="6759575" y="3524250"/>
          <p14:tracePt t="63032" x="6759575" y="3532188"/>
          <p14:tracePt t="63039" x="6769100" y="3532188"/>
          <p14:tracePt t="63047" x="6769100" y="3548063"/>
          <p14:tracePt t="63054" x="6769100" y="3556000"/>
          <p14:tracePt t="63062" x="6777038" y="3563938"/>
          <p14:tracePt t="63069" x="6784975" y="3579813"/>
          <p14:tracePt t="63077" x="6784975" y="3587750"/>
          <p14:tracePt t="63084" x="6800850" y="3595688"/>
          <p14:tracePt t="63092" x="6808788" y="3613150"/>
          <p14:tracePt t="63099" x="6824663" y="3629025"/>
          <p14:tracePt t="63108" x="6832600" y="3636963"/>
          <p14:tracePt t="63114" x="6848475" y="3668713"/>
          <p14:tracePt t="63123" x="6864350" y="3676650"/>
          <p14:tracePt t="63129" x="6896100" y="3708400"/>
          <p14:tracePt t="63137" x="6911975" y="3708400"/>
          <p14:tracePt t="63144" x="6927850" y="3724275"/>
          <p14:tracePt t="63152" x="6951663" y="3740150"/>
          <p14:tracePt t="63159" x="6991350" y="3756025"/>
          <p14:tracePt t="63167" x="7015163" y="3779838"/>
          <p14:tracePt t="63175" x="7038975" y="3787775"/>
          <p14:tracePt t="63182" x="7070725" y="3811588"/>
          <p14:tracePt t="63189" x="7086600" y="3819525"/>
          <p14:tracePt t="63197" x="7110413" y="3827463"/>
          <p14:tracePt t="63205" x="7143750" y="3843338"/>
          <p14:tracePt t="63212" x="7167563" y="3851275"/>
          <p14:tracePt t="63219" x="7191375" y="3875088"/>
          <p14:tracePt t="63227" x="7231063" y="3883025"/>
          <p14:tracePt t="63234" x="7262813" y="3906838"/>
          <p14:tracePt t="63242" x="7302500" y="3914775"/>
          <p14:tracePt t="63249" x="7334250" y="3922713"/>
          <p14:tracePt t="63257" x="7381875" y="3938588"/>
          <p14:tracePt t="63264" x="7429500" y="3956050"/>
          <p14:tracePt t="63272" x="7469188" y="3963988"/>
          <p14:tracePt t="63279" x="7518400" y="3979863"/>
          <p14:tracePt t="63289" x="7566025" y="3995738"/>
          <p14:tracePt t="63295" x="7597775" y="4003675"/>
          <p14:tracePt t="63302" x="7645400" y="4011613"/>
          <p14:tracePt t="63309" x="7685088" y="4011613"/>
          <p14:tracePt t="63316" x="7732713" y="4019550"/>
          <p14:tracePt t="63325" x="7772400" y="4019550"/>
          <p14:tracePt t="63332" x="7851775" y="4019550"/>
          <p14:tracePt t="63339" x="7885113" y="4019550"/>
          <p14:tracePt t="63346" x="7940675" y="4011613"/>
          <p14:tracePt t="63354" x="7972425" y="3995738"/>
          <p14:tracePt t="63361" x="8012113" y="3971925"/>
          <p14:tracePt t="63369" x="8059738" y="3956050"/>
          <p14:tracePt t="63377" x="8107363" y="3930650"/>
          <p14:tracePt t="63384" x="8139113" y="3914775"/>
          <p14:tracePt t="63392" x="8186738" y="3890963"/>
          <p14:tracePt t="63399" x="8235950" y="3867150"/>
          <p14:tracePt t="63408" x="8275638" y="3835400"/>
          <p14:tracePt t="63414" x="8315325" y="3803650"/>
          <p14:tracePt t="63423" x="8331200" y="3787775"/>
          <p14:tracePt t="63429" x="8370888" y="3756025"/>
          <p14:tracePt t="63437" x="8386763" y="3740150"/>
          <p14:tracePt t="63444" x="8402638" y="3716338"/>
          <p14:tracePt t="63452" x="8418513" y="3692525"/>
          <p14:tracePt t="63460" x="8434388" y="3676650"/>
          <p14:tracePt t="63467" x="8450263" y="3644900"/>
          <p14:tracePt t="63474" x="8450263" y="3636963"/>
          <p14:tracePt t="63482" x="8466138" y="3621088"/>
          <p14:tracePt t="63489" x="8482013" y="3605213"/>
          <p14:tracePt t="63497" x="8489950" y="3579813"/>
          <p14:tracePt t="63504" x="8505825" y="3563938"/>
          <p14:tracePt t="63512" x="8513763" y="3556000"/>
          <p14:tracePt t="63519" x="8537575" y="3532188"/>
          <p14:tracePt t="63527" x="8545513" y="3532188"/>
          <p14:tracePt t="63534" x="8561388" y="3516313"/>
          <p14:tracePt t="63542" x="8577263" y="3508375"/>
          <p14:tracePt t="63549" x="8585200" y="3492500"/>
          <p14:tracePt t="63557" x="8602663" y="3476625"/>
          <p14:tracePt t="63564" x="8610600" y="3460750"/>
          <p14:tracePt t="63573" x="8618538" y="3436938"/>
          <p14:tracePt t="63579" x="8626475" y="3421063"/>
          <p14:tracePt t="63587" x="8634413" y="3357563"/>
          <p14:tracePt t="63594" x="8634413" y="3317875"/>
          <p14:tracePt t="63601" x="8634413" y="3270250"/>
          <p14:tracePt t="63611" x="8634413" y="3236913"/>
          <p14:tracePt t="63617" x="8634413" y="3189288"/>
          <p14:tracePt t="63624" x="8634413" y="3157538"/>
          <p14:tracePt t="63632" x="8634413" y="3109913"/>
          <p14:tracePt t="63639" x="8626475" y="3086100"/>
          <p14:tracePt t="63647" x="8618538" y="3038475"/>
          <p14:tracePt t="63655" x="8610600" y="3006725"/>
          <p14:tracePt t="63662" x="8593138" y="2959100"/>
          <p14:tracePt t="63669" x="8577263" y="2927350"/>
          <p14:tracePt t="63677" x="8561388" y="2878138"/>
          <p14:tracePt t="63685" x="8553450" y="2854325"/>
          <p14:tracePt t="63692" x="8529638" y="2806700"/>
          <p14:tracePt t="63699" x="8513763" y="2759075"/>
          <p14:tracePt t="63707" x="8497888" y="2719388"/>
          <p14:tracePt t="63714" x="8474075" y="2687638"/>
          <p14:tracePt t="63723" x="8466138" y="2647950"/>
          <p14:tracePt t="63729" x="8442325" y="2608263"/>
          <p14:tracePt t="63738" x="8426450" y="2584450"/>
          <p14:tracePt t="63744" x="8402638" y="2559050"/>
          <p14:tracePt t="63753" x="8386763" y="2527300"/>
          <p14:tracePt t="63760" x="8370888" y="2519363"/>
          <p14:tracePt t="63767" x="8347075" y="2495550"/>
          <p14:tracePt t="63774" x="8307388" y="2471738"/>
          <p14:tracePt t="63782" x="8275638" y="2455863"/>
          <p14:tracePt t="63790" x="8235950" y="2439988"/>
          <p14:tracePt t="63797" x="8162925" y="2416175"/>
          <p14:tracePt t="63805" x="8115300" y="2408238"/>
          <p14:tracePt t="63812" x="8075613" y="2408238"/>
          <p14:tracePt t="63819" x="8027988" y="2400300"/>
          <p14:tracePt t="63827" x="7988300" y="2400300"/>
          <p14:tracePt t="63835" x="7964488" y="2400300"/>
          <p14:tracePt t="63842" x="7924800" y="2400300"/>
          <p14:tracePt t="63849" x="7877175" y="2400300"/>
          <p14:tracePt t="63857" x="7820025" y="2416175"/>
          <p14:tracePt t="63864" x="7764463" y="2432050"/>
          <p14:tracePt t="63873" x="7700963" y="2455863"/>
          <p14:tracePt t="63879" x="7645400" y="2471738"/>
          <p14:tracePt t="63887" x="7573963" y="2503488"/>
          <p14:tracePt t="63908" x="7469188" y="2559050"/>
          <p14:tracePt t="63909" x="7421563" y="2592388"/>
          <p14:tracePt t="63917" x="7405688" y="2616200"/>
          <p14:tracePt t="63925" x="7366000" y="2640013"/>
          <p14:tracePt t="63932" x="7334250" y="2671763"/>
          <p14:tracePt t="63939" x="7318375" y="2703513"/>
          <p14:tracePt t="63946" x="7286625" y="2727325"/>
          <p14:tracePt t="63955" x="7262813" y="2751138"/>
          <p14:tracePt t="63962" x="7239000" y="2767013"/>
          <p14:tracePt t="63969" x="7223125" y="2782888"/>
          <p14:tracePt t="63976" x="7207250" y="2806700"/>
          <p14:tracePt t="63985" x="7207250" y="2814638"/>
          <p14:tracePt t="63992" x="7191375" y="2822575"/>
          <p14:tracePt t="63999" x="7191375" y="2846388"/>
          <p14:tracePt t="64007" x="7183438" y="2854325"/>
          <p14:tracePt t="64014" x="7167563" y="2870200"/>
          <p14:tracePt t="64022" x="7167563" y="2886075"/>
          <p14:tracePt t="64037" x="7159625" y="2894013"/>
          <p14:tracePt t="64044" x="7159625" y="2909888"/>
          <p14:tracePt t="64052" x="7151688" y="2927350"/>
          <p14:tracePt t="64059" x="7151688" y="2935288"/>
          <p14:tracePt t="64067" x="7151688" y="2943225"/>
          <p14:tracePt t="64074" x="7151688" y="2959100"/>
          <p14:tracePt t="64089" x="7151688" y="2974975"/>
          <p14:tracePt t="64097" x="7151688" y="2982913"/>
          <p14:tracePt t="64105" x="7151688" y="2998788"/>
          <p14:tracePt t="64111" x="7143750" y="2998788"/>
          <p14:tracePt t="64119" x="7143750" y="3014663"/>
          <p14:tracePt t="64126" x="7143750" y="3022600"/>
          <p14:tracePt t="64143" x="7143750" y="3030538"/>
          <p14:tracePt t="64149" x="7143750" y="3038475"/>
          <p14:tracePt t="64164" x="7143750" y="3046413"/>
          <p14:tracePt t="64457" x="7135813" y="3046413"/>
          <p14:tracePt t="64466" x="7135813" y="3054350"/>
          <p14:tracePt t="64481" x="7126288" y="3054350"/>
          <p14:tracePt t="64489" x="7126288" y="3062288"/>
          <p14:tracePt t="64494" x="7126288" y="3070225"/>
          <p14:tracePt t="64510" x="7126288" y="3078163"/>
          <p14:tracePt t="64517" x="7118350" y="3078163"/>
          <p14:tracePt t="64524" x="7118350" y="3086100"/>
          <p14:tracePt t="64540" x="7118350" y="3101975"/>
          <p14:tracePt t="64546" x="7118350" y="3109913"/>
          <p14:tracePt t="64555" x="7110413" y="3125788"/>
          <p14:tracePt t="64562" x="7110413" y="3149600"/>
          <p14:tracePt t="64570" x="7110413" y="3165475"/>
          <p14:tracePt t="64577" x="7102475" y="3189288"/>
          <p14:tracePt t="64585" x="7094538" y="3205163"/>
          <p14:tracePt t="64592" x="7094538" y="3244850"/>
          <p14:tracePt t="64599" x="7086600" y="3286125"/>
          <p14:tracePt t="64611" x="7078663" y="3333750"/>
          <p14:tracePt t="64614" x="7062788" y="3365500"/>
          <p14:tracePt t="64623" x="7046913" y="3405188"/>
          <p14:tracePt t="64629" x="7038975" y="3429000"/>
          <p14:tracePt t="64638" x="7031038" y="3460750"/>
          <p14:tracePt t="64644" x="7023100" y="3492500"/>
          <p14:tracePt t="64652" x="6999288" y="3508375"/>
          <p14:tracePt t="64659" x="6991350" y="3524250"/>
          <p14:tracePt t="64667" x="6983413" y="3532188"/>
          <p14:tracePt t="64674" x="6983413" y="3540125"/>
          <p14:tracePt t="64682" x="6975475" y="3540125"/>
          <p14:tracePt t="64690" x="6975475" y="3548063"/>
          <p14:tracePt t="65199" x="6975475" y="3540125"/>
          <p14:tracePt t="65251" x="6975475" y="3532188"/>
          <p14:tracePt t="65387" x="6975475" y="3524250"/>
          <p14:tracePt t="65446" x="6975475" y="3516313"/>
          <p14:tracePt t="65461" x="6975475" y="3508375"/>
          <p14:tracePt t="65664" x="6975475" y="3500438"/>
          <p14:tracePt t="65716" x="6975475" y="3492500"/>
          <p14:tracePt t="66744" x="6975475" y="3484563"/>
          <p14:tracePt t="66760" x="6975475" y="3476625"/>
          <p14:tracePt t="67734" x="6967538" y="3476625"/>
          <p14:tracePt t="69996" x="6959600" y="3468688"/>
          <p14:tracePt t="73430" x="6959600" y="3444875"/>
          <p14:tracePt t="73432" x="6959600" y="3397250"/>
          <p14:tracePt t="73434" x="6959600" y="3389313"/>
          <p14:tracePt t="73435" x="6959600" y="3373438"/>
          <p14:tracePt t="73442" x="6967538" y="3365500"/>
          <p14:tracePt t="73450" x="6975475" y="3357563"/>
          <p14:tracePt t="73458" x="6983413" y="3341688"/>
          <p14:tracePt t="73466" x="6991350" y="3333750"/>
          <p14:tracePt t="73472" x="6999288" y="3325813"/>
          <p14:tracePt t="73481" x="7007225" y="3317875"/>
          <p14:tracePt t="73487" x="7023100" y="3309938"/>
          <p14:tracePt t="73502" x="7031038" y="3302000"/>
          <p14:tracePt t="73533" x="7038975" y="3302000"/>
          <p14:tracePt t="73548" x="7046913" y="3302000"/>
          <p14:tracePt t="73565" x="7054850" y="3302000"/>
          <p14:tracePt t="73570" x="7070725" y="3302000"/>
          <p14:tracePt t="73577" x="7110413" y="3302000"/>
          <p14:tracePt t="73584" x="7135813" y="3302000"/>
          <p14:tracePt t="73592" x="7183438" y="3309938"/>
          <p14:tracePt t="73600" x="7239000" y="3317875"/>
          <p14:tracePt t="73607" x="7294563" y="3325813"/>
          <p14:tracePt t="73615" x="7334250" y="3325813"/>
          <p14:tracePt t="73622" x="7389813" y="3333750"/>
          <p14:tracePt t="73630" x="7421563" y="3333750"/>
          <p14:tracePt t="73637" x="7461250" y="3333750"/>
          <p14:tracePt t="73645" x="7510463" y="3333750"/>
          <p14:tracePt t="73652" x="7558088" y="3325813"/>
          <p14:tracePt t="73659" x="7597775" y="3317875"/>
          <p14:tracePt t="73667" x="7613650" y="3309938"/>
          <p14:tracePt t="73674" x="7629525" y="3302000"/>
          <p14:tracePt t="73689" x="7637463" y="3302000"/>
          <p14:tracePt t="73697" x="7645400" y="3302000"/>
          <p14:tracePt t="73870" x="7637463" y="3302000"/>
          <p14:tracePt t="73881" x="7613650" y="3302000"/>
          <p14:tracePt t="73884" x="7597775" y="3302000"/>
          <p14:tracePt t="73892" x="7573963" y="3302000"/>
          <p14:tracePt t="73900" x="7542213" y="3302000"/>
          <p14:tracePt t="73907" x="7518400" y="3302000"/>
          <p14:tracePt t="73916" x="7485063" y="3294063"/>
          <p14:tracePt t="73923" x="7461250" y="3294063"/>
          <p14:tracePt t="73930" x="7437438" y="3294063"/>
          <p14:tracePt t="73937" x="7413625" y="3286125"/>
          <p14:tracePt t="73944" x="7405688" y="3286125"/>
          <p14:tracePt t="73953" x="7381875" y="3278188"/>
          <p14:tracePt t="73960" x="7373938" y="3278188"/>
          <p14:tracePt t="73967" x="7358063" y="3278188"/>
          <p14:tracePt t="73983" x="7350125" y="3278188"/>
          <p14:tracePt t="73990" x="7342188" y="3278188"/>
          <p14:tracePt t="74192" x="7350125" y="3278188"/>
          <p14:tracePt t="74200" x="7366000" y="3278188"/>
          <p14:tracePt t="74207" x="7373938" y="3278188"/>
          <p14:tracePt t="74216" x="7389813" y="3278188"/>
          <p14:tracePt t="74222" x="7397750" y="3278188"/>
          <p14:tracePt t="74230" x="7413625" y="3278188"/>
          <p14:tracePt t="74237" x="7429500" y="3270250"/>
          <p14:tracePt t="74244" x="7437438" y="3270250"/>
          <p14:tracePt t="74252" x="7453313" y="3270250"/>
          <p14:tracePt t="74259" x="7461250" y="3270250"/>
          <p14:tracePt t="74267" x="7477125" y="3270250"/>
          <p14:tracePt t="74274" x="7485063" y="3262313"/>
          <p14:tracePt t="74283" x="7493000" y="3262313"/>
          <p14:tracePt t="74290" x="7502525" y="3262313"/>
          <p14:tracePt t="74297" x="7510463" y="3262313"/>
          <p14:tracePt t="74304" x="7518400" y="3262313"/>
          <p14:tracePt t="74312" x="7534275" y="3252788"/>
          <p14:tracePt t="74319" x="7542213" y="3252788"/>
          <p14:tracePt t="74327" x="7550150" y="3252788"/>
          <p14:tracePt t="74334" x="7558088" y="3244850"/>
          <p14:tracePt t="74342" x="7566025" y="3236913"/>
          <p14:tracePt t="74350" x="7581900" y="3236913"/>
          <p14:tracePt t="74365" x="7589838" y="3236913"/>
          <p14:tracePt t="74380" x="7597775" y="3228975"/>
          <p14:tracePt t="74402" x="7605713" y="3228975"/>
          <p14:tracePt t="74432" x="7613650" y="3228975"/>
          <p14:tracePt t="74477" x="7621588" y="3228975"/>
          <p14:tracePt t="74500" x="7629525" y="3228975"/>
          <p14:tracePt t="74516" x="7637463" y="3228975"/>
          <p14:tracePt t="74522" x="7645400" y="3228975"/>
          <p14:tracePt t="74537" x="7653338" y="3228975"/>
          <p14:tracePt t="74544" x="7669213" y="3228975"/>
          <p14:tracePt t="74559" x="7677150" y="3228975"/>
          <p14:tracePt t="74567" x="7693025" y="3221038"/>
          <p14:tracePt t="74582" x="7708900" y="3221038"/>
          <p14:tracePt t="74589" x="7716838" y="3221038"/>
          <p14:tracePt t="74598" x="7724775" y="3221038"/>
          <p14:tracePt t="74604" x="7732713" y="3221038"/>
          <p14:tracePt t="74612" x="7740650" y="3221038"/>
          <p14:tracePt t="74627" x="7756525" y="3213100"/>
          <p14:tracePt t="74642" x="7764463" y="3213100"/>
          <p14:tracePt t="74657" x="7780338" y="3213100"/>
          <p14:tracePt t="74672" x="7788275" y="3213100"/>
          <p14:tracePt t="74694" x="7796213" y="3213100"/>
          <p14:tracePt t="74702" x="7796213" y="3205163"/>
          <p14:tracePt t="74710" x="7804150" y="3205163"/>
          <p14:tracePt t="74717" x="7812088" y="3205163"/>
          <p14:tracePt t="74763" x="7820025" y="3205163"/>
          <p14:tracePt t="74777" x="7827963" y="3205163"/>
          <p14:tracePt t="74784" x="7827963" y="3197225"/>
          <p14:tracePt t="74800" x="7835900" y="3197225"/>
          <p14:tracePt t="74807" x="7843838" y="3197225"/>
          <p14:tracePt t="74830" x="7851775" y="3197225"/>
          <p14:tracePt t="74837" x="7851775" y="3189288"/>
          <p14:tracePt t="74852" x="7859713" y="3189288"/>
          <p14:tracePt t="74874" x="7869238" y="3189288"/>
          <p14:tracePt t="74898" x="7885113" y="3189288"/>
          <p14:tracePt t="74915" x="7893050" y="3189288"/>
          <p14:tracePt t="74920" x="7900988" y="3189288"/>
          <p14:tracePt t="74929" x="7908925" y="3189288"/>
          <p14:tracePt t="74942" x="7916863" y="3189288"/>
          <p14:tracePt t="74958" x="7924800" y="3189288"/>
          <p14:tracePt t="74974" x="7932738" y="3189288"/>
          <p14:tracePt t="74980" x="7940675" y="3189288"/>
          <p14:tracePt t="74987" x="7948613" y="3189288"/>
          <p14:tracePt t="75001" x="7956550" y="3189288"/>
          <p14:tracePt t="75009" x="7964488" y="3189288"/>
          <p14:tracePt t="75024" x="7972425" y="3189288"/>
          <p14:tracePt t="75032" x="7980363" y="3189288"/>
          <p14:tracePt t="75048" x="7988300" y="3189288"/>
          <p14:tracePt t="75062" x="7996238" y="3189288"/>
          <p14:tracePt t="75077" x="8004175" y="3189288"/>
          <p14:tracePt t="75092" x="8027988" y="3181350"/>
          <p14:tracePt t="75099" x="8035925" y="3181350"/>
          <p14:tracePt t="75115" x="8043863" y="3181350"/>
          <p14:tracePt t="75129" x="8051800" y="3181350"/>
          <p14:tracePt t="75144" x="8059738" y="3181350"/>
          <p14:tracePt t="75152" x="8067675" y="3181350"/>
          <p14:tracePt t="75159" x="8075613" y="3181350"/>
          <p14:tracePt t="75174" x="8083550" y="3181350"/>
          <p14:tracePt t="75197" x="8091488" y="3181350"/>
          <p14:tracePt t="75220" x="8099425" y="3181350"/>
          <p14:tracePt t="75227" x="8107363" y="3181350"/>
          <p14:tracePt t="75242" x="8115300" y="3181350"/>
          <p14:tracePt t="75257" x="8123238" y="3181350"/>
          <p14:tracePt t="75265" x="8131175" y="3181350"/>
          <p14:tracePt t="75272" x="8147050" y="3181350"/>
          <p14:tracePt t="75279" x="8154988" y="3181350"/>
          <p14:tracePt t="75295" x="8162925" y="3181350"/>
          <p14:tracePt t="75302" x="8170863" y="3181350"/>
          <p14:tracePt t="75324" x="8178800" y="3181350"/>
          <p14:tracePt t="75354" x="8186738" y="3181350"/>
          <p14:tracePt t="75377" x="8194675" y="3181350"/>
          <p14:tracePt t="75384" x="8202613" y="3181350"/>
          <p14:tracePt t="75407" x="8210550" y="3173413"/>
          <p14:tracePt t="75422" x="8218488" y="3173413"/>
          <p14:tracePt t="75437" x="8226425" y="3173413"/>
          <p14:tracePt t="75444" x="8226425" y="3165475"/>
          <p14:tracePt t="75452" x="8235950" y="3165475"/>
          <p14:tracePt t="75459" x="8243888" y="3165475"/>
          <p14:tracePt t="75482" x="8251825" y="3165475"/>
          <p14:tracePt t="75512" x="8259763" y="3165475"/>
          <p14:tracePt t="75519" x="8259763" y="3157538"/>
          <p14:tracePt t="75534" x="8267700" y="3157538"/>
          <p14:tracePt t="75549" x="8275638" y="3157538"/>
          <p14:tracePt t="75574" x="8283575" y="3157538"/>
          <p14:tracePt t="75611" x="8291513" y="3149600"/>
          <p14:tracePt t="75879" x="8299450" y="3149600"/>
          <p14:tracePt t="75886" x="8307388" y="3149600"/>
          <p14:tracePt t="75925" x="8315325" y="3149600"/>
          <p14:tracePt t="76134" x="8323263" y="3149600"/>
          <p14:tracePt t="76172" x="8331200" y="3149600"/>
          <p14:tracePt t="76180" x="8331200" y="3141663"/>
          <p14:tracePt t="76187" x="8339138" y="3141663"/>
          <p14:tracePt t="76210" x="8347075" y="3141663"/>
          <p14:tracePt t="76232" x="8355013" y="3133725"/>
          <p14:tracePt t="76248" x="8362950" y="3133725"/>
          <p14:tracePt t="76576" x="8370888" y="3133725"/>
          <p14:tracePt t="76599" x="8378825" y="3133725"/>
          <p14:tracePt t="76637" x="8386763" y="3133725"/>
          <p14:tracePt t="76689" x="8394700" y="3133725"/>
          <p14:tracePt t="76697" x="8402638" y="3133725"/>
          <p14:tracePt t="76720" x="8410575" y="3133725"/>
          <p14:tracePt t="76742" x="8418513" y="3133725"/>
          <p14:tracePt t="76780" x="8426450" y="3133725"/>
          <p14:tracePt t="76869" x="8434388" y="3133725"/>
          <p14:tracePt t="76959" x="8442325" y="3133725"/>
          <p14:tracePt t="77042" x="8450263" y="3133725"/>
          <p14:tracePt t="77094" x="8458200" y="3133725"/>
          <p14:tracePt t="77169" x="8466138" y="3133725"/>
          <p14:tracePt t="77627" x="8474075" y="3133725"/>
          <p14:tracePt t="77695" x="8482013" y="3133725"/>
          <p14:tracePt t="77882" x="8458200" y="3133725"/>
          <p14:tracePt t="77889" x="8450263" y="3133725"/>
          <p14:tracePt t="77897" x="8434388" y="3133725"/>
          <p14:tracePt t="77904" x="8410575" y="3133725"/>
          <p14:tracePt t="77913" x="8402638" y="3133725"/>
          <p14:tracePt t="77920" x="8386763" y="3133725"/>
          <p14:tracePt t="77927" x="8378825" y="3133725"/>
          <p14:tracePt t="77935" x="8362950" y="3133725"/>
          <p14:tracePt t="77945" x="8355013" y="3133725"/>
          <p14:tracePt t="77957" x="8339138" y="3133725"/>
          <p14:tracePt t="77964" x="8331200" y="3133725"/>
          <p14:tracePt t="77980" x="8315325" y="3133725"/>
          <p14:tracePt t="77988" x="8299450" y="3133725"/>
          <p14:tracePt t="77995" x="8291513" y="3133725"/>
          <p14:tracePt t="78002" x="8275638" y="3133725"/>
          <p14:tracePt t="78010" x="8251825" y="3133725"/>
          <p14:tracePt t="78017" x="8243888" y="3133725"/>
          <p14:tracePt t="78024" x="8218488" y="3133725"/>
          <p14:tracePt t="78032" x="8194675" y="3125788"/>
          <p14:tracePt t="78039" x="8170863" y="3125788"/>
          <p14:tracePt t="78047" x="8147050" y="3125788"/>
          <p14:tracePt t="78054" x="8139113" y="3125788"/>
          <p14:tracePt t="78062" x="8123238" y="3125788"/>
          <p14:tracePt t="78070" x="8099425" y="3125788"/>
          <p14:tracePt t="78078" x="8083550" y="3125788"/>
          <p14:tracePt t="78085" x="8067675" y="3125788"/>
          <p14:tracePt t="78091" x="8051800" y="3125788"/>
          <p14:tracePt t="78099" x="8027988" y="3125788"/>
          <p14:tracePt t="78107" x="8020050" y="3125788"/>
          <p14:tracePt t="78114" x="8012113" y="3125788"/>
          <p14:tracePt t="78122" x="7988300" y="3125788"/>
          <p14:tracePt t="78130" x="7980363" y="3125788"/>
          <p14:tracePt t="78136" x="7956550" y="3125788"/>
          <p14:tracePt t="78145" x="7932738" y="3125788"/>
          <p14:tracePt t="78152" x="7900988" y="3125788"/>
          <p14:tracePt t="78160" x="7885113" y="3117850"/>
          <p14:tracePt t="78167" x="7869238" y="3117850"/>
          <p14:tracePt t="78174" x="7843838" y="3109913"/>
          <p14:tracePt t="78182" x="7827963" y="3109913"/>
          <p14:tracePt t="78189" x="7812088" y="3109913"/>
          <p14:tracePt t="78197" x="7788275" y="3101975"/>
          <p14:tracePt t="78204" x="7764463" y="3094038"/>
          <p14:tracePt t="78218" x="7748588" y="3086100"/>
          <p14:tracePt t="78221" x="7732713" y="3086100"/>
          <p14:tracePt t="78227" x="7716838" y="3086100"/>
          <p14:tracePt t="78234" x="7700963" y="3078163"/>
          <p14:tracePt t="78242" x="7685088" y="3078163"/>
          <p14:tracePt t="78249" x="7661275" y="3070225"/>
          <p14:tracePt t="78257" x="7653338" y="3070225"/>
          <p14:tracePt t="78265" x="7637463" y="3070225"/>
          <p14:tracePt t="78272" x="7629525" y="3070225"/>
          <p14:tracePt t="78280" x="7613650" y="3070225"/>
          <p14:tracePt t="78287" x="7597775" y="3070225"/>
          <p14:tracePt t="78296" x="7581900" y="3062288"/>
          <p14:tracePt t="78302" x="7573963" y="3062288"/>
          <p14:tracePt t="78310" x="7566025" y="3062288"/>
          <p14:tracePt t="78317" x="7542213" y="3062288"/>
          <p14:tracePt t="78324" x="7526338" y="3062288"/>
          <p14:tracePt t="78332" x="7510463" y="3062288"/>
          <p14:tracePt t="78339" x="7493000" y="3062288"/>
          <p14:tracePt t="78347" x="7477125" y="3062288"/>
          <p14:tracePt t="78354" x="7453313" y="3054350"/>
          <p14:tracePt t="78362" x="7437438" y="3054350"/>
          <p14:tracePt t="78369" x="7413625" y="3054350"/>
          <p14:tracePt t="78377" x="7397750" y="3054350"/>
          <p14:tracePt t="78384" x="7389813" y="3046413"/>
          <p14:tracePt t="78392" x="7381875" y="3046413"/>
          <p14:tracePt t="78399" x="7358063" y="3046413"/>
          <p14:tracePt t="78407" x="7342188" y="3046413"/>
          <p14:tracePt t="78415" x="7334250" y="3046413"/>
          <p14:tracePt t="78422" x="7326313" y="3046413"/>
          <p14:tracePt t="78430" x="7318375" y="3046413"/>
          <p14:tracePt t="78437" x="7302500" y="3038475"/>
          <p14:tracePt t="78445" x="7294563" y="3038475"/>
          <p14:tracePt t="78453" x="7286625" y="3030538"/>
          <p14:tracePt t="78460" x="7278688" y="3030538"/>
          <p14:tracePt t="78467" x="7270750" y="3030538"/>
          <p14:tracePt t="78475" x="7254875" y="3030538"/>
          <p14:tracePt t="78482" x="7246938" y="3022600"/>
          <p14:tracePt t="78497" x="7239000" y="3022600"/>
          <p14:tracePt t="78504" x="7231063" y="3014663"/>
          <p14:tracePt t="79217" x="7270750" y="3006725"/>
          <p14:tracePt t="79226" x="7326313" y="2998788"/>
          <p14:tracePt t="79232" x="7350125" y="2998788"/>
          <p14:tracePt t="79241" x="7381875" y="2998788"/>
          <p14:tracePt t="79249" x="7429500" y="2990850"/>
          <p14:tracePt t="79254" x="7461250" y="2990850"/>
          <p14:tracePt t="79264" x="7485063" y="2982913"/>
          <p14:tracePt t="79271" x="7502525" y="2982913"/>
          <p14:tracePt t="79281" x="7518400" y="2982913"/>
          <p14:tracePt t="79284" x="7534275" y="2982913"/>
          <p14:tracePt t="79299" x="7542213" y="2982913"/>
          <p14:tracePt t="79316" x="7550150" y="2982913"/>
          <p14:tracePt t="79345" x="7558088" y="2982913"/>
          <p14:tracePt t="79353" x="7566025" y="2982913"/>
          <p14:tracePt t="79374" x="7573963" y="2982913"/>
          <p14:tracePt t="79389" x="7581900" y="2982913"/>
          <p14:tracePt t="79404" x="7589838" y="2982913"/>
          <p14:tracePt t="79412" x="7597775" y="2982913"/>
          <p14:tracePt t="79420" x="7605713" y="2982913"/>
          <p14:tracePt t="79779" x="7597775" y="2982913"/>
          <p14:tracePt t="79825" x="7589838" y="2982913"/>
          <p14:tracePt t="79847" x="7581900" y="2982913"/>
          <p14:tracePt t="79863" x="7573963" y="2982913"/>
          <p14:tracePt t="79878" x="7558088" y="2982913"/>
          <p14:tracePt t="79886" x="7542213" y="2974975"/>
          <p14:tracePt t="79895" x="7534275" y="2974975"/>
          <p14:tracePt t="79899" x="7518400" y="2974975"/>
          <p14:tracePt t="79910" x="7510463" y="2974975"/>
          <p14:tracePt t="79915" x="7502525" y="2974975"/>
          <p14:tracePt t="79922" x="7485063" y="2974975"/>
          <p14:tracePt t="79929" x="7477125" y="2974975"/>
          <p14:tracePt t="79936" x="7469188" y="2974975"/>
          <p14:tracePt t="79953" x="7453313" y="2974975"/>
          <p14:tracePt t="79968" x="7445375" y="2974975"/>
          <p14:tracePt t="79982" x="7437438" y="2967038"/>
          <p14:tracePt t="79997" x="7429500" y="2967038"/>
          <p14:tracePt t="80004" x="7421563" y="2967038"/>
          <p14:tracePt t="80192" x="0" y="0"/>
        </p14:tracePtLst>
        <p14:tracePtLst>
          <p14:tracePt t="89906" x="7820025" y="3149600"/>
          <p14:tracePt t="90077" x="7820025" y="3141663"/>
          <p14:tracePt t="90086" x="7820025" y="3125788"/>
          <p14:tracePt t="90093" x="7820025" y="3109913"/>
          <p14:tracePt t="90100" x="7820025" y="3086100"/>
          <p14:tracePt t="90108" x="7820025" y="3062288"/>
          <p14:tracePt t="90115" x="7820025" y="3038475"/>
          <p14:tracePt t="90123" x="7820025" y="3022600"/>
          <p14:tracePt t="90130" x="7820025" y="2998788"/>
          <p14:tracePt t="90138" x="7820025" y="2974975"/>
          <p14:tracePt t="90146" x="7820025" y="2959100"/>
          <p14:tracePt t="90153" x="7820025" y="2935288"/>
          <p14:tracePt t="90161" x="7820025" y="2909888"/>
          <p14:tracePt t="90168" x="7820025" y="2886075"/>
          <p14:tracePt t="90175" x="7820025" y="2862263"/>
          <p14:tracePt t="90183" x="7820025" y="2838450"/>
          <p14:tracePt t="90190" x="7820025" y="2806700"/>
          <p14:tracePt t="90197" x="7820025" y="2782888"/>
          <p14:tracePt t="90205" x="7820025" y="2751138"/>
          <p14:tracePt t="90212" x="7820025" y="2735263"/>
          <p14:tracePt t="90220" x="7820025" y="2703513"/>
          <p14:tracePt t="90227" x="7820025" y="2687638"/>
          <p14:tracePt t="90235" x="7827963" y="2687638"/>
          <p14:tracePt t="90250" x="7827963" y="2671763"/>
          <p14:tracePt t="90257" x="7827963" y="2663825"/>
          <p14:tracePt t="90265" x="7827963" y="2655888"/>
          <p14:tracePt t="90280" x="7827963" y="2647950"/>
          <p14:tracePt t="90437" x="7827963" y="2655888"/>
          <p14:tracePt t="90445" x="7827963" y="2663825"/>
          <p14:tracePt t="90453" x="7827963" y="2679700"/>
          <p14:tracePt t="90460" x="7827963" y="2695575"/>
          <p14:tracePt t="90468" x="7827963" y="2711450"/>
          <p14:tracePt t="90475" x="7827963" y="2735263"/>
          <p14:tracePt t="90484" x="7827963" y="2759075"/>
          <p14:tracePt t="90489" x="7827963" y="2782888"/>
          <p14:tracePt t="90497" x="7827963" y="2806700"/>
          <p14:tracePt t="90505" x="7827963" y="2822575"/>
          <p14:tracePt t="90512" x="7827963" y="2846388"/>
          <p14:tracePt t="90520" x="7827963" y="2870200"/>
          <p14:tracePt t="90529" x="7827963" y="2894013"/>
          <p14:tracePt t="90536" x="7827963" y="2909888"/>
          <p14:tracePt t="90542" x="7827963" y="2927350"/>
          <p14:tracePt t="90550" x="7827963" y="2951163"/>
          <p14:tracePt t="90558" x="7827963" y="2959100"/>
          <p14:tracePt t="90567" x="7827963" y="2974975"/>
          <p14:tracePt t="90572" x="7827963" y="2982913"/>
          <p14:tracePt t="90580" x="7827963" y="2990850"/>
          <p14:tracePt t="90707" x="7827963" y="2982913"/>
          <p14:tracePt t="90716" x="7827963" y="2951163"/>
          <p14:tracePt t="90722" x="7835900" y="2919413"/>
          <p14:tracePt t="90730" x="7835900" y="2870200"/>
          <p14:tracePt t="90738" x="7843838" y="2814638"/>
          <p14:tracePt t="90745" x="7851775" y="2774950"/>
          <p14:tracePt t="90753" x="7859713" y="2727325"/>
          <p14:tracePt t="90760" x="7859713" y="2671763"/>
          <p14:tracePt t="90767" x="7859713" y="2632075"/>
          <p14:tracePt t="90774" x="7859713" y="2608263"/>
          <p14:tracePt t="90783" x="7859713" y="2576513"/>
          <p14:tracePt t="90790" x="7869238" y="2551113"/>
          <p14:tracePt t="90797" x="7869238" y="2535238"/>
          <p14:tracePt t="90805" x="7869238" y="2519363"/>
          <p14:tracePt t="90813" x="7869238" y="2511425"/>
          <p14:tracePt t="90820" x="7869238" y="2503488"/>
          <p14:tracePt t="90828" x="7869238" y="2495550"/>
          <p14:tracePt t="90872" x="7869238" y="2487613"/>
          <p14:tracePt t="90955" x="7869238" y="2503488"/>
          <p14:tracePt t="90962" x="7859713" y="2527300"/>
          <p14:tracePt t="90970" x="7859713" y="2543175"/>
          <p14:tracePt t="90977" x="7859713" y="2559050"/>
          <p14:tracePt t="90985" x="7859713" y="2592388"/>
          <p14:tracePt t="90992" x="7859713" y="2608263"/>
          <p14:tracePt t="91000" x="7859713" y="2640013"/>
          <p14:tracePt t="91007" x="7859713" y="2663825"/>
          <p14:tracePt t="91015" x="7859713" y="2695575"/>
          <p14:tracePt t="91022" x="7859713" y="2719388"/>
          <p14:tracePt t="91030" x="7859713" y="2735263"/>
          <p14:tracePt t="91037" x="7859713" y="2759075"/>
          <p14:tracePt t="91045" x="7859713" y="2782888"/>
          <p14:tracePt t="91052" x="7859713" y="2806700"/>
          <p14:tracePt t="91060" x="7859713" y="2830513"/>
          <p14:tracePt t="91068" x="7859713" y="2846388"/>
          <p14:tracePt t="91076" x="7859713" y="2870200"/>
          <p14:tracePt t="91084" x="7859713" y="2886075"/>
          <p14:tracePt t="91090" x="7859713" y="2901950"/>
          <p14:tracePt t="91097" x="7859713" y="2909888"/>
          <p14:tracePt t="91105" x="7859713" y="2919413"/>
          <p14:tracePt t="91113" x="7859713" y="2927350"/>
          <p14:tracePt t="91143" x="7859713" y="2935288"/>
          <p14:tracePt t="93493" x="7859713" y="2919413"/>
          <p14:tracePt t="93495" x="7885113" y="2854325"/>
          <p14:tracePt t="93498" x="7900988" y="2822575"/>
          <p14:tracePt t="93499" x="7916863" y="2798763"/>
          <p14:tracePt t="93505" x="7940675" y="2751138"/>
          <p14:tracePt t="93514" x="7948613" y="2719388"/>
          <p14:tracePt t="93520" x="7964488" y="2687638"/>
          <p14:tracePt t="93528" x="7980363" y="2647950"/>
          <p14:tracePt t="93536" x="7996238" y="2616200"/>
          <p14:tracePt t="93544" x="8004175" y="2600325"/>
          <p14:tracePt t="93551" x="8012113" y="2576513"/>
          <p14:tracePt t="93557" x="8020050" y="2535238"/>
          <p14:tracePt t="93566" x="8035925" y="2519363"/>
          <p14:tracePt t="93572" x="8035925" y="2495550"/>
          <p14:tracePt t="93580" x="8043863" y="2479675"/>
          <p14:tracePt t="93587" x="8043863" y="2463800"/>
          <p14:tracePt t="93595" x="8051800" y="2447925"/>
          <p14:tracePt t="93603" x="8051800" y="2432050"/>
          <p14:tracePt t="93611" x="8051800" y="2424113"/>
          <p14:tracePt t="93618" x="8051800" y="2408238"/>
          <p14:tracePt t="93625" x="8051800" y="2392363"/>
          <p14:tracePt t="93635" x="8059738" y="2384425"/>
          <p14:tracePt t="93641" x="8059738" y="2376488"/>
          <p14:tracePt t="93648" x="8059738" y="2360613"/>
          <p14:tracePt t="93656" x="8059738" y="2352675"/>
          <p14:tracePt t="93663" x="8059738" y="2344738"/>
          <p14:tracePt t="93669" x="8059738" y="2336800"/>
          <p14:tracePt t="93677" x="8059738" y="2328863"/>
          <p14:tracePt t="93686" x="8059738" y="2320925"/>
          <p14:tracePt t="93693" x="8059738" y="2312988"/>
          <p14:tracePt t="93709" x="8059738" y="2305050"/>
          <p14:tracePt t="93723" x="8059738" y="2297113"/>
          <p14:tracePt t="93737" x="8059738" y="2289175"/>
          <p14:tracePt t="93767" x="8051800" y="2289175"/>
          <p14:tracePt t="93775" x="8035925" y="2289175"/>
          <p14:tracePt t="93783" x="8020050" y="2289175"/>
          <p14:tracePt t="93790" x="7996238" y="2305050"/>
          <p14:tracePt t="93798" x="7972425" y="2312988"/>
          <p14:tracePt t="93805" x="7940675" y="2328863"/>
          <p14:tracePt t="93814" x="7893050" y="2344738"/>
          <p14:tracePt t="93820" x="7859713" y="2368550"/>
          <p14:tracePt t="93827" x="7812088" y="2384425"/>
          <p14:tracePt t="93835" x="7772400" y="2392363"/>
          <p14:tracePt t="93842" x="7756525" y="2400300"/>
          <p14:tracePt t="93850" x="7732713" y="2416175"/>
          <p14:tracePt t="93857" x="7716838" y="2424113"/>
          <p14:tracePt t="93865" x="7708900" y="2424113"/>
          <p14:tracePt t="93872" x="7700963" y="2424113"/>
          <p14:tracePt t="93880" x="7693025" y="2424113"/>
          <p14:tracePt t="94052" x="7700963" y="2424113"/>
          <p14:tracePt t="94142" x="7708900" y="2424113"/>
          <p14:tracePt t="94165" x="7716838" y="2424113"/>
          <p14:tracePt t="94181" x="7724775" y="2424113"/>
          <p14:tracePt t="94189" x="7732713" y="2416175"/>
          <p14:tracePt t="94197" x="7748588" y="2416175"/>
          <p14:tracePt t="94203" x="7756525" y="2416175"/>
          <p14:tracePt t="94210" x="7764463" y="2416175"/>
          <p14:tracePt t="94217" x="7780338" y="2416175"/>
          <p14:tracePt t="94225" x="7796213" y="2416175"/>
          <p14:tracePt t="94233" x="7804150" y="2416175"/>
          <p14:tracePt t="94240" x="7812088" y="2408238"/>
          <p14:tracePt t="94247" x="7827963" y="2408238"/>
          <p14:tracePt t="94255" x="7835900" y="2408238"/>
          <p14:tracePt t="94270" x="7843838" y="2408238"/>
          <p14:tracePt t="94277" x="7851775" y="2400300"/>
          <p14:tracePt t="94293" x="7859713" y="2400300"/>
          <p14:tracePt t="94307" x="7869238" y="2400300"/>
          <p14:tracePt t="94330" x="7877175" y="2400300"/>
          <p14:tracePt t="94367" x="7893050" y="2400300"/>
          <p14:tracePt t="94382" x="7900988" y="2400300"/>
          <p14:tracePt t="94397" x="7908925" y="2400300"/>
          <p14:tracePt t="94405" x="7916863" y="2400300"/>
          <p14:tracePt t="94420" x="7924800" y="2400300"/>
          <p14:tracePt t="94435" x="7932738" y="2400300"/>
          <p14:tracePt t="94450" x="7940675" y="2400300"/>
          <p14:tracePt t="94457" x="7948613" y="2400300"/>
          <p14:tracePt t="94480" x="7956550" y="2400300"/>
          <p14:tracePt t="94494" x="7964488" y="2400300"/>
          <p14:tracePt t="94510" x="7972425" y="2400300"/>
          <p14:tracePt t="94517" x="7980363" y="2400300"/>
          <p14:tracePt t="94539" x="7988300" y="2400300"/>
          <p14:tracePt t="94555" x="7996238" y="2400300"/>
          <p14:tracePt t="94570" x="8004175" y="2400300"/>
          <p14:tracePt t="94585" x="8012113" y="2400300"/>
          <p14:tracePt t="94600" x="8020050" y="2400300"/>
          <p14:tracePt t="94615" x="8027988" y="2400300"/>
          <p14:tracePt t="94630" x="8035925" y="2400300"/>
          <p14:tracePt t="94637" x="8043863" y="2392363"/>
          <p14:tracePt t="94645" x="8051800" y="2392363"/>
          <p14:tracePt t="94652" x="8059738" y="2392363"/>
          <p14:tracePt t="94660" x="8067675" y="2392363"/>
          <p14:tracePt t="94667" x="8075613" y="2392363"/>
          <p14:tracePt t="94675" x="8083550" y="2392363"/>
          <p14:tracePt t="94683" x="8091488" y="2392363"/>
          <p14:tracePt t="94690" x="8099425" y="2384425"/>
          <p14:tracePt t="94705" x="8107363" y="2384425"/>
          <p14:tracePt t="94713" x="8115300" y="2384425"/>
          <p14:tracePt t="94720" x="8123238" y="2384425"/>
          <p14:tracePt t="94735" x="8131175" y="2384425"/>
          <p14:tracePt t="94742" x="8131175" y="2376488"/>
          <p14:tracePt t="94751" x="8139113" y="2376488"/>
          <p14:tracePt t="94757" x="8147050" y="2376488"/>
          <p14:tracePt t="94765" x="8154988" y="2376488"/>
          <p14:tracePt t="94780" x="8170863" y="2376488"/>
          <p14:tracePt t="94787" x="8178800" y="2376488"/>
          <p14:tracePt t="94802" x="8194675" y="2376488"/>
          <p14:tracePt t="94817" x="8202613" y="2376488"/>
          <p14:tracePt t="94824" x="8218488" y="2376488"/>
          <p14:tracePt t="94840" x="8235950" y="2376488"/>
          <p14:tracePt t="94855" x="8243888" y="2376488"/>
          <p14:tracePt t="94870" x="8251825" y="2376488"/>
          <p14:tracePt t="94877" x="8259763" y="2376488"/>
          <p14:tracePt t="94884" x="8267700" y="2376488"/>
          <p14:tracePt t="95177" x="8259763" y="2376488"/>
          <p14:tracePt t="95185" x="8243888" y="2376488"/>
          <p14:tracePt t="95192" x="8226425" y="2376488"/>
          <p14:tracePt t="95199" x="8210550" y="2376488"/>
          <p14:tracePt t="95207" x="8186738" y="2376488"/>
          <p14:tracePt t="95215" x="8154988" y="2376488"/>
          <p14:tracePt t="95222" x="8123238" y="2376488"/>
          <p14:tracePt t="95230" x="8099425" y="2376488"/>
          <p14:tracePt t="95237" x="8075613" y="2376488"/>
          <p14:tracePt t="95245" x="8051800" y="2376488"/>
          <p14:tracePt t="95252" x="8035925" y="2376488"/>
          <p14:tracePt t="95260" x="8012113" y="2376488"/>
          <p14:tracePt t="95268" x="7996238" y="2376488"/>
          <p14:tracePt t="95275" x="7972425" y="2376488"/>
          <p14:tracePt t="95282" x="7956550" y="2376488"/>
          <p14:tracePt t="95289" x="7932738" y="2376488"/>
          <p14:tracePt t="95298" x="7916863" y="2376488"/>
          <p14:tracePt t="95305" x="7900988" y="2376488"/>
          <p14:tracePt t="95312" x="7877175" y="2376488"/>
          <p14:tracePt t="95320" x="7843838" y="2376488"/>
          <p14:tracePt t="95327" x="7827963" y="2376488"/>
          <p14:tracePt t="95334" x="7812088" y="2376488"/>
          <p14:tracePt t="95343" x="7796213" y="2376488"/>
          <p14:tracePt t="95349" x="7788275" y="2376488"/>
          <p14:tracePt t="95357" x="7772400" y="2376488"/>
          <p14:tracePt t="95365" x="7764463" y="2376488"/>
          <p14:tracePt t="95373" x="7756525" y="2376488"/>
          <p14:tracePt t="95380" x="7748588" y="2376488"/>
          <p14:tracePt t="95396" x="7740650" y="2376488"/>
          <p14:tracePt t="95410" x="7732713" y="2376488"/>
          <p14:tracePt t="95417" x="7724775" y="2376488"/>
          <p14:tracePt t="95432" x="7716838" y="2376488"/>
          <p14:tracePt t="95448" x="7708900" y="2376488"/>
          <p14:tracePt t="95462" x="7700963" y="2376488"/>
          <p14:tracePt t="95470" x="7693025" y="2376488"/>
          <p14:tracePt t="95485" x="7685088" y="2376488"/>
          <p14:tracePt t="95710" x="7700963" y="2376488"/>
          <p14:tracePt t="95717" x="7708900" y="2376488"/>
          <p14:tracePt t="95725" x="7724775" y="2376488"/>
          <p14:tracePt t="95732" x="7740650" y="2376488"/>
          <p14:tracePt t="95740" x="7756525" y="2376488"/>
          <p14:tracePt t="95748" x="7772400" y="2376488"/>
          <p14:tracePt t="95755" x="7796213" y="2376488"/>
          <p14:tracePt t="95762" x="7812088" y="2376488"/>
          <p14:tracePt t="95770" x="7835900" y="2376488"/>
          <p14:tracePt t="95777" x="7843838" y="2376488"/>
          <p14:tracePt t="95785" x="7859713" y="2376488"/>
          <p14:tracePt t="95792" x="7885113" y="2376488"/>
          <p14:tracePt t="95799" x="7893050" y="2376488"/>
          <p14:tracePt t="95807" x="7908925" y="2376488"/>
          <p14:tracePt t="95815" x="7924800" y="2376488"/>
          <p14:tracePt t="95822" x="7932738" y="2376488"/>
          <p14:tracePt t="95831" x="7940675" y="2376488"/>
          <p14:tracePt t="95837" x="7956550" y="2376488"/>
          <p14:tracePt t="95845" x="7964488" y="2376488"/>
          <p14:tracePt t="95853" x="7972425" y="2376488"/>
          <p14:tracePt t="95861" x="7988300" y="2376488"/>
          <p14:tracePt t="95868" x="8012113" y="2376488"/>
          <p14:tracePt t="95875" x="8027988" y="2376488"/>
          <p14:tracePt t="95882" x="8043863" y="2376488"/>
          <p14:tracePt t="95890" x="8059738" y="2376488"/>
          <p14:tracePt t="95898" x="8083550" y="2376488"/>
          <p14:tracePt t="95915" x="8107363" y="2376488"/>
          <p14:tracePt t="95920" x="8131175" y="2368550"/>
          <p14:tracePt t="95927" x="8139113" y="2368550"/>
          <p14:tracePt t="95944" x="8154988" y="2368550"/>
          <p14:tracePt t="95949" x="8162925" y="2368550"/>
          <p14:tracePt t="95957" x="8170863" y="2368550"/>
          <p14:tracePt t="95965" x="8186738" y="2368550"/>
          <p14:tracePt t="95972" x="8194675" y="2368550"/>
          <p14:tracePt t="95981" x="8202613" y="2368550"/>
          <p14:tracePt t="95987" x="8210550" y="2368550"/>
          <p14:tracePt t="95995" x="8226425" y="2368550"/>
          <p14:tracePt t="96002" x="8243888" y="2368550"/>
          <p14:tracePt t="96010" x="8259763" y="2368550"/>
          <p14:tracePt t="96019" x="8267700" y="2368550"/>
          <p14:tracePt t="96027" x="8283575" y="2368550"/>
          <p14:tracePt t="96034" x="8299450" y="2368550"/>
          <p14:tracePt t="96040" x="8307388" y="2368550"/>
          <p14:tracePt t="96055" x="8315325" y="2368550"/>
          <p14:tracePt t="96063" x="8323263" y="2368550"/>
          <p14:tracePt t="98157" x="8259763" y="2368550"/>
          <p14:tracePt t="98159" x="8123238" y="2384425"/>
          <p14:tracePt t="98160" x="8067675" y="2392363"/>
          <p14:tracePt t="98162" x="8027988" y="2392363"/>
          <p14:tracePt t="98163" x="8004175" y="2392363"/>
          <p14:tracePt t="98170" x="7972425" y="2392363"/>
          <p14:tracePt t="98177" x="7956550" y="2392363"/>
          <p14:tracePt t="98184" x="7932738" y="2392363"/>
          <p14:tracePt t="98195" x="7916863" y="2392363"/>
          <p14:tracePt t="98202" x="7908925" y="2392363"/>
          <p14:tracePt t="98208" x="7900988" y="2392363"/>
          <p14:tracePt t="98215" x="7893050" y="2392363"/>
          <p14:tracePt t="98223" x="7885113" y="2392363"/>
          <p14:tracePt t="98440" x="7877175" y="2392363"/>
          <p14:tracePt t="98492" x="7877175" y="2400300"/>
          <p14:tracePt t="98695" x="7869238" y="2400300"/>
          <p14:tracePt t="98762" x="7859713" y="2408238"/>
          <p14:tracePt t="98770" x="7851775" y="2408238"/>
          <p14:tracePt t="98778" x="7851775" y="2416175"/>
          <p14:tracePt t="98793" x="7843838" y="2416175"/>
          <p14:tracePt t="98807" x="7835900" y="2416175"/>
          <p14:tracePt t="98815" x="7835900" y="2424113"/>
          <p14:tracePt t="98845" x="7827963" y="2424113"/>
          <p14:tracePt t="99212" x="7820025" y="2424113"/>
          <p14:tracePt t="99220" x="7820025" y="2432050"/>
          <p14:tracePt t="99234" x="7812088" y="2432050"/>
          <p14:tracePt t="99250" x="7804150" y="2432050"/>
          <p14:tracePt t="99258" x="7804150" y="2439988"/>
          <p14:tracePt t="99264" x="7796213" y="2439988"/>
          <p14:tracePt t="99272" x="7796213" y="2447925"/>
          <p14:tracePt t="99280" x="7788275" y="2447925"/>
          <p14:tracePt t="99287" x="7780338" y="2447925"/>
          <p14:tracePt t="99326" x="7772400" y="2447925"/>
          <p14:tracePt t="99729" x="7796213" y="2447925"/>
          <p14:tracePt t="99739" x="7835900" y="2455863"/>
          <p14:tracePt t="99746" x="7859713" y="2455863"/>
          <p14:tracePt t="99752" x="7893050" y="2455863"/>
          <p14:tracePt t="99760" x="7916863" y="2463800"/>
          <p14:tracePt t="99767" x="7948613" y="2463800"/>
          <p14:tracePt t="99777" x="7972425" y="2463800"/>
          <p14:tracePt t="99784" x="7996238" y="2471738"/>
          <p14:tracePt t="99790" x="8012113" y="2471738"/>
          <p14:tracePt t="99800" x="8027988" y="2471738"/>
          <p14:tracePt t="99805" x="8043863" y="2471738"/>
          <p14:tracePt t="99812" x="8059738" y="2471738"/>
          <p14:tracePt t="99820" x="8067675" y="2471738"/>
          <p14:tracePt t="99829" x="8075613" y="2479675"/>
          <p14:tracePt t="99835" x="8091488" y="2487613"/>
          <p14:tracePt t="99842" x="8107363" y="2487613"/>
          <p14:tracePt t="99850" x="8115300" y="2487613"/>
          <p14:tracePt t="99858" x="8123238" y="2487613"/>
          <p14:tracePt t="99864" x="8139113" y="2487613"/>
          <p14:tracePt t="99872" x="8154988" y="2487613"/>
          <p14:tracePt t="99895" x="8194675" y="2487613"/>
          <p14:tracePt t="99902" x="8210550" y="2487613"/>
          <p14:tracePt t="99910" x="8235950" y="2487613"/>
          <p14:tracePt t="99917" x="8251825" y="2487613"/>
          <p14:tracePt t="99925" x="8259763" y="2487613"/>
          <p14:tracePt t="99932" x="8267700" y="2487613"/>
          <p14:tracePt t="99948" x="8275638" y="2487613"/>
          <p14:tracePt t="100967" x="8267700" y="2487613"/>
          <p14:tracePt t="100975" x="8259763" y="2487613"/>
          <p14:tracePt t="100982" x="8210550" y="2511425"/>
          <p14:tracePt t="100990" x="8170863" y="2527300"/>
          <p14:tracePt t="100997" x="8091488" y="2551113"/>
          <p14:tracePt t="101005" x="8012113" y="2600325"/>
          <p14:tracePt t="101012" x="7916863" y="2640013"/>
          <p14:tracePt t="101020" x="7796213" y="2703513"/>
          <p14:tracePt t="101027" x="7661275" y="2767013"/>
          <p14:tracePt t="101035" x="7510463" y="2846388"/>
          <p14:tracePt t="101043" x="7366000" y="2909888"/>
          <p14:tracePt t="101049" x="7231063" y="2959100"/>
          <p14:tracePt t="101058" x="7102475" y="3038475"/>
          <p14:tracePt t="101064" x="6983413" y="3094038"/>
          <p14:tracePt t="101072" x="6848475" y="3149600"/>
          <p14:tracePt t="101081" x="6711950" y="3205163"/>
          <p14:tracePt t="101087" x="6592888" y="3252788"/>
          <p14:tracePt t="101095" x="6465888" y="3278188"/>
          <p14:tracePt t="101102" x="6337300" y="3309938"/>
          <p14:tracePt t="101110" x="6218238" y="3317875"/>
          <p14:tracePt t="101117" x="6115050" y="3349625"/>
          <p14:tracePt t="101125" x="6002338" y="3349625"/>
          <p14:tracePt t="101133" x="5915025" y="3349625"/>
          <p14:tracePt t="101141" x="5835650" y="3357563"/>
          <p14:tracePt t="101147" x="5764213" y="3357563"/>
          <p14:tracePt t="101156" x="5708650" y="3357563"/>
          <p14:tracePt t="101162" x="5643563" y="3357563"/>
          <p14:tracePt t="101170" x="5588000" y="3357563"/>
          <p14:tracePt t="101178" x="5532438" y="3349625"/>
          <p14:tracePt t="101185" x="5476875" y="3341688"/>
          <p14:tracePt t="101192" x="5445125" y="3333750"/>
          <p14:tracePt t="101199" x="5397500" y="3325813"/>
          <p14:tracePt t="101208" x="5357813" y="3317875"/>
          <p14:tracePt t="101215" x="5310188" y="3309938"/>
          <p14:tracePt t="101223" x="5253038" y="3302000"/>
          <p14:tracePt t="101230" x="5197475" y="3294063"/>
          <p14:tracePt t="101237" x="5149850" y="3286125"/>
          <p14:tracePt t="101245" x="5094288" y="3286125"/>
          <p14:tracePt t="101252" x="5030788" y="3286125"/>
          <p14:tracePt t="101260" x="4943475" y="3286125"/>
          <p14:tracePt t="101267" x="4870450" y="3286125"/>
          <p14:tracePt t="101274" x="4799013" y="3286125"/>
          <p14:tracePt t="101283" x="4735513" y="3286125"/>
          <p14:tracePt t="101291" x="4656138" y="3286125"/>
          <p14:tracePt t="101298" x="4567238" y="3294063"/>
          <p14:tracePt t="101305" x="4487863" y="3302000"/>
          <p14:tracePt t="101312" x="4408488" y="3317875"/>
          <p14:tracePt t="101320" x="4337050" y="3333750"/>
          <p14:tracePt t="101327" x="4257675" y="3349625"/>
          <p14:tracePt t="101335" x="4192588" y="3357563"/>
          <p14:tracePt t="101344" x="4144963" y="3365500"/>
          <p14:tracePt t="101350" x="4081463" y="3381375"/>
          <p14:tracePt t="101359" x="4017963" y="3389313"/>
          <p14:tracePt t="101365" x="3954463" y="3397250"/>
          <p14:tracePt t="101372" x="3883025" y="3405188"/>
          <p14:tracePt t="101380" x="3810000" y="3405188"/>
          <p14:tracePt t="101388" x="3770313" y="3405188"/>
          <p14:tracePt t="101395" x="3706813" y="3405188"/>
          <p14:tracePt t="101403" x="3627438" y="3405188"/>
          <p14:tracePt t="101410" x="3563938" y="3405188"/>
          <p14:tracePt t="101417" x="3492500" y="3405188"/>
          <p14:tracePt t="101425" x="3403600" y="3405188"/>
          <p14:tracePt t="101433" x="3340100" y="3405188"/>
          <p14:tracePt t="101441" x="3260725" y="3405188"/>
          <p14:tracePt t="101447" x="3181350" y="3405188"/>
          <p14:tracePt t="101454" x="3100388" y="3405188"/>
          <p14:tracePt t="101462" x="3013075" y="3405188"/>
          <p14:tracePt t="101470" x="2941638" y="3405188"/>
          <p14:tracePt t="101477" x="2870200" y="3405188"/>
          <p14:tracePt t="101486" x="2822575" y="3405188"/>
          <p14:tracePt t="101493" x="2767013" y="3405188"/>
          <p14:tracePt t="101500" x="2725738" y="3405188"/>
          <p14:tracePt t="101508" x="2693988" y="3405188"/>
          <p14:tracePt t="101514" x="2686050" y="3405188"/>
          <p14:tracePt t="101522" x="2678113" y="3405188"/>
          <p14:tracePt t="101530" x="2670175" y="3405188"/>
          <p14:tracePt t="101635" x="2670175" y="3397250"/>
          <p14:tracePt t="101643" x="2670175" y="3389313"/>
          <p14:tracePt t="101664" x="2670175" y="3381375"/>
          <p14:tracePt t="101680" x="2670175" y="3373438"/>
          <p14:tracePt t="101694" x="2670175" y="3365500"/>
          <p14:tracePt t="101702" x="2670175" y="3357563"/>
          <p14:tracePt t="101717" x="2670175" y="3349625"/>
          <p14:tracePt t="101725" x="2670175" y="3333750"/>
          <p14:tracePt t="101733" x="2670175" y="3325813"/>
          <p14:tracePt t="101740" x="2670175" y="3317875"/>
          <p14:tracePt t="101749" x="2670175" y="3309938"/>
          <p14:tracePt t="101758" x="2670175" y="3302000"/>
          <p14:tracePt t="101765" x="2670175" y="3294063"/>
          <p14:tracePt t="101770" x="2670175" y="3286125"/>
          <p14:tracePt t="101785" x="2670175" y="3278188"/>
          <p14:tracePt t="101799" x="2678113" y="3262313"/>
          <p14:tracePt t="101815" x="2686050" y="3262313"/>
          <p14:tracePt t="101822" x="2686050" y="3252788"/>
          <p14:tracePt t="101837" x="2693988" y="3252788"/>
          <p14:tracePt t="101844" x="2693988" y="3244850"/>
          <p14:tracePt t="105102" x="2709863" y="3244850"/>
          <p14:tracePt t="105104" x="2717800" y="3244850"/>
          <p14:tracePt t="105105" x="2733675" y="3244850"/>
          <p14:tracePt t="105108" x="2741613" y="3244850"/>
          <p14:tracePt t="105155" x="2751138" y="3244850"/>
          <p14:tracePt t="105662" x="2741613" y="3244850"/>
          <p14:tracePt t="105671" x="2741613" y="3252788"/>
          <p14:tracePt t="105678" x="2733675" y="3252788"/>
          <p14:tracePt t="105709" x="2725738" y="3252788"/>
          <p14:tracePt t="105715" x="2725738" y="3262313"/>
          <p14:tracePt t="107485" x="2733675" y="3262313"/>
          <p14:tracePt t="107494" x="2741613" y="3262313"/>
          <p14:tracePt t="107500" x="2741613" y="3270250"/>
          <p14:tracePt t="107507" x="2741613" y="3278188"/>
          <p14:tracePt t="107530" x="2741613" y="3286125"/>
          <p14:tracePt t="107545" x="2759075" y="3302000"/>
          <p14:tracePt t="107552" x="2798763" y="3302000"/>
          <p14:tracePt t="107560" x="2870200" y="3325813"/>
          <p14:tracePt t="107568" x="2965450" y="3333750"/>
          <p14:tracePt t="107575" x="3060700" y="3333750"/>
          <p14:tracePt t="107582" x="3165475" y="3333750"/>
          <p14:tracePt t="107590" x="3268663" y="3333750"/>
          <p14:tracePt t="107597" x="3371850" y="3333750"/>
          <p14:tracePt t="107605" x="3467100" y="3341688"/>
          <p14:tracePt t="107613" x="3556000" y="3341688"/>
          <p14:tracePt t="107620" x="3643313" y="3357563"/>
          <p14:tracePt t="107628" x="3738563" y="3373438"/>
          <p14:tracePt t="107635" x="3833813" y="3389313"/>
          <p14:tracePt t="107642" x="3938588" y="3397250"/>
          <p14:tracePt t="107650" x="4025900" y="3421063"/>
          <p14:tracePt t="107657" x="4144963" y="3429000"/>
          <p14:tracePt t="107665" x="4241800" y="3444875"/>
          <p14:tracePt t="107673" x="4352925" y="3452813"/>
          <p14:tracePt t="107680" x="4464050" y="3468688"/>
          <p14:tracePt t="107688" x="4600575" y="3492500"/>
          <p14:tracePt t="107695" x="4759325" y="3500438"/>
          <p14:tracePt t="107703" x="4959350" y="3516313"/>
          <p14:tracePt t="107710" x="5173663" y="3516313"/>
          <p14:tracePt t="107718" x="5389563" y="3516313"/>
          <p14:tracePt t="107725" x="5627688" y="3516313"/>
          <p14:tracePt t="107733" x="5867400" y="3516313"/>
          <p14:tracePt t="107740" x="6083300" y="3516313"/>
          <p14:tracePt t="107748" x="6218238" y="3516313"/>
          <p14:tracePt t="107755" x="6434138" y="3516313"/>
          <p14:tracePt t="107763" x="6608763" y="3516313"/>
          <p14:tracePt t="107770" x="6784975" y="3516313"/>
          <p14:tracePt t="107777" x="6935788" y="3516313"/>
          <p14:tracePt t="107786" x="7070725" y="3516313"/>
          <p14:tracePt t="107792" x="7151688" y="3516313"/>
          <p14:tracePt t="107800" x="7246938" y="3516313"/>
          <p14:tracePt t="107807" x="7310438" y="3516313"/>
          <p14:tracePt t="107815" x="7358063" y="3516313"/>
          <p14:tracePt t="107822" x="7397750" y="3508375"/>
          <p14:tracePt t="107830" x="7421563" y="3500438"/>
          <p14:tracePt t="107838" x="7437438" y="3492500"/>
          <p14:tracePt t="107845" x="7453313" y="3484563"/>
          <p14:tracePt t="107853" x="7461250" y="3484563"/>
          <p14:tracePt t="107860" x="7469188" y="3476625"/>
          <p14:tracePt t="107883" x="7477125" y="3468688"/>
          <p14:tracePt t="107890" x="7477125" y="3460750"/>
          <p14:tracePt t="107957" x="7477125" y="3452813"/>
          <p14:tracePt t="107980" x="7485063" y="3452813"/>
          <p14:tracePt t="108009" x="7485063" y="3444875"/>
          <p14:tracePt t="108025" x="7485063" y="3436938"/>
          <p14:tracePt t="108033" x="7477125" y="3429000"/>
          <p14:tracePt t="108040" x="7469188" y="3421063"/>
          <p14:tracePt t="108048" x="7461250" y="3413125"/>
          <p14:tracePt t="108055" x="7453313" y="3397250"/>
          <p14:tracePt t="108063" x="7437438" y="3389313"/>
          <p14:tracePt t="108070" x="7421563" y="3373438"/>
          <p14:tracePt t="108078" x="7405688" y="3365500"/>
          <p14:tracePt t="108085" x="7397750" y="3357563"/>
          <p14:tracePt t="108093" x="7389813" y="3349625"/>
          <p14:tracePt t="108100" x="7381875" y="3341688"/>
          <p14:tracePt t="108116" x="7373938" y="3341688"/>
          <p14:tracePt t="108130" x="7373938" y="3333750"/>
          <p14:tracePt t="108138" x="7366000" y="3333750"/>
          <p14:tracePt t="108212" x="7373938" y="3333750"/>
          <p14:tracePt t="108221" x="7389813" y="3325813"/>
          <p14:tracePt t="108228" x="7405688" y="3325813"/>
          <p14:tracePt t="108235" x="7429500" y="3317875"/>
          <p14:tracePt t="108243" x="7445375" y="3317875"/>
          <p14:tracePt t="108250" x="7485063" y="3302000"/>
          <p14:tracePt t="108257" x="7510463" y="3302000"/>
          <p14:tracePt t="108265" x="7550150" y="3286125"/>
          <p14:tracePt t="108272" x="7581900" y="3286125"/>
          <p14:tracePt t="108280" x="7629525" y="3286125"/>
          <p14:tracePt t="108288" x="7669213" y="3278188"/>
          <p14:tracePt t="108295" x="7716838" y="3270250"/>
          <p14:tracePt t="108303" x="7748588" y="3262313"/>
          <p14:tracePt t="108310" x="7780338" y="3262313"/>
          <p14:tracePt t="108317" x="7820025" y="3252788"/>
          <p14:tracePt t="108325" x="7859713" y="3252788"/>
          <p14:tracePt t="108332" x="7893050" y="3244850"/>
          <p14:tracePt t="108340" x="7916863" y="3244850"/>
          <p14:tracePt t="108347" x="7964488" y="3244850"/>
          <p14:tracePt t="108355" x="8004175" y="3236913"/>
          <p14:tracePt t="108362" x="8051800" y="3228975"/>
          <p14:tracePt t="108370" x="8091488" y="3228975"/>
          <p14:tracePt t="108379" x="8123238" y="3228975"/>
          <p14:tracePt t="108388" x="8154988" y="3228975"/>
          <p14:tracePt t="108393" x="8210550" y="3228975"/>
          <p14:tracePt t="108401" x="8267700" y="3228975"/>
          <p14:tracePt t="108408" x="8323263" y="3228975"/>
          <p14:tracePt t="108415" x="8386763" y="3228975"/>
          <p14:tracePt t="108422" x="8434388" y="3228975"/>
          <p14:tracePt t="108430" x="8489950" y="3228975"/>
          <p14:tracePt t="108438" x="8529638" y="3228975"/>
          <p14:tracePt t="108445" x="8577263" y="3228975"/>
          <p14:tracePt t="108452" x="8626475" y="3228975"/>
          <p14:tracePt t="108460" x="8666163" y="3228975"/>
          <p14:tracePt t="108469" x="8689975" y="3236913"/>
          <p14:tracePt t="108475" x="8713788" y="3236913"/>
          <p14:tracePt t="108482" x="8729663" y="3244850"/>
          <p14:tracePt t="108490" x="8737600" y="3244850"/>
          <p14:tracePt t="108497" x="8753475" y="3244850"/>
          <p14:tracePt t="108505" x="8769350" y="3244850"/>
          <p14:tracePt t="108513" x="8777288" y="3244850"/>
          <p14:tracePt t="108521" x="8793163" y="3244850"/>
          <p14:tracePt t="108529" x="8801100" y="3244850"/>
          <p14:tracePt t="108538" x="8809038" y="3252788"/>
          <p14:tracePt t="108543" x="8824913" y="3252788"/>
          <p14:tracePt t="108551" x="8840788" y="3252788"/>
          <p14:tracePt t="108557" x="8848725" y="3252788"/>
          <p14:tracePt t="108566" x="8856663" y="3252788"/>
          <p14:tracePt t="108572" x="8864600" y="3252788"/>
          <p14:tracePt t="108580" x="8872538" y="3252788"/>
          <p14:tracePt t="108588" x="8880475" y="3252788"/>
          <p14:tracePt t="108618" x="8888413" y="3252788"/>
          <p14:tracePt t="108707" x="8896350" y="3252788"/>
          <p14:tracePt t="108775" x="8880475" y="3244850"/>
          <p14:tracePt t="108782" x="8872538" y="3236913"/>
          <p14:tracePt t="108789" x="8856663" y="3236913"/>
          <p14:tracePt t="108798" x="8832850" y="3228975"/>
          <p14:tracePt t="108805" x="8809038" y="3213100"/>
          <p14:tracePt t="108813" x="8785225" y="3213100"/>
          <p14:tracePt t="108820" x="8761413" y="3205163"/>
          <p14:tracePt t="108827" x="8737600" y="3205163"/>
          <p14:tracePt t="108834" x="8737600" y="3197225"/>
          <p14:tracePt t="108843" x="8713788" y="3189288"/>
          <p14:tracePt t="108850" x="8689975" y="3189288"/>
          <p14:tracePt t="108858" x="8658225" y="3181350"/>
          <p14:tracePt t="108865" x="8634413" y="3173413"/>
          <p14:tracePt t="108872" x="8602663" y="3165475"/>
          <p14:tracePt t="108880" x="8577263" y="3165475"/>
          <p14:tracePt t="108888" x="8561388" y="3157538"/>
          <p14:tracePt t="108895" x="8529638" y="3157538"/>
          <p14:tracePt t="108905" x="8513763" y="3149600"/>
          <p14:tracePt t="108910" x="8474075" y="3141663"/>
          <p14:tracePt t="108918" x="8458200" y="3141663"/>
          <p14:tracePt t="108925" x="8442325" y="3141663"/>
          <p14:tracePt t="108933" x="8418513" y="3141663"/>
          <p14:tracePt t="108940" x="8402638" y="3133725"/>
          <p14:tracePt t="108947" x="8386763" y="3125788"/>
          <p14:tracePt t="108955" x="8370888" y="3117850"/>
          <p14:tracePt t="108962" x="8355013" y="3117850"/>
          <p14:tracePt t="108970" x="8331200" y="3117850"/>
          <p14:tracePt t="108977" x="8307388" y="3117850"/>
          <p14:tracePt t="108985" x="8291513" y="3109913"/>
          <p14:tracePt t="108993" x="8267700" y="3109913"/>
          <p14:tracePt t="109001" x="8251825" y="3101975"/>
          <p14:tracePt t="109007" x="8235950" y="3101975"/>
          <p14:tracePt t="109014" x="8226425" y="3101975"/>
          <p14:tracePt t="109022" x="8178800" y="3094038"/>
          <p14:tracePt t="109030" x="8162925" y="3094038"/>
          <p14:tracePt t="109038" x="8147050" y="3086100"/>
          <p14:tracePt t="109045" x="8131175" y="3086100"/>
          <p14:tracePt t="109053" x="8107363" y="3086100"/>
          <p14:tracePt t="109060" x="8083550" y="3078163"/>
          <p14:tracePt t="109068" x="8051800" y="3070225"/>
          <p14:tracePt t="109075" x="8027988" y="3070225"/>
          <p14:tracePt t="109082" x="7996238" y="3062288"/>
          <p14:tracePt t="109089" x="7964488" y="3062288"/>
          <p14:tracePt t="109097" x="7948613" y="3062288"/>
          <p14:tracePt t="109105" x="7916863" y="3054350"/>
          <p14:tracePt t="109113" x="7893050" y="3046413"/>
          <p14:tracePt t="109120" x="7859713" y="3046413"/>
          <p14:tracePt t="109128" x="7835900" y="3038475"/>
          <p14:tracePt t="109135" x="7796213" y="3038475"/>
          <p14:tracePt t="109143" x="7772400" y="3030538"/>
          <p14:tracePt t="109151" x="7748588" y="3030538"/>
          <p14:tracePt t="109158" x="7732713" y="3030538"/>
          <p14:tracePt t="109165" x="7724775" y="3022600"/>
          <p14:tracePt t="109172" x="7700963" y="3014663"/>
          <p14:tracePt t="109180" x="7685088" y="3014663"/>
          <p14:tracePt t="109187" x="7677150" y="3014663"/>
          <p14:tracePt t="109195" x="7669213" y="3014663"/>
          <p14:tracePt t="109203" x="7661275" y="3014663"/>
          <p14:tracePt t="109210" x="7637463" y="3006725"/>
          <p14:tracePt t="109225" x="7621588" y="2998788"/>
          <p14:tracePt t="109232" x="7613650" y="2998788"/>
          <p14:tracePt t="109247" x="7605713" y="2998788"/>
          <p14:tracePt t="109255" x="7597775" y="2998788"/>
          <p14:tracePt t="109262" x="7589838" y="2998788"/>
          <p14:tracePt t="109270" x="7581900" y="2998788"/>
          <p14:tracePt t="109277" x="7573963" y="2998788"/>
          <p14:tracePt t="109292" x="7566025" y="2998788"/>
          <p14:tracePt t="109427" x="7558088" y="2998788"/>
          <p14:tracePt t="109437" x="7542213" y="2998788"/>
          <p14:tracePt t="109443" x="7534275" y="2998788"/>
          <p14:tracePt t="109451" x="7518400" y="2998788"/>
          <p14:tracePt t="109458" x="7493000" y="2990850"/>
          <p14:tracePt t="109465" x="7477125" y="2990850"/>
          <p14:tracePt t="109472" x="7445375" y="2982913"/>
          <p14:tracePt t="109480" x="7429500" y="2982913"/>
          <p14:tracePt t="109487" x="7405688" y="2982913"/>
          <p14:tracePt t="109495" x="7381875" y="2982913"/>
          <p14:tracePt t="109503" x="7373938" y="2982913"/>
          <p14:tracePt t="109510" x="7366000" y="2982913"/>
          <p14:tracePt t="109517" x="7358063" y="2982913"/>
          <p14:tracePt t="109540" x="7350125" y="2982913"/>
          <p14:tracePt t="109577" x="7342188" y="2982913"/>
          <p14:tracePt t="109877" x="7342188" y="2990850"/>
          <p14:tracePt t="110005" x="7350125" y="2990850"/>
          <p14:tracePt t="110530" x="7358063" y="2990850"/>
          <p14:tracePt t="110560" x="7366000" y="2990850"/>
          <p14:tracePt t="110582" x="7373938" y="2990850"/>
          <p14:tracePt t="110591" x="7381875" y="2990850"/>
          <p14:tracePt t="110607" x="7389813" y="2990850"/>
          <p14:tracePt t="110613" x="7389813" y="2982913"/>
          <p14:tracePt t="110620" x="7397750" y="2982913"/>
          <p14:tracePt t="110636" x="7405688" y="2982913"/>
          <p14:tracePt t="110642" x="7413625" y="2982913"/>
          <p14:tracePt t="110651" x="7413625" y="2974975"/>
          <p14:tracePt t="114065" x="7421563" y="2951163"/>
          <p14:tracePt t="114067" x="7421563" y="2927350"/>
          <p14:tracePt t="114070" x="7429500" y="2927350"/>
          <p14:tracePt t="114295" x="7429500" y="2919413"/>
          <p14:tracePt t="114333" x="7429500" y="2909888"/>
          <p14:tracePt t="114370" x="7429500" y="2901950"/>
          <p14:tracePt t="114385" x="7421563" y="2894013"/>
          <p14:tracePt t="114394" x="7421563" y="2886075"/>
          <p14:tracePt t="114409" x="7413625" y="2886075"/>
          <p14:tracePt t="114417" x="7405688" y="2878138"/>
          <p14:tracePt t="114424" x="7405688" y="2870200"/>
          <p14:tracePt t="114437" x="7397750" y="2862263"/>
          <p14:tracePt t="114453" x="7389813" y="2862263"/>
          <p14:tracePt t="114460" x="7389813" y="2854325"/>
          <p14:tracePt t="114467" x="7381875" y="2854325"/>
          <p14:tracePt t="114475" x="7373938" y="2854325"/>
          <p14:tracePt t="114490" x="7366000" y="2846388"/>
          <p14:tracePt t="114513" x="7358063" y="2846388"/>
          <p14:tracePt t="114520" x="7358063" y="2838450"/>
          <p14:tracePt t="114566" x="7350125" y="2830513"/>
          <p14:tracePt t="115450" x="7366000" y="2830513"/>
          <p14:tracePt t="115457" x="7373938" y="2830513"/>
          <p14:tracePt t="115465" x="7397750" y="2830513"/>
          <p14:tracePt t="115473" x="7421563" y="2830513"/>
          <p14:tracePt t="115480" x="7445375" y="2838450"/>
          <p14:tracePt t="115487" x="7469188" y="2838450"/>
          <p14:tracePt t="115495" x="7485063" y="2838450"/>
          <p14:tracePt t="115502" x="7502525" y="2846388"/>
          <p14:tracePt t="115511" x="7518400" y="2846388"/>
          <p14:tracePt t="115518" x="7542213" y="2846388"/>
          <p14:tracePt t="115525" x="7558088" y="2846388"/>
          <p14:tracePt t="115532" x="7589838" y="2854325"/>
          <p14:tracePt t="115540" x="7613650" y="2854325"/>
          <p14:tracePt t="115549" x="7629525" y="2862263"/>
          <p14:tracePt t="115555" x="7653338" y="2862263"/>
          <p14:tracePt t="115563" x="7669213" y="2862263"/>
          <p14:tracePt t="115570" x="7693025" y="2862263"/>
          <p14:tracePt t="115578" x="7716838" y="2862263"/>
          <p14:tracePt t="115585" x="7740650" y="2862263"/>
          <p14:tracePt t="115593" x="7756525" y="2862263"/>
          <p14:tracePt t="115600" x="7780338" y="2862263"/>
          <p14:tracePt t="115608" x="7804150" y="2862263"/>
          <p14:tracePt t="115615" x="7827963" y="2862263"/>
          <p14:tracePt t="115623" x="7859713" y="2862263"/>
          <p14:tracePt t="115630" x="7916863" y="2854325"/>
          <p14:tracePt t="115638" x="7948613" y="2846388"/>
          <p14:tracePt t="115646" x="7996238" y="2838450"/>
          <p14:tracePt t="115653" x="8043863" y="2830513"/>
          <p14:tracePt t="115660" x="8067675" y="2830513"/>
          <p14:tracePt t="115667" x="8107363" y="2814638"/>
          <p14:tracePt t="115675" x="8147050" y="2814638"/>
          <p14:tracePt t="115682" x="8186738" y="2798763"/>
          <p14:tracePt t="115690" x="8210550" y="2790825"/>
          <p14:tracePt t="115698" x="8235950" y="2790825"/>
          <p14:tracePt t="115705" x="8251825" y="2782888"/>
          <p14:tracePt t="115712" x="8267700" y="2782888"/>
          <p14:tracePt t="115720" x="8275638" y="2782888"/>
          <p14:tracePt t="115728" x="8291513" y="2782888"/>
          <p14:tracePt t="115735" x="8307388" y="2774950"/>
          <p14:tracePt t="115743" x="8315325" y="2774950"/>
          <p14:tracePt t="115750" x="8323263" y="2774950"/>
          <p14:tracePt t="115758" x="8331200" y="2767013"/>
          <p14:tracePt t="115765" x="8339138" y="2767013"/>
          <p14:tracePt t="115772" x="8347075" y="2767013"/>
          <p14:tracePt t="115780" x="8355013" y="2767013"/>
          <p14:tracePt t="115788" x="8362950" y="2767013"/>
          <p14:tracePt t="115795" x="8370888" y="2767013"/>
          <p14:tracePt t="115803" x="8378825" y="2767013"/>
          <p14:tracePt t="115810" x="8386763" y="2767013"/>
          <p14:tracePt t="115825" x="8394700" y="2767013"/>
          <p14:tracePt t="115841" x="8402638" y="2767013"/>
          <p14:tracePt t="115856" x="8410575" y="2767013"/>
          <p14:tracePt t="115870" x="8418513" y="2767013"/>
          <p14:tracePt t="115878" x="8426450" y="2767013"/>
          <p14:tracePt t="115885" x="8426450" y="2774950"/>
          <p14:tracePt t="115898" x="8434388" y="2774950"/>
          <p14:tracePt t="115900" x="8442325" y="2782888"/>
          <p14:tracePt t="115908" x="8450263" y="2782888"/>
          <p14:tracePt t="115915" x="8466138" y="2782888"/>
          <p14:tracePt t="115923" x="8466138" y="2790825"/>
          <p14:tracePt t="115931" x="8474075" y="2790825"/>
          <p14:tracePt t="115937" x="8489950" y="2790825"/>
          <p14:tracePt t="115946" x="8497888" y="2790825"/>
          <p14:tracePt t="115952" x="8505825" y="2798763"/>
          <p14:tracePt t="115962" x="8521700" y="2798763"/>
          <p14:tracePt t="115968" x="8545513" y="2798763"/>
          <p14:tracePt t="115975" x="8545513" y="2806700"/>
          <p14:tracePt t="115982" x="8553450" y="2806700"/>
          <p14:tracePt t="116732" x="8553450" y="2822575"/>
          <p14:tracePt t="116742" x="8545513" y="2830513"/>
          <p14:tracePt t="116748" x="8545513" y="2838450"/>
          <p14:tracePt t="116756" x="8537575" y="2854325"/>
          <p14:tracePt t="116764" x="8529638" y="2870200"/>
          <p14:tracePt t="116770" x="8521700" y="2878138"/>
          <p14:tracePt t="116781" x="8521700" y="2894013"/>
          <p14:tracePt t="116785" x="8513763" y="2894013"/>
          <p14:tracePt t="116794" x="8513763" y="2901950"/>
          <p14:tracePt t="116809" x="8505825" y="2909888"/>
          <p14:tracePt t="116816" x="8505825" y="2919413"/>
          <p14:tracePt t="117212" x="8497888" y="2919413"/>
          <p14:tracePt t="117232" x="8489950" y="2919413"/>
          <p14:tracePt t="117235" x="8482013" y="2919413"/>
          <p14:tracePt t="117251" x="8466138" y="2919413"/>
          <p14:tracePt t="117259" x="8458200" y="2919413"/>
          <p14:tracePt t="117266" x="8442325" y="2909888"/>
          <p14:tracePt t="117274" x="8426450" y="2909888"/>
          <p14:tracePt t="117281" x="8402638" y="2901950"/>
          <p14:tracePt t="117288" x="8378825" y="2894013"/>
          <p14:tracePt t="117295" x="8355013" y="2886075"/>
          <p14:tracePt t="117303" x="8331200" y="2878138"/>
          <p14:tracePt t="117311" x="8307388" y="2878138"/>
          <p14:tracePt t="117318" x="8283575" y="2878138"/>
          <p14:tracePt t="117325" x="8251825" y="2878138"/>
          <p14:tracePt t="117333" x="8235950" y="2870200"/>
          <p14:tracePt t="117340" x="8210550" y="2870200"/>
          <p14:tracePt t="117348" x="8202613" y="2870200"/>
          <p14:tracePt t="117355" x="8186738" y="2870200"/>
          <p14:tracePt t="117363" x="8170863" y="2870200"/>
          <p14:tracePt t="117370" x="8162925" y="2870200"/>
          <p14:tracePt t="117379" x="8154988" y="2870200"/>
          <p14:tracePt t="117385" x="8139113" y="2870200"/>
          <p14:tracePt t="117393" x="8131175" y="2870200"/>
          <p14:tracePt t="117400" x="8123238" y="2870200"/>
          <p14:tracePt t="117408" x="8107363" y="2870200"/>
          <p14:tracePt t="117415" x="8091488" y="2870200"/>
          <p14:tracePt t="117423" x="8075613" y="2870200"/>
          <p14:tracePt t="117430" x="8067675" y="2870200"/>
          <p14:tracePt t="117438" x="8051800" y="2878138"/>
          <p14:tracePt t="117445" x="8035925" y="2878138"/>
          <p14:tracePt t="117454" x="8027988" y="2878138"/>
          <p14:tracePt t="117465" x="8012113" y="2878138"/>
          <p14:tracePt t="117469" x="8004175" y="2878138"/>
          <p14:tracePt t="117475" x="7980363" y="2886075"/>
          <p14:tracePt t="117483" x="7964488" y="2886075"/>
          <p14:tracePt t="117490" x="7948613" y="2886075"/>
          <p14:tracePt t="117498" x="7940675" y="2886075"/>
          <p14:tracePt t="117505" x="7924800" y="2886075"/>
          <p14:tracePt t="117513" x="7908925" y="2886075"/>
          <p14:tracePt t="117520" x="7885113" y="2886075"/>
          <p14:tracePt t="117527" x="7869238" y="2886075"/>
          <p14:tracePt t="117535" x="7859713" y="2886075"/>
          <p14:tracePt t="117543" x="7851775" y="2886075"/>
          <p14:tracePt t="117550" x="7835900" y="2886075"/>
          <p14:tracePt t="117557" x="7827963" y="2886075"/>
          <p14:tracePt t="117565" x="7812088" y="2886075"/>
          <p14:tracePt t="117580" x="7796213" y="2886075"/>
          <p14:tracePt t="117588" x="7788275" y="2886075"/>
          <p14:tracePt t="117595" x="7780338" y="2886075"/>
          <p14:tracePt t="117602" x="7772400" y="2886075"/>
          <p14:tracePt t="117612" x="7756525" y="2886075"/>
          <p14:tracePt t="117618" x="7748588" y="2886075"/>
          <p14:tracePt t="117625" x="7740650" y="2886075"/>
          <p14:tracePt t="117640" x="7732713" y="2886075"/>
          <p14:tracePt t="117648" x="7724775" y="2886075"/>
          <p14:tracePt t="117670" x="7716838" y="2886075"/>
          <p14:tracePt t="117678" x="7708900" y="2886075"/>
          <p14:tracePt t="117737" x="7700963" y="2894013"/>
          <p14:tracePt t="117762" x="7693025" y="2894013"/>
          <p14:tracePt t="117768" x="7693025" y="2901950"/>
          <p14:tracePt t="117776" x="7677150" y="2901950"/>
          <p14:tracePt t="117790" x="7669213" y="2901950"/>
          <p14:tracePt t="117797" x="7661275" y="2901950"/>
          <p14:tracePt t="117805" x="7653338" y="2901950"/>
          <p14:tracePt t="117813" x="7637463" y="2901950"/>
          <p14:tracePt t="117820" x="7629525" y="2901950"/>
          <p14:tracePt t="117827" x="7621588" y="2901950"/>
          <p14:tracePt t="117835" x="7605713" y="2901950"/>
          <p14:tracePt t="117843" x="7589838" y="2901950"/>
          <p14:tracePt t="117850" x="7566025" y="2901950"/>
          <p14:tracePt t="117858" x="7550150" y="2901950"/>
          <p14:tracePt t="117865" x="7534275" y="2901950"/>
          <p14:tracePt t="117873" x="7510463" y="2901950"/>
          <p14:tracePt t="117880" x="7493000" y="2909888"/>
          <p14:tracePt t="117888" x="7477125" y="2909888"/>
          <p14:tracePt t="117895" x="7461250" y="2919413"/>
          <p14:tracePt t="117914" x="7437438" y="2927350"/>
          <p14:tracePt t="117918" x="7429500" y="2927350"/>
          <p14:tracePt t="117963" x="7429500" y="2935288"/>
          <p14:tracePt t="118015" x="7429500" y="2919413"/>
          <p14:tracePt t="118023" x="7429500" y="2901950"/>
          <p14:tracePt t="118030" x="7429500" y="2894013"/>
          <p14:tracePt t="118038" x="7437438" y="2878138"/>
          <p14:tracePt t="118046" x="7445375" y="2854325"/>
          <p14:tracePt t="118053" x="7461250" y="2830513"/>
          <p14:tracePt t="118061" x="7461250" y="2806700"/>
          <p14:tracePt t="118068" x="7461250" y="2782888"/>
          <p14:tracePt t="118075" x="7469188" y="2774950"/>
          <p14:tracePt t="118082" x="7469188" y="2759075"/>
          <p14:tracePt t="118090" x="7477125" y="2743200"/>
          <p14:tracePt t="118105" x="7477125" y="2727325"/>
          <p14:tracePt t="118120" x="7477125" y="2719388"/>
          <p14:tracePt t="118194" x="7477125" y="2727325"/>
          <p14:tracePt t="118203" x="7477125" y="2751138"/>
          <p14:tracePt t="118210" x="7477125" y="2774950"/>
          <p14:tracePt t="118218" x="7477125" y="2798763"/>
          <p14:tracePt t="118225" x="7477125" y="2830513"/>
          <p14:tracePt t="118232" x="7477125" y="2854325"/>
          <p14:tracePt t="118240" x="7477125" y="2886075"/>
          <p14:tracePt t="118247" x="7477125" y="2919413"/>
          <p14:tracePt t="118255" x="7477125" y="2943225"/>
          <p14:tracePt t="118263" x="7477125" y="2967038"/>
          <p14:tracePt t="118270" x="7477125" y="2974975"/>
          <p14:tracePt t="118277" x="7477125" y="2982913"/>
          <p14:tracePt t="118285" x="7477125" y="2998788"/>
          <p14:tracePt t="118294" x="7477125" y="3006725"/>
          <p14:tracePt t="118300" x="7477125" y="3022600"/>
          <p14:tracePt t="118315" x="7477125" y="3038475"/>
          <p14:tracePt t="118345" x="7477125" y="3046413"/>
          <p14:tracePt t="118383" x="7485063" y="3046413"/>
          <p14:tracePt t="118390" x="7493000" y="3038475"/>
          <p14:tracePt t="118397" x="7502525" y="3014663"/>
          <p14:tracePt t="118405" x="7510463" y="2990850"/>
          <p14:tracePt t="118413" x="7526338" y="2967038"/>
          <p14:tracePt t="118420" x="7534275" y="2943225"/>
          <p14:tracePt t="118428" x="7550150" y="2927350"/>
          <p14:tracePt t="118435" x="7558088" y="2901950"/>
          <p14:tracePt t="118444" x="7581900" y="2878138"/>
          <p14:tracePt t="118450" x="7589838" y="2862263"/>
          <p14:tracePt t="118458" x="7605713" y="2846388"/>
          <p14:tracePt t="118465" x="7605713" y="2830513"/>
          <p14:tracePt t="118473" x="7613650" y="2822575"/>
          <p14:tracePt t="118480" x="7621588" y="2814638"/>
          <p14:tracePt t="118488" x="7621588" y="2806700"/>
          <p14:tracePt t="118503" x="7629525" y="2798763"/>
          <p14:tracePt t="118510" x="7629525" y="2790825"/>
          <p14:tracePt t="118553" x="7629525" y="2782888"/>
          <p14:tracePt t="118645" x="7629525" y="2790825"/>
          <p14:tracePt t="118653" x="7629525" y="2798763"/>
          <p14:tracePt t="118668" x="7629525" y="2814638"/>
          <p14:tracePt t="118675" x="7629525" y="2822575"/>
          <p14:tracePt t="118683" x="7629525" y="2846388"/>
          <p14:tracePt t="118690" x="7629525" y="2862263"/>
          <p14:tracePt t="118697" x="7629525" y="2878138"/>
          <p14:tracePt t="118705" x="7621588" y="2901950"/>
          <p14:tracePt t="118713" x="7613650" y="2951163"/>
          <p14:tracePt t="118721" x="7613650" y="2959100"/>
          <p14:tracePt t="118729" x="7613650" y="2974975"/>
          <p14:tracePt t="118735" x="7613650" y="2982913"/>
          <p14:tracePt t="118750" x="7613650" y="2990850"/>
          <p14:tracePt t="118758" x="7613650" y="2998788"/>
          <p14:tracePt t="118967" x="7605713" y="2998788"/>
          <p14:tracePt t="118975" x="7597775" y="2998788"/>
          <p14:tracePt t="118982" x="7573963" y="2998788"/>
          <p14:tracePt t="118990" x="7550150" y="3006725"/>
          <p14:tracePt t="118997" x="7502525" y="3006725"/>
          <p14:tracePt t="119005" x="7437438" y="3006725"/>
          <p14:tracePt t="119013" x="7389813" y="3006725"/>
          <p14:tracePt t="119021" x="7358063" y="3006725"/>
          <p14:tracePt t="119029" x="7294563" y="3006725"/>
          <p14:tracePt t="119035" x="7215188" y="3006725"/>
          <p14:tracePt t="119043" x="7143750" y="3006725"/>
          <p14:tracePt t="119050" x="7054850" y="2998788"/>
          <p14:tracePt t="119058" x="6967538" y="2990850"/>
          <p14:tracePt t="119065" x="6880225" y="2974975"/>
          <p14:tracePt t="119073" x="6824663" y="2959100"/>
          <p14:tracePt t="119080" x="6743700" y="2951163"/>
          <p14:tracePt t="119087" x="6656388" y="2935288"/>
          <p14:tracePt t="119096" x="6561138" y="2909888"/>
          <p14:tracePt t="119102" x="6450013" y="2894013"/>
          <p14:tracePt t="119111" x="6329363" y="2878138"/>
          <p14:tracePt t="119118" x="6234113" y="2870200"/>
          <p14:tracePt t="119126" x="6091238" y="2870200"/>
          <p14:tracePt t="119133" x="5978525" y="2870200"/>
          <p14:tracePt t="119140" x="5843588" y="2870200"/>
          <p14:tracePt t="119147" x="5716588" y="2870200"/>
          <p14:tracePt t="119155" x="5580063" y="2870200"/>
          <p14:tracePt t="119162" x="5468938" y="2870200"/>
          <p14:tracePt t="119170" x="5373688" y="2870200"/>
          <p14:tracePt t="119178" x="5245100" y="2870200"/>
          <p14:tracePt t="119185" x="5126038" y="2870200"/>
          <p14:tracePt t="119193" x="4999038" y="2870200"/>
          <p14:tracePt t="119201" x="4886325" y="2870200"/>
          <p14:tracePt t="119208" x="4735513" y="2870200"/>
          <p14:tracePt t="119215" x="4608513" y="2870200"/>
          <p14:tracePt t="119223" x="4487863" y="2870200"/>
          <p14:tracePt t="119230" x="4265613" y="2870200"/>
          <p14:tracePt t="119238" x="4089400" y="2870200"/>
          <p14:tracePt t="119245" x="3922713" y="2870200"/>
          <p14:tracePt t="119253" x="3746500" y="2870200"/>
          <p14:tracePt t="119260" x="3587750" y="2870200"/>
          <p14:tracePt t="119268" x="3484563" y="2870200"/>
          <p14:tracePt t="119276" x="3355975" y="2870200"/>
          <p14:tracePt t="119282" x="3228975" y="2870200"/>
          <p14:tracePt t="119290" x="3068638" y="2870200"/>
          <p14:tracePt t="119297" x="2957513" y="2870200"/>
          <p14:tracePt t="119305" x="2854325" y="2878138"/>
          <p14:tracePt t="119313" x="2774950" y="2878138"/>
          <p14:tracePt t="119320" x="2709863" y="2878138"/>
          <p14:tracePt t="119328" x="2630488" y="2878138"/>
          <p14:tracePt t="119335" x="2543175" y="2878138"/>
          <p14:tracePt t="119342" x="2471738" y="2878138"/>
          <p14:tracePt t="119350" x="2408238" y="2878138"/>
          <p14:tracePt t="119358" x="2327275" y="2878138"/>
          <p14:tracePt t="119365" x="2263775" y="2878138"/>
          <p14:tracePt t="119372" x="2200275" y="2878138"/>
          <p14:tracePt t="119380" x="2120900" y="2878138"/>
          <p14:tracePt t="119387" x="2041525" y="2878138"/>
          <p14:tracePt t="119395" x="1960563" y="2878138"/>
          <p14:tracePt t="119403" x="1881188" y="2870200"/>
          <p14:tracePt t="119411" x="1793875" y="2854325"/>
          <p14:tracePt t="119417" x="1730375" y="2838450"/>
          <p14:tracePt t="119426" x="1641475" y="2814638"/>
          <p14:tracePt t="119433" x="1546225" y="2798763"/>
          <p14:tracePt t="119440" x="1458913" y="2782888"/>
          <p14:tracePt t="119448" x="1371600" y="2759075"/>
          <p14:tracePt t="119455" x="1300163" y="2751138"/>
          <p14:tracePt t="119462" x="1243013" y="2735263"/>
          <p14:tracePt t="119470" x="1171575" y="2719388"/>
          <p14:tracePt t="119478" x="1116013" y="2703513"/>
          <p14:tracePt t="119485" x="1068388" y="2695575"/>
          <p14:tracePt t="119492" x="1036638" y="2679700"/>
          <p14:tracePt t="119500" x="1012825" y="2671763"/>
          <p14:tracePt t="119508" x="1004888" y="2671763"/>
          <p14:tracePt t="119515" x="989013" y="2671763"/>
          <p14:tracePt t="119522" x="973138" y="2671763"/>
          <p14:tracePt t="119530" x="965200" y="2671763"/>
          <p14:tracePt t="119545" x="957263" y="2671763"/>
          <p14:tracePt t="119553" x="949325" y="2671763"/>
          <p14:tracePt t="119560" x="941388" y="2671763"/>
          <p14:tracePt t="119568" x="933450" y="2671763"/>
          <p14:tracePt t="119576" x="917575" y="2671763"/>
          <p14:tracePt t="119583" x="900113" y="2671763"/>
          <p14:tracePt t="119590" x="876300" y="2671763"/>
          <p14:tracePt t="119598" x="844550" y="2671763"/>
          <p14:tracePt t="119605" x="820738" y="2671763"/>
          <p14:tracePt t="119612" x="796925" y="2671763"/>
          <p14:tracePt t="119620" x="773113" y="2671763"/>
          <p14:tracePt t="119628" x="749300" y="2671763"/>
          <p14:tracePt t="119635" x="725488" y="2671763"/>
          <p14:tracePt t="119642" x="709613" y="2671763"/>
          <p14:tracePt t="119650" x="685800" y="2671763"/>
          <p14:tracePt t="119658" x="677863" y="2671763"/>
          <p14:tracePt t="119665" x="661988" y="2663825"/>
          <p14:tracePt t="119672" x="646113" y="2663825"/>
          <p14:tracePt t="119680" x="638175" y="2663825"/>
          <p14:tracePt t="119687" x="622300" y="2663825"/>
          <p14:tracePt t="119695" x="622300" y="2655888"/>
          <p14:tracePt t="119702" x="614363" y="2655888"/>
          <p14:tracePt t="119718" x="606425" y="2655888"/>
          <p14:tracePt t="119734" x="598488" y="2655888"/>
          <p14:tracePt t="119762" x="590550" y="2655888"/>
          <p14:tracePt t="119770" x="582613" y="2655888"/>
          <p14:tracePt t="119793" x="574675" y="2655888"/>
          <p14:tracePt t="119815" x="566738" y="2655888"/>
          <p14:tracePt t="119823" x="558800" y="2655888"/>
          <p14:tracePt t="119830" x="550863" y="2655888"/>
          <p14:tracePt t="119838" x="541338" y="2655888"/>
          <p14:tracePt t="119853" x="533400" y="2655888"/>
          <p14:tracePt t="119860" x="525463" y="2655888"/>
          <p14:tracePt t="119905" x="517525" y="2655888"/>
          <p14:tracePt t="120280" x="517525" y="2663825"/>
          <p14:tracePt t="120296" x="517525" y="2671763"/>
          <p14:tracePt t="120318" x="517525" y="2679700"/>
          <p14:tracePt t="120355" x="517525" y="2687638"/>
          <p14:tracePt t="121225" x="525463" y="2687638"/>
          <p14:tracePt t="121234" x="533400" y="2687638"/>
          <p14:tracePt t="121244" x="533400" y="2695575"/>
          <p14:tracePt t="121248" x="550863" y="2703513"/>
          <p14:tracePt t="121256" x="558800" y="2703513"/>
          <p14:tracePt t="121263" x="574675" y="2711450"/>
          <p14:tracePt t="121270" x="598488" y="2719388"/>
          <p14:tracePt t="121280" x="622300" y="2719388"/>
          <p14:tracePt t="121285" x="654050" y="2727325"/>
          <p14:tracePt t="121293" x="693738" y="2735263"/>
          <p14:tracePt t="121301" x="717550" y="2743200"/>
          <p14:tracePt t="121309" x="765175" y="2751138"/>
          <p14:tracePt t="121315" x="812800" y="2759075"/>
          <p14:tracePt t="121324" x="852488" y="2767013"/>
          <p14:tracePt t="121330" x="876300" y="2774950"/>
          <p14:tracePt t="121337" x="908050" y="2774950"/>
          <p14:tracePt t="121347" x="941388" y="2774950"/>
          <p14:tracePt t="121354" x="957263" y="2774950"/>
          <p14:tracePt t="121362" x="973138" y="2774950"/>
          <p14:tracePt t="121368" x="989013" y="2782888"/>
          <p14:tracePt t="121375" x="996950" y="2782888"/>
          <p14:tracePt t="121382" x="1012825" y="2782888"/>
          <p14:tracePt t="121405" x="1020763" y="2782888"/>
          <p14:tracePt t="121577" x="1028700" y="2782888"/>
          <p14:tracePt t="121610" x="1036638" y="2782888"/>
          <p14:tracePt t="121615" x="1044575" y="2782888"/>
          <p14:tracePt t="121623" x="1052513" y="2782888"/>
          <p14:tracePt t="121637" x="1060450" y="2782888"/>
          <p14:tracePt t="121653" x="1076325" y="2782888"/>
          <p14:tracePt t="121660" x="1084263" y="2782888"/>
          <p14:tracePt t="121668" x="1092200" y="2782888"/>
          <p14:tracePt t="121675" x="1092200" y="2774950"/>
          <p14:tracePt t="121683" x="1100138" y="2774950"/>
          <p14:tracePt t="121691" x="1108075" y="2774950"/>
          <p14:tracePt t="121698" x="1116013" y="2774950"/>
          <p14:tracePt t="121713" x="1123950" y="2767013"/>
          <p14:tracePt t="121825" x="1131888" y="2767013"/>
          <p14:tracePt t="121832" x="1139825" y="2759075"/>
          <p14:tracePt t="121840" x="1147763" y="2759075"/>
          <p14:tracePt t="121848" x="1163638" y="2759075"/>
          <p14:tracePt t="121855" x="1171575" y="2759075"/>
          <p14:tracePt t="121863" x="1187450" y="2759075"/>
          <p14:tracePt t="121870" x="1211263" y="2751138"/>
          <p14:tracePt t="121878" x="1227138" y="2751138"/>
          <p14:tracePt t="121885" x="1250950" y="2751138"/>
          <p14:tracePt t="121893" x="1266825" y="2751138"/>
          <p14:tracePt t="121900" x="1308100" y="2743200"/>
          <p14:tracePt t="121910" x="1331913" y="2743200"/>
          <p14:tracePt t="121915" x="1363663" y="2743200"/>
          <p14:tracePt t="121923" x="1403350" y="2743200"/>
          <p14:tracePt t="121930" x="1427163" y="2743200"/>
          <p14:tracePt t="121938" x="1458913" y="2743200"/>
          <p14:tracePt t="121945" x="1498600" y="2743200"/>
          <p14:tracePt t="121953" x="1522413" y="2743200"/>
          <p14:tracePt t="121960" x="1577975" y="2743200"/>
          <p14:tracePt t="121968" x="1585913" y="2743200"/>
          <p14:tracePt t="121978" x="1593850" y="2743200"/>
          <p14:tracePt t="122343" x="1601788" y="2743200"/>
          <p14:tracePt t="122350" x="1609725" y="2743200"/>
          <p14:tracePt t="122360" x="1617663" y="2743200"/>
          <p14:tracePt t="122365" x="1625600" y="2743200"/>
          <p14:tracePt t="122373" x="1641475" y="2743200"/>
          <p14:tracePt t="122381" x="1658938" y="2743200"/>
          <p14:tracePt t="122387" x="1674813" y="2743200"/>
          <p14:tracePt t="122395" x="1690688" y="2743200"/>
          <p14:tracePt t="122402" x="1714500" y="2743200"/>
          <p14:tracePt t="122410" x="1730375" y="2743200"/>
          <p14:tracePt t="122419" x="1754188" y="2743200"/>
          <p14:tracePt t="122425" x="1778000" y="2743200"/>
          <p14:tracePt t="122433" x="1801813" y="2743200"/>
          <p14:tracePt t="122440" x="1825625" y="2743200"/>
          <p14:tracePt t="122448" x="1857375" y="2743200"/>
          <p14:tracePt t="122457" x="1873250" y="2743200"/>
          <p14:tracePt t="122463" x="1897063" y="2743200"/>
          <p14:tracePt t="122470" x="1920875" y="2743200"/>
          <p14:tracePt t="122478" x="1944688" y="2743200"/>
          <p14:tracePt t="122485" x="1968500" y="2743200"/>
          <p14:tracePt t="122493" x="1992313" y="2743200"/>
          <p14:tracePt t="122500" x="2000250" y="2743200"/>
          <p14:tracePt t="122508" x="2017713" y="2743200"/>
          <p14:tracePt t="122515" x="2025650" y="2743200"/>
          <p14:tracePt t="122524" x="2041525" y="2743200"/>
          <p14:tracePt t="122532" x="2057400" y="2743200"/>
          <p14:tracePt t="122537" x="2065338" y="2743200"/>
          <p14:tracePt t="122553" x="2081213" y="2743200"/>
          <p14:tracePt t="122569" x="2089150" y="2743200"/>
          <p14:tracePt t="122575" x="2097088" y="2743200"/>
          <p14:tracePt t="122583" x="2105025" y="2743200"/>
          <p14:tracePt t="122590" x="2112963" y="2743200"/>
          <p14:tracePt t="122608" x="2120900" y="2743200"/>
          <p14:tracePt t="122635" x="2128838" y="2743200"/>
          <p14:tracePt t="122822" x="2120900" y="2735263"/>
          <p14:tracePt t="122830" x="2105025" y="2735263"/>
          <p14:tracePt t="122839" x="2097088" y="2735263"/>
          <p14:tracePt t="122845" x="2089150" y="2735263"/>
          <p14:tracePt t="122854" x="2073275" y="2735263"/>
          <p14:tracePt t="122861" x="2065338" y="2735263"/>
          <p14:tracePt t="122868" x="2057400" y="2735263"/>
          <p14:tracePt t="122876" x="2033588" y="2735263"/>
          <p14:tracePt t="122883" x="2025650" y="2735263"/>
          <p14:tracePt t="122896" x="2000250" y="2735263"/>
          <p14:tracePt t="122898" x="1984375" y="2735263"/>
          <p14:tracePt t="122909" x="1968500" y="2735263"/>
          <p14:tracePt t="122913" x="1960563" y="2735263"/>
          <p14:tracePt t="122923" x="1952625" y="2735263"/>
          <p14:tracePt t="122929" x="1928813" y="2743200"/>
          <p14:tracePt t="122936" x="1912938" y="2743200"/>
          <p14:tracePt t="122943" x="1889125" y="2743200"/>
          <p14:tracePt t="122952" x="1881188" y="2743200"/>
          <p14:tracePt t="122959" x="1865313" y="2743200"/>
          <p14:tracePt t="122967" x="1841500" y="2743200"/>
          <p14:tracePt t="122975" x="1785938" y="2743200"/>
          <p14:tracePt t="122980" x="1730375" y="2751138"/>
          <p14:tracePt t="122988" x="1674813" y="2759075"/>
          <p14:tracePt t="122995" x="1609725" y="2767013"/>
          <p14:tracePt t="123003" x="1554163" y="2767013"/>
          <p14:tracePt t="123010" x="1506538" y="2767013"/>
          <p14:tracePt t="123020" x="1458913" y="2774950"/>
          <p14:tracePt t="123026" x="1411288" y="2774950"/>
          <p14:tracePt t="123034" x="1371600" y="2774950"/>
          <p14:tracePt t="123040" x="1323975" y="2774950"/>
          <p14:tracePt t="123047" x="1292225" y="2774950"/>
          <p14:tracePt t="123055" x="1266825" y="2774950"/>
          <p14:tracePt t="123063" x="1250950" y="2782888"/>
          <p14:tracePt t="123070" x="1227138" y="2782888"/>
          <p14:tracePt t="123077" x="1203325" y="2782888"/>
          <p14:tracePt t="123085" x="1179513" y="2790825"/>
          <p14:tracePt t="123093" x="1163638" y="2790825"/>
          <p14:tracePt t="123100" x="1147763" y="2790825"/>
          <p14:tracePt t="123108" x="1131888" y="2790825"/>
          <p14:tracePt t="123115" x="1123950" y="2790825"/>
          <p14:tracePt t="123123" x="1108075" y="2790825"/>
          <p14:tracePt t="123130" x="1100138" y="2790825"/>
          <p14:tracePt t="123138" x="1084263" y="2790825"/>
          <p14:tracePt t="123145" x="1068388" y="2790825"/>
          <p14:tracePt t="123152" x="1052513" y="2798763"/>
          <p14:tracePt t="123160" x="1044575" y="2798763"/>
          <p14:tracePt t="123167" x="1036638" y="2798763"/>
          <p14:tracePt t="123175" x="1028700" y="2798763"/>
          <p14:tracePt t="123183" x="1012825" y="2798763"/>
          <p14:tracePt t="123190" x="981075" y="2798763"/>
          <p14:tracePt t="123198" x="949325" y="2798763"/>
          <p14:tracePt t="123205" x="917575" y="2798763"/>
          <p14:tracePt t="123213" x="892175" y="2798763"/>
          <p14:tracePt t="123220" x="868363" y="2798763"/>
          <p14:tracePt t="123228" x="828675" y="2798763"/>
          <p14:tracePt t="123235" x="796925" y="2790825"/>
          <p14:tracePt t="123243" x="781050" y="2790825"/>
          <p14:tracePt t="123250" x="757238" y="2782888"/>
          <p14:tracePt t="123258" x="741363" y="2782888"/>
          <p14:tracePt t="123265" x="717550" y="2774950"/>
          <p14:tracePt t="123273" x="693738" y="2774950"/>
          <p14:tracePt t="123280" x="669925" y="2774950"/>
          <p14:tracePt t="123287" x="654050" y="2774950"/>
          <p14:tracePt t="123295" x="630238" y="2767013"/>
          <p14:tracePt t="123302" x="614363" y="2767013"/>
          <p14:tracePt t="123310" x="606425" y="2767013"/>
          <p14:tracePt t="123318" x="582613" y="2767013"/>
          <p14:tracePt t="123325" x="574675" y="2767013"/>
          <p14:tracePt t="123333" x="558800" y="2767013"/>
          <p14:tracePt t="123340" x="550863" y="2767013"/>
          <p14:tracePt t="123722" x="541338" y="2767013"/>
          <p14:tracePt t="123745" x="533400" y="2767013"/>
          <p14:tracePt t="125582" x="525463" y="2767013"/>
          <p14:tracePt t="125597" x="517525" y="2767013"/>
          <p14:tracePt t="125635" x="509588" y="2767013"/>
          <p14:tracePt t="125650" x="501650" y="2767013"/>
          <p14:tracePt t="125657" x="501650" y="2759075"/>
          <p14:tracePt t="125674" x="493713" y="2751138"/>
          <p14:tracePt t="125681" x="485775" y="2751138"/>
          <p14:tracePt t="125695" x="485775" y="2743200"/>
          <p14:tracePt t="125705" x="477838" y="2735263"/>
          <p14:tracePt t="125742" x="477838" y="2727325"/>
          <p14:tracePt t="125748" x="469900" y="2727325"/>
          <p14:tracePt t="125792" x="461963" y="2727325"/>
          <p14:tracePt t="125882" x="454025" y="2727325"/>
          <p14:tracePt t="126400" x="461963" y="2727325"/>
          <p14:tracePt t="126407" x="485775" y="2743200"/>
          <p14:tracePt t="126415" x="517525" y="2759075"/>
          <p14:tracePt t="126423" x="574675" y="2774950"/>
          <p14:tracePt t="126430" x="622300" y="2790825"/>
          <p14:tracePt t="126438" x="677863" y="2814638"/>
          <p14:tracePt t="126445" x="733425" y="2822575"/>
          <p14:tracePt t="126452" x="788988" y="2838450"/>
          <p14:tracePt t="126460" x="828675" y="2854325"/>
          <p14:tracePt t="126468" x="876300" y="2870200"/>
          <p14:tracePt t="126475" x="908050" y="2870200"/>
          <p14:tracePt t="126482" x="941388" y="2878138"/>
          <p14:tracePt t="126490" x="965200" y="2894013"/>
          <p14:tracePt t="126498" x="981075" y="2901950"/>
          <p14:tracePt t="126505" x="996950" y="2901950"/>
          <p14:tracePt t="126513" x="1012825" y="2909888"/>
          <p14:tracePt t="126520" x="1028700" y="2919413"/>
          <p14:tracePt t="126535" x="1044575" y="2919413"/>
          <p14:tracePt t="126542" x="1052513" y="2927350"/>
          <p14:tracePt t="126550" x="1060450" y="2935288"/>
          <p14:tracePt t="126557" x="1084263" y="2935288"/>
          <p14:tracePt t="126565" x="1108075" y="2943225"/>
          <p14:tracePt t="126573" x="1123950" y="2951163"/>
          <p14:tracePt t="126580" x="1147763" y="2951163"/>
          <p14:tracePt t="126587" x="1171575" y="2951163"/>
          <p14:tracePt t="126595" x="1187450" y="2959100"/>
          <p14:tracePt t="126603" x="1211263" y="2959100"/>
          <p14:tracePt t="126610" x="1235075" y="2959100"/>
          <p14:tracePt t="126618" x="1250950" y="2959100"/>
          <p14:tracePt t="126625" x="1266825" y="2959100"/>
          <p14:tracePt t="126632" x="1284288" y="2959100"/>
          <p14:tracePt t="126640" x="1300163" y="2959100"/>
          <p14:tracePt t="126648" x="1308100" y="2959100"/>
          <p14:tracePt t="126663" x="1323975" y="2951163"/>
          <p14:tracePt t="126670" x="1331913" y="2951163"/>
          <p14:tracePt t="126678" x="1347788" y="2935288"/>
          <p14:tracePt t="126693" x="1355725" y="2927350"/>
          <p14:tracePt t="126701" x="1355725" y="2909888"/>
          <p14:tracePt t="126715" x="1355725" y="2901950"/>
          <p14:tracePt t="126723" x="1355725" y="2886075"/>
          <p14:tracePt t="126731" x="1355725" y="2878138"/>
          <p14:tracePt t="126738" x="1355725" y="2862263"/>
          <p14:tracePt t="126745" x="1355725" y="2854325"/>
          <p14:tracePt t="126753" x="1355725" y="2846388"/>
          <p14:tracePt t="126760" x="1355725" y="2838450"/>
          <p14:tracePt t="126768" x="1355725" y="2830513"/>
          <p14:tracePt t="126775" x="1363663" y="2814638"/>
          <p14:tracePt t="126782" x="1371600" y="2806700"/>
          <p14:tracePt t="126790" x="1371600" y="2790825"/>
          <p14:tracePt t="126798" x="1379538" y="2790825"/>
          <p14:tracePt t="126805" x="1387475" y="2782888"/>
          <p14:tracePt t="126812" x="1403350" y="2767013"/>
          <p14:tracePt t="126827" x="1411288" y="2759075"/>
          <p14:tracePt t="126835" x="1419225" y="2759075"/>
          <p14:tracePt t="126843" x="1427163" y="2743200"/>
          <p14:tracePt t="126850" x="1435100" y="2743200"/>
          <p14:tracePt t="126858" x="1435100" y="2735263"/>
          <p14:tracePt t="126873" x="1443038" y="2735263"/>
          <p14:tracePt t="126880" x="1450975" y="2727325"/>
          <p14:tracePt t="126887" x="1450975" y="2719388"/>
          <p14:tracePt t="126906" x="1466850" y="2703513"/>
          <p14:tracePt t="126910" x="1482725" y="2695575"/>
          <p14:tracePt t="126917" x="1490663" y="2695575"/>
          <p14:tracePt t="126925" x="1514475" y="2687638"/>
          <p14:tracePt t="126933" x="1522413" y="2679700"/>
          <p14:tracePt t="126940" x="1530350" y="2679700"/>
          <p14:tracePt t="127540" x="1554163" y="2679700"/>
          <p14:tracePt t="127549" x="1570038" y="2679700"/>
          <p14:tracePt t="127556" x="1577975" y="2679700"/>
          <p14:tracePt t="127564" x="1593850" y="2671763"/>
          <p14:tracePt t="127572" x="1609725" y="2671763"/>
          <p14:tracePt t="127579" x="1625600" y="2671763"/>
          <p14:tracePt t="127585" x="1641475" y="2671763"/>
          <p14:tracePt t="127592" x="1651000" y="2671763"/>
          <p14:tracePt t="127600" x="1658938" y="2671763"/>
          <p14:tracePt t="127607" x="1666875" y="2671763"/>
          <p14:tracePt t="127616" x="1674813" y="2671763"/>
          <p14:tracePt t="127631" x="1682750" y="2671763"/>
          <p14:tracePt t="127653" x="1690688" y="2671763"/>
          <p14:tracePt t="127660" x="1698625" y="2679700"/>
          <p14:tracePt t="127668" x="1706563" y="2679700"/>
          <p14:tracePt t="127683" x="1714500" y="2679700"/>
          <p14:tracePt t="127698" x="1722438" y="2679700"/>
          <p14:tracePt t="127721" x="1722438" y="2687638"/>
          <p14:tracePt t="127750" x="1730375" y="2687638"/>
          <p14:tracePt t="127908" x="1730375" y="2695575"/>
          <p14:tracePt t="127930" x="1722438" y="2703513"/>
          <p14:tracePt t="127946" x="1714500" y="2711450"/>
          <p14:tracePt t="127975" x="1706563" y="2719388"/>
          <p14:tracePt t="127997" x="1698625" y="2719388"/>
          <p14:tracePt t="128042" x="1698625" y="2727325"/>
          <p14:tracePt t="128155" x="1706563" y="2727325"/>
          <p14:tracePt t="128172" x="1714500" y="2727325"/>
          <p14:tracePt t="128177" x="1730375" y="2735263"/>
          <p14:tracePt t="128185" x="1738313" y="2735263"/>
          <p14:tracePt t="128193" x="1746250" y="2735263"/>
          <p14:tracePt t="128200" x="1762125" y="2743200"/>
          <p14:tracePt t="128207" x="1770063" y="2743200"/>
          <p14:tracePt t="128215" x="1778000" y="2743200"/>
          <p14:tracePt t="128222" x="1793875" y="2743200"/>
          <p14:tracePt t="128230" x="1801813" y="2743200"/>
          <p14:tracePt t="128238" x="1809750" y="2743200"/>
          <p14:tracePt t="128245" x="1825625" y="2751138"/>
          <p14:tracePt t="128253" x="1849438" y="2751138"/>
          <p14:tracePt t="128260" x="1857375" y="2759075"/>
          <p14:tracePt t="128268" x="1873250" y="2767013"/>
          <p14:tracePt t="128275" x="1897063" y="2767013"/>
          <p14:tracePt t="128283" x="1920875" y="2774950"/>
          <p14:tracePt t="128290" x="1936750" y="2782888"/>
          <p14:tracePt t="128298" x="1960563" y="2790825"/>
          <p14:tracePt t="128305" x="1984375" y="2790825"/>
          <p14:tracePt t="128313" x="2008188" y="2790825"/>
          <p14:tracePt t="128321" x="2033588" y="2790825"/>
          <p14:tracePt t="128327" x="2057400" y="2798763"/>
          <p14:tracePt t="128335" x="2081213" y="2806700"/>
          <p14:tracePt t="128343" x="2105025" y="2806700"/>
          <p14:tracePt t="128350" x="2112963" y="2806700"/>
          <p14:tracePt t="128357" x="2136775" y="2806700"/>
          <p14:tracePt t="128365" x="2144713" y="2806700"/>
          <p14:tracePt t="128372" x="2160588" y="2806700"/>
          <p14:tracePt t="128380" x="2168525" y="2806700"/>
          <p14:tracePt t="128388" x="2184400" y="2806700"/>
          <p14:tracePt t="128402" x="2200275" y="2806700"/>
          <p14:tracePt t="128410" x="2208213" y="2806700"/>
          <p14:tracePt t="128419" x="2216150" y="2806700"/>
          <p14:tracePt t="128425" x="2232025" y="2806700"/>
          <p14:tracePt t="128440" x="2239963" y="2806700"/>
          <p14:tracePt t="128448" x="2255838" y="2806700"/>
          <p14:tracePt t="128463" x="2271713" y="2806700"/>
          <p14:tracePt t="128470" x="2279650" y="2806700"/>
          <p14:tracePt t="128477" x="2295525" y="2798763"/>
          <p14:tracePt t="128485" x="2303463" y="2798763"/>
          <p14:tracePt t="128495" x="2319338" y="2790825"/>
          <p14:tracePt t="128503" x="2327275" y="2790825"/>
          <p14:tracePt t="128509" x="2335213" y="2790825"/>
          <p14:tracePt t="128515" x="2359025" y="2782888"/>
          <p14:tracePt t="128522" x="2374900" y="2774950"/>
          <p14:tracePt t="128530" x="2384425" y="2774950"/>
          <p14:tracePt t="128538" x="2384425" y="2767013"/>
          <p14:tracePt t="128545" x="2392363" y="2767013"/>
          <p14:tracePt t="128605" x="2400300" y="2767013"/>
          <p14:tracePt t="128636" x="2400300" y="2759075"/>
          <p14:tracePt t="128672" x="2400300" y="2751138"/>
          <p14:tracePt t="128732" x="2400300" y="2743200"/>
          <p14:tracePt t="128771" x="2400300" y="2735263"/>
          <p14:tracePt t="128815" x="2400300" y="2727325"/>
          <p14:tracePt t="128830" x="2392363" y="2727325"/>
          <p14:tracePt t="128838" x="2384425" y="2719388"/>
          <p14:tracePt t="128845" x="2374900" y="2719388"/>
          <p14:tracePt t="128853" x="2374900" y="2711450"/>
          <p14:tracePt t="128860" x="2366963" y="2711450"/>
          <p14:tracePt t="129940" x="2359025" y="2711450"/>
          <p14:tracePt t="129948" x="2351088" y="2711450"/>
          <p14:tracePt t="129955" x="2343150" y="2711450"/>
          <p14:tracePt t="129962" x="2327275" y="2711450"/>
          <p14:tracePt t="129970" x="2319338" y="2711450"/>
          <p14:tracePt t="129978" x="2303463" y="2719388"/>
          <p14:tracePt t="129985" x="2287588" y="2727325"/>
          <p14:tracePt t="129993" x="2271713" y="2727325"/>
          <p14:tracePt t="130000" x="2247900" y="2735263"/>
          <p14:tracePt t="130008" x="2224088" y="2743200"/>
          <p14:tracePt t="130015" x="2192338" y="2751138"/>
          <p14:tracePt t="130023" x="2168525" y="2759075"/>
          <p14:tracePt t="130030" x="2152650" y="2759075"/>
          <p14:tracePt t="130038" x="2136775" y="2767013"/>
          <p14:tracePt t="130045" x="2120900" y="2774950"/>
          <p14:tracePt t="130053" x="2105025" y="2782888"/>
          <p14:tracePt t="130061" x="2089150" y="2790825"/>
          <p14:tracePt t="130070" x="2065338" y="2798763"/>
          <p14:tracePt t="130076" x="2049463" y="2798763"/>
          <p14:tracePt t="130083" x="2033588" y="2806700"/>
          <p14:tracePt t="130090" x="2008188" y="2806700"/>
          <p14:tracePt t="130097" x="1968500" y="2814638"/>
          <p14:tracePt t="130106" x="1944688" y="2822575"/>
          <p14:tracePt t="130112" x="1897063" y="2830513"/>
          <p14:tracePt t="130120" x="1881188" y="2830513"/>
          <p14:tracePt t="130128" x="1841500" y="2830513"/>
          <p14:tracePt t="130135" x="1801813" y="2830513"/>
          <p14:tracePt t="130143" x="1762125" y="2830513"/>
          <p14:tracePt t="130150" x="1730375" y="2830513"/>
          <p14:tracePt t="130157" x="1698625" y="2830513"/>
          <p14:tracePt t="130165" x="1674813" y="2830513"/>
          <p14:tracePt t="130173" x="1666875" y="2830513"/>
          <p14:tracePt t="130180" x="1641475" y="2830513"/>
          <p14:tracePt t="130188" x="1625600" y="2830513"/>
          <p14:tracePt t="130195" x="1601788" y="2830513"/>
          <p14:tracePt t="130203" x="1593850" y="2830513"/>
          <p14:tracePt t="130210" x="1577975" y="2830513"/>
          <p14:tracePt t="130233" x="1570038" y="2830513"/>
          <p14:tracePt t="130322" x="1562100" y="2830513"/>
          <p14:tracePt t="130330" x="1554163" y="2830513"/>
          <p14:tracePt t="130345" x="1538288" y="2830513"/>
          <p14:tracePt t="130353" x="1530350" y="2830513"/>
          <p14:tracePt t="130360" x="1506538" y="2830513"/>
          <p14:tracePt t="130367" x="1498600" y="2830513"/>
          <p14:tracePt t="130375" x="1482725" y="2830513"/>
          <p14:tracePt t="130383" x="1466850" y="2830513"/>
          <p14:tracePt t="130390" x="1443038" y="2822575"/>
          <p14:tracePt t="130398" x="1427163" y="2822575"/>
          <p14:tracePt t="130405" x="1403350" y="2822575"/>
          <p14:tracePt t="130413" x="1387475" y="2814638"/>
          <p14:tracePt t="130420" x="1379538" y="2814638"/>
          <p14:tracePt t="130428" x="1363663" y="2814638"/>
          <p14:tracePt t="130443" x="1355725" y="2814638"/>
          <p14:tracePt t="130451" x="1347788" y="2814638"/>
          <p14:tracePt t="130472" x="1339850" y="2814638"/>
          <p14:tracePt t="130555" x="1331913" y="2814638"/>
          <p14:tracePt t="130562" x="1323975" y="2806700"/>
          <p14:tracePt t="130578" x="1316038" y="2798763"/>
          <p14:tracePt t="130585" x="1308100" y="2790825"/>
          <p14:tracePt t="130593" x="1292225" y="2782888"/>
          <p14:tracePt t="130600" x="1274763" y="2767013"/>
          <p14:tracePt t="130607" x="1243013" y="2751138"/>
          <p14:tracePt t="130615" x="1211263" y="2735263"/>
          <p14:tracePt t="130623" x="1187450" y="2735263"/>
          <p14:tracePt t="130630" x="1163638" y="2727325"/>
          <p14:tracePt t="130637" x="1131888" y="2719388"/>
          <p14:tracePt t="130645" x="1100138" y="2719388"/>
          <p14:tracePt t="130653" x="1084263" y="2711450"/>
          <p14:tracePt t="130660" x="1068388" y="2711450"/>
          <p14:tracePt t="130667" x="1060450" y="2711450"/>
          <p14:tracePt t="130675" x="1044575" y="2711450"/>
          <p14:tracePt t="130690" x="1036638" y="2711450"/>
          <p14:tracePt t="130698" x="1028700" y="2711450"/>
          <p14:tracePt t="130705" x="1020763" y="2711450"/>
          <p14:tracePt t="130713" x="1020763" y="2703513"/>
          <p14:tracePt t="130728" x="1012825" y="2703513"/>
          <p14:tracePt t="130743" x="1004888" y="2703513"/>
          <p14:tracePt t="130877" x="1012825" y="2703513"/>
          <p14:tracePt t="130886" x="1020763" y="2703513"/>
          <p14:tracePt t="130903" x="1068388" y="2703513"/>
          <p14:tracePt t="130907" x="1100138" y="2703513"/>
          <p14:tracePt t="130917" x="1123950" y="2711450"/>
          <p14:tracePt t="130923" x="1155700" y="2711450"/>
          <p14:tracePt t="130930" x="1195388" y="2711450"/>
          <p14:tracePt t="130938" x="1243013" y="2719388"/>
          <p14:tracePt t="130945" x="1292225" y="2719388"/>
          <p14:tracePt t="130953" x="1323975" y="2719388"/>
          <p14:tracePt t="130960" x="1355725" y="2719388"/>
          <p14:tracePt t="130968" x="1363663" y="2719388"/>
          <p14:tracePt t="130975" x="1387475" y="2727325"/>
          <p14:tracePt t="130984" x="1403350" y="2727325"/>
          <p14:tracePt t="130990" x="1427163" y="2727325"/>
          <p14:tracePt t="130998" x="1435100" y="2727325"/>
          <p14:tracePt t="131050" x="1443038" y="2727325"/>
          <p14:tracePt t="131057" x="1450975" y="2727325"/>
          <p14:tracePt t="131066" x="1466850" y="2719388"/>
          <p14:tracePt t="131073" x="1474788" y="2719388"/>
          <p14:tracePt t="131080" x="1482725" y="2711450"/>
          <p14:tracePt t="131088" x="1490663" y="2703513"/>
          <p14:tracePt t="131095" x="1498600" y="2703513"/>
          <p14:tracePt t="131103" x="1498600" y="2695575"/>
          <p14:tracePt t="131110" x="1506538" y="2695575"/>
          <p14:tracePt t="131119" x="1506538" y="2687638"/>
          <p14:tracePt t="131125" x="1514475" y="2687638"/>
          <p14:tracePt t="132250" x="1514475" y="2695575"/>
          <p14:tracePt t="132257" x="1506538" y="2695575"/>
          <p14:tracePt t="132295" x="1498600" y="2695575"/>
          <p14:tracePt t="132550" x="1498600" y="2703513"/>
          <p14:tracePt t="132602" x="1490663" y="2703513"/>
          <p14:tracePt t="132610" x="1490663" y="2711450"/>
          <p14:tracePt t="132636" x="1482725" y="2719388"/>
          <p14:tracePt t="133187" x="1490663" y="2719388"/>
          <p14:tracePt t="133196" x="1506538" y="2719388"/>
          <p14:tracePt t="133203" x="1522413" y="2735263"/>
          <p14:tracePt t="133211" x="1538288" y="2751138"/>
          <p14:tracePt t="133220" x="1570038" y="2767013"/>
          <p14:tracePt t="133225" x="1601788" y="2790825"/>
          <p14:tracePt t="133235" x="1651000" y="2830513"/>
          <p14:tracePt t="133240" x="1690688" y="2862263"/>
          <p14:tracePt t="133252" x="1762125" y="2909888"/>
          <p14:tracePt t="133255" x="1825625" y="2943225"/>
          <p14:tracePt t="133263" x="1905000" y="2982913"/>
          <p14:tracePt t="133271" x="1968500" y="3006725"/>
          <p14:tracePt t="133278" x="2049463" y="3046413"/>
          <p14:tracePt t="133286" x="2128838" y="3070225"/>
          <p14:tracePt t="133294" x="2192338" y="3094038"/>
          <p14:tracePt t="133301" x="2271713" y="3117850"/>
          <p14:tracePt t="133309" x="2359025" y="3149600"/>
          <p14:tracePt t="133317" x="2439988" y="3173413"/>
          <p14:tracePt t="133325" x="2519363" y="3197225"/>
          <p14:tracePt t="133333" x="2598738" y="3213100"/>
          <p14:tracePt t="133338" x="2678113" y="3236913"/>
          <p14:tracePt t="133345" x="2759075" y="3236913"/>
          <p14:tracePt t="133352" x="2838450" y="3262313"/>
          <p14:tracePt t="133363" x="2901950" y="3278188"/>
          <p14:tracePt t="133368" x="2965450" y="3286125"/>
          <p14:tracePt t="133376" x="2997200" y="3286125"/>
          <p14:tracePt t="133384" x="3036888" y="3294063"/>
          <p14:tracePt t="133391" x="3060700" y="3294063"/>
          <p14:tracePt t="133495" x="3060700" y="3286125"/>
          <p14:tracePt t="133509" x="3060700" y="3278188"/>
          <p14:tracePt t="133525" x="3060700" y="3270250"/>
          <p14:tracePt t="133540" x="3060700" y="3262313"/>
          <p14:tracePt t="133549" x="3060700" y="3252788"/>
          <p14:tracePt t="133570" x="3060700" y="3244850"/>
          <p14:tracePt t="133637" x="3068638" y="3244850"/>
          <p14:tracePt t="133652" x="3076575" y="3244850"/>
          <p14:tracePt t="133660" x="3084513" y="3244850"/>
          <p14:tracePt t="133668" x="3100388" y="3244850"/>
          <p14:tracePt t="133675" x="3117850" y="3244850"/>
          <p14:tracePt t="133683" x="3125788" y="3244850"/>
          <p14:tracePt t="133690" x="3133725" y="3244850"/>
          <p14:tracePt t="133698" x="3141663" y="3244850"/>
          <p14:tracePt t="133705" x="3157538" y="3244850"/>
          <p14:tracePt t="133713" x="3165475" y="3244850"/>
          <p14:tracePt t="133720" x="3173413" y="3244850"/>
          <p14:tracePt t="133728" x="3189288" y="3244850"/>
          <p14:tracePt t="133743" x="3197225" y="3244850"/>
          <p14:tracePt t="133750" x="3205163" y="3244850"/>
          <p14:tracePt t="133757" x="3213100" y="3244850"/>
          <p14:tracePt t="133772" x="3221038" y="3252788"/>
          <p14:tracePt t="133781" x="3252788" y="3252788"/>
          <p14:tracePt t="133788" x="3260725" y="3262313"/>
          <p14:tracePt t="133795" x="3276600" y="3270250"/>
          <p14:tracePt t="133803" x="3300413" y="3278188"/>
          <p14:tracePt t="133810" x="3324225" y="3278188"/>
          <p14:tracePt t="133818" x="3340100" y="3278188"/>
          <p14:tracePt t="133825" x="3363913" y="3278188"/>
          <p14:tracePt t="133833" x="3379788" y="3278188"/>
          <p14:tracePt t="133840" x="3387725" y="3278188"/>
          <p14:tracePt t="133848" x="3403600" y="3278188"/>
          <p14:tracePt t="133855" x="3411538" y="3278188"/>
          <p14:tracePt t="133863" x="3419475" y="3278188"/>
          <p14:tracePt t="133880" x="3427413" y="3278188"/>
          <p14:tracePt t="133886" x="3435350" y="3278188"/>
          <p14:tracePt t="133901" x="3443288" y="3278188"/>
          <p14:tracePt t="133915" x="3451225" y="3278188"/>
          <p14:tracePt t="133932" x="3459163" y="3278188"/>
          <p14:tracePt t="133938" x="3467100" y="3278188"/>
          <p14:tracePt t="133960" x="3476625" y="3278188"/>
          <p14:tracePt t="133977" x="3484563" y="3278188"/>
          <p14:tracePt t="134005" x="3492500" y="3278188"/>
          <p14:tracePt t="134132" x="3484563" y="3278188"/>
          <p14:tracePt t="134140" x="3476625" y="3278188"/>
          <p14:tracePt t="134147" x="3459163" y="3286125"/>
          <p14:tracePt t="134155" x="3451225" y="3286125"/>
          <p14:tracePt t="134163" x="3435350" y="3286125"/>
          <p14:tracePt t="134170" x="3411538" y="3294063"/>
          <p14:tracePt t="134178" x="3395663" y="3294063"/>
          <p14:tracePt t="134185" x="3387725" y="3302000"/>
          <p14:tracePt t="134193" x="3371850" y="3302000"/>
          <p14:tracePt t="134200" x="3355975" y="3302000"/>
          <p14:tracePt t="134208" x="3340100" y="3302000"/>
          <p14:tracePt t="134222" x="3332163" y="3302000"/>
          <p14:tracePt t="134395" x="3324225" y="3302000"/>
          <p14:tracePt t="134852" x="3340100" y="3302000"/>
          <p14:tracePt t="134860" x="3355975" y="3302000"/>
          <p14:tracePt t="134869" x="3379788" y="3302000"/>
          <p14:tracePt t="134876" x="3403600" y="3302000"/>
          <p14:tracePt t="134884" x="3427413" y="3302000"/>
          <p14:tracePt t="134901" x="3459163" y="3302000"/>
          <p14:tracePt t="134905" x="3476625" y="3302000"/>
          <p14:tracePt t="134913" x="3492500" y="3302000"/>
          <p14:tracePt t="134920" x="3500438" y="3302000"/>
          <p14:tracePt t="134928" x="3516313" y="3302000"/>
          <p14:tracePt t="134943" x="3524250" y="3302000"/>
          <p14:tracePt t="135212" x="3516313" y="3302000"/>
          <p14:tracePt t="135220" x="3500438" y="3302000"/>
          <p14:tracePt t="135227" x="3476625" y="3302000"/>
          <p14:tracePt t="135235" x="3451225" y="3302000"/>
          <p14:tracePt t="135243" x="3435350" y="3302000"/>
          <p14:tracePt t="135250" x="3403600" y="3302000"/>
          <p14:tracePt t="135258" x="3371850" y="3302000"/>
          <p14:tracePt t="135265" x="3340100" y="3302000"/>
          <p14:tracePt t="135273" x="3308350" y="3309938"/>
          <p14:tracePt t="135281" x="3252788" y="3317875"/>
          <p14:tracePt t="135288" x="3236913" y="3317875"/>
          <p14:tracePt t="135296" x="3221038" y="3317875"/>
          <p14:tracePt t="135302" x="3213100" y="3325813"/>
          <p14:tracePt t="135310" x="3197225" y="3325813"/>
          <p14:tracePt t="135482" x="3205163" y="3325813"/>
          <p14:tracePt t="135490" x="3213100" y="3325813"/>
          <p14:tracePt t="135499" x="3221038" y="3325813"/>
          <p14:tracePt t="135513" x="3236913" y="3325813"/>
          <p14:tracePt t="135520" x="3252788" y="3325813"/>
          <p14:tracePt t="135527" x="3276600" y="3325813"/>
          <p14:tracePt t="135535" x="3292475" y="3325813"/>
          <p14:tracePt t="135542" x="3308350" y="3325813"/>
          <p14:tracePt t="135550" x="3316288" y="3325813"/>
          <p14:tracePt t="135558" x="3332163" y="3325813"/>
          <p14:tracePt t="135565" x="3348038" y="3325813"/>
          <p14:tracePt t="135573" x="3363913" y="3325813"/>
          <p14:tracePt t="135580" x="3379788" y="3325813"/>
          <p14:tracePt t="135601" x="3387725" y="3325813"/>
          <p14:tracePt t="135639" x="3395663" y="3325813"/>
          <p14:tracePt t="135707" x="3403600" y="3325813"/>
          <p14:tracePt t="135782" x="3411538" y="3325813"/>
          <p14:tracePt t="135798" x="3427413" y="3325813"/>
          <p14:tracePt t="135805" x="3435350" y="3325813"/>
          <p14:tracePt t="135813" x="3443288" y="3325813"/>
          <p14:tracePt t="135820" x="3451225" y="3325813"/>
          <p14:tracePt t="135828" x="3476625" y="3325813"/>
          <p14:tracePt t="135835" x="3484563" y="3325813"/>
          <p14:tracePt t="135843" x="3492500" y="3325813"/>
          <p14:tracePt t="135850" x="3500438" y="3325813"/>
          <p14:tracePt t="135857" x="3508375" y="3325813"/>
          <p14:tracePt t="135880" x="3516313" y="3325813"/>
          <p14:tracePt t="136082" x="3508375" y="3325813"/>
          <p14:tracePt t="136098" x="3500438" y="3325813"/>
          <p14:tracePt t="136120" x="3492500" y="3325813"/>
          <p14:tracePt t="136187" x="3484563" y="3325813"/>
          <p14:tracePt t="136847" x="3476625" y="3325813"/>
          <p14:tracePt t="136856" x="3467100" y="3325813"/>
          <p14:tracePt t="136864" x="3459163" y="3325813"/>
          <p14:tracePt t="136870" x="3451225" y="3325813"/>
          <p14:tracePt t="136881" x="3443288" y="3325813"/>
          <p14:tracePt t="136885" x="3435350" y="3317875"/>
          <p14:tracePt t="136898" x="3427413" y="3317875"/>
          <p14:tracePt t="136901" x="3419475" y="3309938"/>
          <p14:tracePt t="136907" x="3411538" y="3309938"/>
          <p14:tracePt t="136931" x="3395663" y="3309938"/>
          <p14:tracePt t="136938" x="3395663" y="3302000"/>
          <p14:tracePt t="136952" x="3387725" y="3302000"/>
          <p14:tracePt t="136983" x="3387725" y="3294063"/>
          <p14:tracePt t="137000" x="3379788" y="3294063"/>
          <p14:tracePt t="137230" x="3371850" y="3294063"/>
          <p14:tracePt t="137252" x="3363913" y="3294063"/>
          <p14:tracePt t="137268" x="3355975" y="3294063"/>
          <p14:tracePt t="137282" x="3355975" y="3286125"/>
          <p14:tracePt t="137290" x="3348038" y="3286125"/>
          <p14:tracePt t="137298" x="3348038" y="3278188"/>
          <p14:tracePt t="137320" x="3348038" y="3270250"/>
          <p14:tracePt t="137365" x="3348038" y="3262313"/>
          <p14:tracePt t="137417" x="3348038" y="3252788"/>
          <p14:tracePt t="137425" x="3355975" y="3252788"/>
          <p14:tracePt t="137440" x="3363913" y="3244850"/>
          <p14:tracePt t="137455" x="3371850" y="3244850"/>
          <p14:tracePt t="137470" x="3379788" y="3244850"/>
          <p14:tracePt t="137478" x="3387725" y="3244850"/>
          <p14:tracePt t="137485" x="3395663" y="3244850"/>
          <p14:tracePt t="137500" x="3403600" y="3244850"/>
          <p14:tracePt t="137515" x="3411538" y="3236913"/>
          <p14:tracePt t="137530" x="3419475" y="3236913"/>
          <p14:tracePt t="137538" x="3427413" y="3236913"/>
          <p14:tracePt t="137545" x="3435350" y="3236913"/>
          <p14:tracePt t="137560" x="3443288" y="3236913"/>
          <p14:tracePt t="137582" x="3451225" y="3236913"/>
          <p14:tracePt t="137590" x="3459163" y="3236913"/>
          <p14:tracePt t="137635" x="3467100" y="3236913"/>
          <p14:tracePt t="137687" x="3476625" y="3236913"/>
          <p14:tracePt t="138032" x="3467100" y="3236913"/>
          <p14:tracePt t="138288" x="3459163" y="3236913"/>
          <p14:tracePt t="138302" x="3451225" y="3236913"/>
          <p14:tracePt t="138370" x="3443288" y="3236913"/>
          <p14:tracePt t="138452" x="3435350" y="3236913"/>
          <p14:tracePt t="138497" x="3435350" y="3244850"/>
          <p14:tracePt t="138550" x="3427413" y="3244850"/>
          <p14:tracePt t="139248" x="3419475" y="3244850"/>
          <p14:tracePt t="139264" x="3411538" y="3244850"/>
          <p14:tracePt t="139285" x="3403600" y="3244850"/>
          <p14:tracePt t="139300" x="3395663" y="3244850"/>
          <p14:tracePt t="139308" x="3387725" y="3244850"/>
          <p14:tracePt t="139338" x="3379788" y="3244850"/>
          <p14:tracePt t="139353" x="3371850" y="3244850"/>
          <p14:tracePt t="139368" x="3363913" y="3244850"/>
          <p14:tracePt t="140012" x="3371850" y="3244850"/>
          <p14:tracePt t="140029" x="3379788" y="3244850"/>
          <p14:tracePt t="140061" x="3387725" y="3244850"/>
          <p14:tracePt t="140065" x="3395663" y="3244850"/>
          <p14:tracePt t="140082" x="3403600" y="3244850"/>
          <p14:tracePt t="140095" x="3411538" y="3236913"/>
          <p14:tracePt t="140110" x="3419475" y="3228975"/>
          <p14:tracePt t="140120" x="3419475" y="3221038"/>
          <p14:tracePt t="140134" x="3427413" y="3221038"/>
          <p14:tracePt t="140140" x="3427413" y="3213100"/>
          <p14:tracePt t="140158" x="3427413" y="3205163"/>
          <p14:tracePt t="140170" x="3435350" y="3197225"/>
          <p14:tracePt t="140209" x="3435350" y="3189288"/>
          <p14:tracePt t="140238" x="3427413" y="3189288"/>
          <p14:tracePt t="140245" x="3411538" y="3181350"/>
          <p14:tracePt t="140253" x="3403600" y="3181350"/>
          <p14:tracePt t="140260" x="3387725" y="3173413"/>
          <p14:tracePt t="140269" x="3363913" y="3165475"/>
          <p14:tracePt t="140275" x="3340100" y="3157538"/>
          <p14:tracePt t="140282" x="3308350" y="3149600"/>
          <p14:tracePt t="140290" x="3252788" y="3141663"/>
          <p14:tracePt t="140297" x="3213100" y="3141663"/>
          <p14:tracePt t="140305" x="3149600" y="3117850"/>
          <p14:tracePt t="140313" x="3092450" y="3109913"/>
          <p14:tracePt t="140320" x="3021013" y="3101975"/>
          <p14:tracePt t="140328" x="2941638" y="3086100"/>
          <p14:tracePt t="140335" x="2862263" y="3078163"/>
          <p14:tracePt t="140343" x="2782888" y="3078163"/>
          <p14:tracePt t="140350" x="2693988" y="3070225"/>
          <p14:tracePt t="140358" x="2638425" y="3062288"/>
          <p14:tracePt t="140365" x="2574925" y="3054350"/>
          <p14:tracePt t="140373" x="2519363" y="3046413"/>
          <p14:tracePt t="140380" x="2463800" y="3030538"/>
          <p14:tracePt t="140388" x="2432050" y="3030538"/>
          <p14:tracePt t="140395" x="2374900" y="3014663"/>
          <p14:tracePt t="140402" x="2351088" y="3006725"/>
          <p14:tracePt t="140410" x="2303463" y="2998788"/>
          <p14:tracePt t="140417" x="2263775" y="2998788"/>
          <p14:tracePt t="140426" x="2224088" y="2998788"/>
          <p14:tracePt t="140432" x="2192338" y="2990850"/>
          <p14:tracePt t="140440" x="2160588" y="2990850"/>
          <p14:tracePt t="140447" x="2112963" y="2982913"/>
          <p14:tracePt t="140456" x="2081213" y="2974975"/>
          <p14:tracePt t="140462" x="2049463" y="2967038"/>
          <p14:tracePt t="140470" x="2000250" y="2959100"/>
          <p14:tracePt t="140478" x="1968500" y="2951163"/>
          <p14:tracePt t="140485" x="1928813" y="2943225"/>
          <p14:tracePt t="140492" x="1897063" y="2943225"/>
          <p14:tracePt t="140500" x="1849438" y="2935288"/>
          <p14:tracePt t="140508" x="1817688" y="2919413"/>
          <p14:tracePt t="140515" x="1770063" y="2909888"/>
          <p14:tracePt t="140522" x="1730375" y="2901950"/>
          <p14:tracePt t="140531" x="1690688" y="2894013"/>
          <p14:tracePt t="140537" x="1633538" y="2886075"/>
          <p14:tracePt t="140545" x="1593850" y="2878138"/>
          <p14:tracePt t="140552" x="1538288" y="2870200"/>
          <p14:tracePt t="140560" x="1490663" y="2870200"/>
          <p14:tracePt t="140568" x="1450975" y="2862263"/>
          <p14:tracePt t="140575" x="1395413" y="2854325"/>
          <p14:tracePt t="140582" x="1363663" y="2846388"/>
          <p14:tracePt t="140590" x="1316038" y="2846388"/>
          <p14:tracePt t="140598" x="1266825" y="2830513"/>
          <p14:tracePt t="140605" x="1227138" y="2830513"/>
          <p14:tracePt t="140612" x="1195388" y="2830513"/>
          <p14:tracePt t="140620" x="1139825" y="2822575"/>
          <p14:tracePt t="140628" x="1092200" y="2814638"/>
          <p14:tracePt t="140635" x="1036638" y="2806700"/>
          <p14:tracePt t="140643" x="996950" y="2806700"/>
          <p14:tracePt t="140650" x="933450" y="2798763"/>
          <p14:tracePt t="140658" x="900113" y="2798763"/>
          <p14:tracePt t="140665" x="844550" y="2790825"/>
          <p14:tracePt t="140673" x="781050" y="2790825"/>
          <p14:tracePt t="140680" x="733425" y="2782888"/>
          <p14:tracePt t="140687" x="701675" y="2782888"/>
          <p14:tracePt t="140695" x="677863" y="2774950"/>
          <p14:tracePt t="140704" x="661988" y="2774950"/>
          <p14:tracePt t="140710" x="638175" y="2774950"/>
          <p14:tracePt t="140717" x="614363" y="2767013"/>
          <p14:tracePt t="140725" x="598488" y="2767013"/>
          <p14:tracePt t="140732" x="590550" y="2767013"/>
          <p14:tracePt t="140741" x="582613" y="2767013"/>
          <p14:tracePt t="140814" x="574675" y="2767013"/>
          <p14:tracePt t="140912" x="566738" y="2767013"/>
          <p14:tracePt t="140943" x="558800" y="2767013"/>
          <p14:tracePt t="140987" x="558800" y="2759075"/>
          <p14:tracePt t="140995" x="550863" y="2759075"/>
          <p14:tracePt t="141003" x="541338" y="2759075"/>
          <p14:tracePt t="141017" x="533400" y="2759075"/>
          <p14:tracePt t="141025" x="533400" y="2751138"/>
          <p14:tracePt t="141032" x="525463" y="2751138"/>
          <p14:tracePt t="141040" x="525463" y="2743200"/>
          <p14:tracePt t="141048" x="517525" y="2743200"/>
          <p14:tracePt t="141520" x="533400" y="2743200"/>
          <p14:tracePt t="141527" x="550863" y="2743200"/>
          <p14:tracePt t="141535" x="574675" y="2743200"/>
          <p14:tracePt t="141543" x="598488" y="2743200"/>
          <p14:tracePt t="141550" x="630238" y="2743200"/>
          <p14:tracePt t="141558" x="661988" y="2743200"/>
          <p14:tracePt t="141565" x="693738" y="2743200"/>
          <p14:tracePt t="141573" x="733425" y="2743200"/>
          <p14:tracePt t="141580" x="765175" y="2743200"/>
          <p14:tracePt t="141588" x="788988" y="2743200"/>
          <p14:tracePt t="141595" x="804863" y="2743200"/>
          <p14:tracePt t="141602" x="820738" y="2743200"/>
          <p14:tracePt t="141610" x="836613" y="2743200"/>
          <p14:tracePt t="141618" x="844550" y="2743200"/>
          <p14:tracePt t="141625" x="852488" y="2743200"/>
          <p14:tracePt t="141641" x="860425" y="2743200"/>
          <p14:tracePt t="141648" x="868363" y="2743200"/>
          <p14:tracePt t="141678" x="876300" y="2743200"/>
          <p14:tracePt t="141708" x="884238" y="2743200"/>
          <p14:tracePt t="141723" x="892175" y="2743200"/>
          <p14:tracePt t="141730" x="900113" y="2743200"/>
          <p14:tracePt t="141768" x="908050" y="2743200"/>
          <p14:tracePt t="142397" x="917575" y="2743200"/>
          <p14:tracePt t="142413" x="925513" y="2743200"/>
          <p14:tracePt t="142420" x="933450" y="2743200"/>
          <p14:tracePt t="142427" x="941388" y="2743200"/>
          <p14:tracePt t="142435" x="949325" y="2743200"/>
          <p14:tracePt t="142443" x="957263" y="2743200"/>
          <p14:tracePt t="142450" x="973138" y="2743200"/>
          <p14:tracePt t="142458" x="989013" y="2743200"/>
          <p14:tracePt t="142465" x="1020763" y="2743200"/>
          <p14:tracePt t="142473" x="1044575" y="2751138"/>
          <p14:tracePt t="142480" x="1100138" y="2759075"/>
          <p14:tracePt t="142488" x="1163638" y="2774950"/>
          <p14:tracePt t="142495" x="1243013" y="2798763"/>
          <p14:tracePt t="142503" x="1339850" y="2814638"/>
          <p14:tracePt t="142510" x="1435100" y="2830513"/>
          <p14:tracePt t="142517" x="1538288" y="2846388"/>
          <p14:tracePt t="142526" x="1658938" y="2862263"/>
          <p14:tracePt t="142533" x="1785938" y="2886075"/>
          <p14:tracePt t="142541" x="1928813" y="2901950"/>
          <p14:tracePt t="142547" x="2033588" y="2919413"/>
          <p14:tracePt t="142555" x="2136775" y="2943225"/>
          <p14:tracePt t="142562" x="2224088" y="2959100"/>
          <p14:tracePt t="142570" x="2311400" y="2974975"/>
          <p14:tracePt t="142577" x="2392363" y="2990850"/>
          <p14:tracePt t="142585" x="2463800" y="3006725"/>
          <p14:tracePt t="142593" x="2519363" y="3014663"/>
          <p14:tracePt t="142600" x="2582863" y="3022600"/>
          <p14:tracePt t="142608" x="2630488" y="3038475"/>
          <p14:tracePt t="142615" x="2686050" y="3054350"/>
          <p14:tracePt t="142623" x="2741613" y="3062288"/>
          <p14:tracePt t="142630" x="2798763" y="3078163"/>
          <p14:tracePt t="142637" x="2830513" y="3086100"/>
          <p14:tracePt t="142645" x="2878138" y="3101975"/>
          <p14:tracePt t="142653" x="2925763" y="3109913"/>
          <p14:tracePt t="142660" x="2957513" y="3125788"/>
          <p14:tracePt t="142667" x="3005138" y="3141663"/>
          <p14:tracePt t="142676" x="3036888" y="3149600"/>
          <p14:tracePt t="142683" x="3076575" y="3165475"/>
          <p14:tracePt t="142691" x="3109913" y="3173413"/>
          <p14:tracePt t="142697" x="3149600" y="3189288"/>
          <p14:tracePt t="142705" x="3165475" y="3197225"/>
          <p14:tracePt t="142712" x="3197225" y="3197225"/>
          <p14:tracePt t="142720" x="3221038" y="3205163"/>
          <p14:tracePt t="142728" x="3260725" y="3213100"/>
          <p14:tracePt t="142735" x="3276600" y="3221038"/>
          <p14:tracePt t="142743" x="3292475" y="3228975"/>
          <p14:tracePt t="142750" x="3316288" y="3228975"/>
          <p14:tracePt t="142758" x="3332163" y="3236913"/>
          <p14:tracePt t="142765" x="3355975" y="3244850"/>
          <p14:tracePt t="142773" x="3387725" y="3252788"/>
          <p14:tracePt t="142780" x="3411538" y="3262313"/>
          <p14:tracePt t="142787" x="3419475" y="3270250"/>
          <p14:tracePt t="142796" x="3451225" y="3278188"/>
          <p14:tracePt t="142802" x="3467100" y="3286125"/>
          <p14:tracePt t="142811" x="3492500" y="3286125"/>
          <p14:tracePt t="142818" x="3500438" y="3286125"/>
          <p14:tracePt t="142825" x="3500438" y="3294063"/>
          <p14:tracePt t="142833" x="3508375" y="3294063"/>
          <p14:tracePt t="142848" x="3516313" y="3294063"/>
          <p14:tracePt t="142937" x="3508375" y="3294063"/>
          <p14:tracePt t="142945" x="3500438" y="3294063"/>
          <p14:tracePt t="142960" x="3467100" y="3294063"/>
          <p14:tracePt t="142968" x="3451225" y="3294063"/>
          <p14:tracePt t="142975" x="3427413" y="3294063"/>
          <p14:tracePt t="142983" x="3411538" y="3286125"/>
          <p14:tracePt t="142990" x="3395663" y="3286125"/>
          <p14:tracePt t="142998" x="3379788" y="3286125"/>
          <p14:tracePt t="143006" x="3371850" y="3286125"/>
          <p14:tracePt t="143013" x="3363913" y="3286125"/>
          <p14:tracePt t="143028" x="3355975" y="3286125"/>
          <p14:tracePt t="143245" x="3363913" y="3286125"/>
          <p14:tracePt t="143252" x="3379788" y="3286125"/>
          <p14:tracePt t="143260" x="3387725" y="3286125"/>
          <p14:tracePt t="143267" x="3395663" y="3286125"/>
          <p14:tracePt t="143275" x="3411538" y="3294063"/>
          <p14:tracePt t="143283" x="3419475" y="3294063"/>
          <p14:tracePt t="143402" x="3411538" y="3294063"/>
          <p14:tracePt t="143410" x="3403600" y="3294063"/>
          <p14:tracePt t="143417" x="3395663" y="3294063"/>
          <p14:tracePt t="143425" x="3387725" y="3294063"/>
          <p14:tracePt t="143433" x="3379788" y="3294063"/>
          <p14:tracePt t="143440" x="3371850" y="3294063"/>
          <p14:tracePt t="143456" x="3363913" y="3294063"/>
          <p14:tracePt t="143470" x="3355975" y="3294063"/>
          <p14:tracePt t="143478" x="3348038" y="3286125"/>
          <p14:tracePt t="143494" x="3340100" y="3286125"/>
          <p14:tracePt t="143545" x="3340100" y="3278188"/>
          <p14:tracePt t="144677" x="3332163" y="3278188"/>
          <p14:tracePt t="144694" x="3324225" y="3278188"/>
          <p14:tracePt t="144701" x="3316288" y="3278188"/>
          <p14:tracePt t="144708" x="3316288" y="3286125"/>
          <p14:tracePt t="144716" x="3308350" y="3286125"/>
          <p14:tracePt t="144730" x="3300413" y="3286125"/>
          <p14:tracePt t="144747" x="3292475" y="3286125"/>
          <p14:tracePt t="144753" x="3284538" y="3286125"/>
          <p14:tracePt t="145082" x="3292475" y="3286125"/>
          <p14:tracePt t="145091" x="3308350" y="3278188"/>
          <p14:tracePt t="145097" x="3316288" y="3278188"/>
          <p14:tracePt t="145105" x="3332163" y="3278188"/>
          <p14:tracePt t="145113" x="3355975" y="3270250"/>
          <p14:tracePt t="145120" x="3379788" y="3270250"/>
          <p14:tracePt t="145127" x="3395663" y="3270250"/>
          <p14:tracePt t="145135" x="3403600" y="3262313"/>
          <p14:tracePt t="145143" x="3411538" y="3262313"/>
          <p14:tracePt t="145150" x="3419475" y="3262313"/>
          <p14:tracePt t="145159" x="3427413" y="3262313"/>
          <p14:tracePt t="145165" x="3435350" y="3262313"/>
          <p14:tracePt t="147254" x="3484563" y="3262313"/>
          <p14:tracePt t="147256" x="3635375" y="3262313"/>
          <p14:tracePt t="147256" x="3690938" y="3262313"/>
          <p14:tracePt t="147258" x="3706813" y="3262313"/>
          <p14:tracePt t="147925" x="3698875" y="3262313"/>
          <p14:tracePt t="147934" x="3690938" y="3262313"/>
          <p14:tracePt t="147941" x="3683000" y="3262313"/>
          <p14:tracePt t="147949" x="3667125" y="3262313"/>
          <p14:tracePt t="147956" x="3651250" y="3262313"/>
          <p14:tracePt t="147963" x="3643313" y="3270250"/>
          <p14:tracePt t="147972" x="3635375" y="3270250"/>
          <p14:tracePt t="147978" x="3619500" y="3278188"/>
          <p14:tracePt t="147988" x="3611563" y="3278188"/>
          <p14:tracePt t="147993" x="3603625" y="3278188"/>
          <p14:tracePt t="148000" x="3595688" y="3278188"/>
          <p14:tracePt t="148009" x="3587750" y="3286125"/>
          <p14:tracePt t="148017" x="3571875" y="3294063"/>
          <p14:tracePt t="148023" x="3556000" y="3294063"/>
          <p14:tracePt t="148031" x="3548063" y="3302000"/>
          <p14:tracePt t="148039" x="3540125" y="3309938"/>
          <p14:tracePt t="148045" x="3516313" y="3317875"/>
          <p14:tracePt t="148053" x="3508375" y="3325813"/>
          <p14:tracePt t="148060" x="3500438" y="3333750"/>
          <p14:tracePt t="148068" x="3492500" y="3333750"/>
          <p14:tracePt t="148075" x="3484563" y="3333750"/>
          <p14:tracePt t="148090" x="3476625" y="3333750"/>
          <p14:tracePt t="148097" x="3467100" y="3333750"/>
          <p14:tracePt t="148105" x="3467100" y="3341688"/>
          <p14:tracePt t="148262" x="3459163" y="3341688"/>
          <p14:tracePt t="148277" x="3451225" y="3341688"/>
          <p14:tracePt t="148307" x="3443288" y="3341688"/>
          <p14:tracePt t="148322" x="3435350" y="3341688"/>
          <p14:tracePt t="148338" x="3419475" y="3341688"/>
          <p14:tracePt t="148345" x="3419475" y="3333750"/>
          <p14:tracePt t="148352" x="3411538" y="3333750"/>
          <p14:tracePt t="148360" x="3403600" y="3325813"/>
          <p14:tracePt t="148368" x="3395663" y="3325813"/>
          <p14:tracePt t="148383" x="3387725" y="3325813"/>
          <p14:tracePt t="148406" x="3379788" y="3325813"/>
          <p14:tracePt t="148428" x="3379788" y="3317875"/>
          <p14:tracePt t="148457" x="3371850" y="3317875"/>
          <p14:tracePt t="148495" x="3363913" y="3317875"/>
          <p14:tracePt t="148525" x="3363913" y="3309938"/>
          <p14:tracePt t="148533" x="3355975" y="3309938"/>
          <p14:tracePt t="148548" x="3348038" y="3309938"/>
          <p14:tracePt t="148563" x="3340100" y="3302000"/>
          <p14:tracePt t="148579" x="3332163" y="3302000"/>
          <p14:tracePt t="148600" x="3324225" y="3294063"/>
          <p14:tracePt t="148615" x="3316288" y="3294063"/>
          <p14:tracePt t="148630" x="3308350" y="3294063"/>
          <p14:tracePt t="148638" x="3300413" y="3294063"/>
          <p14:tracePt t="148652" x="3292475" y="3294063"/>
          <p14:tracePt t="148660" x="3284538" y="3294063"/>
          <p14:tracePt t="148669" x="3268663" y="3294063"/>
          <p14:tracePt t="148675" x="3260725" y="3294063"/>
          <p14:tracePt t="148683" x="3236913" y="3294063"/>
          <p14:tracePt t="148690" x="3221038" y="3302000"/>
          <p14:tracePt t="148697" x="3213100" y="3309938"/>
          <p14:tracePt t="148705" x="3189288" y="3325813"/>
          <p14:tracePt t="148712" x="3181350" y="3333750"/>
          <p14:tracePt t="148721" x="3165475" y="3349625"/>
          <p14:tracePt t="148728" x="3149600" y="3357563"/>
          <p14:tracePt t="148735" x="3141663" y="3373438"/>
          <p14:tracePt t="148743" x="3133725" y="3381375"/>
          <p14:tracePt t="148750" x="3125788" y="3389313"/>
          <p14:tracePt t="148757" x="3117850" y="3397250"/>
          <p14:tracePt t="148765" x="3109913" y="3405188"/>
          <p14:tracePt t="148772" x="3100388" y="3421063"/>
          <p14:tracePt t="148788" x="3092450" y="3436938"/>
          <p14:tracePt t="148795" x="3084513" y="3452813"/>
          <p14:tracePt t="148803" x="3076575" y="3452813"/>
          <p14:tracePt t="148811" x="3068638" y="3468688"/>
          <p14:tracePt t="148818" x="3060700" y="3484563"/>
          <p14:tracePt t="148825" x="3036888" y="3500438"/>
          <p14:tracePt t="148833" x="3028950" y="3508375"/>
          <p14:tracePt t="148840" x="3013075" y="3532188"/>
          <p14:tracePt t="148848" x="3005138" y="3540125"/>
          <p14:tracePt t="148856" x="2997200" y="3548063"/>
          <p14:tracePt t="148863" x="2989263" y="3556000"/>
          <p14:tracePt t="148871" x="2981325" y="3563938"/>
          <p14:tracePt t="148878" x="2957513" y="3587750"/>
          <p14:tracePt t="148885" x="2957513" y="3595688"/>
          <p14:tracePt t="148904" x="2925763" y="3629025"/>
          <p14:tracePt t="148908" x="2909888" y="3644900"/>
          <p14:tracePt t="148915" x="2894013" y="3660775"/>
          <p14:tracePt t="148922" x="2894013" y="3676650"/>
          <p14:tracePt t="148931" x="2870200" y="3684588"/>
          <p14:tracePt t="148938" x="2862263" y="3700463"/>
          <p14:tracePt t="148945" x="2846388" y="3708400"/>
          <p14:tracePt t="148953" x="2838450" y="3724275"/>
          <p14:tracePt t="148960" x="2822575" y="3740150"/>
          <p14:tracePt t="148968" x="2814638" y="3756025"/>
          <p14:tracePt t="148975" x="2806700" y="3763963"/>
          <p14:tracePt t="148983" x="2790825" y="3779838"/>
          <p14:tracePt t="148990" x="2782888" y="3787775"/>
          <p14:tracePt t="148998" x="2774950" y="3795713"/>
          <p14:tracePt t="149005" x="2767013" y="3803650"/>
          <p14:tracePt t="149013" x="2759075" y="3811588"/>
          <p14:tracePt t="149020" x="2759075" y="3827463"/>
          <p14:tracePt t="149028" x="2751138" y="3827463"/>
          <p14:tracePt t="149035" x="2741613" y="3843338"/>
          <p14:tracePt t="149044" x="2725738" y="3859213"/>
          <p14:tracePt t="149050" x="2717800" y="3875088"/>
          <p14:tracePt t="149057" x="2717800" y="3883025"/>
          <p14:tracePt t="149065" x="2709863" y="3898900"/>
          <p14:tracePt t="149072" x="2709863" y="3922713"/>
          <p14:tracePt t="149082" x="2701925" y="3930650"/>
          <p14:tracePt t="149088" x="2701925" y="3938588"/>
          <p14:tracePt t="149095" x="2693988" y="3956050"/>
          <p14:tracePt t="149103" x="2693988" y="3963988"/>
          <p14:tracePt t="149110" x="2693988" y="3971925"/>
          <p14:tracePt t="149118" x="2693988" y="3987800"/>
          <p14:tracePt t="149125" x="2693988" y="4003675"/>
          <p14:tracePt t="149133" x="2693988" y="4011613"/>
          <p14:tracePt t="149140" x="2693988" y="4019550"/>
          <p14:tracePt t="149148" x="2693988" y="4027488"/>
          <p14:tracePt t="149156" x="2693988" y="4035425"/>
          <p14:tracePt t="149163" x="2693988" y="4043363"/>
          <p14:tracePt t="149170" x="2693988" y="4051300"/>
          <p14:tracePt t="149177" x="2693988" y="4059238"/>
          <p14:tracePt t="149193" x="2701925" y="4059238"/>
          <p14:tracePt t="149208" x="2701925" y="4067175"/>
          <p14:tracePt t="149290" x="2709863" y="4067175"/>
          <p14:tracePt t="149298" x="2717800" y="4067175"/>
          <p14:tracePt t="149313" x="2725738" y="4059238"/>
          <p14:tracePt t="149320" x="2733675" y="4051300"/>
          <p14:tracePt t="149327" x="2751138" y="4043363"/>
          <p14:tracePt t="149334" x="2767013" y="4035425"/>
          <p14:tracePt t="149342" x="2782888" y="4027488"/>
          <p14:tracePt t="149350" x="2798763" y="4027488"/>
          <p14:tracePt t="149357" x="2814638" y="4027488"/>
          <p14:tracePt t="149365" x="2822575" y="4019550"/>
          <p14:tracePt t="149372" x="2838450" y="4019550"/>
          <p14:tracePt t="149379" x="2838450" y="4011613"/>
          <p14:tracePt t="149388" x="2846388" y="4011613"/>
          <p14:tracePt t="149425" x="2846388" y="4003675"/>
          <p14:tracePt t="150730" x="2854325" y="4003675"/>
          <p14:tracePt t="150737" x="2862263" y="4003675"/>
          <p14:tracePt t="150753" x="2870200" y="3995738"/>
          <p14:tracePt t="150761" x="2886075" y="3987800"/>
          <p14:tracePt t="150768" x="2894013" y="3987800"/>
          <p14:tracePt t="150776" x="2909888" y="3987800"/>
          <p14:tracePt t="150783" x="2925763" y="3987800"/>
          <p14:tracePt t="150790" x="2957513" y="3987800"/>
          <p14:tracePt t="150799" x="3005138" y="3987800"/>
          <p14:tracePt t="150805" x="3044825" y="3987800"/>
          <p14:tracePt t="150812" x="3092450" y="3987800"/>
          <p14:tracePt t="150821" x="3149600" y="3995738"/>
          <p14:tracePt t="150828" x="3189288" y="4003675"/>
          <p14:tracePt t="150836" x="3221038" y="4003675"/>
          <p14:tracePt t="150842" x="3244850" y="4003675"/>
          <p14:tracePt t="150850" x="3268663" y="4003675"/>
          <p14:tracePt t="150859" x="3284538" y="4003675"/>
          <p14:tracePt t="152807" x="3276600" y="4003675"/>
          <p14:tracePt t="152830" x="3268663" y="4003675"/>
          <p14:tracePt t="153752" x="3252788" y="4003675"/>
          <p14:tracePt t="153760" x="3236913" y="4003675"/>
          <p14:tracePt t="153767" x="3221038" y="4003675"/>
          <p14:tracePt t="153775" x="3197225" y="4003675"/>
          <p14:tracePt t="153783" x="3181350" y="4003675"/>
          <p14:tracePt t="153790" x="3173413" y="3995738"/>
          <p14:tracePt t="153798" x="3165475" y="3995738"/>
          <p14:tracePt t="153813" x="3157538" y="3995738"/>
          <p14:tracePt t="154030" x="3165475" y="3995738"/>
          <p14:tracePt t="154038" x="3173413" y="3995738"/>
          <p14:tracePt t="154044" x="3181350" y="3995738"/>
          <p14:tracePt t="154053" x="3197225" y="3995738"/>
          <p14:tracePt t="154060" x="3205163" y="3995738"/>
          <p14:tracePt t="154067" x="3213100" y="3995738"/>
          <p14:tracePt t="154075" x="3228975" y="3995738"/>
          <p14:tracePt t="154084" x="3236913" y="3995738"/>
          <p14:tracePt t="154090" x="3252788" y="3995738"/>
          <p14:tracePt t="154098" x="3260725" y="3995738"/>
          <p14:tracePt t="154112" x="3268663" y="3995738"/>
          <p14:tracePt t="154630" x="3276600" y="3995738"/>
          <p14:tracePt t="154640" x="3316288" y="3995738"/>
          <p14:tracePt t="154645" x="3355975" y="3995738"/>
          <p14:tracePt t="154655" x="3403600" y="4003675"/>
          <p14:tracePt t="154661" x="3467100" y="4019550"/>
          <p14:tracePt t="154668" x="3548063" y="4027488"/>
          <p14:tracePt t="154676" x="3619500" y="4035425"/>
          <p14:tracePt t="154684" x="3706813" y="4043363"/>
          <p14:tracePt t="154690" x="3802063" y="4059238"/>
          <p14:tracePt t="154701" x="3875088" y="4067175"/>
          <p14:tracePt t="154705" x="3962400" y="4075113"/>
          <p14:tracePt t="154715" x="4049713" y="4075113"/>
          <p14:tracePt t="154721" x="4113213" y="4075113"/>
          <p14:tracePt t="154727" x="4176713" y="4083050"/>
          <p14:tracePt t="154735" x="4225925" y="4083050"/>
          <p14:tracePt t="154743" x="4273550" y="4083050"/>
          <p14:tracePt t="154752" x="4321175" y="4090988"/>
          <p14:tracePt t="154759" x="4352925" y="4090988"/>
          <p14:tracePt t="154767" x="4392613" y="4090988"/>
          <p14:tracePt t="154774" x="4424363" y="4090988"/>
          <p14:tracePt t="154781" x="4464050" y="4090988"/>
          <p14:tracePt t="154788" x="4487863" y="4090988"/>
          <p14:tracePt t="154797" x="4519613" y="4090988"/>
          <p14:tracePt t="154803" x="4551363" y="4090988"/>
          <p14:tracePt t="154811" x="4576763" y="4090988"/>
          <p14:tracePt t="154818" x="4616450" y="4090988"/>
          <p14:tracePt t="154828" x="4648200" y="4090988"/>
          <p14:tracePt t="154834" x="4672013" y="4090988"/>
          <p14:tracePt t="154842" x="4711700" y="4090988"/>
          <p14:tracePt t="154848" x="4743450" y="4090988"/>
          <p14:tracePt t="154855" x="4767263" y="4090988"/>
          <p14:tracePt t="154865" x="4799013" y="4090988"/>
          <p14:tracePt t="154870" x="4814888" y="4090988"/>
          <p14:tracePt t="154879" x="4830763" y="4090988"/>
          <p14:tracePt t="154885" x="4854575" y="4090988"/>
          <p14:tracePt t="154902" x="4894263" y="4098925"/>
          <p14:tracePt t="154907" x="4918075" y="4098925"/>
          <p14:tracePt t="154916" x="4951413" y="4106863"/>
          <p14:tracePt t="154923" x="4983163" y="4106863"/>
          <p14:tracePt t="154930" x="5022850" y="4114800"/>
          <p14:tracePt t="154939" x="5070475" y="4122738"/>
          <p14:tracePt t="154945" x="5078413" y="4122738"/>
          <p14:tracePt t="154952" x="5110163" y="4130675"/>
          <p14:tracePt t="154961" x="5157788" y="4130675"/>
          <p14:tracePt t="154968" x="5189538" y="4130675"/>
          <p14:tracePt t="154976" x="5213350" y="4130675"/>
          <p14:tracePt t="154985" x="5245100" y="4138613"/>
          <p14:tracePt t="154990" x="5268913" y="4138613"/>
          <p14:tracePt t="154999" x="5292725" y="4138613"/>
          <p14:tracePt t="155005" x="5318125" y="4138613"/>
          <p14:tracePt t="155013" x="5326063" y="4138613"/>
          <p14:tracePt t="155020" x="5349875" y="4138613"/>
          <p14:tracePt t="155027" x="5365750" y="4138613"/>
          <p14:tracePt t="155035" x="5373688" y="4138613"/>
          <p14:tracePt t="155043" x="5381625" y="4138613"/>
          <p14:tracePt t="155050" x="5389563" y="4138613"/>
          <p14:tracePt t="155058" x="5405438" y="4138613"/>
          <p14:tracePt t="155073" x="5413375" y="4138613"/>
          <p14:tracePt t="155080" x="5421313" y="4138613"/>
          <p14:tracePt t="155088" x="5429250" y="4138613"/>
          <p14:tracePt t="155095" x="5437188" y="4138613"/>
          <p14:tracePt t="155110" x="5445125" y="4138613"/>
          <p14:tracePt t="155118" x="5453063" y="4138613"/>
          <p14:tracePt t="155125" x="5461000" y="4138613"/>
          <p14:tracePt t="155148" x="5461000" y="4130675"/>
          <p14:tracePt t="155387" x="5445125" y="4130675"/>
          <p14:tracePt t="155395" x="5437188" y="4130675"/>
          <p14:tracePt t="155402" x="5429250" y="4130675"/>
          <p14:tracePt t="155410" x="5413375" y="4130675"/>
          <p14:tracePt t="155418" x="5397500" y="4122738"/>
          <p14:tracePt t="155425" x="5381625" y="4122738"/>
          <p14:tracePt t="155432" x="5373688" y="4122738"/>
          <p14:tracePt t="155440" x="5357813" y="4122738"/>
          <p14:tracePt t="155448" x="5349875" y="4114800"/>
          <p14:tracePt t="155455" x="5341938" y="4114800"/>
          <p14:tracePt t="155463" x="5326063" y="4114800"/>
          <p14:tracePt t="155470" x="5318125" y="4114800"/>
          <p14:tracePt t="155477" x="5300663" y="4114800"/>
          <p14:tracePt t="155485" x="5292725" y="4114800"/>
          <p14:tracePt t="155500" x="5284788" y="4114800"/>
          <p14:tracePt t="155537" x="5276850" y="4114800"/>
          <p14:tracePt t="156092" x="5284788" y="4106863"/>
          <p14:tracePt t="156145" x="5292725" y="4106863"/>
          <p14:tracePt t="156257" x="5292725" y="4098925"/>
          <p14:tracePt t="156280" x="5300663" y="4098925"/>
          <p14:tracePt t="157720" x="5284788" y="4098925"/>
          <p14:tracePt t="157728" x="5253038" y="4090988"/>
          <p14:tracePt t="157735" x="5221288" y="4083050"/>
          <p14:tracePt t="157743" x="5165725" y="4075113"/>
          <p14:tracePt t="157750" x="5102225" y="4067175"/>
          <p14:tracePt t="157757" x="5022850" y="4051300"/>
          <p14:tracePt t="157765" x="4918075" y="4043363"/>
          <p14:tracePt t="157772" x="4822825" y="4043363"/>
          <p14:tracePt t="157781" x="4719638" y="4035425"/>
          <p14:tracePt t="157788" x="4608513" y="4027488"/>
          <p14:tracePt t="157795" x="4503738" y="4027488"/>
          <p14:tracePt t="157802" x="4408488" y="4019550"/>
          <p14:tracePt t="157811" x="4329113" y="4019550"/>
          <p14:tracePt t="157818" x="4249738" y="4019550"/>
          <p14:tracePt t="157825" x="4184650" y="4019550"/>
          <p14:tracePt t="157833" x="4144963" y="4019550"/>
          <p14:tracePt t="157840" x="4097338" y="4019550"/>
          <p14:tracePt t="157848" x="4073525" y="4019550"/>
          <p14:tracePt t="157855" x="4057650" y="4019550"/>
          <p14:tracePt t="157863" x="4049713" y="4019550"/>
          <p14:tracePt t="157870" x="4041775" y="4019550"/>
          <p14:tracePt t="157878" x="4025900" y="4019550"/>
          <p14:tracePt t="157897" x="4002088" y="4019550"/>
          <p14:tracePt t="157900" x="3986213" y="4019550"/>
          <p14:tracePt t="157907" x="3970338" y="4019550"/>
          <p14:tracePt t="157915" x="3946525" y="4019550"/>
          <p14:tracePt t="157924" x="3930650" y="4019550"/>
          <p14:tracePt t="157930" x="3898900" y="4019550"/>
          <p14:tracePt t="157937" x="3875088" y="4019550"/>
          <p14:tracePt t="157945" x="3843338" y="4019550"/>
          <p14:tracePt t="157953" x="3810000" y="4019550"/>
          <p14:tracePt t="157960" x="3778250" y="4011613"/>
          <p14:tracePt t="157968" x="3754438" y="4011613"/>
          <p14:tracePt t="157975" x="3722688" y="4003675"/>
          <p14:tracePt t="157982" x="3698875" y="4003675"/>
          <p14:tracePt t="157990" x="3659188" y="3995738"/>
          <p14:tracePt t="157997" x="3603625" y="3979863"/>
          <p14:tracePt t="158007" x="3563938" y="3963988"/>
          <p14:tracePt t="158013" x="3508375" y="3948113"/>
          <p14:tracePt t="158020" x="3459163" y="3938588"/>
          <p14:tracePt t="158028" x="3403600" y="3930650"/>
          <p14:tracePt t="158035" x="3332163" y="3914775"/>
          <p14:tracePt t="158043" x="3292475" y="3906838"/>
          <p14:tracePt t="158050" x="3268663" y="3890963"/>
          <p14:tracePt t="158057" x="3244850" y="3890963"/>
          <p14:tracePt t="158065" x="3236913" y="3890963"/>
          <p14:tracePt t="158073" x="3221038" y="3890963"/>
          <p14:tracePt t="158290" x="3228975" y="3898900"/>
          <p14:tracePt t="158297" x="3228975" y="3906838"/>
          <p14:tracePt t="158306" x="3236913" y="3914775"/>
          <p14:tracePt t="158313" x="3236913" y="3922713"/>
          <p14:tracePt t="158320" x="3244850" y="3922713"/>
          <p14:tracePt t="158330" x="3244850" y="3930650"/>
          <p14:tracePt t="158335" x="3244850" y="3938588"/>
          <p14:tracePt t="158350" x="3244850" y="3948113"/>
          <p14:tracePt t="158359" x="3244850" y="3956050"/>
          <p14:tracePt t="158366" x="3244850" y="3963988"/>
          <p14:tracePt t="158380" x="3244850" y="3971925"/>
          <p14:tracePt t="158388" x="3236913" y="3979863"/>
          <p14:tracePt t="158397" x="3221038" y="3987800"/>
          <p14:tracePt t="158403" x="3213100" y="3995738"/>
          <p14:tracePt t="158411" x="3205163" y="4011613"/>
          <p14:tracePt t="158418" x="3189288" y="4011613"/>
          <p14:tracePt t="158425" x="3173413" y="4027488"/>
          <p14:tracePt t="158433" x="3165475" y="4035425"/>
          <p14:tracePt t="158441" x="3149600" y="4043363"/>
          <p14:tracePt t="158455" x="3141663" y="4043363"/>
          <p14:tracePt t="158463" x="3141663" y="4051300"/>
          <p14:tracePt t="158501" x="3133725" y="4051300"/>
          <p14:tracePt t="158552" x="3125788" y="4051300"/>
          <p14:tracePt t="158567" x="3117850" y="4051300"/>
          <p14:tracePt t="158582" x="3109913" y="4043363"/>
          <p14:tracePt t="158597" x="3100388" y="4035425"/>
          <p14:tracePt t="158605" x="3092450" y="4027488"/>
          <p14:tracePt t="158620" x="3084513" y="4019550"/>
          <p14:tracePt t="158650" x="3084513" y="4011613"/>
          <p14:tracePt t="158815" x="3076575" y="4011613"/>
          <p14:tracePt t="158846" x="3068638" y="4011613"/>
          <p14:tracePt t="158912" x="3068638" y="4003675"/>
          <p14:tracePt t="158942" x="3068638" y="3995738"/>
          <p14:tracePt t="158960" x="3068638" y="3987800"/>
          <p14:tracePt t="158988" x="3068638" y="3979863"/>
          <p14:tracePt t="159041" x="3076575" y="3971925"/>
          <p14:tracePt t="159070" x="3076575" y="3963988"/>
          <p14:tracePt t="159077" x="3076575" y="3956050"/>
          <p14:tracePt t="159084" x="3084513" y="3956050"/>
          <p14:tracePt t="159093" x="3084513" y="3948113"/>
          <p14:tracePt t="159100" x="3092450" y="3948113"/>
          <p14:tracePt t="159108" x="3092450" y="3938588"/>
          <p14:tracePt t="159115" x="3100388" y="3938588"/>
          <p14:tracePt t="159123" x="3100388" y="3930650"/>
          <p14:tracePt t="159130" x="3109913" y="3922713"/>
          <p14:tracePt t="159138" x="3117850" y="3906838"/>
          <p14:tracePt t="159145" x="3125788" y="3898900"/>
          <p14:tracePt t="159153" x="3125788" y="3890963"/>
          <p14:tracePt t="159160" x="3141663" y="3867150"/>
          <p14:tracePt t="159168" x="3141663" y="3859213"/>
          <p14:tracePt t="159183" x="3149600" y="3851275"/>
          <p14:tracePt t="159190" x="3157538" y="3843338"/>
          <p14:tracePt t="159197" x="3165475" y="3827463"/>
          <p14:tracePt t="159205" x="3165475" y="3819525"/>
          <p14:tracePt t="159213" x="3173413" y="3819525"/>
          <p14:tracePt t="159332" x="3173413" y="3827463"/>
          <p14:tracePt t="159341" x="3173413" y="3835400"/>
          <p14:tracePt t="159348" x="3173413" y="3843338"/>
          <p14:tracePt t="159355" x="3173413" y="3859213"/>
          <p14:tracePt t="159363" x="3173413" y="3867150"/>
          <p14:tracePt t="159370" x="3173413" y="3883025"/>
          <p14:tracePt t="159378" x="3173413" y="3890963"/>
          <p14:tracePt t="159385" x="3173413" y="3906838"/>
          <p14:tracePt t="159393" x="3173413" y="3914775"/>
          <p14:tracePt t="159400" x="3173413" y="3930650"/>
          <p14:tracePt t="159407" x="3165475" y="3930650"/>
          <p14:tracePt t="159415" x="3165475" y="3948113"/>
          <p14:tracePt t="159430" x="3157538" y="3956050"/>
          <p14:tracePt t="159445" x="3149600" y="3963988"/>
          <p14:tracePt t="159460" x="3149600" y="3971925"/>
          <p14:tracePt t="159468" x="3141663" y="3971925"/>
          <p14:tracePt t="159528" x="3133725" y="3963988"/>
          <p14:tracePt t="159535" x="3133725" y="3956050"/>
          <p14:tracePt t="159543" x="3125788" y="3948113"/>
          <p14:tracePt t="159550" x="3125788" y="3938588"/>
          <p14:tracePt t="159558" x="3125788" y="3930650"/>
          <p14:tracePt t="159565" x="3117850" y="3930650"/>
          <p14:tracePt t="159574" x="3117850" y="3922713"/>
          <p14:tracePt t="159580" x="3117850" y="3914775"/>
          <p14:tracePt t="160165" x="3109913" y="3922713"/>
          <p14:tracePt t="160255" x="3109913" y="3930650"/>
          <p14:tracePt t="160405" x="3109913" y="3938588"/>
          <p14:tracePt t="160428" x="3109913" y="3948113"/>
          <p14:tracePt t="160435" x="3109913" y="3956050"/>
          <p14:tracePt t="160459" x="3109913" y="3963988"/>
          <p14:tracePt t="160480" x="3117850" y="3963988"/>
          <p14:tracePt t="160495" x="3117850" y="3971925"/>
          <p14:tracePt t="160503" x="3125788" y="3971925"/>
          <p14:tracePt t="160517" x="3133725" y="3971925"/>
          <p14:tracePt t="160525" x="3133725" y="3979863"/>
          <p14:tracePt t="160622" x="3141663" y="3979863"/>
          <p14:tracePt t="160661" x="3149600" y="3979863"/>
          <p14:tracePt t="160675" x="3157538" y="3987800"/>
          <p14:tracePt t="160692" x="3165475" y="3987800"/>
          <p14:tracePt t="160699" x="3173413" y="3987800"/>
          <p14:tracePt t="160705" x="3189288" y="3987800"/>
          <p14:tracePt t="160712" x="3205163" y="3987800"/>
          <p14:tracePt t="160720" x="3213100" y="3987800"/>
          <p14:tracePt t="160728" x="3228975" y="3987800"/>
          <p14:tracePt t="160735" x="3236913" y="3995738"/>
          <p14:tracePt t="160742" x="3252788" y="3995738"/>
          <p14:tracePt t="160750" x="3260725" y="3995738"/>
          <p14:tracePt t="160765" x="3276600" y="3995738"/>
          <p14:tracePt t="160773" x="3284538" y="4003675"/>
          <p14:tracePt t="160780" x="3292475" y="4003675"/>
          <p14:tracePt t="160810" x="3300413" y="4003675"/>
          <p14:tracePt t="167121" x="3300413" y="4011613"/>
          <p14:tracePt t="167433" x="3292475" y="4011613"/>
          <p14:tracePt t="167441" x="3284538" y="4011613"/>
          <p14:tracePt t="167464" x="3276600" y="4011613"/>
          <p14:tracePt t="167488" x="3268663" y="4011613"/>
          <p14:tracePt t="167516" x="3260725" y="4011613"/>
          <p14:tracePt t="167523" x="3252788" y="4011613"/>
          <p14:tracePt t="167546" x="3244850" y="4011613"/>
          <p14:tracePt t="167562" x="3236913" y="4011613"/>
          <p14:tracePt t="167583" x="3228975" y="4011613"/>
          <p14:tracePt t="167590" x="3221038" y="4011613"/>
          <p14:tracePt t="167710" x="3213100" y="4011613"/>
          <p14:tracePt t="167740" x="3213100" y="4003675"/>
          <p14:tracePt t="167748" x="3205163" y="3995738"/>
          <p14:tracePt t="167763" x="3197225" y="3987800"/>
          <p14:tracePt t="167771" x="3189288" y="3979863"/>
          <p14:tracePt t="167778" x="3189288" y="3971925"/>
          <p14:tracePt t="167786" x="3181350" y="3963988"/>
          <p14:tracePt t="167793" x="3181350" y="3956050"/>
          <p14:tracePt t="167801" x="3173413" y="3948113"/>
          <p14:tracePt t="167816" x="3165475" y="3938588"/>
          <p14:tracePt t="167823" x="3165475" y="3930650"/>
          <p14:tracePt t="167838" x="3157538" y="3922713"/>
          <p14:tracePt t="167846" x="3157538" y="3914775"/>
          <p14:tracePt t="167853" x="3157538" y="3906838"/>
          <p14:tracePt t="167868" x="3157538" y="3898900"/>
          <p14:tracePt t="167883" x="3157538" y="3890963"/>
          <p14:tracePt t="167906" x="3149600" y="3875088"/>
          <p14:tracePt t="167922" x="3149600" y="3867150"/>
          <p14:tracePt t="167936" x="3149600" y="3859213"/>
          <p14:tracePt t="167958" x="3149600" y="3851275"/>
          <p14:tracePt t="167965" x="3149600" y="3843338"/>
          <p14:tracePt t="167988" x="3149600" y="3835400"/>
          <p14:tracePt t="168011" x="3149600" y="3827463"/>
          <p14:tracePt t="168033" x="3149600" y="3819525"/>
          <p14:tracePt t="168040" x="3149600" y="3811588"/>
          <p14:tracePt t="168063" x="3157538" y="3803650"/>
          <p14:tracePt t="168078" x="3165475" y="3803650"/>
          <p14:tracePt t="168087" x="3165475" y="3795713"/>
          <p14:tracePt t="168101" x="3173413" y="3795713"/>
          <p14:tracePt t="168108" x="3181350" y="3795713"/>
          <p14:tracePt t="168123" x="3189288" y="3795713"/>
          <p14:tracePt t="168139" x="3197225" y="3787775"/>
          <p14:tracePt t="168153" x="3213100" y="3779838"/>
          <p14:tracePt t="168168" x="3221038" y="3779838"/>
          <p14:tracePt t="168176" x="3228975" y="3779838"/>
          <p14:tracePt t="168183" x="3236913" y="3779838"/>
          <p14:tracePt t="168198" x="3244850" y="3779838"/>
          <p14:tracePt t="168213" x="3252788" y="3779838"/>
          <p14:tracePt t="168228" x="3260725" y="3779838"/>
          <p14:tracePt t="168236" x="3268663" y="3779838"/>
          <p14:tracePt t="168281" x="3276600" y="3779838"/>
          <p14:tracePt t="168318" x="3276600" y="3787775"/>
          <p14:tracePt t="168327" x="3284538" y="3787775"/>
          <p14:tracePt t="168333" x="3284538" y="3795713"/>
          <p14:tracePt t="168341" x="3284538" y="3803650"/>
          <p14:tracePt t="168356" x="3284538" y="3811588"/>
          <p14:tracePt t="168363" x="3284538" y="3819525"/>
          <p14:tracePt t="168378" x="3284538" y="3827463"/>
          <p14:tracePt t="168393" x="3284538" y="3835400"/>
          <p14:tracePt t="168416" x="3284538" y="3843338"/>
          <p14:tracePt t="168423" x="3284538" y="3851275"/>
          <p14:tracePt t="168461" x="3284538" y="3859213"/>
          <p14:tracePt t="168498" x="3284538" y="3867150"/>
          <p14:tracePt t="168543" x="3284538" y="3875088"/>
          <p14:tracePt t="168566" x="3284538" y="3883025"/>
          <p14:tracePt t="168715" x="3300413" y="3883025"/>
          <p14:tracePt t="168723" x="3316288" y="3883025"/>
          <p14:tracePt t="168731" x="3348038" y="3883025"/>
          <p14:tracePt t="168738" x="3403600" y="3883025"/>
          <p14:tracePt t="168745" x="3459163" y="3890963"/>
          <p14:tracePt t="168753" x="3508375" y="3890963"/>
          <p14:tracePt t="168760" x="3571875" y="3890963"/>
          <p14:tracePt t="168768" x="3659188" y="3890963"/>
          <p14:tracePt t="168776" x="3746500" y="3890963"/>
          <p14:tracePt t="168783" x="3825875" y="3890963"/>
          <p14:tracePt t="168790" x="3922713" y="3890963"/>
          <p14:tracePt t="168798" x="4017963" y="3890963"/>
          <p14:tracePt t="168805" x="4113213" y="3898900"/>
          <p14:tracePt t="168813" x="4176713" y="3906838"/>
          <p14:tracePt t="168821" x="4273550" y="3914775"/>
          <p14:tracePt t="168828" x="4360863" y="3922713"/>
          <p14:tracePt t="168836" x="4464050" y="3948113"/>
          <p14:tracePt t="168843" x="4559300" y="3956050"/>
          <p14:tracePt t="168851" x="4672013" y="3971925"/>
          <p14:tracePt t="168859" x="4759325" y="3979863"/>
          <p14:tracePt t="168866" x="4822825" y="3987800"/>
          <p14:tracePt t="168873" x="4902200" y="3995738"/>
          <p14:tracePt t="168888" x="5046663" y="4003675"/>
          <p14:tracePt t="168896" x="5110163" y="4003675"/>
          <p14:tracePt t="168904" x="5181600" y="4003675"/>
          <p14:tracePt t="168911" x="5229225" y="4011613"/>
          <p14:tracePt t="168919" x="5268913" y="4019550"/>
          <p14:tracePt t="168926" x="5341938" y="4027488"/>
          <p14:tracePt t="168933" x="5381625" y="4027488"/>
          <p14:tracePt t="168940" x="5421313" y="4027488"/>
          <p14:tracePt t="168948" x="5453063" y="4035425"/>
          <p14:tracePt t="168956" x="5468938" y="4035425"/>
          <p14:tracePt t="168963" x="5492750" y="4035425"/>
          <p14:tracePt t="168971" x="5508625" y="4035425"/>
          <p14:tracePt t="168978" x="5516563" y="4043363"/>
          <p14:tracePt t="168985" x="5524500" y="4043363"/>
          <p14:tracePt t="168993" x="5548313" y="4043363"/>
          <p14:tracePt t="169000" x="5556250" y="4043363"/>
          <p14:tracePt t="169008" x="5564188" y="4043363"/>
          <p14:tracePt t="169015" x="5572125" y="4043363"/>
          <p14:tracePt t="169023" x="5580063" y="4043363"/>
          <p14:tracePt t="169031" x="5588000" y="4043363"/>
          <p14:tracePt t="169068" x="5595938" y="4043363"/>
          <p14:tracePt t="169225" x="5580063" y="4043363"/>
          <p14:tracePt t="169233" x="5572125" y="4043363"/>
          <p14:tracePt t="169240" x="5556250" y="4043363"/>
          <p14:tracePt t="169248" x="5548313" y="4043363"/>
          <p14:tracePt t="169255" x="5532438" y="4043363"/>
          <p14:tracePt t="169263" x="5524500" y="4043363"/>
          <p14:tracePt t="169271" x="5516563" y="4043363"/>
          <p14:tracePt t="169278" x="5500688" y="4051300"/>
          <p14:tracePt t="169286" x="5484813" y="4051300"/>
          <p14:tracePt t="169294" x="5468938" y="4051300"/>
          <p14:tracePt t="169301" x="5461000" y="4051300"/>
          <p14:tracePt t="169308" x="5445125" y="4059238"/>
          <p14:tracePt t="169318" x="5437188" y="4059238"/>
          <p14:tracePt t="169331" x="5429250" y="4059238"/>
          <p14:tracePt t="169338" x="5421313" y="4059238"/>
          <p14:tracePt t="169353" x="5413375" y="4059238"/>
          <p14:tracePt t="169390" x="5405438" y="4059238"/>
          <p14:tracePt t="169437" x="5397500" y="4059238"/>
          <p14:tracePt t="169510" x="5389563" y="4059238"/>
          <p14:tracePt t="169563" x="5381625" y="4059238"/>
          <p14:tracePt t="169586" x="5373688" y="4059238"/>
          <p14:tracePt t="169630" x="5365750" y="4059238"/>
          <p14:tracePt t="169638" x="5357813" y="4059238"/>
          <p14:tracePt t="169676" x="5349875" y="4059238"/>
          <p14:tracePt t="169765" x="5341938" y="4059238"/>
          <p14:tracePt t="170350" x="5341938" y="4067175"/>
          <p14:tracePt t="170358" x="5334000" y="4067175"/>
          <p14:tracePt t="170380" x="5326063" y="4067175"/>
          <p14:tracePt t="170560" x="5326063" y="4075113"/>
          <p14:tracePt t="170575" x="5318125" y="4075113"/>
          <p14:tracePt t="170590" x="5318125" y="4083050"/>
          <p14:tracePt t="170621" x="5310188" y="4083050"/>
          <p14:tracePt t="171529" x="5292725" y="4083050"/>
          <p14:tracePt t="171535" x="5260975" y="4083050"/>
          <p14:tracePt t="171543" x="5229225" y="4075113"/>
          <p14:tracePt t="171551" x="5189538" y="4075113"/>
          <p14:tracePt t="171558" x="5118100" y="4059238"/>
          <p14:tracePt t="171566" x="5030788" y="4051300"/>
          <p14:tracePt t="171573" x="4959350" y="4035425"/>
          <p14:tracePt t="171581" x="4854575" y="4027488"/>
          <p14:tracePt t="171588" x="4751388" y="4011613"/>
          <p14:tracePt t="171596" x="4648200" y="3995738"/>
          <p14:tracePt t="171603" x="4543425" y="3963988"/>
          <p14:tracePt t="171611" x="4448175" y="3956050"/>
          <p14:tracePt t="171619" x="4337050" y="3938588"/>
          <p14:tracePt t="171626" x="4249738" y="3930650"/>
          <p14:tracePt t="171634" x="4152900" y="3930650"/>
          <p14:tracePt t="171641" x="4089400" y="3922713"/>
          <p14:tracePt t="171648" x="4025900" y="3906838"/>
          <p14:tracePt t="171655" x="3970338" y="3898900"/>
          <p14:tracePt t="171663" x="3930650" y="3883025"/>
          <p14:tracePt t="171670" x="3906838" y="3875088"/>
          <p14:tracePt t="171678" x="3890963" y="3867150"/>
          <p14:tracePt t="171693" x="3883025" y="3867150"/>
          <p14:tracePt t="171783" x="3875088" y="3867150"/>
          <p14:tracePt t="171791" x="3867150" y="3859213"/>
          <p14:tracePt t="171798" x="3859213" y="3859213"/>
          <p14:tracePt t="171806" x="3851275" y="3859213"/>
          <p14:tracePt t="171813" x="3843338" y="3851275"/>
          <p14:tracePt t="171822" x="3825875" y="3851275"/>
          <p14:tracePt t="171828" x="3817938" y="3843338"/>
          <p14:tracePt t="171835" x="3794125" y="3843338"/>
          <p14:tracePt t="171843" x="3786188" y="3843338"/>
          <p14:tracePt t="171851" x="3770313" y="3835400"/>
          <p14:tracePt t="171859" x="3754438" y="3835400"/>
          <p14:tracePt t="171866" x="3738563" y="3835400"/>
          <p14:tracePt t="171873" x="3722688" y="3835400"/>
          <p14:tracePt t="171881" x="3706813" y="3835400"/>
          <p14:tracePt t="171900" x="3683000" y="3835400"/>
          <p14:tracePt t="171903" x="3667125" y="3835400"/>
          <p14:tracePt t="171911" x="3667125" y="3843338"/>
          <p14:tracePt t="171918" x="3659188" y="3843338"/>
          <p14:tracePt t="171926" x="3659188" y="3851275"/>
          <p14:tracePt t="171933" x="3651250" y="3851275"/>
          <p14:tracePt t="171941" x="3651250" y="3859213"/>
          <p14:tracePt t="171948" x="3643313" y="3859213"/>
          <p14:tracePt t="171955" x="3635375" y="3867150"/>
          <p14:tracePt t="171971" x="3627438" y="3875088"/>
          <p14:tracePt t="171978" x="3619500" y="3875088"/>
          <p14:tracePt t="171985" x="3611563" y="3883025"/>
          <p14:tracePt t="171992" x="3603625" y="3890963"/>
          <p14:tracePt t="172001" x="3595688" y="3898900"/>
          <p14:tracePt t="172008" x="3587750" y="3898900"/>
          <p14:tracePt t="172016" x="3587750" y="3906838"/>
          <p14:tracePt t="172023" x="3579813" y="3906838"/>
          <p14:tracePt t="172031" x="3579813" y="3914775"/>
          <p14:tracePt t="172038" x="3571875" y="3914775"/>
          <p14:tracePt t="172053" x="3563938" y="3914775"/>
          <p14:tracePt t="172076" x="3563938" y="3922713"/>
          <p14:tracePt t="172113" x="3556000" y="3922713"/>
          <p14:tracePt t="172173" x="3548063" y="3930650"/>
          <p14:tracePt t="172248" x="3540125" y="3930650"/>
          <p14:tracePt t="172300" x="3532188" y="3930650"/>
          <p14:tracePt t="172308" x="3516313" y="3938588"/>
          <p14:tracePt t="172316" x="3484563" y="3948113"/>
          <p14:tracePt t="172323" x="3443288" y="3956050"/>
          <p14:tracePt t="172330" x="3371850" y="3979863"/>
          <p14:tracePt t="172338" x="3292475" y="3995738"/>
          <p14:tracePt t="172345" x="3189288" y="4019550"/>
          <p14:tracePt t="172353" x="3092450" y="4051300"/>
          <p14:tracePt t="172361" x="2997200" y="4067175"/>
          <p14:tracePt t="172368" x="2925763" y="4083050"/>
          <p14:tracePt t="172375" x="2838450" y="4090988"/>
          <p14:tracePt t="172383" x="2774950" y="4106863"/>
          <p14:tracePt t="172391" x="2717800" y="4114800"/>
          <p14:tracePt t="172398" x="2670175" y="4122738"/>
          <p14:tracePt t="172406" x="2638425" y="4122738"/>
          <p14:tracePt t="172413" x="2630488" y="4122738"/>
          <p14:tracePt t="172420" x="2606675" y="4130675"/>
          <p14:tracePt t="172428" x="2598738" y="4130675"/>
          <p14:tracePt t="172443" x="2590800" y="4130675"/>
          <p14:tracePt t="172451" x="2582863" y="4130675"/>
          <p14:tracePt t="172488" x="2574925" y="4130675"/>
          <p14:tracePt t="172503" x="2566988" y="4122738"/>
          <p14:tracePt t="172518" x="2559050" y="4122738"/>
          <p14:tracePt t="172526" x="2551113" y="4122738"/>
          <p14:tracePt t="172533" x="2535238" y="4114800"/>
          <p14:tracePt t="172549" x="2527300" y="4114800"/>
          <p14:tracePt t="172563" x="2527300" y="4106863"/>
          <p14:tracePt t="172645" x="2535238" y="4106863"/>
          <p14:tracePt t="172653" x="2551113" y="4106863"/>
          <p14:tracePt t="172660" x="2559050" y="4106863"/>
          <p14:tracePt t="172668" x="2582863" y="4106863"/>
          <p14:tracePt t="172675" x="2614613" y="4106863"/>
          <p14:tracePt t="172683" x="2646363" y="4106863"/>
          <p14:tracePt t="172691" x="2701925" y="4106863"/>
          <p14:tracePt t="172698" x="2741613" y="4114800"/>
          <p14:tracePt t="172706" x="2822575" y="4122738"/>
          <p14:tracePt t="172713" x="2878138" y="4130675"/>
          <p14:tracePt t="172721" x="2949575" y="4138613"/>
          <p14:tracePt t="172728" x="3044825" y="4146550"/>
          <p14:tracePt t="172735" x="3149600" y="4154488"/>
          <p14:tracePt t="172742" x="3268663" y="4162425"/>
          <p14:tracePt t="172751" x="3387725" y="4170363"/>
          <p14:tracePt t="172758" x="3548063" y="4186238"/>
          <p14:tracePt t="172765" x="3786188" y="4186238"/>
          <p14:tracePt t="172773" x="3938588" y="4186238"/>
          <p14:tracePt t="172781" x="4152900" y="4186238"/>
          <p14:tracePt t="172788" x="4352925" y="4186238"/>
          <p14:tracePt t="172795" x="4679950" y="4186238"/>
          <p14:tracePt t="172803" x="4983163" y="4186238"/>
          <p14:tracePt t="172811" x="5245100" y="4178300"/>
          <p14:tracePt t="172818" x="5484813" y="4178300"/>
          <p14:tracePt t="172825" x="5676900" y="4178300"/>
          <p14:tracePt t="172833" x="5835650" y="4178300"/>
          <p14:tracePt t="172840" x="5946775" y="4178300"/>
          <p14:tracePt t="172848" x="6051550" y="4178300"/>
          <p14:tracePt t="172855" x="6162675" y="4178300"/>
          <p14:tracePt t="172863" x="6202363" y="4178300"/>
          <p14:tracePt t="172871" x="6289675" y="4178300"/>
          <p14:tracePt t="172878" x="6361113" y="4178300"/>
          <p14:tracePt t="172886" x="6426200" y="4178300"/>
          <p14:tracePt t="172901" x="6513513" y="4178300"/>
          <p14:tracePt t="172908" x="6537325" y="4178300"/>
          <p14:tracePt t="172915" x="6569075" y="4170363"/>
          <p14:tracePt t="172923" x="6584950" y="4170363"/>
          <p14:tracePt t="172931" x="6608763" y="4162425"/>
          <p14:tracePt t="172938" x="6632575" y="4162425"/>
          <p14:tracePt t="172946" x="6648450" y="4162425"/>
          <p14:tracePt t="172953" x="6680200" y="4154488"/>
          <p14:tracePt t="172961" x="6696075" y="4146550"/>
          <p14:tracePt t="172968" x="6704013" y="4138613"/>
          <p14:tracePt t="172975" x="6711950" y="4138613"/>
          <p14:tracePt t="172999" x="6711950" y="4130675"/>
          <p14:tracePt t="173006" x="6719888" y="4130675"/>
          <p14:tracePt t="173020" x="6735763" y="4130675"/>
          <p14:tracePt t="173028" x="6751638" y="4122738"/>
          <p14:tracePt t="173035" x="6777038" y="4122738"/>
          <p14:tracePt t="173043" x="6808788" y="4122738"/>
          <p14:tracePt t="173051" x="6848475" y="4114800"/>
          <p14:tracePt t="173058" x="6911975" y="4106863"/>
          <p14:tracePt t="173065" x="6943725" y="4098925"/>
          <p14:tracePt t="173073" x="6991350" y="4083050"/>
          <p14:tracePt t="173081" x="7038975" y="4059238"/>
          <p14:tracePt t="173088" x="7094538" y="4035425"/>
          <p14:tracePt t="173095" x="7135813" y="4011613"/>
          <p14:tracePt t="173103" x="7183438" y="3971925"/>
          <p14:tracePt t="173111" x="7223125" y="3930650"/>
          <p14:tracePt t="173118" x="7239000" y="3914775"/>
          <p14:tracePt t="173125" x="7270750" y="3890963"/>
          <p14:tracePt t="173134" x="7294563" y="3859213"/>
          <p14:tracePt t="173141" x="7326313" y="3819525"/>
          <p14:tracePt t="173148" x="7358063" y="3787775"/>
          <p14:tracePt t="173156" x="7373938" y="3763963"/>
          <p14:tracePt t="173163" x="7397750" y="3748088"/>
          <p14:tracePt t="173170" x="7405688" y="3724275"/>
          <p14:tracePt t="173178" x="7429500" y="3700463"/>
          <p14:tracePt t="173186" x="7445375" y="3676650"/>
          <p14:tracePt t="173193" x="7461250" y="3652838"/>
          <p14:tracePt t="173202" x="7477125" y="3629025"/>
          <p14:tracePt t="173208" x="7493000" y="3605213"/>
          <p14:tracePt t="173216" x="7518400" y="3571875"/>
          <p14:tracePt t="173223" x="7518400" y="3556000"/>
          <p14:tracePt t="173232" x="7534275" y="3540125"/>
          <p14:tracePt t="173238" x="7542213" y="3508375"/>
          <p14:tracePt t="173246" x="7550150" y="3492500"/>
          <p14:tracePt t="173253" x="7566025" y="3460750"/>
          <p14:tracePt t="173261" x="7566025" y="3452813"/>
          <p14:tracePt t="173268" x="7566025" y="3436938"/>
          <p14:tracePt t="173276" x="7573963" y="3421063"/>
          <p14:tracePt t="173283" x="7581900" y="3397250"/>
          <p14:tracePt t="173291" x="7581900" y="3389313"/>
          <p14:tracePt t="173306" x="7581900" y="3381375"/>
          <p14:tracePt t="173313" x="7581900" y="3373438"/>
          <p14:tracePt t="173328" x="7581900" y="3365500"/>
          <p14:tracePt t="173335" x="7573963" y="3365500"/>
          <p14:tracePt t="173343" x="7573963" y="3357563"/>
          <p14:tracePt t="173351" x="7566025" y="3357563"/>
          <p14:tracePt t="173366" x="7558088" y="3349625"/>
          <p14:tracePt t="173374" x="7550150" y="3341688"/>
          <p14:tracePt t="173388" x="7542213" y="3341688"/>
          <p14:tracePt t="173410" x="7542213" y="3333750"/>
          <p14:tracePt t="173418" x="7534275" y="3333750"/>
          <p14:tracePt t="173441" x="7526338" y="3325813"/>
          <p14:tracePt t="173448" x="7518400" y="3325813"/>
          <p14:tracePt t="173464" x="7510463" y="3325813"/>
          <p14:tracePt t="173470" x="7510463" y="3317875"/>
          <p14:tracePt t="173478" x="7493000" y="3317875"/>
          <p14:tracePt t="173485" x="7493000" y="3309938"/>
          <p14:tracePt t="173493" x="7485063" y="3309938"/>
          <p14:tracePt t="173501" x="7477125" y="3309938"/>
          <p14:tracePt t="173515" x="7461250" y="3309938"/>
          <p14:tracePt t="173530" x="7453313" y="3309938"/>
          <p14:tracePt t="173538" x="7445375" y="3309938"/>
          <p14:tracePt t="173546" x="7437438" y="3309938"/>
          <p14:tracePt t="173695" x="7437438" y="3302000"/>
          <p14:tracePt t="173702" x="7445375" y="3302000"/>
          <p14:tracePt t="173726" x="7453313" y="3302000"/>
          <p14:tracePt t="173748" x="7453313" y="3294063"/>
          <p14:tracePt t="173756" x="7461250" y="3294063"/>
          <p14:tracePt t="173778" x="7469188" y="3294063"/>
          <p14:tracePt t="173786" x="7477125" y="3294063"/>
          <p14:tracePt t="173793" x="7485063" y="3294063"/>
          <p14:tracePt t="173801" x="7502525" y="3294063"/>
          <p14:tracePt t="173808" x="7518400" y="3294063"/>
          <p14:tracePt t="173816" x="7534275" y="3294063"/>
          <p14:tracePt t="173823" x="7558088" y="3294063"/>
          <p14:tracePt t="173831" x="7573963" y="3294063"/>
          <p14:tracePt t="173838" x="7605713" y="3294063"/>
          <p14:tracePt t="173846" x="7669213" y="3294063"/>
          <p14:tracePt t="173853" x="7716838" y="3294063"/>
          <p14:tracePt t="173860" x="7756525" y="3294063"/>
          <p14:tracePt t="173868" x="7812088" y="3294063"/>
          <p14:tracePt t="173876" x="7835900" y="3294063"/>
          <p14:tracePt t="173883" x="7893050" y="3294063"/>
          <p14:tracePt t="173900" x="8012113" y="3294063"/>
          <p14:tracePt t="173906" x="8075613" y="3294063"/>
          <p14:tracePt t="173913" x="8147050" y="3294063"/>
          <p14:tracePt t="173921" x="8194675" y="3294063"/>
          <p14:tracePt t="173928" x="8235950" y="3294063"/>
          <p14:tracePt t="173936" x="8291513" y="3294063"/>
          <p14:tracePt t="173942" x="8323263" y="3286125"/>
          <p14:tracePt t="173951" x="8347075" y="3286125"/>
          <p14:tracePt t="173958" x="8378825" y="3286125"/>
          <p14:tracePt t="173966" x="8394700" y="3278188"/>
          <p14:tracePt t="173973" x="8410575" y="3278188"/>
          <p14:tracePt t="173981" x="8434388" y="3278188"/>
          <p14:tracePt t="173996" x="8442325" y="3278188"/>
          <p14:tracePt t="174011" x="8458200" y="3278188"/>
          <p14:tracePt t="174041" x="8466138" y="3278188"/>
          <p14:tracePt t="174062" x="8466138" y="3270250"/>
          <p14:tracePt t="174078" x="8466138" y="3262313"/>
          <p14:tracePt t="174086" x="8466138" y="3252788"/>
          <p14:tracePt t="174093" x="8474075" y="3244850"/>
          <p14:tracePt t="174108" x="8474075" y="3236913"/>
          <p14:tracePt t="174116" x="8474075" y="3228975"/>
          <p14:tracePt t="174131" x="8474075" y="3221038"/>
          <p14:tracePt t="174139" x="8474075" y="3213100"/>
          <p14:tracePt t="174161" x="8474075" y="3205163"/>
          <p14:tracePt t="174175" x="8474075" y="3197225"/>
          <p14:tracePt t="174191" x="8474075" y="3189288"/>
          <p14:tracePt t="174198" x="8458200" y="3181350"/>
          <p14:tracePt t="174205" x="8442325" y="3165475"/>
          <p14:tracePt t="174215" x="8410575" y="3157538"/>
          <p14:tracePt t="174221" x="8386763" y="3141663"/>
          <p14:tracePt t="174228" x="8339138" y="3117850"/>
          <p14:tracePt t="174236" x="8291513" y="3101975"/>
          <p14:tracePt t="174243" x="8235950" y="3078163"/>
          <p14:tracePt t="174251" x="8178800" y="3062288"/>
          <p14:tracePt t="174258" x="8131175" y="3038475"/>
          <p14:tracePt t="174266" x="8091488" y="3022600"/>
          <p14:tracePt t="174273" x="8059738" y="3006725"/>
          <p14:tracePt t="174281" x="8035925" y="2998788"/>
          <p14:tracePt t="174288" x="8004175" y="2990850"/>
          <p14:tracePt t="174296" x="7988300" y="2982913"/>
          <p14:tracePt t="174303" x="7972425" y="2982913"/>
          <p14:tracePt t="174311" x="7964488" y="2982913"/>
          <p14:tracePt t="174318" x="7964488" y="2974975"/>
          <p14:tracePt t="174326" x="7956550" y="2974975"/>
          <p14:tracePt t="174341" x="7948613" y="2974975"/>
          <p14:tracePt t="174348" x="7940675" y="2974975"/>
          <p14:tracePt t="174356" x="7932738" y="2974975"/>
          <p14:tracePt t="174364" x="7924800" y="2974975"/>
          <p14:tracePt t="174371" x="7916863" y="2974975"/>
          <p14:tracePt t="174378" x="7900988" y="2974975"/>
          <p14:tracePt t="174386" x="7893050" y="2974975"/>
          <p14:tracePt t="174393" x="7869238" y="2974975"/>
          <p14:tracePt t="174400" x="7859713" y="2974975"/>
          <p14:tracePt t="174408" x="7851775" y="2974975"/>
          <p14:tracePt t="174416" x="7843838" y="2982913"/>
          <p14:tracePt t="174423" x="7835900" y="2990850"/>
          <p14:tracePt t="174431" x="7820025" y="2998788"/>
          <p14:tracePt t="174438" x="7820025" y="3006725"/>
          <p14:tracePt t="174446" x="7804150" y="3022600"/>
          <p14:tracePt t="174453" x="7788275" y="3030538"/>
          <p14:tracePt t="174460" x="7780338" y="3046413"/>
          <p14:tracePt t="174468" x="7764463" y="3046413"/>
          <p14:tracePt t="174475" x="7756525" y="3054350"/>
          <p14:tracePt t="174484" x="7740650" y="3062288"/>
          <p14:tracePt t="174491" x="7724775" y="3070225"/>
          <p14:tracePt t="174498" x="7700963" y="3070225"/>
          <p14:tracePt t="174505" x="7685088" y="3070225"/>
          <p14:tracePt t="174513" x="7669213" y="3070225"/>
          <p14:tracePt t="174520" x="7653338" y="3070225"/>
          <p14:tracePt t="174528" x="7645400" y="3070225"/>
          <p14:tracePt t="174536" x="7629525" y="3070225"/>
          <p14:tracePt t="174544" x="7621588" y="3070225"/>
          <p14:tracePt t="174550" x="7613650" y="3070225"/>
          <p14:tracePt t="174558" x="7605713" y="3070225"/>
          <p14:tracePt t="174566" x="7589838" y="3070225"/>
          <p14:tracePt t="174581" x="7573963" y="3070225"/>
          <p14:tracePt t="174588" x="7566025" y="3070225"/>
          <p14:tracePt t="174603" x="7558088" y="3070225"/>
          <p14:tracePt t="174610" x="7550150" y="3070225"/>
          <p14:tracePt t="174618" x="7542213" y="3070225"/>
          <p14:tracePt t="174633" x="7534275" y="3070225"/>
          <p14:tracePt t="174648" x="7518400" y="3070225"/>
          <p14:tracePt t="174656" x="7518400" y="3078163"/>
          <p14:tracePt t="174671" x="7510463" y="3078163"/>
          <p14:tracePt t="174686" x="7493000" y="3078163"/>
          <p14:tracePt t="174693" x="7485063" y="3078163"/>
          <p14:tracePt t="174700" x="7477125" y="3078163"/>
          <p14:tracePt t="174710" x="7469188" y="3078163"/>
          <p14:tracePt t="174723" x="7461250" y="3078163"/>
          <p14:tracePt t="174731" x="7453313" y="3078163"/>
          <p14:tracePt t="174738" x="7445375" y="3078163"/>
          <p14:tracePt t="174753" x="7437438" y="3078163"/>
          <p14:tracePt t="174768" x="7429500" y="3078163"/>
          <p14:tracePt t="174783" x="7421563" y="3078163"/>
          <p14:tracePt t="174791" x="7413625" y="3078163"/>
          <p14:tracePt t="174814" x="7405688" y="3078163"/>
          <p14:tracePt t="174843" x="7397750" y="3078163"/>
          <p14:tracePt t="174866" x="7389813" y="3078163"/>
          <p14:tracePt t="174881" x="7381875" y="3078163"/>
          <p14:tracePt t="174910" x="7373938" y="3078163"/>
          <p14:tracePt t="175068" x="7373938" y="3086100"/>
          <p14:tracePt t="175090" x="7381875" y="3086100"/>
          <p14:tracePt t="175098" x="7389813" y="3094038"/>
          <p14:tracePt t="175106" x="7397750" y="3094038"/>
          <p14:tracePt t="175113" x="7405688" y="3101975"/>
          <p14:tracePt t="175121" x="7413625" y="3101975"/>
          <p14:tracePt t="175128" x="7437438" y="3101975"/>
          <p14:tracePt t="175136" x="7453313" y="3101975"/>
          <p14:tracePt t="175144" x="7477125" y="3101975"/>
          <p14:tracePt t="175150" x="7502525" y="3101975"/>
          <p14:tracePt t="175158" x="7526338" y="3101975"/>
          <p14:tracePt t="175166" x="7550150" y="3101975"/>
          <p14:tracePt t="175173" x="7581900" y="3101975"/>
          <p14:tracePt t="175181" x="7613650" y="3101975"/>
          <p14:tracePt t="175188" x="7645400" y="3101975"/>
          <p14:tracePt t="175196" x="7677150" y="3101975"/>
          <p14:tracePt t="175203" x="7700963" y="3101975"/>
          <p14:tracePt t="175210" x="7724775" y="3101975"/>
          <p14:tracePt t="175218" x="7756525" y="3101975"/>
          <p14:tracePt t="175225" x="7788275" y="3101975"/>
          <p14:tracePt t="175233" x="7812088" y="3101975"/>
          <p14:tracePt t="175244" x="7843838" y="3101975"/>
          <p14:tracePt t="175249" x="7885113" y="3101975"/>
          <p14:tracePt t="175257" x="7932738" y="3101975"/>
          <p14:tracePt t="175264" x="7964488" y="3101975"/>
          <p14:tracePt t="175271" x="8020050" y="3101975"/>
          <p14:tracePt t="175278" x="8059738" y="3101975"/>
          <p14:tracePt t="175285" x="8123238" y="3101975"/>
          <p14:tracePt t="175293" x="8178800" y="3101975"/>
          <p14:tracePt t="175300" x="8235950" y="3101975"/>
          <p14:tracePt t="175308" x="8275638" y="3101975"/>
          <p14:tracePt t="175316" x="8331200" y="3101975"/>
          <p14:tracePt t="175323" x="8386763" y="3101975"/>
          <p14:tracePt t="175331" x="8466138" y="3101975"/>
          <p14:tracePt t="175338" x="8513763" y="3101975"/>
          <p14:tracePt t="175346" x="8529638" y="3101975"/>
          <p14:tracePt t="175353" x="8545513" y="3101975"/>
          <p14:tracePt t="175361" x="8553450" y="3101975"/>
          <p14:tracePt t="175368" x="8561388" y="3101975"/>
          <p14:tracePt t="175383" x="8577263" y="3101975"/>
          <p14:tracePt t="175399" x="8585200" y="3101975"/>
          <p14:tracePt t="175407" x="8585200" y="3109913"/>
          <p14:tracePt t="175421" x="8593138" y="3109913"/>
          <p14:tracePt t="175428" x="8602663" y="3109913"/>
          <p14:tracePt t="175445" x="8610600" y="3117850"/>
          <p14:tracePt t="175458" x="8618538" y="3117850"/>
          <p14:tracePt t="175466" x="8626475" y="3117850"/>
          <p14:tracePt t="175473" x="8642350" y="3117850"/>
          <p14:tracePt t="175480" x="8650288" y="3117850"/>
          <p14:tracePt t="175487" x="8658225" y="3117850"/>
          <p14:tracePt t="175496" x="8682038" y="3117850"/>
          <p14:tracePt t="175503" x="8697913" y="3117850"/>
          <p14:tracePt t="175510" x="8705850" y="3117850"/>
          <p14:tracePt t="175518" x="8713788" y="3117850"/>
          <p14:tracePt t="175525" x="8721725" y="3117850"/>
          <p14:tracePt t="175540" x="8729663" y="3117850"/>
          <p14:tracePt t="175548" x="8737600" y="3117850"/>
          <p14:tracePt t="175683" x="8713788" y="3117850"/>
          <p14:tracePt t="175690" x="8682038" y="3117850"/>
          <p14:tracePt t="175699" x="8634413" y="3117850"/>
          <p14:tracePt t="175705" x="8577263" y="3117850"/>
          <p14:tracePt t="175713" x="8513763" y="3117850"/>
          <p14:tracePt t="175720" x="8410575" y="3117850"/>
          <p14:tracePt t="175728" x="8307388" y="3117850"/>
          <p14:tracePt t="175735" x="8178800" y="3117850"/>
          <p14:tracePt t="175742" x="8004175" y="3117850"/>
          <p14:tracePt t="175750" x="7796213" y="3133725"/>
          <p14:tracePt t="175758" x="7661275" y="3141663"/>
          <p14:tracePt t="175766" x="7437438" y="3165475"/>
          <p14:tracePt t="175773" x="7135813" y="3221038"/>
          <p14:tracePt t="175781" x="6927850" y="3270250"/>
          <p14:tracePt t="175788" x="6719888" y="3349625"/>
          <p14:tracePt t="175796" x="6521450" y="3436938"/>
          <p14:tracePt t="175803" x="6337300" y="3524250"/>
          <p14:tracePt t="175810" x="6234113" y="3556000"/>
          <p14:tracePt t="175818" x="6107113" y="3629025"/>
          <p14:tracePt t="175825" x="6002338" y="3684588"/>
          <p14:tracePt t="175833" x="5907088" y="3740150"/>
          <p14:tracePt t="175840" x="5851525" y="3771900"/>
          <p14:tracePt t="175848" x="5772150" y="3819525"/>
          <p14:tracePt t="175856" x="5716588" y="3851275"/>
          <p14:tracePt t="175863" x="5659438" y="3883025"/>
          <p14:tracePt t="175871" x="5588000" y="3914775"/>
          <p14:tracePt t="175877" x="5548313" y="3930650"/>
          <p14:tracePt t="175885" x="5508625" y="3956050"/>
          <p14:tracePt t="175893" x="5476875" y="3963988"/>
          <p14:tracePt t="175916" x="5421313" y="3971925"/>
          <p14:tracePt t="175923" x="5405438" y="3971925"/>
          <p14:tracePt t="175931" x="5397500" y="3971925"/>
          <p14:tracePt t="175938" x="5381625" y="3971925"/>
          <p14:tracePt t="175946" x="5373688" y="3971925"/>
          <p14:tracePt t="175961" x="5365750" y="3971925"/>
          <p14:tracePt t="175967" x="5357813" y="3971925"/>
          <p14:tracePt t="176185" x="5381625" y="3971925"/>
          <p14:tracePt t="176193" x="5421313" y="3971925"/>
          <p14:tracePt t="176200" x="5476875" y="3971925"/>
          <p14:tracePt t="176208" x="5532438" y="3971925"/>
          <p14:tracePt t="176215" x="5627688" y="3971925"/>
          <p14:tracePt t="176223" x="5716588" y="3963988"/>
          <p14:tracePt t="176231" x="5835650" y="3948113"/>
          <p14:tracePt t="176238" x="5930900" y="3938588"/>
          <p14:tracePt t="176246" x="6067425" y="3914775"/>
          <p14:tracePt t="176253" x="6186488" y="3898900"/>
          <p14:tracePt t="176260" x="6281738" y="3890963"/>
          <p14:tracePt t="176268" x="6402388" y="3859213"/>
          <p14:tracePt t="176275" x="6513513" y="3851275"/>
          <p14:tracePt t="176283" x="6608763" y="3835400"/>
          <p14:tracePt t="176290" x="6680200" y="3827463"/>
          <p14:tracePt t="176298" x="6751638" y="3811588"/>
          <p14:tracePt t="176306" x="6792913" y="3795713"/>
          <p14:tracePt t="176313" x="6816725" y="3787775"/>
          <p14:tracePt t="176321" x="6856413" y="3763963"/>
          <p14:tracePt t="176328" x="6872288" y="3763963"/>
          <p14:tracePt t="176336" x="6904038" y="3740150"/>
          <p14:tracePt t="176343" x="6911975" y="3732213"/>
          <p14:tracePt t="176351" x="6935788" y="3716338"/>
          <p14:tracePt t="176358" x="6951663" y="3708400"/>
          <p14:tracePt t="176365" x="6959600" y="3692525"/>
          <p14:tracePt t="176373" x="6975475" y="3676650"/>
          <p14:tracePt t="176381" x="6991350" y="3660775"/>
          <p14:tracePt t="176388" x="6999288" y="3652838"/>
          <p14:tracePt t="176395" x="7007225" y="3644900"/>
          <p14:tracePt t="176403" x="7007225" y="3636963"/>
          <p14:tracePt t="176411" x="7023100" y="3621088"/>
          <p14:tracePt t="176425" x="7023100" y="3605213"/>
          <p14:tracePt t="176433" x="7031038" y="3595688"/>
          <p14:tracePt t="176441" x="7046913" y="3587750"/>
          <p14:tracePt t="176448" x="7054850" y="3563938"/>
          <p14:tracePt t="176455" x="7070725" y="3548063"/>
          <p14:tracePt t="176464" x="7094538" y="3524250"/>
          <p14:tracePt t="176471" x="7126288" y="3484563"/>
          <p14:tracePt t="176479" x="7151688" y="3444875"/>
          <p14:tracePt t="176486" x="7183438" y="3405188"/>
          <p14:tracePt t="176493" x="7215188" y="3381375"/>
          <p14:tracePt t="176501" x="7254875" y="3349625"/>
          <p14:tracePt t="176508" x="7278688" y="3333750"/>
          <p14:tracePt t="176515" x="7310438" y="3317875"/>
          <p14:tracePt t="176523" x="7334250" y="3302000"/>
          <p14:tracePt t="176531" x="7358063" y="3286125"/>
          <p14:tracePt t="176538" x="7389813" y="3270250"/>
          <p14:tracePt t="176547" x="7437438" y="3244850"/>
          <p14:tracePt t="176553" x="7445375" y="3236913"/>
          <p14:tracePt t="176561" x="7453313" y="3228975"/>
          <p14:tracePt t="176583" x="7461250" y="3228975"/>
          <p14:tracePt t="176643" x="7461250" y="3236913"/>
          <p14:tracePt t="176658" x="7461250" y="3244850"/>
          <p14:tracePt t="176673" x="7461250" y="3252788"/>
          <p14:tracePt t="176688" x="7453313" y="3270250"/>
          <p14:tracePt t="176695" x="7453313" y="3278188"/>
          <p14:tracePt t="176711" x="7453313" y="3294063"/>
          <p14:tracePt t="176718" x="7445375" y="3302000"/>
          <p14:tracePt t="176725" x="7445375" y="3309938"/>
          <p14:tracePt t="176733" x="7437438" y="3309938"/>
          <p14:tracePt t="176741" x="7437438" y="3317875"/>
          <p14:tracePt t="176748" x="7437438" y="3325813"/>
          <p14:tracePt t="176756" x="7429500" y="3333750"/>
          <p14:tracePt t="176764" x="7421563" y="3349625"/>
          <p14:tracePt t="176778" x="7413625" y="3357563"/>
          <p14:tracePt t="176943" x="7405688" y="3357563"/>
          <p14:tracePt t="176973" x="7397750" y="3357563"/>
          <p14:tracePt t="176990" x="7389813" y="3357563"/>
          <p14:tracePt t="177004" x="7381875" y="3357563"/>
          <p14:tracePt t="177011" x="7373938" y="3357563"/>
          <p14:tracePt t="177018" x="7366000" y="3357563"/>
          <p14:tracePt t="177033" x="7358063" y="3357563"/>
          <p14:tracePt t="177049" x="7350125" y="3357563"/>
          <p14:tracePt t="177071" x="7342188" y="3357563"/>
          <p14:tracePt t="177100" x="7334250" y="3357563"/>
          <p14:tracePt t="177131" x="7334250" y="3349625"/>
          <p14:tracePt t="177805" x="7342188" y="3341688"/>
          <p14:tracePt t="177814" x="7358063" y="3341688"/>
          <p14:tracePt t="177820" x="7373938" y="3341688"/>
          <p14:tracePt t="177830" x="7405688" y="3333750"/>
          <p14:tracePt t="177836" x="7429500" y="3333750"/>
          <p14:tracePt t="177843" x="7461250" y="3325813"/>
          <p14:tracePt t="177850" x="7502525" y="3317875"/>
          <p14:tracePt t="177858" x="7534275" y="3317875"/>
          <p14:tracePt t="177865" x="7573963" y="3317875"/>
          <p14:tracePt t="177873" x="7621588" y="3317875"/>
          <p14:tracePt t="177881" x="7669213" y="3317875"/>
          <p14:tracePt t="177888" x="7724775" y="3317875"/>
          <p14:tracePt t="177897" x="7780338" y="3317875"/>
          <p14:tracePt t="177903" x="7843838" y="3317875"/>
          <p14:tracePt t="177911" x="7908925" y="3317875"/>
          <p14:tracePt t="177918" x="7972425" y="3317875"/>
          <p14:tracePt t="177925" x="8012113" y="3317875"/>
          <p14:tracePt t="177933" x="8059738" y="3317875"/>
          <p14:tracePt t="177941" x="8083550" y="3317875"/>
          <p14:tracePt t="177948" x="8107363" y="3317875"/>
          <p14:tracePt t="177963" x="8115300" y="3317875"/>
          <p14:tracePt t="178008" x="8123238" y="3317875"/>
          <p14:tracePt t="178015" x="8139113" y="3325813"/>
          <p14:tracePt t="178023" x="8147050" y="3325813"/>
          <p14:tracePt t="178030" x="8178800" y="3341688"/>
          <p14:tracePt t="178038" x="8194675" y="3349625"/>
          <p14:tracePt t="178045" x="8218488" y="3357563"/>
          <p14:tracePt t="178053" x="8243888" y="3373438"/>
          <p14:tracePt t="178061" x="8267700" y="3373438"/>
          <p14:tracePt t="178068" x="8291513" y="3389313"/>
          <p14:tracePt t="178076" x="8315325" y="3389313"/>
          <p14:tracePt t="178083" x="8331200" y="3397250"/>
          <p14:tracePt t="178091" x="8347075" y="3405188"/>
          <p14:tracePt t="178098" x="8355013" y="3413125"/>
          <p14:tracePt t="178105" x="8370888" y="3413125"/>
          <p14:tracePt t="178113" x="8378825" y="3421063"/>
          <p14:tracePt t="178121" x="8386763" y="3429000"/>
          <p14:tracePt t="178127" x="8402638" y="3429000"/>
          <p14:tracePt t="178135" x="8410575" y="3436938"/>
          <p14:tracePt t="178143" x="8426450" y="3436938"/>
          <p14:tracePt t="178150" x="8434388" y="3436938"/>
          <p14:tracePt t="178159" x="8450263" y="3444875"/>
          <p14:tracePt t="178173" x="8458200" y="3444875"/>
          <p14:tracePt t="178368" x="8466138" y="3444875"/>
          <p14:tracePt t="178390" x="8474075" y="3444875"/>
          <p14:tracePt t="178408" x="8482013" y="3436938"/>
          <p14:tracePt t="178421" x="8489950" y="3436938"/>
          <p14:tracePt t="178705" x="8482013" y="3436938"/>
          <p14:tracePt t="178713" x="8450263" y="3436938"/>
          <p14:tracePt t="178721" x="8418513" y="3436938"/>
          <p14:tracePt t="178729" x="8362950" y="3436938"/>
          <p14:tracePt t="178736" x="8323263" y="3436938"/>
          <p14:tracePt t="178744" x="8243888" y="3436938"/>
          <p14:tracePt t="178751" x="8154988" y="3436938"/>
          <p14:tracePt t="178758" x="8067675" y="3452813"/>
          <p14:tracePt t="178766" x="7948613" y="3468688"/>
          <p14:tracePt t="178773" x="7756525" y="3500438"/>
          <p14:tracePt t="178781" x="7573963" y="3524250"/>
          <p14:tracePt t="178788" x="7334250" y="3587750"/>
          <p14:tracePt t="178796" x="7078663" y="3644900"/>
          <p14:tracePt t="178803" x="6824663" y="3716338"/>
          <p14:tracePt t="178811" x="6656388" y="3748088"/>
          <p14:tracePt t="178818" x="6392863" y="3811588"/>
          <p14:tracePt t="178826" x="6138863" y="3867150"/>
          <p14:tracePt t="178833" x="5946775" y="3914775"/>
          <p14:tracePt t="178842" x="5756275" y="3956050"/>
          <p14:tracePt t="178848" x="5572125" y="3979863"/>
          <p14:tracePt t="178856" x="5476875" y="3995738"/>
          <p14:tracePt t="178863" x="5413375" y="3995738"/>
          <p14:tracePt t="178871" x="5357813" y="4003675"/>
          <p14:tracePt t="178880" x="5284788" y="4003675"/>
          <p14:tracePt t="178886" x="5221288" y="4003675"/>
          <p14:tracePt t="178897" x="5165725" y="4003675"/>
          <p14:tracePt t="178901" x="5126038" y="4003675"/>
          <p14:tracePt t="178908" x="5094288" y="4003675"/>
          <p14:tracePt t="178916" x="5062538" y="4003675"/>
          <p14:tracePt t="178922" x="5022850" y="4003675"/>
          <p14:tracePt t="178931" x="4999038" y="4003675"/>
          <p14:tracePt t="178938" x="4983163" y="4003675"/>
          <p14:tracePt t="178946" x="4967288" y="4011613"/>
          <p14:tracePt t="178955" x="4959350" y="4019550"/>
          <p14:tracePt t="178961" x="4943475" y="4027488"/>
          <p14:tracePt t="178968" x="4918075" y="4035425"/>
          <p14:tracePt t="178976" x="4894263" y="4051300"/>
          <p14:tracePt t="178983" x="4846638" y="4075113"/>
          <p14:tracePt t="178991" x="4799013" y="4098925"/>
          <p14:tracePt t="178998" x="4751388" y="4122738"/>
          <p14:tracePt t="179005" x="4703763" y="4146550"/>
          <p14:tracePt t="179013" x="4672013" y="4162425"/>
          <p14:tracePt t="179020" x="4616450" y="4186238"/>
          <p14:tracePt t="179031" x="4559300" y="4210050"/>
          <p14:tracePt t="179035" x="4495800" y="4241800"/>
          <p14:tracePt t="179044" x="4456113" y="4249738"/>
          <p14:tracePt t="179051" x="4408488" y="4265613"/>
          <p14:tracePt t="179058" x="4384675" y="4273550"/>
          <p14:tracePt t="179065" x="4344988" y="4281488"/>
          <p14:tracePt t="179073" x="4321175" y="4291013"/>
          <p14:tracePt t="179080" x="4313238" y="4291013"/>
          <p14:tracePt t="179087" x="4305300" y="4291013"/>
          <p14:tracePt t="179103" x="4297363" y="4298950"/>
          <p14:tracePt t="179148" x="4289425" y="4298950"/>
          <p14:tracePt t="179171" x="4281488" y="4298950"/>
          <p14:tracePt t="179179" x="4273550" y="4298950"/>
          <p14:tracePt t="179193" x="4265613" y="4298950"/>
          <p14:tracePt t="179208" x="4257675" y="4298950"/>
          <p14:tracePt t="179215" x="4257675" y="4291013"/>
          <p14:tracePt t="179223" x="4257675" y="4281488"/>
          <p14:tracePt t="179230" x="4257675" y="4273550"/>
          <p14:tracePt t="179238" x="4257675" y="4265613"/>
          <p14:tracePt t="179246" x="4257675" y="4257675"/>
          <p14:tracePt t="179252" x="4257675" y="4249738"/>
          <p14:tracePt t="179260" x="4257675" y="4241800"/>
          <p14:tracePt t="179268" x="4281488" y="4233863"/>
          <p14:tracePt t="179276" x="4289425" y="4225925"/>
          <p14:tracePt t="179283" x="4297363" y="4217988"/>
          <p14:tracePt t="179290" x="4321175" y="4217988"/>
          <p14:tracePt t="179298" x="4337050" y="4210050"/>
          <p14:tracePt t="179306" x="4360863" y="4202113"/>
          <p14:tracePt t="179313" x="4368800" y="4194175"/>
          <p14:tracePt t="179321" x="4376738" y="4194175"/>
          <p14:tracePt t="179328" x="4392613" y="4194175"/>
          <p14:tracePt t="179336" x="4400550" y="4194175"/>
          <p14:tracePt t="179344" x="4408488" y="4194175"/>
          <p14:tracePt t="179359" x="4416425" y="4194175"/>
          <p14:tracePt t="179365" x="4416425" y="4186238"/>
          <p14:tracePt t="179388" x="4424363" y="4186238"/>
          <p14:tracePt t="179733" x="4432300" y="4186238"/>
          <p14:tracePt t="179755" x="4432300" y="4178300"/>
          <p14:tracePt t="179830" x="4432300" y="4170363"/>
          <p14:tracePt t="179853" x="4440238" y="4170363"/>
          <p14:tracePt t="179943" x="4448175" y="4170363"/>
          <p14:tracePt t="180018" x="4456113" y="4170363"/>
          <p14:tracePt t="180265" x="4464050" y="4162425"/>
          <p14:tracePt t="180282" x="4471988" y="4146550"/>
          <p14:tracePt t="180288" x="4487863" y="4138613"/>
          <p14:tracePt t="180298" x="4495800" y="4122738"/>
          <p14:tracePt t="180303" x="4519613" y="4098925"/>
          <p14:tracePt t="180312" x="4551363" y="4059238"/>
          <p14:tracePt t="180318" x="4567238" y="4019550"/>
          <p14:tracePt t="180328" x="4624388" y="3948113"/>
          <p14:tracePt t="180333" x="4672013" y="3883025"/>
          <p14:tracePt t="180340" x="4727575" y="3811588"/>
          <p14:tracePt t="180349" x="4759325" y="3756025"/>
          <p14:tracePt t="180356" x="4799013" y="3708400"/>
          <p14:tracePt t="180363" x="4814888" y="3676650"/>
          <p14:tracePt t="180370" x="4830763" y="3644900"/>
          <p14:tracePt t="180378" x="4838700" y="3629025"/>
          <p14:tracePt t="180385" x="4846638" y="3613150"/>
          <p14:tracePt t="180393" x="4846638" y="3605213"/>
          <p14:tracePt t="180400" x="4846638" y="3595688"/>
          <p14:tracePt t="180513" x="4830763" y="3595688"/>
          <p14:tracePt t="180520" x="4822825" y="3595688"/>
          <p14:tracePt t="180528" x="4799013" y="3595688"/>
          <p14:tracePt t="180535" x="4783138" y="3595688"/>
          <p14:tracePt t="180543" x="4759325" y="3605213"/>
          <p14:tracePt t="180551" x="4735513" y="3613150"/>
          <p14:tracePt t="180558" x="4719638" y="3613150"/>
          <p14:tracePt t="180565" x="4695825" y="3621088"/>
          <p14:tracePt t="180573" x="4679950" y="3621088"/>
          <p14:tracePt t="180581" x="4672013" y="3621088"/>
          <p14:tracePt t="180588" x="4664075" y="3621088"/>
          <p14:tracePt t="180603" x="4656138" y="3621088"/>
          <p14:tracePt t="180626" x="4648200" y="3629025"/>
          <p14:tracePt t="180633" x="4640263" y="3629025"/>
          <p14:tracePt t="180648" x="4632325" y="3629025"/>
          <p14:tracePt t="180655" x="4616450" y="3629025"/>
          <p14:tracePt t="180663" x="4616450" y="3636963"/>
          <p14:tracePt t="180673" x="4600575" y="3636963"/>
          <p14:tracePt t="180678" x="4592638" y="3636963"/>
          <p14:tracePt t="180685" x="4576763" y="3644900"/>
          <p14:tracePt t="180693" x="4576763" y="3652838"/>
          <p14:tracePt t="180701" x="4567238" y="3652838"/>
          <p14:tracePt t="180910" x="4576763" y="3652838"/>
          <p14:tracePt t="180918" x="4584700" y="3652838"/>
          <p14:tracePt t="180926" x="4592638" y="3652838"/>
          <p14:tracePt t="180932" x="4600575" y="3652838"/>
          <p14:tracePt t="180942" x="4616450" y="3652838"/>
          <p14:tracePt t="180955" x="4632325" y="3652838"/>
          <p14:tracePt t="180963" x="4648200" y="3652838"/>
          <p14:tracePt t="180970" x="4664075" y="3652838"/>
          <p14:tracePt t="180978" x="4679950" y="3660775"/>
          <p14:tracePt t="180985" x="4695825" y="3660775"/>
          <p14:tracePt t="180994" x="4711700" y="3660775"/>
          <p14:tracePt t="181001" x="4727575" y="3660775"/>
          <p14:tracePt t="181008" x="4751388" y="3668713"/>
          <p14:tracePt t="181015" x="4759325" y="3668713"/>
          <p14:tracePt t="181023" x="4767263" y="3668713"/>
          <p14:tracePt t="181031" x="4783138" y="3668713"/>
          <p14:tracePt t="181038" x="4791075" y="3668713"/>
          <p14:tracePt t="181046" x="4799013" y="3676650"/>
          <p14:tracePt t="181061" x="4806950" y="3676650"/>
          <p14:tracePt t="181075" x="4814888" y="3676650"/>
          <p14:tracePt t="181091" x="4814888" y="3684588"/>
          <p14:tracePt t="181098" x="4822825" y="3684588"/>
          <p14:tracePt t="182605" x="4830763" y="3684588"/>
          <p14:tracePt t="182614" x="4830763" y="3692525"/>
          <p14:tracePt t="182621" x="4838700" y="3692525"/>
          <p14:tracePt t="182636" x="4846638" y="3700463"/>
          <p14:tracePt t="182644" x="4862513" y="3708400"/>
          <p14:tracePt t="182650" x="4878388" y="3708400"/>
          <p14:tracePt t="182658" x="4894263" y="3724275"/>
          <p14:tracePt t="182666" x="4918075" y="3732213"/>
          <p14:tracePt t="182677" x="4943475" y="3732213"/>
          <p14:tracePt t="182681" x="4983163" y="3740150"/>
          <p14:tracePt t="182688" x="5014913" y="3748088"/>
          <p14:tracePt t="182695" x="5062538" y="3763963"/>
          <p14:tracePt t="182703" x="5118100" y="3771900"/>
          <p14:tracePt t="182710" x="5149850" y="3779838"/>
          <p14:tracePt t="182718" x="5197475" y="3795713"/>
          <p14:tracePt t="182727" x="5237163" y="3803650"/>
          <p14:tracePt t="182733" x="5310188" y="3819525"/>
          <p14:tracePt t="182740" x="5349875" y="3827463"/>
          <p14:tracePt t="182748" x="5397500" y="3843338"/>
          <p14:tracePt t="182756" x="5421313" y="3843338"/>
          <p14:tracePt t="182763" x="5445125" y="3851275"/>
          <p14:tracePt t="182771" x="5461000" y="3859213"/>
          <p14:tracePt t="182778" x="5492750" y="3867150"/>
          <p14:tracePt t="182786" x="5500688" y="3867150"/>
          <p14:tracePt t="182793" x="5500688" y="3875088"/>
          <p14:tracePt t="182808" x="5508625" y="3875088"/>
          <p14:tracePt t="182846" x="5508625" y="3883025"/>
          <p14:tracePt t="182853" x="5516563" y="3883025"/>
          <p14:tracePt t="182861" x="5516563" y="3890963"/>
          <p14:tracePt t="182913" x="5516563" y="3898900"/>
          <p14:tracePt t="182950" x="5516563" y="3906838"/>
          <p14:tracePt t="183010" x="5516563" y="3914775"/>
          <p14:tracePt t="183033" x="5508625" y="3922713"/>
          <p14:tracePt t="183123" x="5508625" y="3930650"/>
          <p14:tracePt t="183138" x="5524500" y="3930650"/>
          <p14:tracePt t="183146" x="5540375" y="3930650"/>
          <p14:tracePt t="183153" x="5564188" y="3930650"/>
          <p14:tracePt t="183160" x="5595938" y="3930650"/>
          <p14:tracePt t="183168" x="5611813" y="3930650"/>
          <p14:tracePt t="183176" x="5635625" y="3930650"/>
          <p14:tracePt t="183183" x="5667375" y="3930650"/>
          <p14:tracePt t="183191" x="5700713" y="3930650"/>
          <p14:tracePt t="183198" x="5732463" y="3930650"/>
          <p14:tracePt t="183206" x="5756275" y="3930650"/>
          <p14:tracePt t="183213" x="5788025" y="3930650"/>
          <p14:tracePt t="183221" x="5803900" y="3930650"/>
          <p14:tracePt t="183228" x="5835650" y="3930650"/>
          <p14:tracePt t="183236" x="5867400" y="3930650"/>
          <p14:tracePt t="183243" x="5891213" y="3930650"/>
          <p14:tracePt t="183250" x="5899150" y="3930650"/>
          <p14:tracePt t="183258" x="5922963" y="3930650"/>
          <p14:tracePt t="183274" x="5930900" y="3930650"/>
          <p14:tracePt t="183295" x="5938838" y="3930650"/>
          <p14:tracePt t="183318" x="5946775" y="3930650"/>
          <p14:tracePt t="183326" x="5954713" y="3930650"/>
          <p14:tracePt t="183333" x="5962650" y="3930650"/>
          <p14:tracePt t="183341" x="5978525" y="3930650"/>
          <p14:tracePt t="183348" x="5986463" y="3930650"/>
          <p14:tracePt t="183356" x="5994400" y="3930650"/>
          <p14:tracePt t="183363" x="6010275" y="3930650"/>
          <p14:tracePt t="183371" x="6018213" y="3930650"/>
          <p14:tracePt t="183378" x="6026150" y="3938588"/>
          <p14:tracePt t="183385" x="6043613" y="3938588"/>
          <p14:tracePt t="183393" x="6051550" y="3938588"/>
          <p14:tracePt t="183401" x="6067425" y="3938588"/>
          <p14:tracePt t="183408" x="6075363" y="3938588"/>
          <p14:tracePt t="183416" x="6083300" y="3938588"/>
          <p14:tracePt t="183431" x="6091238" y="3938588"/>
          <p14:tracePt t="183445" x="6099175" y="3938588"/>
          <p14:tracePt t="183453" x="6107113" y="3938588"/>
          <p14:tracePt t="184540" x="6099175" y="3938588"/>
          <p14:tracePt t="184556" x="6091238" y="3938588"/>
          <p14:tracePt t="184570" x="6083300" y="3938588"/>
          <p14:tracePt t="184578" x="6067425" y="3938588"/>
          <p14:tracePt t="184585" x="6059488" y="3938588"/>
          <p14:tracePt t="184593" x="6051550" y="3938588"/>
          <p14:tracePt t="184601" x="6043613" y="3938588"/>
          <p14:tracePt t="184616" x="6034088" y="3938588"/>
          <p14:tracePt t="184623" x="6026150" y="3930650"/>
          <p14:tracePt t="184638" x="6018213" y="3930650"/>
          <p14:tracePt t="184646" x="6010275" y="3930650"/>
          <p14:tracePt t="184653" x="6002338" y="3922713"/>
          <p14:tracePt t="184661" x="5994400" y="3922713"/>
          <p14:tracePt t="184667" x="5970588" y="3914775"/>
          <p14:tracePt t="184675" x="5954713" y="3914775"/>
          <p14:tracePt t="184683" x="5938838" y="3914775"/>
          <p14:tracePt t="184691" x="5922963" y="3914775"/>
          <p14:tracePt t="184698" x="5907088" y="3906838"/>
          <p14:tracePt t="184705" x="5899150" y="3906838"/>
          <p14:tracePt t="184713" x="5883275" y="3906838"/>
          <p14:tracePt t="184721" x="5883275" y="3898900"/>
          <p14:tracePt t="184728" x="5875338" y="3898900"/>
          <p14:tracePt t="184960" x="5867400" y="3898900"/>
          <p14:tracePt t="184975" x="5859463" y="3898900"/>
          <p14:tracePt t="184983" x="5843588" y="3898900"/>
          <p14:tracePt t="184991" x="5827713" y="3898900"/>
          <p14:tracePt t="184997" x="5819775" y="3898900"/>
          <p14:tracePt t="185005" x="5803900" y="3898900"/>
          <p14:tracePt t="185013" x="5795963" y="3898900"/>
          <p14:tracePt t="185021" x="5780088" y="3898900"/>
          <p14:tracePt t="185038" x="5772150" y="3898900"/>
          <p14:tracePt t="185268" x="5788025" y="3898900"/>
          <p14:tracePt t="185275" x="5795963" y="3906838"/>
          <p14:tracePt t="185283" x="5803900" y="3906838"/>
          <p14:tracePt t="185291" x="5827713" y="3906838"/>
          <p14:tracePt t="185298" x="5835650" y="3906838"/>
          <p14:tracePt t="185306" x="5859463" y="3906838"/>
          <p14:tracePt t="185313" x="5883275" y="3906838"/>
          <p14:tracePt t="185321" x="5907088" y="3906838"/>
          <p14:tracePt t="185328" x="5922963" y="3906838"/>
          <p14:tracePt t="185335" x="5938838" y="3906838"/>
          <p14:tracePt t="185343" x="5962650" y="3914775"/>
          <p14:tracePt t="185351" x="5986463" y="3922713"/>
          <p14:tracePt t="185358" x="6010275" y="3922713"/>
          <p14:tracePt t="185366" x="6026150" y="3922713"/>
          <p14:tracePt t="185374" x="6051550" y="3930650"/>
          <p14:tracePt t="185381" x="6067425" y="3930650"/>
          <p14:tracePt t="185389" x="6075363" y="3930650"/>
          <p14:tracePt t="185396" x="6083300" y="3930650"/>
          <p14:tracePt t="185402" x="6091238" y="3930650"/>
          <p14:tracePt t="185419" x="6099175" y="3930650"/>
          <p14:tracePt t="185508" x="6107113" y="3930650"/>
          <p14:tracePt t="185523" x="6115050" y="3930650"/>
          <p14:tracePt t="185531" x="6122988" y="3930650"/>
          <p14:tracePt t="185545" x="6130925" y="3930650"/>
          <p14:tracePt t="185553" x="6138863" y="3930650"/>
          <p14:tracePt t="185561" x="6146800" y="3930650"/>
          <p14:tracePt t="185568" x="6162675" y="3930650"/>
          <p14:tracePt t="185575" x="6170613" y="3930650"/>
          <p14:tracePt t="185583" x="6178550" y="3930650"/>
          <p14:tracePt t="185591" x="6186488" y="3930650"/>
          <p14:tracePt t="185598" x="6194425" y="3930650"/>
          <p14:tracePt t="185606" x="6210300" y="3930650"/>
          <p14:tracePt t="185628" x="6218238" y="3930650"/>
          <p14:tracePt t="186378" x="6226175" y="3930650"/>
          <p14:tracePt t="186385" x="6234113" y="3922713"/>
          <p14:tracePt t="186393" x="6249988" y="3914775"/>
          <p14:tracePt t="186400" x="6265863" y="3898900"/>
          <p14:tracePt t="186408" x="6305550" y="3875088"/>
          <p14:tracePt t="186415" x="6361113" y="3835400"/>
          <p14:tracePt t="186424" x="6442075" y="3787775"/>
          <p14:tracePt t="186430" x="6529388" y="3732213"/>
          <p14:tracePt t="186438" x="6648450" y="3652838"/>
          <p14:tracePt t="186445" x="6784975" y="3556000"/>
          <p14:tracePt t="186454" x="6935788" y="3460750"/>
          <p14:tracePt t="186460" x="7062788" y="3389313"/>
          <p14:tracePt t="186468" x="7167563" y="3317875"/>
          <p14:tracePt t="186476" x="7302500" y="3221038"/>
          <p14:tracePt t="186483" x="7389813" y="3157538"/>
          <p14:tracePt t="186490" x="7469188" y="3101975"/>
          <p14:tracePt t="186498" x="7542213" y="3070225"/>
          <p14:tracePt t="186506" x="7589838" y="3046413"/>
          <p14:tracePt t="186515" x="7597775" y="3038475"/>
          <p14:tracePt t="186535" x="7605713" y="3038475"/>
          <p14:tracePt t="187173" x="7605713" y="3030538"/>
          <p14:tracePt t="187189" x="7605713" y="3022600"/>
          <p14:tracePt t="187225" x="7605713" y="3014663"/>
          <p14:tracePt t="187243" x="7605713" y="3006725"/>
          <p14:tracePt t="187257" x="7605713" y="2998788"/>
          <p14:tracePt t="187264" x="7605713" y="2990850"/>
          <p14:tracePt t="187271" x="7605713" y="2982913"/>
          <p14:tracePt t="187285" x="7605713" y="2974975"/>
          <p14:tracePt t="187300" x="7605713" y="2967038"/>
          <p14:tracePt t="187308" x="7605713" y="2959100"/>
          <p14:tracePt t="187315" x="7605713" y="2951163"/>
          <p14:tracePt t="187338" x="7613650" y="2951163"/>
          <p14:tracePt t="187345" x="7613650" y="2943225"/>
          <p14:tracePt t="187436" x="7613650" y="2935288"/>
          <p14:tracePt t="187443" x="7613650" y="2927350"/>
          <p14:tracePt t="187458" x="7613650" y="2919413"/>
          <p14:tracePt t="187473" x="7613650" y="2909888"/>
          <p14:tracePt t="187490" x="7613650" y="2894013"/>
          <p14:tracePt t="187505" x="7613650" y="2886075"/>
          <p14:tracePt t="187510" x="7613650" y="2870200"/>
          <p14:tracePt t="187518" x="7621588" y="2854325"/>
          <p14:tracePt t="187525" x="7621588" y="2846388"/>
          <p14:tracePt t="187533" x="7621588" y="2814638"/>
          <p14:tracePt t="187540" x="7629525" y="2790825"/>
          <p14:tracePt t="187548" x="7637463" y="2782888"/>
          <p14:tracePt t="187556" x="7637463" y="2767013"/>
          <p14:tracePt t="187564" x="7637463" y="2759075"/>
          <p14:tracePt t="187573" x="7637463" y="2743200"/>
          <p14:tracePt t="187579" x="7637463" y="2735263"/>
          <p14:tracePt t="187587" x="7637463" y="2727325"/>
          <p14:tracePt t="187593" x="7637463" y="2719388"/>
          <p14:tracePt t="187675" x="7637463" y="2735263"/>
          <p14:tracePt t="187683" x="7637463" y="2743200"/>
          <p14:tracePt t="187691" x="7637463" y="2767013"/>
          <p14:tracePt t="187698" x="7637463" y="2774950"/>
          <p14:tracePt t="187706" x="7637463" y="2806700"/>
          <p14:tracePt t="187713" x="7637463" y="2830513"/>
          <p14:tracePt t="187721" x="7637463" y="2862263"/>
          <p14:tracePt t="187728" x="7637463" y="2894013"/>
          <p14:tracePt t="187737" x="7637463" y="2943225"/>
          <p14:tracePt t="187743" x="7637463" y="2974975"/>
          <p14:tracePt t="187751" x="7637463" y="3006725"/>
          <p14:tracePt t="187759" x="7637463" y="3038475"/>
          <p14:tracePt t="187770" x="7637463" y="3094038"/>
          <p14:tracePt t="187774" x="7637463" y="3117850"/>
          <p14:tracePt t="187781" x="7637463" y="3125788"/>
          <p14:tracePt t="187788" x="7637463" y="3141663"/>
          <p14:tracePt t="187795" x="7645400" y="3149600"/>
          <p14:tracePt t="187804" x="7653338" y="3157538"/>
          <p14:tracePt t="187960" x="7653338" y="3165475"/>
          <p14:tracePt t="187976" x="7653338" y="3173413"/>
          <p14:tracePt t="187983" x="7653338" y="3181350"/>
          <p14:tracePt t="187990" x="7653338" y="3189288"/>
          <p14:tracePt t="187998" x="7653338" y="3205163"/>
          <p14:tracePt t="188006" x="7653338" y="3221038"/>
          <p14:tracePt t="188013" x="7653338" y="3244850"/>
          <p14:tracePt t="188020" x="7653338" y="3262313"/>
          <p14:tracePt t="188029" x="7653338" y="3286125"/>
          <p14:tracePt t="188041" x="7653338" y="3309938"/>
          <p14:tracePt t="188044" x="7653338" y="3317875"/>
          <p14:tracePt t="188051" x="7653338" y="3333750"/>
          <p14:tracePt t="188057" x="7661275" y="3357563"/>
          <p14:tracePt t="188065" x="7661275" y="3365500"/>
          <p14:tracePt t="188073" x="7661275" y="3381375"/>
          <p14:tracePt t="188082" x="7661275" y="3389313"/>
          <p14:tracePt t="188095" x="7661275" y="3397250"/>
          <p14:tracePt t="188140" x="7661275" y="3405188"/>
          <p14:tracePt t="188238" x="7661275" y="3397250"/>
          <p14:tracePt t="188245" x="7661275" y="3389313"/>
          <p14:tracePt t="188254" x="7661275" y="3381375"/>
          <p14:tracePt t="188261" x="7661275" y="3365500"/>
          <p14:tracePt t="188270" x="7661275" y="3357563"/>
          <p14:tracePt t="188276" x="7661275" y="3349625"/>
          <p14:tracePt t="188283" x="7661275" y="3333750"/>
          <p14:tracePt t="188290" x="7661275" y="3325813"/>
          <p14:tracePt t="188298" x="7661275" y="3317875"/>
          <p14:tracePt t="188306" x="7661275" y="3309938"/>
          <p14:tracePt t="188313" x="7653338" y="3309938"/>
          <p14:tracePt t="188321" x="7653338" y="3294063"/>
          <p14:tracePt t="188336" x="7653338" y="3286125"/>
          <p14:tracePt t="188343" x="7653338" y="3270250"/>
          <p14:tracePt t="188358" x="7653338" y="3262313"/>
          <p14:tracePt t="188367" x="7653338" y="3244850"/>
          <p14:tracePt t="188374" x="7653338" y="3236913"/>
          <p14:tracePt t="188381" x="7653338" y="3228975"/>
          <p14:tracePt t="188388" x="7645400" y="3228975"/>
          <p14:tracePt t="188448" x="7645400" y="3236913"/>
          <p14:tracePt t="188455" x="7645400" y="3252788"/>
          <p14:tracePt t="188463" x="7645400" y="3270250"/>
          <p14:tracePt t="188471" x="7645400" y="3294063"/>
          <p14:tracePt t="188478" x="7645400" y="3317875"/>
          <p14:tracePt t="188486" x="7645400" y="3349625"/>
          <p14:tracePt t="188493" x="7645400" y="3373438"/>
          <p14:tracePt t="188501" x="7645400" y="3389313"/>
          <p14:tracePt t="188509" x="7645400" y="3413125"/>
          <p14:tracePt t="188516" x="7645400" y="3436938"/>
          <p14:tracePt t="188523" x="7645400" y="3452813"/>
          <p14:tracePt t="188530" x="7645400" y="3476625"/>
          <p14:tracePt t="188538" x="7645400" y="3484563"/>
          <p14:tracePt t="188545" x="7645400" y="3492500"/>
          <p14:tracePt t="188553" x="7645400" y="3500438"/>
          <p14:tracePt t="188560" x="7645400" y="3508375"/>
          <p14:tracePt t="188577" x="7645400" y="3516313"/>
          <p14:tracePt t="188613" x="7645400" y="3524250"/>
          <p14:tracePt t="188770" x="7645400" y="3532188"/>
          <p14:tracePt t="188793" x="7645400" y="3540125"/>
          <p14:tracePt t="188807" x="7645400" y="3548063"/>
          <p14:tracePt t="188815" x="7645400" y="3556000"/>
          <p14:tracePt t="188838" x="7645400" y="3563938"/>
          <p14:tracePt t="188853" x="7645400" y="3571875"/>
          <p14:tracePt t="188868" x="7645400" y="3579813"/>
          <p14:tracePt t="188875" x="7645400" y="3587750"/>
          <p14:tracePt t="188905" x="7637463" y="3595688"/>
          <p14:tracePt t="189055" x="7637463" y="3587750"/>
          <p14:tracePt t="189063" x="7637463" y="3579813"/>
          <p14:tracePt t="189071" x="7637463" y="3563938"/>
          <p14:tracePt t="189077" x="7637463" y="3556000"/>
          <p14:tracePt t="189093" x="7637463" y="3540125"/>
          <p14:tracePt t="189101" x="7637463" y="3532188"/>
          <p14:tracePt t="189108" x="7637463" y="3524250"/>
          <p14:tracePt t="189115" x="7637463" y="3516313"/>
          <p14:tracePt t="189131" x="7637463" y="3508375"/>
          <p14:tracePt t="189161" x="7637463" y="3500438"/>
          <p14:tracePt t="189348" x="7637463" y="3492500"/>
          <p14:tracePt t="189378" x="7637463" y="3484563"/>
          <p14:tracePt t="190375" x="7637463" y="3476625"/>
          <p14:tracePt t="190398" x="7637463" y="3468688"/>
          <p14:tracePt t="190407" x="7637463" y="3460750"/>
          <p14:tracePt t="190424" x="7637463" y="3452813"/>
          <p14:tracePt t="190438" x="7637463" y="3444875"/>
          <p14:tracePt t="190443" x="7637463" y="3436938"/>
          <p14:tracePt t="190453" x="7637463" y="3429000"/>
          <p14:tracePt t="190458" x="7637463" y="3421063"/>
          <p14:tracePt t="190474" x="7637463" y="3413125"/>
          <p14:tracePt t="190483" x="7637463" y="3405188"/>
          <p14:tracePt t="190488" x="7637463" y="3397250"/>
          <p14:tracePt t="190495" x="7637463" y="3389313"/>
          <p14:tracePt t="190503" x="7637463" y="3381375"/>
          <p14:tracePt t="190518" x="7637463" y="3373438"/>
          <p14:tracePt t="190525" x="7637463" y="3365500"/>
          <p14:tracePt t="190593" x="7637463" y="3357563"/>
          <p14:tracePt t="190893" x="7637463" y="3349625"/>
          <p14:tracePt t="190908" x="7637463" y="3341688"/>
          <p14:tracePt t="190915" x="7637463" y="3333750"/>
          <p14:tracePt t="190932" x="7637463" y="3325813"/>
          <p14:tracePt t="190940" x="7637463" y="3317875"/>
          <p14:tracePt t="190946" x="7645400" y="3317875"/>
          <p14:tracePt t="190954" x="7645400" y="3309938"/>
          <p14:tracePt t="190969" x="7645400" y="3302000"/>
          <p14:tracePt t="190984" x="7645400" y="3286125"/>
          <p14:tracePt t="190998" x="7645400" y="3278188"/>
          <p14:tracePt t="191005" x="7645400" y="3270250"/>
          <p14:tracePt t="191013" x="7645400" y="3262313"/>
          <p14:tracePt t="191028" x="7645400" y="3252788"/>
          <p14:tracePt t="191043" x="7645400" y="3244850"/>
          <p14:tracePt t="191066" x="7653338" y="3244850"/>
          <p14:tracePt t="191658" x="7653338" y="3252788"/>
          <p14:tracePt t="191665" x="7653338" y="3278188"/>
          <p14:tracePt t="191673" x="7653338" y="3286125"/>
          <p14:tracePt t="191680" x="7653338" y="3302000"/>
          <p14:tracePt t="191688" x="7653338" y="3317875"/>
          <p14:tracePt t="191695" x="7653338" y="3333750"/>
          <p14:tracePt t="191703" x="7653338" y="3349625"/>
          <p14:tracePt t="191710" x="7653338" y="3357563"/>
          <p14:tracePt t="191718" x="7653338" y="3365500"/>
          <p14:tracePt t="191725" x="7653338" y="3373438"/>
          <p14:tracePt t="191733" x="7653338" y="3381375"/>
          <p14:tracePt t="191741" x="7653338" y="3389313"/>
          <p14:tracePt t="191770" x="7653338" y="3397250"/>
          <p14:tracePt t="192828" x="7653338" y="3389313"/>
          <p14:tracePt t="192835" x="7653338" y="3381375"/>
          <p14:tracePt t="192846" x="7653338" y="3373438"/>
          <p14:tracePt t="192851" x="7653338" y="3365500"/>
          <p14:tracePt t="192861" x="7653338" y="3357563"/>
          <p14:tracePt t="192866" x="7653338" y="3349625"/>
          <p14:tracePt t="192874" x="7653338" y="3341688"/>
          <p14:tracePt t="192882" x="7653338" y="3333750"/>
          <p14:tracePt t="192888" x="7653338" y="3325813"/>
          <p14:tracePt t="192904" x="7661275" y="3325813"/>
          <p14:tracePt t="192912" x="7661275" y="3317875"/>
          <p14:tracePt t="192925" x="7661275" y="3309938"/>
          <p14:tracePt t="193300" x="7661275" y="3302000"/>
          <p14:tracePt t="193307" x="7629525" y="3278188"/>
          <p14:tracePt t="193318" x="7581900" y="3252788"/>
          <p14:tracePt t="193338" x="7534275" y="3244850"/>
          <p14:tracePt t="193345" x="7461250" y="3213100"/>
          <p14:tracePt t="193353" x="7421563" y="3205163"/>
          <p14:tracePt t="193360" x="7397750" y="3197225"/>
          <p14:tracePt t="193368" x="7373938" y="3189288"/>
          <p14:tracePt t="193376" x="7350125" y="3181350"/>
          <p14:tracePt t="193473" x="7366000" y="3181350"/>
          <p14:tracePt t="193480" x="7373938" y="3181350"/>
          <p14:tracePt t="193488" x="7381875" y="3181350"/>
          <p14:tracePt t="193496" x="7397750" y="3181350"/>
          <p14:tracePt t="193503" x="7413625" y="3181350"/>
          <p14:tracePt t="193510" x="7413625" y="3165475"/>
          <p14:tracePt t="193518" x="7437438" y="3157538"/>
          <p14:tracePt t="193525" x="7445375" y="3149600"/>
          <p14:tracePt t="193534" x="7461250" y="3141663"/>
          <p14:tracePt t="193541" x="7477125" y="3125788"/>
          <p14:tracePt t="193548" x="7485063" y="3117850"/>
          <p14:tracePt t="193555" x="7502525" y="3101975"/>
          <p14:tracePt t="193563" x="7502525" y="3094038"/>
          <p14:tracePt t="193570" x="7510463" y="3086100"/>
          <p14:tracePt t="193578" x="7518400" y="3062288"/>
          <p14:tracePt t="193592" x="7526338" y="3046413"/>
          <p14:tracePt t="193608" x="7526338" y="3038475"/>
          <p14:tracePt t="193623" x="7526338" y="3030538"/>
          <p14:tracePt t="193638" x="7526338" y="3022600"/>
          <p14:tracePt t="193653" x="7518400" y="3014663"/>
          <p14:tracePt t="193660" x="7502525" y="3014663"/>
          <p14:tracePt t="193668" x="7485063" y="3014663"/>
          <p14:tracePt t="193675" x="7477125" y="3014663"/>
          <p14:tracePt t="193683" x="7453313" y="3014663"/>
          <p14:tracePt t="193691" x="7445375" y="3014663"/>
          <p14:tracePt t="193698" x="7437438" y="3014663"/>
          <p14:tracePt t="193705" x="7429500" y="3006725"/>
          <p14:tracePt t="193713" x="7421563" y="3006725"/>
          <p14:tracePt t="193720" x="7405688" y="2998788"/>
          <p14:tracePt t="193825" x="7413625" y="2998788"/>
          <p14:tracePt t="193834" x="7429500" y="2998788"/>
          <p14:tracePt t="193841" x="7445375" y="2998788"/>
          <p14:tracePt t="193848" x="7477125" y="2998788"/>
          <p14:tracePt t="193856" x="7518400" y="2998788"/>
          <p14:tracePt t="193863" x="7573963" y="2998788"/>
          <p14:tracePt t="193870" x="7637463" y="2998788"/>
          <p14:tracePt t="193878" x="7700963" y="2998788"/>
          <p14:tracePt t="193885" x="7780338" y="2998788"/>
          <p14:tracePt t="193901" x="7924800" y="2998788"/>
          <p14:tracePt t="193908" x="8012113" y="2998788"/>
          <p14:tracePt t="193916" x="8083550" y="2998788"/>
          <p14:tracePt t="193923" x="8162925" y="2990850"/>
          <p14:tracePt t="193931" x="8226425" y="2990850"/>
          <p14:tracePt t="193938" x="8251825" y="2990850"/>
          <p14:tracePt t="193945" x="8283575" y="2982913"/>
          <p14:tracePt t="193953" x="8299450" y="2982913"/>
          <p14:tracePt t="193960" x="8307388" y="2982913"/>
          <p14:tracePt t="193968" x="8315325" y="2982913"/>
          <p14:tracePt t="193976" x="8323263" y="2982913"/>
          <p14:tracePt t="194095" x="8315325" y="2982913"/>
          <p14:tracePt t="194103" x="8299450" y="2982913"/>
          <p14:tracePt t="194110" x="8275638" y="2982913"/>
          <p14:tracePt t="194118" x="8243888" y="2982913"/>
          <p14:tracePt t="194125" x="8194675" y="2982913"/>
          <p14:tracePt t="194133" x="8162925" y="2982913"/>
          <p14:tracePt t="194140" x="8123238" y="2982913"/>
          <p14:tracePt t="194148" x="8067675" y="2990850"/>
          <p14:tracePt t="194155" x="8012113" y="2998788"/>
          <p14:tracePt t="194163" x="7932738" y="3014663"/>
          <p14:tracePt t="194170" x="7869238" y="3038475"/>
          <p14:tracePt t="194178" x="7788275" y="3070225"/>
          <p14:tracePt t="194185" x="7732713" y="3094038"/>
          <p14:tracePt t="194193" x="7653338" y="3141663"/>
          <p14:tracePt t="194201" x="7573963" y="3181350"/>
          <p14:tracePt t="194208" x="7510463" y="3228975"/>
          <p14:tracePt t="194217" x="7453313" y="3270250"/>
          <p14:tracePt t="194223" x="7421563" y="3286125"/>
          <p14:tracePt t="194232" x="7397750" y="3309938"/>
          <p14:tracePt t="194238" x="7381875" y="3317875"/>
          <p14:tracePt t="194245" x="7373938" y="3325813"/>
          <p14:tracePt t="194253" x="7366000" y="3325813"/>
          <p14:tracePt t="194268" x="7358063" y="3325813"/>
          <p14:tracePt t="194305" x="7350125" y="3325813"/>
          <p14:tracePt t="194313" x="7342188" y="3325813"/>
          <p14:tracePt t="194343" x="7334250" y="3325813"/>
          <p14:tracePt t="194440" x="7334250" y="3317875"/>
          <p14:tracePt t="194449" x="7366000" y="3309938"/>
          <p14:tracePt t="194455" x="7381875" y="3302000"/>
          <p14:tracePt t="194464" x="7421563" y="3294063"/>
          <p14:tracePt t="194470" x="7469188" y="3278188"/>
          <p14:tracePt t="194478" x="7534275" y="3262313"/>
          <p14:tracePt t="194485" x="7597775" y="3252788"/>
          <p14:tracePt t="194493" x="7653338" y="3236913"/>
          <p14:tracePt t="194501" x="7724775" y="3221038"/>
          <p14:tracePt t="194508" x="7772400" y="3213100"/>
          <p14:tracePt t="194516" x="7835900" y="3213100"/>
          <p14:tracePt t="194523" x="7908925" y="3205163"/>
          <p14:tracePt t="194531" x="7956550" y="3205163"/>
          <p14:tracePt t="194537" x="8004175" y="3205163"/>
          <p14:tracePt t="194545" x="8043863" y="3205163"/>
          <p14:tracePt t="194553" x="8091488" y="3205163"/>
          <p14:tracePt t="194560" x="8115300" y="3205163"/>
          <p14:tracePt t="194567" x="8139113" y="3205163"/>
          <p14:tracePt t="194575" x="8147050" y="3205163"/>
          <p14:tracePt t="194583" x="8162925" y="3205163"/>
          <p14:tracePt t="194591" x="8170863" y="3205163"/>
          <p14:tracePt t="195025" x="8162925" y="3205163"/>
          <p14:tracePt t="195034" x="8162925" y="3213100"/>
          <p14:tracePt t="195041" x="8154988" y="3221038"/>
          <p14:tracePt t="195049" x="8147050" y="3228975"/>
          <p14:tracePt t="195055" x="8131175" y="3252788"/>
          <p14:tracePt t="195064" x="8131175" y="3270250"/>
          <p14:tracePt t="195071" x="8107363" y="3286125"/>
          <p14:tracePt t="195077" x="8091488" y="3302000"/>
          <p14:tracePt t="195085" x="8083550" y="3325813"/>
          <p14:tracePt t="195093" x="8059738" y="3341688"/>
          <p14:tracePt t="195100" x="8043863" y="3365500"/>
          <p14:tracePt t="195107" x="8020050" y="3397250"/>
          <p14:tracePt t="195116" x="8004175" y="3421063"/>
          <p14:tracePt t="195123" x="7980363" y="3460750"/>
          <p14:tracePt t="195130" x="7972425" y="3476625"/>
          <p14:tracePt t="195138" x="7956550" y="3492500"/>
          <p14:tracePt t="195153" x="7956550" y="3500438"/>
          <p14:tracePt t="195160" x="7940675" y="3516313"/>
          <p14:tracePt t="195175" x="7932738" y="3532188"/>
          <p14:tracePt t="195191" x="7932738" y="3540125"/>
          <p14:tracePt t="195198" x="7924800" y="3548063"/>
          <p14:tracePt t="195205" x="7924800" y="3556000"/>
          <p14:tracePt t="195214" x="7916863" y="3556000"/>
          <p14:tracePt t="195221" x="7908925" y="3563938"/>
          <p14:tracePt t="195243" x="7900988" y="3571875"/>
          <p14:tracePt t="195453" x="7900988" y="3579813"/>
          <p14:tracePt t="197020" x="7900988" y="3587750"/>
          <p14:tracePt t="197030" x="7885113" y="3605213"/>
          <p14:tracePt t="197036" x="7869238" y="3613150"/>
          <p14:tracePt t="197044" x="7851775" y="3629025"/>
          <p14:tracePt t="197051" x="7835900" y="3636963"/>
          <p14:tracePt t="197058" x="7804150" y="3652838"/>
          <p14:tracePt t="197067" x="7780338" y="3676650"/>
          <p14:tracePt t="197074" x="7748588" y="3700463"/>
          <p14:tracePt t="197082" x="7716838" y="3724275"/>
          <p14:tracePt t="197089" x="7677150" y="3740150"/>
          <p14:tracePt t="197098" x="7629525" y="3771900"/>
          <p14:tracePt t="197103" x="7581900" y="3795713"/>
          <p14:tracePt t="197110" x="7534275" y="3819525"/>
          <p14:tracePt t="197117" x="7485063" y="3843338"/>
          <p14:tracePt t="197127" x="7453313" y="3859213"/>
          <p14:tracePt t="197135" x="7421563" y="3875088"/>
          <p14:tracePt t="197140" x="7405688" y="3875088"/>
          <p14:tracePt t="197148" x="7381875" y="3890963"/>
          <p14:tracePt t="197156" x="7358063" y="3898900"/>
          <p14:tracePt t="197164" x="7342188" y="3898900"/>
          <p14:tracePt t="197170" x="7318375" y="3914775"/>
          <p14:tracePt t="197180" x="7278688" y="3922713"/>
          <p14:tracePt t="197185" x="7246938" y="3930650"/>
          <p14:tracePt t="197193" x="7223125" y="3938588"/>
          <p14:tracePt t="197200" x="7199313" y="3948113"/>
          <p14:tracePt t="197208" x="7167563" y="3956050"/>
          <p14:tracePt t="197215" x="7143750" y="3963988"/>
          <p14:tracePt t="197223" x="7118350" y="3971925"/>
          <p14:tracePt t="197231" x="7102475" y="3987800"/>
          <p14:tracePt t="197238" x="7086600" y="3995738"/>
          <p14:tracePt t="197245" x="7062788" y="4003675"/>
          <p14:tracePt t="197252" x="7038975" y="4011613"/>
          <p14:tracePt t="197263" x="7007225" y="4035425"/>
          <p14:tracePt t="197268" x="6967538" y="4059238"/>
          <p14:tracePt t="197276" x="6951663" y="4067175"/>
          <p14:tracePt t="197283" x="6904038" y="4083050"/>
          <p14:tracePt t="197291" x="6864350" y="4098925"/>
          <p14:tracePt t="197298" x="6816725" y="4122738"/>
          <p14:tracePt t="197305" x="6759575" y="4146550"/>
          <p14:tracePt t="197313" x="6696075" y="4170363"/>
          <p14:tracePt t="197321" x="6640513" y="4194175"/>
          <p14:tracePt t="197328" x="6600825" y="4210050"/>
          <p14:tracePt t="197335" x="6553200" y="4233863"/>
          <p14:tracePt t="197343" x="6513513" y="4241800"/>
          <p14:tracePt t="197350" x="6465888" y="4265613"/>
          <p14:tracePt t="197358" x="6434138" y="4291013"/>
          <p14:tracePt t="197365" x="6384925" y="4314825"/>
          <p14:tracePt t="197373" x="6361113" y="4322763"/>
          <p14:tracePt t="197381" x="6321425" y="4338638"/>
          <p14:tracePt t="197388" x="6297613" y="4346575"/>
          <p14:tracePt t="197395" x="6265863" y="4362450"/>
          <p14:tracePt t="197403" x="6226175" y="4386263"/>
          <p14:tracePt t="197410" x="6178550" y="4410075"/>
          <p14:tracePt t="197418" x="6130925" y="4433888"/>
          <p14:tracePt t="197425" x="6091238" y="4449763"/>
          <p14:tracePt t="197433" x="6043613" y="4473575"/>
          <p14:tracePt t="197440" x="5986463" y="4497388"/>
          <p14:tracePt t="197448" x="5938838" y="4513263"/>
          <p14:tracePt t="197455" x="5883275" y="4537075"/>
          <p14:tracePt t="197463" x="5843588" y="4552950"/>
          <p14:tracePt t="197471" x="5772150" y="4576763"/>
          <p14:tracePt t="197478" x="5740400" y="4592638"/>
          <p14:tracePt t="197487" x="5684838" y="4608513"/>
          <p14:tracePt t="197493" x="5627688" y="4624388"/>
          <p14:tracePt t="197500" x="5580063" y="4641850"/>
          <p14:tracePt t="197508" x="5484813" y="4665663"/>
          <p14:tracePt t="197515" x="5445125" y="4673600"/>
          <p14:tracePt t="197523" x="5413375" y="4673600"/>
          <p14:tracePt t="197531" x="5389563" y="4673600"/>
          <p14:tracePt t="197538" x="5365750" y="4673600"/>
          <p14:tracePt t="197546" x="5341938" y="4673600"/>
          <p14:tracePt t="197553" x="5310188" y="4673600"/>
          <p14:tracePt t="197562" x="5276850" y="4673600"/>
          <p14:tracePt t="197568" x="5237163" y="4673600"/>
          <p14:tracePt t="197575" x="5213350" y="4673600"/>
          <p14:tracePt t="197583" x="5173663" y="4673600"/>
          <p14:tracePt t="197591" x="5149850" y="4673600"/>
          <p14:tracePt t="197598" x="5110163" y="4673600"/>
          <p14:tracePt t="197606" x="5062538" y="4673600"/>
          <p14:tracePt t="197613" x="5006975" y="4673600"/>
          <p14:tracePt t="197621" x="4967288" y="4673600"/>
          <p14:tracePt t="197628" x="4943475" y="4673600"/>
          <p14:tracePt t="197636" x="4902200" y="4673600"/>
          <p14:tracePt t="197643" x="4846638" y="4673600"/>
          <p14:tracePt t="197650" x="4783138" y="4673600"/>
          <p14:tracePt t="197658" x="4743450" y="4673600"/>
          <p14:tracePt t="197665" x="4679950" y="4673600"/>
          <p14:tracePt t="197673" x="4624388" y="4673600"/>
          <p14:tracePt t="197681" x="4576763" y="4681538"/>
          <p14:tracePt t="197688" x="4527550" y="4681538"/>
          <p14:tracePt t="197696" x="4479925" y="4681538"/>
          <p14:tracePt t="197703" x="4448175" y="4681538"/>
          <p14:tracePt t="197712" x="4416425" y="4681538"/>
          <p14:tracePt t="197718" x="4360863" y="4689475"/>
          <p14:tracePt t="197725" x="4344988" y="4689475"/>
          <p14:tracePt t="197732" x="4337050" y="4689475"/>
          <p14:tracePt t="197741" x="4321175" y="4689475"/>
          <p14:tracePt t="197748" x="4313238" y="4689475"/>
          <p14:tracePt t="197755" x="4305300" y="4689475"/>
          <p14:tracePt t="197764" x="4297363" y="4689475"/>
          <p14:tracePt t="197771" x="4289425" y="4689475"/>
          <p14:tracePt t="197779" x="4281488" y="4689475"/>
          <p14:tracePt t="197793" x="4273550" y="4697413"/>
          <p14:tracePt t="197808" x="4265613" y="4697413"/>
          <p14:tracePt t="197823" x="4249738" y="4697413"/>
          <p14:tracePt t="197838" x="4241800" y="4697413"/>
          <p14:tracePt t="197845" x="4233863" y="4697413"/>
          <p14:tracePt t="197853" x="4225925" y="4697413"/>
          <p14:tracePt t="197862" x="4210050" y="4697413"/>
          <p14:tracePt t="197876" x="4200525" y="4697413"/>
          <p14:tracePt t="197883" x="4192588" y="4697413"/>
          <p14:tracePt t="197891" x="4184650" y="4697413"/>
          <p14:tracePt t="197905" x="4176713" y="4697413"/>
          <p14:tracePt t="197920" x="4168775" y="4697413"/>
          <p14:tracePt t="197935" x="4152900" y="4697413"/>
          <p14:tracePt t="197951" x="4144963" y="4697413"/>
          <p14:tracePt t="197965" x="4137025" y="4697413"/>
          <p14:tracePt t="197981" x="4129088" y="4697413"/>
          <p14:tracePt t="197988" x="4121150" y="4697413"/>
          <p14:tracePt t="198003" x="4113213" y="4697413"/>
          <p14:tracePt t="198018" x="4105275" y="4697413"/>
          <p14:tracePt t="198033" x="4097338" y="4697413"/>
          <p14:tracePt t="198041" x="4089400" y="4705350"/>
          <p14:tracePt t="198048" x="4065588" y="4705350"/>
          <p14:tracePt t="198055" x="4049713" y="4705350"/>
          <p14:tracePt t="198064" x="4033838" y="4705350"/>
          <p14:tracePt t="198071" x="4017963" y="4705350"/>
          <p14:tracePt t="198079" x="4002088" y="4705350"/>
          <p14:tracePt t="198086" x="3994150" y="4705350"/>
          <p14:tracePt t="198093" x="3978275" y="4705350"/>
          <p14:tracePt t="198100" x="3962400" y="4705350"/>
          <p14:tracePt t="198108" x="3946525" y="4705350"/>
          <p14:tracePt t="198115" x="3938588" y="4705350"/>
          <p14:tracePt t="198123" x="3922713" y="4705350"/>
          <p14:tracePt t="198131" x="3914775" y="4705350"/>
          <p14:tracePt t="198138" x="3906838" y="4705350"/>
          <p14:tracePt t="198146" x="3890963" y="4705350"/>
          <p14:tracePt t="198153" x="3883025" y="4705350"/>
          <p14:tracePt t="198161" x="3867150" y="4705350"/>
          <p14:tracePt t="198168" x="3859213" y="4705350"/>
          <p14:tracePt t="198182" x="3851275" y="4705350"/>
          <p14:tracePt t="198201" x="3843338" y="4705350"/>
          <p14:tracePt t="198243" x="3833813" y="4705350"/>
          <p14:tracePt t="198298" x="3825875" y="4697413"/>
          <p14:tracePt t="198348" x="3817938" y="4697413"/>
          <p14:tracePt t="198371" x="3810000" y="4689475"/>
          <p14:tracePt t="198408" x="3802063" y="4689475"/>
          <p14:tracePt t="198431" x="3794125" y="4689475"/>
          <p14:tracePt t="198453" x="3786188" y="4689475"/>
          <p14:tracePt t="198461" x="3778250" y="4689475"/>
          <p14:tracePt t="198475" x="3762375" y="4689475"/>
          <p14:tracePt t="198484" x="3754438" y="4689475"/>
          <p14:tracePt t="198535" x="3746500" y="4689475"/>
          <p14:tracePt t="198700" x="3746500" y="4681538"/>
          <p14:tracePt t="198715" x="3746500" y="4673600"/>
          <p14:tracePt t="198723" x="3746500" y="4665663"/>
          <p14:tracePt t="198731" x="3754438" y="4665663"/>
          <p14:tracePt t="198738" x="3762375" y="4657725"/>
          <p14:tracePt t="198746" x="3770313" y="4649788"/>
          <p14:tracePt t="198753" x="3778250" y="4641850"/>
          <p14:tracePt t="198761" x="3794125" y="4633913"/>
          <p14:tracePt t="198768" x="3802063" y="4616450"/>
          <p14:tracePt t="198775" x="3817938" y="4616450"/>
          <p14:tracePt t="198783" x="3833813" y="4600575"/>
          <p14:tracePt t="198791" x="3851275" y="4600575"/>
          <p14:tracePt t="198797" x="3867150" y="4592638"/>
          <p14:tracePt t="198805" x="3890963" y="4576763"/>
          <p14:tracePt t="198814" x="3906838" y="4576763"/>
          <p14:tracePt t="198820" x="3946525" y="4552950"/>
          <p14:tracePt t="198828" x="3978275" y="4545013"/>
          <p14:tracePt t="198835" x="3994150" y="4537075"/>
          <p14:tracePt t="198843" x="4033838" y="4521200"/>
          <p14:tracePt t="198850" x="4073525" y="4505325"/>
          <p14:tracePt t="198858" x="4121150" y="4481513"/>
          <p14:tracePt t="198866" x="4168775" y="4473575"/>
          <p14:tracePt t="198873" x="4217988" y="4449763"/>
          <p14:tracePt t="198880" x="4249738" y="4425950"/>
          <p14:tracePt t="198888" x="4305300" y="4410075"/>
          <p14:tracePt t="198897" x="4368800" y="4386263"/>
          <p14:tracePt t="198903" x="4408488" y="4370388"/>
          <p14:tracePt t="198910" x="4464050" y="4346575"/>
          <p14:tracePt t="198917" x="4592638" y="4322763"/>
          <p14:tracePt t="198925" x="4648200" y="4314825"/>
          <p14:tracePt t="198933" x="4743450" y="4298950"/>
          <p14:tracePt t="198941" x="4814888" y="4281488"/>
          <p14:tracePt t="198947" x="4933950" y="4265613"/>
          <p14:tracePt t="198955" x="5054600" y="4257675"/>
          <p14:tracePt t="198963" x="5181600" y="4257675"/>
          <p14:tracePt t="198970" x="5318125" y="4249738"/>
          <p14:tracePt t="198977" x="5413375" y="4249738"/>
          <p14:tracePt t="198985" x="5516563" y="4249738"/>
          <p14:tracePt t="198993" x="5611813" y="4249738"/>
          <p14:tracePt t="199001" x="5700713" y="4241800"/>
          <p14:tracePt t="199007" x="5764213" y="4233863"/>
          <p14:tracePt t="199016" x="5843588" y="4225925"/>
          <p14:tracePt t="199023" x="5899150" y="4217988"/>
          <p14:tracePt t="199032" x="5930900" y="4202113"/>
          <p14:tracePt t="199038" x="5970588" y="4186238"/>
          <p14:tracePt t="199047" x="6002338" y="4170363"/>
          <p14:tracePt t="199053" x="6026150" y="4162425"/>
          <p14:tracePt t="199061" x="6051550" y="4146550"/>
          <p14:tracePt t="199068" x="6059488" y="4130675"/>
          <p14:tracePt t="199077" x="6075363" y="4114800"/>
          <p14:tracePt t="199082" x="6091238" y="4106863"/>
          <p14:tracePt t="199090" x="6107113" y="4090988"/>
          <p14:tracePt t="199097" x="6122988" y="4083050"/>
          <p14:tracePt t="199105" x="6130925" y="4075113"/>
          <p14:tracePt t="199114" x="6138863" y="4067175"/>
          <p14:tracePt t="199120" x="6146800" y="4051300"/>
          <p14:tracePt t="199135" x="6154738" y="4043363"/>
          <p14:tracePt t="199144" x="6162675" y="4043363"/>
          <p14:tracePt t="199151" x="6162675" y="4035425"/>
          <p14:tracePt t="199182" x="6170613" y="4027488"/>
          <p14:tracePt t="199198" x="0" y="0"/>
        </p14:tracePtLst>
        <p14:tracePtLst>
          <p14:tracePt t="199422" x="5946775" y="3890963"/>
          <p14:tracePt t="199429" x="5938838" y="3890963"/>
          <p14:tracePt t="199444" x="5930900" y="3890963"/>
          <p14:tracePt t="199451" x="5922963" y="3890963"/>
          <p14:tracePt t="199458" x="5907088" y="3883025"/>
          <p14:tracePt t="199473" x="5899150" y="3875088"/>
          <p14:tracePt t="199488" x="5891213" y="3875088"/>
          <p14:tracePt t="199511" x="5883275" y="3875088"/>
          <p14:tracePt t="199518" x="5875338" y="3875088"/>
          <p14:tracePt t="199526" x="5875338" y="3867150"/>
          <p14:tracePt t="199541" x="5867400" y="3867150"/>
          <p14:tracePt t="199548" x="5859463" y="3867150"/>
          <p14:tracePt t="199563" x="5843588" y="3859213"/>
          <p14:tracePt t="199571" x="5835650" y="3859213"/>
          <p14:tracePt t="199578" x="5827713" y="3859213"/>
          <p14:tracePt t="199585" x="5819775" y="3859213"/>
          <p14:tracePt t="199593" x="5811838" y="3859213"/>
          <p14:tracePt t="199601" x="5803900" y="3859213"/>
          <p14:tracePt t="199608" x="5788025" y="3859213"/>
          <p14:tracePt t="199615" x="5780088" y="3859213"/>
          <p14:tracePt t="199623" x="5772150" y="3859213"/>
          <p14:tracePt t="199631" x="5764213" y="3859213"/>
          <p14:tracePt t="199638" x="5748338" y="3859213"/>
          <p14:tracePt t="199646" x="5732463" y="3859213"/>
          <p14:tracePt t="199653" x="5724525" y="3859213"/>
          <p14:tracePt t="199663" x="5708650" y="3859213"/>
          <p14:tracePt t="199668" x="5692775" y="3859213"/>
          <p14:tracePt t="199677" x="5684838" y="3859213"/>
          <p14:tracePt t="199683" x="5676900" y="3875088"/>
          <p14:tracePt t="199697" x="5676900" y="3883025"/>
          <p14:tracePt t="199713" x="5667375" y="3883025"/>
          <p14:tracePt t="199721" x="5667375" y="3890963"/>
          <p14:tracePt t="199735" x="5667375" y="3898900"/>
          <p14:tracePt t="199750" x="5667375" y="3906838"/>
          <p14:tracePt t="199765" x="5667375" y="3914775"/>
          <p14:tracePt t="199788" x="5667375" y="3922713"/>
          <p14:tracePt t="199803" x="5676900" y="3930650"/>
          <p14:tracePt t="199810" x="5684838" y="3930650"/>
          <p14:tracePt t="199818" x="5700713" y="3938588"/>
          <p14:tracePt t="199827" x="5724525" y="3948113"/>
          <p14:tracePt t="199833" x="5748338" y="3948113"/>
          <p14:tracePt t="199841" x="5772150" y="3948113"/>
          <p14:tracePt t="199848" x="5788025" y="3948113"/>
          <p14:tracePt t="199855" x="5811838" y="3948113"/>
          <p14:tracePt t="199863" x="5843588" y="3948113"/>
          <p14:tracePt t="199871" x="5875338" y="3948113"/>
          <p14:tracePt t="199878" x="5899150" y="3948113"/>
          <p14:tracePt t="199885" x="5938838" y="3956050"/>
          <p14:tracePt t="199896" x="5986463" y="3956050"/>
          <p14:tracePt t="199901" x="6018213" y="3956050"/>
          <p14:tracePt t="199907" x="6059488" y="3956050"/>
          <p14:tracePt t="199915" x="6099175" y="3956050"/>
          <p14:tracePt t="199923" x="6146800" y="3956050"/>
          <p14:tracePt t="199930" x="6170613" y="3956050"/>
          <p14:tracePt t="199938" x="6202363" y="3956050"/>
          <p14:tracePt t="199946" x="6234113" y="3956050"/>
          <p14:tracePt t="199953" x="6257925" y="3956050"/>
          <p14:tracePt t="199960" x="6297613" y="3938588"/>
          <p14:tracePt t="199968" x="6321425" y="3922713"/>
          <p14:tracePt t="199976" x="6337300" y="3914775"/>
          <p14:tracePt t="199983" x="6369050" y="3898900"/>
          <p14:tracePt t="199991" x="6384925" y="3883025"/>
          <p14:tracePt t="199999" x="6402388" y="3875088"/>
          <p14:tracePt t="200008" x="6418263" y="3867150"/>
          <p14:tracePt t="200017" x="6418263" y="3851275"/>
          <p14:tracePt t="200021" x="6426200" y="3843338"/>
          <p14:tracePt t="200028" x="6426200" y="3835400"/>
          <p14:tracePt t="200035" x="6426200" y="3819525"/>
          <p14:tracePt t="200043" x="6426200" y="3803650"/>
          <p14:tracePt t="200051" x="6426200" y="3787775"/>
          <p14:tracePt t="200058" x="6426200" y="3771900"/>
          <p14:tracePt t="200065" x="6418263" y="3756025"/>
          <p14:tracePt t="200073" x="6392863" y="3732213"/>
          <p14:tracePt t="200080" x="6369050" y="3708400"/>
          <p14:tracePt t="200088" x="6329363" y="3684588"/>
          <p14:tracePt t="200096" x="6273800" y="3660775"/>
          <p14:tracePt t="200103" x="6226175" y="3636963"/>
          <p14:tracePt t="200112" x="6194425" y="3621088"/>
          <p14:tracePt t="200118" x="6130925" y="3595688"/>
          <p14:tracePt t="200126" x="6099175" y="3587750"/>
          <p14:tracePt t="200133" x="6051550" y="3579813"/>
          <p14:tracePt t="200140" x="6010275" y="3571875"/>
          <p14:tracePt t="200148" x="5978525" y="3571875"/>
          <p14:tracePt t="200155" x="5930900" y="3563938"/>
          <p14:tracePt t="200163" x="5915025" y="3563938"/>
          <p14:tracePt t="200171" x="5899150" y="3563938"/>
          <p14:tracePt t="200178" x="5867400" y="3563938"/>
          <p14:tracePt t="200186" x="5843588" y="3563938"/>
          <p14:tracePt t="200193" x="5827713" y="3563938"/>
          <p14:tracePt t="200202" x="5811838" y="3563938"/>
          <p14:tracePt t="200207" x="5788025" y="3571875"/>
          <p14:tracePt t="200215" x="5780088" y="3571875"/>
          <p14:tracePt t="200223" x="5772150" y="3571875"/>
          <p14:tracePt t="200230" x="5748338" y="3579813"/>
          <p14:tracePt t="200238" x="5748338" y="3587750"/>
          <p14:tracePt t="200246" x="5732463" y="3595688"/>
          <p14:tracePt t="200253" x="5724525" y="3605213"/>
          <p14:tracePt t="200260" x="5708650" y="3613150"/>
          <p14:tracePt t="200268" x="5708650" y="3621088"/>
          <p14:tracePt t="200282" x="5700713" y="3629025"/>
          <p14:tracePt t="200290" x="5692775" y="3644900"/>
          <p14:tracePt t="200298" x="5684838" y="3660775"/>
          <p14:tracePt t="200305" x="5676900" y="3668713"/>
          <p14:tracePt t="200313" x="5667375" y="3692525"/>
          <p14:tracePt t="200320" x="5659438" y="3708400"/>
          <p14:tracePt t="200329" x="5659438" y="3716338"/>
          <p14:tracePt t="200335" x="5651500" y="3732213"/>
          <p14:tracePt t="200343" x="5643563" y="3748088"/>
          <p14:tracePt t="200351" x="5627688" y="3779838"/>
          <p14:tracePt t="200358" x="5627688" y="3803650"/>
          <p14:tracePt t="200365" x="5627688" y="3811588"/>
          <p14:tracePt t="200373" x="5627688" y="3819525"/>
          <p14:tracePt t="200380" x="5627688" y="3835400"/>
          <p14:tracePt t="200387" x="5627688" y="3851275"/>
          <p14:tracePt t="200396" x="5627688" y="3859213"/>
          <p14:tracePt t="200403" x="5627688" y="3875088"/>
          <p14:tracePt t="200411" x="5627688" y="3890963"/>
          <p14:tracePt t="200418" x="5635625" y="3922713"/>
          <p14:tracePt t="200426" x="5643563" y="3930650"/>
          <p14:tracePt t="200433" x="5643563" y="3956050"/>
          <p14:tracePt t="200440" x="5651500" y="3963988"/>
          <p14:tracePt t="200448" x="5667375" y="3987800"/>
          <p14:tracePt t="200455" x="5667375" y="3995738"/>
          <p14:tracePt t="200463" x="5684838" y="4003675"/>
          <p14:tracePt t="200471" x="5692775" y="4019550"/>
          <p14:tracePt t="200478" x="5708650" y="4027488"/>
          <p14:tracePt t="200485" x="5716588" y="4043363"/>
          <p14:tracePt t="200493" x="5724525" y="4059238"/>
          <p14:tracePt t="200500" x="5748338" y="4067175"/>
          <p14:tracePt t="200508" x="5756275" y="4075113"/>
          <p14:tracePt t="200515" x="5780088" y="4090988"/>
          <p14:tracePt t="200523" x="5795963" y="4098925"/>
          <p14:tracePt t="200530" x="5811838" y="4106863"/>
          <p14:tracePt t="200537" x="5851525" y="4122738"/>
          <p14:tracePt t="200546" x="5883275" y="4138613"/>
          <p14:tracePt t="200553" x="5907088" y="4146550"/>
          <p14:tracePt t="200561" x="5922963" y="4154488"/>
          <p14:tracePt t="200568" x="5938838" y="4162425"/>
          <p14:tracePt t="200576" x="5954713" y="4162425"/>
          <p14:tracePt t="200583" x="5970588" y="4170363"/>
          <p14:tracePt t="200591" x="5986463" y="4178300"/>
          <p14:tracePt t="200598" x="6002338" y="4178300"/>
          <p14:tracePt t="200606" x="6010275" y="4178300"/>
          <p14:tracePt t="200612" x="6018213" y="4186238"/>
          <p14:tracePt t="200628" x="6026150" y="4186238"/>
          <p14:tracePt t="200643" x="6034088" y="4186238"/>
          <p14:tracePt t="200658" x="6043613" y="4186238"/>
          <p14:tracePt t="200777" x="6043613" y="4178300"/>
          <p14:tracePt t="200808" x="6051550" y="4178300"/>
          <p14:tracePt t="200815" x="6051550" y="4170363"/>
          <p14:tracePt t="200830" x="6051550" y="4162425"/>
          <p14:tracePt t="200837" x="6059488" y="4162425"/>
          <p14:tracePt t="200845" x="6059488" y="4154488"/>
          <p14:tracePt t="200853" x="6067425" y="4154488"/>
          <p14:tracePt t="200861" x="6075363" y="4146550"/>
          <p14:tracePt t="200876" x="6083300" y="4130675"/>
          <p14:tracePt t="200883" x="6091238" y="4130675"/>
          <p14:tracePt t="200894" x="6099175" y="4114800"/>
          <p14:tracePt t="200898" x="6107113" y="4114800"/>
          <p14:tracePt t="200905" x="6122988" y="4098925"/>
          <p14:tracePt t="200912" x="6122988" y="4090988"/>
          <p14:tracePt t="200920" x="6146800" y="4083050"/>
          <p14:tracePt t="200928" x="6146800" y="4075113"/>
          <p14:tracePt t="200935" x="6154738" y="4067175"/>
          <p14:tracePt t="200951" x="6162675" y="4067175"/>
          <p14:tracePt t="200958" x="6162675" y="4059238"/>
          <p14:tracePt t="202698" x="6138863" y="4059238"/>
          <p14:tracePt t="202705" x="6043613" y="4075113"/>
          <p14:tracePt t="202713" x="5970588" y="4098925"/>
          <p14:tracePt t="202720" x="5883275" y="4106863"/>
          <p14:tracePt t="202728" x="5803900" y="4122738"/>
          <p14:tracePt t="202735" x="5716588" y="4146550"/>
          <p14:tracePt t="202743" x="5619750" y="4162425"/>
          <p14:tracePt t="202750" x="5532438" y="4162425"/>
          <p14:tracePt t="202758" x="5445125" y="4178300"/>
          <p14:tracePt t="202765" x="5373688" y="4194175"/>
          <p14:tracePt t="202774" x="5284788" y="4202113"/>
          <p14:tracePt t="202780" x="5205413" y="4210050"/>
          <p14:tracePt t="202788" x="5126038" y="4217988"/>
          <p14:tracePt t="202795" x="5038725" y="4225925"/>
          <p14:tracePt t="202803" x="4943475" y="4249738"/>
          <p14:tracePt t="202810" x="4854575" y="4257675"/>
          <p14:tracePt t="202818" x="4759325" y="4273550"/>
          <p14:tracePt t="202826" x="4672013" y="4291013"/>
          <p14:tracePt t="202833" x="4567238" y="4306888"/>
          <p14:tracePt t="202841" x="4471988" y="4322763"/>
          <p14:tracePt t="202848" x="4376738" y="4346575"/>
          <p14:tracePt t="202855" x="4289425" y="4354513"/>
          <p14:tracePt t="202863" x="4200525" y="4370388"/>
          <p14:tracePt t="202871" x="4113213" y="4386263"/>
          <p14:tracePt t="202877" x="4049713" y="4394200"/>
          <p14:tracePt t="202886" x="3994150" y="4410075"/>
          <p14:tracePt t="202893" x="3946525" y="4425950"/>
          <p14:tracePt t="202900" x="3914775" y="4433888"/>
          <p14:tracePt t="202910" x="3883025" y="4441825"/>
          <p14:tracePt t="202915" x="3867150" y="4441825"/>
          <p14:tracePt t="202924" x="3867150" y="4449763"/>
          <p14:tracePt t="203140" x="3859213" y="4449763"/>
          <p14:tracePt t="203156" x="3843338" y="4449763"/>
          <p14:tracePt t="203163" x="3833813" y="4449763"/>
          <p14:tracePt t="203171" x="3810000" y="4457700"/>
          <p14:tracePt t="203178" x="3794125" y="4457700"/>
          <p14:tracePt t="203185" x="3770313" y="4457700"/>
          <p14:tracePt t="203193" x="3746500" y="4465638"/>
          <p14:tracePt t="203201" x="3730625" y="4465638"/>
          <p14:tracePt t="203208" x="3706813" y="4465638"/>
          <p14:tracePt t="203216" x="3690938" y="4465638"/>
          <p14:tracePt t="203223" x="3667125" y="4465638"/>
          <p14:tracePt t="203230" x="3643313" y="4465638"/>
          <p14:tracePt t="203238" x="3635375" y="4465638"/>
          <p14:tracePt t="203245" x="3619500" y="4465638"/>
          <p14:tracePt t="203253" x="3611563" y="4465638"/>
          <p14:tracePt t="203763" x="3611563" y="4473575"/>
          <p14:tracePt t="203786" x="3611563" y="4481513"/>
          <p14:tracePt t="203793" x="3619500" y="4489450"/>
          <p14:tracePt t="203800" x="3627438" y="4489450"/>
          <p14:tracePt t="203815" x="3635375" y="4497388"/>
          <p14:tracePt t="203828" x="3643313" y="4497388"/>
          <p14:tracePt t="203831" x="3651250" y="4497388"/>
          <p14:tracePt t="203838" x="3651250" y="4505325"/>
          <p14:tracePt t="203845" x="3659188" y="4505325"/>
          <p14:tracePt t="203868" x="3667125" y="4505325"/>
          <p14:tracePt t="203883" x="3667125" y="4513263"/>
          <p14:tracePt t="203950" x="3667125" y="4521200"/>
          <p14:tracePt t="204003" x="3667125" y="4529138"/>
          <p14:tracePt t="204040" x="3667125" y="4537075"/>
          <p14:tracePt t="204078" x="3667125" y="4545013"/>
          <p14:tracePt t="204100" x="3667125" y="4552950"/>
          <p14:tracePt t="204138" x="3667125" y="4560888"/>
          <p14:tracePt t="204843" x="3667125" y="4568825"/>
          <p14:tracePt t="204858" x="3667125" y="4576763"/>
          <p14:tracePt t="204880" x="3667125" y="4584700"/>
          <p14:tracePt t="204925" x="3667125" y="4592638"/>
          <p14:tracePt t="205000" x="3667125" y="4600575"/>
          <p14:tracePt t="205038" x="3667125" y="4608513"/>
          <p14:tracePt t="205218" x="3667125" y="4616450"/>
          <p14:tracePt t="205248" x="3667125" y="4624388"/>
          <p14:tracePt t="205263" x="3667125" y="4633913"/>
          <p14:tracePt t="205285" x="3667125" y="4641850"/>
          <p14:tracePt t="205293" x="3667125" y="4649788"/>
          <p14:tracePt t="205339" x="3667125" y="4657725"/>
          <p14:tracePt t="205352" x="3667125" y="4665663"/>
          <p14:tracePt t="205368" x="3667125" y="4673600"/>
          <p14:tracePt t="205406" x="3667125" y="4681538"/>
          <p14:tracePt t="205705" x="3667125" y="4689475"/>
          <p14:tracePt t="205758" x="3667125" y="4697413"/>
          <p14:tracePt t="205803" x="3667125" y="4705350"/>
          <p14:tracePt t="205810" x="3675063" y="4705350"/>
          <p14:tracePt t="205863" x="3675063" y="4713288"/>
          <p14:tracePt t="206043" x="3675063" y="4721225"/>
          <p14:tracePt t="206074" x="3675063" y="4729163"/>
          <p14:tracePt t="206103" x="3675063" y="4737100"/>
          <p14:tracePt t="206141" x="3675063" y="4745038"/>
          <p14:tracePt t="206163" x="3675063" y="4752975"/>
          <p14:tracePt t="206193" x="3675063" y="4760913"/>
          <p14:tracePt t="206208" x="3667125" y="4760913"/>
          <p14:tracePt t="206223" x="3667125" y="4768850"/>
          <p14:tracePt t="206246" x="3667125" y="4776788"/>
          <p14:tracePt t="206253" x="3667125" y="4784725"/>
          <p14:tracePt t="206260" x="3659188" y="4784725"/>
          <p14:tracePt t="206268" x="3659188" y="4792663"/>
          <p14:tracePt t="206282" x="3651250" y="4792663"/>
          <p14:tracePt t="206291" x="3651250" y="4800600"/>
          <p14:tracePt t="206298" x="3643313" y="4800600"/>
          <p14:tracePt t="206313" x="3643313" y="4808538"/>
          <p14:tracePt t="206328" x="3643313" y="4816475"/>
          <p14:tracePt t="206351" x="3635375" y="4816475"/>
          <p14:tracePt t="206381" x="3635375" y="4824413"/>
          <p14:tracePt t="208812" x="3595688" y="4824413"/>
          <p14:tracePt t="208814" x="3532188" y="4816475"/>
          <p14:tracePt t="208815" x="3524250" y="4816475"/>
          <p14:tracePt t="208893" x="3516313" y="4816475"/>
          <p14:tracePt t="209103" x="3508375" y="4816475"/>
          <p14:tracePt t="209114" x="3500438" y="4816475"/>
          <p14:tracePt t="209118" x="3492500" y="4816475"/>
          <p14:tracePt t="209126" x="3467100" y="4816475"/>
          <p14:tracePt t="209133" x="3443288" y="4816475"/>
          <p14:tracePt t="209141" x="3419475" y="4816475"/>
          <p14:tracePt t="209148" x="3395663" y="4816475"/>
          <p14:tracePt t="209157" x="3363913" y="4816475"/>
          <p14:tracePt t="209165" x="3332163" y="4816475"/>
          <p14:tracePt t="209171" x="3300413" y="4816475"/>
          <p14:tracePt t="209178" x="3276600" y="4816475"/>
          <p14:tracePt t="209186" x="3244850" y="4816475"/>
          <p14:tracePt t="209193" x="3228975" y="4816475"/>
          <p14:tracePt t="209202" x="3213100" y="4816475"/>
          <p14:tracePt t="209208" x="3197225" y="4816475"/>
          <p14:tracePt t="209215" x="3173413" y="4816475"/>
          <p14:tracePt t="209223" x="3157538" y="4816475"/>
          <p14:tracePt t="209231" x="3141663" y="4816475"/>
          <p14:tracePt t="209239" x="3125788" y="4816475"/>
          <p14:tracePt t="209245" x="3117850" y="4816475"/>
          <p14:tracePt t="209254" x="3109913" y="4816475"/>
          <p14:tracePt t="209260" x="3100388" y="4816475"/>
          <p14:tracePt t="209275" x="3084513" y="4816475"/>
          <p14:tracePt t="209283" x="3076575" y="4816475"/>
          <p14:tracePt t="209291" x="3068638" y="4816475"/>
          <p14:tracePt t="209298" x="3060700" y="4816475"/>
          <p14:tracePt t="209305" x="3052763" y="4824413"/>
          <p14:tracePt t="209313" x="3036888" y="4824413"/>
          <p14:tracePt t="209321" x="3028950" y="4832350"/>
          <p14:tracePt t="209328" x="3005138" y="4832350"/>
          <p14:tracePt t="209336" x="2981325" y="4840288"/>
          <p14:tracePt t="209343" x="2957513" y="4848225"/>
          <p14:tracePt t="209350" x="2941638" y="4856163"/>
          <p14:tracePt t="209358" x="2933700" y="4856163"/>
          <p14:tracePt t="209366" x="2917825" y="4856163"/>
          <p14:tracePt t="209373" x="2901950" y="4864100"/>
          <p14:tracePt t="209381" x="2878138" y="4872038"/>
          <p14:tracePt t="209388" x="2870200" y="4872038"/>
          <p14:tracePt t="209395" x="2854325" y="4879975"/>
          <p14:tracePt t="209403" x="2846388" y="4879975"/>
          <p14:tracePt t="209410" x="2838450" y="4879975"/>
          <p14:tracePt t="209418" x="2822575" y="4879975"/>
          <p14:tracePt t="209425" x="2806700" y="4887913"/>
          <p14:tracePt t="209433" x="2790825" y="4887913"/>
          <p14:tracePt t="209440" x="2774950" y="4887913"/>
          <p14:tracePt t="209448" x="2767013" y="4887913"/>
          <p14:tracePt t="209455" x="2759075" y="4895850"/>
          <p14:tracePt t="209462" x="2751138" y="4895850"/>
          <p14:tracePt t="209471" x="2725738" y="4895850"/>
          <p14:tracePt t="209478" x="2686050" y="4903788"/>
          <p14:tracePt t="209486" x="2678113" y="4903788"/>
          <p14:tracePt t="209493" x="2670175" y="4903788"/>
          <p14:tracePt t="209508" x="2662238" y="4911725"/>
          <p14:tracePt t="210040" x="2662238" y="4895850"/>
          <p14:tracePt t="210048" x="2662238" y="4879975"/>
          <p14:tracePt t="210057" x="2662238" y="4872038"/>
          <p14:tracePt t="210063" x="2654300" y="4864100"/>
          <p14:tracePt t="210072" x="2646363" y="4840288"/>
          <p14:tracePt t="210078" x="2638425" y="4816475"/>
          <p14:tracePt t="210087" x="2638425" y="4792663"/>
          <p14:tracePt t="210094" x="2638425" y="4768850"/>
          <p14:tracePt t="210103" x="2638425" y="4752975"/>
          <p14:tracePt t="210108" x="2638425" y="4737100"/>
          <p14:tracePt t="210117" x="2638425" y="4713288"/>
          <p14:tracePt t="210123" x="2638425" y="4689475"/>
          <p14:tracePt t="210131" x="2638425" y="4657725"/>
          <p14:tracePt t="210139" x="2638425" y="4633913"/>
          <p14:tracePt t="210146" x="2638425" y="4616450"/>
          <p14:tracePt t="210154" x="2638425" y="4600575"/>
          <p14:tracePt t="210160" x="2638425" y="4584700"/>
          <p14:tracePt t="210168" x="2638425" y="4560888"/>
          <p14:tracePt t="210175" x="2638425" y="4545013"/>
          <p14:tracePt t="210183" x="2638425" y="4529138"/>
          <p14:tracePt t="210190" x="2638425" y="4521200"/>
          <p14:tracePt t="210198" x="2638425" y="4513263"/>
          <p14:tracePt t="210205" x="2646363" y="4505325"/>
          <p14:tracePt t="210213" x="2646363" y="4497388"/>
          <p14:tracePt t="210228" x="2646363" y="4489450"/>
          <p14:tracePt t="210235" x="2646363" y="4481513"/>
          <p14:tracePt t="210243" x="2654300" y="4481513"/>
          <p14:tracePt t="210258" x="2654300" y="4473575"/>
          <p14:tracePt t="210273" x="2662238" y="4465638"/>
          <p14:tracePt t="210287" x="2670175" y="4457700"/>
          <p14:tracePt t="210296" x="2670175" y="4449763"/>
          <p14:tracePt t="210303" x="2670175" y="4441825"/>
          <p14:tracePt t="210312" x="2678113" y="4433888"/>
          <p14:tracePt t="210318" x="2686050" y="4425950"/>
          <p14:tracePt t="210327" x="2693988" y="4410075"/>
          <p14:tracePt t="210333" x="2701925" y="4402138"/>
          <p14:tracePt t="210340" x="2709863" y="4394200"/>
          <p14:tracePt t="210348" x="2717800" y="4394200"/>
          <p14:tracePt t="210355" x="2717800" y="4386263"/>
          <p14:tracePt t="210363" x="2725738" y="4378325"/>
          <p14:tracePt t="210378" x="2725738" y="4370388"/>
          <p14:tracePt t="210535" x="2733675" y="4370388"/>
          <p14:tracePt t="210551" x="2751138" y="4378325"/>
          <p14:tracePt t="210558" x="2759075" y="4386263"/>
          <p14:tracePt t="210565" x="2767013" y="4394200"/>
          <p14:tracePt t="210573" x="2782888" y="4394200"/>
          <p14:tracePt t="210581" x="2806700" y="4410075"/>
          <p14:tracePt t="210588" x="2822575" y="4418013"/>
          <p14:tracePt t="210595" x="2838450" y="4418013"/>
          <p14:tracePt t="210603" x="2862263" y="4425950"/>
          <p14:tracePt t="210611" x="2870200" y="4425950"/>
          <p14:tracePt t="210618" x="2886075" y="4425950"/>
          <p14:tracePt t="210625" x="2894013" y="4433888"/>
          <p14:tracePt t="210633" x="2901950" y="4433888"/>
          <p14:tracePt t="210640" x="2909888" y="4433888"/>
          <p14:tracePt t="210648" x="2917825" y="4433888"/>
          <p14:tracePt t="210663" x="2925763" y="4433888"/>
          <p14:tracePt t="210671" x="2933700" y="4433888"/>
          <p14:tracePt t="210678" x="2941638" y="4433888"/>
          <p14:tracePt t="210694" x="2949575" y="4425950"/>
          <p14:tracePt t="210701" x="2949575" y="4418013"/>
          <p14:tracePt t="210708" x="2957513" y="4418013"/>
          <p14:tracePt t="210716" x="2965450" y="4410075"/>
          <p14:tracePt t="210723" x="2965450" y="4402138"/>
          <p14:tracePt t="210733" x="2973388" y="4402138"/>
          <p14:tracePt t="210738" x="2973388" y="4394200"/>
          <p14:tracePt t="211608" x="2973388" y="4402138"/>
          <p14:tracePt t="211616" x="2965450" y="4410075"/>
          <p14:tracePt t="211625" x="2965450" y="4418013"/>
          <p14:tracePt t="211632" x="2957513" y="4433888"/>
          <p14:tracePt t="211645" x="2949575" y="4449763"/>
          <p14:tracePt t="211653" x="2949575" y="4457700"/>
          <p14:tracePt t="211660" x="2949575" y="4465638"/>
          <p14:tracePt t="211668" x="2949575" y="4481513"/>
          <p14:tracePt t="211675" x="2941638" y="4481513"/>
          <p14:tracePt t="211684" x="2941638" y="4489450"/>
          <p14:tracePt t="211691" x="2941638" y="4497388"/>
          <p14:tracePt t="211705" x="2941638" y="4505325"/>
          <p14:tracePt t="211713" x="2941638" y="4513263"/>
          <p14:tracePt t="211728" x="2941638" y="4521200"/>
          <p14:tracePt t="211743" x="2941638" y="4529138"/>
          <p14:tracePt t="211803" x="2941638" y="4537075"/>
          <p14:tracePt t="211819" x="2941638" y="4545013"/>
          <p14:tracePt t="211953" x="2949575" y="4545013"/>
          <p14:tracePt t="211975" x="2957513" y="4545013"/>
          <p14:tracePt t="211983" x="2965450" y="4545013"/>
          <p14:tracePt t="212365" x="2965450" y="4552950"/>
          <p14:tracePt t="212381" x="2965450" y="4560888"/>
          <p14:tracePt t="212388" x="2957513" y="4568825"/>
          <p14:tracePt t="212395" x="2957513" y="4576763"/>
          <p14:tracePt t="212403" x="2949575" y="4576763"/>
          <p14:tracePt t="212410" x="2949575" y="4584700"/>
          <p14:tracePt t="212418" x="2949575" y="4600575"/>
          <p14:tracePt t="212425" x="2941638" y="4608513"/>
          <p14:tracePt t="212433" x="2933700" y="4616450"/>
          <p14:tracePt t="212441" x="2933700" y="4633913"/>
          <p14:tracePt t="212449" x="2925763" y="4641850"/>
          <p14:tracePt t="212455" x="2917825" y="4657725"/>
          <p14:tracePt t="212463" x="2909888" y="4673600"/>
          <p14:tracePt t="212470" x="2901950" y="4681538"/>
          <p14:tracePt t="212477" x="2894013" y="4697413"/>
          <p14:tracePt t="212493" x="2886075" y="4705350"/>
          <p14:tracePt t="212501" x="2878138" y="4713288"/>
          <p14:tracePt t="212508" x="2878138" y="4721225"/>
          <p14:tracePt t="212516" x="2870200" y="4721225"/>
          <p14:tracePt t="212531" x="2870200" y="4729163"/>
          <p14:tracePt t="212538" x="2862263" y="4729163"/>
          <p14:tracePt t="212553" x="2862263" y="4737100"/>
          <p14:tracePt t="212562" x="2854325" y="4745038"/>
          <p14:tracePt t="212576" x="2854325" y="4752975"/>
          <p14:tracePt t="212583" x="2846388" y="4752975"/>
          <p14:tracePt t="212599" x="2830513" y="4768850"/>
          <p14:tracePt t="212607" x="2822575" y="4784725"/>
          <p14:tracePt t="212613" x="2814638" y="4784725"/>
          <p14:tracePt t="212621" x="2814638" y="4792663"/>
          <p14:tracePt t="212628" x="2806700" y="4792663"/>
          <p14:tracePt t="212636" x="2806700" y="4800600"/>
          <p14:tracePt t="212645" x="2798763" y="4808538"/>
          <p14:tracePt t="212652" x="2790825" y="4808538"/>
          <p14:tracePt t="212658" x="2782888" y="4808538"/>
          <p14:tracePt t="212666" x="2782888" y="4816475"/>
          <p14:tracePt t="212675" x="2767013" y="4816475"/>
          <p14:tracePt t="212683" x="2759075" y="4824413"/>
          <p14:tracePt t="212690" x="2751138" y="4832350"/>
          <p14:tracePt t="212696" x="2741613" y="4832350"/>
          <p14:tracePt t="212703" x="2733675" y="4832350"/>
          <p14:tracePt t="212711" x="2725738" y="4840288"/>
          <p14:tracePt t="212830" x="2717800" y="4840288"/>
          <p14:tracePt t="212838" x="2717800" y="4848225"/>
          <p14:tracePt t="212852" x="2717800" y="4856163"/>
          <p14:tracePt t="212912" x="2709863" y="4856163"/>
          <p14:tracePt t="212951" x="2709863" y="4864100"/>
          <p14:tracePt t="212980" x="2701925" y="4864100"/>
          <p14:tracePt t="213903" x="2701925" y="4872038"/>
          <p14:tracePt t="213920" x="2693988" y="4872038"/>
          <p14:tracePt t="213925" x="2693988" y="4879975"/>
          <p14:tracePt t="213943" x="2693988" y="4887913"/>
          <p14:tracePt t="214713" x="2701925" y="4879975"/>
          <p14:tracePt t="214720" x="2717800" y="4872038"/>
          <p14:tracePt t="214729" x="2733675" y="4864100"/>
          <p14:tracePt t="214736" x="2759075" y="4856163"/>
          <p14:tracePt t="214744" x="2798763" y="4840288"/>
          <p14:tracePt t="214752" x="2838450" y="4824413"/>
          <p14:tracePt t="214759" x="2894013" y="4808538"/>
          <p14:tracePt t="214766" x="2949575" y="4784725"/>
          <p14:tracePt t="214773" x="3028950" y="4752975"/>
          <p14:tracePt t="214783" x="3117850" y="4721225"/>
          <p14:tracePt t="214788" x="3213100" y="4697413"/>
          <p14:tracePt t="214795" x="3340100" y="4657725"/>
          <p14:tracePt t="214802" x="3467100" y="4624388"/>
          <p14:tracePt t="214812" x="3603625" y="4584700"/>
          <p14:tracePt t="214818" x="3770313" y="4552950"/>
          <p14:tracePt t="214826" x="3898900" y="4513263"/>
          <p14:tracePt t="214835" x="4017963" y="4473575"/>
          <p14:tracePt t="214840" x="4129088" y="4433888"/>
          <p14:tracePt t="214850" x="4225925" y="4410075"/>
          <p14:tracePt t="214857" x="4352925" y="4370388"/>
          <p14:tracePt t="214864" x="4479925" y="4330700"/>
          <p14:tracePt t="214870" x="4656138" y="4281488"/>
          <p14:tracePt t="214879" x="4830763" y="4241800"/>
          <p14:tracePt t="214901" x="5476875" y="4059238"/>
          <p14:tracePt t="214909" x="5667375" y="4011613"/>
          <p14:tracePt t="214917" x="5851525" y="3987800"/>
          <p14:tracePt t="214924" x="5994400" y="3971925"/>
          <p14:tracePt t="214933" x="6138863" y="3963988"/>
          <p14:tracePt t="214938" x="6249988" y="3963988"/>
          <p14:tracePt t="214948" x="6369050" y="3963988"/>
          <p14:tracePt t="214953" x="6473825" y="3938588"/>
          <p14:tracePt t="214961" x="6577013" y="3930650"/>
          <p14:tracePt t="214968" x="6632575" y="3922713"/>
          <p14:tracePt t="214977" x="6696075" y="3914775"/>
          <p14:tracePt t="214984" x="6777038" y="3906838"/>
          <p14:tracePt t="214992" x="6832600" y="3898900"/>
          <p14:tracePt t="214998" x="6888163" y="3883025"/>
          <p14:tracePt t="215007" x="6951663" y="3867150"/>
          <p14:tracePt t="215015" x="6983413" y="3859213"/>
          <p14:tracePt t="215020" x="7046913" y="3835400"/>
          <p14:tracePt t="215028" x="7086600" y="3811588"/>
          <p14:tracePt t="215035" x="7135813" y="3787775"/>
          <p14:tracePt t="215044" x="7207250" y="3763963"/>
          <p14:tracePt t="215051" x="7254875" y="3740150"/>
          <p14:tracePt t="215058" x="7310438" y="3708400"/>
          <p14:tracePt t="215066" x="7358063" y="3692525"/>
          <p14:tracePt t="215072" x="7381875" y="3676650"/>
          <p14:tracePt t="215081" x="7437438" y="3652838"/>
          <p14:tracePt t="215088" x="7477125" y="3629025"/>
          <p14:tracePt t="215096" x="7502525" y="3613150"/>
          <p14:tracePt t="215103" x="7534275" y="3595688"/>
          <p14:tracePt t="215110" x="7566025" y="3579813"/>
          <p14:tracePt t="215117" x="7589838" y="3563938"/>
          <p14:tracePt t="215125" x="7621588" y="3548063"/>
          <p14:tracePt t="215133" x="7645400" y="3524250"/>
          <p14:tracePt t="215140" x="7669213" y="3508375"/>
          <p14:tracePt t="215148" x="7693025" y="3468688"/>
          <p14:tracePt t="215157" x="7700963" y="3444875"/>
          <p14:tracePt t="215169" x="7708900" y="3421063"/>
          <p14:tracePt t="215172" x="7708900" y="3405188"/>
          <p14:tracePt t="215178" x="7708900" y="3389313"/>
          <p14:tracePt t="215185" x="7708900" y="3373438"/>
          <p14:tracePt t="215193" x="7708900" y="3365500"/>
          <p14:tracePt t="215200" x="7708900" y="3349625"/>
          <p14:tracePt t="215210" x="7700963" y="3325813"/>
          <p14:tracePt t="215216" x="7700963" y="3317875"/>
          <p14:tracePt t="215223" x="7693025" y="3309938"/>
          <p14:tracePt t="215231" x="7685088" y="3294063"/>
          <p14:tracePt t="215237" x="7685088" y="3286125"/>
          <p14:tracePt t="215246" x="7677150" y="3278188"/>
          <p14:tracePt t="215253" x="7669213" y="3270250"/>
          <p14:tracePt t="215260" x="7653338" y="3262313"/>
          <p14:tracePt t="215267" x="7645400" y="3252788"/>
          <p14:tracePt t="215275" x="7613650" y="3244850"/>
          <p14:tracePt t="215283" x="7581900" y="3236913"/>
          <p14:tracePt t="215290" x="7526338" y="3228975"/>
          <p14:tracePt t="215298" x="7469188" y="3213100"/>
          <p14:tracePt t="215305" x="7413625" y="3205163"/>
          <p14:tracePt t="215313" x="7366000" y="3197225"/>
          <p14:tracePt t="215321" x="7302500" y="3181350"/>
          <p14:tracePt t="215328" x="7239000" y="3173413"/>
          <p14:tracePt t="215336" x="7191375" y="3165475"/>
          <p14:tracePt t="215343" x="7159625" y="3165475"/>
          <p14:tracePt t="215350" x="7151688" y="3165475"/>
          <p14:tracePt t="215358" x="7135813" y="3165475"/>
          <p14:tracePt t="215366" x="7126288" y="3165475"/>
          <p14:tracePt t="215373" x="7118350" y="3165475"/>
          <p14:tracePt t="215455" x="7118350" y="3173413"/>
          <p14:tracePt t="215470" x="7118350" y="3181350"/>
          <p14:tracePt t="215485" x="7118350" y="3189288"/>
          <p14:tracePt t="215500" x="7118350" y="3197225"/>
          <p14:tracePt t="215508" x="7118350" y="3205163"/>
          <p14:tracePt t="215523" x="7118350" y="3213100"/>
          <p14:tracePt t="215531" x="7126288" y="3221038"/>
          <p14:tracePt t="215546" x="7126288" y="3236913"/>
          <p14:tracePt t="215553" x="7135813" y="3244850"/>
          <p14:tracePt t="215561" x="7135813" y="3252788"/>
          <p14:tracePt t="215568" x="7143750" y="3252788"/>
          <p14:tracePt t="215575" x="7143750" y="3262313"/>
          <p14:tracePt t="215591" x="7151688" y="3270250"/>
          <p14:tracePt t="215599" x="7151688" y="3278188"/>
          <p14:tracePt t="215605" x="7151688" y="3286125"/>
          <p14:tracePt t="215613" x="7159625" y="3294063"/>
          <p14:tracePt t="215620" x="7167563" y="3302000"/>
          <p14:tracePt t="215628" x="7175500" y="3309938"/>
          <p14:tracePt t="215643" x="7183438" y="3317875"/>
          <p14:tracePt t="215650" x="7191375" y="3325813"/>
          <p14:tracePt t="215658" x="7199313" y="3333750"/>
          <p14:tracePt t="215674" x="7207250" y="3341688"/>
          <p14:tracePt t="215680" x="7215188" y="3349625"/>
          <p14:tracePt t="215687" x="7223125" y="3349625"/>
          <p14:tracePt t="215740" x="7231063" y="3349625"/>
          <p14:tracePt t="215755" x="7246938" y="3341688"/>
          <p14:tracePt t="215764" x="7246938" y="3325813"/>
          <p14:tracePt t="215771" x="7254875" y="3309938"/>
          <p14:tracePt t="215777" x="7262813" y="3294063"/>
          <p14:tracePt t="215785" x="7262813" y="3278188"/>
          <p14:tracePt t="215793" x="7270750" y="3262313"/>
          <p14:tracePt t="215800" x="7270750" y="3244850"/>
          <p14:tracePt t="215807" x="7270750" y="3228975"/>
          <p14:tracePt t="215816" x="7270750" y="3221038"/>
          <p14:tracePt t="215823" x="7270750" y="3213100"/>
          <p14:tracePt t="215830" x="7270750" y="3197225"/>
          <p14:tracePt t="215838" x="7270750" y="3189288"/>
          <p14:tracePt t="215848" x="7270750" y="3173413"/>
          <p14:tracePt t="215861" x="7270750" y="3157538"/>
          <p14:tracePt t="215875" x="7270750" y="3149600"/>
          <p14:tracePt t="215883" x="7270750" y="3141663"/>
          <p14:tracePt t="215891" x="7270750" y="3133725"/>
          <p14:tracePt t="215916" x="7270750" y="3125788"/>
          <p14:tracePt t="215921" x="7270750" y="3109913"/>
          <p14:tracePt t="215935" x="7270750" y="3101975"/>
          <p14:tracePt t="215943" x="7270750" y="3094038"/>
          <p14:tracePt t="215950" x="7270750" y="3086100"/>
          <p14:tracePt t="215958" x="7270750" y="3078163"/>
          <p14:tracePt t="215966" x="7270750" y="3070225"/>
          <p14:tracePt t="215973" x="7270750" y="3062288"/>
          <p14:tracePt t="215980" x="7278688" y="3062288"/>
          <p14:tracePt t="215987" x="7278688" y="3054350"/>
          <p14:tracePt t="215999" x="7278688" y="3046413"/>
          <p14:tracePt t="216010" x="7278688" y="3038475"/>
          <p14:tracePt t="216018" x="7278688" y="3030538"/>
          <p14:tracePt t="216033" x="7278688" y="3022600"/>
          <p14:tracePt t="216055" x="7278688" y="3014663"/>
          <p14:tracePt t="216138" x="7286625" y="3014663"/>
          <p14:tracePt t="216147" x="7286625" y="3038475"/>
          <p14:tracePt t="216153" x="7294563" y="3046413"/>
          <p14:tracePt t="216161" x="7294563" y="3054350"/>
          <p14:tracePt t="216168" x="7294563" y="3078163"/>
          <p14:tracePt t="216175" x="7294563" y="3094038"/>
          <p14:tracePt t="216183" x="7294563" y="3117850"/>
          <p14:tracePt t="216190" x="7302500" y="3141663"/>
          <p14:tracePt t="216199" x="7302500" y="3157538"/>
          <p14:tracePt t="216206" x="7302500" y="3173413"/>
          <p14:tracePt t="216213" x="7302500" y="3189288"/>
          <p14:tracePt t="216222" x="7302500" y="3213100"/>
          <p14:tracePt t="216227" x="7310438" y="3221038"/>
          <p14:tracePt t="216235" x="7310438" y="3236913"/>
          <p14:tracePt t="216243" x="7310438" y="3252788"/>
          <p14:tracePt t="216250" x="7310438" y="3262313"/>
          <p14:tracePt t="216258" x="7310438" y="3270250"/>
          <p14:tracePt t="216356" x="7310438" y="3262313"/>
          <p14:tracePt t="216363" x="7310438" y="3252788"/>
          <p14:tracePt t="216371" x="7310438" y="3236913"/>
          <p14:tracePt t="216378" x="7310438" y="3221038"/>
          <p14:tracePt t="216385" x="7310438" y="3197225"/>
          <p14:tracePt t="216393" x="7310438" y="3181350"/>
          <p14:tracePt t="216400" x="7310438" y="3165475"/>
          <p14:tracePt t="216408" x="7310438" y="3157538"/>
          <p14:tracePt t="216416" x="7302500" y="3141663"/>
          <p14:tracePt t="216423" x="7302500" y="3117850"/>
          <p14:tracePt t="216431" x="7302500" y="3109913"/>
          <p14:tracePt t="216437" x="7302500" y="3101975"/>
          <p14:tracePt t="216446" x="7302500" y="3086100"/>
          <p14:tracePt t="216452" x="7302500" y="3078163"/>
          <p14:tracePt t="216461" x="7302500" y="3070225"/>
          <p14:tracePt t="216468" x="7302500" y="3062288"/>
          <p14:tracePt t="216483" x="7302500" y="3054350"/>
          <p14:tracePt t="216640" x="7302500" y="3062288"/>
          <p14:tracePt t="216649" x="7302500" y="3078163"/>
          <p14:tracePt t="216655" x="7302500" y="3094038"/>
          <p14:tracePt t="216663" x="7302500" y="3117850"/>
          <p14:tracePt t="216670" x="7302500" y="3133725"/>
          <p14:tracePt t="216678" x="7302500" y="3165475"/>
          <p14:tracePt t="216685" x="7302500" y="3189288"/>
          <p14:tracePt t="216693" x="7302500" y="3221038"/>
          <p14:tracePt t="216702" x="7302500" y="3244850"/>
          <p14:tracePt t="216708" x="7302500" y="3270250"/>
          <p14:tracePt t="216716" x="7294563" y="3294063"/>
          <p14:tracePt t="216723" x="7294563" y="3302000"/>
          <p14:tracePt t="216731" x="7286625" y="3325813"/>
          <p14:tracePt t="216738" x="7286625" y="3341688"/>
          <p14:tracePt t="216746" x="7278688" y="3357563"/>
          <p14:tracePt t="216753" x="7278688" y="3373438"/>
          <p14:tracePt t="216761" x="7278688" y="3389313"/>
          <p14:tracePt t="216768" x="7278688" y="3397250"/>
          <p14:tracePt t="216775" x="7278688" y="3405188"/>
          <p14:tracePt t="216955" x="7278688" y="3413125"/>
          <p14:tracePt t="217000" x="7278688" y="3421063"/>
          <p14:tracePt t="217068" x="7278688" y="3429000"/>
          <p14:tracePt t="217315" x="7278688" y="3421063"/>
          <p14:tracePt t="217324" x="7278688" y="3413125"/>
          <p14:tracePt t="217332" x="7278688" y="3405188"/>
          <p14:tracePt t="217338" x="7286625" y="3389313"/>
          <p14:tracePt t="217346" x="7294563" y="3373438"/>
          <p14:tracePt t="217354" x="7310438" y="3357563"/>
          <p14:tracePt t="217361" x="7310438" y="3341688"/>
          <p14:tracePt t="217367" x="7326313" y="3309938"/>
          <p14:tracePt t="217377" x="7342188" y="3278188"/>
          <p14:tracePt t="217383" x="7350125" y="3252788"/>
          <p14:tracePt t="217391" x="7358063" y="3228975"/>
          <p14:tracePt t="217400" x="7373938" y="3197225"/>
          <p14:tracePt t="217405" x="7381875" y="3181350"/>
          <p14:tracePt t="217416" x="7381875" y="3165475"/>
          <p14:tracePt t="217420" x="7397750" y="3149600"/>
          <p14:tracePt t="217428" x="7397750" y="3125788"/>
          <p14:tracePt t="217437" x="7405688" y="3109913"/>
          <p14:tracePt t="217445" x="7405688" y="3101975"/>
          <p14:tracePt t="217451" x="7405688" y="3094038"/>
          <p14:tracePt t="217458" x="7405688" y="3078163"/>
          <p14:tracePt t="217474" x="7405688" y="3070225"/>
          <p14:tracePt t="217482" x="7405688" y="3062288"/>
          <p14:tracePt t="217490" x="7405688" y="3054350"/>
          <p14:tracePt t="217504" x="7405688" y="3046413"/>
          <p14:tracePt t="217533" x="7405688" y="3038475"/>
          <p14:tracePt t="217578" x="7405688" y="3030538"/>
          <p14:tracePt t="218598" x="7405688" y="3022600"/>
          <p14:tracePt t="218614" x="7397750" y="3022600"/>
          <p14:tracePt t="218650" x="7389813" y="3022600"/>
          <p14:tracePt t="218665" x="7381875" y="3022600"/>
          <p14:tracePt t="221263" x="7366000" y="3022600"/>
          <p14:tracePt t="221265" x="7358063" y="3030538"/>
          <p14:tracePt t="221351" x="7350125" y="3038475"/>
          <p14:tracePt t="221546" x="7342188" y="3046413"/>
          <p14:tracePt t="221553" x="7334250" y="3046413"/>
          <p14:tracePt t="221562" x="7334250" y="3054350"/>
          <p14:tracePt t="221568" x="7326313" y="3062288"/>
          <p14:tracePt t="221583" x="7318375" y="3070225"/>
          <p14:tracePt t="221591" x="7318375" y="3078163"/>
          <p14:tracePt t="221598" x="7310438" y="3086100"/>
          <p14:tracePt t="221605" x="7302500" y="3086100"/>
          <p14:tracePt t="221620" x="7294563" y="3094038"/>
          <p14:tracePt t="221650" x="7286625" y="3094038"/>
          <p14:tracePt t="221659" x="7286625" y="3101975"/>
          <p14:tracePt t="221703" x="7278688" y="3101975"/>
          <p14:tracePt t="222573" x="7278688" y="3109913"/>
          <p14:tracePt t="222580" x="7270750" y="3117850"/>
          <p14:tracePt t="222588" x="7262813" y="3133725"/>
          <p14:tracePt t="222595" x="7254875" y="3133725"/>
          <p14:tracePt t="222603" x="7246938" y="3141663"/>
          <p14:tracePt t="222611" x="7239000" y="3157538"/>
          <p14:tracePt t="222618" x="7223125" y="3165475"/>
          <p14:tracePt t="222627" x="7215188" y="3181350"/>
          <p14:tracePt t="222633" x="7199313" y="3197225"/>
          <p14:tracePt t="222641" x="7175500" y="3213100"/>
          <p14:tracePt t="222648" x="7167563" y="3228975"/>
          <p14:tracePt t="222656" x="7151688" y="3236913"/>
          <p14:tracePt t="222663" x="7135813" y="3262313"/>
          <p14:tracePt t="222671" x="7126288" y="3278188"/>
          <p14:tracePt t="222678" x="7102475" y="3294063"/>
          <p14:tracePt t="222685" x="7086600" y="3309938"/>
          <p14:tracePt t="222694" x="7070725" y="3333750"/>
          <p14:tracePt t="222700" x="7054850" y="3349625"/>
          <p14:tracePt t="222708" x="7046913" y="3357563"/>
          <p14:tracePt t="222717" x="7031038" y="3373438"/>
          <p14:tracePt t="222723" x="7023100" y="3381375"/>
          <p14:tracePt t="222730" x="7015163" y="3397250"/>
          <p14:tracePt t="222738" x="7007225" y="3413125"/>
          <p14:tracePt t="222745" x="6991350" y="3421063"/>
          <p14:tracePt t="222754" x="6983413" y="3436938"/>
          <p14:tracePt t="222761" x="6975475" y="3460750"/>
          <p14:tracePt t="222769" x="6967538" y="3468688"/>
          <p14:tracePt t="222776" x="6959600" y="3484563"/>
          <p14:tracePt t="222784" x="6951663" y="3500438"/>
          <p14:tracePt t="222793" x="6943725" y="3516313"/>
          <p14:tracePt t="222798" x="6935788" y="3532188"/>
          <p14:tracePt t="222807" x="6927850" y="3540125"/>
          <p14:tracePt t="222813" x="6927850" y="3571875"/>
          <p14:tracePt t="222822" x="6919913" y="3587750"/>
          <p14:tracePt t="222829" x="6911975" y="3605213"/>
          <p14:tracePt t="222837" x="6904038" y="3621088"/>
          <p14:tracePt t="222844" x="6896100" y="3636963"/>
          <p14:tracePt t="222850" x="6880225" y="3660775"/>
          <p14:tracePt t="222860" x="6872288" y="3676650"/>
          <p14:tracePt t="222866" x="6848475" y="3708400"/>
          <p14:tracePt t="222875" x="6840538" y="3724275"/>
          <p14:tracePt t="222881" x="6816725" y="3756025"/>
          <p14:tracePt t="222894" x="6800850" y="3771900"/>
          <p14:tracePt t="222897" x="6777038" y="3795713"/>
          <p14:tracePt t="222906" x="6743700" y="3827463"/>
          <p14:tracePt t="222912" x="6672263" y="3906838"/>
          <p14:tracePt t="222920" x="6632575" y="3938588"/>
          <p14:tracePt t="222926" x="6569075" y="4003675"/>
          <p14:tracePt t="222934" x="6505575" y="4051300"/>
          <p14:tracePt t="222942" x="6442075" y="4090988"/>
          <p14:tracePt t="222950" x="6361113" y="4146550"/>
          <p14:tracePt t="222958" x="6273800" y="4202113"/>
          <p14:tracePt t="222963" x="6186488" y="4265613"/>
          <p14:tracePt t="222971" x="6115050" y="4306888"/>
          <p14:tracePt t="222978" x="6018213" y="4362450"/>
          <p14:tracePt t="222986" x="5915025" y="4418013"/>
          <p14:tracePt t="222994" x="5803900" y="4489450"/>
          <p14:tracePt t="223002" x="5676900" y="4560888"/>
          <p14:tracePt t="223008" x="5572125" y="4616450"/>
          <p14:tracePt t="223018" x="5468938" y="4689475"/>
          <p14:tracePt t="223023" x="5397500" y="4729163"/>
          <p14:tracePt t="223030" x="5318125" y="4768850"/>
          <p14:tracePt t="223039" x="5245100" y="4816475"/>
          <p14:tracePt t="223046" x="5173663" y="4848225"/>
          <p14:tracePt t="223053" x="5126038" y="4864100"/>
          <p14:tracePt t="223060" x="5086350" y="4872038"/>
          <p14:tracePt t="223068" x="5062538" y="4879975"/>
          <p14:tracePt t="223076" x="5022850" y="4879975"/>
          <p14:tracePt t="223083" x="5006975" y="4879975"/>
          <p14:tracePt t="223091" x="4975225" y="4879975"/>
          <p14:tracePt t="223098" x="4926013" y="4887913"/>
          <p14:tracePt t="223105" x="4894263" y="4887913"/>
          <p14:tracePt t="223113" x="4862513" y="4887913"/>
          <p14:tracePt t="223120" x="4830763" y="4887913"/>
          <p14:tracePt t="223128" x="4791075" y="4887913"/>
          <p14:tracePt t="223135" x="4743450" y="4887913"/>
          <p14:tracePt t="223143" x="4687888" y="4887913"/>
          <p14:tracePt t="223150" x="4632325" y="4887913"/>
          <p14:tracePt t="223158" x="4584700" y="4887913"/>
          <p14:tracePt t="223166" x="4503738" y="4887913"/>
          <p14:tracePt t="223174" x="4464050" y="4887913"/>
          <p14:tracePt t="223181" x="4400550" y="4887913"/>
          <p14:tracePt t="223188" x="4337050" y="4887913"/>
          <p14:tracePt t="223196" x="4273550" y="4887913"/>
          <p14:tracePt t="223205" x="4210050" y="4887913"/>
          <p14:tracePt t="223210" x="4152900" y="4887913"/>
          <p14:tracePt t="223218" x="4113213" y="4887913"/>
          <p14:tracePt t="223226" x="4041775" y="4887913"/>
          <p14:tracePt t="223233" x="4002088" y="4887913"/>
          <p14:tracePt t="223241" x="3938588" y="4879975"/>
          <p14:tracePt t="223248" x="3890963" y="4872038"/>
          <p14:tracePt t="223256" x="3833813" y="4864100"/>
          <p14:tracePt t="223263" x="3786188" y="4864100"/>
          <p14:tracePt t="223271" x="3754438" y="4856163"/>
          <p14:tracePt t="223278" x="3714750" y="4840288"/>
          <p14:tracePt t="223285" x="3667125" y="4840288"/>
          <p14:tracePt t="223293" x="3651250" y="4832350"/>
          <p14:tracePt t="223301" x="3619500" y="4832350"/>
          <p14:tracePt t="223308" x="3595688" y="4832350"/>
          <p14:tracePt t="223316" x="3571875" y="4824413"/>
          <p14:tracePt t="223324" x="3556000" y="4824413"/>
          <p14:tracePt t="223331" x="3532188" y="4816475"/>
          <p14:tracePt t="223338" x="3516313" y="4808538"/>
          <p14:tracePt t="223346" x="3492500" y="4808538"/>
          <p14:tracePt t="223354" x="3484563" y="4808538"/>
          <p14:tracePt t="223360" x="3467100" y="4808538"/>
          <p14:tracePt t="223368" x="3459163" y="4808538"/>
          <p14:tracePt t="223376" x="3443288" y="4808538"/>
          <p14:tracePt t="223385" x="3435350" y="4808538"/>
          <p14:tracePt t="223393" x="3427413" y="4808538"/>
          <p14:tracePt t="223398" x="3411538" y="4808538"/>
          <p14:tracePt t="223413" x="3403600" y="4808538"/>
          <p14:tracePt t="223427" x="3395663" y="4808538"/>
          <p14:tracePt t="223436" x="3387725" y="4808538"/>
          <p14:tracePt t="223517" x="3379788" y="4808538"/>
          <p14:tracePt t="223527" x="3379788" y="4800600"/>
          <p14:tracePt t="223533" x="3379788" y="4792663"/>
          <p14:tracePt t="223556" x="3379788" y="4784725"/>
          <p14:tracePt t="223572" x="3379788" y="4776788"/>
          <p14:tracePt t="223593" x="3379788" y="4768850"/>
          <p14:tracePt t="223608" x="3379788" y="4760913"/>
          <p14:tracePt t="223676" x="3379788" y="4752975"/>
          <p14:tracePt t="223976" x="3371850" y="4752975"/>
          <p14:tracePt t="223984" x="3363913" y="4752975"/>
          <p14:tracePt t="223991" x="3355975" y="4752975"/>
          <p14:tracePt t="223998" x="3340100" y="4752975"/>
          <p14:tracePt t="224008" x="3324225" y="4752975"/>
          <p14:tracePt t="224017" x="3300413" y="4752975"/>
          <p14:tracePt t="224021" x="3292475" y="4752975"/>
          <p14:tracePt t="224028" x="3284538" y="4752975"/>
          <p14:tracePt t="224036" x="3276600" y="4752975"/>
          <p14:tracePt t="224044" x="3268663" y="4752975"/>
          <p14:tracePt t="224052" x="3260725" y="4752975"/>
          <p14:tracePt t="224988" x="3260725" y="4760913"/>
          <p14:tracePt t="225265" x="3260725" y="4768850"/>
          <p14:tracePt t="225296" x="3260725" y="4776788"/>
          <p14:tracePt t="225304" x="3268663" y="4776788"/>
          <p14:tracePt t="225327" x="3276600" y="4784725"/>
          <p14:tracePt t="225341" x="3284538" y="4784725"/>
          <p14:tracePt t="225358" x="3284538" y="4792663"/>
          <p14:tracePt t="225363" x="3292475" y="4792663"/>
          <p14:tracePt t="225370" x="3300413" y="4800600"/>
          <p14:tracePt t="225395" x="3308350" y="4800600"/>
          <p14:tracePt t="225401" x="3308350" y="4808538"/>
          <p14:tracePt t="225425" x="3316288" y="4808538"/>
          <p14:tracePt t="225431" x="3316288" y="4816475"/>
          <p14:tracePt t="225440" x="3324225" y="4816475"/>
          <p14:tracePt t="225454" x="3332163" y="4816475"/>
          <p14:tracePt t="225469" x="3332163" y="4824413"/>
          <p14:tracePt t="225476" x="3340100" y="4824413"/>
          <p14:tracePt t="225513" x="3340100" y="4832350"/>
          <p14:tracePt t="225565" x="3348038" y="4832350"/>
          <p14:tracePt t="225850" x="3355975" y="4832350"/>
          <p14:tracePt t="225903" x="3363913" y="4832350"/>
          <p14:tracePt t="225910" x="3371850" y="4832350"/>
          <p14:tracePt t="225919" x="3379788" y="4832350"/>
          <p14:tracePt t="225935" x="3387725" y="4832350"/>
          <p14:tracePt t="225941" x="3395663" y="4832350"/>
          <p14:tracePt t="225948" x="3395663" y="4840288"/>
          <p14:tracePt t="225956" x="3403600" y="4840288"/>
          <p14:tracePt t="225971" x="3411538" y="4840288"/>
          <p14:tracePt t="225985" x="3419475" y="4840288"/>
          <p14:tracePt t="225993" x="3427413" y="4840288"/>
          <p14:tracePt t="226008" x="3435350" y="4840288"/>
          <p14:tracePt t="226352" x="3443288" y="4840288"/>
          <p14:tracePt t="226368" x="3459163" y="4840288"/>
          <p14:tracePt t="226376" x="3467100" y="4848225"/>
          <p14:tracePt t="226383" x="3476625" y="4848225"/>
          <p14:tracePt t="226391" x="3500438" y="4856163"/>
          <p14:tracePt t="226398" x="3516313" y="4856163"/>
          <p14:tracePt t="226406" x="3524250" y="4856163"/>
          <p14:tracePt t="226413" x="3540125" y="4856163"/>
          <p14:tracePt t="226420" x="3556000" y="4864100"/>
          <p14:tracePt t="226427" x="3571875" y="4872038"/>
          <p14:tracePt t="226435" x="3587750" y="4872038"/>
          <p14:tracePt t="226443" x="3603625" y="4879975"/>
          <p14:tracePt t="226451" x="3619500" y="4879975"/>
          <p14:tracePt t="226458" x="3643313" y="4879975"/>
          <p14:tracePt t="226466" x="3659188" y="4887913"/>
          <p14:tracePt t="226473" x="3683000" y="4895850"/>
          <p14:tracePt t="226487" x="3690938" y="4895850"/>
          <p14:tracePt t="226495" x="3714750" y="4903788"/>
          <p14:tracePt t="226503" x="3722688" y="4903788"/>
          <p14:tracePt t="226510" x="3730625" y="4903788"/>
          <p14:tracePt t="226518" x="3738563" y="4903788"/>
          <p14:tracePt t="226526" x="3746500" y="4903788"/>
          <p14:tracePt t="226533" x="3762375" y="4911725"/>
          <p14:tracePt t="226541" x="3778250" y="4911725"/>
          <p14:tracePt t="226548" x="3794125" y="4919663"/>
          <p14:tracePt t="226555" x="3802063" y="4919663"/>
          <p14:tracePt t="226565" x="3825875" y="4919663"/>
          <p14:tracePt t="226575" x="3833813" y="4919663"/>
          <p14:tracePt t="226579" x="3851275" y="4919663"/>
          <p14:tracePt t="226586" x="3867150" y="4919663"/>
          <p14:tracePt t="226593" x="3875088" y="4919663"/>
          <p14:tracePt t="226601" x="3883025" y="4919663"/>
          <p14:tracePt t="226608" x="3898900" y="4919663"/>
          <p14:tracePt t="226624" x="3906838" y="4919663"/>
          <p14:tracePt t="226630" x="3922713" y="4911725"/>
          <p14:tracePt t="226639" x="3930650" y="4911725"/>
          <p14:tracePt t="226645" x="3938588" y="4903788"/>
          <p14:tracePt t="226653" x="3962400" y="4895850"/>
          <p14:tracePt t="226660" x="3978275" y="4887913"/>
          <p14:tracePt t="226668" x="4002088" y="4879975"/>
          <p14:tracePt t="226675" x="4017963" y="4872038"/>
          <p14:tracePt t="226683" x="4033838" y="4856163"/>
          <p14:tracePt t="226691" x="4065588" y="4848225"/>
          <p14:tracePt t="226698" x="4073525" y="4832350"/>
          <p14:tracePt t="226706" x="4081463" y="4824413"/>
          <p14:tracePt t="226714" x="4097338" y="4816475"/>
          <p14:tracePt t="226721" x="4097338" y="4808538"/>
          <p14:tracePt t="226728" x="4113213" y="4792663"/>
          <p14:tracePt t="226735" x="4113213" y="4784725"/>
          <p14:tracePt t="226743" x="4121150" y="4776788"/>
          <p14:tracePt t="226753" x="4121150" y="4752975"/>
          <p14:tracePt t="226758" x="4121150" y="4745038"/>
          <p14:tracePt t="226765" x="4121150" y="4729163"/>
          <p14:tracePt t="226773" x="4129088" y="4721225"/>
          <p14:tracePt t="226781" x="4129088" y="4713288"/>
          <p14:tracePt t="226795" x="4129088" y="4697413"/>
          <p14:tracePt t="226797" x="4129088" y="4681538"/>
          <p14:tracePt t="226804" x="4129088" y="4665663"/>
          <p14:tracePt t="226810" x="4129088" y="4649788"/>
          <p14:tracePt t="226818" x="4129088" y="4624388"/>
          <p14:tracePt t="226827" x="4129088" y="4608513"/>
          <p14:tracePt t="226833" x="4129088" y="4592638"/>
          <p14:tracePt t="226841" x="4129088" y="4568825"/>
          <p14:tracePt t="226848" x="4129088" y="4545013"/>
          <p14:tracePt t="226856" x="4129088" y="4521200"/>
          <p14:tracePt t="226864" x="4129088" y="4513263"/>
          <p14:tracePt t="226870" x="4121150" y="4473575"/>
          <p14:tracePt t="226878" x="4121150" y="4457700"/>
          <p14:tracePt t="226886" x="4121150" y="4433888"/>
          <p14:tracePt t="226893" x="4113213" y="4418013"/>
          <p14:tracePt t="226901" x="4105275" y="4402138"/>
          <p14:tracePt t="226908" x="4097338" y="4386263"/>
          <p14:tracePt t="226915" x="4097338" y="4378325"/>
          <p14:tracePt t="226924" x="4089400" y="4362450"/>
          <p14:tracePt t="226940" x="4081463" y="4354513"/>
          <p14:tracePt t="226945" x="4073525" y="4338638"/>
          <p14:tracePt t="226954" x="4065588" y="4338638"/>
          <p14:tracePt t="226960" x="4057650" y="4338638"/>
          <p14:tracePt t="226968" x="4057650" y="4330700"/>
          <p14:tracePt t="226975" x="4049713" y="4330700"/>
          <p14:tracePt t="226983" x="4049713" y="4322763"/>
          <p14:tracePt t="226990" x="4041775" y="4322763"/>
          <p14:tracePt t="226998" x="4033838" y="4322763"/>
          <p14:tracePt t="227006" x="4025900" y="4322763"/>
          <p14:tracePt t="227013" x="4017963" y="4322763"/>
          <p14:tracePt t="227021" x="4010025" y="4322763"/>
          <p14:tracePt t="227027" x="4002088" y="4322763"/>
          <p14:tracePt t="227035" x="3986213" y="4322763"/>
          <p14:tracePt t="227043" x="3962400" y="4322763"/>
          <p14:tracePt t="227050" x="3946525" y="4322763"/>
          <p14:tracePt t="227058" x="3930650" y="4322763"/>
          <p14:tracePt t="227065" x="3922713" y="4322763"/>
          <p14:tracePt t="227074" x="3906838" y="4322763"/>
          <p14:tracePt t="227089" x="3898900" y="4322763"/>
          <p14:tracePt t="227098" x="3890963" y="4322763"/>
          <p14:tracePt t="227106" x="3883025" y="4330700"/>
          <p14:tracePt t="227118" x="3875088" y="4330700"/>
          <p14:tracePt t="227125" x="3875088" y="4346575"/>
          <p14:tracePt t="227133" x="3867150" y="4346575"/>
          <p14:tracePt t="227148" x="3851275" y="4354513"/>
          <p14:tracePt t="227156" x="3843338" y="4362450"/>
          <p14:tracePt t="227162" x="3833813" y="4370388"/>
          <p14:tracePt t="227171" x="3817938" y="4370388"/>
          <p14:tracePt t="227178" x="3810000" y="4378325"/>
          <p14:tracePt t="227185" x="3794125" y="4386263"/>
          <p14:tracePt t="227193" x="3778250" y="4394200"/>
          <p14:tracePt t="227208" x="3762375" y="4394200"/>
          <p14:tracePt t="227215" x="3754438" y="4394200"/>
          <p14:tracePt t="227223" x="3746500" y="4402138"/>
          <p14:tracePt t="227230" x="3738563" y="4402138"/>
          <p14:tracePt t="227237" x="3730625" y="4402138"/>
          <p14:tracePt t="227245" x="3722688" y="4402138"/>
          <p14:tracePt t="227253" x="3714750" y="4402138"/>
          <p14:tracePt t="227260" x="3698875" y="4402138"/>
          <p14:tracePt t="227275" x="3690938" y="4410075"/>
          <p14:tracePt t="227283" x="3683000" y="4418013"/>
          <p14:tracePt t="227290" x="3675063" y="4418013"/>
          <p14:tracePt t="227297" x="3667125" y="4418013"/>
          <p14:tracePt t="227306" x="3659188" y="4418013"/>
          <p14:tracePt t="227312" x="3659188" y="4425950"/>
          <p14:tracePt t="227328" x="3651250" y="4433888"/>
          <p14:tracePt t="227343" x="3651250" y="4449763"/>
          <p14:tracePt t="227350" x="3651250" y="4457700"/>
          <p14:tracePt t="227358" x="3643313" y="4465638"/>
          <p14:tracePt t="227365" x="3643313" y="4473575"/>
          <p14:tracePt t="227374" x="3643313" y="4489450"/>
          <p14:tracePt t="227381" x="3643313" y="4497388"/>
          <p14:tracePt t="227388" x="3635375" y="4513263"/>
          <p14:tracePt t="227395" x="3635375" y="4529138"/>
          <p14:tracePt t="227404" x="3635375" y="4552950"/>
          <p14:tracePt t="227410" x="3635375" y="4560888"/>
          <p14:tracePt t="227418" x="3635375" y="4568825"/>
          <p14:tracePt t="227425" x="3635375" y="4576763"/>
          <p14:tracePt t="227433" x="3643313" y="4600575"/>
          <p14:tracePt t="227440" x="3643313" y="4608513"/>
          <p14:tracePt t="227448" x="3651250" y="4624388"/>
          <p14:tracePt t="227456" x="3659188" y="4641850"/>
          <p14:tracePt t="227463" x="3667125" y="4657725"/>
          <p14:tracePt t="227471" x="3683000" y="4665663"/>
          <p14:tracePt t="227478" x="3683000" y="4673600"/>
          <p14:tracePt t="227486" x="3698875" y="4681538"/>
          <p14:tracePt t="227493" x="3706813" y="4689475"/>
          <p14:tracePt t="227500" x="3738563" y="4705350"/>
          <p14:tracePt t="227507" x="3754438" y="4713288"/>
          <p14:tracePt t="227515" x="3778250" y="4729163"/>
          <p14:tracePt t="227523" x="3794125" y="4737100"/>
          <p14:tracePt t="227531" x="3810000" y="4737100"/>
          <p14:tracePt t="227538" x="3833813" y="4752975"/>
          <p14:tracePt t="227545" x="3867150" y="4760913"/>
          <p14:tracePt t="227554" x="3898900" y="4760913"/>
          <p14:tracePt t="227560" x="3914775" y="4760913"/>
          <p14:tracePt t="227568" x="3938588" y="4760913"/>
          <p14:tracePt t="227575" x="3962400" y="4760913"/>
          <p14:tracePt t="227583" x="3978275" y="4760913"/>
          <p14:tracePt t="227590" x="3994150" y="4760913"/>
          <p14:tracePt t="227598" x="4002088" y="4760913"/>
          <p14:tracePt t="227606" x="4025900" y="4760913"/>
          <p14:tracePt t="227613" x="4025900" y="4752975"/>
          <p14:tracePt t="227621" x="4033838" y="4745038"/>
          <p14:tracePt t="227627" x="4041775" y="4737100"/>
          <p14:tracePt t="227635" x="4041775" y="4721225"/>
          <p14:tracePt t="227643" x="4041775" y="4705350"/>
          <p14:tracePt t="227651" x="4041775" y="4697413"/>
          <p14:tracePt t="227657" x="4041775" y="4681538"/>
          <p14:tracePt t="227666" x="4041775" y="4665663"/>
          <p14:tracePt t="227681" x="4033838" y="4649788"/>
          <p14:tracePt t="227688" x="4002088" y="4616450"/>
          <p14:tracePt t="227696" x="3978275" y="4592638"/>
          <p14:tracePt t="227704" x="3938588" y="4576763"/>
          <p14:tracePt t="227710" x="3914775" y="4568825"/>
          <p14:tracePt t="227717" x="3867150" y="4560888"/>
          <p14:tracePt t="227725" x="3851275" y="4560888"/>
          <p14:tracePt t="227733" x="3817938" y="4552950"/>
          <p14:tracePt t="227740" x="3802063" y="4552950"/>
          <p14:tracePt t="227748" x="3778250" y="4552950"/>
          <p14:tracePt t="227756" x="3762375" y="4545013"/>
          <p14:tracePt t="227763" x="3738563" y="4545013"/>
          <p14:tracePt t="227770" x="3730625" y="4545013"/>
          <p14:tracePt t="227778" x="3722688" y="4545013"/>
          <p14:tracePt t="227786" x="3714750" y="4545013"/>
          <p14:tracePt t="227793" x="3706813" y="4545013"/>
          <p14:tracePt t="227808" x="3698875" y="4545013"/>
          <p14:tracePt t="227815" x="3690938" y="4545013"/>
          <p14:tracePt t="227831" x="3690938" y="4552950"/>
          <p14:tracePt t="227839" x="3683000" y="4552950"/>
          <p14:tracePt t="227845" x="3683000" y="4560888"/>
          <p14:tracePt t="227853" x="3675063" y="4568825"/>
          <p14:tracePt t="227861" x="3675063" y="4576763"/>
          <p14:tracePt t="227875" x="3667125" y="4592638"/>
          <p14:tracePt t="227883" x="3667125" y="4600575"/>
          <p14:tracePt t="227890" x="3659188" y="4608513"/>
          <p14:tracePt t="227898" x="3659188" y="4633913"/>
          <p14:tracePt t="227907" x="3659188" y="4641850"/>
          <p14:tracePt t="227913" x="3659188" y="4665663"/>
          <p14:tracePt t="227921" x="3659188" y="4681538"/>
          <p14:tracePt t="227927" x="3659188" y="4705350"/>
          <p14:tracePt t="227936" x="3659188" y="4729163"/>
          <p14:tracePt t="227943" x="3659188" y="4752975"/>
          <p14:tracePt t="227951" x="3659188" y="4784725"/>
          <p14:tracePt t="227957" x="3659188" y="4816475"/>
          <p14:tracePt t="227965" x="3659188" y="4840288"/>
          <p14:tracePt t="227973" x="3667125" y="4864100"/>
          <p14:tracePt t="227980" x="3667125" y="4895850"/>
          <p14:tracePt t="227989" x="3667125" y="4943475"/>
          <p14:tracePt t="227995" x="3667125" y="5008563"/>
          <p14:tracePt t="228004" x="3659188" y="5064125"/>
          <p14:tracePt t="228010" x="3635375" y="5119688"/>
          <p14:tracePt t="228018" x="3603625" y="5183188"/>
          <p14:tracePt t="228025" x="3579813" y="5222875"/>
          <p14:tracePt t="228033" x="3548063" y="5278438"/>
          <p14:tracePt t="228040" x="3500438" y="5359400"/>
          <p14:tracePt t="228048" x="3459163" y="5414963"/>
          <p14:tracePt t="228056" x="3403600" y="5486400"/>
          <p14:tracePt t="228063" x="3355975" y="5549900"/>
          <p14:tracePt t="228070" x="3324225" y="5581650"/>
          <p14:tracePt t="228077" x="3284538" y="5637213"/>
          <p14:tracePt t="228086" x="3268663" y="5662613"/>
          <p14:tracePt t="228093" x="3260725" y="5670550"/>
          <p14:tracePt t="228100" x="3252788" y="5678488"/>
          <p14:tracePt t="228116" x="3252788" y="5686425"/>
          <p14:tracePt t="228220" x="3252788" y="5678488"/>
          <p14:tracePt t="228237" x="3252788" y="5670550"/>
          <p14:tracePt t="228251" x="3252788" y="5662613"/>
          <p14:tracePt t="228258" x="3252788" y="5653088"/>
          <p14:tracePt t="228265" x="3260725" y="5645150"/>
          <p14:tracePt t="228281" x="3268663" y="5637213"/>
          <p14:tracePt t="228289" x="3268663" y="5629275"/>
          <p14:tracePt t="228295" x="3276600" y="5621338"/>
          <p14:tracePt t="228304" x="3292475" y="5605463"/>
          <p14:tracePt t="228311" x="3300413" y="5589588"/>
          <p14:tracePt t="228318" x="3316288" y="5581650"/>
          <p14:tracePt t="228325" x="3332163" y="5565775"/>
          <p14:tracePt t="228333" x="3363913" y="5549900"/>
          <p14:tracePt t="228340" x="3387725" y="5526088"/>
          <p14:tracePt t="228348" x="3427413" y="5510213"/>
          <p14:tracePt t="228357" x="3443288" y="5494338"/>
          <p14:tracePt t="228363" x="3459163" y="5486400"/>
          <p14:tracePt t="228370" x="3476625" y="5478463"/>
          <p14:tracePt t="228378" x="3476625" y="5470525"/>
          <p14:tracePt t="228386" x="3484563" y="5470525"/>
          <p14:tracePt t="228404" x="3492500" y="5470525"/>
          <p14:tracePt t="229330" x="3524250" y="5470525"/>
          <p14:tracePt t="229339" x="3595688" y="5494338"/>
          <p14:tracePt t="229345" x="3651250" y="5502275"/>
          <p14:tracePt t="229353" x="3714750" y="5518150"/>
          <p14:tracePt t="229360" x="3794125" y="5526088"/>
          <p14:tracePt t="229368" x="3851275" y="5534025"/>
          <p14:tracePt t="229375" x="3922713" y="5541963"/>
          <p14:tracePt t="229383" x="3978275" y="5549900"/>
          <p14:tracePt t="229390" x="4033838" y="5557838"/>
          <p14:tracePt t="229398" x="4057650" y="5557838"/>
          <p14:tracePt t="229406" x="4073525" y="5565775"/>
          <p14:tracePt t="229412" x="4081463" y="5565775"/>
          <p14:tracePt t="229555" x="4089400" y="5565775"/>
          <p14:tracePt t="229563" x="4097338" y="5565775"/>
          <p14:tracePt t="229578" x="4105275" y="5565775"/>
          <p14:tracePt t="229593" x="4113213" y="5565775"/>
          <p14:tracePt t="229609" x="4121150" y="5565775"/>
          <p14:tracePt t="229615" x="4129088" y="5565775"/>
          <p14:tracePt t="229623" x="4137025" y="5557838"/>
          <p14:tracePt t="229631" x="4144963" y="5557838"/>
          <p14:tracePt t="229638" x="4152900" y="5557838"/>
          <p14:tracePt t="229645" x="4168775" y="5549900"/>
          <p14:tracePt t="229653" x="4184650" y="5541963"/>
          <p14:tracePt t="229661" x="4192588" y="5541963"/>
          <p14:tracePt t="229668" x="4210050" y="5534025"/>
          <p14:tracePt t="229676" x="4233863" y="5518150"/>
          <p14:tracePt t="229683" x="4241800" y="5518150"/>
          <p14:tracePt t="229690" x="4257675" y="5510213"/>
          <p14:tracePt t="229698" x="4265613" y="5502275"/>
          <p14:tracePt t="229705" x="4273550" y="5502275"/>
          <p14:tracePt t="229713" x="4281488" y="5502275"/>
          <p14:tracePt t="229721" x="4281488" y="5494338"/>
          <p14:tracePt t="229735" x="4289425" y="5494338"/>
          <p14:tracePt t="229893" x="4297363" y="5494338"/>
          <p14:tracePt t="229901" x="4321175" y="5494338"/>
          <p14:tracePt t="229908" x="4344988" y="5502275"/>
          <p14:tracePt t="229915" x="4368800" y="5502275"/>
          <p14:tracePt t="229923" x="4400550" y="5510213"/>
          <p14:tracePt t="229931" x="4464050" y="5518150"/>
          <p14:tracePt t="229938" x="4519613" y="5534025"/>
          <p14:tracePt t="229945" x="4576763" y="5534025"/>
          <p14:tracePt t="229953" x="4632325" y="5541963"/>
          <p14:tracePt t="229961" x="4679950" y="5549900"/>
          <p14:tracePt t="229968" x="4719638" y="5549900"/>
          <p14:tracePt t="229976" x="4743450" y="5557838"/>
          <p14:tracePt t="229983" x="4759325" y="5557838"/>
          <p14:tracePt t="229990" x="4767263" y="5557838"/>
          <p14:tracePt t="229998" x="4775200" y="5557838"/>
          <p14:tracePt t="230005" x="4783138" y="5557838"/>
          <p14:tracePt t="231048" x="4775200" y="5557838"/>
          <p14:tracePt t="231071" x="4767263" y="5557838"/>
          <p14:tracePt t="231243" x="4759325" y="5557838"/>
          <p14:tracePt t="232735" x="4767263" y="5557838"/>
          <p14:tracePt t="232744" x="4783138" y="5557838"/>
          <p14:tracePt t="232751" x="4806950" y="5557838"/>
          <p14:tracePt t="232758" x="4838700" y="5557838"/>
          <p14:tracePt t="232767" x="4870450" y="5557838"/>
          <p14:tracePt t="232773" x="4902200" y="5557838"/>
          <p14:tracePt t="232780" x="4951413" y="5557838"/>
          <p14:tracePt t="232787" x="4999038" y="5549900"/>
          <p14:tracePt t="232796" x="5038725" y="5549900"/>
          <p14:tracePt t="232804" x="5078413" y="5549900"/>
          <p14:tracePt t="232812" x="5118100" y="5541963"/>
          <p14:tracePt t="232819" x="5149850" y="5541963"/>
          <p14:tracePt t="232826" x="5173663" y="5541963"/>
          <p14:tracePt t="232834" x="5197475" y="5534025"/>
          <p14:tracePt t="232841" x="5221288" y="5534025"/>
          <p14:tracePt t="232849" x="5245100" y="5526088"/>
          <p14:tracePt t="232858" x="5260975" y="5518150"/>
          <p14:tracePt t="232863" x="5276850" y="5518150"/>
          <p14:tracePt t="232873" x="5300663" y="5518150"/>
          <p14:tracePt t="232878" x="5318125" y="5518150"/>
          <p14:tracePt t="232888" x="5334000" y="5518150"/>
          <p14:tracePt t="232902" x="5357813" y="5510213"/>
          <p14:tracePt t="232916" x="5373688" y="5502275"/>
          <p14:tracePt t="232926" x="5381625" y="5502275"/>
          <p14:tracePt t="232938" x="5389563" y="5502275"/>
          <p14:tracePt t="232945" x="5405438" y="5502275"/>
          <p14:tracePt t="232961" x="5421313" y="5502275"/>
          <p14:tracePt t="232969" x="5429250" y="5502275"/>
          <p14:tracePt t="232977" x="5445125" y="5502275"/>
          <p14:tracePt t="232987" x="5453063" y="5502275"/>
          <p14:tracePt t="232990" x="5468938" y="5502275"/>
          <p14:tracePt t="232999" x="5484813" y="5494338"/>
          <p14:tracePt t="233005" x="5508625" y="5494338"/>
          <p14:tracePt t="233013" x="5524500" y="5494338"/>
          <p14:tracePt t="233020" x="5548313" y="5486400"/>
          <p14:tracePt t="233028" x="5556250" y="5486400"/>
          <p14:tracePt t="233036" x="5580063" y="5486400"/>
          <p14:tracePt t="233042" x="5595938" y="5478463"/>
          <p14:tracePt t="233051" x="5619750" y="5478463"/>
          <p14:tracePt t="233058" x="5635625" y="5478463"/>
          <p14:tracePt t="233065" x="5659438" y="5478463"/>
          <p14:tracePt t="233075" x="5684838" y="5478463"/>
          <p14:tracePt t="233081" x="5700713" y="5478463"/>
          <p14:tracePt t="233088" x="5724525" y="5478463"/>
          <p14:tracePt t="233095" x="5740400" y="5478463"/>
          <p14:tracePt t="233103" x="5748338" y="5478463"/>
          <p14:tracePt t="233111" x="5764213" y="5478463"/>
          <p14:tracePt t="233118" x="5780088" y="5478463"/>
          <p14:tracePt t="233126" x="5795963" y="5478463"/>
          <p14:tracePt t="233133" x="5803900" y="5478463"/>
          <p14:tracePt t="233395" x="5811838" y="5478463"/>
          <p14:tracePt t="233403" x="5819775" y="5478463"/>
          <p14:tracePt t="233410" x="5827713" y="5478463"/>
          <p14:tracePt t="233425" x="5835650" y="5478463"/>
          <p14:tracePt t="234160" x="5811838" y="5470525"/>
          <p14:tracePt t="234168" x="5748338" y="5446713"/>
          <p14:tracePt t="234175" x="5692775" y="5446713"/>
          <p14:tracePt t="234183" x="5619750" y="5446713"/>
          <p14:tracePt t="234191" x="5540375" y="5446713"/>
          <p14:tracePt t="234198" x="5492750" y="5446713"/>
          <p14:tracePt t="234205" x="5437188" y="5446713"/>
          <p14:tracePt t="234213" x="5413375" y="5446713"/>
          <p14:tracePt t="234220" x="5389563" y="5446713"/>
          <p14:tracePt t="234228" x="5381625" y="5446713"/>
          <p14:tracePt t="234236" x="5365750" y="5446713"/>
          <p14:tracePt t="234243" x="5357813" y="5446713"/>
          <p14:tracePt t="234251" x="5349875" y="5446713"/>
          <p14:tracePt t="234288" x="5341938" y="5446713"/>
          <p14:tracePt t="234303" x="5326063" y="5454650"/>
          <p14:tracePt t="234310" x="5310188" y="5454650"/>
          <p14:tracePt t="234318" x="5284788" y="5462588"/>
          <p14:tracePt t="234325" x="5253038" y="5470525"/>
          <p14:tracePt t="234333" x="5221288" y="5478463"/>
          <p14:tracePt t="234341" x="5197475" y="5478463"/>
          <p14:tracePt t="234348" x="5173663" y="5478463"/>
          <p14:tracePt t="234355" x="5149850" y="5478463"/>
          <p14:tracePt t="234363" x="5133975" y="5486400"/>
          <p14:tracePt t="234370" x="5118100" y="5486400"/>
          <p14:tracePt t="234377" x="5102225" y="5486400"/>
          <p14:tracePt t="234385" x="5094288" y="5486400"/>
          <p14:tracePt t="234393" x="5086350" y="5486400"/>
          <p14:tracePt t="234401" x="5070475" y="5486400"/>
          <p14:tracePt t="234407" x="5054600" y="5486400"/>
          <p14:tracePt t="234415" x="5030788" y="5486400"/>
          <p14:tracePt t="234423" x="5014913" y="5486400"/>
          <p14:tracePt t="234435" x="4999038" y="5486400"/>
          <p14:tracePt t="234440" x="4975225" y="5486400"/>
          <p14:tracePt t="234446" x="4951413" y="5486400"/>
          <p14:tracePt t="234453" x="4933950" y="5486400"/>
          <p14:tracePt t="234460" x="4910138" y="5486400"/>
          <p14:tracePt t="234468" x="4886325" y="5486400"/>
          <p14:tracePt t="234475" x="4870450" y="5486400"/>
          <p14:tracePt t="234484" x="4854575" y="5486400"/>
          <p14:tracePt t="234491" x="4838700" y="5486400"/>
          <p14:tracePt t="234498" x="4814888" y="5486400"/>
          <p14:tracePt t="234505" x="4806950" y="5486400"/>
          <p14:tracePt t="234520" x="4791075" y="5486400"/>
          <p14:tracePt t="234528" x="4783138" y="5486400"/>
          <p14:tracePt t="234535" x="4767263" y="5478463"/>
          <p14:tracePt t="234551" x="4751388" y="5478463"/>
          <p14:tracePt t="234557" x="4743450" y="5478463"/>
          <p14:tracePt t="234573" x="4727575" y="5478463"/>
          <p14:tracePt t="234588" x="4719638" y="5478463"/>
          <p14:tracePt t="234603" x="4703763" y="5478463"/>
          <p14:tracePt t="234611" x="4695825" y="5478463"/>
          <p14:tracePt t="234626" x="4679950" y="5478463"/>
          <p14:tracePt t="234641" x="4672013" y="5478463"/>
          <p14:tracePt t="234648" x="4656138" y="5478463"/>
          <p14:tracePt t="234677" x="4648200" y="5478463"/>
          <p14:tracePt t="234753" x="4640263" y="5478463"/>
          <p14:tracePt t="234790" x="4632325" y="5478463"/>
          <p14:tracePt t="234835" x="4624388" y="5478463"/>
          <p14:tracePt t="234858" x="4616450" y="5478463"/>
          <p14:tracePt t="234881" x="4608513" y="5478463"/>
          <p14:tracePt t="234888" x="4600575" y="5478463"/>
          <p14:tracePt t="234940" x="4592638" y="5478463"/>
          <p14:tracePt t="234985" x="4584700" y="5478463"/>
          <p14:tracePt t="235233" x="4592638" y="5478463"/>
          <p14:tracePt t="235256" x="4600575" y="5478463"/>
          <p14:tracePt t="235264" x="4608513" y="5478463"/>
          <p14:tracePt t="235295" x="4616450" y="5478463"/>
          <p14:tracePt t="235345" x="4624388" y="5478463"/>
          <p14:tracePt t="235413" x="4632325" y="5478463"/>
          <p14:tracePt t="235458" x="4640263" y="5478463"/>
          <p14:tracePt t="235855" x="4640263" y="5470525"/>
          <p14:tracePt t="235865" x="4640263" y="5462588"/>
          <p14:tracePt t="235871" x="4648200" y="5454650"/>
          <p14:tracePt t="235887" x="4648200" y="5438775"/>
          <p14:tracePt t="235895" x="4656138" y="5438775"/>
          <p14:tracePt t="235901" x="4656138" y="5430838"/>
          <p14:tracePt t="235909" x="4656138" y="5422900"/>
          <p14:tracePt t="235924" x="4664075" y="5414963"/>
          <p14:tracePt t="235931" x="4664075" y="5407025"/>
          <p14:tracePt t="235938" x="4664075" y="5399088"/>
          <p14:tracePt t="235945" x="4672013" y="5399088"/>
          <p14:tracePt t="235953" x="4672013" y="5383213"/>
          <p14:tracePt t="235968" x="4672013" y="5375275"/>
          <p14:tracePt t="235984" x="4672013" y="5367338"/>
          <p14:tracePt t="235999" x="4672013" y="5359400"/>
          <p14:tracePt t="236005" x="4672013" y="5351463"/>
          <p14:tracePt t="236020" x="4672013" y="5343525"/>
          <p14:tracePt t="236035" x="4672013" y="5335588"/>
          <p14:tracePt t="236050" x="4672013" y="5319713"/>
          <p14:tracePt t="236066" x="4672013" y="5310188"/>
          <p14:tracePt t="236073" x="4672013" y="5302250"/>
          <p14:tracePt t="236081" x="4672013" y="5294313"/>
          <p14:tracePt t="236088" x="4672013" y="5286375"/>
          <p14:tracePt t="236111" x="4672013" y="5278438"/>
          <p14:tracePt t="236125" x="4672013" y="5270500"/>
          <p14:tracePt t="236133" x="4672013" y="5262563"/>
          <p14:tracePt t="236148" x="4672013" y="5254625"/>
          <p14:tracePt t="236163" x="4672013" y="5246688"/>
          <p14:tracePt t="236171" x="4664075" y="5246688"/>
          <p14:tracePt t="236178" x="4664075" y="5238750"/>
          <p14:tracePt t="236185" x="4664075" y="5230813"/>
          <p14:tracePt t="236200" x="4664075" y="5222875"/>
          <p14:tracePt t="236208" x="4664075" y="5207000"/>
          <p14:tracePt t="236216" x="4664075" y="5199063"/>
          <p14:tracePt t="236222" x="4664075" y="5191125"/>
          <p14:tracePt t="236230" x="4679950" y="5175250"/>
          <p14:tracePt t="236237" x="4679950" y="5167313"/>
          <p14:tracePt t="236245" x="4695825" y="5151438"/>
          <p14:tracePt t="236253" x="4695825" y="5143500"/>
          <p14:tracePt t="236261" x="4703763" y="5143500"/>
          <p14:tracePt t="236267" x="4711700" y="5135563"/>
          <p14:tracePt t="236275" x="4711700" y="5127625"/>
          <p14:tracePt t="236283" x="4711700" y="5119688"/>
          <p14:tracePt t="236291" x="4719638" y="5119688"/>
          <p14:tracePt t="236515" x="4727575" y="5119688"/>
          <p14:tracePt t="236523" x="4751388" y="5119688"/>
          <p14:tracePt t="236530" x="4775200" y="5127625"/>
          <p14:tracePt t="236538" x="4806950" y="5135563"/>
          <p14:tracePt t="236546" x="4862513" y="5151438"/>
          <p14:tracePt t="236553" x="4918075" y="5159375"/>
          <p14:tracePt t="236561" x="4983163" y="5167313"/>
          <p14:tracePt t="236568" x="5118100" y="5191125"/>
          <p14:tracePt t="236575" x="5229225" y="5214938"/>
          <p14:tracePt t="236583" x="5357813" y="5222875"/>
          <p14:tracePt t="236591" x="5461000" y="5230813"/>
          <p14:tracePt t="236598" x="5556250" y="5238750"/>
          <p14:tracePt t="236605" x="5619750" y="5238750"/>
          <p14:tracePt t="236613" x="5692775" y="5246688"/>
          <p14:tracePt t="236621" x="5764213" y="5246688"/>
          <p14:tracePt t="236631" x="5795963" y="5254625"/>
          <p14:tracePt t="236636" x="5819775" y="5254625"/>
          <p14:tracePt t="236643" x="5827713" y="5254625"/>
          <p14:tracePt t="236785" x="5835650" y="5254625"/>
          <p14:tracePt t="236808" x="5843588" y="5254625"/>
          <p14:tracePt t="236834" x="5851525" y="5254625"/>
          <p14:tracePt t="236847" x="5859463" y="5254625"/>
          <p14:tracePt t="236890" x="5859463" y="5262563"/>
          <p14:tracePt t="236905" x="5843588" y="5278438"/>
          <p14:tracePt t="236912" x="5803900" y="5286375"/>
          <p14:tracePt t="236922" x="5732463" y="5302250"/>
          <p14:tracePt t="236930" x="5667375" y="5327650"/>
          <p14:tracePt t="236936" x="5603875" y="5367338"/>
          <p14:tracePt t="236946" x="5524500" y="5383213"/>
          <p14:tracePt t="236951" x="5429250" y="5407025"/>
          <p14:tracePt t="236959" x="5357813" y="5422900"/>
          <p14:tracePt t="236966" x="5276850" y="5438775"/>
          <p14:tracePt t="236973" x="5189538" y="5454650"/>
          <p14:tracePt t="236982" x="5110163" y="5462588"/>
          <p14:tracePt t="236989" x="5062538" y="5470525"/>
          <p14:tracePt t="236999" x="5014913" y="5470525"/>
          <p14:tracePt t="237003" x="4983163" y="5470525"/>
          <p14:tracePt t="237010" x="4959350" y="5470525"/>
          <p14:tracePt t="237020" x="4933950" y="5470525"/>
          <p14:tracePt t="237026" x="4902200" y="5470525"/>
          <p14:tracePt t="237034" x="4894263" y="5470525"/>
          <p14:tracePt t="237042" x="4870450" y="5470525"/>
          <p14:tracePt t="237048" x="4846638" y="5470525"/>
          <p14:tracePt t="237057" x="4775200" y="5470525"/>
          <p14:tracePt t="237063" x="4711700" y="5470525"/>
          <p14:tracePt t="237071" x="4648200" y="5470525"/>
          <p14:tracePt t="237080" x="4608513" y="5470525"/>
          <p14:tracePt t="237085" x="4543425" y="5470525"/>
          <p14:tracePt t="237095" x="4487863" y="5470525"/>
          <p14:tracePt t="237101" x="4456113" y="5470525"/>
          <p14:tracePt t="237109" x="4432300" y="5470525"/>
          <p14:tracePt t="237116" x="4400550" y="5470525"/>
          <p14:tracePt t="237123" x="4392613" y="5470525"/>
          <p14:tracePt t="237132" x="4384675" y="5470525"/>
          <p14:tracePt t="237243" x="4400550" y="5478463"/>
          <p14:tracePt t="237250" x="4408488" y="5478463"/>
          <p14:tracePt t="237257" x="4424363" y="5478463"/>
          <p14:tracePt t="237265" x="4448175" y="5478463"/>
          <p14:tracePt t="237274" x="4471988" y="5478463"/>
          <p14:tracePt t="237281" x="4503738" y="5478463"/>
          <p14:tracePt t="237288" x="4527550" y="5478463"/>
          <p14:tracePt t="237299" x="4559300" y="5478463"/>
          <p14:tracePt t="237303" x="4576763" y="5478463"/>
          <p14:tracePt t="237311" x="4608513" y="5478463"/>
          <p14:tracePt t="237318" x="4640263" y="5478463"/>
          <p14:tracePt t="237326" x="4656138" y="5478463"/>
          <p14:tracePt t="237334" x="4687888" y="5478463"/>
          <p14:tracePt t="237340" x="4703763" y="5478463"/>
          <p14:tracePt t="237700" x="4711700" y="5478463"/>
          <p14:tracePt t="237707" x="4735513" y="5478463"/>
          <p14:tracePt t="237716" x="4767263" y="5478463"/>
          <p14:tracePt t="237724" x="4806950" y="5478463"/>
          <p14:tracePt t="237731" x="4862513" y="5486400"/>
          <p14:tracePt t="237739" x="4926013" y="5486400"/>
          <p14:tracePt t="237746" x="5006975" y="5486400"/>
          <p14:tracePt t="237753" x="5078413" y="5502275"/>
          <p14:tracePt t="237760" x="5181600" y="5510213"/>
          <p14:tracePt t="237767" x="5300663" y="5510213"/>
          <p14:tracePt t="237775" x="5445125" y="5518150"/>
          <p14:tracePt t="237783" x="5588000" y="5526088"/>
          <p14:tracePt t="237790" x="5740400" y="5526088"/>
          <p14:tracePt t="237798" x="5867400" y="5526088"/>
          <p14:tracePt t="237805" x="5962650" y="5526088"/>
          <p14:tracePt t="237813" x="6059488" y="5526088"/>
          <p14:tracePt t="237821" x="6130925" y="5526088"/>
          <p14:tracePt t="237828" x="6186488" y="5526088"/>
          <p14:tracePt t="237835" x="6218238" y="5526088"/>
          <p14:tracePt t="237842" x="6234113" y="5526088"/>
          <p14:tracePt t="237850" x="6242050" y="5526088"/>
          <p14:tracePt t="237857" x="6249988" y="5526088"/>
          <p14:tracePt t="237940" x="6249988" y="5518150"/>
          <p14:tracePt t="237978" x="6249988" y="5510213"/>
          <p14:tracePt t="237993" x="6257925" y="5502275"/>
          <p14:tracePt t="238023" x="6257925" y="5494338"/>
          <p14:tracePt t="238031" x="6265863" y="5486400"/>
          <p14:tracePt t="238045" x="6273800" y="5478463"/>
          <p14:tracePt t="238053" x="6281738" y="5478463"/>
          <p14:tracePt t="238067" x="6289675" y="5470525"/>
          <p14:tracePt t="238082" x="6297613" y="5470525"/>
          <p14:tracePt t="238098" x="6305550" y="5462588"/>
          <p14:tracePt t="238105" x="6313488" y="5462588"/>
          <p14:tracePt t="238113" x="6321425" y="5454650"/>
          <p14:tracePt t="238129" x="6337300" y="5454650"/>
          <p14:tracePt t="238143" x="6345238" y="5454650"/>
          <p14:tracePt t="238150" x="6361113" y="5454650"/>
          <p14:tracePt t="238157" x="6369050" y="5446713"/>
          <p14:tracePt t="238165" x="6376988" y="5446713"/>
          <p14:tracePt t="239433" x="6384925" y="5446713"/>
          <p14:tracePt t="239545" x="6376988" y="5446713"/>
          <p14:tracePt t="239553" x="6345238" y="5446713"/>
          <p14:tracePt t="239561" x="6321425" y="5446713"/>
          <p14:tracePt t="239568" x="6281738" y="5446713"/>
          <p14:tracePt t="239575" x="6242050" y="5446713"/>
          <p14:tracePt t="239583" x="6162675" y="5446713"/>
          <p14:tracePt t="239590" x="6107113" y="5446713"/>
          <p14:tracePt t="239597" x="6067425" y="5446713"/>
          <p14:tracePt t="239605" x="6002338" y="5446713"/>
          <p14:tracePt t="239613" x="5946775" y="5446713"/>
          <p14:tracePt t="239621" x="5907088" y="5446713"/>
          <p14:tracePt t="239628" x="5883275" y="5446713"/>
          <p14:tracePt t="239635" x="5851525" y="5446713"/>
          <p14:tracePt t="239643" x="5835650" y="5446713"/>
          <p14:tracePt t="239650" x="5827713" y="5446713"/>
          <p14:tracePt t="239659" x="5819775" y="5446713"/>
          <p14:tracePt t="239665" x="5811838" y="5446713"/>
          <p14:tracePt t="239672" x="5803900" y="5446713"/>
          <p14:tracePt t="239681" x="5795963" y="5446713"/>
          <p14:tracePt t="239688" x="5772150" y="5446713"/>
          <p14:tracePt t="239695" x="5756275" y="5446713"/>
          <p14:tracePt t="239703" x="5732463" y="5446713"/>
          <p14:tracePt t="239710" x="5692775" y="5454650"/>
          <p14:tracePt t="239718" x="5667375" y="5454650"/>
          <p14:tracePt t="239726" x="5619750" y="5462588"/>
          <p14:tracePt t="239733" x="5580063" y="5462588"/>
          <p14:tracePt t="239740" x="5548313" y="5462588"/>
          <p14:tracePt t="239747" x="5524500" y="5462588"/>
          <p14:tracePt t="239755" x="5500688" y="5462588"/>
          <p14:tracePt t="239764" x="5484813" y="5462588"/>
          <p14:tracePt t="239771" x="5461000" y="5462588"/>
          <p14:tracePt t="239778" x="5445125" y="5462588"/>
          <p14:tracePt t="239786" x="5421313" y="5462588"/>
          <p14:tracePt t="239794" x="5397500" y="5462588"/>
          <p14:tracePt t="239800" x="5373688" y="5462588"/>
          <p14:tracePt t="239808" x="5365750" y="5462588"/>
          <p14:tracePt t="239815" x="5349875" y="5462588"/>
          <p14:tracePt t="239823" x="5334000" y="5462588"/>
          <p14:tracePt t="239831" x="5310188" y="5470525"/>
          <p14:tracePt t="239838" x="5300663" y="5470525"/>
          <p14:tracePt t="239846" x="5284788" y="5470525"/>
          <p14:tracePt t="239950" x="5300663" y="5478463"/>
          <p14:tracePt t="239958" x="5310188" y="5478463"/>
          <p14:tracePt t="239965" x="5334000" y="5478463"/>
          <p14:tracePt t="239974" x="5365750" y="5478463"/>
          <p14:tracePt t="239980" x="5405438" y="5478463"/>
          <p14:tracePt t="239988" x="5453063" y="5478463"/>
          <p14:tracePt t="239996" x="5492750" y="5478463"/>
          <p14:tracePt t="240002" x="5556250" y="5478463"/>
          <p14:tracePt t="240010" x="5611813" y="5478463"/>
          <p14:tracePt t="240018" x="5684838" y="5478463"/>
          <p14:tracePt t="240025" x="5732463" y="5478463"/>
          <p14:tracePt t="240033" x="5795963" y="5478463"/>
          <p14:tracePt t="240040" x="5835650" y="5478463"/>
          <p14:tracePt t="240048" x="5867400" y="5478463"/>
          <p14:tracePt t="240055" x="5899150" y="5478463"/>
          <p14:tracePt t="240063" x="5938838" y="5486400"/>
          <p14:tracePt t="240070" x="5970588" y="5486400"/>
          <p14:tracePt t="240078" x="5986463" y="5486400"/>
          <p14:tracePt t="240085" x="6010275" y="5486400"/>
          <p14:tracePt t="240093" x="6034088" y="5486400"/>
          <p14:tracePt t="240100" x="6051550" y="5486400"/>
          <p14:tracePt t="240108" x="6075363" y="5494338"/>
          <p14:tracePt t="240115" x="6091238" y="5494338"/>
          <p14:tracePt t="240123" x="6115050" y="5494338"/>
          <p14:tracePt t="240130" x="6138863" y="5494338"/>
          <p14:tracePt t="240138" x="6162675" y="5494338"/>
          <p14:tracePt t="240146" x="6170613" y="5494338"/>
          <p14:tracePt t="240153" x="6186488" y="5494338"/>
          <p14:tracePt t="240160" x="6210300" y="5494338"/>
          <p14:tracePt t="240167" x="6218238" y="5494338"/>
          <p14:tracePt t="240175" x="6234113" y="5494338"/>
          <p14:tracePt t="240183" x="6257925" y="5494338"/>
          <p14:tracePt t="240191" x="6273800" y="5502275"/>
          <p14:tracePt t="240197" x="6281738" y="5502275"/>
          <p14:tracePt t="240206" x="6297613" y="5502275"/>
          <p14:tracePt t="240213" x="6321425" y="5502275"/>
          <p14:tracePt t="240221" x="6345238" y="5502275"/>
          <p14:tracePt t="240228" x="6369050" y="5502275"/>
          <p14:tracePt t="240236" x="6384925" y="5502275"/>
          <p14:tracePt t="240243" x="6418263" y="5502275"/>
          <p14:tracePt t="240251" x="6434138" y="5502275"/>
          <p14:tracePt t="240258" x="6457950" y="5502275"/>
          <p14:tracePt t="240265" x="6489700" y="5502275"/>
          <p14:tracePt t="240273" x="6513513" y="5502275"/>
          <p14:tracePt t="240280" x="6545263" y="5502275"/>
          <p14:tracePt t="240288" x="6577013" y="5502275"/>
          <p14:tracePt t="240296" x="6600825" y="5502275"/>
          <p14:tracePt t="240303" x="6632575" y="5502275"/>
          <p14:tracePt t="240310" x="6680200" y="5502275"/>
          <p14:tracePt t="240318" x="6711950" y="5502275"/>
          <p14:tracePt t="240326" x="6743700" y="5502275"/>
          <p14:tracePt t="240333" x="6777038" y="5502275"/>
          <p14:tracePt t="240341" x="6800850" y="5502275"/>
          <p14:tracePt t="240348" x="6840538" y="5502275"/>
          <p14:tracePt t="240355" x="6888163" y="5502275"/>
          <p14:tracePt t="240363" x="6927850" y="5502275"/>
          <p14:tracePt t="240371" x="6975475" y="5502275"/>
          <p14:tracePt t="240378" x="7015163" y="5502275"/>
          <p14:tracePt t="240385" x="7086600" y="5502275"/>
          <p14:tracePt t="240393" x="7118350" y="5502275"/>
          <p14:tracePt t="240401" x="7143750" y="5502275"/>
          <p14:tracePt t="240408" x="7167563" y="5502275"/>
          <p14:tracePt t="240415" x="7191375" y="5502275"/>
          <p14:tracePt t="240425" x="7207250" y="5502275"/>
          <p14:tracePt t="240430" x="7215188" y="5502275"/>
          <p14:tracePt t="240438" x="7223125" y="5502275"/>
          <p14:tracePt t="240446" x="7231063" y="5502275"/>
          <p14:tracePt t="240476" x="7239000" y="5502275"/>
          <p14:tracePt t="240483" x="7246938" y="5502275"/>
          <p14:tracePt t="240497" x="7254875" y="5502275"/>
          <p14:tracePt t="240521" x="7262813" y="5502275"/>
          <p14:tracePt t="240730" x="7254875" y="5502275"/>
          <p14:tracePt t="240738" x="7239000" y="5502275"/>
          <p14:tracePt t="240745" x="7223125" y="5502275"/>
          <p14:tracePt t="240754" x="7191375" y="5502275"/>
          <p14:tracePt t="240760" x="7159625" y="5502275"/>
          <p14:tracePt t="240768" x="7135813" y="5502275"/>
          <p14:tracePt t="240776" x="7110413" y="5502275"/>
          <p14:tracePt t="240783" x="7078663" y="5502275"/>
          <p14:tracePt t="240791" x="7062788" y="5502275"/>
          <p14:tracePt t="240798" x="7038975" y="5502275"/>
          <p14:tracePt t="240805" x="7007225" y="5502275"/>
          <p14:tracePt t="240813" x="6991350" y="5502275"/>
          <p14:tracePt t="240821" x="6967538" y="5502275"/>
          <p14:tracePt t="240829" x="6951663" y="5502275"/>
          <p14:tracePt t="240925" x="6951663" y="5510213"/>
          <p14:tracePt t="240940" x="6975475" y="5518150"/>
          <p14:tracePt t="240948" x="6999288" y="5526088"/>
          <p14:tracePt t="240955" x="7023100" y="5526088"/>
          <p14:tracePt t="240963" x="7054850" y="5534025"/>
          <p14:tracePt t="240971" x="7086600" y="5534025"/>
          <p14:tracePt t="240979" x="7126288" y="5541963"/>
          <p14:tracePt t="240987" x="7167563" y="5549900"/>
          <p14:tracePt t="240993" x="7191375" y="5549900"/>
          <p14:tracePt t="241001" x="7223125" y="5557838"/>
          <p14:tracePt t="241008" x="7270750" y="5557838"/>
          <p14:tracePt t="241016" x="7294563" y="5557838"/>
          <p14:tracePt t="241023" x="7310438" y="5565775"/>
          <p14:tracePt t="241032" x="7334250" y="5565775"/>
          <p14:tracePt t="241038" x="7350125" y="5565775"/>
          <p14:tracePt t="241046" x="7358063" y="5565775"/>
          <p14:tracePt t="241150" x="7350125" y="5565775"/>
          <p14:tracePt t="241173" x="7342188" y="5565775"/>
          <p14:tracePt t="241187" x="7334250" y="5565775"/>
          <p14:tracePt t="241202" x="7326313" y="5565775"/>
          <p14:tracePt t="241211" x="7318375" y="5565775"/>
          <p14:tracePt t="241226" x="7310438" y="5565775"/>
          <p14:tracePt t="241233" x="7294563" y="5565775"/>
          <p14:tracePt t="241240" x="7270750" y="5565775"/>
          <p14:tracePt t="241249" x="7262813" y="5565775"/>
          <p14:tracePt t="241258" x="7246938" y="5565775"/>
          <p14:tracePt t="241265" x="7223125" y="5565775"/>
          <p14:tracePt t="241271" x="7199313" y="5565775"/>
          <p14:tracePt t="241278" x="7183438" y="5565775"/>
          <p14:tracePt t="241285" x="7175500" y="5565775"/>
          <p14:tracePt t="241293" x="7151688" y="5565775"/>
          <p14:tracePt t="241300" x="7143750" y="5565775"/>
          <p14:tracePt t="241308" x="7118350" y="5565775"/>
          <p14:tracePt t="241323" x="7110413" y="5565775"/>
          <p14:tracePt t="241330" x="7102475" y="5565775"/>
          <p14:tracePt t="241345" x="7094538" y="5565775"/>
          <p14:tracePt t="241533" x="7102475" y="5565775"/>
          <p14:tracePt t="241540" x="7110413" y="5565775"/>
          <p14:tracePt t="241548" x="7118350" y="5565775"/>
          <p14:tracePt t="241562" x="7126288" y="5565775"/>
          <p14:tracePt t="241570" x="7135813" y="5573713"/>
          <p14:tracePt t="241593" x="7143750" y="5573713"/>
          <p14:tracePt t="241638" x="7151688" y="5573713"/>
          <p14:tracePt t="241654" x="7159625" y="5573713"/>
          <p14:tracePt t="241668" x="7175500" y="5573713"/>
          <p14:tracePt t="241676" x="7183438" y="5573713"/>
          <p14:tracePt t="241682" x="7199313" y="5573713"/>
          <p14:tracePt t="241691" x="7207250" y="5573713"/>
          <p14:tracePt t="241697" x="7215188" y="5573713"/>
          <p14:tracePt t="241705" x="7231063" y="5573713"/>
          <p14:tracePt t="241721" x="7246938" y="5573713"/>
          <p14:tracePt t="241728" x="7254875" y="5573713"/>
          <p14:tracePt t="241735" x="7262813" y="5573713"/>
          <p14:tracePt t="241742" x="7270750" y="5573713"/>
          <p14:tracePt t="241750" x="7278688" y="5573713"/>
          <p14:tracePt t="241758" x="7294563" y="5573713"/>
          <p14:tracePt t="241765" x="7302500" y="5573713"/>
          <p14:tracePt t="241773" x="7310438" y="5573713"/>
          <p14:tracePt t="241780" x="7326313" y="5573713"/>
          <p14:tracePt t="241788" x="7334250" y="5573713"/>
          <p14:tracePt t="241796" x="7342188" y="5573713"/>
          <p14:tracePt t="241803" x="7358063" y="5573713"/>
          <p14:tracePt t="241813" x="7389813" y="5581650"/>
          <p14:tracePt t="241831" x="7397750" y="5581650"/>
          <p14:tracePt t="241938" x="7389813" y="5581650"/>
          <p14:tracePt t="241953" x="7373938" y="5581650"/>
          <p14:tracePt t="241967" x="7358063" y="5581650"/>
          <p14:tracePt t="241975" x="7350125" y="5581650"/>
          <p14:tracePt t="241982" x="7334250" y="5581650"/>
          <p14:tracePt t="241998" x="7326313" y="5581650"/>
          <p14:tracePt t="242005" x="7310438" y="5581650"/>
          <p14:tracePt t="242013" x="7286625" y="5581650"/>
          <p14:tracePt t="242020" x="7278688" y="5581650"/>
          <p14:tracePt t="242215" x="7270750" y="5581650"/>
          <p14:tracePt t="243589" x="0" y="0"/>
        </p14:tracePtLst>
        <p14:tracePtLst>
          <p14:tracePt t="249297" x="1722438" y="3228975"/>
          <p14:tracePt t="249363" x="1730375" y="3228975"/>
          <p14:tracePt t="249371" x="1738313" y="3228975"/>
          <p14:tracePt t="249385" x="1746250" y="3228975"/>
          <p14:tracePt t="249394" x="1754188" y="3228975"/>
          <p14:tracePt t="249402" x="1770063" y="3221038"/>
          <p14:tracePt t="249408" x="1785938" y="3221038"/>
          <p14:tracePt t="249416" x="1809750" y="3221038"/>
          <p14:tracePt t="249423" x="1833563" y="3221038"/>
          <p14:tracePt t="249431" x="1857375" y="3221038"/>
          <p14:tracePt t="249440" x="1873250" y="3221038"/>
          <p14:tracePt t="249446" x="1889125" y="3221038"/>
          <p14:tracePt t="249453" x="1905000" y="3221038"/>
          <p14:tracePt t="249462" x="1928813" y="3221038"/>
          <p14:tracePt t="249471" x="1944688" y="3221038"/>
          <p14:tracePt t="249476" x="1960563" y="3221038"/>
          <p14:tracePt t="249483" x="1984375" y="3221038"/>
          <p14:tracePt t="249499" x="1992313" y="3221038"/>
          <p14:tracePt t="249506" x="2000250" y="3221038"/>
          <p14:tracePt t="249544" x="2008188" y="3221038"/>
          <p14:tracePt t="249715" x="2008188" y="3228975"/>
          <p14:tracePt t="249722" x="2008188" y="3236913"/>
          <p14:tracePt t="249738" x="2008188" y="3244850"/>
          <p14:tracePt t="249753" x="2008188" y="3252788"/>
          <p14:tracePt t="249769" x="2008188" y="3262313"/>
          <p14:tracePt t="249776" x="2008188" y="3270250"/>
          <p14:tracePt t="249783" x="2008188" y="3278188"/>
          <p14:tracePt t="249790" x="2008188" y="3286125"/>
          <p14:tracePt t="249798" x="2008188" y="3309938"/>
          <p14:tracePt t="249805" x="2008188" y="3333750"/>
          <p14:tracePt t="249815" x="2017713" y="3357563"/>
          <p14:tracePt t="249821" x="2049463" y="3405188"/>
          <p14:tracePt t="249828" x="2097088" y="3444875"/>
          <p14:tracePt t="249838" x="2136775" y="3484563"/>
          <p14:tracePt t="249844" x="2192338" y="3532188"/>
          <p14:tracePt t="249851" x="2287588" y="3595688"/>
          <p14:tracePt t="249858" x="2400300" y="3652838"/>
          <p14:tracePt t="249865" x="2551113" y="3748088"/>
          <p14:tracePt t="249873" x="2741613" y="3851275"/>
          <p14:tracePt t="249881" x="2901950" y="3914775"/>
          <p14:tracePt t="249889" x="3276600" y="4106863"/>
          <p14:tracePt t="249895" x="3595688" y="4257675"/>
          <p14:tracePt t="249903" x="3970338" y="4410075"/>
          <p14:tracePt t="249911" x="4344988" y="4584700"/>
          <p14:tracePt t="249918" x="4703763" y="4737100"/>
          <p14:tracePt t="249925" x="5054600" y="4895850"/>
          <p14:tracePt t="249933" x="5365750" y="5024438"/>
          <p14:tracePt t="249940" x="5564188" y="5103813"/>
          <p14:tracePt t="249948" x="5803900" y="5183188"/>
          <p14:tracePt t="249956" x="6018213" y="5230813"/>
          <p14:tracePt t="249963" x="6210300" y="5278438"/>
          <p14:tracePt t="249971" x="6361113" y="5310188"/>
          <p14:tracePt t="249978" x="6473825" y="5343525"/>
          <p14:tracePt t="249985" x="6537325" y="5351463"/>
          <p14:tracePt t="249993" x="6616700" y="5359400"/>
          <p14:tracePt t="250001" x="6696075" y="5367338"/>
          <p14:tracePt t="250008" x="6751638" y="5375275"/>
          <p14:tracePt t="250015" x="6784975" y="5375275"/>
          <p14:tracePt t="250022" x="6824663" y="5383213"/>
          <p14:tracePt t="250032" x="6864350" y="5383213"/>
          <p14:tracePt t="250038" x="6927850" y="5391150"/>
          <p14:tracePt t="250045" x="6967538" y="5391150"/>
          <p14:tracePt t="250053" x="7031038" y="5391150"/>
          <p14:tracePt t="250061" x="7086600" y="5399088"/>
          <p14:tracePt t="250069" x="7167563" y="5407025"/>
          <p14:tracePt t="250076" x="7239000" y="5414963"/>
          <p14:tracePt t="250083" x="7302500" y="5422900"/>
          <p14:tracePt t="250090" x="7389813" y="5438775"/>
          <p14:tracePt t="250098" x="7477125" y="5446713"/>
          <p14:tracePt t="250107" x="7573963" y="5462588"/>
          <p14:tracePt t="250113" x="7669213" y="5478463"/>
          <p14:tracePt t="250121" x="7804150" y="5502275"/>
          <p14:tracePt t="250128" x="7893050" y="5510213"/>
          <p14:tracePt t="250135" x="7940675" y="5510213"/>
          <p14:tracePt t="250144" x="7996238" y="5518150"/>
          <p14:tracePt t="250151" x="8043863" y="5518150"/>
          <p14:tracePt t="250157" x="8075613" y="5518150"/>
          <p14:tracePt t="250167" x="8091488" y="5518150"/>
          <p14:tracePt t="250233" x="8091488" y="5526088"/>
          <p14:tracePt t="250240" x="8075613" y="5526088"/>
          <p14:tracePt t="250248" x="8059738" y="5526088"/>
          <p14:tracePt t="250256" x="8027988" y="5526088"/>
          <p14:tracePt t="250263" x="7980363" y="5526088"/>
          <p14:tracePt t="250271" x="7932738" y="5526088"/>
          <p14:tracePt t="250278" x="7869238" y="5526088"/>
          <p14:tracePt t="250285" x="7820025" y="5526088"/>
          <p14:tracePt t="250294" x="7748588" y="5526088"/>
          <p14:tracePt t="250301" x="7685088" y="5526088"/>
          <p14:tracePt t="250307" x="7621588" y="5534025"/>
          <p14:tracePt t="250315" x="7573963" y="5534025"/>
          <p14:tracePt t="250323" x="7526338" y="5541963"/>
          <p14:tracePt t="250332" x="7502525" y="5541963"/>
          <p14:tracePt t="250337" x="7477125" y="5549900"/>
          <p14:tracePt t="250345" x="7461250" y="5549900"/>
          <p14:tracePt t="250353" x="7445375" y="5557838"/>
          <p14:tracePt t="250360" x="7437438" y="5557838"/>
          <p14:tracePt t="250368" x="7429500" y="5557838"/>
          <p14:tracePt t="250375" x="7413625" y="5565775"/>
          <p14:tracePt t="250383" x="7405688" y="5573713"/>
          <p14:tracePt t="250390" x="7397750" y="5573713"/>
          <p14:tracePt t="250397" x="7373938" y="5573713"/>
          <p14:tracePt t="250406" x="7358063" y="5581650"/>
          <p14:tracePt t="250413" x="7342188" y="5589588"/>
          <p14:tracePt t="250421" x="7326313" y="5589588"/>
          <p14:tracePt t="250427" x="7310438" y="5589588"/>
          <p14:tracePt t="250437" x="7294563" y="5589588"/>
          <p14:tracePt t="250443" x="7278688" y="5597525"/>
          <p14:tracePt t="250452" x="7262813" y="5597525"/>
          <p14:tracePt t="250458" x="7254875" y="5597525"/>
          <p14:tracePt t="250465" x="7246938" y="5597525"/>
          <p14:tracePt t="250473" x="7239000" y="5597525"/>
          <p14:tracePt t="250480" x="7231063" y="5597525"/>
          <p14:tracePt t="250495" x="7223125" y="5597525"/>
          <p14:tracePt t="250570" x="7215188" y="5597525"/>
          <p14:tracePt t="250630" x="7223125" y="5581650"/>
          <p14:tracePt t="250638" x="7239000" y="5581650"/>
          <p14:tracePt t="250645" x="7254875" y="5573713"/>
          <p14:tracePt t="250653" x="7270750" y="5565775"/>
          <p14:tracePt t="250661" x="7294563" y="5557838"/>
          <p14:tracePt t="250668" x="7310438" y="5557838"/>
          <p14:tracePt t="250676" x="7326313" y="5557838"/>
          <p14:tracePt t="250683" x="7342188" y="5557838"/>
          <p14:tracePt t="250690" x="7358063" y="5549900"/>
          <p14:tracePt t="250705" x="7366000" y="5549900"/>
          <p14:tracePt t="250713" x="7366000" y="5541963"/>
          <p14:tracePt t="250773" x="7350125" y="5541963"/>
          <p14:tracePt t="250780" x="7334250" y="5541963"/>
          <p14:tracePt t="250788" x="7310438" y="5541963"/>
          <p14:tracePt t="250795" x="7294563" y="5541963"/>
          <p14:tracePt t="250803" x="7270750" y="5541963"/>
          <p14:tracePt t="250810" x="7254875" y="5541963"/>
          <p14:tracePt t="250818" x="7239000" y="5541963"/>
          <p14:tracePt t="250825" x="7231063" y="5541963"/>
          <p14:tracePt t="250840" x="7215188" y="5541963"/>
          <p14:tracePt t="250863" x="7207250" y="5541963"/>
          <p14:tracePt t="250960" x="7215188" y="5541963"/>
          <p14:tracePt t="250967" x="7239000" y="5541963"/>
          <p14:tracePt t="250975" x="7278688" y="5541963"/>
          <p14:tracePt t="250982" x="7302500" y="5541963"/>
          <p14:tracePt t="250990" x="7342188" y="5541963"/>
          <p14:tracePt t="250997" x="7373938" y="5541963"/>
          <p14:tracePt t="251005" x="7413625" y="5541963"/>
          <p14:tracePt t="251013" x="7437438" y="5541963"/>
          <p14:tracePt t="251020" x="7445375" y="5541963"/>
          <p14:tracePt t="251035" x="7453313" y="5541963"/>
          <p14:tracePt t="251043" x="7461250" y="5541963"/>
          <p14:tracePt t="251088" x="7437438" y="5534025"/>
          <p14:tracePt t="251095" x="7405688" y="5526088"/>
          <p14:tracePt t="251103" x="7358063" y="5518150"/>
          <p14:tracePt t="251111" x="7302500" y="5510213"/>
          <p14:tracePt t="251118" x="7231063" y="5494338"/>
          <p14:tracePt t="251125" x="7167563" y="5486400"/>
          <p14:tracePt t="251133" x="7126288" y="5478463"/>
          <p14:tracePt t="251140" x="7086600" y="5478463"/>
          <p14:tracePt t="251148" x="7062788" y="5470525"/>
          <p14:tracePt t="251155" x="7046913" y="5470525"/>
          <p14:tracePt t="251163" x="7038975" y="5470525"/>
          <p14:tracePt t="251170" x="7031038" y="5470525"/>
          <p14:tracePt t="251202" x="7038975" y="5470525"/>
          <p14:tracePt t="251207" x="7062788" y="5470525"/>
          <p14:tracePt t="251215" x="7086600" y="5478463"/>
          <p14:tracePt t="251223" x="7110413" y="5478463"/>
          <p14:tracePt t="251230" x="7143750" y="5486400"/>
          <p14:tracePt t="251237" x="7175500" y="5486400"/>
          <p14:tracePt t="251245" x="7199313" y="5494338"/>
          <p14:tracePt t="251253" x="7231063" y="5494338"/>
          <p14:tracePt t="251260" x="7254875" y="5494338"/>
          <p14:tracePt t="251267" x="7270750" y="5494338"/>
          <p14:tracePt t="251275" x="7286625" y="5502275"/>
          <p14:tracePt t="251284" x="7310438" y="5502275"/>
          <p14:tracePt t="251290" x="7318375" y="5502275"/>
          <p14:tracePt t="251373" x="7310438" y="5502275"/>
          <p14:tracePt t="251388" x="7302500" y="5494338"/>
          <p14:tracePt t="251403" x="7294563" y="5494338"/>
          <p14:tracePt t="251412" x="7286625" y="5494338"/>
          <p14:tracePt t="251441" x="7286625" y="5486400"/>
          <p14:tracePt t="251717" x="7278688" y="5486400"/>
          <p14:tracePt t="251740" x="7270750" y="5486400"/>
          <p14:tracePt t="251763" x="7262813" y="5486400"/>
          <p14:tracePt t="251770" x="7254875" y="5486400"/>
          <p14:tracePt t="251815" x="7246938" y="5486400"/>
          <p14:tracePt t="251875" x="7239000" y="5486400"/>
          <p14:tracePt t="253833" x="7239000" y="5494338"/>
          <p14:tracePt t="253850" x="7239000" y="5502275"/>
          <p14:tracePt t="253881" x="7239000" y="5510213"/>
          <p14:tracePt t="253903" x="7239000" y="5526088"/>
          <p14:tracePt t="253908" x="7239000" y="5534025"/>
          <p14:tracePt t="253916" x="7239000" y="5541963"/>
          <p14:tracePt t="253923" x="7239000" y="5549900"/>
          <p14:tracePt t="253930" x="7231063" y="5565775"/>
          <p14:tracePt t="253945" x="7231063" y="5573713"/>
          <p14:tracePt t="253953" x="7231063" y="5589588"/>
          <p14:tracePt t="253960" x="7231063" y="5597525"/>
          <p14:tracePt t="253968" x="7223125" y="5597525"/>
          <p14:tracePt t="253975" x="7223125" y="5613400"/>
          <p14:tracePt t="253983" x="7223125" y="5621338"/>
          <p14:tracePt t="253990" x="7223125" y="5629275"/>
          <p14:tracePt t="253998" x="7215188" y="5637213"/>
          <p14:tracePt t="254013" x="7207250" y="5645150"/>
          <p14:tracePt t="254021" x="7207250" y="5653088"/>
          <p14:tracePt t="254035" x="7207250" y="5662613"/>
          <p14:tracePt t="254058" x="7199313" y="5670550"/>
          <p14:tracePt t="254087" x="7199313" y="5678488"/>
          <p14:tracePt t="254110" x="7199313" y="5686425"/>
          <p14:tracePt t="254118" x="7191375" y="5686425"/>
          <p14:tracePt t="254185" x="7191375" y="5694363"/>
          <p14:tracePt t="254377" x="7183438" y="5694363"/>
          <p14:tracePt t="254381" x="7183438" y="5702300"/>
          <p14:tracePt t="254395" x="7175500" y="5702300"/>
          <p14:tracePt t="254403" x="7167563" y="5718175"/>
          <p14:tracePt t="254410" x="7159625" y="5726113"/>
          <p14:tracePt t="254418" x="7135813" y="5741988"/>
          <p14:tracePt t="254425" x="7102475" y="5757863"/>
          <p14:tracePt t="254434" x="7078663" y="5773738"/>
          <p14:tracePt t="254440" x="7031038" y="5797550"/>
          <p14:tracePt t="254448" x="6983413" y="5821363"/>
          <p14:tracePt t="254455" x="6959600" y="5837238"/>
          <p14:tracePt t="254463" x="6911975" y="5861050"/>
          <p14:tracePt t="254470" x="6872288" y="5884863"/>
          <p14:tracePt t="254477" x="6832600" y="5908675"/>
          <p14:tracePt t="254485" x="6816725" y="5916613"/>
          <p14:tracePt t="254493" x="6784975" y="5932488"/>
          <p14:tracePt t="254501" x="6759575" y="5940425"/>
          <p14:tracePt t="254508" x="6727825" y="5956300"/>
          <p14:tracePt t="254515" x="6704013" y="5964238"/>
          <p14:tracePt t="254523" x="6680200" y="5972175"/>
          <p14:tracePt t="254532" x="6648450" y="5980113"/>
          <p14:tracePt t="254538" x="6624638" y="5988050"/>
          <p14:tracePt t="254545" x="6584950" y="6005513"/>
          <p14:tracePt t="254553" x="6561138" y="6005513"/>
          <p14:tracePt t="254560" x="6513513" y="6013450"/>
          <p14:tracePt t="254568" x="6481763" y="6013450"/>
          <p14:tracePt t="254575" x="6450013" y="6021388"/>
          <p14:tracePt t="254583" x="6418263" y="6029325"/>
          <p14:tracePt t="254590" x="6376988" y="6037263"/>
          <p14:tracePt t="254598" x="6361113" y="6037263"/>
          <p14:tracePt t="254605" x="6345238" y="6045200"/>
          <p14:tracePt t="254613" x="6337300" y="6045200"/>
          <p14:tracePt t="254620" x="6329363" y="6045200"/>
          <p14:tracePt t="254635" x="6321425" y="6045200"/>
          <p14:tracePt t="254643" x="6313488" y="6045200"/>
          <p14:tracePt t="254665" x="6305550" y="6045200"/>
          <p14:tracePt t="254695" x="6297613" y="6045200"/>
          <p14:tracePt t="254792" x="6289675" y="6045200"/>
          <p14:tracePt t="254808" x="6281738" y="6045200"/>
          <p14:tracePt t="254823" x="6273800" y="6045200"/>
          <p14:tracePt t="254837" x="6273800" y="6053138"/>
          <p14:tracePt t="254853" x="6265863" y="6053138"/>
          <p14:tracePt t="254876" x="6257925" y="6053138"/>
          <p14:tracePt t="254883" x="6249988" y="6053138"/>
          <p14:tracePt t="254898" x="6242050" y="6053138"/>
          <p14:tracePt t="254917" x="6234113" y="6053138"/>
          <p14:tracePt t="254929" x="6226175" y="6061075"/>
          <p14:tracePt t="254936" x="6218238" y="6061075"/>
          <p14:tracePt t="254958" x="6210300" y="6061075"/>
          <p14:tracePt t="254973" x="6202363" y="6061075"/>
          <p14:tracePt t="254995" x="6202363" y="6069013"/>
          <p14:tracePt t="255003" x="6194425" y="6069013"/>
          <p14:tracePt t="255010" x="6186488" y="6076950"/>
          <p14:tracePt t="255025" x="6178550" y="6076950"/>
          <p14:tracePt t="255063" x="6170613" y="6076950"/>
          <p14:tracePt t="255107" x="6162675" y="6084888"/>
          <p14:tracePt t="255137" x="6154738" y="6084888"/>
          <p14:tracePt t="255168" x="6154738" y="6092825"/>
          <p14:tracePt t="255175" x="6146800" y="6092825"/>
          <p14:tracePt t="255190" x="6130925" y="6100763"/>
          <p14:tracePt t="255197" x="6122988" y="6108700"/>
          <p14:tracePt t="255213" x="6107113" y="6108700"/>
          <p14:tracePt t="255220" x="6083300" y="6116638"/>
          <p14:tracePt t="255227" x="6067425" y="6116638"/>
          <p14:tracePt t="255235" x="6051550" y="6124575"/>
          <p14:tracePt t="255243" x="6034088" y="6132513"/>
          <p14:tracePt t="255251" x="6002338" y="6132513"/>
          <p14:tracePt t="255258" x="5978525" y="6132513"/>
          <p14:tracePt t="255266" x="5946775" y="6132513"/>
          <p14:tracePt t="255273" x="5891213" y="6140450"/>
          <p14:tracePt t="255281" x="5835650" y="6140450"/>
          <p14:tracePt t="255288" x="5772150" y="6148388"/>
          <p14:tracePt t="255296" x="5708650" y="6148388"/>
          <p14:tracePt t="255303" x="5619750" y="6148388"/>
          <p14:tracePt t="255310" x="5556250" y="6148388"/>
          <p14:tracePt t="255318" x="5461000" y="6148388"/>
          <p14:tracePt t="255325" x="5349875" y="6148388"/>
          <p14:tracePt t="255334" x="5245100" y="6148388"/>
          <p14:tracePt t="255340" x="5126038" y="6148388"/>
          <p14:tracePt t="255348" x="5014913" y="6148388"/>
          <p14:tracePt t="255355" x="4933950" y="6148388"/>
          <p14:tracePt t="255363" x="4838700" y="6148388"/>
          <p14:tracePt t="255371" x="4759325" y="6148388"/>
          <p14:tracePt t="255377" x="4679950" y="6148388"/>
          <p14:tracePt t="255385" x="4640263" y="6148388"/>
          <p14:tracePt t="255393" x="4608513" y="6156325"/>
          <p14:tracePt t="255401" x="4592638" y="6156325"/>
          <p14:tracePt t="255410" x="4584700" y="6164263"/>
          <p14:tracePt t="255417" x="4576763" y="6164263"/>
          <p14:tracePt t="255431" x="4567238" y="6164263"/>
          <p14:tracePt t="255475" x="4559300" y="6164263"/>
          <p14:tracePt t="255483" x="4559300" y="6172200"/>
          <p14:tracePt t="255490" x="4551363" y="6172200"/>
          <p14:tracePt t="255498" x="4543425" y="6172200"/>
          <p14:tracePt t="255514" x="4535488" y="6172200"/>
          <p14:tracePt t="255521" x="4511675" y="6180138"/>
          <p14:tracePt t="255528" x="4487863" y="6180138"/>
          <p14:tracePt t="255535" x="4456113" y="6180138"/>
          <p14:tracePt t="255543" x="4408488" y="6180138"/>
          <p14:tracePt t="255551" x="4376738" y="6180138"/>
          <p14:tracePt t="255558" x="4352925" y="6180138"/>
          <p14:tracePt t="255566" x="4321175" y="6180138"/>
          <p14:tracePt t="255573" x="4289425" y="6180138"/>
          <p14:tracePt t="255581" x="4257675" y="6180138"/>
          <p14:tracePt t="255587" x="4233863" y="6180138"/>
          <p14:tracePt t="255596" x="4210050" y="6180138"/>
          <p14:tracePt t="255602" x="4200525" y="6180138"/>
          <p14:tracePt t="255611" x="4184650" y="6180138"/>
          <p14:tracePt t="255618" x="4176713" y="6180138"/>
          <p14:tracePt t="255634" x="4160838" y="6180138"/>
          <p14:tracePt t="255640" x="4152900" y="6180138"/>
          <p14:tracePt t="255648" x="4144963" y="6180138"/>
          <p14:tracePt t="255655" x="4129088" y="6180138"/>
          <p14:tracePt t="255664" x="4121150" y="6188075"/>
          <p14:tracePt t="255671" x="4105275" y="6188075"/>
          <p14:tracePt t="255677" x="4081463" y="6188075"/>
          <p14:tracePt t="255685" x="4057650" y="6188075"/>
          <p14:tracePt t="255693" x="4041775" y="6188075"/>
          <p14:tracePt t="255700" x="4010025" y="6188075"/>
          <p14:tracePt t="255708" x="3986213" y="6188075"/>
          <p14:tracePt t="255715" x="3954463" y="6188075"/>
          <p14:tracePt t="255723" x="3922713" y="6188075"/>
          <p14:tracePt t="255731" x="3890963" y="6188075"/>
          <p14:tracePt t="255738" x="3833813" y="6188075"/>
          <p14:tracePt t="255745" x="3794125" y="6188075"/>
          <p14:tracePt t="255752" x="3738563" y="6188075"/>
          <p14:tracePt t="255760" x="3714750" y="6188075"/>
          <p14:tracePt t="255767" x="3675063" y="6188075"/>
          <p14:tracePt t="255775" x="3611563" y="6188075"/>
          <p14:tracePt t="255783" x="3595688" y="6188075"/>
          <p14:tracePt t="255791" x="3587750" y="6188075"/>
          <p14:tracePt t="255940" x="3579813" y="6188075"/>
          <p14:tracePt t="255970" x="3556000" y="6188075"/>
          <p14:tracePt t="255977" x="3548063" y="6188075"/>
          <p14:tracePt t="255985" x="3540125" y="6188075"/>
          <p14:tracePt t="255993" x="3500438" y="6180138"/>
          <p14:tracePt t="256000" x="3476625" y="6172200"/>
          <p14:tracePt t="256007" x="3443288" y="6172200"/>
          <p14:tracePt t="256016" x="3419475" y="6164263"/>
          <p14:tracePt t="256022" x="3395663" y="6164263"/>
          <p14:tracePt t="256031" x="3348038" y="6156325"/>
          <p14:tracePt t="256037" x="3308350" y="6156325"/>
          <p14:tracePt t="256045" x="3276600" y="6148388"/>
          <p14:tracePt t="256052" x="3228975" y="6148388"/>
          <p14:tracePt t="256061" x="3205163" y="6148388"/>
          <p14:tracePt t="256068" x="3165475" y="6140450"/>
          <p14:tracePt t="256075" x="3133725" y="6140450"/>
          <p14:tracePt t="256083" x="3100388" y="6140450"/>
          <p14:tracePt t="256091" x="3076575" y="6140450"/>
          <p14:tracePt t="256099" x="3044825" y="6140450"/>
          <p14:tracePt t="256105" x="3036888" y="6140450"/>
          <p14:tracePt t="256114" x="3013075" y="6140450"/>
          <p14:tracePt t="256120" x="2997200" y="6140450"/>
          <p14:tracePt t="256127" x="2989263" y="6140450"/>
          <p14:tracePt t="256135" x="2981325" y="6140450"/>
          <p14:tracePt t="256217" x="2973388" y="6140450"/>
          <p14:tracePt t="256234" x="2965450" y="6140450"/>
          <p14:tracePt t="256255" x="2957513" y="6140450"/>
          <p14:tracePt t="256263" x="2949575" y="6140450"/>
          <p14:tracePt t="256307" x="2941638" y="6140450"/>
          <p14:tracePt t="257283" x="2973388" y="6132513"/>
          <p14:tracePt t="257291" x="2997200" y="6124575"/>
          <p14:tracePt t="257299" x="3028950" y="6116638"/>
          <p14:tracePt t="257306" x="3052763" y="6116638"/>
          <p14:tracePt t="257316" x="3084513" y="6116638"/>
          <p14:tracePt t="257320" x="3109913" y="6116638"/>
          <p14:tracePt t="257331" x="3125788" y="6116638"/>
          <p14:tracePt t="257336" x="3149600" y="6116638"/>
          <p14:tracePt t="257343" x="3165475" y="6116638"/>
          <p14:tracePt t="257350" x="3165475" y="6108700"/>
          <p14:tracePt t="257367" x="3173413" y="6108700"/>
          <p14:tracePt t="257590" x="3181350" y="6108700"/>
          <p14:tracePt t="257598" x="3189288" y="6108700"/>
          <p14:tracePt t="257620" x="3189288" y="6100763"/>
          <p14:tracePt t="257631" x="3197225" y="6100763"/>
          <p14:tracePt t="257659" x="3205163" y="6100763"/>
          <p14:tracePt t="257674" x="3213100" y="6100763"/>
          <p14:tracePt t="257681" x="3221038" y="6100763"/>
          <p14:tracePt t="257688" x="3228975" y="6100763"/>
          <p14:tracePt t="257695" x="3252788" y="6100763"/>
          <p14:tracePt t="257703" x="3276600" y="6100763"/>
          <p14:tracePt t="257710" x="3308350" y="6100763"/>
          <p14:tracePt t="257718" x="3348038" y="6100763"/>
          <p14:tracePt t="257725" x="3395663" y="6100763"/>
          <p14:tracePt t="257733" x="3443288" y="6100763"/>
          <p14:tracePt t="257740" x="3484563" y="6108700"/>
          <p14:tracePt t="257748" x="3556000" y="6116638"/>
          <p14:tracePt t="257755" x="3627438" y="6116638"/>
          <p14:tracePt t="257763" x="3698875" y="6116638"/>
          <p14:tracePt t="257770" x="3786188" y="6116638"/>
          <p14:tracePt t="257779" x="3851275" y="6116638"/>
          <p14:tracePt t="257785" x="3946525" y="6116638"/>
          <p14:tracePt t="257793" x="4041775" y="6116638"/>
          <p14:tracePt t="257801" x="4137025" y="6124575"/>
          <p14:tracePt t="257808" x="4217988" y="6124575"/>
          <p14:tracePt t="257816" x="4313238" y="6124575"/>
          <p14:tracePt t="257823" x="4376738" y="6124575"/>
          <p14:tracePt t="257831" x="4432300" y="6124575"/>
          <p14:tracePt t="257838" x="4487863" y="6124575"/>
          <p14:tracePt t="257846" x="4519613" y="6124575"/>
          <p14:tracePt t="257853" x="4551363" y="6124575"/>
          <p14:tracePt t="257862" x="4576763" y="6124575"/>
          <p14:tracePt t="257867" x="4600575" y="6124575"/>
          <p14:tracePt t="257875" x="4608513" y="6124575"/>
          <p14:tracePt t="257883" x="4632325" y="6124575"/>
          <p14:tracePt t="257890" x="4656138" y="6124575"/>
          <p14:tracePt t="257898" x="4679950" y="6124575"/>
          <p14:tracePt t="257905" x="4711700" y="6124575"/>
          <p14:tracePt t="257913" x="4735513" y="6124575"/>
          <p14:tracePt t="257920" x="4759325" y="6124575"/>
          <p14:tracePt t="257928" x="4775200" y="6124575"/>
          <p14:tracePt t="257935" x="4791075" y="6124575"/>
          <p14:tracePt t="257942" x="4814888" y="6124575"/>
          <p14:tracePt t="257950" x="4822825" y="6124575"/>
          <p14:tracePt t="257958" x="4846638" y="6124575"/>
          <p14:tracePt t="257965" x="4854575" y="6124575"/>
          <p14:tracePt t="257973" x="4878388" y="6124575"/>
          <p14:tracePt t="257981" x="4902200" y="6124575"/>
          <p14:tracePt t="257987" x="4918075" y="6124575"/>
          <p14:tracePt t="257996" x="4943475" y="6124575"/>
          <p14:tracePt t="258003" x="4967288" y="6124575"/>
          <p14:tracePt t="258011" x="4991100" y="6124575"/>
          <p14:tracePt t="258018" x="5006975" y="6116638"/>
          <p14:tracePt t="258025" x="5038725" y="6108700"/>
          <p14:tracePt t="258033" x="5070475" y="6100763"/>
          <p14:tracePt t="258041" x="5102225" y="6092825"/>
          <p14:tracePt t="258048" x="5126038" y="6092825"/>
          <p14:tracePt t="258055" x="5149850" y="6084888"/>
          <p14:tracePt t="258063" x="5165725" y="6076950"/>
          <p14:tracePt t="258070" x="5189538" y="6076950"/>
          <p14:tracePt t="258079" x="5205413" y="6069013"/>
          <p14:tracePt t="258085" x="5237163" y="6069013"/>
          <p14:tracePt t="258093" x="5260975" y="6069013"/>
          <p14:tracePt t="258100" x="5292725" y="6069013"/>
          <p14:tracePt t="258110" x="5326063" y="6069013"/>
          <p14:tracePt t="258115" x="5349875" y="6069013"/>
          <p14:tracePt t="258123" x="5381625" y="6069013"/>
          <p14:tracePt t="258131" x="5413375" y="6069013"/>
          <p14:tracePt t="258138" x="5445125" y="6069013"/>
          <p14:tracePt t="258145" x="5500688" y="6069013"/>
          <p14:tracePt t="258153" x="5532438" y="6069013"/>
          <p14:tracePt t="258160" x="5580063" y="6069013"/>
          <p14:tracePt t="258167" x="5651500" y="6069013"/>
          <p14:tracePt t="258178" x="5700713" y="6069013"/>
          <p14:tracePt t="258184" x="5732463" y="6076950"/>
          <p14:tracePt t="258191" x="5788025" y="6084888"/>
          <p14:tracePt t="258198" x="5827713" y="6092825"/>
          <p14:tracePt t="258206" x="5899150" y="6100763"/>
          <p14:tracePt t="258213" x="5954713" y="6116638"/>
          <p14:tracePt t="258220" x="5994400" y="6124575"/>
          <p14:tracePt t="258228" x="6018213" y="6132513"/>
          <p14:tracePt t="258235" x="6075363" y="6132513"/>
          <p14:tracePt t="258243" x="6130925" y="6148388"/>
          <p14:tracePt t="258250" x="6186488" y="6148388"/>
          <p14:tracePt t="258257" x="6249988" y="6156325"/>
          <p14:tracePt t="258265" x="6305550" y="6156325"/>
          <p14:tracePt t="258273" x="6369050" y="6164263"/>
          <p14:tracePt t="258280" x="6410325" y="6164263"/>
          <p14:tracePt t="258287" x="6465888" y="6172200"/>
          <p14:tracePt t="258295" x="6529388" y="6180138"/>
          <p14:tracePt t="258303" x="6584950" y="6180138"/>
          <p14:tracePt t="258311" x="6640513" y="6188075"/>
          <p14:tracePt t="258317" x="6696075" y="6196013"/>
          <p14:tracePt t="258325" x="6769100" y="6203950"/>
          <p14:tracePt t="258332" x="6800850" y="6203950"/>
          <p14:tracePt t="258340" x="6864350" y="6203950"/>
          <p14:tracePt t="258348" x="6911975" y="6203950"/>
          <p14:tracePt t="258355" x="6943725" y="6203950"/>
          <p14:tracePt t="258363" x="6999288" y="6203950"/>
          <p14:tracePt t="258370" x="7031038" y="6203950"/>
          <p14:tracePt t="258379" x="7062788" y="6203950"/>
          <p14:tracePt t="258385" x="7094538" y="6203950"/>
          <p14:tracePt t="258393" x="7143750" y="6203950"/>
          <p14:tracePt t="258400" x="7167563" y="6203950"/>
          <p14:tracePt t="258408" x="7183438" y="6203950"/>
          <p14:tracePt t="258415" x="7215188" y="6203950"/>
          <p14:tracePt t="258423" x="7246938" y="6203950"/>
          <p14:tracePt t="258431" x="7262813" y="6203950"/>
          <p14:tracePt t="258437" x="7294563" y="6203950"/>
          <p14:tracePt t="258448" x="7326313" y="6203950"/>
          <p14:tracePt t="258453" x="7350125" y="6203950"/>
          <p14:tracePt t="258461" x="7381875" y="6203950"/>
          <p14:tracePt t="258468" x="7405688" y="6203950"/>
          <p14:tracePt t="258475" x="7429500" y="6203950"/>
          <p14:tracePt t="258482" x="7445375" y="6196013"/>
          <p14:tracePt t="258490" x="7469188" y="6196013"/>
          <p14:tracePt t="258498" x="7485063" y="6196013"/>
          <p14:tracePt t="258505" x="7518400" y="6188075"/>
          <p14:tracePt t="258513" x="7534275" y="6188075"/>
          <p14:tracePt t="258520" x="7550150" y="6180138"/>
          <p14:tracePt t="258528" x="7558088" y="6180138"/>
          <p14:tracePt t="258535" x="7573963" y="6180138"/>
          <p14:tracePt t="258543" x="7589838" y="6172200"/>
          <p14:tracePt t="258550" x="7605713" y="6172200"/>
          <p14:tracePt t="258557" x="7621588" y="6172200"/>
          <p14:tracePt t="258565" x="7629525" y="6172200"/>
          <p14:tracePt t="258573" x="7645400" y="6172200"/>
          <p14:tracePt t="258581" x="7653338" y="6172200"/>
          <p14:tracePt t="258596" x="7677150" y="6172200"/>
          <p14:tracePt t="258603" x="7693025" y="6172200"/>
          <p14:tracePt t="258612" x="7708900" y="6172200"/>
          <p14:tracePt t="258617" x="7732713" y="6164263"/>
          <p14:tracePt t="258626" x="7748588" y="6164263"/>
          <p14:tracePt t="258633" x="7764463" y="6164263"/>
          <p14:tracePt t="258641" x="7788275" y="6164263"/>
          <p14:tracePt t="258647" x="7804150" y="6164263"/>
          <p14:tracePt t="258655" x="7851775" y="6164263"/>
          <p14:tracePt t="258663" x="7869238" y="6164263"/>
          <p14:tracePt t="258671" x="7885113" y="6164263"/>
          <p14:tracePt t="258685" x="7900988" y="6164263"/>
          <p14:tracePt t="258693" x="7908925" y="6164263"/>
          <p14:tracePt t="258707" x="7916863" y="6164263"/>
          <p14:tracePt t="258723" x="7924800" y="6164263"/>
          <p14:tracePt t="258738" x="7932738" y="6164263"/>
          <p14:tracePt t="258745" x="7940675" y="6164263"/>
          <p14:tracePt t="258768" x="7948613" y="6164263"/>
          <p14:tracePt t="258798" x="7956550" y="6164263"/>
          <p14:tracePt t="258820" x="7964488" y="6164263"/>
          <p14:tracePt t="258851" x="7972425" y="6164263"/>
          <p14:tracePt t="258873" x="7980363" y="6164263"/>
          <p14:tracePt t="259908" x="7972425" y="6164263"/>
          <p14:tracePt t="259930" x="7964488" y="6164263"/>
          <p14:tracePt t="259968" x="7956550" y="6164263"/>
          <p14:tracePt t="260223" x="7948613" y="6164263"/>
          <p14:tracePt t="260231" x="7924800" y="6164263"/>
          <p14:tracePt t="260237" x="7900988" y="6172200"/>
          <p14:tracePt t="260246" x="7859713" y="6172200"/>
          <p14:tracePt t="260253" x="7796213" y="6188075"/>
          <p14:tracePt t="260260" x="7724775" y="6196013"/>
          <p14:tracePt t="260267" x="7637463" y="6227763"/>
          <p14:tracePt t="260276" x="7558088" y="6243638"/>
          <p14:tracePt t="260283" x="7421563" y="6283325"/>
          <p14:tracePt t="260290" x="7286625" y="6330950"/>
          <p14:tracePt t="260298" x="7175500" y="6364288"/>
          <p14:tracePt t="260305" x="7023100" y="6411913"/>
          <p14:tracePt t="260313" x="6864350" y="6467475"/>
          <p14:tracePt t="260321" x="6751638" y="6507163"/>
          <p14:tracePt t="260328" x="6561138" y="6554788"/>
          <p14:tracePt t="260335" x="6337300" y="6618288"/>
          <p14:tracePt t="260344" x="6107113" y="6665913"/>
          <p14:tracePt t="260350" x="5835650" y="6707188"/>
          <p14:tracePt t="260357" x="5540375" y="6746875"/>
          <p14:tracePt t="260365" x="5268913" y="6794500"/>
          <p14:tracePt t="260373" x="5086350" y="6802438"/>
          <p14:tracePt t="260380" x="4838700" y="6826250"/>
          <p14:tracePt t="260387" x="4640263" y="6850063"/>
          <p14:tracePt t="260530" x="2846388" y="6850063"/>
          <p14:tracePt t="260538" x="2782888" y="6842125"/>
          <p14:tracePt t="260546" x="2725738" y="6834188"/>
          <p14:tracePt t="260553" x="2662238" y="6818313"/>
          <p14:tracePt t="260560" x="2606675" y="6818313"/>
          <p14:tracePt t="260567" x="2559050" y="6810375"/>
          <p14:tracePt t="260576" x="2519363" y="6802438"/>
          <p14:tracePt t="260583" x="2479675" y="6802438"/>
          <p14:tracePt t="260590" x="2432050" y="6802438"/>
          <p14:tracePt t="260598" x="2408238" y="6794500"/>
          <p14:tracePt t="260605" x="2374900" y="6794500"/>
          <p14:tracePt t="260613" x="2359025" y="6794500"/>
          <p14:tracePt t="260621" x="2351088" y="6794500"/>
          <p14:tracePt t="260628" x="2327275" y="6794500"/>
          <p14:tracePt t="260636" x="2303463" y="6794500"/>
          <p14:tracePt t="260644" x="2287588" y="6794500"/>
          <p14:tracePt t="260650" x="2279650" y="6794500"/>
          <p14:tracePt t="260657" x="2263775" y="6794500"/>
          <p14:tracePt t="260665" x="2255838" y="6794500"/>
          <p14:tracePt t="260675" x="2239963" y="6786563"/>
          <p14:tracePt t="260680" x="2224088" y="6786563"/>
          <p14:tracePt t="260688" x="2200275" y="6778625"/>
          <p14:tracePt t="260696" x="2176463" y="6778625"/>
          <p14:tracePt t="260703" x="2144713" y="6770688"/>
          <p14:tracePt t="260710" x="2089150" y="6762750"/>
          <p14:tracePt t="260718" x="2025650" y="6746875"/>
          <p14:tracePt t="260726" x="1976438" y="6738938"/>
          <p14:tracePt t="260733" x="1889125" y="6723063"/>
          <p14:tracePt t="260742" x="1825625" y="6715125"/>
          <p14:tracePt t="260753" x="1730375" y="6699250"/>
          <p14:tracePt t="260755" x="1633538" y="6673850"/>
          <p14:tracePt t="260763" x="1538288" y="6650038"/>
          <p14:tracePt t="260771" x="1458913" y="6634163"/>
          <p14:tracePt t="260779" x="1371600" y="6618288"/>
          <p14:tracePt t="260785" x="1292225" y="6602413"/>
          <p14:tracePt t="260793" x="1211263" y="6586538"/>
          <p14:tracePt t="260800" x="1163638" y="6578600"/>
          <p14:tracePt t="260807" x="1123950" y="6570663"/>
          <p14:tracePt t="260815" x="1084263" y="6562725"/>
          <p14:tracePt t="260824" x="1068388" y="6554788"/>
          <p14:tracePt t="260830" x="1060450" y="6554788"/>
          <p14:tracePt t="260838" x="1052513" y="6546850"/>
          <p14:tracePt t="260853" x="1052513" y="6538913"/>
          <p14:tracePt t="260860" x="1044575" y="6538913"/>
          <p14:tracePt t="260868" x="1044575" y="6530975"/>
          <p14:tracePt t="260883" x="1044575" y="6523038"/>
          <p14:tracePt t="260898" x="1044575" y="6515100"/>
          <p14:tracePt t="260913" x="1044575" y="6507163"/>
          <p14:tracePt t="260920" x="1044575" y="6499225"/>
          <p14:tracePt t="260928" x="1036638" y="6499225"/>
          <p14:tracePt t="260936" x="1028700" y="6491288"/>
          <p14:tracePt t="260943" x="1028700" y="6467475"/>
          <p14:tracePt t="260950" x="1020763" y="6459538"/>
          <p14:tracePt t="260960" x="1004888" y="6451600"/>
          <p14:tracePt t="260965" x="989013" y="6443663"/>
          <p14:tracePt t="260973" x="981075" y="6435725"/>
          <p14:tracePt t="260980" x="973138" y="6427788"/>
          <p14:tracePt t="260988" x="957263" y="6419850"/>
          <p14:tracePt t="260996" x="949325" y="6419850"/>
          <p14:tracePt t="261003" x="941388" y="6419850"/>
          <p14:tracePt t="261152" x="957263" y="6419850"/>
          <p14:tracePt t="261160" x="981075" y="6419850"/>
          <p14:tracePt t="261167" x="1004888" y="6419850"/>
          <p14:tracePt t="261176" x="1028700" y="6419850"/>
          <p14:tracePt t="261182" x="1060450" y="6419850"/>
          <p14:tracePt t="261190" x="1092200" y="6419850"/>
          <p14:tracePt t="261198" x="1123950" y="6419850"/>
          <p14:tracePt t="261205" x="1163638" y="6419850"/>
          <p14:tracePt t="261213" x="1187450" y="6419850"/>
          <p14:tracePt t="261221" x="1219200" y="6419850"/>
          <p14:tracePt t="261232" x="1250950" y="6419850"/>
          <p14:tracePt t="261237" x="1258888" y="6419850"/>
          <p14:tracePt t="261244" x="1284288" y="6419850"/>
          <p14:tracePt t="261250" x="1308100" y="6419850"/>
          <p14:tracePt t="261258" x="1331913" y="6419850"/>
          <p14:tracePt t="261265" x="1363663" y="6419850"/>
          <p14:tracePt t="261272" x="1387475" y="6419850"/>
          <p14:tracePt t="261280" x="1419225" y="6419850"/>
          <p14:tracePt t="261288" x="1458913" y="6419850"/>
          <p14:tracePt t="261296" x="1490663" y="6419850"/>
          <p14:tracePt t="261303" x="1538288" y="6419850"/>
          <p14:tracePt t="261311" x="1570038" y="6419850"/>
          <p14:tracePt t="261318" x="1593850" y="6419850"/>
          <p14:tracePt t="261326" x="1625600" y="6419850"/>
          <p14:tracePt t="261332" x="1651000" y="6419850"/>
          <p14:tracePt t="261340" x="1682750" y="6419850"/>
          <p14:tracePt t="261347" x="1706563" y="6419850"/>
          <p14:tracePt t="261355" x="1730375" y="6419850"/>
          <p14:tracePt t="261362" x="1785938" y="6419850"/>
          <p14:tracePt t="261370" x="1841500" y="6411913"/>
          <p14:tracePt t="261378" x="1905000" y="6403975"/>
          <p14:tracePt t="261385" x="1984375" y="6403975"/>
          <p14:tracePt t="261393" x="2057400" y="6396038"/>
          <p14:tracePt t="261400" x="2112963" y="6396038"/>
          <p14:tracePt t="261408" x="2176463" y="6380163"/>
          <p14:tracePt t="261416" x="2216150" y="6380163"/>
          <p14:tracePt t="261422" x="2255838" y="6380163"/>
          <p14:tracePt t="261430" x="2295525" y="6380163"/>
          <p14:tracePt t="261438" x="2311400" y="6380163"/>
          <p14:tracePt t="261445" x="2335213" y="6380163"/>
          <p14:tracePt t="261453" x="2343150" y="6380163"/>
          <p14:tracePt t="261483" x="2351088" y="6380163"/>
          <p14:tracePt t="261490" x="2359025" y="6380163"/>
          <p14:tracePt t="261497" x="2374900" y="6380163"/>
          <p14:tracePt t="261505" x="2384425" y="6380163"/>
          <p14:tracePt t="261512" x="2400300" y="6380163"/>
          <p14:tracePt t="261520" x="2416175" y="6380163"/>
          <p14:tracePt t="261528" x="2432050" y="6380163"/>
          <p14:tracePt t="261535" x="2447925" y="6380163"/>
          <p14:tracePt t="261542" x="2471738" y="6380163"/>
          <p14:tracePt t="261550" x="2487613" y="6380163"/>
          <p14:tracePt t="261557" x="2511425" y="6380163"/>
          <p14:tracePt t="261565" x="2527300" y="6380163"/>
          <p14:tracePt t="261573" x="2551113" y="6380163"/>
          <p14:tracePt t="261580" x="2582863" y="6380163"/>
          <p14:tracePt t="261588" x="2606675" y="6380163"/>
          <p14:tracePt t="261595" x="2646363" y="6380163"/>
          <p14:tracePt t="261603" x="2670175" y="6380163"/>
          <p14:tracePt t="261610" x="2701925" y="6380163"/>
          <p14:tracePt t="261618" x="2733675" y="6380163"/>
          <p14:tracePt t="261626" x="2774950" y="6380163"/>
          <p14:tracePt t="261632" x="2830513" y="6380163"/>
          <p14:tracePt t="261641" x="2870200" y="6380163"/>
          <p14:tracePt t="261647" x="2925763" y="6380163"/>
          <p14:tracePt t="261655" x="2965450" y="6380163"/>
          <p14:tracePt t="261662" x="3013075" y="6380163"/>
          <p14:tracePt t="261670" x="3076575" y="6380163"/>
          <p14:tracePt t="261678" x="3133725" y="6380163"/>
          <p14:tracePt t="261685" x="3205163" y="6380163"/>
          <p14:tracePt t="261693" x="3260725" y="6380163"/>
          <p14:tracePt t="261701" x="3324225" y="6380163"/>
          <p14:tracePt t="261708" x="3387725" y="6380163"/>
          <p14:tracePt t="261715" x="3427413" y="6380163"/>
          <p14:tracePt t="261723" x="3492500" y="6380163"/>
          <p14:tracePt t="261730" x="3548063" y="6380163"/>
          <p14:tracePt t="261739" x="3611563" y="6380163"/>
          <p14:tracePt t="261745" x="3667125" y="6372225"/>
          <p14:tracePt t="261753" x="3714750" y="6372225"/>
          <p14:tracePt t="261760" x="3770313" y="6372225"/>
          <p14:tracePt t="261768" x="3825875" y="6364288"/>
          <p14:tracePt t="261775" x="3890963" y="6348413"/>
          <p14:tracePt t="261782" x="3970338" y="6338888"/>
          <p14:tracePt t="261791" x="4057650" y="6330950"/>
          <p14:tracePt t="261797" x="4129088" y="6315075"/>
          <p14:tracePt t="261805" x="4217988" y="6283325"/>
          <p14:tracePt t="261813" x="4281488" y="6275388"/>
          <p14:tracePt t="261820" x="4360863" y="6259513"/>
          <p14:tracePt t="261828" x="4495800" y="6235700"/>
          <p14:tracePt t="261835" x="4551363" y="6227763"/>
          <p14:tracePt t="261842" x="4600575" y="6219825"/>
          <p14:tracePt t="261850" x="4632325" y="6219825"/>
          <p14:tracePt t="261858" x="4656138" y="6211888"/>
          <p14:tracePt t="261865" x="4672013" y="6211888"/>
          <p14:tracePt t="261873" x="4687888" y="6211888"/>
          <p14:tracePt t="261880" x="4703763" y="6211888"/>
          <p14:tracePt t="261894" x="4719638" y="6211888"/>
          <p14:tracePt t="261895" x="4735513" y="6211888"/>
          <p14:tracePt t="261902" x="4743450" y="6211888"/>
          <p14:tracePt t="261911" x="4759325" y="6211888"/>
          <p14:tracePt t="261917" x="4767263" y="6211888"/>
          <p14:tracePt t="261926" x="4791075" y="6211888"/>
          <p14:tracePt t="261933" x="4806950" y="6211888"/>
          <p14:tracePt t="261940" x="4830763" y="6211888"/>
          <p14:tracePt t="261948" x="4854575" y="6211888"/>
          <p14:tracePt t="261955" x="4878388" y="6211888"/>
          <p14:tracePt t="261963" x="4894263" y="6211888"/>
          <p14:tracePt t="261970" x="4918075" y="6211888"/>
          <p14:tracePt t="261978" x="4943475" y="6211888"/>
          <p14:tracePt t="261986" x="4967288" y="6219825"/>
          <p14:tracePt t="261992" x="4999038" y="6227763"/>
          <p14:tracePt t="262000" x="5038725" y="6235700"/>
          <p14:tracePt t="262009" x="5078413" y="6235700"/>
          <p14:tracePt t="262015" x="5102225" y="6243638"/>
          <p14:tracePt t="262022" x="5133975" y="6251575"/>
          <p14:tracePt t="262030" x="5181600" y="6251575"/>
          <p14:tracePt t="262037" x="5213350" y="6251575"/>
          <p14:tracePt t="262045" x="5260975" y="6259513"/>
          <p14:tracePt t="262053" x="5292725" y="6259513"/>
          <p14:tracePt t="262061" x="5334000" y="6267450"/>
          <p14:tracePt t="262068" x="5357813" y="6267450"/>
          <p14:tracePt t="262075" x="5389563" y="6275388"/>
          <p14:tracePt t="262083" x="5421313" y="6275388"/>
          <p14:tracePt t="262090" x="5437188" y="6275388"/>
          <p14:tracePt t="262098" x="5461000" y="6283325"/>
          <p14:tracePt t="262105" x="5476875" y="6283325"/>
          <p14:tracePt t="262112" x="5484813" y="6283325"/>
          <p14:tracePt t="262121" x="5500688" y="6291263"/>
          <p14:tracePt t="262128" x="5516563" y="6291263"/>
          <p14:tracePt t="262135" x="5532438" y="6291263"/>
          <p14:tracePt t="262143" x="5540375" y="6291263"/>
          <p14:tracePt t="262150" x="5556250" y="6291263"/>
          <p14:tracePt t="262158" x="5572125" y="6299200"/>
          <p14:tracePt t="262165" x="5580063" y="6299200"/>
          <p14:tracePt t="262173" x="5595938" y="6299200"/>
          <p14:tracePt t="262180" x="5603875" y="6299200"/>
          <p14:tracePt t="262188" x="5619750" y="6307138"/>
          <p14:tracePt t="262195" x="5627688" y="6307138"/>
          <p14:tracePt t="262203" x="5643563" y="6307138"/>
          <p14:tracePt t="262211" x="5659438" y="6307138"/>
          <p14:tracePt t="262218" x="5676900" y="6307138"/>
          <p14:tracePt t="262225" x="5692775" y="6307138"/>
          <p14:tracePt t="262233" x="5708650" y="6307138"/>
          <p14:tracePt t="262241" x="5764213" y="6323013"/>
          <p14:tracePt t="262249" x="5803900" y="6330950"/>
          <p14:tracePt t="262255" x="5835650" y="6338888"/>
          <p14:tracePt t="262262" x="5867400" y="6338888"/>
          <p14:tracePt t="262270" x="5899150" y="6348413"/>
          <p14:tracePt t="262278" x="5946775" y="6356350"/>
          <p14:tracePt t="262285" x="6002338" y="6364288"/>
          <p14:tracePt t="262293" x="6043613" y="6364288"/>
          <p14:tracePt t="262300" x="6083300" y="6372225"/>
          <p14:tracePt t="262308" x="6107113" y="6372225"/>
          <p14:tracePt t="262316" x="6130925" y="6372225"/>
          <p14:tracePt t="262324" x="6138863" y="6372225"/>
          <p14:tracePt t="262330" x="6146800" y="6372225"/>
          <p14:tracePt t="262338" x="6162675" y="6372225"/>
          <p14:tracePt t="264296" x="0" y="0"/>
        </p14:tracePtLst>
      </p14:laserTraceLst>
    </p:ext>
    <p:ext uri="{E180D4A7-C9FB-4DFB-919C-405C955672EB}">
      <p14:showEvtLst xmlns:p14="http://schemas.microsoft.com/office/powerpoint/2010/main">
        <p14:playEvt time="13" objId="30"/>
        <p14:stopEvt time="267678" objId="30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574EEE-6A79-42ED-92DD-11C6C7A104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181964D-2F72-4504-93B2-FD4B94D556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081" y="0"/>
            <a:ext cx="9160162" cy="6858000"/>
          </a:xfrm>
          <a:prstGeom prst="rect">
            <a:avLst/>
          </a:prstGeom>
        </p:spPr>
      </p:pic>
      <p:pic>
        <p:nvPicPr>
          <p:cNvPr id="5" name="mm6s17">
            <a:hlinkClick r:id="" action="ppaction://media"/>
            <a:extLst>
              <a:ext uri="{FF2B5EF4-FFF2-40B4-BE49-F238E27FC236}">
                <a16:creationId xmlns:a16="http://schemas.microsoft.com/office/drawing/2014/main" id="{A8778E47-ACD1-496B-8CD4-A541EC194B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6520" y="47659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64" name="Freihand 63">
                <a:extLst>
                  <a:ext uri="{FF2B5EF4-FFF2-40B4-BE49-F238E27FC236}">
                    <a16:creationId xmlns:a16="http://schemas.microsoft.com/office/drawing/2014/main" id="{A2234743-7E24-499C-9DFB-A5527E5273AA}"/>
                  </a:ext>
                </a:extLst>
              </p14:cNvPr>
              <p14:cNvContentPartPr/>
              <p14:nvPr/>
            </p14:nvContentPartPr>
            <p14:xfrm>
              <a:off x="1475570" y="1196690"/>
              <a:ext cx="1354320" cy="421200"/>
            </p14:xfrm>
          </p:contentPart>
        </mc:Choice>
        <mc:Fallback>
          <p:pic>
            <p:nvPicPr>
              <p:cNvPr id="64" name="Freihand 63">
                <a:extLst>
                  <a:ext uri="{FF2B5EF4-FFF2-40B4-BE49-F238E27FC236}">
                    <a16:creationId xmlns:a16="http://schemas.microsoft.com/office/drawing/2014/main" id="{A2234743-7E24-499C-9DFB-A5527E5273A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57930" y="1179050"/>
                <a:ext cx="1389960" cy="456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50293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1701"/>
    </mc:Choice>
    <mc:Fallback>
      <p:transition spd="slow" advTm="3517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3696" x="1944688" y="2312988"/>
          <p14:tracePt t="33701" x="1952625" y="2312988"/>
          <p14:tracePt t="33710" x="1968500" y="2312988"/>
          <p14:tracePt t="33717" x="1976438" y="2312988"/>
          <p14:tracePt t="33725" x="1984375" y="2312988"/>
          <p14:tracePt t="33731" x="1992313" y="2312988"/>
          <p14:tracePt t="33738" x="2017713" y="2312988"/>
          <p14:tracePt t="33746" x="2041525" y="2312988"/>
          <p14:tracePt t="33754" x="2049463" y="2312988"/>
          <p14:tracePt t="33761" x="2065338" y="2320925"/>
          <p14:tracePt t="33771" x="2073275" y="2320925"/>
          <p14:tracePt t="33777" x="2081213" y="2320925"/>
          <p14:tracePt t="33783" x="2089150" y="2320925"/>
          <p14:tracePt t="33791" x="2097088" y="2320925"/>
          <p14:tracePt t="33806" x="2105025" y="2320925"/>
          <p14:tracePt t="33829" x="2112963" y="2320925"/>
          <p14:tracePt t="33869" x="2120900" y="2320925"/>
          <p14:tracePt t="34053" x="2112963" y="2320925"/>
          <p14:tracePt t="34068" x="2105025" y="2320925"/>
          <p14:tracePt t="34084" x="2097088" y="2312988"/>
          <p14:tracePt t="34121" x="2089150" y="2312988"/>
          <p14:tracePt t="34129" x="2081213" y="2312988"/>
          <p14:tracePt t="34151" x="2073275" y="2312988"/>
          <p14:tracePt t="34166" x="2065338" y="2312988"/>
          <p14:tracePt t="34181" x="2057400" y="2305050"/>
          <p14:tracePt t="34191" x="2049463" y="2305050"/>
          <p14:tracePt t="34196" x="2041525" y="2305050"/>
          <p14:tracePt t="34212" x="2025650" y="2297113"/>
          <p14:tracePt t="34227" x="2017713" y="2289175"/>
          <p14:tracePt t="34233" x="2008188" y="2289175"/>
          <p14:tracePt t="34243" x="2000250" y="2289175"/>
          <p14:tracePt t="34256" x="1992313" y="2289175"/>
          <p14:tracePt t="34263" x="1976438" y="2281238"/>
          <p14:tracePt t="34273" x="1968500" y="2281238"/>
          <p14:tracePt t="34280" x="1960563" y="2273300"/>
          <p14:tracePt t="34286" x="1952625" y="2273300"/>
          <p14:tracePt t="34293" x="1944688" y="2273300"/>
          <p14:tracePt t="34301" x="1928813" y="2265363"/>
          <p14:tracePt t="34310" x="1912938" y="2249488"/>
          <p14:tracePt t="34332" x="1912938" y="2241550"/>
          <p14:tracePt t="34338" x="1905000" y="2241550"/>
          <p14:tracePt t="34353" x="1905000" y="2233613"/>
          <p14:tracePt t="34429" x="1905000" y="2224088"/>
          <p14:tracePt t="34436" x="1905000" y="2216150"/>
          <p14:tracePt t="34461" x="1897063" y="2208213"/>
          <p14:tracePt t="34474" x="1897063" y="2200275"/>
          <p14:tracePt t="34488" x="1889125" y="2192338"/>
          <p14:tracePt t="34503" x="1889125" y="2184400"/>
          <p14:tracePt t="34512" x="1881188" y="2184400"/>
          <p14:tracePt t="34519" x="1881188" y="2176463"/>
          <p14:tracePt t="34549" x="1873250" y="2176463"/>
          <p14:tracePt t="34571" x="1873250" y="2168525"/>
          <p14:tracePt t="34774" x="1881188" y="2168525"/>
          <p14:tracePt t="34788" x="1897063" y="2168525"/>
          <p14:tracePt t="34796" x="1905000" y="2160588"/>
          <p14:tracePt t="34804" x="1912938" y="2152650"/>
          <p14:tracePt t="34812" x="1936750" y="2152650"/>
          <p14:tracePt t="34819" x="1952625" y="2144713"/>
          <p14:tracePt t="34826" x="1968500" y="2144713"/>
          <p14:tracePt t="34836" x="1984375" y="2136775"/>
          <p14:tracePt t="34842" x="1992313" y="2136775"/>
          <p14:tracePt t="34848" x="2008188" y="2136775"/>
          <p14:tracePt t="34866" x="2017713" y="2128838"/>
          <p14:tracePt t="34871" x="2033588" y="2128838"/>
          <p14:tracePt t="34880" x="2041525" y="2128838"/>
          <p14:tracePt t="34886" x="2049463" y="2128838"/>
          <p14:tracePt t="34893" x="2057400" y="2128838"/>
          <p14:tracePt t="34908" x="2065338" y="2128838"/>
          <p14:tracePt t="34918" x="2073275" y="2128838"/>
          <p14:tracePt t="34949" x="2081213" y="2128838"/>
          <p14:tracePt t="34971" x="2089150" y="2128838"/>
          <p14:tracePt t="34976" x="2097088" y="2128838"/>
          <p14:tracePt t="34984" x="2105025" y="2128838"/>
          <p14:tracePt t="34992" x="2112963" y="2128838"/>
          <p14:tracePt t="34998" x="2120900" y="2128838"/>
          <p14:tracePt t="35006" x="2128838" y="2128838"/>
          <p14:tracePt t="35014" x="2152650" y="2128838"/>
          <p14:tracePt t="35020" x="2168525" y="2128838"/>
          <p14:tracePt t="35032" x="2192338" y="2128838"/>
          <p14:tracePt t="35035" x="2200275" y="2128838"/>
          <p14:tracePt t="35043" x="2216150" y="2128838"/>
          <p14:tracePt t="35052" x="2224088" y="2128838"/>
          <p14:tracePt t="35058" x="2232025" y="2128838"/>
          <p14:tracePt t="35069" x="2239963" y="2128838"/>
          <p14:tracePt t="35073" x="2247900" y="2128838"/>
          <p14:tracePt t="35111" x="2255838" y="2128838"/>
          <p14:tracePt t="35313" x="2247900" y="2128838"/>
          <p14:tracePt t="35337" x="2239963" y="2128838"/>
          <p14:tracePt t="35345" x="2224088" y="2128838"/>
          <p14:tracePt t="35351" x="2216150" y="2128838"/>
          <p14:tracePt t="35360" x="2208213" y="2128838"/>
          <p14:tracePt t="35366" x="2200275" y="2128838"/>
          <p14:tracePt t="35374" x="2192338" y="2128838"/>
          <p14:tracePt t="35389" x="2184400" y="2128838"/>
          <p14:tracePt t="35397" x="2176463" y="2128838"/>
          <p14:tracePt t="35445" x="2168525" y="2128838"/>
          <p14:tracePt t="35459" x="2160588" y="2128838"/>
          <p14:tracePt t="35473" x="2152650" y="2128838"/>
          <p14:tracePt t="35480" x="2144713" y="2128838"/>
          <p14:tracePt t="35486" x="2136775" y="2128838"/>
          <p14:tracePt t="35496" x="2120900" y="2128838"/>
          <p14:tracePt t="35501" x="2112963" y="2128838"/>
          <p14:tracePt t="35509" x="2105025" y="2128838"/>
          <p14:tracePt t="35516" x="2097088" y="2128838"/>
          <p14:tracePt t="35524" x="2073275" y="2128838"/>
          <p14:tracePt t="35531" x="2057400" y="2128838"/>
          <p14:tracePt t="35538" x="2041525" y="2128838"/>
          <p14:tracePt t="35545" x="2025650" y="2128838"/>
          <p14:tracePt t="35552" x="2017713" y="2128838"/>
          <p14:tracePt t="35559" x="2000250" y="2128838"/>
          <p14:tracePt t="35566" x="1976438" y="2128838"/>
          <p14:tracePt t="35574" x="1968500" y="2128838"/>
          <p14:tracePt t="35582" x="1960563" y="2128838"/>
          <p14:tracePt t="35590" x="1952625" y="2128838"/>
          <p14:tracePt t="35597" x="1944688" y="2128838"/>
          <p14:tracePt t="35606" x="1936750" y="2128838"/>
          <p14:tracePt t="35665" x="1928813" y="2128838"/>
          <p14:tracePt t="35837" x="1920875" y="2128838"/>
          <p14:tracePt t="35852" x="1912938" y="2128838"/>
          <p14:tracePt t="35860" x="1905000" y="2128838"/>
          <p14:tracePt t="35867" x="1897063" y="2128838"/>
          <p14:tracePt t="35882" x="1889125" y="2128838"/>
          <p14:tracePt t="35897" x="1881188" y="2128838"/>
          <p14:tracePt t="36085" x="1873250" y="2128838"/>
          <p14:tracePt t="36100" x="1865313" y="2128838"/>
          <p14:tracePt t="36115" x="1857375" y="2128838"/>
          <p14:tracePt t="36130" x="1849438" y="2128838"/>
          <p14:tracePt t="36137" x="1841500" y="2136775"/>
          <p14:tracePt t="36161" x="1833563" y="2136775"/>
          <p14:tracePt t="36182" x="1825625" y="2136775"/>
          <p14:tracePt t="36236" x="1817688" y="2136775"/>
          <p14:tracePt t="36586" x="1825625" y="2136775"/>
          <p14:tracePt t="36601" x="1833563" y="2136775"/>
          <p14:tracePt t="36625" x="1841500" y="2136775"/>
          <p14:tracePt t="36633" x="1849438" y="2136775"/>
          <p14:tracePt t="36647" x="1857375" y="2136775"/>
          <p14:tracePt t="36663" x="1865313" y="2136775"/>
          <p14:tracePt t="36692" x="1873250" y="2136775"/>
          <p14:tracePt t="36752" x="1881188" y="2136775"/>
          <p14:tracePt t="36857" x="1889125" y="2136775"/>
          <p14:tracePt t="36871" x="1897063" y="2136775"/>
          <p14:tracePt t="36896" x="1905000" y="2136775"/>
          <p14:tracePt t="36910" x="1912938" y="2136775"/>
          <p14:tracePt t="36948" x="1920875" y="2136775"/>
          <p14:tracePt t="36978" x="1928813" y="2136775"/>
          <p14:tracePt t="37007" x="1936750" y="2136775"/>
          <p14:tracePt t="37022" x="1944688" y="2136775"/>
          <p14:tracePt t="37030" x="1952625" y="2136775"/>
          <p14:tracePt t="37045" x="1960563" y="2136775"/>
          <p14:tracePt t="37061" x="1968500" y="2136775"/>
          <p14:tracePt t="37075" x="1976438" y="2136775"/>
          <p14:tracePt t="37082" x="1984375" y="2136775"/>
          <p14:tracePt t="37097" x="1992313" y="2136775"/>
          <p14:tracePt t="37113" x="2000250" y="2136775"/>
          <p14:tracePt t="37128" x="2017713" y="2136775"/>
          <p14:tracePt t="37142" x="2025650" y="2136775"/>
          <p14:tracePt t="37157" x="2041525" y="2136775"/>
          <p14:tracePt t="37180" x="2049463" y="2136775"/>
          <p14:tracePt t="37202" x="2057400" y="2136775"/>
          <p14:tracePt t="37217" x="2065338" y="2136775"/>
          <p14:tracePt t="37225" x="2073275" y="2136775"/>
          <p14:tracePt t="37240" x="2081213" y="2136775"/>
          <p14:tracePt t="37255" x="2089150" y="2136775"/>
          <p14:tracePt t="37263" x="2097088" y="2136775"/>
          <p14:tracePt t="37270" x="2105025" y="2136775"/>
          <p14:tracePt t="37285" x="2112963" y="2136775"/>
          <p14:tracePt t="37292" x="2120900" y="2136775"/>
          <p14:tracePt t="37300" x="2128838" y="2136775"/>
          <p14:tracePt t="37360" x="2136775" y="2136775"/>
          <p14:tracePt t="39151" x="2144713" y="2136775"/>
          <p14:tracePt t="39167" x="2152650" y="2136775"/>
          <p14:tracePt t="39176" x="2160588" y="2136775"/>
          <p14:tracePt t="39182" x="2168525" y="2128838"/>
          <p14:tracePt t="39205" x="2176463" y="2128838"/>
          <p14:tracePt t="39212" x="2184400" y="2128838"/>
          <p14:tracePt t="39220" x="2192338" y="2128838"/>
          <p14:tracePt t="39235" x="2200275" y="2128838"/>
          <p14:tracePt t="39243" x="2200275" y="2120900"/>
          <p14:tracePt t="39257" x="2216150" y="2120900"/>
          <p14:tracePt t="39265" x="2224088" y="2120900"/>
          <p14:tracePt t="39273" x="2232025" y="2120900"/>
          <p14:tracePt t="39287" x="2239963" y="2120900"/>
          <p14:tracePt t="39295" x="2239963" y="2112963"/>
          <p14:tracePt t="39303" x="2247900" y="2112963"/>
          <p14:tracePt t="39347" x="2255838" y="2112963"/>
          <p14:tracePt t="39631" x="2263775" y="2112963"/>
          <p14:tracePt t="39654" x="2271713" y="2112963"/>
          <p14:tracePt t="39685" x="2279650" y="2112963"/>
          <p14:tracePt t="39693" x="2287588" y="2112963"/>
          <p14:tracePt t="39709" x="2295525" y="2112963"/>
          <p14:tracePt t="39715" x="2303463" y="2112963"/>
          <p14:tracePt t="39724" x="2311400" y="2120900"/>
          <p14:tracePt t="39737" x="2319338" y="2120900"/>
          <p14:tracePt t="39744" x="2327275" y="2120900"/>
          <p14:tracePt t="39752" x="2343150" y="2120900"/>
          <p14:tracePt t="39760" x="2359025" y="2128838"/>
          <p14:tracePt t="39771" x="2359025" y="2136775"/>
          <p14:tracePt t="39775" x="2366963" y="2136775"/>
          <p14:tracePt t="39797" x="2374900" y="2136775"/>
          <p14:tracePt t="39999" x="2384425" y="2136775"/>
          <p14:tracePt t="40021" x="2392363" y="2136775"/>
          <p14:tracePt t="40059" x="2400300" y="2136775"/>
          <p14:tracePt t="40299" x="2400300" y="2144713"/>
          <p14:tracePt t="40330" x="2400300" y="2152650"/>
          <p14:tracePt t="40337" x="2392363" y="2152650"/>
          <p14:tracePt t="40344" x="2374900" y="2160588"/>
          <p14:tracePt t="40352" x="2366963" y="2160588"/>
          <p14:tracePt t="40360" x="2351088" y="2160588"/>
          <p14:tracePt t="40367" x="2343150" y="2168525"/>
          <p14:tracePt t="40376" x="2335213" y="2176463"/>
          <p14:tracePt t="40382" x="2319338" y="2176463"/>
          <p14:tracePt t="40391" x="2311400" y="2176463"/>
          <p14:tracePt t="40397" x="2303463" y="2176463"/>
          <p14:tracePt t="40406" x="2287588" y="2176463"/>
          <p14:tracePt t="40412" x="2271713" y="2176463"/>
          <p14:tracePt t="40420" x="2255838" y="2176463"/>
          <p14:tracePt t="40427" x="2247900" y="2184400"/>
          <p14:tracePt t="40435" x="2232025" y="2184400"/>
          <p14:tracePt t="40442" x="2216150" y="2184400"/>
          <p14:tracePt t="40450" x="2192338" y="2184400"/>
          <p14:tracePt t="40457" x="2176463" y="2184400"/>
          <p14:tracePt t="40465" x="2160588" y="2184400"/>
          <p14:tracePt t="40476" x="2144713" y="2184400"/>
          <p14:tracePt t="40480" x="2120900" y="2184400"/>
          <p14:tracePt t="40487" x="2112963" y="2184400"/>
          <p14:tracePt t="40495" x="2089150" y="2184400"/>
          <p14:tracePt t="40502" x="2073275" y="2184400"/>
          <p14:tracePt t="40510" x="2041525" y="2184400"/>
          <p14:tracePt t="40517" x="2017713" y="2184400"/>
          <p14:tracePt t="40525" x="1992313" y="2184400"/>
          <p14:tracePt t="40532" x="1976438" y="2184400"/>
          <p14:tracePt t="40540" x="1952625" y="2184400"/>
          <p14:tracePt t="40547" x="1936750" y="2184400"/>
          <p14:tracePt t="40555" x="1928813" y="2184400"/>
          <p14:tracePt t="40562" x="1920875" y="2184400"/>
          <p14:tracePt t="40570" x="1912938" y="2184400"/>
          <p14:tracePt t="40585" x="1905000" y="2184400"/>
          <p14:tracePt t="40594" x="1897063" y="2184400"/>
          <p14:tracePt t="40652" x="1889125" y="2184400"/>
          <p14:tracePt t="40667" x="1881188" y="2184400"/>
          <p14:tracePt t="40693" x="1873250" y="2184400"/>
          <p14:tracePt t="40697" x="1865313" y="2184400"/>
          <p14:tracePt t="40707" x="1857375" y="2184400"/>
          <p14:tracePt t="40720" x="1849438" y="2176463"/>
          <p14:tracePt t="40736" x="1841500" y="2176463"/>
          <p14:tracePt t="40743" x="1833563" y="2176463"/>
          <p14:tracePt t="40750" x="1817688" y="2176463"/>
          <p14:tracePt t="40765" x="1809750" y="2168525"/>
          <p14:tracePt t="40780" x="1801813" y="2168525"/>
          <p14:tracePt t="40795" x="1793875" y="2168525"/>
          <p14:tracePt t="40812" x="1785938" y="2168525"/>
          <p14:tracePt t="40847" x="1778000" y="2168525"/>
          <p14:tracePt t="40862" x="1770063" y="2168525"/>
          <p14:tracePt t="40877" x="1754188" y="2168525"/>
          <p14:tracePt t="40895" x="1746250" y="2168525"/>
          <p14:tracePt t="40907" x="1730375" y="2168525"/>
          <p14:tracePt t="40915" x="1722438" y="2168525"/>
          <p14:tracePt t="40930" x="1714500" y="2168525"/>
          <p14:tracePt t="41081" x="1706563" y="2168525"/>
          <p14:tracePt t="41103" x="1698625" y="2168525"/>
          <p14:tracePt t="41118" x="1682750" y="2168525"/>
          <p14:tracePt t="41126" x="1666875" y="2168525"/>
          <p14:tracePt t="41132" x="1658938" y="2168525"/>
          <p14:tracePt t="41140" x="1641475" y="2168525"/>
          <p14:tracePt t="41149" x="1625600" y="2168525"/>
          <p14:tracePt t="41155" x="1609725" y="2168525"/>
          <p14:tracePt t="41162" x="1585913" y="2168525"/>
          <p14:tracePt t="41170" x="1562100" y="2168525"/>
          <p14:tracePt t="41177" x="1546225" y="2176463"/>
          <p14:tracePt t="41186" x="1530350" y="2176463"/>
          <p14:tracePt t="41201" x="1498600" y="2176463"/>
          <p14:tracePt t="41208" x="1490663" y="2176463"/>
          <p14:tracePt t="41215" x="1482725" y="2184400"/>
          <p14:tracePt t="41238" x="1474788" y="2184400"/>
          <p14:tracePt t="41440" x="1482725" y="2184400"/>
          <p14:tracePt t="41456" x="1490663" y="2184400"/>
          <p14:tracePt t="41470" x="1506538" y="2184400"/>
          <p14:tracePt t="41477" x="1514475" y="2176463"/>
          <p14:tracePt t="41487" x="1522413" y="2176463"/>
          <p14:tracePt t="41492" x="1538288" y="2168525"/>
          <p14:tracePt t="41500" x="1546225" y="2168525"/>
          <p14:tracePt t="41507" x="1554163" y="2160588"/>
          <p14:tracePt t="41517" x="1562100" y="2160588"/>
          <p14:tracePt t="41523" x="1570038" y="2160588"/>
          <p14:tracePt t="41531" x="1577975" y="2160588"/>
          <p14:tracePt t="41545" x="1585913" y="2160588"/>
          <p14:tracePt t="41553" x="1593850" y="2160588"/>
          <p14:tracePt t="41570" x="1601788" y="2152650"/>
          <p14:tracePt t="41590" x="1609725" y="2152650"/>
          <p14:tracePt t="44334" x="1617663" y="2152650"/>
          <p14:tracePt t="44350" x="1625600" y="2152650"/>
          <p14:tracePt t="44439" x="1633538" y="2152650"/>
          <p14:tracePt t="44471" x="1641475" y="2152650"/>
          <p14:tracePt t="44501" x="1651000" y="2152650"/>
          <p14:tracePt t="44515" x="1658938" y="2152650"/>
          <p14:tracePt t="44537" x="1666875" y="2152650"/>
          <p14:tracePt t="44545" x="1674813" y="2152650"/>
          <p14:tracePt t="44552" x="1674813" y="2144713"/>
          <p14:tracePt t="44844" x="1674813" y="2136775"/>
          <p14:tracePt t="44851" x="1674813" y="2128838"/>
          <p14:tracePt t="44861" x="1674813" y="2120900"/>
          <p14:tracePt t="44875" x="1674813" y="2112963"/>
          <p14:tracePt t="44882" x="1682750" y="2105025"/>
          <p14:tracePt t="44890" x="1682750" y="2097088"/>
          <p14:tracePt t="44897" x="1690688" y="2081213"/>
          <p14:tracePt t="44914" x="1698625" y="2065338"/>
          <p14:tracePt t="44928" x="1706563" y="2057400"/>
          <p14:tracePt t="44944" x="1714500" y="2041525"/>
          <p14:tracePt t="44964" x="1722438" y="2041525"/>
          <p14:tracePt t="44981" x="1722438" y="2033588"/>
          <p14:tracePt t="45196" x="1722438" y="2025650"/>
          <p14:tracePt t="45241" x="1722438" y="2017713"/>
          <p14:tracePt t="45632" x="1722438" y="2025650"/>
          <p14:tracePt t="45646" x="1730375" y="2033588"/>
          <p14:tracePt t="45663" x="1730375" y="2041525"/>
          <p14:tracePt t="45670" x="1730375" y="2049463"/>
          <p14:tracePt t="45677" x="1738313" y="2065338"/>
          <p14:tracePt t="45692" x="1738313" y="2073275"/>
          <p14:tracePt t="45708" x="1738313" y="2081213"/>
          <p14:tracePt t="45714" x="1738313" y="2089150"/>
          <p14:tracePt t="45730" x="1738313" y="2097088"/>
          <p14:tracePt t="45745" x="1738313" y="2105025"/>
          <p14:tracePt t="45776" x="1738313" y="2112963"/>
          <p14:tracePt t="45797" x="1738313" y="2120900"/>
          <p14:tracePt t="45805" x="1738313" y="2128838"/>
          <p14:tracePt t="45814" x="1746250" y="2128838"/>
          <p14:tracePt t="45842" x="1746250" y="2136775"/>
          <p14:tracePt t="45880" x="1754188" y="2136775"/>
          <p14:tracePt t="45981" x="1762125" y="2136775"/>
          <p14:tracePt t="46009" x="1778000" y="2136775"/>
          <p14:tracePt t="46038" x="1785938" y="2136775"/>
          <p14:tracePt t="46329" x="1778000" y="2136775"/>
          <p14:tracePt t="46344" x="1778000" y="2120900"/>
          <p14:tracePt t="46352" x="1770063" y="2120900"/>
          <p14:tracePt t="46360" x="1770063" y="2105025"/>
          <p14:tracePt t="46367" x="1770063" y="2097088"/>
          <p14:tracePt t="46377" x="1770063" y="2073275"/>
          <p14:tracePt t="46382" x="1770063" y="2065338"/>
          <p14:tracePt t="46390" x="1770063" y="2049463"/>
          <p14:tracePt t="46397" x="1770063" y="2041525"/>
          <p14:tracePt t="46405" x="1770063" y="2025650"/>
          <p14:tracePt t="46412" x="1770063" y="2017713"/>
          <p14:tracePt t="46420" x="1770063" y="2009775"/>
          <p14:tracePt t="46427" x="1778000" y="2001838"/>
          <p14:tracePt t="46435" x="1778000" y="1993900"/>
          <p14:tracePt t="46443" x="1778000" y="1985963"/>
          <p14:tracePt t="46457" x="1778000" y="1978025"/>
          <p14:tracePt t="46487" x="1778000" y="1970088"/>
          <p14:tracePt t="46510" x="1778000" y="1962150"/>
          <p14:tracePt t="46532" x="1778000" y="1954213"/>
          <p14:tracePt t="46540" x="1778000" y="1946275"/>
          <p14:tracePt t="46569" x="1778000" y="1938338"/>
          <p14:tracePt t="46623" x="1778000" y="1930400"/>
          <p14:tracePt t="46652" x="1778000" y="1922463"/>
          <p14:tracePt t="46660" x="1778000" y="1914525"/>
          <p14:tracePt t="46675" x="1778000" y="1906588"/>
          <p14:tracePt t="46690" x="1770063" y="1898650"/>
          <p14:tracePt t="46697" x="1762125" y="1898650"/>
          <p14:tracePt t="46707" x="1762125" y="1890713"/>
          <p14:tracePt t="46712" x="1762125" y="1881188"/>
          <p14:tracePt t="46720" x="1754188" y="1881188"/>
          <p14:tracePt t="46727" x="1754188" y="1873250"/>
          <p14:tracePt t="46929" x="1746250" y="1873250"/>
          <p14:tracePt t="46945" x="1730375" y="1873250"/>
          <p14:tracePt t="46952" x="1722438" y="1873250"/>
          <p14:tracePt t="46967" x="1706563" y="1873250"/>
          <p14:tracePt t="46980" x="1690688" y="1873250"/>
          <p14:tracePt t="46982" x="1682750" y="1873250"/>
          <p14:tracePt t="46990" x="1666875" y="1873250"/>
          <p14:tracePt t="46997" x="1658938" y="1873250"/>
          <p14:tracePt t="47005" x="1651000" y="1881188"/>
          <p14:tracePt t="47013" x="1641475" y="1881188"/>
          <p14:tracePt t="47020" x="1625600" y="1881188"/>
          <p14:tracePt t="47028" x="1609725" y="1890713"/>
          <p14:tracePt t="47042" x="1593850" y="1890713"/>
          <p14:tracePt t="47057" x="1585913" y="1890713"/>
          <p14:tracePt t="47065" x="1585913" y="1898650"/>
          <p14:tracePt t="47072" x="1577975" y="1898650"/>
          <p14:tracePt t="47379" x="1585913" y="1898650"/>
          <p14:tracePt t="47386" x="1601788" y="1898650"/>
          <p14:tracePt t="47395" x="1617663" y="1898650"/>
          <p14:tracePt t="47402" x="1651000" y="1898650"/>
          <p14:tracePt t="47409" x="1674813" y="1898650"/>
          <p14:tracePt t="47418" x="1706563" y="1898650"/>
          <p14:tracePt t="47424" x="1754188" y="1898650"/>
          <p14:tracePt t="47440" x="1849438" y="1898650"/>
          <p14:tracePt t="47449" x="1912938" y="1898650"/>
          <p14:tracePt t="47457" x="1960563" y="1898650"/>
          <p14:tracePt t="47462" x="2033588" y="1898650"/>
          <p14:tracePt t="47470" x="2057400" y="1906588"/>
          <p14:tracePt t="47477" x="2073275" y="1914525"/>
          <p14:tracePt t="47484" x="2081213" y="1914525"/>
          <p14:tracePt t="47649" x="2089150" y="1914525"/>
          <p14:tracePt t="47665" x="2097088" y="1914525"/>
          <p14:tracePt t="47672" x="2105025" y="1906588"/>
          <p14:tracePt t="47680" x="2112963" y="1906588"/>
          <p14:tracePt t="47687" x="2120900" y="1898650"/>
          <p14:tracePt t="47695" x="2136775" y="1898650"/>
          <p14:tracePt t="47702" x="2152650" y="1898650"/>
          <p14:tracePt t="47710" x="2168525" y="1890713"/>
          <p14:tracePt t="47719" x="2176463" y="1890713"/>
          <p14:tracePt t="47725" x="2184400" y="1890713"/>
          <p14:tracePt t="47733" x="2192338" y="1890713"/>
          <p14:tracePt t="47740" x="2192338" y="1881188"/>
          <p14:tracePt t="47762" x="2200275" y="1881188"/>
          <p14:tracePt t="47838" x="2208213" y="1881188"/>
          <p14:tracePt t="47919" x="2216150" y="1881188"/>
          <p14:tracePt t="47950" x="2224088" y="1881188"/>
          <p14:tracePt t="47972" x="2232025" y="1881188"/>
          <p14:tracePt t="47981" x="2239963" y="1881188"/>
          <p14:tracePt t="47996" x="2247900" y="1881188"/>
          <p14:tracePt t="48010" x="2255838" y="1881188"/>
          <p14:tracePt t="48020" x="2263775" y="1890713"/>
          <p14:tracePt t="48025" x="2271713" y="1890713"/>
          <p14:tracePt t="48040" x="2279650" y="1890713"/>
          <p14:tracePt t="48048" x="2279650" y="1898650"/>
          <p14:tracePt t="48054" x="2287588" y="1898650"/>
          <p14:tracePt t="48556" x="2295525" y="1898650"/>
          <p14:tracePt t="48571" x="2303463" y="1898650"/>
          <p14:tracePt t="48580" x="2311400" y="1898650"/>
          <p14:tracePt t="48595" x="2319338" y="1898650"/>
          <p14:tracePt t="48603" x="2327275" y="1898650"/>
          <p14:tracePt t="48625" x="2335213" y="1898650"/>
          <p14:tracePt t="48797" x="2343150" y="1898650"/>
          <p14:tracePt t="48812" x="2351088" y="1898650"/>
          <p14:tracePt t="48819" x="2359025" y="1898650"/>
          <p14:tracePt t="48836" x="2366963" y="1898650"/>
          <p14:tracePt t="48850" x="2374900" y="1898650"/>
          <p14:tracePt t="48865" x="2384425" y="1898650"/>
          <p14:tracePt t="48873" x="2392363" y="1898650"/>
          <p14:tracePt t="48894" x="2400300" y="1898650"/>
          <p14:tracePt t="48924" x="2408238" y="1898650"/>
          <p14:tracePt t="49284" x="2416175" y="1898650"/>
          <p14:tracePt t="49300" x="2424113" y="1898650"/>
          <p14:tracePt t="50079" x="2424113" y="1890713"/>
          <p14:tracePt t="50087" x="2432050" y="1881188"/>
          <p14:tracePt t="50095" x="2439988" y="1881188"/>
          <p14:tracePt t="50102" x="2447925" y="1881188"/>
          <p14:tracePt t="50110" x="2447925" y="1873250"/>
          <p14:tracePt t="54605" x="2439988" y="1873250"/>
          <p14:tracePt t="54607" x="2424113" y="1881188"/>
          <p14:tracePt t="54609" x="2416175" y="1881188"/>
          <p14:tracePt t="54611" x="2408238" y="1890713"/>
          <p14:tracePt t="54649" x="2400300" y="1890713"/>
          <p14:tracePt t="54655" x="2400300" y="1898650"/>
          <p14:tracePt t="54663" x="2392363" y="1898650"/>
          <p14:tracePt t="54685" x="2384425" y="1898650"/>
          <p14:tracePt t="54708" x="2374900" y="1898650"/>
          <p14:tracePt t="54716" x="2374900" y="1906588"/>
          <p14:tracePt t="54924" x="2366963" y="1906588"/>
          <p14:tracePt t="55674" x="2359025" y="1906588"/>
          <p14:tracePt t="55855" x="2359025" y="1898650"/>
          <p14:tracePt t="55863" x="2351088" y="1898650"/>
          <p14:tracePt t="55870" x="2351088" y="1890713"/>
          <p14:tracePt t="55877" x="2343150" y="1890713"/>
          <p14:tracePt t="55885" x="2335213" y="1890713"/>
          <p14:tracePt t="55900" x="2319338" y="1881188"/>
          <p14:tracePt t="55915" x="2311400" y="1881188"/>
          <p14:tracePt t="55926" x="2303463" y="1873250"/>
          <p14:tracePt t="55930" x="2295525" y="1873250"/>
          <p14:tracePt t="55945" x="2287588" y="1873250"/>
          <p14:tracePt t="55960" x="2287588" y="1865313"/>
          <p14:tracePt t="55967" x="2279650" y="1865313"/>
          <p14:tracePt t="56042" x="2271713" y="1857375"/>
          <p14:tracePt t="56057" x="2263775" y="1857375"/>
          <p14:tracePt t="56065" x="2255838" y="1857375"/>
          <p14:tracePt t="56072" x="2247900" y="1857375"/>
          <p14:tracePt t="56088" x="2232025" y="1849438"/>
          <p14:tracePt t="56096" x="2224088" y="1849438"/>
          <p14:tracePt t="56103" x="2216150" y="1849438"/>
          <p14:tracePt t="56125" x="2208213" y="1849438"/>
          <p14:tracePt t="56417" x="2216150" y="1849438"/>
          <p14:tracePt t="56424" x="2224088" y="1857375"/>
          <p14:tracePt t="56432" x="2232025" y="1857375"/>
          <p14:tracePt t="56440" x="2239963" y="1865313"/>
          <p14:tracePt t="56448" x="2247900" y="1865313"/>
          <p14:tracePt t="56457" x="2263775" y="1873250"/>
          <p14:tracePt t="56462" x="2271713" y="1881188"/>
          <p14:tracePt t="56477" x="2279650" y="1881188"/>
          <p14:tracePt t="56492" x="2287588" y="1881188"/>
          <p14:tracePt t="61169" x="2311400" y="1881188"/>
          <p14:tracePt t="61169" x="2319338" y="1881188"/>
          <p14:tracePt t="65451" x="2335213" y="1881188"/>
          <p14:tracePt t="65453" x="2351088" y="1890713"/>
          <p14:tracePt t="65453" x="2366963" y="1890713"/>
          <p14:tracePt t="65455" x="2384425" y="1898650"/>
          <p14:tracePt t="65456" x="2392363" y="1898650"/>
          <p14:tracePt t="65470" x="2416175" y="1898650"/>
          <p14:tracePt t="65494" x="2424113" y="1898650"/>
          <p14:tracePt t="65597" x="2432050" y="1898650"/>
          <p14:tracePt t="65605" x="2439988" y="1898650"/>
          <p14:tracePt t="65620" x="2447925" y="1898650"/>
          <p14:tracePt t="65635" x="2455863" y="1898650"/>
          <p14:tracePt t="65650" x="2463800" y="1898650"/>
          <p14:tracePt t="65659" x="2471738" y="1898650"/>
          <p14:tracePt t="65666" x="2479675" y="1898650"/>
          <p14:tracePt t="65688" x="2487613" y="1898650"/>
          <p14:tracePt t="65718" x="2495550" y="1898650"/>
          <p14:tracePt t="65756" x="2503488" y="1898650"/>
          <p14:tracePt t="65780" x="2511425" y="1898650"/>
          <p14:tracePt t="66521" x="0" y="0"/>
        </p14:tracePtLst>
        <p14:tracePtLst>
          <p14:tracePt t="68284" x="1738313" y="1865313"/>
          <p14:tracePt t="68417" x="1730375" y="1865313"/>
          <p14:tracePt t="68427" x="1722438" y="1865313"/>
          <p14:tracePt t="68432" x="1714500" y="1865313"/>
          <p14:tracePt t="68440" x="1698625" y="1865313"/>
          <p14:tracePt t="68456" x="1682750" y="1865313"/>
          <p14:tracePt t="68464" x="1674813" y="1865313"/>
          <p14:tracePt t="68471" x="1666875" y="1865313"/>
          <p14:tracePt t="68478" x="1651000" y="1865313"/>
          <p14:tracePt t="68485" x="1641475" y="1865313"/>
          <p14:tracePt t="68494" x="1633538" y="1865313"/>
          <p14:tracePt t="68502" x="1625600" y="1865313"/>
          <p14:tracePt t="68508" x="1617663" y="1865313"/>
          <p14:tracePt t="68518" x="1609725" y="1865313"/>
          <p14:tracePt t="68569" x="1601788" y="1865313"/>
          <p14:tracePt t="68606" x="1593850" y="1865313"/>
          <p14:tracePt t="68643" x="1585913" y="1865313"/>
          <p14:tracePt t="69011" x="0" y="0"/>
        </p14:tracePtLst>
        <p14:tracePtLst>
          <p14:tracePt t="80066" x="1266825" y="1809750"/>
          <p14:tracePt t="80207" x="1266825" y="1817688"/>
          <p14:tracePt t="80230" x="1274763" y="1817688"/>
          <p14:tracePt t="80277" x="1284288" y="1817688"/>
          <p14:tracePt t="80292" x="1292225" y="1817688"/>
          <p14:tracePt t="80344" x="1300163" y="1817688"/>
          <p14:tracePt t="80388" x="1308100" y="1817688"/>
          <p14:tracePt t="80418" x="1316038" y="1809750"/>
          <p14:tracePt t="80427" x="1323975" y="1809750"/>
          <p14:tracePt t="80433" x="1323975" y="1801813"/>
          <p14:tracePt t="80442" x="1339850" y="1793875"/>
          <p14:tracePt t="80448" x="1339850" y="1778000"/>
          <p14:tracePt t="80457" x="1355725" y="1778000"/>
          <p14:tracePt t="80463" x="1363663" y="1762125"/>
          <p14:tracePt t="80473" x="1371600" y="1762125"/>
          <p14:tracePt t="80479" x="1371600" y="1754188"/>
          <p14:tracePt t="80487" x="1379538" y="1754188"/>
          <p14:tracePt t="80501" x="1387475" y="1746250"/>
          <p14:tracePt t="80519" x="1395413" y="1738313"/>
          <p14:tracePt t="80531" x="1403350" y="1738313"/>
          <p14:tracePt t="81152" x="1411288" y="1730375"/>
          <p14:tracePt t="81161" x="1419225" y="1730375"/>
          <p14:tracePt t="81170" x="1427163" y="1722438"/>
          <p14:tracePt t="81178" x="1435100" y="1722438"/>
          <p14:tracePt t="81183" x="1443038" y="1714500"/>
          <p14:tracePt t="81191" x="1458913" y="1706563"/>
          <p14:tracePt t="81198" x="1466850" y="1698625"/>
          <p14:tracePt t="81251" x="1474788" y="1698625"/>
          <p14:tracePt t="81296" x="1482725" y="1698625"/>
          <p14:tracePt t="81332" x="1490663" y="1698625"/>
          <p14:tracePt t="81348" x="1498600" y="1698625"/>
          <p14:tracePt t="81374" x="1514475" y="1698625"/>
          <p14:tracePt t="81378" x="1514475" y="1706563"/>
          <p14:tracePt t="81386" x="1514475" y="1714500"/>
          <p14:tracePt t="81393" x="1522413" y="1714500"/>
          <p14:tracePt t="81408" x="1530350" y="1714500"/>
          <p14:tracePt t="81416" x="1538288" y="1714500"/>
          <p14:tracePt t="81469" x="1546225" y="1714500"/>
          <p14:tracePt t="81498" x="1554163" y="1714500"/>
          <p14:tracePt t="81512" x="1562100" y="1714500"/>
          <p14:tracePt t="81521" x="1570038" y="1714500"/>
          <p14:tracePt t="81528" x="1577975" y="1714500"/>
          <p14:tracePt t="81543" x="1593850" y="1714500"/>
          <p14:tracePt t="81552" x="1601788" y="1714500"/>
          <p14:tracePt t="81566" x="1609725" y="1714500"/>
          <p14:tracePt t="81574" x="1625600" y="1714500"/>
          <p14:tracePt t="81641" x="1633538" y="1714500"/>
          <p14:tracePt t="81647" x="1641475" y="1714500"/>
          <p14:tracePt t="81663" x="1651000" y="1714500"/>
          <p14:tracePt t="81694" x="1658938" y="1714500"/>
          <p14:tracePt t="81948" x="1666875" y="1714500"/>
          <p14:tracePt t="81956" x="1674813" y="1714500"/>
          <p14:tracePt t="81993" x="1682750" y="1714500"/>
          <p14:tracePt t="82143" x="1690688" y="1714500"/>
          <p14:tracePt t="82181" x="1698625" y="1714500"/>
          <p14:tracePt t="82196" x="1706563" y="1714500"/>
          <p14:tracePt t="82204" x="1714500" y="1714500"/>
          <p14:tracePt t="82220" x="1730375" y="1714500"/>
          <p14:tracePt t="82225" x="1746250" y="1714500"/>
          <p14:tracePt t="82238" x="1770063" y="1714500"/>
          <p14:tracePt t="82241" x="1793875" y="1706563"/>
          <p14:tracePt t="82248" x="1817688" y="1706563"/>
          <p14:tracePt t="82256" x="1841500" y="1706563"/>
          <p14:tracePt t="82263" x="1865313" y="1706563"/>
          <p14:tracePt t="82272" x="1897063" y="1706563"/>
          <p14:tracePt t="82278" x="1928813" y="1706563"/>
          <p14:tracePt t="82286" x="1960563" y="1706563"/>
          <p14:tracePt t="82293" x="1992313" y="1706563"/>
          <p14:tracePt t="82302" x="2008188" y="1706563"/>
          <p14:tracePt t="82309" x="2041525" y="1706563"/>
          <p14:tracePt t="82316" x="2073275" y="1706563"/>
          <p14:tracePt t="82323" x="2097088" y="1706563"/>
          <p14:tracePt t="82331" x="2128838" y="1706563"/>
          <p14:tracePt t="82338" x="2152650" y="1706563"/>
          <p14:tracePt t="82346" x="2168525" y="1706563"/>
          <p14:tracePt t="82354" x="2200275" y="1706563"/>
          <p14:tracePt t="82360" x="2216150" y="1706563"/>
          <p14:tracePt t="82369" x="2224088" y="1698625"/>
          <p14:tracePt t="82376" x="2232025" y="1698625"/>
          <p14:tracePt t="82383" x="2239963" y="1690688"/>
          <p14:tracePt t="82391" x="2247900" y="1690688"/>
          <p14:tracePt t="82398" x="2255838" y="1690688"/>
          <p14:tracePt t="82413" x="2263775" y="1690688"/>
          <p14:tracePt t="82428" x="2271713" y="1690688"/>
          <p14:tracePt t="82452" x="2279650" y="1690688"/>
          <p14:tracePt t="82721" x="2287588" y="1690688"/>
          <p14:tracePt t="82737" x="2303463" y="1698625"/>
          <p14:tracePt t="82743" x="2327275" y="1698625"/>
          <p14:tracePt t="82751" x="2343150" y="1698625"/>
          <p14:tracePt t="82757" x="2384425" y="1706563"/>
          <p14:tracePt t="82766" x="2416175" y="1714500"/>
          <p14:tracePt t="82772" x="2439988" y="1714500"/>
          <p14:tracePt t="82780" x="2455863" y="1714500"/>
          <p14:tracePt t="82787" x="2471738" y="1714500"/>
          <p14:tracePt t="82795" x="2479675" y="1714500"/>
          <p14:tracePt t="82810" x="2487613" y="1714500"/>
          <p14:tracePt t="83628" x="0" y="0"/>
        </p14:tracePtLst>
        <p14:tracePtLst>
          <p14:tracePt t="107922" x="1562100" y="1865313"/>
          <p14:tracePt t="108130" x="1570038" y="1865313"/>
          <p14:tracePt t="108168" x="1577975" y="1865313"/>
          <p14:tracePt t="108184" x="1585913" y="1865313"/>
          <p14:tracePt t="108191" x="1593850" y="1865313"/>
          <p14:tracePt t="108206" x="1601788" y="1865313"/>
          <p14:tracePt t="108214" x="1617663" y="1865313"/>
          <p14:tracePt t="108221" x="1633538" y="1865313"/>
          <p14:tracePt t="108229" x="1651000" y="1865313"/>
          <p14:tracePt t="108236" x="1674813" y="1865313"/>
          <p14:tracePt t="108245" x="1690688" y="1865313"/>
          <p14:tracePt t="108251" x="1714500" y="1865313"/>
          <p14:tracePt t="108260" x="1730375" y="1865313"/>
          <p14:tracePt t="108266" x="1754188" y="1865313"/>
          <p14:tracePt t="108274" x="1778000" y="1865313"/>
          <p14:tracePt t="108281" x="1801813" y="1865313"/>
          <p14:tracePt t="108289" x="1825625" y="1865313"/>
          <p14:tracePt t="108296" x="1849438" y="1865313"/>
          <p14:tracePt t="108304" x="1881188" y="1865313"/>
          <p14:tracePt t="108312" x="1889125" y="1865313"/>
          <p14:tracePt t="108319" x="1912938" y="1865313"/>
          <p14:tracePt t="108327" x="1936750" y="1865313"/>
          <p14:tracePt t="108334" x="1960563" y="1865313"/>
          <p14:tracePt t="108341" x="1976438" y="1865313"/>
          <p14:tracePt t="108349" x="1984375" y="1865313"/>
          <p14:tracePt t="108356" x="2000250" y="1865313"/>
          <p14:tracePt t="108364" x="2017713" y="1865313"/>
          <p14:tracePt t="108371" x="2025650" y="1865313"/>
          <p14:tracePt t="108380" x="2041525" y="1865313"/>
          <p14:tracePt t="108386" x="2049463" y="1865313"/>
          <p14:tracePt t="108395" x="2065338" y="1865313"/>
          <p14:tracePt t="108401" x="2081213" y="1865313"/>
          <p14:tracePt t="108409" x="2089150" y="1865313"/>
          <p14:tracePt t="108416" x="2097088" y="1865313"/>
          <p14:tracePt t="108423" x="2112963" y="1865313"/>
          <p14:tracePt t="108430" x="2128838" y="1865313"/>
          <p14:tracePt t="108438" x="2144713" y="1865313"/>
          <p14:tracePt t="108446" x="2160588" y="1865313"/>
          <p14:tracePt t="108453" x="2176463" y="1865313"/>
          <p14:tracePt t="108461" x="2192338" y="1865313"/>
          <p14:tracePt t="108468" x="2200275" y="1865313"/>
          <p14:tracePt t="108476" x="2224088" y="1865313"/>
          <p14:tracePt t="108483" x="2239963" y="1865313"/>
          <p14:tracePt t="108491" x="2247900" y="1865313"/>
          <p14:tracePt t="108499" x="2263775" y="1865313"/>
          <p14:tracePt t="108506" x="2279650" y="1865313"/>
          <p14:tracePt t="108513" x="2295525" y="1865313"/>
          <p14:tracePt t="108521" x="2311400" y="1865313"/>
          <p14:tracePt t="108529" x="2319338" y="1865313"/>
          <p14:tracePt t="108536" x="2335213" y="1865313"/>
          <p14:tracePt t="108544" x="2343150" y="1865313"/>
          <p14:tracePt t="108551" x="2359025" y="1865313"/>
          <p14:tracePt t="108559" x="2366963" y="1865313"/>
          <p14:tracePt t="108566" x="2374900" y="1865313"/>
          <p14:tracePt t="108574" x="2392363" y="1865313"/>
          <p14:tracePt t="108581" x="2400300" y="1865313"/>
          <p14:tracePt t="108588" x="2408238" y="1865313"/>
          <p14:tracePt t="108597" x="2416175" y="1865313"/>
          <p14:tracePt t="108604" x="2432050" y="1865313"/>
          <p14:tracePt t="108612" x="2439988" y="1865313"/>
          <p14:tracePt t="108618" x="2447925" y="1865313"/>
          <p14:tracePt t="108626" x="2455863" y="1865313"/>
          <p14:tracePt t="108634" x="2463800" y="1865313"/>
          <p14:tracePt t="108642" x="2479675" y="1865313"/>
          <p14:tracePt t="108648" x="2487613" y="1865313"/>
          <p14:tracePt t="108656" x="2503488" y="1865313"/>
          <p14:tracePt t="109046" x="0" y="0"/>
        </p14:tracePtLst>
        <p14:tracePtLst>
          <p14:tracePt t="112527" x="1554163" y="1890713"/>
          <p14:tracePt t="112541" x="1562100" y="1890713"/>
          <p14:tracePt t="112549" x="1570038" y="1890713"/>
          <p14:tracePt t="112556" x="1570038" y="1881188"/>
          <p14:tracePt t="112564" x="1577975" y="1881188"/>
          <p14:tracePt t="112579" x="1585913" y="1881188"/>
          <p14:tracePt t="112594" x="1601788" y="1881188"/>
          <p14:tracePt t="112609" x="1609725" y="1881188"/>
          <p14:tracePt t="112616" x="1617663" y="1881188"/>
          <p14:tracePt t="112625" x="1625600" y="1881188"/>
          <p14:tracePt t="112646" x="1633538" y="1881188"/>
          <p14:tracePt t="112683" x="1641475" y="1881188"/>
          <p14:tracePt t="112698" x="1651000" y="1881188"/>
          <p14:tracePt t="112721" x="1658938" y="1881188"/>
          <p14:tracePt t="112736" x="1666875" y="1881188"/>
          <p14:tracePt t="112804" x="1674813" y="1881188"/>
          <p14:tracePt t="112834" x="1682750" y="1881188"/>
          <p14:tracePt t="112916" x="1690688" y="1881188"/>
          <p14:tracePt t="112945" x="1698625" y="1881188"/>
          <p14:tracePt t="112969" x="1706563" y="1881188"/>
          <p14:tracePt t="113006" x="1714500" y="1881188"/>
          <p14:tracePt t="113044" x="1730375" y="1881188"/>
          <p14:tracePt t="113051" x="1754188" y="1881188"/>
          <p14:tracePt t="113052" x="0" y="0"/>
        </p14:tracePtLst>
        <p14:tracePtLst>
          <p14:tracePt t="113698" x="2279650" y="1881188"/>
          <p14:tracePt t="113756" x="2287588" y="1881188"/>
          <p14:tracePt t="113776" x="2287588" y="1890713"/>
          <p14:tracePt t="113778" x="2295525" y="1890713"/>
          <p14:tracePt t="113793" x="2303463" y="1890713"/>
          <p14:tracePt t="113810" x="2311400" y="1890713"/>
          <p14:tracePt t="113824" x="2319338" y="1890713"/>
          <p14:tracePt t="113831" x="2327275" y="1890713"/>
          <p14:tracePt t="113870" x="2335213" y="1890713"/>
          <p14:tracePt t="114138" x="2343150" y="1898650"/>
          <p14:tracePt t="114333" x="2351088" y="1898650"/>
          <p14:tracePt t="114341" x="2359025" y="1898650"/>
          <p14:tracePt t="114349" x="2366963" y="1898650"/>
          <p14:tracePt t="114357" x="2374900" y="1898650"/>
          <p14:tracePt t="114364" x="2384425" y="1906588"/>
          <p14:tracePt t="114371" x="2400300" y="1906588"/>
          <p14:tracePt t="114380" x="2408238" y="1906588"/>
          <p14:tracePt t="114386" x="2416175" y="1906588"/>
          <p14:tracePt t="114401" x="2424113" y="1906588"/>
          <p14:tracePt t="114655" x="2432050" y="1906588"/>
          <p14:tracePt t="114948" x="2392363" y="1906588"/>
          <p14:tracePt t="114958" x="2351088" y="1906588"/>
          <p14:tracePt t="114964" x="2311400" y="1906588"/>
          <p14:tracePt t="114972" x="2255838" y="1906588"/>
          <p14:tracePt t="114993" x="2152650" y="1906588"/>
          <p14:tracePt t="114994" x="2105025" y="1906588"/>
          <p14:tracePt t="115001" x="2041525" y="1906588"/>
          <p14:tracePt t="115009" x="1976438" y="1906588"/>
          <p14:tracePt t="115016" x="1912938" y="1906588"/>
          <p14:tracePt t="115024" x="1849438" y="1906588"/>
          <p14:tracePt t="115031" x="1785938" y="1906588"/>
          <p14:tracePt t="115040" x="1730375" y="1914525"/>
          <p14:tracePt t="115046" x="1690688" y="1914525"/>
          <p14:tracePt t="115053" x="1633538" y="1922463"/>
          <p14:tracePt t="115060" x="1601788" y="1922463"/>
          <p14:tracePt t="115068" x="1562100" y="1930400"/>
          <p14:tracePt t="115075" x="1538288" y="1930400"/>
          <p14:tracePt t="115083" x="1522413" y="1938338"/>
          <p14:tracePt t="115092" x="1506538" y="1946275"/>
          <p14:tracePt t="115099" x="1498600" y="1946275"/>
          <p14:tracePt t="115106" x="1482725" y="1954213"/>
          <p14:tracePt t="115114" x="1466850" y="1954213"/>
          <p14:tracePt t="115136" x="1458913" y="1954213"/>
          <p14:tracePt t="115197" x="1450975" y="1954213"/>
          <p14:tracePt t="115233" x="1443038" y="1954213"/>
          <p14:tracePt t="115241" x="1435100" y="1954213"/>
          <p14:tracePt t="115248" x="1427163" y="1954213"/>
          <p14:tracePt t="115256" x="1419225" y="1946275"/>
          <p14:tracePt t="115265" x="1403350" y="1946275"/>
          <p14:tracePt t="115271" x="1395413" y="1946275"/>
          <p14:tracePt t="115279" x="1395413" y="1938338"/>
          <p14:tracePt t="115286" x="1379538" y="1938338"/>
          <p14:tracePt t="115294" x="1371600" y="1938338"/>
          <p14:tracePt t="115302" x="1371600" y="1930400"/>
          <p14:tracePt t="115309" x="1363663" y="1930400"/>
          <p14:tracePt t="116478" x="1355725" y="1930400"/>
          <p14:tracePt t="116517" x="1355725" y="1938338"/>
          <p14:tracePt t="116524" x="1347788" y="1938338"/>
          <p14:tracePt t="116539" x="1339850" y="1938338"/>
          <p14:tracePt t="116554" x="1339850" y="1946275"/>
          <p14:tracePt t="123055" x="1355725" y="1922463"/>
          <p14:tracePt t="123058" x="1371600" y="1881188"/>
          <p14:tracePt t="123060" x="1395413" y="1849438"/>
          <p14:tracePt t="123072" x="1427163" y="1754188"/>
          <p14:tracePt t="123080" x="1435100" y="1738313"/>
          <p14:tracePt t="123087" x="1443038" y="1714500"/>
          <p14:tracePt t="123095" x="1450975" y="1698625"/>
          <p14:tracePt t="123102" x="1466850" y="1682750"/>
          <p14:tracePt t="123111" x="1474788" y="1635125"/>
          <p14:tracePt t="123116" x="1482725" y="1603375"/>
          <p14:tracePt t="123124" x="1498600" y="1579563"/>
          <p14:tracePt t="123132" x="1514475" y="1547813"/>
          <p14:tracePt t="123139" x="1530350" y="1522413"/>
          <p14:tracePt t="123148" x="1546225" y="1498600"/>
          <p14:tracePt t="123154" x="1554163" y="1474788"/>
          <p14:tracePt t="123162" x="1562100" y="1450975"/>
          <p14:tracePt t="123169" x="1570038" y="1435100"/>
          <p14:tracePt t="123177" x="1570038" y="1427163"/>
          <p14:tracePt t="123184" x="1577975" y="1411288"/>
          <p14:tracePt t="123192" x="1585913" y="1387475"/>
          <p14:tracePt t="123199" x="1585913" y="1371600"/>
          <p14:tracePt t="123206" x="1593850" y="1363663"/>
          <p14:tracePt t="123215" x="1593850" y="1355725"/>
          <p14:tracePt t="123221" x="1593850" y="1331913"/>
          <p14:tracePt t="123236" x="1593850" y="1323975"/>
          <p14:tracePt t="123244" x="1601788" y="1316038"/>
          <p14:tracePt t="123251" x="1601788" y="1308100"/>
          <p14:tracePt t="123261" x="1601788" y="1300163"/>
          <p14:tracePt t="123282" x="1601788" y="1292225"/>
          <p14:tracePt t="123297" x="1601788" y="1284288"/>
          <p14:tracePt t="123312" x="1601788" y="1276350"/>
          <p14:tracePt t="123327" x="1601788" y="1268413"/>
          <p14:tracePt t="123342" x="1601788" y="1260475"/>
          <p14:tracePt t="123357" x="1601788" y="1244600"/>
          <p14:tracePt t="123364" x="1601788" y="1220788"/>
          <p14:tracePt t="123372" x="1601788" y="1195388"/>
          <p14:tracePt t="123380" x="1601788" y="1171575"/>
          <p14:tracePt t="123387" x="1601788" y="1155700"/>
          <p14:tracePt t="123396" x="1601788" y="1131888"/>
          <p14:tracePt t="123402" x="1601788" y="1116013"/>
          <p14:tracePt t="123411" x="1601788" y="1100138"/>
          <p14:tracePt t="123417" x="1601788" y="1092200"/>
          <p14:tracePt t="123425" x="1601788" y="1076325"/>
          <p14:tracePt t="123432" x="1601788" y="1052513"/>
          <p14:tracePt t="123439" x="1601788" y="1036638"/>
          <p14:tracePt t="123447" x="1601788" y="1020763"/>
          <p14:tracePt t="123455" x="1601788" y="1012825"/>
          <p14:tracePt t="123463" x="1601788" y="996950"/>
          <p14:tracePt t="123470" x="1593850" y="973138"/>
          <p14:tracePt t="123478" x="1593850" y="957263"/>
          <p14:tracePt t="123484" x="1593850" y="941388"/>
          <p14:tracePt t="123492" x="1593850" y="933450"/>
          <p14:tracePt t="123499" x="1593850" y="925513"/>
          <p14:tracePt t="123507" x="1593850" y="909638"/>
          <p14:tracePt t="123522" x="1593850" y="893763"/>
          <p14:tracePt t="123530" x="1593850" y="885825"/>
          <p14:tracePt t="123552" x="1593850" y="877888"/>
          <p14:tracePt t="123926" x="1593850" y="869950"/>
          <p14:tracePt t="126360" x="1593850" y="933450"/>
          <p14:tracePt t="126362" x="1633538" y="1236663"/>
          <p14:tracePt t="126364" x="1666875" y="1379538"/>
          <p14:tracePt t="126364" x="1674813" y="1403350"/>
          <p14:tracePt t="126365" x="1698625" y="1427163"/>
          <p14:tracePt t="126380" x="1778000" y="1555750"/>
          <p14:tracePt t="126446" x="1778000" y="1547813"/>
          <p14:tracePt t="126461" x="1785938" y="1538288"/>
          <p14:tracePt t="126477" x="1785938" y="1530350"/>
          <p14:tracePt t="126486" x="1785938" y="1522413"/>
          <p14:tracePt t="126492" x="1793875" y="1514475"/>
          <p14:tracePt t="126499" x="1793875" y="1506538"/>
          <p14:tracePt t="126507" x="1793875" y="1490663"/>
          <p14:tracePt t="126515" x="1793875" y="1482725"/>
          <p14:tracePt t="126522" x="1793875" y="1474788"/>
          <p14:tracePt t="126529" x="1801813" y="1458913"/>
          <p14:tracePt t="126537" x="1801813" y="1450975"/>
          <p14:tracePt t="126544" x="1801813" y="1443038"/>
          <p14:tracePt t="126554" x="1809750" y="1435100"/>
          <p14:tracePt t="126582" x="1809750" y="1427163"/>
          <p14:tracePt t="126612" x="1809750" y="1419225"/>
          <p14:tracePt t="126635" x="1809750" y="1411288"/>
          <p14:tracePt t="126649" x="1809750" y="1403350"/>
          <p14:tracePt t="126657" x="1809750" y="1395413"/>
          <p14:tracePt t="126664" x="1809750" y="1387475"/>
          <p14:tracePt t="126679" x="1809750" y="1379538"/>
          <p14:tracePt t="126687" x="1801813" y="1371600"/>
          <p14:tracePt t="126695" x="1801813" y="1363663"/>
          <p14:tracePt t="126702" x="1793875" y="1355725"/>
          <p14:tracePt t="126717" x="1793875" y="1347788"/>
          <p14:tracePt t="126724" x="1785938" y="1347788"/>
          <p14:tracePt t="126732" x="1785938" y="1339850"/>
          <p14:tracePt t="126746" x="1778000" y="1339850"/>
          <p14:tracePt t="126755" x="1778000" y="1331913"/>
          <p14:tracePt t="126762" x="1770063" y="1331913"/>
          <p14:tracePt t="126786" x="1770063" y="1323975"/>
          <p14:tracePt t="126792" x="1762125" y="1323975"/>
          <p14:tracePt t="126806" x="1754188" y="1316038"/>
          <p14:tracePt t="126822" x="1746250" y="1308100"/>
          <p14:tracePt t="126830" x="1738313" y="1308100"/>
          <p14:tracePt t="126845" x="1730375" y="1308100"/>
          <p14:tracePt t="126852" x="1714500" y="1308100"/>
          <p14:tracePt t="126860" x="1706563" y="1308100"/>
          <p14:tracePt t="126867" x="1698625" y="1308100"/>
          <p14:tracePt t="126874" x="1682750" y="1308100"/>
          <p14:tracePt t="126881" x="1666875" y="1308100"/>
          <p14:tracePt t="126889" x="1641475" y="1308100"/>
          <p14:tracePt t="126897" x="1625600" y="1316038"/>
          <p14:tracePt t="126904" x="1609725" y="1323975"/>
          <p14:tracePt t="126911" x="1585913" y="1331913"/>
          <p14:tracePt t="126920" x="1570038" y="1339850"/>
          <p14:tracePt t="126927" x="1538288" y="1355725"/>
          <p14:tracePt t="126935" x="1506538" y="1371600"/>
          <p14:tracePt t="126942" x="1474788" y="1395413"/>
          <p14:tracePt t="126950" x="1450975" y="1411288"/>
          <p14:tracePt t="126958" x="1419225" y="1427163"/>
          <p14:tracePt t="126964" x="1403350" y="1443038"/>
          <p14:tracePt t="126988" x="1347788" y="1482725"/>
          <p14:tracePt t="126995" x="1323975" y="1506538"/>
          <p14:tracePt t="127003" x="1316038" y="1514475"/>
          <p14:tracePt t="127009" x="1292225" y="1530350"/>
          <p14:tracePt t="127018" x="1284288" y="1555750"/>
          <p14:tracePt t="127024" x="1258888" y="1571625"/>
          <p14:tracePt t="127032" x="1258888" y="1579563"/>
          <p14:tracePt t="127040" x="1243013" y="1603375"/>
          <p14:tracePt t="127047" x="1235075" y="1619250"/>
          <p14:tracePt t="127062" x="1227138" y="1635125"/>
          <p14:tracePt t="127070" x="1219200" y="1651000"/>
          <p14:tracePt t="127085" x="1219200" y="1658938"/>
          <p14:tracePt t="127092" x="1219200" y="1674813"/>
          <p14:tracePt t="127107" x="1219200" y="1682750"/>
          <p14:tracePt t="127114" x="1219200" y="1690688"/>
          <p14:tracePt t="127121" x="1219200" y="1730375"/>
          <p14:tracePt t="127130" x="1219200" y="1746250"/>
          <p14:tracePt t="127137" x="1219200" y="1754188"/>
          <p14:tracePt t="127144" x="1219200" y="1770063"/>
          <p14:tracePt t="127152" x="1219200" y="1778000"/>
          <p14:tracePt t="127159" x="1219200" y="1793875"/>
          <p14:tracePt t="127168" x="1227138" y="1809750"/>
          <p14:tracePt t="127175" x="1227138" y="1817688"/>
          <p14:tracePt t="127182" x="1235075" y="1833563"/>
          <p14:tracePt t="127189" x="1250950" y="1857375"/>
          <p14:tracePt t="127196" x="1258888" y="1890713"/>
          <p14:tracePt t="127208" x="1266825" y="1914525"/>
          <p14:tracePt t="127212" x="1284288" y="1938338"/>
          <p14:tracePt t="127220" x="1308100" y="1978025"/>
          <p14:tracePt t="127227" x="1323975" y="1993900"/>
          <p14:tracePt t="127236" x="1347788" y="2033588"/>
          <p14:tracePt t="127242" x="1379538" y="2073275"/>
          <p14:tracePt t="127250" x="1411288" y="2097088"/>
          <p14:tracePt t="127256" x="1443038" y="2128838"/>
          <p14:tracePt t="127266" x="1482725" y="2152650"/>
          <p14:tracePt t="127272" x="1506538" y="2184400"/>
          <p14:tracePt t="127281" x="1530350" y="2192338"/>
          <p14:tracePt t="127288" x="1562100" y="2224088"/>
          <p14:tracePt t="127294" x="1601788" y="2241550"/>
          <p14:tracePt t="127302" x="1633538" y="2273300"/>
          <p14:tracePt t="127310" x="1674813" y="2297113"/>
          <p14:tracePt t="127319" x="1714500" y="2320925"/>
          <p14:tracePt t="127324" x="1762125" y="2344738"/>
          <p14:tracePt t="127332" x="1785938" y="2352675"/>
          <p14:tracePt t="127340" x="1833563" y="2376488"/>
          <p14:tracePt t="127347" x="1881188" y="2392363"/>
          <p14:tracePt t="127355" x="1920875" y="2408238"/>
          <p14:tracePt t="127362" x="1960563" y="2416175"/>
          <p14:tracePt t="127370" x="2008188" y="2432050"/>
          <p14:tracePt t="127377" x="2033588" y="2447925"/>
          <p14:tracePt t="127385" x="2073275" y="2455863"/>
          <p14:tracePt t="127394" x="2128838" y="2463800"/>
          <p14:tracePt t="127400" x="2168525" y="2463800"/>
          <p14:tracePt t="127407" x="2208213" y="2471738"/>
          <p14:tracePt t="127414" x="2263775" y="2479675"/>
          <p14:tracePt t="127421" x="2311400" y="2487613"/>
          <p14:tracePt t="127430" x="2343150" y="2495550"/>
          <p14:tracePt t="127438" x="2374900" y="2495550"/>
          <p14:tracePt t="127444" x="2432050" y="2495550"/>
          <p14:tracePt t="127452" x="2487613" y="2495550"/>
          <p14:tracePt t="127460" x="2543175" y="2495550"/>
          <p14:tracePt t="127470" x="2582863" y="2487613"/>
          <p14:tracePt t="127474" x="2646363" y="2471738"/>
          <p14:tracePt t="127482" x="2686050" y="2455863"/>
          <p14:tracePt t="127489" x="2733675" y="2439988"/>
          <p14:tracePt t="127497" x="2782888" y="2416175"/>
          <p14:tracePt t="127505" x="2814638" y="2400300"/>
          <p14:tracePt t="127512" x="2854325" y="2376488"/>
          <p14:tracePt t="127519" x="2870200" y="2360613"/>
          <p14:tracePt t="127527" x="2878138" y="2352675"/>
          <p14:tracePt t="127536" x="2894013" y="2328863"/>
          <p14:tracePt t="127542" x="2901950" y="2320925"/>
          <p14:tracePt t="127550" x="2901950" y="2297113"/>
          <p14:tracePt t="127557" x="2909888" y="2281238"/>
          <p14:tracePt t="127565" x="2917825" y="2257425"/>
          <p14:tracePt t="127572" x="2925763" y="2241550"/>
          <p14:tracePt t="127581" x="2925763" y="2224088"/>
          <p14:tracePt t="127588" x="2925763" y="2216150"/>
          <p14:tracePt t="127595" x="2925763" y="2192338"/>
          <p14:tracePt t="127603" x="2925763" y="2176463"/>
          <p14:tracePt t="127611" x="2925763" y="2168525"/>
          <p14:tracePt t="127619" x="2925763" y="2144713"/>
          <p14:tracePt t="127625" x="2925763" y="2136775"/>
          <p14:tracePt t="127632" x="2917825" y="2120900"/>
          <p14:tracePt t="127640" x="2901950" y="2097088"/>
          <p14:tracePt t="127647" x="2886075" y="2081213"/>
          <p14:tracePt t="127657" x="2846388" y="2041525"/>
          <p14:tracePt t="127662" x="2806700" y="2009775"/>
          <p14:tracePt t="127671" x="2751138" y="1978025"/>
          <p14:tracePt t="127677" x="2693988" y="1954213"/>
          <p14:tracePt t="127685" x="2622550" y="1922463"/>
          <p14:tracePt t="127692" x="2543175" y="1890713"/>
          <p14:tracePt t="127701" x="2487613" y="1865313"/>
          <p14:tracePt t="127708" x="2400300" y="1841500"/>
          <p14:tracePt t="127715" x="2311400" y="1817688"/>
          <p14:tracePt t="127723" x="2239963" y="1801813"/>
          <p14:tracePt t="127729" x="2184400" y="1785938"/>
          <p14:tracePt t="127738" x="2105025" y="1770063"/>
          <p14:tracePt t="127745" x="2041525" y="1770063"/>
          <p14:tracePt t="127752" x="1984375" y="1762125"/>
          <p14:tracePt t="127760" x="1944688" y="1762125"/>
          <p14:tracePt t="127768" x="1912938" y="1762125"/>
          <p14:tracePt t="127774" x="1881188" y="1762125"/>
          <p14:tracePt t="127782" x="1865313" y="1762125"/>
          <p14:tracePt t="127790" x="1841500" y="1762125"/>
          <p14:tracePt t="127797" x="1833563" y="1762125"/>
          <p14:tracePt t="127806" x="1809750" y="1778000"/>
          <p14:tracePt t="127812" x="1785938" y="1785938"/>
          <p14:tracePt t="127821" x="1754188" y="1809750"/>
          <p14:tracePt t="127827" x="1738313" y="1817688"/>
          <p14:tracePt t="127835" x="1722438" y="1833563"/>
          <p14:tracePt t="127842" x="1690688" y="1849438"/>
          <p14:tracePt t="127850" x="1658938" y="1873250"/>
          <p14:tracePt t="127858" x="1617663" y="1898650"/>
          <p14:tracePt t="127864" x="1593850" y="1906588"/>
          <p14:tracePt t="127871" x="1562100" y="1930400"/>
          <p14:tracePt t="127879" x="1530350" y="1946275"/>
          <p14:tracePt t="127886" x="1506538" y="1970088"/>
          <p14:tracePt t="127893" x="1474788" y="1978025"/>
          <p14:tracePt t="127903" x="1450975" y="2001838"/>
          <p14:tracePt t="127908" x="1443038" y="2009775"/>
          <p14:tracePt t="127917" x="1435100" y="2017713"/>
          <p14:tracePt t="127938" x="1435100" y="2025650"/>
          <p14:tracePt t="127954" x="1435100" y="2033588"/>
          <p14:tracePt t="127961" x="1435100" y="2041525"/>
          <p14:tracePt t="127986" x="1435100" y="2049463"/>
          <p14:tracePt t="128014" x="1435100" y="2057400"/>
          <p14:tracePt t="128216" x="1443038" y="2057400"/>
          <p14:tracePt t="128246" x="1450975" y="2057400"/>
          <p14:tracePt t="128261" x="1458913" y="2057400"/>
          <p14:tracePt t="128269" x="1458913" y="2065338"/>
          <p14:tracePt t="128276" x="1466850" y="2073275"/>
          <p14:tracePt t="128284" x="1474788" y="2073275"/>
          <p14:tracePt t="128291" x="1482725" y="2073275"/>
          <p14:tracePt t="128300" x="1490663" y="2081213"/>
          <p14:tracePt t="128306" x="1498600" y="2089150"/>
          <p14:tracePt t="128314" x="1514475" y="2089150"/>
          <p14:tracePt t="128321" x="1522413" y="2097088"/>
          <p14:tracePt t="128329" x="1538288" y="2105025"/>
          <p14:tracePt t="128336" x="1546225" y="2105025"/>
          <p14:tracePt t="128344" x="1554163" y="2112963"/>
          <p14:tracePt t="128352" x="1570038" y="2120900"/>
          <p14:tracePt t="128358" x="1577975" y="2120900"/>
          <p14:tracePt t="128367" x="1593850" y="2128838"/>
          <p14:tracePt t="128374" x="1609725" y="2128838"/>
          <p14:tracePt t="128381" x="1617663" y="2136775"/>
          <p14:tracePt t="128397" x="1633538" y="2136775"/>
          <p14:tracePt t="128404" x="1641475" y="2144713"/>
          <p14:tracePt t="128412" x="1651000" y="2144713"/>
          <p14:tracePt t="128421" x="1651000" y="2152650"/>
          <p14:tracePt t="128427" x="1658938" y="2152650"/>
          <p14:tracePt t="128434" x="1674813" y="2160588"/>
          <p14:tracePt t="128442" x="1682750" y="2160588"/>
          <p14:tracePt t="128449" x="1690688" y="2160588"/>
          <p14:tracePt t="128456" x="1714500" y="2176463"/>
          <p14:tracePt t="128464" x="1738313" y="2184400"/>
          <p14:tracePt t="128472" x="1754188" y="2192338"/>
          <p14:tracePt t="128479" x="1770063" y="2200275"/>
          <p14:tracePt t="128486" x="1778000" y="2200275"/>
          <p14:tracePt t="128493" x="1801813" y="2208213"/>
          <p14:tracePt t="128502" x="1809750" y="2216150"/>
          <p14:tracePt t="128508" x="1825625" y="2216150"/>
          <p14:tracePt t="128519" x="1833563" y="2216150"/>
          <p14:tracePt t="128524" x="1849438" y="2224088"/>
          <p14:tracePt t="128532" x="1857375" y="2233613"/>
          <p14:tracePt t="128539" x="1865313" y="2233613"/>
          <p14:tracePt t="128546" x="1873250" y="2233613"/>
          <p14:tracePt t="128554" x="1881188" y="2233613"/>
          <p14:tracePt t="128562" x="1897063" y="2241550"/>
          <p14:tracePt t="128570" x="1920875" y="2249488"/>
          <p14:tracePt t="128576" x="1944688" y="2249488"/>
          <p14:tracePt t="128585" x="1960563" y="2249488"/>
          <p14:tracePt t="128591" x="1968500" y="2249488"/>
          <p14:tracePt t="128601" x="1992313" y="2257425"/>
          <p14:tracePt t="128607" x="2017713" y="2265363"/>
          <p14:tracePt t="128614" x="2033588" y="2265363"/>
          <p14:tracePt t="128622" x="2057400" y="2265363"/>
          <p14:tracePt t="128629" x="2073275" y="2265363"/>
          <p14:tracePt t="128637" x="2089150" y="2273300"/>
          <p14:tracePt t="128644" x="2097088" y="2273300"/>
          <p14:tracePt t="128651" x="2105025" y="2273300"/>
          <p14:tracePt t="128659" x="2120900" y="2273300"/>
          <p14:tracePt t="128667" x="2128838" y="2273300"/>
          <p14:tracePt t="128674" x="2136775" y="2273300"/>
          <p14:tracePt t="128682" x="2152650" y="2273300"/>
          <p14:tracePt t="128689" x="2168525" y="2273300"/>
          <p14:tracePt t="128697" x="2184400" y="2273300"/>
          <p14:tracePt t="128704" x="2200275" y="2273300"/>
          <p14:tracePt t="128711" x="2232025" y="2273300"/>
          <p14:tracePt t="128719" x="2263775" y="2281238"/>
          <p14:tracePt t="128726" x="2311400" y="2289175"/>
          <p14:tracePt t="128735" x="2366963" y="2289175"/>
          <p14:tracePt t="128741" x="2400300" y="2289175"/>
          <p14:tracePt t="128750" x="2463800" y="2297113"/>
          <p14:tracePt t="128757" x="2527300" y="2297113"/>
          <p14:tracePt t="128764" x="2590800" y="2297113"/>
          <p14:tracePt t="128772" x="2654300" y="2297113"/>
          <p14:tracePt t="128779" x="2717800" y="2297113"/>
          <p14:tracePt t="128787" x="2774950" y="2297113"/>
          <p14:tracePt t="128794" x="2838450" y="2297113"/>
          <p14:tracePt t="128803" x="2909888" y="2297113"/>
          <p14:tracePt t="128810" x="2973388" y="2297113"/>
          <p14:tracePt t="128818" x="3028950" y="2297113"/>
          <p14:tracePt t="128824" x="3068638" y="2297113"/>
          <p14:tracePt t="128832" x="3117850" y="2297113"/>
          <p14:tracePt t="128839" x="3125788" y="2297113"/>
          <p14:tracePt t="129116" x="3109913" y="2297113"/>
          <p14:tracePt t="129123" x="3092450" y="2289175"/>
          <p14:tracePt t="129131" x="3060700" y="2281238"/>
          <p14:tracePt t="129138" x="3021013" y="2257425"/>
          <p14:tracePt t="129146" x="2989263" y="2224088"/>
          <p14:tracePt t="129416" x="3013075" y="2233613"/>
          <p14:tracePt t="129424" x="3036888" y="2249488"/>
          <p14:tracePt t="129432" x="3092450" y="2257425"/>
          <p14:tracePt t="129439" x="3141663" y="2257425"/>
          <p14:tracePt t="129447" x="3197225" y="2257425"/>
          <p14:tracePt t="129454" x="3284538" y="2241550"/>
          <p14:tracePt t="129462" x="3371850" y="2233613"/>
          <p14:tracePt t="129469" x="3467100" y="2233613"/>
          <p14:tracePt t="129477" x="3540125" y="2233613"/>
          <p14:tracePt t="129488" x="3651250" y="2233613"/>
          <p14:tracePt t="129491" x="3738563" y="2233613"/>
          <p14:tracePt t="129501" x="3825875" y="2233613"/>
          <p14:tracePt t="129507" x="3906838" y="2233613"/>
          <p14:tracePt t="129517" x="3994150" y="2233613"/>
          <p14:tracePt t="129523" x="4065588" y="2233613"/>
          <p14:tracePt t="129530" x="4129088" y="2233613"/>
          <p14:tracePt t="129538" x="4184650" y="2233613"/>
          <p14:tracePt t="129545" x="4233863" y="2233613"/>
          <p14:tracePt t="129553" x="4265613" y="2233613"/>
          <p14:tracePt t="129560" x="4305300" y="2233613"/>
          <p14:tracePt t="129568" x="4329113" y="2233613"/>
          <p14:tracePt t="129575" x="4360863" y="2233613"/>
          <p14:tracePt t="129585" x="4368800" y="2233613"/>
          <p14:tracePt t="129589" x="4392613" y="2233613"/>
          <p14:tracePt t="129597" x="4408488" y="2233613"/>
          <p14:tracePt t="129605" x="4424363" y="2233613"/>
          <p14:tracePt t="129613" x="4440238" y="2233613"/>
          <p14:tracePt t="129620" x="4456113" y="2233613"/>
          <p14:tracePt t="129627" x="4471988" y="2233613"/>
          <p14:tracePt t="129636" x="4495800" y="2224088"/>
          <p14:tracePt t="129642" x="4511675" y="2216150"/>
          <p14:tracePt t="129650" x="4519613" y="2208213"/>
          <p14:tracePt t="129657" x="4535488" y="2200275"/>
          <p14:tracePt t="129665" x="4551363" y="2192338"/>
          <p14:tracePt t="129672" x="4559300" y="2192338"/>
          <p14:tracePt t="129679" x="4567238" y="2176463"/>
          <p14:tracePt t="129695" x="4584700" y="2168525"/>
          <p14:tracePt t="129703" x="4592638" y="2168525"/>
          <p14:tracePt t="129710" x="4600575" y="2168525"/>
          <p14:tracePt t="129717" x="4600575" y="2160588"/>
          <p14:tracePt t="129725" x="4608513" y="2152650"/>
          <p14:tracePt t="129747" x="4616450" y="2152650"/>
          <p14:tracePt t="129808" x="4616450" y="2144713"/>
          <p14:tracePt t="129864" x="4624388" y="2144713"/>
          <p14:tracePt t="129884" x="4632325" y="2144713"/>
          <p14:tracePt t="129899" x="4640263" y="2136775"/>
          <p14:tracePt t="129905" x="4648200" y="2136775"/>
          <p14:tracePt t="129913" x="4656138" y="2136775"/>
          <p14:tracePt t="130034" x="4656138" y="2144713"/>
          <p14:tracePt t="130041" x="4656138" y="2152650"/>
          <p14:tracePt t="130050" x="4656138" y="2160588"/>
          <p14:tracePt t="130055" x="4656138" y="2168525"/>
          <p14:tracePt t="130063" x="4656138" y="2176463"/>
          <p14:tracePt t="130071" x="4656138" y="2184400"/>
          <p14:tracePt t="130079" x="4656138" y="2192338"/>
          <p14:tracePt t="130087" x="4656138" y="2200275"/>
          <p14:tracePt t="130093" x="4656138" y="2208213"/>
          <p14:tracePt t="130101" x="4656138" y="2216150"/>
          <p14:tracePt t="130119" x="4656138" y="2233613"/>
          <p14:tracePt t="130123" x="4656138" y="2241550"/>
          <p14:tracePt t="130131" x="4656138" y="2249488"/>
          <p14:tracePt t="130138" x="4656138" y="2265363"/>
          <p14:tracePt t="130154" x="4656138" y="2281238"/>
          <p14:tracePt t="130160" x="4656138" y="2289175"/>
          <p14:tracePt t="130175" x="4656138" y="2305050"/>
          <p14:tracePt t="130184" x="4656138" y="2312988"/>
          <p14:tracePt t="130206" x="4656138" y="2320925"/>
          <p14:tracePt t="130530" x="4656138" y="2336800"/>
          <p14:tracePt t="130544" x="4656138" y="2344738"/>
          <p14:tracePt t="130582" x="4656138" y="2352675"/>
          <p14:tracePt t="130820" x="4664075" y="2352675"/>
          <p14:tracePt t="130827" x="4687888" y="2352675"/>
          <p14:tracePt t="130835" x="4735513" y="2360613"/>
          <p14:tracePt t="130842" x="4806950" y="2368550"/>
          <p14:tracePt t="130849" x="4959350" y="2384425"/>
          <p14:tracePt t="130857" x="5149850" y="2424113"/>
          <p14:tracePt t="130866" x="5310188" y="2447925"/>
          <p14:tracePt t="130872" x="5580063" y="2487613"/>
          <p14:tracePt t="130881" x="5875338" y="2527300"/>
          <p14:tracePt t="130887" x="6162675" y="2551113"/>
          <p14:tracePt t="130897" x="6426200" y="2566988"/>
          <p14:tracePt t="130902" x="6672263" y="2592388"/>
          <p14:tracePt t="130910" x="6880225" y="2608263"/>
          <p14:tracePt t="130917" x="7015163" y="2616200"/>
          <p14:tracePt t="130925" x="7086600" y="2624138"/>
          <p14:tracePt t="130932" x="7175500" y="2632075"/>
          <p14:tracePt t="130940" x="7223125" y="2640013"/>
          <p14:tracePt t="130949" x="7278688" y="2647950"/>
          <p14:tracePt t="130955" x="7310438" y="2647950"/>
          <p14:tracePt t="130962" x="7334250" y="2655888"/>
          <p14:tracePt t="130983" x="7350125" y="2655888"/>
          <p14:tracePt t="131411" x="7350125" y="2663825"/>
          <p14:tracePt t="131419" x="7302500" y="2687638"/>
          <p14:tracePt t="131426" x="7199313" y="2711450"/>
          <p14:tracePt t="131435" x="7086600" y="2759075"/>
          <p14:tracePt t="131442" x="6904038" y="2830513"/>
          <p14:tracePt t="131450" x="6704013" y="2919413"/>
          <p14:tracePt t="131457" x="6457950" y="3030538"/>
          <p14:tracePt t="131464" x="6162675" y="3173413"/>
          <p14:tracePt t="131472" x="5827713" y="3333750"/>
          <p14:tracePt t="131479" x="5619750" y="3436938"/>
          <p14:tracePt t="131488" x="5310188" y="3563938"/>
          <p14:tracePt t="131494" x="5070475" y="3644900"/>
          <p14:tracePt t="131502" x="4886325" y="3708400"/>
          <p14:tracePt t="131510" x="4743450" y="3740150"/>
          <p14:tracePt t="131519" x="4656138" y="3756025"/>
          <p14:tracePt t="131525" x="4608513" y="3763963"/>
          <p14:tracePt t="131532" x="4584700" y="3763963"/>
          <p14:tracePt t="131539" x="4576763" y="3763963"/>
          <p14:tracePt t="131585" x="4576763" y="3756025"/>
          <p14:tracePt t="131592" x="4567238" y="3748088"/>
          <p14:tracePt t="131600" x="4567238" y="3724275"/>
          <p14:tracePt t="131607" x="4567238" y="3716338"/>
          <p14:tracePt t="131615" x="4559300" y="3692525"/>
          <p14:tracePt t="131622" x="4551363" y="3660775"/>
          <p14:tracePt t="131629" x="4551363" y="3636963"/>
          <p14:tracePt t="131637" x="4543425" y="3613150"/>
          <p14:tracePt t="131645" x="4535488" y="3587750"/>
          <p14:tracePt t="131652" x="4519613" y="3556000"/>
          <p14:tracePt t="131660" x="4511675" y="3532188"/>
          <p14:tracePt t="131668" x="4511675" y="3508375"/>
          <p14:tracePt t="131674" x="4495800" y="3484563"/>
          <p14:tracePt t="131682" x="4487863" y="3476625"/>
          <p14:tracePt t="131689" x="4479925" y="3460750"/>
          <p14:tracePt t="131697" x="4471988" y="3444875"/>
          <p14:tracePt t="131712" x="4471988" y="3436938"/>
          <p14:tracePt t="131722" x="4464050" y="3436938"/>
          <p14:tracePt t="131750" x="4464050" y="3429000"/>
          <p14:tracePt t="131805" x="4456113" y="3429000"/>
          <p14:tracePt t="131820" x="4448175" y="3429000"/>
          <p14:tracePt t="131841" x="4424363" y="3429000"/>
          <p14:tracePt t="131848" x="4416425" y="3436938"/>
          <p14:tracePt t="131857" x="4408488" y="3444875"/>
          <p14:tracePt t="131863" x="4392613" y="3452813"/>
          <p14:tracePt t="131874" x="4384675" y="3460750"/>
          <p14:tracePt t="131878" x="4368800" y="3468688"/>
          <p14:tracePt t="131887" x="4360863" y="3468688"/>
          <p14:tracePt t="131904" x="4352925" y="3468688"/>
          <p14:tracePt t="131912" x="4352925" y="3476625"/>
          <p14:tracePt t="131985" x="4360863" y="3476625"/>
          <p14:tracePt t="131990" x="4376738" y="3476625"/>
          <p14:tracePt t="131998" x="4400550" y="3476625"/>
          <p14:tracePt t="132006" x="4424363" y="3476625"/>
          <p14:tracePt t="132013" x="4448175" y="3476625"/>
          <p14:tracePt t="132024" x="4487863" y="3476625"/>
          <p14:tracePt t="132028" x="4527550" y="3476625"/>
          <p14:tracePt t="132036" x="4576763" y="3476625"/>
          <p14:tracePt t="132043" x="4616450" y="3476625"/>
          <p14:tracePt t="132053" x="4664075" y="3476625"/>
          <p14:tracePt t="132058" x="4703763" y="3476625"/>
          <p14:tracePt t="132066" x="4751388" y="3476625"/>
          <p14:tracePt t="132074" x="4791075" y="3476625"/>
          <p14:tracePt t="132083" x="4822825" y="3476625"/>
          <p14:tracePt t="132089" x="4830763" y="3476625"/>
          <p14:tracePt t="132098" x="4854575" y="3476625"/>
          <p14:tracePt t="132105" x="4878388" y="3476625"/>
          <p14:tracePt t="132111" x="4894263" y="3476625"/>
          <p14:tracePt t="132120" x="4918075" y="3476625"/>
          <p14:tracePt t="132125" x="4933950" y="3476625"/>
          <p14:tracePt t="132134" x="4943475" y="3476625"/>
          <p14:tracePt t="132141" x="4951413" y="3476625"/>
          <p14:tracePt t="132163" x="4959350" y="3476625"/>
          <p14:tracePt t="132374" x="4967288" y="3476625"/>
          <p14:tracePt t="132382" x="4975225" y="3476625"/>
          <p14:tracePt t="132388" x="4983163" y="3476625"/>
          <p14:tracePt t="132397" x="4999038" y="3476625"/>
          <p14:tracePt t="132403" x="5054600" y="3476625"/>
          <p14:tracePt t="132411" x="5102225" y="3476625"/>
          <p14:tracePt t="132419" x="5165725" y="3476625"/>
          <p14:tracePt t="132426" x="5229225" y="3476625"/>
          <p14:tracePt t="132434" x="5326063" y="3476625"/>
          <p14:tracePt t="132441" x="5421313" y="3476625"/>
          <p14:tracePt t="132449" x="5500688" y="3476625"/>
          <p14:tracePt t="132456" x="5603875" y="3492500"/>
          <p14:tracePt t="132464" x="5708650" y="3500438"/>
          <p14:tracePt t="132472" x="5819775" y="3516313"/>
          <p14:tracePt t="132478" x="5915025" y="3516313"/>
          <p14:tracePt t="132486" x="6010275" y="3532188"/>
          <p14:tracePt t="132493" x="6075363" y="3540125"/>
          <p14:tracePt t="132502" x="6162675" y="3540125"/>
          <p14:tracePt t="132508" x="6234113" y="3548063"/>
          <p14:tracePt t="132516" x="6289675" y="3548063"/>
          <p14:tracePt t="132523" x="6353175" y="3556000"/>
          <p14:tracePt t="132532" x="6392863" y="3563938"/>
          <p14:tracePt t="132538" x="6450013" y="3563938"/>
          <p14:tracePt t="132546" x="6473825" y="3563938"/>
          <p14:tracePt t="132554" x="6505575" y="3563938"/>
          <p14:tracePt t="132560" x="6537325" y="3563938"/>
          <p14:tracePt t="132569" x="6553200" y="3563938"/>
          <p14:tracePt t="132576" x="6577013" y="3563938"/>
          <p14:tracePt t="132586" x="6632575" y="3563938"/>
          <p14:tracePt t="132590" x="6664325" y="3563938"/>
          <p14:tracePt t="132601" x="6696075" y="3563938"/>
          <p14:tracePt t="132605" x="6743700" y="3571875"/>
          <p14:tracePt t="132615" x="6777038" y="3579813"/>
          <p14:tracePt t="132622" x="6824663" y="3587750"/>
          <p14:tracePt t="132629" x="6856413" y="3587750"/>
          <p14:tracePt t="132636" x="6896100" y="3595688"/>
          <p14:tracePt t="132643" x="6919913" y="3595688"/>
          <p14:tracePt t="132651" x="6951663" y="3605213"/>
          <p14:tracePt t="132658" x="6991350" y="3613150"/>
          <p14:tracePt t="132665" x="7007225" y="3613150"/>
          <p14:tracePt t="132673" x="7038975" y="3621088"/>
          <p14:tracePt t="132682" x="7062788" y="3621088"/>
          <p14:tracePt t="132688" x="7094538" y="3629025"/>
          <p14:tracePt t="132696" x="7118350" y="3629025"/>
          <p14:tracePt t="132703" x="7143750" y="3636963"/>
          <p14:tracePt t="132710" x="7167563" y="3644900"/>
          <p14:tracePt t="132719" x="7175500" y="3644900"/>
          <p14:tracePt t="132725" x="7191375" y="3652838"/>
          <p14:tracePt t="132734" x="7207250" y="3652838"/>
          <p14:tracePt t="132749" x="7215188" y="3652838"/>
          <p14:tracePt t="132773" x="7223125" y="3652838"/>
          <p14:tracePt t="132990" x="7231063" y="3652838"/>
          <p14:tracePt t="133011" x="7231063" y="3644900"/>
          <p14:tracePt t="133019" x="7239000" y="3644900"/>
          <p14:tracePt t="133034" x="7246938" y="3644900"/>
          <p14:tracePt t="133041" x="7246938" y="3636963"/>
          <p14:tracePt t="133048" x="7254875" y="3636963"/>
          <p14:tracePt t="133057" x="7254875" y="3629025"/>
          <p14:tracePt t="133065" x="7262813" y="3621088"/>
          <p14:tracePt t="133071" x="7270750" y="3621088"/>
          <p14:tracePt t="133086" x="7278688" y="3613150"/>
          <p14:tracePt t="133094" x="7286625" y="3613150"/>
          <p14:tracePt t="133102" x="7294563" y="3613150"/>
          <p14:tracePt t="133107" x="7302500" y="3605213"/>
          <p14:tracePt t="133116" x="7310438" y="3605213"/>
          <p14:tracePt t="133125" x="7318375" y="3595688"/>
          <p14:tracePt t="133130" x="7334250" y="3595688"/>
          <p14:tracePt t="133147" x="7342188" y="3595688"/>
          <p14:tracePt t="133152" x="7342188" y="3587750"/>
          <p14:tracePt t="133166" x="7350125" y="3587750"/>
          <p14:tracePt t="133181" x="7358063" y="3587750"/>
          <p14:tracePt t="133190" x="7366000" y="3587750"/>
          <p14:tracePt t="133212" x="7366000" y="3579813"/>
          <p14:tracePt t="133234" x="7373938" y="3579813"/>
          <p14:tracePt t="133307" x="7381875" y="3579813"/>
          <p14:tracePt t="133314" x="7381875" y="3571875"/>
          <p14:tracePt t="133335" x="7389813" y="3563938"/>
          <p14:tracePt t="133343" x="7397750" y="3563938"/>
          <p14:tracePt t="133372" x="7405688" y="3563938"/>
          <p14:tracePt t="133387" x="7405688" y="3556000"/>
          <p14:tracePt t="133396" x="7413625" y="3556000"/>
          <p14:tracePt t="133417" x="7413625" y="3548063"/>
          <p14:tracePt t="133428" x="7421563" y="3548063"/>
          <p14:tracePt t="133464" x="7421563" y="3540125"/>
          <p14:tracePt t="133717" x="7421563" y="3532188"/>
          <p14:tracePt t="133723" x="7421563" y="3524250"/>
          <p14:tracePt t="133730" x="7413625" y="3508375"/>
          <p14:tracePt t="133742" x="7389813" y="3484563"/>
          <p14:tracePt t="133745" x="7342188" y="3444875"/>
          <p14:tracePt t="133752" x="7262813" y="3405188"/>
          <p14:tracePt t="133761" x="7191375" y="3349625"/>
          <p14:tracePt t="133767" x="7015163" y="3262313"/>
          <p14:tracePt t="133776" x="6800850" y="3157538"/>
          <p14:tracePt t="133782" x="6553200" y="3030538"/>
          <p14:tracePt t="133792" x="6265863" y="2919413"/>
          <p14:tracePt t="133798" x="5994400" y="2806700"/>
          <p14:tracePt t="133806" x="5716588" y="2703513"/>
          <p14:tracePt t="133814" x="5532438" y="2647950"/>
          <p14:tracePt t="133820" x="5292725" y="2576513"/>
          <p14:tracePt t="133828" x="5102225" y="2519363"/>
          <p14:tracePt t="133835" x="4926013" y="2471738"/>
          <p14:tracePt t="133843" x="4775200" y="2424113"/>
          <p14:tracePt t="133850" x="4687888" y="2400300"/>
          <p14:tracePt t="133858" x="4632325" y="2392363"/>
          <p14:tracePt t="133865" x="4600575" y="2376488"/>
          <p14:tracePt t="133874" x="4559300" y="2368550"/>
          <p14:tracePt t="133880" x="4551363" y="2368550"/>
          <p14:tracePt t="133888" x="4543425" y="2368550"/>
          <p14:tracePt t="133957" x="4535488" y="2368550"/>
          <p14:tracePt t="133963" x="4527550" y="2368550"/>
          <p14:tracePt t="133978" x="4519613" y="2352675"/>
          <p14:tracePt t="133985" x="4511675" y="2344738"/>
          <p14:tracePt t="133994" x="4495800" y="2336800"/>
          <p14:tracePt t="134000" x="4479925" y="2320925"/>
          <p14:tracePt t="134008" x="4456113" y="2305050"/>
          <p14:tracePt t="134015" x="4440238" y="2289175"/>
          <p14:tracePt t="134024" x="4408488" y="2273300"/>
          <p14:tracePt t="134030" x="4376738" y="2249488"/>
          <p14:tracePt t="134038" x="4344988" y="2233613"/>
          <p14:tracePt t="134046" x="4321175" y="2224088"/>
          <p14:tracePt t="134052" x="4305300" y="2208213"/>
          <p14:tracePt t="134061" x="4289425" y="2200275"/>
          <p14:tracePt t="134068" x="4273550" y="2192338"/>
          <p14:tracePt t="134077" x="4265613" y="2184400"/>
          <p14:tracePt t="134082" x="4257675" y="2176463"/>
          <p14:tracePt t="134091" x="4249738" y="2168525"/>
          <p14:tracePt t="134098" x="4233863" y="2152650"/>
          <p14:tracePt t="134106" x="4210050" y="2136775"/>
          <p14:tracePt t="134114" x="4200525" y="2120900"/>
          <p14:tracePt t="134121" x="4184650" y="2105025"/>
          <p14:tracePt t="134128" x="4152900" y="2073275"/>
          <p14:tracePt t="134136" x="4121150" y="2041525"/>
          <p14:tracePt t="134145" x="4105275" y="2017713"/>
          <p14:tracePt t="134150" x="4073525" y="1985963"/>
          <p14:tracePt t="134158" x="4065588" y="1970088"/>
          <p14:tracePt t="134165" x="4057650" y="1962150"/>
          <p14:tracePt t="134175" x="4057650" y="1954213"/>
          <p14:tracePt t="134188" x="4049713" y="1946275"/>
          <p14:tracePt t="134196" x="4049713" y="1938338"/>
          <p14:tracePt t="134217" x="4049713" y="1930400"/>
          <p14:tracePt t="134339" x="4057650" y="1930400"/>
          <p14:tracePt t="134345" x="4065588" y="1930400"/>
          <p14:tracePt t="134352" x="4081463" y="1930400"/>
          <p14:tracePt t="134360" x="4089400" y="1930400"/>
          <p14:tracePt t="134368" x="4105275" y="1930400"/>
          <p14:tracePt t="134376" x="4129088" y="1930400"/>
          <p14:tracePt t="134382" x="4152900" y="1930400"/>
          <p14:tracePt t="134391" x="4184650" y="1930400"/>
          <p14:tracePt t="134397" x="4200525" y="1930400"/>
          <p14:tracePt t="134408" x="4241800" y="1930400"/>
          <p14:tracePt t="134413" x="4281488" y="1922463"/>
          <p14:tracePt t="134420" x="4313238" y="1914525"/>
          <p14:tracePt t="134429" x="4344988" y="1914525"/>
          <p14:tracePt t="134435" x="4392613" y="1906588"/>
          <p14:tracePt t="134444" x="4424363" y="1906588"/>
          <p14:tracePt t="134450" x="4448175" y="1898650"/>
          <p14:tracePt t="134459" x="4471988" y="1898650"/>
          <p14:tracePt t="134465" x="4479925" y="1898650"/>
          <p14:tracePt t="134475" x="4503738" y="1898650"/>
          <p14:tracePt t="134480" x="4511675" y="1898650"/>
          <p14:tracePt t="134495" x="4519613" y="1898650"/>
          <p14:tracePt t="134503" x="4535488" y="1898650"/>
          <p14:tracePt t="134511" x="4551363" y="1898650"/>
          <p14:tracePt t="134517" x="4559300" y="1898650"/>
          <p14:tracePt t="134527" x="4584700" y="1898650"/>
          <p14:tracePt t="134532" x="4608513" y="1898650"/>
          <p14:tracePt t="134541" x="4632325" y="1898650"/>
          <p14:tracePt t="134548" x="4648200" y="1898650"/>
          <p14:tracePt t="134558" x="4679950" y="1898650"/>
          <p14:tracePt t="134563" x="4703763" y="1898650"/>
          <p14:tracePt t="134571" x="4719638" y="1898650"/>
          <p14:tracePt t="134577" x="4751388" y="1898650"/>
          <p14:tracePt t="134585" x="4767263" y="1898650"/>
          <p14:tracePt t="134594" x="4799013" y="1898650"/>
          <p14:tracePt t="134600" x="4822825" y="1898650"/>
          <p14:tracePt t="134607" x="4846638" y="1898650"/>
          <p14:tracePt t="134615" x="4862513" y="1898650"/>
          <p14:tracePt t="134623" x="4878388" y="1898650"/>
          <p14:tracePt t="134631" x="4902200" y="1898650"/>
          <p14:tracePt t="134638" x="4918075" y="1898650"/>
          <p14:tracePt t="134646" x="4933950" y="1898650"/>
          <p14:tracePt t="134652" x="4951413" y="1898650"/>
          <p14:tracePt t="134660" x="4967288" y="1898650"/>
          <p14:tracePt t="134667" x="4975225" y="1898650"/>
          <p14:tracePt t="134678" x="4983163" y="1898650"/>
          <p14:tracePt t="134682" x="4991100" y="1898650"/>
          <p14:tracePt t="134691" x="4999038" y="1898650"/>
          <p14:tracePt t="134697" x="5006975" y="1898650"/>
          <p14:tracePt t="134708" x="5014913" y="1898650"/>
          <p14:tracePt t="134713" x="5022850" y="1898650"/>
          <p14:tracePt t="134728" x="5030788" y="1898650"/>
          <p14:tracePt t="134745" x="5038725" y="1898650"/>
          <p14:tracePt t="134758" x="5046663" y="1898650"/>
          <p14:tracePt t="134782" x="5054600" y="1898650"/>
          <p14:tracePt t="134828" x="5062538" y="1898650"/>
          <p14:tracePt t="135229" x="5110163" y="1898650"/>
          <p14:tracePt t="135237" x="5157788" y="1898650"/>
          <p14:tracePt t="135244" x="5205413" y="1906588"/>
          <p14:tracePt t="135251" x="5268913" y="1914525"/>
          <p14:tracePt t="135259" x="5357813" y="1930400"/>
          <p14:tracePt t="135269" x="5468938" y="1954213"/>
          <p14:tracePt t="135274" x="5572125" y="1985963"/>
          <p14:tracePt t="135282" x="5708650" y="2001838"/>
          <p14:tracePt t="135290" x="5859463" y="2033588"/>
          <p14:tracePt t="135298" x="6002338" y="2065338"/>
          <p14:tracePt t="135306" x="6170613" y="2089150"/>
          <p14:tracePt t="135312" x="6289675" y="2105025"/>
          <p14:tracePt t="135319" x="6392863" y="2120900"/>
          <p14:tracePt t="135327" x="6497638" y="2152650"/>
          <p14:tracePt t="135334" x="6577013" y="2168525"/>
          <p14:tracePt t="135342" x="6656388" y="2184400"/>
          <p14:tracePt t="135349" x="6719888" y="2200275"/>
          <p14:tracePt t="135358" x="6777038" y="2216150"/>
          <p14:tracePt t="135365" x="6824663" y="2233613"/>
          <p14:tracePt t="135372" x="6872288" y="2257425"/>
          <p14:tracePt t="135379" x="6904038" y="2265363"/>
          <p14:tracePt t="135387" x="6943725" y="2281238"/>
          <p14:tracePt t="135394" x="6975475" y="2281238"/>
          <p14:tracePt t="135402" x="6991350" y="2289175"/>
          <p14:tracePt t="135409" x="7015163" y="2297113"/>
          <p14:tracePt t="135416" x="7031038" y="2297113"/>
          <p14:tracePt t="135424" x="7054850" y="2297113"/>
          <p14:tracePt t="135432" x="7070725" y="2297113"/>
          <p14:tracePt t="135440" x="7086600" y="2297113"/>
          <p14:tracePt t="135447" x="7094538" y="2297113"/>
          <p14:tracePt t="135455" x="7110413" y="2297113"/>
          <p14:tracePt t="135461" x="7135813" y="2297113"/>
          <p14:tracePt t="135470" x="7151688" y="2297113"/>
          <p14:tracePt t="135477" x="7159625" y="2297113"/>
          <p14:tracePt t="135491" x="7167563" y="2297113"/>
          <p14:tracePt t="135500" x="7175500" y="2297113"/>
          <p14:tracePt t="135516" x="7175500" y="2289175"/>
          <p14:tracePt t="135531" x="7175500" y="2281238"/>
          <p14:tracePt t="135540" x="7175500" y="2273300"/>
          <p14:tracePt t="135546" x="7175500" y="2265363"/>
          <p14:tracePt t="135553" x="7159625" y="2241550"/>
          <p14:tracePt t="135561" x="7135813" y="2208213"/>
          <p14:tracePt t="135568" x="7102475" y="2184400"/>
          <p14:tracePt t="135577" x="7054850" y="2160588"/>
          <p14:tracePt t="135583" x="6983413" y="2112963"/>
          <p14:tracePt t="135590" x="6927850" y="2081213"/>
          <p14:tracePt t="135598" x="6848475" y="2049463"/>
          <p14:tracePt t="135607" x="6792913" y="2025650"/>
          <p14:tracePt t="135613" x="6719888" y="2009775"/>
          <p14:tracePt t="135621" x="6672263" y="1993900"/>
          <p14:tracePt t="135629" x="6592888" y="1978025"/>
          <p14:tracePt t="135636" x="6561138" y="1970088"/>
          <p14:tracePt t="135645" x="6537325" y="1962150"/>
          <p14:tracePt t="135650" x="6521450" y="1962150"/>
          <p14:tracePt t="135659" x="6513513" y="1962150"/>
          <p14:tracePt t="135883" x="6521450" y="1962150"/>
          <p14:tracePt t="135891" x="6529388" y="1962150"/>
          <p14:tracePt t="135905" x="6545263" y="1962150"/>
          <p14:tracePt t="135913" x="6569075" y="1962150"/>
          <p14:tracePt t="135921" x="6600825" y="1962150"/>
          <p14:tracePt t="135928" x="6632575" y="1962150"/>
          <p14:tracePt t="135935" x="6688138" y="1962150"/>
          <p14:tracePt t="135944" x="6751638" y="1962150"/>
          <p14:tracePt t="135950" x="6808788" y="1962150"/>
          <p14:tracePt t="135962" x="6880225" y="1962150"/>
          <p14:tracePt t="135966" x="6959600" y="1962150"/>
          <p14:tracePt t="135983" x="7094538" y="1962150"/>
          <p14:tracePt t="135987" x="7159625" y="1962150"/>
          <p14:tracePt t="135997" x="7223125" y="1962150"/>
          <p14:tracePt t="136003" x="7278688" y="1962150"/>
          <p14:tracePt t="136013" x="7318375" y="1970088"/>
          <p14:tracePt t="136020" x="7350125" y="1970088"/>
          <p14:tracePt t="136028" x="7373938" y="1970088"/>
          <p14:tracePt t="136033" x="7389813" y="1970088"/>
          <p14:tracePt t="136207" x="7397750" y="1970088"/>
          <p14:tracePt t="136221" x="7405688" y="1970088"/>
          <p14:tracePt t="136250" x="7405688" y="1962150"/>
          <p14:tracePt t="136844" x="7397750" y="1962150"/>
          <p14:tracePt t="136851" x="7389813" y="1962150"/>
          <p14:tracePt t="136866" x="7381875" y="1962150"/>
          <p14:tracePt t="136882" x="7373938" y="1962150"/>
          <p14:tracePt t="136928" x="7366000" y="1962150"/>
          <p14:tracePt t="137099" x="7358063" y="1962150"/>
          <p14:tracePt t="137121" x="7350125" y="1962150"/>
          <p14:tracePt t="137159" x="7342188" y="1962150"/>
          <p14:tracePt t="137167" x="7334250" y="1962150"/>
          <p14:tracePt t="137225" x="7326313" y="1962150"/>
          <p14:tracePt t="137398" x="7318375" y="1962150"/>
          <p14:tracePt t="137405" x="7302500" y="1962150"/>
          <p14:tracePt t="137414" x="7286625" y="1962150"/>
          <p14:tracePt t="137421" x="7239000" y="1962150"/>
          <p14:tracePt t="137428" x="7191375" y="1962150"/>
          <p14:tracePt t="137437" x="7143750" y="1962150"/>
          <p14:tracePt t="137443" x="7062788" y="1962150"/>
          <p14:tracePt t="137451" x="6991350" y="1962150"/>
          <p14:tracePt t="137458" x="6904038" y="1954213"/>
          <p14:tracePt t="137466" x="6896100" y="1954213"/>
          <p14:tracePt t="137767" x="6872288" y="1954213"/>
          <p14:tracePt t="137775" x="6824663" y="1970088"/>
          <p14:tracePt t="137781" x="6769100" y="1993900"/>
          <p14:tracePt t="137788" x="6680200" y="2025650"/>
          <p14:tracePt t="137797" x="6577013" y="2081213"/>
          <p14:tracePt t="137804" x="6457950" y="2144713"/>
          <p14:tracePt t="137812" x="6353175" y="2200275"/>
          <p14:tracePt t="137818" x="6273800" y="2249488"/>
          <p14:tracePt t="137833" x="6178550" y="2344738"/>
          <p14:tracePt t="137842" x="6130925" y="2408238"/>
          <p14:tracePt t="137848" x="6083300" y="2471738"/>
          <p14:tracePt t="137856" x="6026150" y="2527300"/>
          <p14:tracePt t="137864" x="5978525" y="2576513"/>
          <p14:tracePt t="137870" x="5930900" y="2632075"/>
          <p14:tracePt t="137880" x="5899150" y="2663825"/>
          <p14:tracePt t="137886" x="5859463" y="2695575"/>
          <p14:tracePt t="137897" x="5835650" y="2711450"/>
          <p14:tracePt t="137901" x="5827713" y="2719388"/>
          <p14:tracePt t="137909" x="5803900" y="2727325"/>
          <p14:tracePt t="137917" x="5788025" y="2743200"/>
          <p14:tracePt t="137923" x="5764213" y="2751138"/>
          <p14:tracePt t="137931" x="5748338" y="2767013"/>
          <p14:tracePt t="137938" x="5724525" y="2774950"/>
          <p14:tracePt t="137946" x="5692775" y="2790825"/>
          <p14:tracePt t="137958" x="5659438" y="2806700"/>
          <p14:tracePt t="137962" x="5627688" y="2814638"/>
          <p14:tracePt t="137983" x="5572125" y="2854325"/>
          <p14:tracePt t="137995" x="5548313" y="2862263"/>
          <p14:tracePt t="138000" x="5540375" y="2870200"/>
          <p14:tracePt t="138006" x="5532438" y="2878138"/>
          <p14:tracePt t="138014" x="5516563" y="2878138"/>
          <p14:tracePt t="138020" x="5508625" y="2878138"/>
          <p14:tracePt t="138029" x="5508625" y="2886075"/>
          <p14:tracePt t="138037" x="5500688" y="2886075"/>
          <p14:tracePt t="138044" x="5484813" y="2886075"/>
          <p14:tracePt t="138050" x="5476875" y="2894013"/>
          <p14:tracePt t="138058" x="5461000" y="2894013"/>
          <p14:tracePt t="138067" x="5437188" y="2901950"/>
          <p14:tracePt t="138073" x="5405438" y="2901950"/>
          <p14:tracePt t="138081" x="5349875" y="2919413"/>
          <p14:tracePt t="138088" x="5300663" y="2935288"/>
          <p14:tracePt t="138096" x="5237163" y="2959100"/>
          <p14:tracePt t="138104" x="5181600" y="2990850"/>
          <p14:tracePt t="138111" x="5110163" y="3014663"/>
          <p14:tracePt t="138118" x="5038725" y="3038475"/>
          <p14:tracePt t="138128" x="4967288" y="3070225"/>
          <p14:tracePt t="138133" x="4886325" y="3094038"/>
          <p14:tracePt t="138143" x="4830763" y="3117850"/>
          <p14:tracePt t="138149" x="4775200" y="3157538"/>
          <p14:tracePt t="138155" x="4735513" y="3173413"/>
          <p14:tracePt t="138165" x="4703763" y="3189288"/>
          <p14:tracePt t="138171" x="4672013" y="3213100"/>
          <p14:tracePt t="138178" x="4664075" y="3213100"/>
          <p14:tracePt t="138186" x="4656138" y="3221038"/>
          <p14:tracePt t="138196" x="4656138" y="3228975"/>
          <p14:tracePt t="138200" x="4648200" y="3228975"/>
          <p14:tracePt t="138761" x="4656138" y="3228975"/>
          <p14:tracePt t="138791" x="4664075" y="3228975"/>
          <p14:tracePt t="139151" x="4664075" y="3221038"/>
          <p14:tracePt t="139166" x="4664075" y="3213100"/>
          <p14:tracePt t="139176" x="4664075" y="3205163"/>
          <p14:tracePt t="139182" x="4656138" y="3197225"/>
          <p14:tracePt t="139190" x="4632325" y="3165475"/>
          <p14:tracePt t="139196" x="4616450" y="3157538"/>
          <p14:tracePt t="139204" x="4600575" y="3141663"/>
          <p14:tracePt t="139212" x="4576763" y="3133725"/>
          <p14:tracePt t="139219" x="4559300" y="3125788"/>
          <p14:tracePt t="139227" x="4551363" y="3117850"/>
          <p14:tracePt t="139234" x="4543425" y="3117850"/>
          <p14:tracePt t="139249" x="4535488" y="3117850"/>
          <p14:tracePt t="139257" x="4535488" y="3109913"/>
          <p14:tracePt t="139287" x="4535488" y="3101975"/>
          <p14:tracePt t="139301" x="4535488" y="3094038"/>
          <p14:tracePt t="139317" x="4535488" y="3086100"/>
          <p14:tracePt t="139347" x="4535488" y="3078163"/>
          <p14:tracePt t="139377" x="4535488" y="3070225"/>
          <p14:tracePt t="139384" x="4543425" y="3070225"/>
          <p14:tracePt t="139408" x="4543425" y="3062288"/>
          <p14:tracePt t="139467" x="4543425" y="3054350"/>
          <p14:tracePt t="139601" x="4543425" y="3046413"/>
          <p14:tracePt t="139609" x="4535488" y="3030538"/>
          <p14:tracePt t="139617" x="4535488" y="3022600"/>
          <p14:tracePt t="139625" x="4503738" y="2967038"/>
          <p14:tracePt t="139632" x="4471988" y="2901950"/>
          <p14:tracePt t="139640" x="4424363" y="2814638"/>
          <p14:tracePt t="139647" x="4400550" y="2743200"/>
          <p14:tracePt t="139654" x="4352925" y="2647950"/>
          <p14:tracePt t="139662" x="4313238" y="2559050"/>
          <p14:tracePt t="139670" x="4273550" y="2463800"/>
          <p14:tracePt t="139678" x="4257675" y="2384425"/>
          <p14:tracePt t="139684" x="4233863" y="2281238"/>
          <p14:tracePt t="139692" x="4225925" y="2184400"/>
          <p14:tracePt t="139699" x="4217988" y="2081213"/>
          <p14:tracePt t="139711" x="4210050" y="1978025"/>
          <p14:tracePt t="139714" x="4210050" y="1881188"/>
          <p14:tracePt t="139722" x="4210050" y="1785938"/>
          <p14:tracePt t="139729" x="4210050" y="1722438"/>
          <p14:tracePt t="139737" x="4210050" y="1643063"/>
          <p14:tracePt t="139746" x="4200525" y="1563688"/>
          <p14:tracePt t="139752" x="4176713" y="1490663"/>
          <p14:tracePt t="139761" x="4168775" y="1411288"/>
          <p14:tracePt t="139778" x="4137025" y="1300163"/>
          <p14:tracePt t="139784" x="4105275" y="1236663"/>
          <p14:tracePt t="139790" x="4089400" y="1204913"/>
          <p14:tracePt t="139797" x="4073525" y="1155700"/>
          <p14:tracePt t="139804" x="4049713" y="1123950"/>
          <p14:tracePt t="139813" x="4025900" y="1084263"/>
          <p14:tracePt t="139820" x="4010025" y="1068388"/>
          <p14:tracePt t="139827" x="3994150" y="1052513"/>
          <p14:tracePt t="139835" x="3986213" y="1036638"/>
          <p14:tracePt t="139842" x="3970338" y="1028700"/>
          <p14:tracePt t="139850" x="3962400" y="1020763"/>
          <p14:tracePt t="139857" x="3946525" y="1012825"/>
          <p14:tracePt t="139864" x="3938588" y="996950"/>
          <p14:tracePt t="139872" x="3922713" y="989013"/>
          <p14:tracePt t="139879" x="3906838" y="973138"/>
          <p14:tracePt t="139887" x="3898900" y="957263"/>
          <p14:tracePt t="139896" x="3867150" y="933450"/>
          <p14:tracePt t="139902" x="3851275" y="909638"/>
          <p14:tracePt t="139910" x="3825875" y="893763"/>
          <p14:tracePt t="139917" x="3802063" y="877888"/>
          <p14:tracePt t="139926" x="3786188" y="869950"/>
          <p14:tracePt t="139931" x="3786188" y="862013"/>
          <p14:tracePt t="139940" x="3778250" y="862013"/>
          <p14:tracePt t="139954" x="3770313" y="852488"/>
          <p14:tracePt t="139980" x="3762375" y="852488"/>
          <p14:tracePt t="140085" x="3762375" y="844550"/>
          <p14:tracePt t="140092" x="3762375" y="836613"/>
          <p14:tracePt t="140098" x="3762375" y="828675"/>
          <p14:tracePt t="140105" x="3762375" y="820738"/>
          <p14:tracePt t="140113" x="3762375" y="804863"/>
          <p14:tracePt t="140120" x="3762375" y="788988"/>
          <p14:tracePt t="140136" x="3762375" y="781050"/>
          <p14:tracePt t="140151" x="3762375" y="773113"/>
          <p14:tracePt t="140160" x="3762375" y="765175"/>
          <p14:tracePt t="140166" x="3770313" y="765175"/>
          <p14:tracePt t="140213" x="3770313" y="757238"/>
          <p14:tracePt t="140369" x="3778250" y="757238"/>
          <p14:tracePt t="140406" x="3778250" y="765175"/>
          <p14:tracePt t="140435" x="3778250" y="773113"/>
          <p14:tracePt t="140727" x="3778250" y="781050"/>
          <p14:tracePt t="140853" x="3778250" y="788988"/>
          <p14:tracePt t="140861" x="3786188" y="788988"/>
          <p14:tracePt t="140870" x="3786188" y="796925"/>
          <p14:tracePt t="140877" x="3794125" y="804863"/>
          <p14:tracePt t="140885" x="3817938" y="836613"/>
          <p14:tracePt t="140891" x="3875088" y="885825"/>
          <p14:tracePt t="140900" x="3906838" y="917575"/>
          <p14:tracePt t="140907" x="3970338" y="957263"/>
          <p14:tracePt t="140915" x="4049713" y="996950"/>
          <p14:tracePt t="140922" x="4144963" y="1052513"/>
          <p14:tracePt t="140930" x="4273550" y="1116013"/>
          <p14:tracePt t="140939" x="4432300" y="1187450"/>
          <p14:tracePt t="140944" x="4632325" y="1260475"/>
          <p14:tracePt t="140953" x="4854575" y="1339850"/>
          <p14:tracePt t="140960" x="5070475" y="1403350"/>
          <p14:tracePt t="140969" x="5292725" y="1482725"/>
          <p14:tracePt t="140985" x="5692775" y="1619250"/>
          <p14:tracePt t="140990" x="5891213" y="1690688"/>
          <p14:tracePt t="140997" x="6067425" y="1754188"/>
          <p14:tracePt t="141004" x="6170613" y="1793875"/>
          <p14:tracePt t="141013" x="6297613" y="1857375"/>
          <p14:tracePt t="141021" x="6442075" y="1938338"/>
          <p14:tracePt t="141027" x="6545263" y="1993900"/>
          <p14:tracePt t="141035" x="6632575" y="2049463"/>
          <p14:tracePt t="141042" x="6696075" y="2081213"/>
          <p14:tracePt t="141053" x="6751638" y="2112963"/>
          <p14:tracePt t="141057" x="6816725" y="2144713"/>
          <p14:tracePt t="141064" x="6880225" y="2168525"/>
          <p14:tracePt t="141072" x="6935788" y="2192338"/>
          <p14:tracePt t="141079" x="6999288" y="2208213"/>
          <p14:tracePt t="141089" x="7046913" y="2224088"/>
          <p14:tracePt t="141094" x="7078663" y="2233613"/>
          <p14:tracePt t="141102" x="7126288" y="2249488"/>
          <p14:tracePt t="141109" x="7159625" y="2257425"/>
          <p14:tracePt t="141117" x="7199313" y="2273300"/>
          <p14:tracePt t="141126" x="7223125" y="2289175"/>
          <p14:tracePt t="141132" x="7262813" y="2320925"/>
          <p14:tracePt t="141139" x="7286625" y="2352675"/>
          <p14:tracePt t="141147" x="7302500" y="2376488"/>
          <p14:tracePt t="141154" x="7318375" y="2384425"/>
          <p14:tracePt t="141164" x="7318375" y="2392363"/>
          <p14:tracePt t="141275" x="7310438" y="2392363"/>
          <p14:tracePt t="141289" x="7302500" y="2392363"/>
          <p14:tracePt t="141297" x="7294563" y="2392363"/>
          <p14:tracePt t="141304" x="7286625" y="2392363"/>
          <p14:tracePt t="141313" x="7270750" y="2392363"/>
          <p14:tracePt t="141320" x="7262813" y="2392363"/>
          <p14:tracePt t="141335" x="7246938" y="2384425"/>
          <p14:tracePt t="141342" x="7199313" y="2376488"/>
          <p14:tracePt t="141353" x="7167563" y="2368550"/>
          <p14:tracePt t="141357" x="7151688" y="2368550"/>
          <p14:tracePt t="141365" x="7126288" y="2368550"/>
          <p14:tracePt t="141372" x="7110413" y="2368550"/>
          <p14:tracePt t="141380" x="7094538" y="2360613"/>
          <p14:tracePt t="141388" x="7070725" y="2360613"/>
          <p14:tracePt t="141395" x="7046913" y="2360613"/>
          <p14:tracePt t="141403" x="7038975" y="2352675"/>
          <p14:tracePt t="141410" x="7015163" y="2352675"/>
          <p14:tracePt t="141418" x="7007225" y="2344738"/>
          <p14:tracePt t="141426" x="6991350" y="2344738"/>
          <p14:tracePt t="141432" x="6983413" y="2344738"/>
          <p14:tracePt t="141440" x="6975475" y="2344738"/>
          <p14:tracePt t="141447" x="6967538" y="2344738"/>
          <p14:tracePt t="141463" x="6951663" y="2344738"/>
          <p14:tracePt t="141470" x="6943725" y="2344738"/>
          <p14:tracePt t="141477" x="6935788" y="2336800"/>
          <p14:tracePt t="141485" x="6927850" y="2336800"/>
          <p14:tracePt t="141492" x="6919913" y="2336800"/>
          <p14:tracePt t="141500" x="6911975" y="2336800"/>
          <p14:tracePt t="141506" x="6904038" y="2336800"/>
          <p14:tracePt t="141515" x="6904038" y="2328863"/>
          <p14:tracePt t="141522" x="6896100" y="2328863"/>
          <p14:tracePt t="141529" x="6896100" y="2320925"/>
          <p14:tracePt t="141537" x="6888163" y="2320925"/>
          <p14:tracePt t="141544" x="6880225" y="2320925"/>
          <p14:tracePt t="141559" x="6872288" y="2312988"/>
          <p14:tracePt t="141568" x="6864350" y="2312988"/>
          <p14:tracePt t="141574" x="6856413" y="2312988"/>
          <p14:tracePt t="141582" x="6848475" y="2312988"/>
          <p14:tracePt t="141589" x="6832600" y="2305050"/>
          <p14:tracePt t="141597" x="6824663" y="2305050"/>
          <p14:tracePt t="141604" x="6816725" y="2297113"/>
          <p14:tracePt t="141612" x="6800850" y="2297113"/>
          <p14:tracePt t="141620" x="6792913" y="2297113"/>
          <p14:tracePt t="141627" x="6784975" y="2289175"/>
          <p14:tracePt t="141635" x="6769100" y="2289175"/>
          <p14:tracePt t="141642" x="6743700" y="2281238"/>
          <p14:tracePt t="141651" x="6735763" y="2273300"/>
          <p14:tracePt t="141657" x="6727825" y="2273300"/>
          <p14:tracePt t="141664" x="6711950" y="2273300"/>
          <p14:tracePt t="141672" x="6696075" y="2273300"/>
          <p14:tracePt t="141679" x="6688138" y="2265363"/>
          <p14:tracePt t="141687" x="6680200" y="2265363"/>
          <p14:tracePt t="141702" x="6680200" y="2257425"/>
          <p14:tracePt t="141709" x="6672263" y="2257425"/>
          <p14:tracePt t="141724" x="6664325" y="2257425"/>
          <p14:tracePt t="141754" x="6656388" y="2249488"/>
          <p14:tracePt t="141777" x="6648450" y="2241550"/>
          <p14:tracePt t="141792" x="6632575" y="2233613"/>
          <p14:tracePt t="141800" x="6624638" y="2224088"/>
          <p14:tracePt t="141807" x="6616700" y="2224088"/>
          <p14:tracePt t="141815" x="6608763" y="2216150"/>
          <p14:tracePt t="141822" x="6608763" y="2208213"/>
          <p14:tracePt t="141830" x="6592888" y="2200275"/>
          <p14:tracePt t="141837" x="6584950" y="2200275"/>
          <p14:tracePt t="141845" x="6577013" y="2192338"/>
          <p14:tracePt t="141853" x="6577013" y="2184400"/>
          <p14:tracePt t="141859" x="6569075" y="2184400"/>
          <p14:tracePt t="141867" x="6561138" y="2176463"/>
          <p14:tracePt t="141874" x="6553200" y="2176463"/>
          <p14:tracePt t="141882" x="6553200" y="2168525"/>
          <p14:tracePt t="141889" x="6553200" y="2160588"/>
          <p14:tracePt t="141897" x="6545263" y="2152650"/>
          <p14:tracePt t="141912" x="6545263" y="2144713"/>
          <p14:tracePt t="141920" x="6545263" y="2136775"/>
          <p14:tracePt t="141927" x="6545263" y="2128838"/>
          <p14:tracePt t="141935" x="6537325" y="2120900"/>
          <p14:tracePt t="141942" x="6537325" y="2112963"/>
          <p14:tracePt t="141950" x="6537325" y="2105025"/>
          <p14:tracePt t="141957" x="6537325" y="2097088"/>
          <p14:tracePt t="141964" x="6537325" y="2089150"/>
          <p14:tracePt t="141972" x="6537325" y="2081213"/>
          <p14:tracePt t="141987" x="6537325" y="2073275"/>
          <p14:tracePt t="141994" x="6537325" y="2065338"/>
          <p14:tracePt t="142445" x="6545263" y="2065338"/>
          <p14:tracePt t="142452" x="6553200" y="2065338"/>
          <p14:tracePt t="142459" x="6561138" y="2065338"/>
          <p14:tracePt t="142467" x="6584950" y="2065338"/>
          <p14:tracePt t="142474" x="6600825" y="2065338"/>
          <p14:tracePt t="142482" x="6608763" y="2065338"/>
          <p14:tracePt t="142489" x="6624638" y="2065338"/>
          <p14:tracePt t="142497" x="6632575" y="2065338"/>
          <p14:tracePt t="142505" x="6640513" y="2065338"/>
          <p14:tracePt t="142521" x="6648450" y="2065338"/>
          <p14:tracePt t="142755" x="6656388" y="2065338"/>
          <p14:tracePt t="142778" x="6672263" y="2065338"/>
          <p14:tracePt t="142786" x="6680200" y="2065338"/>
          <p14:tracePt t="142801" x="6688138" y="2065338"/>
          <p14:tracePt t="142807" x="6696075" y="2065338"/>
          <p14:tracePt t="143053" x="6704013" y="2065338"/>
          <p14:tracePt t="143061" x="6719888" y="2065338"/>
          <p14:tracePt t="143067" x="6743700" y="2073275"/>
          <p14:tracePt t="143075" x="6777038" y="2081213"/>
          <p14:tracePt t="143083" x="6800850" y="2081213"/>
          <p14:tracePt t="143091" x="6840538" y="2097088"/>
          <p14:tracePt t="143099" x="6888163" y="2105025"/>
          <p14:tracePt t="143105" x="6911975" y="2112963"/>
          <p14:tracePt t="143113" x="6951663" y="2120900"/>
          <p14:tracePt t="143120" x="6991350" y="2128838"/>
          <p14:tracePt t="143128" x="7023100" y="2136775"/>
          <p14:tracePt t="143136" x="7054850" y="2136775"/>
          <p14:tracePt t="143144" x="7094538" y="2144713"/>
          <p14:tracePt t="143150" x="7126288" y="2144713"/>
          <p14:tracePt t="143158" x="7151688" y="2152650"/>
          <p14:tracePt t="143165" x="7183438" y="2160588"/>
          <p14:tracePt t="143173" x="7207250" y="2160588"/>
          <p14:tracePt t="143181" x="7223125" y="2168525"/>
          <p14:tracePt t="143187" x="7246938" y="2168525"/>
          <p14:tracePt t="143196" x="7262813" y="2168525"/>
          <p14:tracePt t="143202" x="7286625" y="2168525"/>
          <p14:tracePt t="143211" x="7310438" y="2176463"/>
          <p14:tracePt t="143218" x="7318375" y="2176463"/>
          <p14:tracePt t="143225" x="7342188" y="2184400"/>
          <p14:tracePt t="143232" x="7358063" y="2184400"/>
          <p14:tracePt t="143240" x="7373938" y="2184400"/>
          <p14:tracePt t="143248" x="7397750" y="2184400"/>
          <p14:tracePt t="143255" x="7405688" y="2184400"/>
          <p14:tracePt t="143263" x="7421563" y="2184400"/>
          <p14:tracePt t="143270" x="7437438" y="2184400"/>
          <p14:tracePt t="143280" x="7445375" y="2184400"/>
          <p14:tracePt t="143368" x="7445375" y="2176463"/>
          <p14:tracePt t="143391" x="7445375" y="2168525"/>
          <p14:tracePt t="143421" x="7437438" y="2152650"/>
          <p14:tracePt t="143436" x="7421563" y="2136775"/>
          <p14:tracePt t="143443" x="7413625" y="2136775"/>
          <p14:tracePt t="143451" x="7397750" y="2128838"/>
          <p14:tracePt t="143457" x="7381875" y="2128838"/>
          <p14:tracePt t="143467" x="7373938" y="2120900"/>
          <p14:tracePt t="143472" x="7358063" y="2120900"/>
          <p14:tracePt t="143482" x="7350125" y="2120900"/>
          <p14:tracePt t="143487" x="7342188" y="2120900"/>
          <p14:tracePt t="143496" x="7334250" y="2120900"/>
          <p14:tracePt t="143751" x="7334250" y="2112963"/>
          <p14:tracePt t="143757" x="7326313" y="2112963"/>
          <p14:tracePt t="143766" x="7318375" y="2112963"/>
          <p14:tracePt t="143772" x="7318375" y="2105025"/>
          <p14:tracePt t="143781" x="7310438" y="2097088"/>
          <p14:tracePt t="143788" x="7302500" y="2097088"/>
          <p14:tracePt t="143795" x="7294563" y="2097088"/>
          <p14:tracePt t="143812" x="7294563" y="2089150"/>
          <p14:tracePt t="143817" x="7286625" y="2089150"/>
          <p14:tracePt t="143833" x="7278688" y="2089150"/>
          <p14:tracePt t="143864" x="7270750" y="2089150"/>
          <p14:tracePt t="143892" x="7262813" y="2089150"/>
          <p14:tracePt t="143938" x="7254875" y="2089150"/>
          <p14:tracePt t="144208" x="7262813" y="2089150"/>
          <p14:tracePt t="144226" x="7270750" y="2089150"/>
          <p14:tracePt t="144230" x="7278688" y="2089150"/>
          <p14:tracePt t="144240" x="7286625" y="2089150"/>
          <p14:tracePt t="144246" x="7302500" y="2089150"/>
          <p14:tracePt t="144253" x="7310438" y="2089150"/>
          <p14:tracePt t="144260" x="7326313" y="2097088"/>
          <p14:tracePt t="144276" x="7334250" y="2105025"/>
          <p14:tracePt t="144282" x="7342188" y="2105025"/>
          <p14:tracePt t="144292" x="7350125" y="2105025"/>
          <p14:tracePt t="144306" x="7358063" y="2105025"/>
          <p14:tracePt t="144320" x="7366000" y="2105025"/>
          <p14:tracePt t="144329" x="7373938" y="2105025"/>
          <p14:tracePt t="144349" x="7381875" y="2105025"/>
          <p14:tracePt t="144386" x="7389813" y="2105025"/>
          <p14:tracePt t="144425" x="7397750" y="2105025"/>
          <p14:tracePt t="144469" x="7405688" y="2105025"/>
          <p14:tracePt t="145769" x="0" y="0"/>
        </p14:tracePtLst>
        <p14:tracePtLst>
          <p14:tracePt t="167985" x="4727575" y="1865313"/>
          <p14:tracePt t="168154" x="4735513" y="1865313"/>
          <p14:tracePt t="168207" x="4743450" y="1865313"/>
          <p14:tracePt t="168252" x="4751388" y="1865313"/>
          <p14:tracePt t="168326" x="4759325" y="1865313"/>
          <p14:tracePt t="168380" x="4767263" y="1865313"/>
          <p14:tracePt t="169189" x="0" y="0"/>
        </p14:tracePtLst>
        <p14:tracePtLst>
          <p14:tracePt t="170030" x="4281488" y="1890713"/>
          <p14:tracePt t="171072" x="0" y="0"/>
        </p14:tracePtLst>
        <p14:tracePtLst>
          <p14:tracePt t="172760" x="3005138" y="4673600"/>
          <p14:tracePt t="172766" x="3005138" y="4665663"/>
          <p14:tracePt t="172917" x="3013075" y="4665663"/>
          <p14:tracePt t="172925" x="3021013" y="4665663"/>
          <p14:tracePt t="172931" x="3036888" y="4649788"/>
          <p14:tracePt t="172939" x="3060700" y="4641850"/>
          <p14:tracePt t="172947" x="3076575" y="4641850"/>
          <p14:tracePt t="172954" x="3100388" y="4633913"/>
          <p14:tracePt t="172962" x="3117850" y="4616450"/>
          <p14:tracePt t="172980" x="3165475" y="4600575"/>
          <p14:tracePt t="172983" x="3189288" y="4592638"/>
          <p14:tracePt t="172991" x="3213100" y="4584700"/>
          <p14:tracePt t="172999" x="3228975" y="4584700"/>
          <p14:tracePt t="173006" x="3236913" y="4576763"/>
          <p14:tracePt t="173014" x="3260725" y="4568825"/>
          <p14:tracePt t="173021" x="3284538" y="4568825"/>
          <p14:tracePt t="173030" x="3300413" y="4560888"/>
          <p14:tracePt t="173036" x="3316288" y="4552950"/>
          <p14:tracePt t="173043" x="3332163" y="4545013"/>
          <p14:tracePt t="173051" x="3340100" y="4545013"/>
          <p14:tracePt t="173058" x="3355975" y="4545013"/>
          <p14:tracePt t="173066" x="3379788" y="4537075"/>
          <p14:tracePt t="173075" x="3387725" y="4529138"/>
          <p14:tracePt t="173082" x="3395663" y="4529138"/>
          <p14:tracePt t="173098" x="3403600" y="4529138"/>
          <p14:tracePt t="173106" x="3403600" y="4521200"/>
          <p14:tracePt t="173112" x="3411538" y="4521200"/>
          <p14:tracePt t="173119" x="3419475" y="4513263"/>
          <p14:tracePt t="173134" x="3427413" y="4513263"/>
          <p14:tracePt t="173149" x="3435350" y="4513263"/>
          <p14:tracePt t="173156" x="3435350" y="4505325"/>
          <p14:tracePt t="173164" x="3451225" y="4505325"/>
          <p14:tracePt t="173172" x="3459163" y="4505325"/>
          <p14:tracePt t="173187" x="3467100" y="4505325"/>
          <p14:tracePt t="173195" x="3476625" y="4497388"/>
          <p14:tracePt t="173202" x="3484563" y="4497388"/>
          <p14:tracePt t="173217" x="3492500" y="4497388"/>
          <p14:tracePt t="173225" x="3500438" y="4497388"/>
          <p14:tracePt t="173232" x="3508375" y="4497388"/>
          <p14:tracePt t="173264" x="3516313" y="4497388"/>
          <p14:tracePt t="173310" x="3524250" y="4497388"/>
          <p14:tracePt t="173731" x="3516313" y="4497388"/>
          <p14:tracePt t="173738" x="3508375" y="4497388"/>
          <p14:tracePt t="173750" x="3500438" y="4497388"/>
          <p14:tracePt t="173772" x="3492500" y="4497388"/>
          <p14:tracePt t="173826" x="3492500" y="4505325"/>
          <p14:tracePt t="173878" x="3492500" y="4513263"/>
          <p14:tracePt t="173885" x="3500438" y="4513263"/>
          <p14:tracePt t="173895" x="3516313" y="4521200"/>
          <p14:tracePt t="173900" x="3524250" y="4521200"/>
          <p14:tracePt t="173908" x="3548063" y="4529138"/>
          <p14:tracePt t="173915" x="3563938" y="4537075"/>
          <p14:tracePt t="173923" x="3579813" y="4537075"/>
          <p14:tracePt t="173932" x="3603625" y="4537075"/>
          <p14:tracePt t="173938" x="3627438" y="4545013"/>
          <p14:tracePt t="173946" x="3643313" y="4545013"/>
          <p14:tracePt t="173953" x="3651250" y="4545013"/>
          <p14:tracePt t="173960" x="3667125" y="4545013"/>
          <p14:tracePt t="173968" x="3675063" y="4545013"/>
          <p14:tracePt t="173999" x="3683000" y="4545013"/>
          <p14:tracePt t="174009" x="3690938" y="4545013"/>
          <p14:tracePt t="174238" x="3698875" y="4545013"/>
          <p14:tracePt t="174245" x="3706813" y="4545013"/>
          <p14:tracePt t="174253" x="3730625" y="4545013"/>
          <p14:tracePt t="174260" x="3738563" y="4545013"/>
          <p14:tracePt t="174272" x="3746500" y="4545013"/>
          <p14:tracePt t="174275" x="3754438" y="4545013"/>
          <p14:tracePt t="174284" x="3770313" y="4545013"/>
          <p14:tracePt t="174299" x="3778250" y="4545013"/>
          <p14:tracePt t="174746" x="3778250" y="4537075"/>
          <p14:tracePt t="174754" x="3778250" y="4529138"/>
          <p14:tracePt t="174762" x="3802063" y="4505325"/>
          <p14:tracePt t="174771" x="3810000" y="4489450"/>
          <p14:tracePt t="174777" x="3825875" y="4457700"/>
          <p14:tracePt t="174785" x="3843338" y="4425950"/>
          <p14:tracePt t="174792" x="3859213" y="4410075"/>
          <p14:tracePt t="174800" x="3883025" y="4370388"/>
          <p14:tracePt t="174807" x="3890963" y="4346575"/>
          <p14:tracePt t="174815" x="3930650" y="4281488"/>
          <p14:tracePt t="174822" x="3954463" y="4233863"/>
          <p14:tracePt t="174830" x="3994150" y="4154488"/>
          <p14:tracePt t="174837" x="4025900" y="4083050"/>
          <p14:tracePt t="174845" x="4073525" y="4019550"/>
          <p14:tracePt t="174852" x="4113213" y="3948113"/>
          <p14:tracePt t="174859" x="4152900" y="3883025"/>
          <p14:tracePt t="174867" x="4200525" y="3819525"/>
          <p14:tracePt t="174874" x="4233863" y="3748088"/>
          <p14:tracePt t="174882" x="4265613" y="3668713"/>
          <p14:tracePt t="174891" x="4305300" y="3595688"/>
          <p14:tracePt t="174898" x="4321175" y="3532188"/>
          <p14:tracePt t="174904" x="4344988" y="3476625"/>
          <p14:tracePt t="174912" x="4352925" y="3413125"/>
          <p14:tracePt t="174921" x="4368800" y="3357563"/>
          <p14:tracePt t="174927" x="4368800" y="3294063"/>
          <p14:tracePt t="174935" x="4376738" y="3252788"/>
          <p14:tracePt t="174942" x="4384675" y="3213100"/>
          <p14:tracePt t="174949" x="4384675" y="3165475"/>
          <p14:tracePt t="174957" x="4384675" y="3133725"/>
          <p14:tracePt t="174965" x="4384675" y="3109913"/>
          <p14:tracePt t="174976" x="4392613" y="3086100"/>
          <p14:tracePt t="174979" x="4392613" y="3070225"/>
          <p14:tracePt t="174988" x="4392613" y="3054350"/>
          <p14:tracePt t="174994" x="4392613" y="3038475"/>
          <p14:tracePt t="175003" x="4392613" y="3014663"/>
          <p14:tracePt t="175009" x="4392613" y="2990850"/>
          <p14:tracePt t="175018" x="4392613" y="2967038"/>
          <p14:tracePt t="175025" x="4392613" y="2935288"/>
          <p14:tracePt t="175032" x="4392613" y="2901950"/>
          <p14:tracePt t="175040" x="4392613" y="2870200"/>
          <p14:tracePt t="175048" x="4392613" y="2846388"/>
          <p14:tracePt t="175054" x="4400550" y="2822575"/>
          <p14:tracePt t="175062" x="4400550" y="2814638"/>
          <p14:tracePt t="175071" x="4408488" y="2798763"/>
          <p14:tracePt t="175078" x="4408488" y="2774950"/>
          <p14:tracePt t="175084" x="4408488" y="2751138"/>
          <p14:tracePt t="175092" x="4416425" y="2711450"/>
          <p14:tracePt t="175100" x="4416425" y="2695575"/>
          <p14:tracePt t="175107" x="4432300" y="2663825"/>
          <p14:tracePt t="175115" x="4432300" y="2632075"/>
          <p14:tracePt t="175123" x="4440238" y="2616200"/>
          <p14:tracePt t="175130" x="4440238" y="2584450"/>
          <p14:tracePt t="175137" x="4448175" y="2559050"/>
          <p14:tracePt t="175145" x="4464050" y="2511425"/>
          <p14:tracePt t="175152" x="4471988" y="2471738"/>
          <p14:tracePt t="175159" x="4487863" y="2424113"/>
          <p14:tracePt t="175167" x="4503738" y="2384425"/>
          <p14:tracePt t="175174" x="4519613" y="2336800"/>
          <p14:tracePt t="175182" x="4527550" y="2297113"/>
          <p14:tracePt t="175192" x="4551363" y="2241550"/>
          <p14:tracePt t="175197" x="4559300" y="2176463"/>
          <p14:tracePt t="175207" x="4576763" y="2128838"/>
          <p14:tracePt t="175212" x="4576763" y="2081213"/>
          <p14:tracePt t="175221" x="4576763" y="2057400"/>
          <p14:tracePt t="175227" x="4576763" y="2041525"/>
          <p14:tracePt t="175235" x="4576763" y="2025650"/>
          <p14:tracePt t="175242" x="4576763" y="2009775"/>
          <p14:tracePt t="175249" x="4584700" y="1993900"/>
          <p14:tracePt t="175265" x="4584700" y="1985963"/>
          <p14:tracePt t="175273" x="4584700" y="1978025"/>
          <p14:tracePt t="175279" x="4584700" y="1970088"/>
          <p14:tracePt t="175287" x="4584700" y="1962150"/>
          <p14:tracePt t="175295" x="4584700" y="1954213"/>
          <p14:tracePt t="175555" x="4584700" y="1946275"/>
          <p14:tracePt t="175581" x="4584700" y="1938338"/>
          <p14:tracePt t="175613" x="4584700" y="1930400"/>
          <p14:tracePt t="175619" x="4592638" y="1930400"/>
          <p14:tracePt t="175632" x="4600575" y="1930400"/>
          <p14:tracePt t="175648" x="4608513" y="1930400"/>
          <p14:tracePt t="175655" x="4616450" y="1930400"/>
          <p14:tracePt t="175663" x="4624388" y="1930400"/>
          <p14:tracePt t="175670" x="4640263" y="1930400"/>
          <p14:tracePt t="175678" x="4656138" y="1930400"/>
          <p14:tracePt t="175685" x="4672013" y="1930400"/>
          <p14:tracePt t="175695" x="4703763" y="1930400"/>
          <p14:tracePt t="175700" x="4719638" y="1930400"/>
          <p14:tracePt t="175710" x="4751388" y="1930400"/>
          <p14:tracePt t="175717" x="4783138" y="1930400"/>
          <p14:tracePt t="175723" x="4814888" y="1930400"/>
          <p14:tracePt t="175731" x="4846638" y="1930400"/>
          <p14:tracePt t="175738" x="4870450" y="1930400"/>
          <p14:tracePt t="175747" x="4902200" y="1930400"/>
          <p14:tracePt t="175753" x="4933950" y="1930400"/>
          <p14:tracePt t="175760" x="4983163" y="1930400"/>
          <p14:tracePt t="175768" x="4999038" y="1930400"/>
          <p14:tracePt t="175777" x="5006975" y="1930400"/>
          <p14:tracePt t="175941" x="5006975" y="1938338"/>
          <p14:tracePt t="175948" x="4999038" y="1962150"/>
          <p14:tracePt t="175955" x="4999038" y="1978025"/>
          <p14:tracePt t="175980" x="4983163" y="2089150"/>
          <p14:tracePt t="175988" x="4967288" y="2152650"/>
          <p14:tracePt t="175995" x="4959350" y="2216150"/>
          <p14:tracePt t="176000" x="4933950" y="2305050"/>
          <p14:tracePt t="176008" x="4918075" y="2455863"/>
          <p14:tracePt t="176015" x="4910138" y="2616200"/>
          <p14:tracePt t="176023" x="4910138" y="2814638"/>
          <p14:tracePt t="176032" x="4910138" y="3006725"/>
          <p14:tracePt t="176038" x="4910138" y="3141663"/>
          <p14:tracePt t="176047" x="4910138" y="3357563"/>
          <p14:tracePt t="176054" x="4910138" y="3548063"/>
          <p14:tracePt t="176060" x="4918075" y="3716338"/>
          <p14:tracePt t="176067" x="4926013" y="3835400"/>
          <p14:tracePt t="176077" x="4951413" y="3930650"/>
          <p14:tracePt t="176083" x="4951413" y="3995738"/>
          <p14:tracePt t="176094" x="4951413" y="4043363"/>
          <p14:tracePt t="176099" x="4959350" y="4090988"/>
          <p14:tracePt t="176105" x="4959350" y="4154488"/>
          <p14:tracePt t="176114" x="4959350" y="4210050"/>
          <p14:tracePt t="176120" x="4959350" y="4249738"/>
          <p14:tracePt t="176132" x="4959350" y="4298950"/>
          <p14:tracePt t="176135" x="4933950" y="4346575"/>
          <p14:tracePt t="176145" x="4918075" y="4378325"/>
          <p14:tracePt t="176150" x="4902200" y="4418013"/>
          <p14:tracePt t="176159" x="4886325" y="4441825"/>
          <p14:tracePt t="176166" x="4878388" y="4465638"/>
          <p14:tracePt t="176173" x="4846638" y="4513263"/>
          <p14:tracePt t="176181" x="4838700" y="4529138"/>
          <p14:tracePt t="176256" x="4830763" y="4529138"/>
          <p14:tracePt t="176263" x="4822825" y="4529138"/>
          <p14:tracePt t="176278" x="4814888" y="4521200"/>
          <p14:tracePt t="176286" x="4791075" y="4505325"/>
          <p14:tracePt t="176294" x="4783138" y="4505325"/>
          <p14:tracePt t="176300" x="4759325" y="4505325"/>
          <p14:tracePt t="176308" x="4743450" y="4497388"/>
          <p14:tracePt t="176318" x="4719638" y="4489450"/>
          <p14:tracePt t="176323" x="4703763" y="4489450"/>
          <p14:tracePt t="176330" x="4687888" y="4489450"/>
          <p14:tracePt t="176346" x="4679950" y="4489450"/>
          <p14:tracePt t="176420" x="4672013" y="4489450"/>
          <p14:tracePt t="176565" x="4664075" y="4497388"/>
          <p14:tracePt t="176571" x="4656138" y="4497388"/>
          <p14:tracePt t="176585" x="4648200" y="4497388"/>
          <p14:tracePt t="176600" x="4640263" y="4497388"/>
          <p14:tracePt t="176638" x="4624388" y="4497388"/>
          <p14:tracePt t="176662" x="4616450" y="4497388"/>
          <p14:tracePt t="176677" x="4608513" y="4497388"/>
          <p14:tracePt t="176683" x="4600575" y="4497388"/>
          <p14:tracePt t="176692" x="4567238" y="4505325"/>
          <p14:tracePt t="176698" x="4543425" y="4505325"/>
          <p14:tracePt t="176708" x="4527550" y="4505325"/>
          <p14:tracePt t="176713" x="4495800" y="4513263"/>
          <p14:tracePt t="176722" x="4464050" y="4513263"/>
          <p14:tracePt t="176729" x="4448175" y="4521200"/>
          <p14:tracePt t="176735" x="4408488" y="4529138"/>
          <p14:tracePt t="176743" x="4384675" y="4537075"/>
          <p14:tracePt t="176751" x="4360863" y="4537075"/>
          <p14:tracePt t="176758" x="4337050" y="4537075"/>
          <p14:tracePt t="176768" x="4313238" y="4545013"/>
          <p14:tracePt t="176774" x="4281488" y="4545013"/>
          <p14:tracePt t="176781" x="4233863" y="4552950"/>
          <p14:tracePt t="176788" x="4192588" y="4560888"/>
          <p14:tracePt t="176797" x="4144963" y="4568825"/>
          <p14:tracePt t="176803" x="4097338" y="4576763"/>
          <p14:tracePt t="176812" x="4057650" y="4584700"/>
          <p14:tracePt t="176818" x="4002088" y="4600575"/>
          <p14:tracePt t="176826" x="3946525" y="4608513"/>
          <p14:tracePt t="176833" x="3890963" y="4633913"/>
          <p14:tracePt t="176841" x="3833813" y="4649788"/>
          <p14:tracePt t="176848" x="3786188" y="4673600"/>
          <p14:tracePt t="176855" x="3746500" y="4689475"/>
          <p14:tracePt t="176864" x="3690938" y="4705350"/>
          <p14:tracePt t="176871" x="3635375" y="4729163"/>
          <p14:tracePt t="176878" x="3587750" y="4752975"/>
          <p14:tracePt t="176885" x="3524250" y="4784725"/>
          <p14:tracePt t="176895" x="3467100" y="4800600"/>
          <p14:tracePt t="176900" x="3419475" y="4824413"/>
          <p14:tracePt t="176909" x="3363913" y="4848225"/>
          <p14:tracePt t="176915" x="3316288" y="4872038"/>
          <p14:tracePt t="176924" x="3276600" y="4895850"/>
          <p14:tracePt t="176931" x="3228975" y="4911725"/>
          <p14:tracePt t="176940" x="3221038" y="4911725"/>
          <p14:tracePt t="176946" x="3213100" y="4911725"/>
          <p14:tracePt t="176954" x="3205163" y="4919663"/>
          <p14:tracePt t="177051" x="3205163" y="4911725"/>
          <p14:tracePt t="177059" x="3197225" y="4903788"/>
          <p14:tracePt t="177067" x="3189288" y="4895850"/>
          <p14:tracePt t="177073" x="3173413" y="4864100"/>
          <p14:tracePt t="177083" x="3149600" y="4848225"/>
          <p14:tracePt t="177088" x="3100388" y="4816475"/>
          <p14:tracePt t="177096" x="3052763" y="4792663"/>
          <p14:tracePt t="177102" x="2989263" y="4760913"/>
          <p14:tracePt t="177113" x="2941638" y="4745038"/>
          <p14:tracePt t="177118" x="2886075" y="4737100"/>
          <p14:tracePt t="177126" x="2814638" y="4729163"/>
          <p14:tracePt t="177133" x="2751138" y="4729163"/>
          <p14:tracePt t="177144" x="2670175" y="4729163"/>
          <p14:tracePt t="177148" x="2590800" y="4729163"/>
          <p14:tracePt t="177156" x="2495550" y="4729163"/>
          <p14:tracePt t="177163" x="2416175" y="4745038"/>
          <p14:tracePt t="177171" x="2327275" y="4768850"/>
          <p14:tracePt t="177179" x="2239963" y="4800600"/>
          <p14:tracePt t="177185" x="2168525" y="4816475"/>
          <p14:tracePt t="177194" x="2089150" y="4840288"/>
          <p14:tracePt t="177201" x="2033588" y="4856163"/>
          <p14:tracePt t="177211" x="2000250" y="4872038"/>
          <p14:tracePt t="177216" x="1952625" y="4895850"/>
          <p14:tracePt t="177225" x="1905000" y="4911725"/>
          <p14:tracePt t="177231" x="1865313" y="4919663"/>
          <p14:tracePt t="177238" x="1857375" y="4919663"/>
          <p14:tracePt t="177247" x="1825625" y="4935538"/>
          <p14:tracePt t="177253" x="1793875" y="4943475"/>
          <p14:tracePt t="177261" x="1738313" y="4951413"/>
          <p14:tracePt t="177268" x="1714500" y="4959350"/>
          <p14:tracePt t="177276" x="1666875" y="4967288"/>
          <p14:tracePt t="177283" x="1633538" y="4967288"/>
          <p14:tracePt t="177291" x="1609725" y="4967288"/>
          <p14:tracePt t="177298" x="1570038" y="4976813"/>
          <p14:tracePt t="177306" x="1546225" y="4976813"/>
          <p14:tracePt t="177312" x="1522413" y="4984750"/>
          <p14:tracePt t="177321" x="1506538" y="4984750"/>
          <p14:tracePt t="177329" x="1482725" y="4992688"/>
          <p14:tracePt t="177335" x="1466850" y="4992688"/>
          <p14:tracePt t="177343" x="1450975" y="4992688"/>
          <p14:tracePt t="177350" x="1443038" y="4992688"/>
          <p14:tracePt t="177360" x="1419225" y="5000625"/>
          <p14:tracePt t="177365" x="1411288" y="5000625"/>
          <p14:tracePt t="177380" x="1403350" y="5000625"/>
          <p14:tracePt t="177388" x="1395413" y="5000625"/>
          <p14:tracePt t="177568" x="1403350" y="5000625"/>
          <p14:tracePt t="177575" x="1419225" y="5000625"/>
          <p14:tracePt t="177585" x="1443038" y="5000625"/>
          <p14:tracePt t="177591" x="1466850" y="5000625"/>
          <p14:tracePt t="177597" x="1506538" y="5000625"/>
          <p14:tracePt t="177606" x="1546225" y="5008563"/>
          <p14:tracePt t="177613" x="1593850" y="5008563"/>
          <p14:tracePt t="177622" x="1633538" y="5008563"/>
          <p14:tracePt t="177630" x="1690688" y="5008563"/>
          <p14:tracePt t="177636" x="1722438" y="5016500"/>
          <p14:tracePt t="177642" x="1762125" y="5016500"/>
          <p14:tracePt t="177650" x="1785938" y="5016500"/>
          <p14:tracePt t="177662" x="1801813" y="5016500"/>
          <p14:tracePt t="177680" x="1809750" y="5016500"/>
          <p14:tracePt t="177942" x="1817688" y="5016500"/>
          <p14:tracePt t="177957" x="1833563" y="5016500"/>
          <p14:tracePt t="177968" x="1841500" y="5016500"/>
          <p14:tracePt t="177972" x="1849438" y="5016500"/>
          <p14:tracePt t="177980" x="1865313" y="5016500"/>
          <p14:tracePt t="177987" x="1881188" y="5016500"/>
          <p14:tracePt t="177994" x="1897063" y="5016500"/>
          <p14:tracePt t="178002" x="1912938" y="5016500"/>
          <p14:tracePt t="178010" x="1920875" y="5016500"/>
          <p14:tracePt t="178017" x="1936750" y="5016500"/>
          <p14:tracePt t="178033" x="1936750" y="5008563"/>
          <p14:tracePt t="178663" x="1944688" y="5008563"/>
          <p14:tracePt t="178687" x="1952625" y="5008563"/>
          <p14:tracePt t="178693" x="1960563" y="5008563"/>
          <p14:tracePt t="178702" x="1984375" y="5008563"/>
          <p14:tracePt t="178708" x="2000250" y="5000625"/>
          <p14:tracePt t="178716" x="2033588" y="4992688"/>
          <p14:tracePt t="178723" x="2073275" y="4984750"/>
          <p14:tracePt t="178731" x="2112963" y="4976813"/>
          <p14:tracePt t="178739" x="2168525" y="4959350"/>
          <p14:tracePt t="178745" x="2224088" y="4943475"/>
          <p14:tracePt t="178753" x="2263775" y="4935538"/>
          <p14:tracePt t="178760" x="2319338" y="4911725"/>
          <p14:tracePt t="178773" x="2374900" y="4895850"/>
          <p14:tracePt t="178775" x="2432050" y="4879975"/>
          <p14:tracePt t="178783" x="2487613" y="4864100"/>
          <p14:tracePt t="178790" x="2543175" y="4840288"/>
          <p14:tracePt t="178801" x="2574925" y="4832350"/>
          <p14:tracePt t="178806" x="2606675" y="4824413"/>
          <p14:tracePt t="178814" x="2630488" y="4808538"/>
          <p14:tracePt t="178821" x="2646363" y="4800600"/>
          <p14:tracePt t="178828" x="2670175" y="4792663"/>
          <p14:tracePt t="178836" x="2678113" y="4776788"/>
          <p14:tracePt t="179367" x="2686050" y="4776788"/>
          <p14:tracePt t="179382" x="2693988" y="4776788"/>
          <p14:tracePt t="179398" x="2701925" y="4768850"/>
          <p14:tracePt t="179413" x="2709863" y="4768850"/>
          <p14:tracePt t="179428" x="2717800" y="4768850"/>
          <p14:tracePt t="179434" x="2725738" y="4768850"/>
          <p14:tracePt t="179442" x="2733675" y="4760913"/>
          <p14:tracePt t="179457" x="2751138" y="4760913"/>
          <p14:tracePt t="179466" x="2759075" y="4760913"/>
          <p14:tracePt t="179480" x="2774950" y="4760913"/>
          <p14:tracePt t="179490" x="2782888" y="4760913"/>
          <p14:tracePt t="179494" x="2822575" y="4752975"/>
          <p14:tracePt t="179502" x="2854325" y="4745038"/>
          <p14:tracePt t="179510" x="2901950" y="4737100"/>
          <p14:tracePt t="179519" x="2933700" y="4737100"/>
          <p14:tracePt t="179524" x="2957513" y="4729163"/>
          <p14:tracePt t="179532" x="3005138" y="4729163"/>
          <p14:tracePt t="179540" x="3044825" y="4721225"/>
          <p14:tracePt t="179548" x="3060700" y="4721225"/>
          <p14:tracePt t="179554" x="3084513" y="4713288"/>
          <p14:tracePt t="179562" x="3100388" y="4713288"/>
          <p14:tracePt t="180371" x="3125788" y="4713288"/>
          <p14:tracePt t="180380" x="3173413" y="4713288"/>
          <p14:tracePt t="180387" x="3221038" y="4713288"/>
          <p14:tracePt t="180395" x="3292475" y="4713288"/>
          <p14:tracePt t="180402" x="3363913" y="4713288"/>
          <p14:tracePt t="180409" x="3451225" y="4713288"/>
          <p14:tracePt t="180417" x="3540125" y="4729163"/>
          <p14:tracePt t="180425" x="3635375" y="4737100"/>
          <p14:tracePt t="180432" x="3730625" y="4745038"/>
          <p14:tracePt t="180443" x="3833813" y="4752975"/>
          <p14:tracePt t="180447" x="3938588" y="4752975"/>
          <p14:tracePt t="180455" x="4057650" y="4760913"/>
          <p14:tracePt t="180462" x="4168775" y="4760913"/>
          <p14:tracePt t="180471" x="4289425" y="4760913"/>
          <p14:tracePt t="180477" x="4400550" y="4760913"/>
          <p14:tracePt t="180486" x="4511675" y="4760913"/>
          <p14:tracePt t="180492" x="4616450" y="4760913"/>
          <p14:tracePt t="180500" x="4703763" y="4760913"/>
          <p14:tracePt t="180507" x="4791075" y="4760913"/>
          <p14:tracePt t="180515" x="4870450" y="4760913"/>
          <p14:tracePt t="180522" x="4943475" y="4760913"/>
          <p14:tracePt t="180530" x="5014913" y="4760913"/>
          <p14:tracePt t="180538" x="5078413" y="4760913"/>
          <p14:tracePt t="180545" x="5141913" y="4760913"/>
          <p14:tracePt t="180552" x="5221288" y="4760913"/>
          <p14:tracePt t="180560" x="5276850" y="4752975"/>
          <p14:tracePt t="180567" x="5341938" y="4745038"/>
          <p14:tracePt t="180574" x="5397500" y="4729163"/>
          <p14:tracePt t="180582" x="5445125" y="4713288"/>
          <p14:tracePt t="180590" x="5484813" y="4705350"/>
          <p14:tracePt t="180597" x="5516563" y="4689475"/>
          <p14:tracePt t="180606" x="5524500" y="4689475"/>
          <p14:tracePt t="180612" x="5532438" y="4689475"/>
          <p14:tracePt t="180620" x="5532438" y="4681538"/>
          <p14:tracePt t="180642" x="5532438" y="4673600"/>
          <p14:tracePt t="180665" x="5532438" y="4665663"/>
          <p14:tracePt t="180702" x="5540375" y="4657725"/>
          <p14:tracePt t="180718" x="5540375" y="4649788"/>
          <p14:tracePt t="180732" x="5548313" y="4649788"/>
          <p14:tracePt t="181783" x="5548313" y="4641850"/>
          <p14:tracePt t="181790" x="5548313" y="4633913"/>
          <p14:tracePt t="181797" x="5548313" y="4624388"/>
          <p14:tracePt t="181805" x="5548313" y="4616450"/>
          <p14:tracePt t="181812" x="5548313" y="4600575"/>
          <p14:tracePt t="181820" x="5548313" y="4592638"/>
          <p14:tracePt t="181827" x="5548313" y="4568825"/>
          <p14:tracePt t="181834" x="5548313" y="4545013"/>
          <p14:tracePt t="181842" x="5548313" y="4521200"/>
          <p14:tracePt t="181849" x="5548313" y="4497388"/>
          <p14:tracePt t="181857" x="5548313" y="4481513"/>
          <p14:tracePt t="181864" x="5548313" y="4473575"/>
          <p14:tracePt t="181874" x="5548313" y="4457700"/>
          <p14:tracePt t="181879" x="5548313" y="4449763"/>
          <p14:tracePt t="181887" x="5548313" y="4441825"/>
          <p14:tracePt t="181896" x="5548313" y="4433888"/>
          <p14:tracePt t="181910" x="5548313" y="4425950"/>
          <p14:tracePt t="181956" x="5548313" y="4418013"/>
          <p14:tracePt t="181992" x="5556250" y="4410075"/>
          <p14:tracePt t="182007" x="5556250" y="4402138"/>
          <p14:tracePt t="182030" x="5564188" y="4402138"/>
          <p14:tracePt t="182052" x="5564188" y="4394200"/>
          <p14:tracePt t="182060" x="5572125" y="4394200"/>
          <p14:tracePt t="182068" x="5572125" y="4386263"/>
          <p14:tracePt t="182083" x="5580063" y="4370388"/>
          <p14:tracePt t="182090" x="5588000" y="4362450"/>
          <p14:tracePt t="182098" x="5588000" y="4354513"/>
          <p14:tracePt t="182105" x="5595938" y="4338638"/>
          <p14:tracePt t="182115" x="5595938" y="4330700"/>
          <p14:tracePt t="182120" x="5603875" y="4322763"/>
          <p14:tracePt t="182135" x="5603875" y="4314825"/>
          <p14:tracePt t="182150" x="5603875" y="4306888"/>
          <p14:tracePt t="183153" x="5595938" y="4298950"/>
          <p14:tracePt t="183161" x="5548313" y="4273550"/>
          <p14:tracePt t="183170" x="5492750" y="4241800"/>
          <p14:tracePt t="183178" x="5405438" y="4202113"/>
          <p14:tracePt t="183184" x="5310188" y="4154488"/>
          <p14:tracePt t="183192" x="5173663" y="4083050"/>
          <p14:tracePt t="183199" x="5030788" y="4019550"/>
          <p14:tracePt t="183207" x="4862513" y="3906838"/>
          <p14:tracePt t="183215" x="4648200" y="3771900"/>
          <p14:tracePt t="183222" x="4471988" y="3644900"/>
          <p14:tracePt t="183229" x="4265613" y="3468688"/>
          <p14:tracePt t="183237" x="4041775" y="3302000"/>
          <p14:tracePt t="183246" x="3843338" y="3125788"/>
          <p14:tracePt t="183252" x="3659188" y="2974975"/>
          <p14:tracePt t="183260" x="3524250" y="2854325"/>
          <p14:tracePt t="183267" x="3427413" y="2790825"/>
          <p14:tracePt t="183275" x="3363913" y="2735263"/>
          <p14:tracePt t="183282" x="3324225" y="2695575"/>
          <p14:tracePt t="183289" x="3276600" y="2655888"/>
          <p14:tracePt t="183298" x="3244850" y="2624138"/>
          <p14:tracePt t="183304" x="3228975" y="2608263"/>
          <p14:tracePt t="183312" x="3213100" y="2592388"/>
          <p14:tracePt t="183320" x="3205163" y="2576513"/>
          <p14:tracePt t="183327" x="3197225" y="2566988"/>
          <p14:tracePt t="183334" x="3189288" y="2551113"/>
          <p14:tracePt t="183342" x="3189288" y="2535238"/>
          <p14:tracePt t="183349" x="3173413" y="2519363"/>
          <p14:tracePt t="183357" x="3173413" y="2511425"/>
          <p14:tracePt t="183365" x="3149600" y="2487613"/>
          <p14:tracePt t="183372" x="3125788" y="2463800"/>
          <p14:tracePt t="183380" x="3092450" y="2432050"/>
          <p14:tracePt t="183387" x="3044825" y="2384425"/>
          <p14:tracePt t="183397" x="2981325" y="2328863"/>
          <p14:tracePt t="183402" x="2933700" y="2297113"/>
          <p14:tracePt t="183410" x="2878138" y="2257425"/>
          <p14:tracePt t="183417" x="2822575" y="2224088"/>
          <p14:tracePt t="183425" x="2751138" y="2184400"/>
          <p14:tracePt t="183432" x="2670175" y="2128838"/>
          <p14:tracePt t="183440" x="2590800" y="2089150"/>
          <p14:tracePt t="183448" x="2535238" y="2049463"/>
          <p14:tracePt t="183455" x="2455863" y="2009775"/>
          <p14:tracePt t="183462" x="2408238" y="1970088"/>
          <p14:tracePt t="183470" x="2366963" y="1930400"/>
          <p14:tracePt t="183477" x="2351088" y="1914525"/>
          <p14:tracePt t="183484" x="2335213" y="1890713"/>
          <p14:tracePt t="183492" x="2319338" y="1857375"/>
          <p14:tracePt t="183499" x="2303463" y="1833563"/>
          <p14:tracePt t="183507" x="2295525" y="1785938"/>
          <p14:tracePt t="183515" x="2287588" y="1730375"/>
          <p14:tracePt t="183522" x="2271713" y="1666875"/>
          <p14:tracePt t="183530" x="2255838" y="1587500"/>
          <p14:tracePt t="183537" x="2232025" y="1514475"/>
          <p14:tracePt t="183545" x="2216150" y="1450975"/>
          <p14:tracePt t="183552" x="2192338" y="1387475"/>
          <p14:tracePt t="183559" x="2176463" y="1355725"/>
          <p14:tracePt t="183567" x="2160588" y="1300163"/>
          <p14:tracePt t="183574" x="2144713" y="1260475"/>
          <p14:tracePt t="183582" x="2120900" y="1228725"/>
          <p14:tracePt t="183589" x="2112963" y="1204913"/>
          <p14:tracePt t="183598" x="2105025" y="1187450"/>
          <p14:tracePt t="183604" x="2097088" y="1171575"/>
          <p14:tracePt t="183613" x="2089150" y="1163638"/>
          <p14:tracePt t="183620" x="2081213" y="1147763"/>
          <p14:tracePt t="183630" x="2081213" y="1139825"/>
          <p14:tracePt t="183635" x="2073275" y="1123950"/>
          <p14:tracePt t="183642" x="2065338" y="1116013"/>
          <p14:tracePt t="183649" x="2065338" y="1108075"/>
          <p14:tracePt t="183657" x="2057400" y="1100138"/>
          <p14:tracePt t="183665" x="2057400" y="1092200"/>
          <p14:tracePt t="183672" x="2041525" y="1076325"/>
          <p14:tracePt t="183681" x="2033588" y="1060450"/>
          <p14:tracePt t="183687" x="2017713" y="1036638"/>
          <p14:tracePt t="183696" x="2000250" y="1012825"/>
          <p14:tracePt t="183703" x="1992313" y="996950"/>
          <p14:tracePt t="183710" x="1976438" y="981075"/>
          <p14:tracePt t="183717" x="1952625" y="949325"/>
          <p14:tracePt t="183725" x="1936750" y="925513"/>
          <p14:tracePt t="183732" x="1912938" y="901700"/>
          <p14:tracePt t="183743" x="1897063" y="885825"/>
          <p14:tracePt t="183749" x="1881188" y="877888"/>
          <p14:tracePt t="183755" x="1881188" y="869950"/>
          <p14:tracePt t="183762" x="1873250" y="862013"/>
          <p14:tracePt t="183770" x="1857375" y="862013"/>
          <p14:tracePt t="183779" x="1857375" y="852488"/>
          <p14:tracePt t="183785" x="1841500" y="852488"/>
          <p14:tracePt t="183792" x="1841500" y="844550"/>
          <p14:tracePt t="183799" x="1833563" y="844550"/>
          <p14:tracePt t="183807" x="1825625" y="836613"/>
          <p14:tracePt t="183818" x="1817688" y="836613"/>
          <p14:tracePt t="183822" x="1809750" y="828675"/>
          <p14:tracePt t="183837" x="1801813" y="820738"/>
          <p14:tracePt t="183845" x="1793875" y="812800"/>
          <p14:tracePt t="183853" x="1785938" y="812800"/>
          <p14:tracePt t="183870" x="1785938" y="804863"/>
          <p14:tracePt t="183881" x="1778000" y="804863"/>
          <p14:tracePt t="183898" x="1770063" y="804863"/>
          <p14:tracePt t="183919" x="1770063" y="796925"/>
          <p14:tracePt t="184241" x="1778000" y="804863"/>
          <p14:tracePt t="184250" x="1809750" y="828675"/>
          <p14:tracePt t="184257" x="1857375" y="877888"/>
          <p14:tracePt t="184265" x="1912938" y="925513"/>
          <p14:tracePt t="184272" x="2000250" y="981075"/>
          <p14:tracePt t="184280" x="2112963" y="1052513"/>
          <p14:tracePt t="184287" x="2263775" y="1163638"/>
          <p14:tracePt t="184295" x="2439988" y="1284288"/>
          <p14:tracePt t="184303" x="2606675" y="1387475"/>
          <p14:tracePt t="184310" x="2798763" y="1498600"/>
          <p14:tracePt t="184317" x="3028950" y="1619250"/>
          <p14:tracePt t="184325" x="3260725" y="1746250"/>
          <p14:tracePt t="184333" x="3532188" y="1873250"/>
          <p14:tracePt t="184339" x="3754438" y="1962150"/>
          <p14:tracePt t="184347" x="3946525" y="2049463"/>
          <p14:tracePt t="184354" x="4081463" y="2112963"/>
          <p14:tracePt t="184363" x="4225925" y="2184400"/>
          <p14:tracePt t="184369" x="4344988" y="2241550"/>
          <p14:tracePt t="184377" x="4440238" y="2289175"/>
          <p14:tracePt t="184385" x="4503738" y="2328863"/>
          <p14:tracePt t="184393" x="4559300" y="2368550"/>
          <p14:tracePt t="184400" x="4608513" y="2400300"/>
          <p14:tracePt t="184407" x="4648200" y="2447925"/>
          <p14:tracePt t="184415" x="4664075" y="2479675"/>
          <p14:tracePt t="184422" x="4672013" y="2495550"/>
          <p14:tracePt t="184430" x="4687888" y="2527300"/>
          <p14:tracePt t="184437" x="4695825" y="2559050"/>
          <p14:tracePt t="184444" x="4695825" y="2584450"/>
          <p14:tracePt t="184455" x="4703763" y="2616200"/>
          <p14:tracePt t="184459" x="4719638" y="2655888"/>
          <p14:tracePt t="184467" x="4719638" y="2703513"/>
          <p14:tracePt t="184475" x="4727575" y="2751138"/>
          <p14:tracePt t="184483" x="4743450" y="2782888"/>
          <p14:tracePt t="184489" x="4775200" y="2830513"/>
          <p14:tracePt t="184497" x="4799013" y="2878138"/>
          <p14:tracePt t="184504" x="4838700" y="2927350"/>
          <p14:tracePt t="184512" x="4870450" y="2982913"/>
          <p14:tracePt t="184519" x="4910138" y="3070225"/>
          <p14:tracePt t="184527" x="4967288" y="3165475"/>
          <p14:tracePt t="184536" x="5022850" y="3252788"/>
          <p14:tracePt t="184542" x="5062538" y="3317875"/>
          <p14:tracePt t="184549" x="5118100" y="3421063"/>
          <p14:tracePt t="184557" x="5173663" y="3508375"/>
          <p14:tracePt t="184565" x="5205413" y="3563938"/>
          <p14:tracePt t="184572" x="5245100" y="3636963"/>
          <p14:tracePt t="184579" x="5276850" y="3692525"/>
          <p14:tracePt t="184587" x="5318125" y="3740150"/>
          <p14:tracePt t="184594" x="5341938" y="3779838"/>
          <p14:tracePt t="184603" x="5357813" y="3795713"/>
          <p14:tracePt t="184609" x="5373688" y="3811588"/>
          <p14:tracePt t="184617" x="5389563" y="3819525"/>
          <p14:tracePt t="184625" x="5413375" y="3843338"/>
          <p14:tracePt t="184632" x="5421313" y="3851275"/>
          <p14:tracePt t="184640" x="5437188" y="3867150"/>
          <p14:tracePt t="184647" x="5453063" y="3883025"/>
          <p14:tracePt t="184655" x="5453063" y="3890963"/>
          <p14:tracePt t="184662" x="5461000" y="3906838"/>
          <p14:tracePt t="184677" x="5468938" y="3914775"/>
          <p14:tracePt t="184685" x="5468938" y="3922713"/>
          <p14:tracePt t="184692" x="5468938" y="3930650"/>
          <p14:tracePt t="184700" x="5476875" y="3948113"/>
          <p14:tracePt t="184707" x="5484813" y="3956050"/>
          <p14:tracePt t="184715" x="5484813" y="3971925"/>
          <p14:tracePt t="184722" x="5492750" y="3987800"/>
          <p14:tracePt t="184730" x="5508625" y="4011613"/>
          <p14:tracePt t="184737" x="5508625" y="4027488"/>
          <p14:tracePt t="184745" x="5516563" y="4035425"/>
          <p14:tracePt t="184752" x="5532438" y="4051300"/>
          <p14:tracePt t="184760" x="5532438" y="4067175"/>
          <p14:tracePt t="184775" x="5540375" y="4083050"/>
          <p14:tracePt t="184783" x="5540375" y="4090988"/>
          <p14:tracePt t="184790" x="5540375" y="4098925"/>
          <p14:tracePt t="184797" x="5548313" y="4106863"/>
          <p14:tracePt t="184804" x="5556250" y="4122738"/>
          <p14:tracePt t="184819" x="5556250" y="4130675"/>
          <p14:tracePt t="184827" x="5556250" y="4138613"/>
          <p14:tracePt t="184842" x="5556250" y="4146550"/>
          <p14:tracePt t="184851" x="5564188" y="4146550"/>
          <p14:tracePt t="184857" x="5564188" y="4154488"/>
          <p14:tracePt t="184887" x="5564188" y="4162425"/>
          <p14:tracePt t="184903" x="5564188" y="4170363"/>
          <p14:tracePt t="184918" x="5564188" y="4178300"/>
          <p14:tracePt t="184925" x="5564188" y="4186238"/>
          <p14:tracePt t="185190" x="5572125" y="4186238"/>
          <p14:tracePt t="185203" x="5580063" y="4186238"/>
          <p14:tracePt t="185212" x="5595938" y="4202113"/>
          <p14:tracePt t="185219" x="5603875" y="4202113"/>
          <p14:tracePt t="185226" x="5619750" y="4210050"/>
          <p14:tracePt t="185236" x="5635625" y="4217988"/>
          <p14:tracePt t="185239" x="5651500" y="4217988"/>
          <p14:tracePt t="185247" x="5667375" y="4217988"/>
          <p14:tracePt t="185255" x="5676900" y="4225925"/>
          <p14:tracePt t="185263" x="5684838" y="4225925"/>
          <p14:tracePt t="187536" x="5724525" y="4186238"/>
          <p14:tracePt t="187537" x="5859463" y="4027488"/>
          <p14:tracePt t="187539" x="6002338" y="3898900"/>
          <p14:tracePt t="187541" x="6083300" y="3835400"/>
          <p14:tracePt t="187541" x="6146800" y="3787775"/>
          <p14:tracePt t="187542" x="6218238" y="3732213"/>
          <p14:tracePt t="187544" x="6265863" y="3684588"/>
          <p14:tracePt t="187558" x="6553200" y="3436938"/>
          <p14:tracePt t="187566" x="6561138" y="3429000"/>
          <p14:tracePt t="187572" x="6561138" y="3421063"/>
          <p14:tracePt t="187596" x="6561138" y="3413125"/>
          <p14:tracePt t="187617" x="6569075" y="3405188"/>
          <p14:tracePt t="187647" x="6577013" y="3397250"/>
          <p14:tracePt t="187655" x="6577013" y="3389313"/>
          <p14:tracePt t="187663" x="6584950" y="3381375"/>
          <p14:tracePt t="187670" x="6584950" y="3373438"/>
          <p14:tracePt t="187678" x="6592888" y="3373438"/>
          <p14:tracePt t="187685" x="6600825" y="3373438"/>
          <p14:tracePt t="187692" x="6600825" y="3365500"/>
          <p14:tracePt t="187708" x="6600825" y="3357563"/>
          <p14:tracePt t="187714" x="6600825" y="3349625"/>
          <p14:tracePt t="187722" x="6608763" y="3341688"/>
          <p14:tracePt t="187730" x="6608763" y="3333750"/>
          <p14:tracePt t="187737" x="6608763" y="3309938"/>
          <p14:tracePt t="187745" x="6608763" y="3286125"/>
          <p14:tracePt t="187752" x="6616700" y="3270250"/>
          <p14:tracePt t="187760" x="6616700" y="3252788"/>
          <p14:tracePt t="187767" x="6616700" y="3236913"/>
          <p14:tracePt t="187774" x="6616700" y="3228975"/>
          <p14:tracePt t="187871" x="6624638" y="3228975"/>
          <p14:tracePt t="187879" x="6632575" y="3236913"/>
          <p14:tracePt t="187887" x="6640513" y="3244850"/>
          <p14:tracePt t="187894" x="6656388" y="3252788"/>
          <p14:tracePt t="187902" x="6680200" y="3270250"/>
          <p14:tracePt t="187910" x="6704013" y="3278188"/>
          <p14:tracePt t="187917" x="6743700" y="3302000"/>
          <p14:tracePt t="187924" x="6759575" y="3317875"/>
          <p14:tracePt t="187932" x="6816725" y="3341688"/>
          <p14:tracePt t="187941" x="6888163" y="3357563"/>
          <p14:tracePt t="187948" x="6935788" y="3365500"/>
          <p14:tracePt t="187955" x="7007225" y="3381375"/>
          <p14:tracePt t="187963" x="7078663" y="3389313"/>
          <p14:tracePt t="187969" x="7126288" y="3397250"/>
          <p14:tracePt t="187980" x="7183438" y="3405188"/>
          <p14:tracePt t="187984" x="7246938" y="3413125"/>
          <p14:tracePt t="187992" x="7302500" y="3413125"/>
          <p14:tracePt t="188000" x="7342188" y="3413125"/>
          <p14:tracePt t="188007" x="7373938" y="3413125"/>
          <p14:tracePt t="188015" x="7405688" y="3413125"/>
          <p14:tracePt t="188022" x="7413625" y="3413125"/>
          <p14:tracePt t="188030" x="7421563" y="3413125"/>
          <p14:tracePt t="188037" x="7429500" y="3413125"/>
          <p14:tracePt t="188097" x="7429500" y="3405188"/>
          <p14:tracePt t="188276" x="7437438" y="3405188"/>
          <p14:tracePt t="188291" x="7445375" y="3405188"/>
          <p14:tracePt t="188300" x="7461250" y="3405188"/>
          <p14:tracePt t="188314" x="7477125" y="3405188"/>
          <p14:tracePt t="188322" x="7485063" y="3405188"/>
          <p14:tracePt t="188329" x="7502525" y="3405188"/>
          <p14:tracePt t="188337" x="7518400" y="3405188"/>
          <p14:tracePt t="188344" x="7526338" y="3405188"/>
          <p14:tracePt t="188352" x="7550150" y="3405188"/>
          <p14:tracePt t="188359" x="7558088" y="3405188"/>
          <p14:tracePt t="188368" x="7566025" y="3405188"/>
          <p14:tracePt t="188659" x="7558088" y="3405188"/>
          <p14:tracePt t="188921" x="7550150" y="3413125"/>
          <p14:tracePt t="188929" x="7534275" y="3429000"/>
          <p14:tracePt t="188937" x="7502525" y="3468688"/>
          <p14:tracePt t="188945" x="7477125" y="3500438"/>
          <p14:tracePt t="188952" x="7437438" y="3548063"/>
          <p14:tracePt t="188960" x="7373938" y="3629025"/>
          <p14:tracePt t="188972" x="7318375" y="3716338"/>
          <p14:tracePt t="188974" x="7207250" y="3851275"/>
          <p14:tracePt t="188984" x="7078663" y="4027488"/>
          <p14:tracePt t="188989" x="6983413" y="4162425"/>
          <p14:tracePt t="188997" x="6777038" y="4449763"/>
          <p14:tracePt t="189005" x="6600825" y="4689475"/>
          <p14:tracePt t="189012" x="6434138" y="4872038"/>
          <p14:tracePt t="189021" x="6289675" y="5056188"/>
          <p14:tracePt t="189027" x="6146800" y="5199063"/>
          <p14:tracePt t="189035" x="6026150" y="5302250"/>
          <p14:tracePt t="189042" x="5962650" y="5359400"/>
          <p14:tracePt t="189050" x="5899150" y="5407025"/>
          <p14:tracePt t="189057" x="5819775" y="5470525"/>
          <p14:tracePt t="189066" x="5772150" y="5510213"/>
          <p14:tracePt t="189072" x="5724525" y="5549900"/>
          <p14:tracePt t="189079" x="5700713" y="5573713"/>
          <p14:tracePt t="189087" x="5676900" y="5581650"/>
          <p14:tracePt t="189097" x="5667375" y="5589588"/>
          <p14:tracePt t="189103" x="5635625" y="5605463"/>
          <p14:tracePt t="189110" x="5619750" y="5613400"/>
          <p14:tracePt t="189118" x="5595938" y="5629275"/>
          <p14:tracePt t="189125" x="5572125" y="5629275"/>
          <p14:tracePt t="189133" x="5540375" y="5637213"/>
          <p14:tracePt t="189140" x="5500688" y="5645150"/>
          <p14:tracePt t="189147" x="5445125" y="5645150"/>
          <p14:tracePt t="189154" x="5365750" y="5645150"/>
          <p14:tracePt t="189162" x="5268913" y="5645150"/>
          <p14:tracePt t="189170" x="5165725" y="5645150"/>
          <p14:tracePt t="189177" x="5070475" y="5645150"/>
          <p14:tracePt t="189185" x="4943475" y="5645150"/>
          <p14:tracePt t="189192" x="4854575" y="5645150"/>
          <p14:tracePt t="189199" x="4727575" y="5645150"/>
          <p14:tracePt t="189207" x="4608513" y="5645150"/>
          <p14:tracePt t="189215" x="4479925" y="5645150"/>
          <p14:tracePt t="189222" x="4344988" y="5653088"/>
          <p14:tracePt t="189229" x="4225925" y="5653088"/>
          <p14:tracePt t="189237" x="4113213" y="5653088"/>
          <p14:tracePt t="189245" x="4025900" y="5653088"/>
          <p14:tracePt t="189252" x="3922713" y="5653088"/>
          <p14:tracePt t="189260" x="3825875" y="5662613"/>
          <p14:tracePt t="189267" x="3738563" y="5662613"/>
          <p14:tracePt t="189275" x="3667125" y="5662613"/>
          <p14:tracePt t="189283" x="3611563" y="5662613"/>
          <p14:tracePt t="189290" x="3571875" y="5662613"/>
          <p14:tracePt t="189297" x="3516313" y="5662613"/>
          <p14:tracePt t="189304" x="3459163" y="5662613"/>
          <p14:tracePt t="189312" x="3395663" y="5662613"/>
          <p14:tracePt t="189319" x="3332163" y="5670550"/>
          <p14:tracePt t="189327" x="3268663" y="5670550"/>
          <p14:tracePt t="189335" x="3221038" y="5670550"/>
          <p14:tracePt t="189342" x="3149600" y="5670550"/>
          <p14:tracePt t="189350" x="3068638" y="5670550"/>
          <p14:tracePt t="189357" x="2981325" y="5670550"/>
          <p14:tracePt t="189365" x="2886075" y="5670550"/>
          <p14:tracePt t="189372" x="2806700" y="5670550"/>
          <p14:tracePt t="189380" x="2709863" y="5686425"/>
          <p14:tracePt t="189387" x="2622550" y="5694363"/>
          <p14:tracePt t="189395" x="2559050" y="5702300"/>
          <p14:tracePt t="189402" x="2471738" y="5710238"/>
          <p14:tracePt t="189410" x="2400300" y="5718175"/>
          <p14:tracePt t="189418" x="2319338" y="5734050"/>
          <p14:tracePt t="189425" x="2255838" y="5749925"/>
          <p14:tracePt t="189433" x="2200275" y="5765800"/>
          <p14:tracePt t="189440" x="2160588" y="5781675"/>
          <p14:tracePt t="189448" x="2128838" y="5797550"/>
          <p14:tracePt t="189454" x="2089150" y="5813425"/>
          <p14:tracePt t="189462" x="2049463" y="5837238"/>
          <p14:tracePt t="189469" x="2025650" y="5861050"/>
          <p14:tracePt t="189477" x="1992313" y="5876925"/>
          <p14:tracePt t="189485" x="1944688" y="5900738"/>
          <p14:tracePt t="189492" x="1912938" y="5932488"/>
          <p14:tracePt t="189500" x="1849438" y="5964238"/>
          <p14:tracePt t="189507" x="1801813" y="5995988"/>
          <p14:tracePt t="189515" x="1714500" y="6053138"/>
          <p14:tracePt t="189522" x="1666875" y="6076950"/>
          <p14:tracePt t="189530" x="1633538" y="6100763"/>
          <p14:tracePt t="189537" x="1601788" y="6116638"/>
          <p14:tracePt t="189544" x="1585913" y="6132513"/>
          <p14:tracePt t="189552" x="1554163" y="6148388"/>
          <p14:tracePt t="189559" x="1514475" y="6156325"/>
          <p14:tracePt t="189568" x="1482725" y="6172200"/>
          <p14:tracePt t="189575" x="1458913" y="6180138"/>
          <p14:tracePt t="189584" x="1435100" y="6188075"/>
          <p14:tracePt t="189590" x="1427163" y="6188075"/>
          <p14:tracePt t="189597" x="1419225" y="6196013"/>
          <p14:tracePt t="189604" x="1411288" y="6196013"/>
          <p14:tracePt t="189614" x="1411288" y="6203950"/>
          <p14:tracePt t="189619" x="1403350" y="6203950"/>
          <p14:tracePt t="189627" x="1395413" y="6203950"/>
          <p14:tracePt t="189642" x="1387475" y="6203950"/>
          <p14:tracePt t="189649" x="1379538" y="6203950"/>
          <p14:tracePt t="189657" x="1363663" y="6211888"/>
          <p14:tracePt t="189666" x="1339850" y="6211888"/>
          <p14:tracePt t="189672" x="1316038" y="6211888"/>
          <p14:tracePt t="189680" x="1284288" y="6211888"/>
          <p14:tracePt t="189687" x="1250950" y="6211888"/>
          <p14:tracePt t="189695" x="1235075" y="6211888"/>
          <p14:tracePt t="189702" x="1211263" y="6211888"/>
          <p14:tracePt t="189710" x="1179513" y="6211888"/>
          <p14:tracePt t="189717" x="1155700" y="6219825"/>
          <p14:tracePt t="189725" x="1116013" y="6219825"/>
          <p14:tracePt t="189732" x="1092200" y="6219825"/>
          <p14:tracePt t="189740" x="1076325" y="6219825"/>
          <p14:tracePt t="189747" x="1052513" y="6219825"/>
          <p14:tracePt t="189755" x="1036638" y="6219825"/>
          <p14:tracePt t="189762" x="1004888" y="6227763"/>
          <p14:tracePt t="189770" x="996950" y="6235700"/>
          <p14:tracePt t="189971" x="1004888" y="6235700"/>
          <p14:tracePt t="189995" x="1012825" y="6235700"/>
          <p14:tracePt t="190024" x="1020763" y="6235700"/>
          <p14:tracePt t="190286" x="1036638" y="6235700"/>
          <p14:tracePt t="190294" x="1052513" y="6235700"/>
          <p14:tracePt t="190302" x="1060450" y="6243638"/>
          <p14:tracePt t="190310" x="1076325" y="6243638"/>
          <p14:tracePt t="190317" x="1084263" y="6243638"/>
          <p14:tracePt t="190324" x="1092200" y="6243638"/>
          <p14:tracePt t="190334" x="1108075" y="6243638"/>
          <p14:tracePt t="190339" x="1116013" y="6243638"/>
          <p14:tracePt t="190355" x="1131888" y="6243638"/>
          <p14:tracePt t="190362" x="1147763" y="6243638"/>
          <p14:tracePt t="190369" x="1171575" y="6243638"/>
          <p14:tracePt t="190377" x="1179513" y="6251575"/>
          <p14:tracePt t="190385" x="1203325" y="6251575"/>
          <p14:tracePt t="190392" x="1235075" y="6259513"/>
          <p14:tracePt t="190399" x="1258888" y="6259513"/>
          <p14:tracePt t="190407" x="1292225" y="6259513"/>
          <p14:tracePt t="190416" x="1331913" y="6267450"/>
          <p14:tracePt t="190422" x="1363663" y="6267450"/>
          <p14:tracePt t="190430" x="1395413" y="6267450"/>
          <p14:tracePt t="190437" x="1411288" y="6267450"/>
          <p14:tracePt t="190445" x="1435100" y="6267450"/>
          <p14:tracePt t="190452" x="1443038" y="6267450"/>
          <p14:tracePt t="190461" x="1458913" y="6267450"/>
          <p14:tracePt t="190467" x="1482725" y="6267450"/>
          <p14:tracePt t="190475" x="1498600" y="6267450"/>
          <p14:tracePt t="190482" x="1546225" y="6267450"/>
          <p14:tracePt t="190491" x="1585913" y="6267450"/>
          <p14:tracePt t="190497" x="1651000" y="6267450"/>
          <p14:tracePt t="190505" x="1682750" y="6267450"/>
          <p14:tracePt t="190512" x="1738313" y="6267450"/>
          <p14:tracePt t="190519" x="1801813" y="6267450"/>
          <p14:tracePt t="190527" x="1857375" y="6267450"/>
          <p14:tracePt t="190535" x="1912938" y="6267450"/>
          <p14:tracePt t="190542" x="1960563" y="6267450"/>
          <p14:tracePt t="190550" x="2000250" y="6267450"/>
          <p14:tracePt t="190557" x="2065338" y="6267450"/>
          <p14:tracePt t="190567" x="2112963" y="6267450"/>
          <p14:tracePt t="190572" x="2176463" y="6267450"/>
          <p14:tracePt t="190580" x="2239963" y="6267450"/>
          <p14:tracePt t="190587" x="2303463" y="6267450"/>
          <p14:tracePt t="190595" x="2359025" y="6267450"/>
          <p14:tracePt t="190602" x="2416175" y="6267450"/>
          <p14:tracePt t="190610" x="2479675" y="6267450"/>
          <p14:tracePt t="190617" x="2535238" y="6259513"/>
          <p14:tracePt t="190625" x="2598738" y="6259513"/>
          <p14:tracePt t="190632" x="2638425" y="6259513"/>
          <p14:tracePt t="190640" x="2693988" y="6259513"/>
          <p14:tracePt t="190647" x="2751138" y="6251575"/>
          <p14:tracePt t="190654" x="2782888" y="6251575"/>
          <p14:tracePt t="190662" x="2822575" y="6251575"/>
          <p14:tracePt t="190670" x="2878138" y="6251575"/>
          <p14:tracePt t="190678" x="2933700" y="6251575"/>
          <p14:tracePt t="190685" x="2973388" y="6251575"/>
          <p14:tracePt t="190692" x="3036888" y="6251575"/>
          <p14:tracePt t="190700" x="3076575" y="6251575"/>
          <p14:tracePt t="190707" x="3117850" y="6251575"/>
          <p14:tracePt t="190715" x="3173413" y="6251575"/>
          <p14:tracePt t="190722" x="3213100" y="6251575"/>
          <p14:tracePt t="190730" x="3260725" y="6251575"/>
          <p14:tracePt t="190737" x="3292475" y="6251575"/>
          <p14:tracePt t="190744" x="3324225" y="6251575"/>
          <p14:tracePt t="190752" x="3355975" y="6251575"/>
          <p14:tracePt t="190759" x="3379788" y="6251575"/>
          <p14:tracePt t="190771" x="3427413" y="6251575"/>
          <p14:tracePt t="190775" x="3459163" y="6251575"/>
          <p14:tracePt t="190782" x="3508375" y="6251575"/>
          <p14:tracePt t="190790" x="3540125" y="6251575"/>
          <p14:tracePt t="190798" x="3595688" y="6251575"/>
          <p14:tracePt t="190805" x="3627438" y="6251575"/>
          <p14:tracePt t="190812" x="3667125" y="6251575"/>
          <p14:tracePt t="190820" x="3714750" y="6251575"/>
          <p14:tracePt t="190827" x="3762375" y="6251575"/>
          <p14:tracePt t="190835" x="3817938" y="6251575"/>
          <p14:tracePt t="190842" x="3875088" y="6251575"/>
          <p14:tracePt t="190851" x="3906838" y="6251575"/>
          <p14:tracePt t="190857" x="3962400" y="6251575"/>
          <p14:tracePt t="190867" x="4002088" y="6251575"/>
          <p14:tracePt t="190872" x="4065588" y="6251575"/>
          <p14:tracePt t="190881" x="4105275" y="6251575"/>
          <p14:tracePt t="190887" x="4160838" y="6251575"/>
          <p14:tracePt t="190895" x="4210050" y="6251575"/>
          <p14:tracePt t="190902" x="4273550" y="6251575"/>
          <p14:tracePt t="190910" x="4305300" y="6251575"/>
          <p14:tracePt t="190918" x="4344988" y="6251575"/>
          <p14:tracePt t="190924" x="4400550" y="6251575"/>
          <p14:tracePt t="190932" x="4456113" y="6251575"/>
          <p14:tracePt t="190940" x="4519613" y="6243638"/>
          <p14:tracePt t="190948" x="4567238" y="6243638"/>
          <p14:tracePt t="190955" x="4672013" y="6227763"/>
          <p14:tracePt t="190962" x="4743450" y="6219825"/>
          <p14:tracePt t="190970" x="4806950" y="6219825"/>
          <p14:tracePt t="190984" x="4878388" y="6219825"/>
          <p14:tracePt t="190988" x="4933950" y="6211888"/>
          <p14:tracePt t="190992" x="4999038" y="6211888"/>
          <p14:tracePt t="191001" x="5046663" y="6211888"/>
          <p14:tracePt t="191007" x="5110163" y="6211888"/>
          <p14:tracePt t="191015" x="5173663" y="6211888"/>
          <p14:tracePt t="191022" x="5237163" y="6203950"/>
          <p14:tracePt t="191030" x="5292725" y="6203950"/>
          <p14:tracePt t="191037" x="5357813" y="6203950"/>
          <p14:tracePt t="191045" x="5405438" y="6196013"/>
          <p14:tracePt t="191052" x="5476875" y="6196013"/>
          <p14:tracePt t="191060" x="5516563" y="6196013"/>
          <p14:tracePt t="191067" x="5572125" y="6196013"/>
          <p14:tracePt t="191074" x="5635625" y="6196013"/>
          <p14:tracePt t="191083" x="5684838" y="6196013"/>
          <p14:tracePt t="191090" x="5764213" y="6196013"/>
          <p14:tracePt t="191099" x="5811838" y="6196013"/>
          <p14:tracePt t="191104" x="5859463" y="6196013"/>
          <p14:tracePt t="191112" x="5922963" y="6196013"/>
          <p14:tracePt t="191119" x="5986463" y="6196013"/>
          <p14:tracePt t="191127" x="6051550" y="6196013"/>
          <p14:tracePt t="191135" x="6107113" y="6196013"/>
          <p14:tracePt t="191142" x="6170613" y="6196013"/>
          <p14:tracePt t="191151" x="6218238" y="6196013"/>
          <p14:tracePt t="191157" x="6265863" y="6196013"/>
          <p14:tracePt t="191165" x="6321425" y="6196013"/>
          <p14:tracePt t="191172" x="6369050" y="6196013"/>
          <p14:tracePt t="191180" x="6426200" y="6196013"/>
          <p14:tracePt t="191188" x="6465888" y="6196013"/>
          <p14:tracePt t="191195" x="6521450" y="6196013"/>
          <p14:tracePt t="191202" x="6569075" y="6196013"/>
          <p14:tracePt t="191210" x="6600825" y="6196013"/>
          <p14:tracePt t="191217" x="6640513" y="6196013"/>
          <p14:tracePt t="191226" x="6672263" y="6196013"/>
          <p14:tracePt t="191233" x="6719888" y="6196013"/>
          <p14:tracePt t="191241" x="6735763" y="6196013"/>
          <p14:tracePt t="191249" x="6759575" y="6196013"/>
          <p14:tracePt t="191256" x="6784975" y="6196013"/>
          <p14:tracePt t="191263" x="6808788" y="6196013"/>
          <p14:tracePt t="191270" x="6832600" y="6196013"/>
          <p14:tracePt t="191277" x="6856413" y="6196013"/>
          <p14:tracePt t="191285" x="6880225" y="6196013"/>
          <p14:tracePt t="191292" x="6904038" y="6196013"/>
          <p14:tracePt t="191301" x="6927850" y="6196013"/>
          <p14:tracePt t="191307" x="6943725" y="6196013"/>
          <p14:tracePt t="191318" x="6967538" y="6196013"/>
          <p14:tracePt t="191322" x="6999288" y="6196013"/>
          <p14:tracePt t="191332" x="7031038" y="6196013"/>
          <p14:tracePt t="191337" x="7062788" y="6196013"/>
          <p14:tracePt t="191345" x="7086600" y="6196013"/>
          <p14:tracePt t="191353" x="7118350" y="6196013"/>
          <p14:tracePt t="191360" x="7143750" y="6196013"/>
          <p14:tracePt t="191368" x="7167563" y="6196013"/>
          <p14:tracePt t="191375" x="7191375" y="6196013"/>
          <p14:tracePt t="191382" x="7215188" y="6196013"/>
          <p14:tracePt t="191391" x="7231063" y="6196013"/>
          <p14:tracePt t="191399" x="7246938" y="6196013"/>
          <p14:tracePt t="191405" x="7262813" y="6196013"/>
          <p14:tracePt t="191413" x="7278688" y="6196013"/>
          <p14:tracePt t="191420" x="7286625" y="6196013"/>
          <p14:tracePt t="191428" x="7294563" y="6196013"/>
          <p14:tracePt t="191435" x="7310438" y="6196013"/>
          <p14:tracePt t="191451" x="7318375" y="6196013"/>
          <p14:tracePt t="191481" x="7326313" y="6196013"/>
          <p14:tracePt t="191536" x="7334250" y="6196013"/>
          <p14:tracePt t="191544" x="7342188" y="6196013"/>
          <p14:tracePt t="191564" x="7350125" y="6196013"/>
          <p14:tracePt t="191585" x="7366000" y="6196013"/>
          <p14:tracePt t="191587" x="7381875" y="6196013"/>
          <p14:tracePt t="191593" x="7397750" y="6196013"/>
          <p14:tracePt t="191602" x="7421563" y="6196013"/>
          <p14:tracePt t="191608" x="7437438" y="6196013"/>
          <p14:tracePt t="191619" x="7469188" y="6196013"/>
          <p14:tracePt t="191623" x="7493000" y="6196013"/>
          <p14:tracePt t="191631" x="7510463" y="6196013"/>
          <p14:tracePt t="191638" x="7534275" y="6196013"/>
          <p14:tracePt t="191648" x="7558088" y="6196013"/>
          <p14:tracePt t="191653" x="7589838" y="6196013"/>
          <p14:tracePt t="191661" x="7605713" y="6196013"/>
          <p14:tracePt t="191669" x="7637463" y="6196013"/>
          <p14:tracePt t="191677" x="7653338" y="6196013"/>
          <p14:tracePt t="191684" x="7685088" y="6196013"/>
          <p14:tracePt t="191694" x="7700963" y="6196013"/>
          <p14:tracePt t="191700" x="7724775" y="6196013"/>
          <p14:tracePt t="191713" x="7732713" y="6196013"/>
          <p14:tracePt t="191722" x="7740650" y="6196013"/>
          <p14:tracePt t="192335" x="7732713" y="6196013"/>
          <p14:tracePt t="192349" x="7716838" y="6196013"/>
          <p14:tracePt t="192357" x="7693025" y="6196013"/>
          <p14:tracePt t="192364" x="7661275" y="6196013"/>
          <p14:tracePt t="192372" x="7605713" y="6196013"/>
          <p14:tracePt t="192380" x="7566025" y="6196013"/>
          <p14:tracePt t="192387" x="7518400" y="6196013"/>
          <p14:tracePt t="192395" x="7477125" y="6203950"/>
          <p14:tracePt t="192402" x="7429500" y="6203950"/>
          <p14:tracePt t="192411" x="7373938" y="6211888"/>
          <p14:tracePt t="192417" x="7334250" y="6219825"/>
          <p14:tracePt t="192425" x="7286625" y="6227763"/>
          <p14:tracePt t="192432" x="7254875" y="6243638"/>
          <p14:tracePt t="192440" x="7215188" y="6251575"/>
          <p14:tracePt t="192447" x="7183438" y="6259513"/>
          <p14:tracePt t="192455" x="7167563" y="6259513"/>
          <p14:tracePt t="192463" x="7143750" y="6259513"/>
          <p14:tracePt t="192470" x="7126288" y="6267450"/>
          <p14:tracePt t="192477" x="7110413" y="6275388"/>
          <p14:tracePt t="192493" x="7094538" y="6275388"/>
          <p14:tracePt t="192500" x="7086600" y="6275388"/>
          <p14:tracePt t="192507" x="7070725" y="6275388"/>
          <p14:tracePt t="192514" x="7054850" y="6283325"/>
          <p14:tracePt t="192522" x="7031038" y="6283325"/>
          <p14:tracePt t="192529" x="7015163" y="6283325"/>
          <p14:tracePt t="192537" x="6983413" y="6283325"/>
          <p14:tracePt t="192545" x="6959600" y="6291263"/>
          <p14:tracePt t="192552" x="6919913" y="6291263"/>
          <p14:tracePt t="192560" x="6872288" y="6291263"/>
          <p14:tracePt t="192567" x="6824663" y="6299200"/>
          <p14:tracePt t="192575" x="6759575" y="6299200"/>
          <p14:tracePt t="192582" x="6711950" y="6307138"/>
          <p14:tracePt t="192589" x="6648450" y="6315075"/>
          <p14:tracePt t="192597" x="6569075" y="6315075"/>
          <p14:tracePt t="192604" x="6497638" y="6315075"/>
          <p14:tracePt t="192613" x="6434138" y="6323013"/>
          <p14:tracePt t="192620" x="6361113" y="6323013"/>
          <p14:tracePt t="192628" x="6281738" y="6323013"/>
          <p14:tracePt t="192635" x="6210300" y="6323013"/>
          <p14:tracePt t="192643" x="6138863" y="6330950"/>
          <p14:tracePt t="192650" x="6059488" y="6330950"/>
          <p14:tracePt t="192657" x="5986463" y="6330950"/>
          <p14:tracePt t="192664" x="5922963" y="6338888"/>
          <p14:tracePt t="192672" x="5835650" y="6338888"/>
          <p14:tracePt t="192679" x="5740400" y="6338888"/>
          <p14:tracePt t="192687" x="5643563" y="6338888"/>
          <p14:tracePt t="192695" x="5548313" y="6338888"/>
          <p14:tracePt t="192702" x="5437188" y="6338888"/>
          <p14:tracePt t="192712" x="5349875" y="6338888"/>
          <p14:tracePt t="192717" x="5253038" y="6338888"/>
          <p14:tracePt t="192726" x="5141913" y="6338888"/>
          <p14:tracePt t="192732" x="5046663" y="6338888"/>
          <p14:tracePt t="192739" x="4951413" y="6348413"/>
          <p14:tracePt t="192747" x="4814888" y="6356350"/>
          <p14:tracePt t="192755" x="4711700" y="6372225"/>
          <p14:tracePt t="192762" x="4632325" y="6372225"/>
          <p14:tracePt t="192770" x="4527550" y="6380163"/>
          <p14:tracePt t="192777" x="4448175" y="6380163"/>
          <p14:tracePt t="192785" x="4344988" y="6396038"/>
          <p14:tracePt t="192792" x="4257675" y="6396038"/>
          <p14:tracePt t="192800" x="4168775" y="6396038"/>
          <p14:tracePt t="192807" x="4081463" y="6396038"/>
          <p14:tracePt t="192814" x="4017963" y="6396038"/>
          <p14:tracePt t="192822" x="3946525" y="6396038"/>
          <p14:tracePt t="192829" x="3875088" y="6396038"/>
          <p14:tracePt t="192837" x="3825875" y="6396038"/>
          <p14:tracePt t="192847" x="3770313" y="6396038"/>
          <p14:tracePt t="192852" x="3738563" y="6396038"/>
          <p14:tracePt t="192861" x="3706813" y="6396038"/>
          <p14:tracePt t="192867" x="3675063" y="6396038"/>
          <p14:tracePt t="192875" x="3667125" y="6396038"/>
          <p14:tracePt t="192883" x="3635375" y="6403975"/>
          <p14:tracePt t="192890" x="3611563" y="6403975"/>
          <p14:tracePt t="192897" x="3587750" y="6403975"/>
          <p14:tracePt t="192913" x="3579813" y="6403975"/>
          <p14:tracePt t="192919" x="3563938" y="6411913"/>
          <p14:tracePt t="192934" x="3556000" y="6411913"/>
          <p14:tracePt t="193077" x="3579813" y="6411913"/>
          <p14:tracePt t="193084" x="3595688" y="6411913"/>
          <p14:tracePt t="193093" x="3619500" y="6403975"/>
          <p14:tracePt t="193100" x="3651250" y="6396038"/>
          <p14:tracePt t="193110" x="3675063" y="6388100"/>
          <p14:tracePt t="193115" x="3698875" y="6380163"/>
          <p14:tracePt t="193122" x="3738563" y="6372225"/>
          <p14:tracePt t="193129" x="3770313" y="6372225"/>
          <p14:tracePt t="193137" x="3794125" y="6364288"/>
          <p14:tracePt t="193147" x="3825875" y="6356350"/>
          <p14:tracePt t="193152" x="3867150" y="6348413"/>
          <p14:tracePt t="193160" x="3890963" y="6338888"/>
          <p14:tracePt t="193167" x="3906838" y="6338888"/>
          <p14:tracePt t="193177" x="3914775" y="6338888"/>
          <p14:tracePt t="193183" x="3930650" y="6330950"/>
          <p14:tracePt t="193190" x="3930650" y="6323013"/>
          <p14:tracePt t="193197" x="3938588" y="6323013"/>
          <p14:tracePt t="193221" x="3946525" y="6323013"/>
          <p14:tracePt t="193243" x="3954463" y="6323013"/>
          <p14:tracePt t="193250" x="3954463" y="6315075"/>
          <p14:tracePt t="193311" x="3954463" y="6307138"/>
          <p14:tracePt t="193318" x="3954463" y="6299200"/>
          <p14:tracePt t="193326" x="3954463" y="6291263"/>
          <p14:tracePt t="193341" x="3954463" y="6283325"/>
          <p14:tracePt t="193350" x="3954463" y="6275388"/>
          <p14:tracePt t="193356" x="3954463" y="6267450"/>
          <p14:tracePt t="193454" x="3962400" y="6267450"/>
          <p14:tracePt t="193460" x="3978275" y="6267450"/>
          <p14:tracePt t="193468" x="4002088" y="6267450"/>
          <p14:tracePt t="193476" x="4033838" y="6267450"/>
          <p14:tracePt t="193484" x="4089400" y="6267450"/>
          <p14:tracePt t="193491" x="4137025" y="6267450"/>
          <p14:tracePt t="193498" x="4200525" y="6267450"/>
          <p14:tracePt t="193506" x="4281488" y="6267450"/>
          <p14:tracePt t="193514" x="4360863" y="6267450"/>
          <p14:tracePt t="193523" x="4440238" y="6267450"/>
          <p14:tracePt t="193528" x="4519613" y="6267450"/>
          <p14:tracePt t="193536" x="4608513" y="6267450"/>
          <p14:tracePt t="193544" x="4672013" y="6267450"/>
          <p14:tracePt t="193551" x="4727575" y="6267450"/>
          <p14:tracePt t="193559" x="4759325" y="6267450"/>
          <p14:tracePt t="193566" x="4775200" y="6267450"/>
          <p14:tracePt t="193573" x="4783138" y="6267450"/>
          <p14:tracePt t="193582" x="4791075" y="6267450"/>
          <p14:tracePt t="193649" x="4791075" y="6259513"/>
          <p14:tracePt t="194658" x="4791075" y="6243638"/>
          <p14:tracePt t="194666" x="4799013" y="6196013"/>
          <p14:tracePt t="194678" x="4814888" y="6172200"/>
          <p14:tracePt t="194682" x="4838700" y="6108700"/>
          <p14:tracePt t="194690" x="4878388" y="6029325"/>
          <p14:tracePt t="194697" x="4918075" y="5932488"/>
          <p14:tracePt t="194704" x="4959350" y="5829300"/>
          <p14:tracePt t="194713" x="5006975" y="5686425"/>
          <p14:tracePt t="194720" x="5078413" y="5510213"/>
          <p14:tracePt t="194727" x="5157788" y="5310188"/>
          <p14:tracePt t="194735" x="5253038" y="5119688"/>
          <p14:tracePt t="194742" x="5357813" y="4927600"/>
          <p14:tracePt t="194752" x="5445125" y="4729163"/>
          <p14:tracePt t="194757" x="5548313" y="4568825"/>
          <p14:tracePt t="194764" x="5627688" y="4425950"/>
          <p14:tracePt t="194771" x="5692775" y="4306888"/>
          <p14:tracePt t="194779" x="5756275" y="4210050"/>
          <p14:tracePt t="194787" x="5795963" y="4146550"/>
          <p14:tracePt t="194794" x="5835650" y="4067175"/>
          <p14:tracePt t="194802" x="5875338" y="4003675"/>
          <p14:tracePt t="194809" x="5899150" y="3938588"/>
          <p14:tracePt t="194818" x="5922963" y="3890963"/>
          <p14:tracePt t="194826" x="5946775" y="3859213"/>
          <p14:tracePt t="194834" x="5954713" y="3827463"/>
          <p14:tracePt t="194839" x="5978525" y="3795713"/>
          <p14:tracePt t="194848" x="6002338" y="3756025"/>
          <p14:tracePt t="194854" x="6026150" y="3708400"/>
          <p14:tracePt t="194865" x="6051550" y="3676650"/>
          <p14:tracePt t="194870" x="6075363" y="3629025"/>
          <p14:tracePt t="194877" x="6091238" y="3595688"/>
          <p14:tracePt t="194885" x="6115050" y="3563938"/>
          <p14:tracePt t="194892" x="6138863" y="3516313"/>
          <p14:tracePt t="194902" x="6154738" y="3476625"/>
          <p14:tracePt t="194907" x="6170613" y="3452813"/>
          <p14:tracePt t="194914" x="6202363" y="3381375"/>
          <p14:tracePt t="194922" x="6234113" y="3325813"/>
          <p14:tracePt t="194929" x="6265863" y="3252788"/>
          <p14:tracePt t="194936" x="6297613" y="3197225"/>
          <p14:tracePt t="194944" x="6329363" y="3141663"/>
          <p14:tracePt t="194952" x="6361113" y="3086100"/>
          <p14:tracePt t="194959" x="6418263" y="3006725"/>
          <p14:tracePt t="194966" x="6457950" y="2935288"/>
          <p14:tracePt t="194974" x="6521450" y="2854325"/>
          <p14:tracePt t="194982" x="6577013" y="2790825"/>
          <p14:tracePt t="195003" x="6664325" y="2671763"/>
          <p14:tracePt t="195005" x="6696075" y="2632075"/>
          <p14:tracePt t="195012" x="6735763" y="2592388"/>
          <p14:tracePt t="195020" x="6759575" y="2566988"/>
          <p14:tracePt t="195027" x="6777038" y="2535238"/>
          <p14:tracePt t="195035" x="6792913" y="2527300"/>
          <p14:tracePt t="195042" x="6792913" y="2503488"/>
          <p14:tracePt t="195052" x="6808788" y="2495550"/>
          <p14:tracePt t="195057" x="6816725" y="2479675"/>
          <p14:tracePt t="195065" x="6832600" y="2463800"/>
          <p14:tracePt t="195072" x="6840538" y="2439988"/>
          <p14:tracePt t="195080" x="6856413" y="2424113"/>
          <p14:tracePt t="195087" x="6864350" y="2408238"/>
          <p14:tracePt t="195095" x="6880225" y="2392363"/>
          <p14:tracePt t="195103" x="6888163" y="2368550"/>
          <p14:tracePt t="195110" x="6896100" y="2360613"/>
          <p14:tracePt t="195117" x="6911975" y="2344738"/>
          <p14:tracePt t="195124" x="6919913" y="2328863"/>
          <p14:tracePt t="195133" x="6935788" y="2305050"/>
          <p14:tracePt t="195140" x="6943725" y="2297113"/>
          <p14:tracePt t="195147" x="6951663" y="2289175"/>
          <p14:tracePt t="195154" x="6967538" y="2273300"/>
          <p14:tracePt t="195162" x="6975475" y="2257425"/>
          <p14:tracePt t="195170" x="6999288" y="2233613"/>
          <p14:tracePt t="195177" x="7007225" y="2216150"/>
          <p14:tracePt t="195185" x="7054850" y="2168525"/>
          <p14:tracePt t="195192" x="7062788" y="2152650"/>
          <p14:tracePt t="195200" x="7078663" y="2136775"/>
          <p14:tracePt t="195208" x="7086600" y="2128838"/>
          <p14:tracePt t="195215" x="7094538" y="2120900"/>
          <p14:tracePt t="195222" x="7094538" y="2112963"/>
          <p14:tracePt t="195230" x="7110413" y="2105025"/>
          <p14:tracePt t="195238" x="7110413" y="2089150"/>
          <p14:tracePt t="195245" x="7126288" y="2073275"/>
          <p14:tracePt t="195260" x="7143750" y="2057400"/>
          <p14:tracePt t="195269" x="7151688" y="2049463"/>
          <p14:tracePt t="195274" x="7159625" y="2041525"/>
          <p14:tracePt t="195282" x="7167563" y="2025650"/>
          <p14:tracePt t="195289" x="7175500" y="2017713"/>
          <p14:tracePt t="195297" x="7183438" y="2001838"/>
          <p14:tracePt t="195304" x="7183438" y="1993900"/>
          <p14:tracePt t="195312" x="7183438" y="1985963"/>
          <p14:tracePt t="195320" x="7191375" y="1985963"/>
          <p14:tracePt t="195336" x="7191375" y="1978025"/>
          <p14:tracePt t="195379" x="7191375" y="1970088"/>
          <p14:tracePt t="195629" x="7191375" y="1962150"/>
          <p14:tracePt t="195636" x="7191375" y="1954213"/>
          <p14:tracePt t="195659" x="7191375" y="1946275"/>
          <p14:tracePt t="195673" x="7191375" y="1938338"/>
          <p14:tracePt t="195697" x="7191375" y="1930400"/>
          <p14:tracePt t="195703" x="7191375" y="1922463"/>
          <p14:tracePt t="195712" x="7191375" y="1914525"/>
          <p14:tracePt t="195725" x="7191375" y="1906588"/>
          <p14:tracePt t="196106" x="7191375" y="1922463"/>
          <p14:tracePt t="196115" x="7191375" y="1938338"/>
          <p14:tracePt t="196122" x="7183438" y="1946275"/>
          <p14:tracePt t="196132" x="7175500" y="1978025"/>
          <p14:tracePt t="196137" x="7167563" y="2001838"/>
          <p14:tracePt t="196144" x="7159625" y="2049463"/>
          <p14:tracePt t="196153" x="7143750" y="2089150"/>
          <p14:tracePt t="196160" x="7126288" y="2144713"/>
          <p14:tracePt t="196168" x="7110413" y="2208213"/>
          <p14:tracePt t="196175" x="7086600" y="2289175"/>
          <p14:tracePt t="196182" x="7046913" y="2384425"/>
          <p14:tracePt t="196189" x="7015163" y="2471738"/>
          <p14:tracePt t="196197" x="6983413" y="2566988"/>
          <p14:tracePt t="196206" x="6911975" y="2687638"/>
          <p14:tracePt t="196212" x="6848475" y="2830513"/>
          <p14:tracePt t="196220" x="6759575" y="3030538"/>
          <p14:tracePt t="196227" x="6664325" y="3236913"/>
          <p14:tracePt t="196235" x="6561138" y="3468688"/>
          <p14:tracePt t="196243" x="6473825" y="3652838"/>
          <p14:tracePt t="196250" x="6353175" y="3883025"/>
          <p14:tracePt t="196257" x="6218238" y="4098925"/>
          <p14:tracePt t="196265" x="6083300" y="4330700"/>
          <p14:tracePt t="196272" x="5962650" y="4545013"/>
          <p14:tracePt t="196280" x="5843588" y="4752975"/>
          <p14:tracePt t="196287" x="5708650" y="4951413"/>
          <p14:tracePt t="196294" x="5595938" y="5143500"/>
          <p14:tracePt t="196302" x="5500688" y="5286375"/>
          <p14:tracePt t="196310" x="5413375" y="5438775"/>
          <p14:tracePt t="196319" x="5357813" y="5526088"/>
          <p14:tracePt t="196325" x="5310188" y="5645150"/>
          <p14:tracePt t="196332" x="5276850" y="5757863"/>
          <p14:tracePt t="196339" x="5229225" y="5821363"/>
          <p14:tracePt t="196347" x="5197475" y="5884863"/>
          <p14:tracePt t="196355" x="5165725" y="5916613"/>
          <p14:tracePt t="196362" x="5133975" y="5956300"/>
          <p14:tracePt t="196371" x="5118100" y="5995988"/>
          <p14:tracePt t="196377" x="5086350" y="6021388"/>
          <p14:tracePt t="196384" x="5070475" y="6045200"/>
          <p14:tracePt t="196395" x="5046663" y="6061075"/>
          <p14:tracePt t="196401" x="5030788" y="6092825"/>
          <p14:tracePt t="196407" x="5014913" y="6108700"/>
          <p14:tracePt t="196415" x="4999038" y="6132513"/>
          <p14:tracePt t="196422" x="4975225" y="6148388"/>
          <p14:tracePt t="196430" x="4967288" y="6164263"/>
          <p14:tracePt t="196437" x="4959350" y="6180138"/>
          <p14:tracePt t="196445" x="4933950" y="6196013"/>
          <p14:tracePt t="196452" x="4918075" y="6211888"/>
          <p14:tracePt t="196460" x="4902200" y="6227763"/>
          <p14:tracePt t="196467" x="4886325" y="6243638"/>
          <p14:tracePt t="196475" x="4878388" y="6251575"/>
          <p14:tracePt t="196482" x="4862513" y="6267450"/>
          <p14:tracePt t="196490" x="4854575" y="6283325"/>
          <p14:tracePt t="196498" x="4846638" y="6283325"/>
          <p14:tracePt t="196506" x="4838700" y="6291263"/>
          <p14:tracePt t="196512" x="4830763" y="6299200"/>
          <p14:tracePt t="196521" x="4814888" y="6299200"/>
          <p14:tracePt t="196527" x="4814888" y="6307138"/>
          <p14:tracePt t="196535" x="4806950" y="6307138"/>
          <p14:tracePt t="196552" x="4783138" y="6323013"/>
          <p14:tracePt t="196557" x="4759325" y="6330950"/>
          <p14:tracePt t="196565" x="4727575" y="6348413"/>
          <p14:tracePt t="196572" x="4695825" y="6364288"/>
          <p14:tracePt t="196580" x="4664075" y="6364288"/>
          <p14:tracePt t="196587" x="4640263" y="6372225"/>
          <p14:tracePt t="196595" x="4600575" y="6372225"/>
          <p14:tracePt t="196603" x="4567238" y="6372225"/>
          <p14:tracePt t="196610" x="4535488" y="6372225"/>
          <p14:tracePt t="196618" x="4487863" y="6364288"/>
          <p14:tracePt t="196625" x="4448175" y="6356350"/>
          <p14:tracePt t="196632" x="4408488" y="6348413"/>
          <p14:tracePt t="196640" x="4384675" y="6338888"/>
          <p14:tracePt t="196647" x="4352925" y="6330950"/>
          <p14:tracePt t="196655" x="4305300" y="6323013"/>
          <p14:tracePt t="196662" x="4289425" y="6323013"/>
          <p14:tracePt t="196671" x="4257675" y="6323013"/>
          <p14:tracePt t="196677" x="4233863" y="6323013"/>
          <p14:tracePt t="196685" x="4210050" y="6323013"/>
          <p14:tracePt t="196692" x="4184650" y="6323013"/>
          <p14:tracePt t="196701" x="4160838" y="6315075"/>
          <p14:tracePt t="196707" x="4137025" y="6315075"/>
          <p14:tracePt t="196715" x="4113213" y="6315075"/>
          <p14:tracePt t="196722" x="4105275" y="6315075"/>
          <p14:tracePt t="196729" x="4081463" y="6315075"/>
          <p14:tracePt t="196738" x="4073525" y="6315075"/>
          <p14:tracePt t="196745" x="4057650" y="6315075"/>
          <p14:tracePt t="196754" x="4049713" y="6315075"/>
          <p14:tracePt t="196771" x="4033838" y="6315075"/>
          <p14:tracePt t="196775" x="4025900" y="6315075"/>
          <p14:tracePt t="196782" x="4017963" y="6315075"/>
          <p14:tracePt t="196790" x="4010025" y="6315075"/>
          <p14:tracePt t="196797" x="3986213" y="6323013"/>
          <p14:tracePt t="196812" x="3978275" y="6323013"/>
          <p14:tracePt t="196821" x="3962400" y="6323013"/>
          <p14:tracePt t="196827" x="3930650" y="6330950"/>
          <p14:tracePt t="196842" x="3922713" y="6330950"/>
          <p14:tracePt t="196952" x="3938588" y="6323013"/>
          <p14:tracePt t="196963" x="3954463" y="6315075"/>
          <p14:tracePt t="196971" x="3978275" y="6307138"/>
          <p14:tracePt t="196977" x="4025900" y="6291263"/>
          <p14:tracePt t="196980" x="4073525" y="6275388"/>
          <p14:tracePt t="196987" x="4129088" y="6259513"/>
          <p14:tracePt t="196995" x="4168775" y="6243638"/>
          <p14:tracePt t="197004" x="4225925" y="6235700"/>
          <p14:tracePt t="197008" x="4257675" y="6235700"/>
          <p14:tracePt t="197014" x="4297363" y="6227763"/>
          <p14:tracePt t="197022" x="4337050" y="6227763"/>
          <p14:tracePt t="197029" x="4376738" y="6219825"/>
          <p14:tracePt t="197038" x="4408488" y="6219825"/>
          <p14:tracePt t="197044" x="4432300" y="6211888"/>
          <p14:tracePt t="197053" x="4448175" y="6211888"/>
          <p14:tracePt t="197060" x="4456113" y="6211888"/>
          <p14:tracePt t="197067" x="4464050" y="6211888"/>
          <p14:tracePt t="197083" x="4471988" y="6211888"/>
          <p14:tracePt t="197143" x="4479925" y="6211888"/>
          <p14:tracePt t="197847" x="0" y="0"/>
        </p14:tracePtLst>
        <p14:tracePtLst>
          <p14:tracePt t="206368" x="2152650" y="2727325"/>
          <p14:tracePt t="206517" x="2152650" y="2719388"/>
          <p14:tracePt t="206539" x="2160588" y="2711450"/>
          <p14:tracePt t="206548" x="2168525" y="2687638"/>
          <p14:tracePt t="206554" x="2176463" y="2671763"/>
          <p14:tracePt t="206562" x="2176463" y="2663825"/>
          <p14:tracePt t="206570" x="2184400" y="2647950"/>
          <p14:tracePt t="206577" x="2192338" y="2632075"/>
          <p14:tracePt t="206593" x="2192338" y="2624138"/>
          <p14:tracePt t="206608" x="2192338" y="2616200"/>
          <p14:tracePt t="206690" x="2192338" y="2608263"/>
          <p14:tracePt t="207529" x="2192338" y="2600325"/>
          <p14:tracePt t="207558" x="2192338" y="2592388"/>
          <p14:tracePt t="207582" x="2192338" y="2584450"/>
          <p14:tracePt t="207590" x="2192338" y="2576513"/>
          <p14:tracePt t="207598" x="2200275" y="2576513"/>
          <p14:tracePt t="207605" x="2200275" y="2566988"/>
          <p14:tracePt t="207620" x="2200275" y="2559050"/>
          <p14:tracePt t="207881" x="2200275" y="2551113"/>
          <p14:tracePt t="207888" x="2200275" y="2535238"/>
          <p14:tracePt t="207897" x="2208213" y="2519363"/>
          <p14:tracePt t="207906" x="2216150" y="2495550"/>
          <p14:tracePt t="207912" x="2224088" y="2479675"/>
          <p14:tracePt t="207920" x="2224088" y="2432050"/>
          <p14:tracePt t="207927" x="2239963" y="2392363"/>
          <p14:tracePt t="207936" x="2247900" y="2320925"/>
          <p14:tracePt t="207943" x="2255838" y="2281238"/>
          <p14:tracePt t="207950" x="2271713" y="2200275"/>
          <p14:tracePt t="207957" x="2279650" y="2168525"/>
          <p14:tracePt t="207965" x="2287588" y="2112963"/>
          <p14:tracePt t="207974" x="2295525" y="2065338"/>
          <p14:tracePt t="207991" x="2303463" y="2009775"/>
          <p14:tracePt t="207994" x="2311400" y="1993900"/>
          <p14:tracePt t="208003" x="2311400" y="1985963"/>
          <p14:tracePt t="208010" x="2311400" y="1978025"/>
          <p14:tracePt t="208025" x="2311400" y="1970088"/>
          <p14:tracePt t="208047" x="2311400" y="1962150"/>
          <p14:tracePt t="208077" x="2311400" y="1954213"/>
          <p14:tracePt t="208190" x="2311400" y="1946275"/>
          <p14:tracePt t="208196" x="2319338" y="1946275"/>
          <p14:tracePt t="208204" x="2327275" y="1930400"/>
          <p14:tracePt t="208212" x="2335213" y="1930400"/>
          <p14:tracePt t="208221" x="2343150" y="1922463"/>
          <p14:tracePt t="208227" x="2351088" y="1914525"/>
          <p14:tracePt t="208235" x="2359025" y="1906588"/>
          <p14:tracePt t="208242" x="2374900" y="1898650"/>
          <p14:tracePt t="208250" x="2384425" y="1890713"/>
          <p14:tracePt t="208259" x="2392363" y="1881188"/>
          <p14:tracePt t="208265" x="2400300" y="1873250"/>
          <p14:tracePt t="208280" x="2408238" y="1865313"/>
          <p14:tracePt t="208287" x="2416175" y="1865313"/>
          <p14:tracePt t="208295" x="2416175" y="1857375"/>
          <p14:tracePt t="208309" x="2424113" y="1857375"/>
          <p14:tracePt t="208325" x="2424113" y="1849438"/>
          <p14:tracePt t="208362" x="2432050" y="1841500"/>
          <p14:tracePt t="208519" x="2439988" y="1841500"/>
          <p14:tracePt t="208550" x="2447925" y="1841500"/>
          <p14:tracePt t="208557" x="2455863" y="1841500"/>
          <p14:tracePt t="208564" x="2463800" y="1841500"/>
          <p14:tracePt t="208572" x="2471738" y="1841500"/>
          <p14:tracePt t="208579" x="2487613" y="1849438"/>
          <p14:tracePt t="208587" x="2503488" y="1849438"/>
          <p14:tracePt t="208594" x="2519363" y="1857375"/>
          <p14:tracePt t="208602" x="2527300" y="1857375"/>
          <p14:tracePt t="208609" x="2543175" y="1865313"/>
          <p14:tracePt t="208976" x="2535238" y="1849438"/>
          <p14:tracePt t="208984" x="2527300" y="1849438"/>
          <p14:tracePt t="208992" x="2503488" y="1833563"/>
          <p14:tracePt t="209000" x="2479675" y="1825625"/>
          <p14:tracePt t="209007" x="2447925" y="1817688"/>
          <p14:tracePt t="209015" x="2408238" y="1793875"/>
          <p14:tracePt t="209023" x="2392363" y="1785938"/>
          <p14:tracePt t="209029" x="2366963" y="1778000"/>
          <p14:tracePt t="209038" x="2327275" y="1754188"/>
          <p14:tracePt t="209044" x="2303463" y="1746250"/>
          <p14:tracePt t="209054" x="2255838" y="1730375"/>
          <p14:tracePt t="209059" x="2247900" y="1730375"/>
          <p14:tracePt t="209067" x="2239963" y="1722438"/>
          <p14:tracePt t="209121" x="2232025" y="1722438"/>
          <p14:tracePt t="209149" x="2224088" y="1722438"/>
          <p14:tracePt t="209166" x="2216150" y="1722438"/>
          <p14:tracePt t="209172" x="2208213" y="1722438"/>
          <p14:tracePt t="209187" x="2200275" y="1722438"/>
          <p14:tracePt t="209195" x="2184400" y="1722438"/>
          <p14:tracePt t="209204" x="2176463" y="1722438"/>
          <p14:tracePt t="209209" x="2168525" y="1722438"/>
          <p14:tracePt t="209217" x="2160588" y="1730375"/>
          <p14:tracePt t="209224" x="2144713" y="1730375"/>
          <p14:tracePt t="209241" x="2136775" y="1730375"/>
          <p14:tracePt t="209247" x="2128838" y="1730375"/>
          <p14:tracePt t="209254" x="2120900" y="1738313"/>
          <p14:tracePt t="209272" x="2112963" y="1738313"/>
          <p14:tracePt t="209292" x="2105025" y="1738313"/>
          <p14:tracePt t="209300" x="2097088" y="1746250"/>
          <p14:tracePt t="209318" x="2097088" y="1754188"/>
          <p14:tracePt t="209323" x="2089150" y="1754188"/>
          <p14:tracePt t="209345" x="2089150" y="1762125"/>
          <p14:tracePt t="209360" x="2081213" y="1770063"/>
          <p14:tracePt t="209374" x="2081213" y="1778000"/>
          <p14:tracePt t="209382" x="2081213" y="1785938"/>
          <p14:tracePt t="209397" x="2081213" y="1793875"/>
          <p14:tracePt t="209412" x="2081213" y="1801813"/>
          <p14:tracePt t="209421" x="2081213" y="1809750"/>
          <p14:tracePt t="209427" x="2081213" y="1817688"/>
          <p14:tracePt t="209442" x="2081213" y="1833563"/>
          <p14:tracePt t="209449" x="2081213" y="1841500"/>
          <p14:tracePt t="209457" x="2089150" y="1849438"/>
          <p14:tracePt t="209465" x="2097088" y="1857375"/>
          <p14:tracePt t="209473" x="2105025" y="1865313"/>
          <p14:tracePt t="209479" x="2112963" y="1873250"/>
          <p14:tracePt t="209488" x="2112963" y="1881188"/>
          <p14:tracePt t="209495" x="2120900" y="1890713"/>
          <p14:tracePt t="209730" x="2128838" y="1890713"/>
          <p14:tracePt t="209743" x="2144713" y="1890713"/>
          <p14:tracePt t="209751" x="2144713" y="1881188"/>
          <p14:tracePt t="209758" x="2152650" y="1881188"/>
          <p14:tracePt t="209765" x="2160588" y="1881188"/>
          <p14:tracePt t="209775" x="2168525" y="1873250"/>
          <p14:tracePt t="209789" x="2176463" y="1865313"/>
          <p14:tracePt t="209807" x="2184400" y="1865313"/>
          <p14:tracePt t="209819" x="2192338" y="1865313"/>
          <p14:tracePt t="210049" x="2200275" y="1865313"/>
          <p14:tracePt t="210177" x="2208213" y="1865313"/>
          <p14:tracePt t="215430" x="2208213" y="1873250"/>
          <p14:tracePt t="215433" x="2232025" y="1946275"/>
          <p14:tracePt t="215434" x="2263775" y="2009775"/>
          <p14:tracePt t="215435" x="2271713" y="2033588"/>
          <p14:tracePt t="215437" x="2311400" y="2097088"/>
          <p14:tracePt t="215450" x="2678113" y="2671763"/>
          <p14:tracePt t="215459" x="2709863" y="2711450"/>
          <p14:tracePt t="215465" x="2751138" y="2774950"/>
          <p14:tracePt t="215473" x="2790825" y="2830513"/>
          <p14:tracePt t="215480" x="2846388" y="2919413"/>
          <p14:tracePt t="215489" x="2886075" y="2998788"/>
          <p14:tracePt t="215495" x="2909888" y="3086100"/>
          <p14:tracePt t="215502" x="2941638" y="3149600"/>
          <p14:tracePt t="215511" x="2973388" y="3221038"/>
          <p14:tracePt t="215517" x="2989263" y="3294063"/>
          <p14:tracePt t="215527" x="3005138" y="3389313"/>
          <p14:tracePt t="215535" x="3036888" y="3492500"/>
          <p14:tracePt t="215542" x="3052763" y="3579813"/>
          <p14:tracePt t="215547" x="3076575" y="3652838"/>
          <p14:tracePt t="215557" x="3092450" y="3732213"/>
          <p14:tracePt t="215562" x="3100388" y="3811588"/>
          <p14:tracePt t="215571" x="3117850" y="3890963"/>
          <p14:tracePt t="215577" x="3117850" y="3979863"/>
          <p14:tracePt t="215585" x="3125788" y="4051300"/>
          <p14:tracePt t="215593" x="3125788" y="4138613"/>
          <p14:tracePt t="215600" x="3125788" y="4202113"/>
          <p14:tracePt t="215608" x="3125788" y="4281488"/>
          <p14:tracePt t="215615" x="3125788" y="4346575"/>
          <p14:tracePt t="215624" x="3125788" y="4441825"/>
          <p14:tracePt t="215630" x="3125788" y="4529138"/>
          <p14:tracePt t="215639" x="3125788" y="4624388"/>
          <p14:tracePt t="215645" x="3117850" y="4697413"/>
          <p14:tracePt t="215652" x="3109913" y="4776788"/>
          <p14:tracePt t="215660" x="3100388" y="4832350"/>
          <p14:tracePt t="215667" x="3092450" y="4872038"/>
          <p14:tracePt t="215675" x="3084513" y="4911725"/>
          <p14:tracePt t="215683" x="3084513" y="4927600"/>
          <p14:tracePt t="215690" x="3084513" y="4951413"/>
          <p14:tracePt t="215697" x="3084513" y="4959350"/>
          <p14:tracePt t="215707" x="3084513" y="4967288"/>
          <p14:tracePt t="215720" x="3084513" y="4976813"/>
          <p14:tracePt t="215840" x="3084513" y="4967288"/>
          <p14:tracePt t="215847" x="3084513" y="4959350"/>
          <p14:tracePt t="215856" x="3084513" y="4951413"/>
          <p14:tracePt t="215870" x="3084513" y="4943475"/>
          <p14:tracePt t="215885" x="3084513" y="4935538"/>
          <p14:tracePt t="215900" x="3084513" y="4927600"/>
          <p14:tracePt t="215930" x="3084513" y="4919663"/>
          <p14:tracePt t="215953" x="3084513" y="4911725"/>
          <p14:tracePt t="215977" x="3084513" y="4903788"/>
          <p14:tracePt t="215992" x="3084513" y="4895850"/>
          <p14:tracePt t="215998" x="3084513" y="4887913"/>
          <p14:tracePt t="216008" x="3084513" y="4879975"/>
          <p14:tracePt t="216026" x="3076575" y="4872038"/>
          <p14:tracePt t="216029" x="3076575" y="4864100"/>
          <p14:tracePt t="216038" x="3068638" y="4864100"/>
          <p14:tracePt t="216047" x="3068638" y="4856163"/>
          <p14:tracePt t="216051" x="3068638" y="4848225"/>
          <p14:tracePt t="216060" x="3060700" y="4840288"/>
          <p14:tracePt t="216076" x="3060700" y="4832350"/>
          <p14:tracePt t="216081" x="3060700" y="4824413"/>
          <p14:tracePt t="216090" x="3052763" y="4816475"/>
          <p14:tracePt t="216096" x="3052763" y="4808538"/>
          <p14:tracePt t="216105" x="3052763" y="4800600"/>
          <p14:tracePt t="216115" x="3044825" y="4792663"/>
          <p14:tracePt t="216128" x="3044825" y="4784725"/>
          <p14:tracePt t="216133" x="3044825" y="4768850"/>
          <p14:tracePt t="216147" x="3044825" y="4760913"/>
          <p14:tracePt t="216162" x="3044825" y="4752975"/>
          <p14:tracePt t="216177" x="3044825" y="4745038"/>
          <p14:tracePt t="216184" x="3044825" y="4737100"/>
          <p14:tracePt t="216208" x="3044825" y="4729163"/>
          <p14:tracePt t="216222" x="3044825" y="4721225"/>
          <p14:tracePt t="216238" x="3044825" y="4713288"/>
          <p14:tracePt t="216245" x="3044825" y="4705350"/>
          <p14:tracePt t="216252" x="3044825" y="4689475"/>
          <p14:tracePt t="216267" x="3044825" y="4681538"/>
          <p14:tracePt t="216282" x="3044825" y="4673600"/>
          <p14:tracePt t="216297" x="3044825" y="4665663"/>
          <p14:tracePt t="217130" x="3044825" y="4657725"/>
          <p14:tracePt t="217137" x="3044825" y="4649788"/>
          <p14:tracePt t="217168" x="3044825" y="4641850"/>
          <p14:tracePt t="217190" x="3052763" y="4641850"/>
          <p14:tracePt t="217197" x="3052763" y="4633913"/>
          <p14:tracePt t="217211" x="3060700" y="4633913"/>
          <p14:tracePt t="217221" x="3060700" y="4624388"/>
          <p14:tracePt t="217229" x="3060700" y="4616450"/>
          <p14:tracePt t="217237" x="3068638" y="4616450"/>
          <p14:tracePt t="217252" x="3076575" y="4616450"/>
          <p14:tracePt t="217261" x="3076575" y="4608513"/>
          <p14:tracePt t="217274" x="3084513" y="4608513"/>
          <p14:tracePt t="217284" x="3084513" y="4600575"/>
          <p14:tracePt t="217289" x="3092450" y="4600575"/>
          <p14:tracePt t="217305" x="3100388" y="4592638"/>
          <p14:tracePt t="217313" x="3100388" y="4584700"/>
          <p14:tracePt t="217319" x="3100388" y="4576763"/>
          <p14:tracePt t="217334" x="3100388" y="4568825"/>
          <p14:tracePt t="217346" x="3109913" y="4560888"/>
          <p14:tracePt t="217372" x="3109913" y="4552950"/>
          <p14:tracePt t="217387" x="3109913" y="4545013"/>
          <p14:tracePt t="217396" x="3117850" y="4545013"/>
          <p14:tracePt t="217411" x="3117850" y="4529138"/>
          <p14:tracePt t="217429" x="3117850" y="4521200"/>
          <p14:tracePt t="217432" x="3117850" y="4513263"/>
          <p14:tracePt t="217448" x="3117850" y="4497388"/>
          <p14:tracePt t="217457" x="3117850" y="4489450"/>
          <p14:tracePt t="217465" x="3117850" y="4481513"/>
          <p14:tracePt t="217471" x="3117850" y="4473575"/>
          <p14:tracePt t="217485" x="3117850" y="4457700"/>
          <p14:tracePt t="217493" x="3117850" y="4449763"/>
          <p14:tracePt t="217497" x="3117850" y="4441825"/>
          <p14:tracePt t="217505" x="3117850" y="4433888"/>
          <p14:tracePt t="217512" x="3109913" y="4425950"/>
          <p14:tracePt t="217520" x="3109913" y="4418013"/>
          <p14:tracePt t="217685" x="3100388" y="4418013"/>
          <p14:tracePt t="217693" x="3092450" y="4418013"/>
          <p14:tracePt t="217700" x="3076575" y="4418013"/>
          <p14:tracePt t="217709" x="3044825" y="4441825"/>
          <p14:tracePt t="217715" x="3028950" y="4457700"/>
          <p14:tracePt t="217724" x="3005138" y="4481513"/>
          <p14:tracePt t="217730" x="2957513" y="4521200"/>
          <p14:tracePt t="217737" x="2894013" y="4576763"/>
          <p14:tracePt t="217745" x="2838450" y="4633913"/>
          <p14:tracePt t="217752" x="2767013" y="4681538"/>
          <p14:tracePt t="217760" x="2693988" y="4745038"/>
          <p14:tracePt t="217767" x="2622550" y="4792663"/>
          <p14:tracePt t="217775" x="2590800" y="4824413"/>
          <p14:tracePt t="217782" x="2519363" y="4887913"/>
          <p14:tracePt t="217791" x="2455863" y="4935538"/>
          <p14:tracePt t="217797" x="2400300" y="4984750"/>
          <p14:tracePt t="217806" x="2351088" y="5040313"/>
          <p14:tracePt t="217812" x="2287588" y="5095875"/>
          <p14:tracePt t="217820" x="2239963" y="5143500"/>
          <p14:tracePt t="217829" x="2200275" y="5183188"/>
          <p14:tracePt t="217835" x="2144713" y="5238750"/>
          <p14:tracePt t="217843" x="2097088" y="5286375"/>
          <p14:tracePt t="217850" x="2033588" y="5335588"/>
          <p14:tracePt t="217858" x="1984375" y="5391150"/>
          <p14:tracePt t="217865" x="1920875" y="5446713"/>
          <p14:tracePt t="217873" x="1889125" y="5478463"/>
          <p14:tracePt t="217880" x="1857375" y="5510213"/>
          <p14:tracePt t="217887" x="1801813" y="5557838"/>
          <p14:tracePt t="217895" x="1738313" y="5597525"/>
          <p14:tracePt t="217902" x="1666875" y="5662613"/>
          <p14:tracePt t="217910" x="1617663" y="5710238"/>
          <p14:tracePt t="217918" x="1554163" y="5749925"/>
          <p14:tracePt t="217925" x="1490663" y="5797550"/>
          <p14:tracePt t="217933" x="1450975" y="5821363"/>
          <p14:tracePt t="217941" x="1387475" y="5868988"/>
          <p14:tracePt t="217948" x="1347788" y="5908675"/>
          <p14:tracePt t="217955" x="1266825" y="5972175"/>
          <p14:tracePt t="217963" x="1235075" y="5995988"/>
          <p14:tracePt t="217977" x="1187450" y="6029325"/>
          <p14:tracePt t="217985" x="1163638" y="6045200"/>
          <p14:tracePt t="217993" x="1147763" y="6061075"/>
          <p14:tracePt t="218000" x="1131888" y="6076950"/>
          <p14:tracePt t="218007" x="1116013" y="6084888"/>
          <p14:tracePt t="218015" x="1092200" y="6100763"/>
          <p14:tracePt t="218023" x="1084263" y="6108700"/>
          <p14:tracePt t="218030" x="1068388" y="6116638"/>
          <p14:tracePt t="218045" x="1060450" y="6116638"/>
          <p14:tracePt t="218052" x="1060450" y="6124575"/>
          <p14:tracePt t="218254" x="1060450" y="6116638"/>
          <p14:tracePt t="218263" x="1084263" y="6100763"/>
          <p14:tracePt t="218270" x="1100138" y="6092825"/>
          <p14:tracePt t="218277" x="1123950" y="6061075"/>
          <p14:tracePt t="218285" x="1155700" y="6045200"/>
          <p14:tracePt t="218292" x="1203325" y="6005513"/>
          <p14:tracePt t="218300" x="1266825" y="5956300"/>
          <p14:tracePt t="218308" x="1339850" y="5924550"/>
          <p14:tracePt t="218315" x="1443038" y="5868988"/>
          <p14:tracePt t="218322" x="1554163" y="5821363"/>
          <p14:tracePt t="218330" x="1722438" y="5749925"/>
          <p14:tracePt t="218337" x="1817688" y="5710238"/>
          <p14:tracePt t="218348" x="1976438" y="5653088"/>
          <p14:tracePt t="218352" x="2176463" y="5581650"/>
          <p14:tracePt t="218361" x="2335213" y="5526088"/>
          <p14:tracePt t="218368" x="2511425" y="5462588"/>
          <p14:tracePt t="218375" x="2670175" y="5407025"/>
          <p14:tracePt t="218383" x="2751138" y="5383213"/>
          <p14:tracePt t="218390" x="2894013" y="5343525"/>
          <p14:tracePt t="218398" x="3028950" y="5302250"/>
          <p14:tracePt t="218405" x="3181350" y="5254625"/>
          <p14:tracePt t="218413" x="3379788" y="5191125"/>
          <p14:tracePt t="218421" x="3587750" y="5143500"/>
          <p14:tracePt t="218428" x="3817938" y="5119688"/>
          <p14:tracePt t="218435" x="3962400" y="5087938"/>
          <p14:tracePt t="218442" x="4217988" y="5048250"/>
          <p14:tracePt t="218450" x="4424363" y="5024438"/>
          <p14:tracePt t="218461" x="4632325" y="4984750"/>
          <p14:tracePt t="218466" x="4814888" y="4951413"/>
          <p14:tracePt t="218473" x="4991100" y="4903788"/>
          <p14:tracePt t="218481" x="5126038" y="4856163"/>
          <p14:tracePt t="218487" x="5213350" y="4816475"/>
          <p14:tracePt t="218497" x="5300663" y="4776788"/>
          <p14:tracePt t="218502" x="5373688" y="4729163"/>
          <p14:tracePt t="218510" x="5421313" y="4689475"/>
          <p14:tracePt t="218517" x="5461000" y="4657725"/>
          <p14:tracePt t="218525" x="5484813" y="4641850"/>
          <p14:tracePt t="218533" x="5492750" y="4616450"/>
          <p14:tracePt t="218540" x="5508625" y="4616450"/>
          <p14:tracePt t="218548" x="5508625" y="4608513"/>
          <p14:tracePt t="218555" x="5508625" y="4600575"/>
          <p14:tracePt t="218563" x="5516563" y="4600575"/>
          <p14:tracePt t="218571" x="5516563" y="4592638"/>
          <p14:tracePt t="218579" x="5516563" y="4584700"/>
          <p14:tracePt t="218592" x="5516563" y="4568825"/>
          <p14:tracePt t="218608" x="5524500" y="4560888"/>
          <p14:tracePt t="218616" x="5524500" y="4552950"/>
          <p14:tracePt t="218622" x="5532438" y="4545013"/>
          <p14:tracePt t="218631" x="5532438" y="4537075"/>
          <p14:tracePt t="218648" x="5532438" y="4529138"/>
          <p14:tracePt t="218652" x="5532438" y="4521200"/>
          <p14:tracePt t="218660" x="5540375" y="4513263"/>
          <p14:tracePt t="218675" x="5548313" y="4505325"/>
          <p14:tracePt t="218683" x="5548313" y="4497388"/>
          <p14:tracePt t="218690" x="5564188" y="4489450"/>
          <p14:tracePt t="218698" x="5572125" y="4481513"/>
          <p14:tracePt t="218705" x="5588000" y="4457700"/>
          <p14:tracePt t="218713" x="5603875" y="4449763"/>
          <p14:tracePt t="218721" x="5611813" y="4441825"/>
          <p14:tracePt t="218728" x="5627688" y="4418013"/>
          <p14:tracePt t="218735" x="5643563" y="4394200"/>
          <p14:tracePt t="218742" x="5659438" y="4378325"/>
          <p14:tracePt t="218750" x="5667375" y="4362450"/>
          <p14:tracePt t="218757" x="5667375" y="4338638"/>
          <p14:tracePt t="218765" x="5676900" y="4322763"/>
          <p14:tracePt t="218772" x="5684838" y="4298950"/>
          <p14:tracePt t="218780" x="5684838" y="4291013"/>
          <p14:tracePt t="218787" x="5684838" y="4273550"/>
          <p14:tracePt t="218797" x="5684838" y="4257675"/>
          <p14:tracePt t="218802" x="5684838" y="4241800"/>
          <p14:tracePt t="218811" x="5676900" y="4233863"/>
          <p14:tracePt t="218817" x="5676900" y="4225925"/>
          <p14:tracePt t="218825" x="5667375" y="4210050"/>
          <p14:tracePt t="218833" x="5651500" y="4202113"/>
          <p14:tracePt t="218840" x="5627688" y="4186238"/>
          <p14:tracePt t="218848" x="5603875" y="4178300"/>
          <p14:tracePt t="218855" x="5564188" y="4170363"/>
          <p14:tracePt t="218864" x="5516563" y="4170363"/>
          <p14:tracePt t="218870" x="5476875" y="4170363"/>
          <p14:tracePt t="218880" x="5429250" y="4170363"/>
          <p14:tracePt t="218885" x="5397500" y="4170363"/>
          <p14:tracePt t="218893" x="5373688" y="4170363"/>
          <p14:tracePt t="218900" x="5341938" y="4170363"/>
          <p14:tracePt t="218907" x="5292725" y="4170363"/>
          <p14:tracePt t="218915" x="5260975" y="4170363"/>
          <p14:tracePt t="218923" x="5237163" y="4178300"/>
          <p14:tracePt t="218931" x="5221288" y="4186238"/>
          <p14:tracePt t="218938" x="5213350" y="4186238"/>
          <p14:tracePt t="218946" x="5205413" y="4186238"/>
          <p14:tracePt t="218953" x="5197475" y="4194175"/>
          <p14:tracePt t="219028" x="5197475" y="4202113"/>
          <p14:tracePt t="219050" x="5197475" y="4210050"/>
          <p14:tracePt t="219088" x="5197475" y="4217988"/>
          <p14:tracePt t="219103" x="5197475" y="4233863"/>
          <p14:tracePt t="219112" x="5189538" y="4249738"/>
          <p14:tracePt t="219118" x="5173663" y="4273550"/>
          <p14:tracePt t="219126" x="5165725" y="4322763"/>
          <p14:tracePt t="219133" x="5157788" y="4354513"/>
          <p14:tracePt t="219140" x="5149850" y="4370388"/>
          <p14:tracePt t="219149" x="5126038" y="4418013"/>
          <p14:tracePt t="219155" x="5110163" y="4457700"/>
          <p14:tracePt t="219162" x="5086350" y="4505325"/>
          <p14:tracePt t="219170" x="5054600" y="4576763"/>
          <p14:tracePt t="219179" x="5030788" y="4641850"/>
          <p14:tracePt t="219185" x="4999038" y="4713288"/>
          <p14:tracePt t="219192" x="4967288" y="4768850"/>
          <p14:tracePt t="219200" x="4933950" y="4832350"/>
          <p14:tracePt t="219208" x="4902200" y="4903788"/>
          <p14:tracePt t="219216" x="4878388" y="4959350"/>
          <p14:tracePt t="219223" x="4846638" y="5032375"/>
          <p14:tracePt t="219231" x="4830763" y="5087938"/>
          <p14:tracePt t="219238" x="4799013" y="5135563"/>
          <p14:tracePt t="219246" x="4783138" y="5167313"/>
          <p14:tracePt t="219253" x="4775200" y="5191125"/>
          <p14:tracePt t="219261" x="4775200" y="5207000"/>
          <p14:tracePt t="219270" x="4767263" y="5214938"/>
          <p14:tracePt t="219275" x="4767263" y="5222875"/>
          <p14:tracePt t="219283" x="4759325" y="5230813"/>
          <p14:tracePt t="219300" x="4759325" y="5246688"/>
          <p14:tracePt t="219305" x="4759325" y="5254625"/>
          <p14:tracePt t="219313" x="4759325" y="5262563"/>
          <p14:tracePt t="219320" x="4751388" y="5278438"/>
          <p14:tracePt t="219331" x="4751388" y="5286375"/>
          <p14:tracePt t="219335" x="4743450" y="5294313"/>
          <p14:tracePt t="219344" x="4743450" y="5302250"/>
          <p14:tracePt t="219350" x="4743450" y="5327650"/>
          <p14:tracePt t="219358" x="4743450" y="5359400"/>
          <p14:tracePt t="219366" x="4735513" y="5375275"/>
          <p14:tracePt t="219373" x="4735513" y="5399088"/>
          <p14:tracePt t="219381" x="4735513" y="5414963"/>
          <p14:tracePt t="219388" x="4727575" y="5438775"/>
          <p14:tracePt t="219396" x="4727575" y="5454650"/>
          <p14:tracePt t="219403" x="4727575" y="5470525"/>
          <p14:tracePt t="219411" x="4719638" y="5494338"/>
          <p14:tracePt t="219418" x="4719638" y="5510213"/>
          <p14:tracePt t="219425" x="4719638" y="5541963"/>
          <p14:tracePt t="219433" x="4719638" y="5549900"/>
          <p14:tracePt t="219440" x="4719638" y="5557838"/>
          <p14:tracePt t="219448" x="4711700" y="5573713"/>
          <p14:tracePt t="219455" x="4711700" y="5589588"/>
          <p14:tracePt t="219462" x="4711700" y="5613400"/>
          <p14:tracePt t="219470" x="4703763" y="5629275"/>
          <p14:tracePt t="219479" x="4703763" y="5645150"/>
          <p14:tracePt t="219485" x="4695825" y="5662613"/>
          <p14:tracePt t="219493" x="4695825" y="5678488"/>
          <p14:tracePt t="219501" x="4695825" y="5694363"/>
          <p14:tracePt t="219508" x="4687888" y="5710238"/>
          <p14:tracePt t="219516" x="4679950" y="5726113"/>
          <p14:tracePt t="219523" x="4679950" y="5734050"/>
          <p14:tracePt t="219532" x="4672013" y="5757863"/>
          <p14:tracePt t="219547" x="4664075" y="5765800"/>
          <p14:tracePt t="219552" x="4664075" y="5773738"/>
          <p14:tracePt t="219561" x="4656138" y="5781675"/>
          <p14:tracePt t="219568" x="4648200" y="5805488"/>
          <p14:tracePt t="219576" x="4640263" y="5829300"/>
          <p14:tracePt t="219583" x="4640263" y="5845175"/>
          <p14:tracePt t="219591" x="4640263" y="5853113"/>
          <p14:tracePt t="219599" x="4632325" y="5861050"/>
          <p14:tracePt t="219606" x="4632325" y="5868988"/>
          <p14:tracePt t="219620" x="4632325" y="5876925"/>
          <p14:tracePt t="219629" x="4632325" y="5884863"/>
          <p14:tracePt t="219643" x="4624388" y="5892800"/>
          <p14:tracePt t="219658" x="4624388" y="5900738"/>
          <p14:tracePt t="219673" x="4624388" y="5908675"/>
          <p14:tracePt t="219688" x="4624388" y="5916613"/>
          <p14:tracePt t="219696" x="4624388" y="5924550"/>
          <p14:tracePt t="219932" x="4600575" y="5908675"/>
          <p14:tracePt t="219940" x="4576763" y="5876925"/>
          <p14:tracePt t="219947" x="4519613" y="5829300"/>
          <p14:tracePt t="219961" x="4400550" y="5710238"/>
          <p14:tracePt t="219968" x="4344988" y="5645150"/>
          <p14:tracePt t="219984" x="4176713" y="5486400"/>
          <p14:tracePt t="219988" x="4097338" y="5407025"/>
          <p14:tracePt t="219996" x="4041775" y="5335588"/>
          <p14:tracePt t="220002" x="3986213" y="5278438"/>
          <p14:tracePt t="220010" x="3914775" y="5199063"/>
          <p14:tracePt t="220018" x="3859213" y="5119688"/>
          <p14:tracePt t="220026" x="3786188" y="5040313"/>
          <p14:tracePt t="220033" x="3722688" y="4967288"/>
          <p14:tracePt t="220040" x="3659188" y="4895850"/>
          <p14:tracePt t="220049" x="3611563" y="4848225"/>
          <p14:tracePt t="220055" x="3556000" y="4792663"/>
          <p14:tracePt t="220064" x="3508375" y="4745038"/>
          <p14:tracePt t="220070" x="3476625" y="4689475"/>
          <p14:tracePt t="220078" x="3459163" y="4665663"/>
          <p14:tracePt t="220085" x="3435350" y="4624388"/>
          <p14:tracePt t="220092" x="3419475" y="4600575"/>
          <p14:tracePt t="220101" x="3411538" y="4584700"/>
          <p14:tracePt t="220108" x="3403600" y="4568825"/>
          <p14:tracePt t="220115" x="3403600" y="4552950"/>
          <p14:tracePt t="220123" x="3395663" y="4545013"/>
          <p14:tracePt t="220130" x="3387725" y="4537075"/>
          <p14:tracePt t="220138" x="3379788" y="4521200"/>
          <p14:tracePt t="220148" x="3371850" y="4505325"/>
          <p14:tracePt t="220152" x="3363913" y="4497388"/>
          <p14:tracePt t="220161" x="3363913" y="4489450"/>
          <p14:tracePt t="220167" x="3348038" y="4481513"/>
          <p14:tracePt t="220177" x="3348038" y="4473575"/>
          <p14:tracePt t="220190" x="3340100" y="4473575"/>
          <p14:tracePt t="220198" x="3340100" y="4465638"/>
          <p14:tracePt t="220215" x="3332163" y="4457700"/>
          <p14:tracePt t="220220" x="3324225" y="4457700"/>
          <p14:tracePt t="220229" x="3316288" y="4457700"/>
          <p14:tracePt t="220235" x="3300413" y="4457700"/>
          <p14:tracePt t="220243" x="3276600" y="4449763"/>
          <p14:tracePt t="220257" x="3260725" y="4441825"/>
          <p14:tracePt t="220266" x="3236913" y="4441825"/>
          <p14:tracePt t="220273" x="3213100" y="4441825"/>
          <p14:tracePt t="220280" x="3189288" y="4441825"/>
          <p14:tracePt t="220288" x="3165475" y="4441825"/>
          <p14:tracePt t="220298" x="3133725" y="4441825"/>
          <p14:tracePt t="220303" x="3117850" y="4441825"/>
          <p14:tracePt t="220311" x="3084513" y="4441825"/>
          <p14:tracePt t="220318" x="3052763" y="4441825"/>
          <p14:tracePt t="220325" x="3021013" y="4441825"/>
          <p14:tracePt t="220333" x="2997200" y="4441825"/>
          <p14:tracePt t="220341" x="2973388" y="4441825"/>
          <p14:tracePt t="220350" x="2949575" y="4441825"/>
          <p14:tracePt t="220355" x="2933700" y="4441825"/>
          <p14:tracePt t="220366" x="2917825" y="4441825"/>
          <p14:tracePt t="220370" x="2901950" y="4441825"/>
          <p14:tracePt t="220380" x="2901950" y="4449763"/>
          <p14:tracePt t="220385" x="2894013" y="4449763"/>
          <p14:tracePt t="220393" x="2886075" y="4449763"/>
          <p14:tracePt t="220401" x="2878138" y="4457700"/>
          <p14:tracePt t="220408" x="2870200" y="4457700"/>
          <p14:tracePt t="220416" x="2862263" y="4457700"/>
          <p14:tracePt t="220425" x="2854325" y="4457700"/>
          <p14:tracePt t="220432" x="2854325" y="4465638"/>
          <p14:tracePt t="220438" x="2846388" y="4473575"/>
          <p14:tracePt t="220453" x="2838450" y="4473575"/>
          <p14:tracePt t="220461" x="2830513" y="4473575"/>
          <p14:tracePt t="220468" x="2830513" y="4481513"/>
          <p14:tracePt t="220475" x="2822575" y="4481513"/>
          <p14:tracePt t="220483" x="2822575" y="4489450"/>
          <p14:tracePt t="220500" x="2814638" y="4489450"/>
          <p14:tracePt t="220567" x="2806700" y="4489450"/>
          <p14:tracePt t="220948" x="2814638" y="4489450"/>
          <p14:tracePt t="220963" x="2822575" y="4489450"/>
          <p14:tracePt t="220997" x="2830513" y="4489450"/>
          <p14:tracePt t="221929" x="2830513" y="4497388"/>
          <p14:tracePt t="221937" x="2822575" y="4505325"/>
          <p14:tracePt t="221945" x="2814638" y="4513263"/>
          <p14:tracePt t="221954" x="2798763" y="4521200"/>
          <p14:tracePt t="221960" x="2790825" y="4529138"/>
          <p14:tracePt t="221967" x="2774950" y="4545013"/>
          <p14:tracePt t="221975" x="2759075" y="4552950"/>
          <p14:tracePt t="221982" x="2733675" y="4576763"/>
          <p14:tracePt t="221990" x="2693988" y="4608513"/>
          <p14:tracePt t="221997" x="2646363" y="4665663"/>
          <p14:tracePt t="222005" x="2598738" y="4713288"/>
          <p14:tracePt t="222012" x="2551113" y="4760913"/>
          <p14:tracePt t="222021" x="2487613" y="4808538"/>
          <p14:tracePt t="222027" x="2439988" y="4864100"/>
          <p14:tracePt t="222036" x="2400300" y="4919663"/>
          <p14:tracePt t="222042" x="2359025" y="4959350"/>
          <p14:tracePt t="222050" x="2327275" y="5000625"/>
          <p14:tracePt t="222057" x="2303463" y="5032375"/>
          <p14:tracePt t="222064" x="2279650" y="5072063"/>
          <p14:tracePt t="222072" x="2263775" y="5095875"/>
          <p14:tracePt t="222080" x="2239963" y="5135563"/>
          <p14:tracePt t="222087" x="2216150" y="5175250"/>
          <p14:tracePt t="222095" x="2200275" y="5199063"/>
          <p14:tracePt t="222103" x="2192338" y="5222875"/>
          <p14:tracePt t="222110" x="2176463" y="5254625"/>
          <p14:tracePt t="222117" x="2160588" y="5278438"/>
          <p14:tracePt t="222125" x="2160588" y="5302250"/>
          <p14:tracePt t="222132" x="2144713" y="5343525"/>
          <p14:tracePt t="222140" x="2128838" y="5367338"/>
          <p14:tracePt t="222147" x="2120900" y="5391150"/>
          <p14:tracePt t="222155" x="2112963" y="5414963"/>
          <p14:tracePt t="222163" x="2089150" y="5454650"/>
          <p14:tracePt t="222171" x="2073275" y="5494338"/>
          <p14:tracePt t="222177" x="2065338" y="5518150"/>
          <p14:tracePt t="222186" x="2049463" y="5534025"/>
          <p14:tracePt t="222192" x="2033588" y="5557838"/>
          <p14:tracePt t="222201" x="2033588" y="5581650"/>
          <p14:tracePt t="222207" x="2017713" y="5613400"/>
          <p14:tracePt t="222215" x="2008188" y="5629275"/>
          <p14:tracePt t="222223" x="2008188" y="5653088"/>
          <p14:tracePt t="222230" x="2000250" y="5678488"/>
          <p14:tracePt t="222238" x="1984375" y="5702300"/>
          <p14:tracePt t="222245" x="1976438" y="5718175"/>
          <p14:tracePt t="222253" x="1976438" y="5749925"/>
          <p14:tracePt t="222260" x="1968500" y="5765800"/>
          <p14:tracePt t="222267" x="1960563" y="5773738"/>
          <p14:tracePt t="222275" x="1952625" y="5789613"/>
          <p14:tracePt t="222282" x="1952625" y="5797550"/>
          <p14:tracePt t="222290" x="1944688" y="5805488"/>
          <p14:tracePt t="222297" x="1936750" y="5821363"/>
          <p14:tracePt t="222306" x="1928813" y="5837238"/>
          <p14:tracePt t="222312" x="1912938" y="5845175"/>
          <p14:tracePt t="222321" x="1912938" y="5853113"/>
          <p14:tracePt t="222327" x="1905000" y="5868988"/>
          <p14:tracePt t="222336" x="1905000" y="5876925"/>
          <p14:tracePt t="222343" x="1889125" y="5892800"/>
          <p14:tracePt t="222350" x="1881188" y="5900738"/>
          <p14:tracePt t="222357" x="1873250" y="5908675"/>
          <p14:tracePt t="222365" x="1865313" y="5924550"/>
          <p14:tracePt t="222380" x="1849438" y="5948363"/>
          <p14:tracePt t="222388" x="1817688" y="5964238"/>
          <p14:tracePt t="222395" x="1793875" y="5980113"/>
          <p14:tracePt t="222404" x="1770063" y="5995988"/>
          <p14:tracePt t="222410" x="1730375" y="6029325"/>
          <p14:tracePt t="222417" x="1706563" y="6037263"/>
          <p14:tracePt t="222425" x="1682750" y="6061075"/>
          <p14:tracePt t="222432" x="1666875" y="6069013"/>
          <p14:tracePt t="222440" x="1641475" y="6084888"/>
          <p14:tracePt t="222447" x="1625600" y="6092825"/>
          <p14:tracePt t="222458" x="1601788" y="6100763"/>
          <p14:tracePt t="222462" x="1593850" y="6108700"/>
          <p14:tracePt t="222470" x="1577975" y="6116638"/>
          <p14:tracePt t="222477" x="1562100" y="6124575"/>
          <p14:tracePt t="222486" x="1546225" y="6132513"/>
          <p14:tracePt t="222492" x="1530350" y="6132513"/>
          <p14:tracePt t="222501" x="1522413" y="6132513"/>
          <p14:tracePt t="222507" x="1506538" y="6140450"/>
          <p14:tracePt t="222516" x="1498600" y="6140450"/>
          <p14:tracePt t="222522" x="1490663" y="6140450"/>
          <p14:tracePt t="222530" x="1474788" y="6148388"/>
          <p14:tracePt t="222538" x="1466850" y="6148388"/>
          <p14:tracePt t="222545" x="1450975" y="6148388"/>
          <p14:tracePt t="222554" x="1435100" y="6156325"/>
          <p14:tracePt t="222560" x="1419225" y="6156325"/>
          <p14:tracePt t="222568" x="1403350" y="6156325"/>
          <p14:tracePt t="222575" x="1387475" y="6156325"/>
          <p14:tracePt t="222582" x="1371600" y="6156325"/>
          <p14:tracePt t="222590" x="1363663" y="6156325"/>
          <p14:tracePt t="222597" x="1355725" y="6156325"/>
          <p14:tracePt t="222605" x="1339850" y="6156325"/>
          <p14:tracePt t="222612" x="1331913" y="6156325"/>
          <p14:tracePt t="222621" x="1323975" y="6156325"/>
          <p14:tracePt t="222637" x="1316038" y="6156325"/>
          <p14:tracePt t="222650" x="1300163" y="6156325"/>
          <p14:tracePt t="222673" x="1292225" y="6156325"/>
          <p14:tracePt t="222680" x="1284288" y="6156325"/>
          <p14:tracePt t="222688" x="1274763" y="6156325"/>
          <p14:tracePt t="222696" x="1266825" y="6156325"/>
          <p14:tracePt t="222704" x="1258888" y="6156325"/>
          <p14:tracePt t="222710" x="1250950" y="6156325"/>
          <p14:tracePt t="222718" x="1243013" y="6156325"/>
          <p14:tracePt t="222725" x="1235075" y="6156325"/>
          <p14:tracePt t="222733" x="1227138" y="6156325"/>
          <p14:tracePt t="222740" x="1211263" y="6156325"/>
          <p14:tracePt t="222756" x="1187450" y="6156325"/>
          <p14:tracePt t="222778" x="1179513" y="6156325"/>
          <p14:tracePt t="222906" x="1171575" y="6156325"/>
          <p14:tracePt t="224089" x="1179513" y="6156325"/>
          <p14:tracePt t="224097" x="1187450" y="6156325"/>
          <p14:tracePt t="224105" x="1187450" y="6148388"/>
          <p14:tracePt t="224113" x="1203325" y="6148388"/>
          <p14:tracePt t="224120" x="1219200" y="6132513"/>
          <p14:tracePt t="224127" x="1235075" y="6124575"/>
          <p14:tracePt t="224135" x="1250950" y="6116638"/>
          <p14:tracePt t="224142" x="1284288" y="6092825"/>
          <p14:tracePt t="224150" x="1308100" y="6076950"/>
          <p14:tracePt t="224157" x="1347788" y="6061075"/>
          <p14:tracePt t="224166" x="1355725" y="6061075"/>
          <p14:tracePt t="224172" x="1387475" y="6045200"/>
          <p14:tracePt t="224181" x="1435100" y="6029325"/>
          <p14:tracePt t="224187" x="1482725" y="6013450"/>
          <p14:tracePt t="224196" x="1522413" y="5995988"/>
          <p14:tracePt t="224202" x="1593850" y="5980113"/>
          <p14:tracePt t="224210" x="1658938" y="5972175"/>
          <p14:tracePt t="224217" x="1730375" y="5956300"/>
          <p14:tracePt t="224225" x="1809750" y="5940425"/>
          <p14:tracePt t="224234" x="1865313" y="5916613"/>
          <p14:tracePt t="224240" x="1928813" y="5900738"/>
          <p14:tracePt t="224247" x="2008188" y="5884863"/>
          <p14:tracePt t="224255" x="2073275" y="5868988"/>
          <p14:tracePt t="224264" x="2144713" y="5845175"/>
          <p14:tracePt t="224270" x="2184400" y="5837238"/>
          <p14:tracePt t="224277" x="2263775" y="5821363"/>
          <p14:tracePt t="224285" x="2335213" y="5797550"/>
          <p14:tracePt t="224292" x="2424113" y="5789613"/>
          <p14:tracePt t="224300" x="2519363" y="5765800"/>
          <p14:tracePt t="224307" x="2606675" y="5749925"/>
          <p14:tracePt t="224316" x="2701925" y="5726113"/>
          <p14:tracePt t="224322" x="2798763" y="5710238"/>
          <p14:tracePt t="224331" x="2870200" y="5702300"/>
          <p14:tracePt t="224337" x="2949575" y="5686425"/>
          <p14:tracePt t="224345" x="3028950" y="5678488"/>
          <p14:tracePt t="224352" x="3100388" y="5662613"/>
          <p14:tracePt t="224360" x="3173413" y="5653088"/>
          <p14:tracePt t="224367" x="3236913" y="5629275"/>
          <p14:tracePt t="224374" x="3292475" y="5621338"/>
          <p14:tracePt t="224383" x="3348038" y="5613400"/>
          <p14:tracePt t="224390" x="3411538" y="5597525"/>
          <p14:tracePt t="224397" x="3467100" y="5581650"/>
          <p14:tracePt t="224405" x="3548063" y="5565775"/>
          <p14:tracePt t="224413" x="3611563" y="5557838"/>
          <p14:tracePt t="224420" x="3675063" y="5534025"/>
          <p14:tracePt t="224428" x="3730625" y="5534025"/>
          <p14:tracePt t="224434" x="3786188" y="5526088"/>
          <p14:tracePt t="224442" x="3843338" y="5494338"/>
          <p14:tracePt t="224450" x="3890963" y="5494338"/>
          <p14:tracePt t="224457" x="3930650" y="5478463"/>
          <p14:tracePt t="224467" x="3970338" y="5462588"/>
          <p14:tracePt t="224472" x="4017963" y="5446713"/>
          <p14:tracePt t="224480" x="4033838" y="5438775"/>
          <p14:tracePt t="224487" x="4057650" y="5430838"/>
          <p14:tracePt t="224495" x="4097338" y="5407025"/>
          <p14:tracePt t="224503" x="4144963" y="5391150"/>
          <p14:tracePt t="224510" x="4176713" y="5367338"/>
          <p14:tracePt t="224517" x="4217988" y="5351463"/>
          <p14:tracePt t="224525" x="4241800" y="5343525"/>
          <p14:tracePt t="224534" x="4273550" y="5310188"/>
          <p14:tracePt t="224540" x="4305300" y="5294313"/>
          <p14:tracePt t="224547" x="4337050" y="5278438"/>
          <p14:tracePt t="224555" x="4352925" y="5262563"/>
          <p14:tracePt t="224564" x="4376738" y="5246688"/>
          <p14:tracePt t="224570" x="4392613" y="5230813"/>
          <p14:tracePt t="224578" x="4408488" y="5222875"/>
          <p14:tracePt t="224585" x="4424363" y="5199063"/>
          <p14:tracePt t="224592" x="4440238" y="5191125"/>
          <p14:tracePt t="224600" x="4456113" y="5167313"/>
          <p14:tracePt t="224607" x="4464050" y="5143500"/>
          <p14:tracePt t="224618" x="4479925" y="5127625"/>
          <p14:tracePt t="224622" x="4487863" y="5111750"/>
          <p14:tracePt t="224631" x="4487863" y="5095875"/>
          <p14:tracePt t="224638" x="4503738" y="5072063"/>
          <p14:tracePt t="224647" x="4511675" y="5048250"/>
          <p14:tracePt t="224653" x="4519613" y="5024438"/>
          <p14:tracePt t="224660" x="4519613" y="5008563"/>
          <p14:tracePt t="224668" x="4535488" y="4992688"/>
          <p14:tracePt t="224675" x="4543425" y="4976813"/>
          <p14:tracePt t="224683" x="4543425" y="4951413"/>
          <p14:tracePt t="224694" x="4551363" y="4927600"/>
          <p14:tracePt t="224698" x="4559300" y="4919663"/>
          <p14:tracePt t="224705" x="4567238" y="4895850"/>
          <p14:tracePt t="224714" x="4584700" y="4879975"/>
          <p14:tracePt t="224720" x="4592638" y="4856163"/>
          <p14:tracePt t="224728" x="4592638" y="4832350"/>
          <p14:tracePt t="224735" x="4608513" y="4816475"/>
          <p14:tracePt t="224742" x="4616450" y="4784725"/>
          <p14:tracePt t="224750" x="4624388" y="4768850"/>
          <p14:tracePt t="224757" x="4648200" y="4721225"/>
          <p14:tracePt t="224769" x="4656138" y="4705350"/>
          <p14:tracePt t="224772" x="4656138" y="4697413"/>
          <p14:tracePt t="224781" x="4672013" y="4681538"/>
          <p14:tracePt t="224795" x="4672013" y="4673600"/>
          <p14:tracePt t="224803" x="4679950" y="4673600"/>
          <p14:tracePt t="224810" x="4679950" y="4665663"/>
          <p14:tracePt t="224825" x="4687888" y="4649788"/>
          <p14:tracePt t="224840" x="4695825" y="4649788"/>
          <p14:tracePt t="224847" x="4695825" y="4641850"/>
          <p14:tracePt t="224864" x="4695825" y="4633913"/>
          <p14:tracePt t="224870" x="4695825" y="4624388"/>
          <p14:tracePt t="224885" x="4695825" y="4616450"/>
          <p14:tracePt t="224901" x="4695825" y="4608513"/>
          <p14:tracePt t="224951" x="4695825" y="4600575"/>
          <p14:tracePt t="224963" x="4695825" y="4592638"/>
          <p14:tracePt t="224997" x="4695825" y="4576763"/>
          <p14:tracePt t="225017" x="4695825" y="4568825"/>
          <p14:tracePt t="225029" x="4695825" y="4560888"/>
          <p14:tracePt t="225039" x="4695825" y="4552950"/>
          <p14:tracePt t="225068" x="4695825" y="4545013"/>
          <p14:tracePt t="225103" x="4695825" y="4537075"/>
          <p14:tracePt t="225112" x="4695825" y="4529138"/>
          <p14:tracePt t="228286" x="4695825" y="4560888"/>
          <p14:tracePt t="228288" x="4648200" y="4768850"/>
          <p14:tracePt t="228289" x="4632325" y="4919663"/>
          <p14:tracePt t="228291" x="4616450" y="5056188"/>
          <p14:tracePt t="228291" x="4608513" y="5119688"/>
          <p14:tracePt t="228307" x="4543425" y="5526088"/>
          <p14:tracePt t="228315" x="4543425" y="5541963"/>
          <p14:tracePt t="228320" x="4535488" y="5565775"/>
          <p14:tracePt t="228328" x="4535488" y="5573713"/>
          <p14:tracePt t="228335" x="4535488" y="5581650"/>
          <p14:tracePt t="228343" x="4535488" y="5589588"/>
          <p14:tracePt t="228350" x="4535488" y="5597525"/>
          <p14:tracePt t="228358" x="4535488" y="5605463"/>
          <p14:tracePt t="228365" x="4527550" y="5621338"/>
          <p14:tracePt t="228373" x="4527550" y="5637213"/>
          <p14:tracePt t="228380" x="4519613" y="5645150"/>
          <p14:tracePt t="228388" x="4511675" y="5670550"/>
          <p14:tracePt t="228397" x="4511675" y="5694363"/>
          <p14:tracePt t="228402" x="4511675" y="5718175"/>
          <p14:tracePt t="228412" x="4503738" y="5741988"/>
          <p14:tracePt t="228417" x="4495800" y="5765800"/>
          <p14:tracePt t="228425" x="4487863" y="5789613"/>
          <p14:tracePt t="228432" x="4471988" y="5853113"/>
          <p14:tracePt t="228440" x="4464050" y="5900738"/>
          <p14:tracePt t="228447" x="4448175" y="5940425"/>
          <p14:tracePt t="228455" x="4448175" y="5980113"/>
          <p14:tracePt t="228463" x="4440238" y="6037263"/>
          <p14:tracePt t="228470" x="4424363" y="6076950"/>
          <p14:tracePt t="228477" x="4416425" y="6116638"/>
          <p14:tracePt t="228485" x="4400550" y="6164263"/>
          <p14:tracePt t="228492" x="4392613" y="6203950"/>
          <p14:tracePt t="228500" x="4376738" y="6227763"/>
          <p14:tracePt t="228507" x="4376738" y="6251575"/>
          <p14:tracePt t="228515" x="4368800" y="6275388"/>
          <p14:tracePt t="228523" x="4360863" y="6299200"/>
          <p14:tracePt t="228530" x="4352925" y="6315075"/>
          <p14:tracePt t="228537" x="4344988" y="6330950"/>
          <p14:tracePt t="228545" x="4344988" y="6348413"/>
          <p14:tracePt t="228553" x="4337050" y="6364288"/>
          <p14:tracePt t="228560" x="4329113" y="6372225"/>
          <p14:tracePt t="228567" x="4329113" y="6380163"/>
          <p14:tracePt t="228575" x="4329113" y="6388100"/>
          <p14:tracePt t="228583" x="4329113" y="6396038"/>
          <p14:tracePt t="228590" x="4329113" y="6403975"/>
          <p14:tracePt t="228597" x="4321175" y="6403975"/>
          <p14:tracePt t="228695" x="4313238" y="6403975"/>
          <p14:tracePt t="228703" x="4305300" y="6388100"/>
          <p14:tracePt t="228711" x="4305300" y="6380163"/>
          <p14:tracePt t="228718" x="4289425" y="6372225"/>
          <p14:tracePt t="228726" x="4289425" y="6348413"/>
          <p14:tracePt t="228733" x="4273550" y="6330950"/>
          <p14:tracePt t="228740" x="4265613" y="6315075"/>
          <p14:tracePt t="228748" x="4257675" y="6299200"/>
          <p14:tracePt t="228756" x="4241800" y="6275388"/>
          <p14:tracePt t="228764" x="4241800" y="6267450"/>
          <p14:tracePt t="228772" x="4225925" y="6243638"/>
          <p14:tracePt t="228778" x="4217988" y="6227763"/>
          <p14:tracePt t="228786" x="4217988" y="6219825"/>
          <p14:tracePt t="228796" x="4200525" y="6211888"/>
          <p14:tracePt t="228801" x="4200525" y="6203950"/>
          <p14:tracePt t="228808" x="4200525" y="6196013"/>
          <p14:tracePt t="229040" x="4210050" y="6188075"/>
          <p14:tracePt t="229048" x="4217988" y="6188075"/>
          <p14:tracePt t="229064" x="4225925" y="6188075"/>
          <p14:tracePt t="229070" x="4241800" y="6188075"/>
          <p14:tracePt t="229085" x="4249738" y="6188075"/>
          <p14:tracePt t="229095" x="4257675" y="6188075"/>
          <p14:tracePt t="229100" x="4265613" y="6188075"/>
          <p14:tracePt t="229108" x="4273550" y="6188075"/>
          <p14:tracePt t="229122" x="4281488" y="6188075"/>
          <p14:tracePt t="229168" x="4289425" y="6188075"/>
          <p14:tracePt t="229176" x="4297363" y="6188075"/>
          <p14:tracePt t="229190" x="4305300" y="6188075"/>
          <p14:tracePt t="229213" x="4313238" y="6188075"/>
          <p14:tracePt t="229227" x="4321175" y="6188075"/>
          <p14:tracePt t="229235" x="4329113" y="6188075"/>
          <p14:tracePt t="229250" x="4337050" y="6188075"/>
          <p14:tracePt t="229258" x="4337050" y="6180138"/>
          <p14:tracePt t="229265" x="4344988" y="6180138"/>
          <p14:tracePt t="230810" x="4352925" y="6180138"/>
          <p14:tracePt t="230817" x="4360863" y="6180138"/>
          <p14:tracePt t="230832" x="4368800" y="6180138"/>
          <p14:tracePt t="230848" x="4376738" y="6180138"/>
          <p14:tracePt t="230863" x="4384675" y="6180138"/>
          <p14:tracePt t="230871" x="4392613" y="6180138"/>
          <p14:tracePt t="230878" x="4400550" y="6172200"/>
          <p14:tracePt t="232602" x="0" y="0"/>
        </p14:tracePtLst>
        <p14:tracePtLst>
          <p14:tracePt t="234449" x="2511425" y="1873250"/>
          <p14:tracePt t="235677" x="2519363" y="1873250"/>
          <p14:tracePt t="235685" x="2535238" y="1873250"/>
          <p14:tracePt t="235693" x="2551113" y="1873250"/>
          <p14:tracePt t="235700" x="2566988" y="1873250"/>
          <p14:tracePt t="235707" x="2582863" y="1881188"/>
          <p14:tracePt t="235715" x="2598738" y="1881188"/>
          <p14:tracePt t="235723" x="2614613" y="1881188"/>
          <p14:tracePt t="235730" x="2630488" y="1890713"/>
          <p14:tracePt t="235738" x="2646363" y="1890713"/>
          <p14:tracePt t="235745" x="2662238" y="1890713"/>
          <p14:tracePt t="235752" x="2678113" y="1890713"/>
          <p14:tracePt t="235771" x="2686050" y="1890713"/>
          <p14:tracePt t="235910" x="2686050" y="1898650"/>
          <p14:tracePt t="235918" x="2686050" y="1906588"/>
          <p14:tracePt t="235932" x="2686050" y="1914525"/>
          <p14:tracePt t="235947" x="2686050" y="1922463"/>
          <p14:tracePt t="235955" x="2686050" y="1946275"/>
          <p14:tracePt t="235963" x="2686050" y="1954213"/>
          <p14:tracePt t="235971" x="2686050" y="1970088"/>
          <p14:tracePt t="235989" x="2686050" y="2001838"/>
          <p14:tracePt t="236002" x="2686050" y="2041525"/>
          <p14:tracePt t="236007" x="2686050" y="2057400"/>
          <p14:tracePt t="236015" x="2686050" y="2073275"/>
          <p14:tracePt t="236022" x="2686050" y="2081213"/>
          <p14:tracePt t="236030" x="2678113" y="2097088"/>
          <p14:tracePt t="236045" x="2678113" y="2105025"/>
          <p14:tracePt t="236053" x="2678113" y="2120900"/>
          <p14:tracePt t="236069" x="2678113" y="2128838"/>
          <p14:tracePt t="236098" x="2678113" y="2136775"/>
          <p14:tracePt t="236158" x="2678113" y="2144713"/>
          <p14:tracePt t="236421" x="2678113" y="2136775"/>
          <p14:tracePt t="236427" x="2678113" y="2128838"/>
          <p14:tracePt t="236436" x="2678113" y="2120900"/>
          <p14:tracePt t="236443" x="2670175" y="2112963"/>
          <p14:tracePt t="236451" x="2662238" y="2105025"/>
          <p14:tracePt t="236457" x="2662238" y="2097088"/>
          <p14:tracePt t="236466" x="2662238" y="2089150"/>
          <p14:tracePt t="236473" x="2654300" y="2081213"/>
          <p14:tracePt t="236480" x="2654300" y="2073275"/>
          <p14:tracePt t="236584" x="2654300" y="2065338"/>
          <p14:tracePt t="236592" x="2654300" y="2057400"/>
          <p14:tracePt t="236601" x="2646363" y="2057400"/>
          <p14:tracePt t="236607" x="2646363" y="2049463"/>
          <p14:tracePt t="236617" x="2638425" y="2049463"/>
          <p14:tracePt t="236623" x="2638425" y="2041525"/>
          <p14:tracePt t="236630" x="2638425" y="2033588"/>
          <p14:tracePt t="236638" x="2630488" y="2025650"/>
          <p14:tracePt t="236645" x="2630488" y="2017713"/>
          <p14:tracePt t="236652" x="2630488" y="2009775"/>
          <p14:tracePt t="236660" x="2622550" y="2001838"/>
          <p14:tracePt t="236667" x="2622550" y="1993900"/>
          <p14:tracePt t="236684" x="2622550" y="1985963"/>
          <p14:tracePt t="236690" x="2622550" y="1978025"/>
          <p14:tracePt t="236705" x="2622550" y="1970088"/>
          <p14:tracePt t="236720" x="2622550" y="1962150"/>
          <p14:tracePt t="236738" x="2622550" y="1954213"/>
          <p14:tracePt t="236743" x="2622550" y="1946275"/>
          <p14:tracePt t="236751" x="2614613" y="1938338"/>
          <p14:tracePt t="236769" x="2614613" y="1930400"/>
          <p14:tracePt t="236780" x="2606675" y="1922463"/>
          <p14:tracePt t="236788" x="2606675" y="1914525"/>
          <p14:tracePt t="236841" x="2606675" y="1906588"/>
          <p14:tracePt t="236989" x="2598738" y="1906588"/>
          <p14:tracePt t="237004" x="2590800" y="1906588"/>
          <p14:tracePt t="237012" x="2590800" y="1898650"/>
          <p14:tracePt t="237020" x="2582863" y="1898650"/>
          <p14:tracePt t="237035" x="2574925" y="1898650"/>
          <p14:tracePt t="237057" x="2574925" y="1890713"/>
          <p14:tracePt t="237454" x="2566988" y="1890713"/>
          <p14:tracePt t="237470" x="2559050" y="1890713"/>
          <p14:tracePt t="237477" x="2551113" y="1890713"/>
          <p14:tracePt t="237493" x="2543175" y="1898650"/>
          <p14:tracePt t="237523" x="2535238" y="1898650"/>
          <p14:tracePt t="238355" x="2543175" y="1890713"/>
          <p14:tracePt t="238377" x="2543175" y="1881188"/>
          <p14:tracePt t="241770" x="0" y="0"/>
        </p14:tracePtLst>
        <p14:tracePtLst>
          <p14:tracePt t="244371" x="1474788" y="1881188"/>
          <p14:tracePt t="244377" x="1482725" y="1881188"/>
          <p14:tracePt t="244400" x="1482725" y="1873250"/>
          <p14:tracePt t="244423" x="1490663" y="1873250"/>
          <p14:tracePt t="244521" x="1498600" y="1873250"/>
          <p14:tracePt t="244956" x="0" y="0"/>
        </p14:tracePtLst>
        <p14:tracePtLst>
          <p14:tracePt t="269941" x="2535238" y="1881188"/>
          <p14:tracePt t="269978" x="2543175" y="1881188"/>
          <p14:tracePt t="269993" x="2551113" y="1881188"/>
          <p14:tracePt t="270000" x="2559050" y="1881188"/>
          <p14:tracePt t="270015" x="2566988" y="1881188"/>
          <p14:tracePt t="270030" x="2574925" y="1881188"/>
          <p14:tracePt t="270614" x="2582863" y="1881188"/>
          <p14:tracePt t="270622" x="2606675" y="1881188"/>
          <p14:tracePt t="270630" x="2614613" y="1881188"/>
          <p14:tracePt t="270637" x="2622550" y="1881188"/>
          <p14:tracePt t="270645" x="2638425" y="1881188"/>
          <p14:tracePt t="270652" x="2654300" y="1881188"/>
          <p14:tracePt t="270660" x="2662238" y="1873250"/>
          <p14:tracePt t="270668" x="2670175" y="1873250"/>
          <p14:tracePt t="270676" x="2686050" y="1873250"/>
          <p14:tracePt t="270690" x="2693988" y="1873250"/>
          <p14:tracePt t="270705" x="2701925" y="1873250"/>
          <p14:tracePt t="270713" x="2709863" y="1873250"/>
          <p14:tracePt t="270959" x="2701925" y="1873250"/>
          <p14:tracePt t="270974" x="2693988" y="1873250"/>
          <p14:tracePt t="270983" x="2670175" y="1873250"/>
          <p14:tracePt t="270990" x="2662238" y="1873250"/>
          <p14:tracePt t="270997" x="2630488" y="1873250"/>
          <p14:tracePt t="271005" x="2606675" y="1873250"/>
          <p14:tracePt t="271012" x="2574925" y="1873250"/>
          <p14:tracePt t="271021" x="2535238" y="1873250"/>
          <p14:tracePt t="271028" x="2487613" y="1873250"/>
          <p14:tracePt t="271035" x="2447925" y="1873250"/>
          <p14:tracePt t="271043" x="2392363" y="1873250"/>
          <p14:tracePt t="271050" x="2359025" y="1873250"/>
          <p14:tracePt t="271058" x="2311400" y="1873250"/>
          <p14:tracePt t="271066" x="2279650" y="1873250"/>
          <p14:tracePt t="271072" x="2255838" y="1873250"/>
          <p14:tracePt t="271080" x="2232025" y="1873250"/>
          <p14:tracePt t="271087" x="2216150" y="1873250"/>
          <p14:tracePt t="271095" x="2208213" y="1873250"/>
          <p14:tracePt t="271103" x="2192338" y="1873250"/>
          <p14:tracePt t="271110" x="2184400" y="1873250"/>
          <p14:tracePt t="271125" x="2176463" y="1873250"/>
          <p14:tracePt t="271133" x="2176463" y="1881188"/>
          <p14:tracePt t="271140" x="2176463" y="1890713"/>
          <p14:tracePt t="271147" x="2176463" y="1898650"/>
          <p14:tracePt t="271163" x="2176463" y="1906588"/>
          <p14:tracePt t="271177" x="2168525" y="1906588"/>
          <p14:tracePt t="271223" x="2160588" y="1898650"/>
          <p14:tracePt t="271230" x="2144713" y="1873250"/>
          <p14:tracePt t="271237" x="2120900" y="1841500"/>
          <p14:tracePt t="271245" x="2081213" y="1801813"/>
          <p14:tracePt t="271254" x="2033588" y="1770063"/>
          <p14:tracePt t="271261" x="1984375" y="1730375"/>
          <p14:tracePt t="271271" x="1912938" y="1690688"/>
          <p14:tracePt t="271275" x="1849438" y="1635125"/>
          <p14:tracePt t="271284" x="1785938" y="1603375"/>
          <p14:tracePt t="271290" x="1698625" y="1538288"/>
          <p14:tracePt t="271298" x="1641475" y="1490663"/>
          <p14:tracePt t="271305" x="1601788" y="1458913"/>
          <p14:tracePt t="271313" x="1554163" y="1427163"/>
          <p14:tracePt t="271322" x="1514475" y="1387475"/>
          <p14:tracePt t="271327" x="1474788" y="1355725"/>
          <p14:tracePt t="271335" x="1450975" y="1339850"/>
          <p14:tracePt t="271343" x="1427163" y="1316038"/>
          <p14:tracePt t="271352" x="1419225" y="1308100"/>
          <p14:tracePt t="271357" x="1411288" y="1300163"/>
          <p14:tracePt t="271365" x="1411288" y="1292225"/>
          <p14:tracePt t="271388" x="1411288" y="1284288"/>
          <p14:tracePt t="271463" x="1411288" y="1292225"/>
          <p14:tracePt t="271470" x="1411288" y="1308100"/>
          <p14:tracePt t="271478" x="1411288" y="1323975"/>
          <p14:tracePt t="271486" x="1411288" y="1347788"/>
          <p14:tracePt t="271492" x="1411288" y="1355725"/>
          <p14:tracePt t="271501" x="1411288" y="1379538"/>
          <p14:tracePt t="271508" x="1419225" y="1395413"/>
          <p14:tracePt t="271516" x="1443038" y="1427163"/>
          <p14:tracePt t="271522" x="1450975" y="1458913"/>
          <p14:tracePt t="271530" x="1474788" y="1482725"/>
          <p14:tracePt t="271537" x="1506538" y="1522413"/>
          <p14:tracePt t="271545" x="1530350" y="1547813"/>
          <p14:tracePt t="271553" x="1562100" y="1579563"/>
          <p14:tracePt t="271560" x="1585913" y="1595438"/>
          <p14:tracePt t="271569" x="1609725" y="1611313"/>
          <p14:tracePt t="271574" x="1617663" y="1619250"/>
          <p14:tracePt t="271589" x="1625600" y="1627188"/>
          <p14:tracePt t="271593" x="1633538" y="1627188"/>
          <p14:tracePt t="271686" x="1633538" y="1619250"/>
          <p14:tracePt t="271693" x="1633538" y="1611313"/>
          <p14:tracePt t="271708" x="1633538" y="1603375"/>
          <p14:tracePt t="271712" x="1633538" y="1595438"/>
          <p14:tracePt t="271727" x="1633538" y="1587500"/>
          <p14:tracePt t="271734" x="1633538" y="1579563"/>
          <p14:tracePt t="271747" x="1633538" y="1571625"/>
          <p14:tracePt t="271763" x="1633538" y="1563688"/>
          <p14:tracePt t="271778" x="1625600" y="1563688"/>
          <p14:tracePt t="271801" x="1625600" y="1555750"/>
          <p14:tracePt t="272066" x="1633538" y="1555750"/>
          <p14:tracePt t="272079" x="1651000" y="1555750"/>
          <p14:tracePt t="272086" x="1666875" y="1555750"/>
          <p14:tracePt t="272096" x="1682750" y="1547813"/>
          <p14:tracePt t="272101" x="1698625" y="1547813"/>
          <p14:tracePt t="272110" x="1714500" y="1547813"/>
          <p14:tracePt t="272116" x="1730375" y="1547813"/>
          <p14:tracePt t="272125" x="1754188" y="1547813"/>
          <p14:tracePt t="272131" x="1762125" y="1547813"/>
          <p14:tracePt t="272141" x="1770063" y="1547813"/>
          <p14:tracePt t="272146" x="1778000" y="1547813"/>
          <p14:tracePt t="272402" x="1785938" y="1547813"/>
          <p14:tracePt t="272417" x="1785938" y="1538288"/>
          <p14:tracePt t="272431" x="1793875" y="1538288"/>
          <p14:tracePt t="272440" x="1801813" y="1538288"/>
          <p14:tracePt t="272454" x="1809750" y="1538288"/>
          <p14:tracePt t="272468" x="1817688" y="1538288"/>
          <p14:tracePt t="272478" x="1833563" y="1538288"/>
          <p14:tracePt t="272494" x="1841500" y="1538288"/>
          <p14:tracePt t="272500" x="1849438" y="1538288"/>
          <p14:tracePt t="272506" x="1857375" y="1538288"/>
          <p14:tracePt t="272545" x="1865313" y="1538288"/>
          <p14:tracePt t="272567" x="1873250" y="1538288"/>
          <p14:tracePt t="272584" x="1881188" y="1538288"/>
          <p14:tracePt t="272589" x="1889125" y="1538288"/>
          <p14:tracePt t="272604" x="1897063" y="1538288"/>
          <p14:tracePt t="272616" x="1920875" y="1538288"/>
          <p14:tracePt t="272628" x="1928813" y="1538288"/>
          <p14:tracePt t="272634" x="1936750" y="1538288"/>
          <p14:tracePt t="272650" x="1944688" y="1538288"/>
          <p14:tracePt t="272656" x="1952625" y="1530350"/>
          <p14:tracePt t="272664" x="1960563" y="1530350"/>
          <p14:tracePt t="272671" x="1984375" y="1522413"/>
          <p14:tracePt t="272680" x="2000250" y="1514475"/>
          <p14:tracePt t="272686" x="2017713" y="1498600"/>
          <p14:tracePt t="272694" x="2041525" y="1482725"/>
          <p14:tracePt t="272701" x="2073275" y="1458913"/>
          <p14:tracePt t="272711" x="2097088" y="1435100"/>
          <p14:tracePt t="272716" x="2128838" y="1419225"/>
          <p14:tracePt t="272724" x="2152650" y="1395413"/>
          <p14:tracePt t="272732" x="2168525" y="1387475"/>
          <p14:tracePt t="272739" x="2176463" y="1379538"/>
          <p14:tracePt t="272747" x="2184400" y="1379538"/>
          <p14:tracePt t="272850" x="2192338" y="1379538"/>
          <p14:tracePt t="272865" x="2192338" y="1371600"/>
          <p14:tracePt t="272918" x="2200275" y="1363663"/>
          <p14:tracePt t="272933" x="2216150" y="1363663"/>
          <p14:tracePt t="272942" x="2224088" y="1355725"/>
          <p14:tracePt t="272948" x="2239963" y="1347788"/>
          <p14:tracePt t="272956" x="2255838" y="1347788"/>
          <p14:tracePt t="272964" x="2271713" y="1339850"/>
          <p14:tracePt t="272970" x="2287588" y="1331913"/>
          <p14:tracePt t="272978" x="2303463" y="1323975"/>
          <p14:tracePt t="272986" x="2311400" y="1316038"/>
          <p14:tracePt t="272993" x="2327275" y="1308100"/>
          <p14:tracePt t="273000" x="2335213" y="1292225"/>
          <p14:tracePt t="273009" x="2351088" y="1276350"/>
          <p14:tracePt t="273015" x="2359025" y="1260475"/>
          <p14:tracePt t="273024" x="2374900" y="1244600"/>
          <p14:tracePt t="273030" x="2384425" y="1236663"/>
          <p14:tracePt t="273038" x="2400300" y="1228725"/>
          <p14:tracePt t="273046" x="2400300" y="1212850"/>
          <p14:tracePt t="273053" x="2416175" y="1212850"/>
          <p14:tracePt t="273062" x="2416175" y="1204913"/>
          <p14:tracePt t="273068" x="2424113" y="1195388"/>
          <p14:tracePt t="273082" x="2424113" y="1187450"/>
          <p14:tracePt t="273091" x="2432050" y="1187450"/>
          <p14:tracePt t="273539" x="2432050" y="1204913"/>
          <p14:tracePt t="273547" x="2432050" y="1244600"/>
          <p14:tracePt t="273555" x="2432050" y="1268413"/>
          <p14:tracePt t="273564" x="2439988" y="1308100"/>
          <p14:tracePt t="273570" x="2439988" y="1363663"/>
          <p14:tracePt t="273578" x="2439988" y="1403350"/>
          <p14:tracePt t="273585" x="2439988" y="1450975"/>
          <p14:tracePt t="273594" x="2447925" y="1474788"/>
          <p14:tracePt t="273600" x="2447925" y="1498600"/>
          <p14:tracePt t="273608" x="2447925" y="1514475"/>
          <p14:tracePt t="273615" x="2447925" y="1530350"/>
          <p14:tracePt t="273622" x="2447925" y="1538288"/>
          <p14:tracePt t="273630" x="2447925" y="1547813"/>
          <p14:tracePt t="273824" x="2447925" y="1555750"/>
          <p14:tracePt t="273840" x="2447925" y="1563688"/>
          <p14:tracePt t="273849" x="2455863" y="1571625"/>
          <p14:tracePt t="273863" x="2455863" y="1579563"/>
          <p14:tracePt t="273870" x="2463800" y="1579563"/>
          <p14:tracePt t="273953" x="2463800" y="1587500"/>
          <p14:tracePt t="273960" x="2471738" y="1587500"/>
          <p14:tracePt t="274013" x="2479675" y="1587500"/>
          <p14:tracePt t="274544" x="2487613" y="1603375"/>
          <p14:tracePt t="274560" x="2495550" y="1611313"/>
          <p14:tracePt t="274568" x="2503488" y="1619250"/>
          <p14:tracePt t="274575" x="2511425" y="1627188"/>
          <p14:tracePt t="274590" x="2519363" y="1635125"/>
          <p14:tracePt t="274598" x="2527300" y="1635125"/>
          <p14:tracePt t="278157" x="2535238" y="1643063"/>
          <p14:tracePt t="278169" x="2543175" y="1643063"/>
          <p14:tracePt t="278184" x="2551113" y="1643063"/>
          <p14:tracePt t="278190" x="2559050" y="1643063"/>
          <p14:tracePt t="278199" x="2566988" y="1643063"/>
          <p14:tracePt t="278212" x="2574925" y="1643063"/>
          <p14:tracePt t="278228" x="2574925" y="1635125"/>
          <p14:tracePt t="278236" x="2590800" y="1635125"/>
          <p14:tracePt t="278252" x="2598738" y="1635125"/>
          <p14:tracePt t="278287" x="2598738" y="1627188"/>
          <p14:tracePt t="278296" x="2606675" y="1627188"/>
          <p14:tracePt t="278334" x="2614613" y="1627188"/>
          <p14:tracePt t="278340" x="2622550" y="1619250"/>
          <p14:tracePt t="278362" x="2630488" y="1619250"/>
          <p14:tracePt t="278512" x="2630488" y="1611313"/>
          <p14:tracePt t="278692" x="2638425" y="1611313"/>
          <p14:tracePt t="278709" x="2646363" y="1611313"/>
          <p14:tracePt t="278715" x="2654300" y="1611313"/>
          <p14:tracePt t="278730" x="2662238" y="1611313"/>
          <p14:tracePt t="278746" x="2670175" y="1611313"/>
          <p14:tracePt t="283548" x="2670175" y="1603375"/>
          <p14:tracePt t="283726" x="2670175" y="1595438"/>
          <p14:tracePt t="283741" x="2670175" y="1587500"/>
          <p14:tracePt t="283756" x="2670175" y="1579563"/>
          <p14:tracePt t="283771" x="2670175" y="1563688"/>
          <p14:tracePt t="283778" x="2670175" y="1555750"/>
          <p14:tracePt t="283793" x="2670175" y="1547813"/>
          <p14:tracePt t="283809" x="2670175" y="1538288"/>
          <p14:tracePt t="283830" x="2662238" y="1538288"/>
          <p14:tracePt t="283846" x="2646363" y="1538288"/>
          <p14:tracePt t="283853" x="2630488" y="1538288"/>
          <p14:tracePt t="283861" x="2614613" y="1538288"/>
          <p14:tracePt t="283869" x="2598738" y="1547813"/>
          <p14:tracePt t="283876" x="2582863" y="1547813"/>
          <p14:tracePt t="283884" x="2566988" y="1555750"/>
          <p14:tracePt t="283891" x="2543175" y="1563688"/>
          <p14:tracePt t="283898" x="2519363" y="1571625"/>
          <p14:tracePt t="283906" x="2511425" y="1571625"/>
          <p14:tracePt t="283913" x="2503488" y="1571625"/>
          <p14:tracePt t="283921" x="2487613" y="1571625"/>
          <p14:tracePt t="283928" x="2479675" y="1571625"/>
          <p14:tracePt t="283943" x="2471738" y="1579563"/>
          <p14:tracePt t="283960" x="2463800" y="1579563"/>
          <p14:tracePt t="284131" x="2463800" y="1587500"/>
          <p14:tracePt t="284138" x="2463800" y="1595438"/>
          <p14:tracePt t="284147" x="2455863" y="1595438"/>
          <p14:tracePt t="284153" x="2447925" y="1595438"/>
          <p14:tracePt t="284160" x="2447925" y="1603375"/>
          <p14:tracePt t="284168" x="2439988" y="1603375"/>
          <p14:tracePt t="284176" x="2432050" y="1611313"/>
          <p14:tracePt t="284192" x="2416175" y="1619250"/>
          <p14:tracePt t="284207" x="2408238" y="1627188"/>
          <p14:tracePt t="284213" x="2400300" y="1627188"/>
          <p14:tracePt t="284228" x="2392363" y="1627188"/>
          <p14:tracePt t="284238" x="2384425" y="1635125"/>
          <p14:tracePt t="284243" x="2374900" y="1635125"/>
          <p14:tracePt t="284259" x="2366963" y="1635125"/>
          <p14:tracePt t="284268" x="2359025" y="1635125"/>
          <p14:tracePt t="284281" x="2351088" y="1635125"/>
          <p14:tracePt t="285135" x="2351088" y="1643063"/>
          <p14:tracePt t="285143" x="2351088" y="1651000"/>
          <p14:tracePt t="285158" x="2351088" y="1658938"/>
          <p14:tracePt t="285166" x="2343150" y="1658938"/>
          <p14:tracePt t="285173" x="2343150" y="1666875"/>
          <p14:tracePt t="285211" x="2343150" y="1674813"/>
          <p14:tracePt t="285219" x="2335213" y="1674813"/>
          <p14:tracePt t="285235" x="2335213" y="1682750"/>
          <p14:tracePt t="285511" x="2335213" y="1674813"/>
          <p14:tracePt t="285622" x="2335213" y="1666875"/>
          <p14:tracePt t="285945" x="2343150" y="1666875"/>
          <p14:tracePt t="285960" x="2359025" y="1666875"/>
          <p14:tracePt t="285969" x="2374900" y="1666875"/>
          <p14:tracePt t="285991" x="2479675" y="1690688"/>
          <p14:tracePt t="285998" x="2535238" y="1706563"/>
          <p14:tracePt t="286006" x="2590800" y="1722438"/>
          <p14:tracePt t="286013" x="2646363" y="1738313"/>
          <p14:tracePt t="286020" x="2693988" y="1762125"/>
          <p14:tracePt t="286028" x="2741613" y="1778000"/>
          <p14:tracePt t="286037" x="2751138" y="1793875"/>
          <p14:tracePt t="286043" x="2759075" y="1801813"/>
          <p14:tracePt t="286051" x="2759075" y="1809750"/>
          <p14:tracePt t="286058" x="2759075" y="1817688"/>
          <p14:tracePt t="286082" x="2759075" y="1825625"/>
          <p14:tracePt t="286096" x="2759075" y="1833563"/>
          <p14:tracePt t="286103" x="2751138" y="1841500"/>
          <p14:tracePt t="286112" x="2741613" y="1849438"/>
          <p14:tracePt t="286119" x="2725738" y="1857375"/>
          <p14:tracePt t="286126" x="2717800" y="1873250"/>
          <p14:tracePt t="286133" x="2693988" y="1881188"/>
          <p14:tracePt t="286140" x="2686050" y="1890713"/>
          <p14:tracePt t="286148" x="2678113" y="1898650"/>
          <p14:tracePt t="286157" x="2654300" y="1898650"/>
          <p14:tracePt t="286163" x="2646363" y="1906588"/>
          <p14:tracePt t="286170" x="2630488" y="1922463"/>
          <p14:tracePt t="286178" x="2614613" y="1922463"/>
          <p14:tracePt t="286187" x="2598738" y="1930400"/>
          <p14:tracePt t="286193" x="2582863" y="1930400"/>
          <p14:tracePt t="286201" x="2574925" y="1930400"/>
          <p14:tracePt t="286208" x="2566988" y="1938338"/>
          <p14:tracePt t="286216" x="2551113" y="1938338"/>
          <p14:tracePt t="286224" x="2543175" y="1938338"/>
          <p14:tracePt t="286231" x="2535238" y="1938338"/>
          <p14:tracePt t="286246" x="2527300" y="1938338"/>
          <p14:tracePt t="286328" x="2527300" y="1930400"/>
          <p14:tracePt t="286343" x="2527300" y="1922463"/>
          <p14:tracePt t="286374" x="2527300" y="1914525"/>
          <p14:tracePt t="286381" x="2535238" y="1914525"/>
          <p14:tracePt t="286389" x="2535238" y="1906588"/>
          <p14:tracePt t="286396" x="2543175" y="1898650"/>
          <p14:tracePt t="286412" x="2543175" y="1890713"/>
          <p14:tracePt t="286419" x="2551113" y="1890713"/>
          <p14:tracePt t="286425" x="2551113" y="1881188"/>
          <p14:tracePt t="286441" x="2559050" y="1881188"/>
          <p14:tracePt t="286456" x="2566988" y="1873250"/>
          <p14:tracePt t="286487" x="2566988" y="1865313"/>
          <p14:tracePt t="286972" x="2566988" y="1857375"/>
          <p14:tracePt t="286980" x="2566988" y="1841500"/>
          <p14:tracePt t="286989" x="2566988" y="1825625"/>
          <p14:tracePt t="286996" x="2566988" y="1809750"/>
          <p14:tracePt t="287005" x="2559050" y="1778000"/>
          <p14:tracePt t="287011" x="2543175" y="1746250"/>
          <p14:tracePt t="287022" x="2527300" y="1714500"/>
          <p14:tracePt t="287025" x="2503488" y="1682750"/>
          <p14:tracePt t="287033" x="2487613" y="1666875"/>
          <p14:tracePt t="287041" x="2479675" y="1651000"/>
          <p14:tracePt t="287048" x="2463800" y="1635125"/>
          <p14:tracePt t="287056" x="2455863" y="1627188"/>
          <p14:tracePt t="287063" x="2447925" y="1611313"/>
          <p14:tracePt t="287071" x="2439988" y="1595438"/>
          <p14:tracePt t="287078" x="2432050" y="1595438"/>
          <p14:tracePt t="287086" x="2424113" y="1587500"/>
          <p14:tracePt t="287095" x="2424113" y="1579563"/>
          <p14:tracePt t="287250" x="2424113" y="1587500"/>
          <p14:tracePt t="287264" x="2424113" y="1595438"/>
          <p14:tracePt t="287282" x="2424113" y="1603375"/>
          <p14:tracePt t="287288" x="2416175" y="1619250"/>
          <p14:tracePt t="287304" x="2416175" y="1635125"/>
          <p14:tracePt t="287311" x="2416175" y="1643063"/>
          <p14:tracePt t="287319" x="2416175" y="1651000"/>
          <p14:tracePt t="287326" x="2408238" y="1658938"/>
          <p14:tracePt t="287505" x="2408238" y="1651000"/>
          <p14:tracePt t="288510" x="2416175" y="1651000"/>
          <p14:tracePt t="288526" x="2424113" y="1651000"/>
          <p14:tracePt t="288571" x="2432050" y="1651000"/>
          <p14:tracePt t="288588" x="2439988" y="1651000"/>
          <p14:tracePt t="288593" x="2447925" y="1651000"/>
          <p14:tracePt t="288602" x="2455863" y="1651000"/>
          <p14:tracePt t="288608" x="2455863" y="1643063"/>
          <p14:tracePt t="288616" x="2455863" y="1635125"/>
          <p14:tracePt t="288624" x="2463800" y="1635125"/>
          <p14:tracePt t="288631" x="2471738" y="1635125"/>
          <p14:tracePt t="288654" x="2471738" y="1627188"/>
          <p14:tracePt t="288662" x="2479675" y="1627188"/>
          <p14:tracePt t="288721" x="2479675" y="1619250"/>
          <p14:tracePt t="288736" x="2487613" y="1619250"/>
          <p14:tracePt t="291446" x="2487613" y="1611313"/>
          <p14:tracePt t="291447" x="2471738" y="1563688"/>
          <p14:tracePt t="291448" x="2471738" y="1547813"/>
          <p14:tracePt t="291449" x="2471738" y="1466850"/>
          <p14:tracePt t="291450" x="2471738" y="1435100"/>
          <p14:tracePt t="291451" x="2471738" y="1387475"/>
          <p14:tracePt t="291452" x="2471738" y="1379538"/>
          <p14:tracePt t="291466" x="2471738" y="1323975"/>
          <p14:tracePt t="291481" x="2471738" y="1316038"/>
          <p14:tracePt t="291489" x="2471738" y="1308100"/>
          <p14:tracePt t="291504" x="2471738" y="1300163"/>
          <p14:tracePt t="291519" x="2471738" y="1292225"/>
          <p14:tracePt t="291578" x="2471738" y="1284288"/>
          <p14:tracePt t="291592" x="2471738" y="1268413"/>
          <p14:tracePt t="291601" x="2471738" y="1260475"/>
          <p14:tracePt t="291615" x="2471738" y="1244600"/>
          <p14:tracePt t="291623" x="2471738" y="1236663"/>
          <p14:tracePt t="291630" x="2471738" y="1228725"/>
          <p14:tracePt t="291639" x="2471738" y="1212850"/>
          <p14:tracePt t="291653" x="2471738" y="1204913"/>
          <p14:tracePt t="291668" x="2471738" y="1195388"/>
          <p14:tracePt t="291713" x="2471738" y="1187450"/>
          <p14:tracePt t="291760" x="2471738" y="1179513"/>
          <p14:tracePt t="291983" x="2471738" y="1171575"/>
          <p14:tracePt t="292043" x="2471738" y="1163638"/>
          <p14:tracePt t="292051" x="2463800" y="1163638"/>
          <p14:tracePt t="292057" x="2455863" y="1155700"/>
          <p14:tracePt t="292073" x="2455863" y="1147763"/>
          <p14:tracePt t="292082" x="2447925" y="1139825"/>
          <p14:tracePt t="292103" x="2439988" y="1131888"/>
          <p14:tracePt t="292119" x="2432050" y="1131888"/>
          <p14:tracePt t="292125" x="2424113" y="1123950"/>
          <p14:tracePt t="292135" x="2416175" y="1123950"/>
          <p14:tracePt t="294476" x="2416175" y="1131888"/>
          <p14:tracePt t="294477" x="2416175" y="1147763"/>
          <p14:tracePt t="295020" x="2416175" y="1155700"/>
          <p14:tracePt t="295035" x="2416175" y="1163638"/>
          <p14:tracePt t="295060" x="2408238" y="1171575"/>
          <p14:tracePt t="295082" x="2408238" y="1179513"/>
          <p14:tracePt t="295088" x="2400300" y="1179513"/>
          <p14:tracePt t="295096" x="2400300" y="1187450"/>
          <p14:tracePt t="295103" x="2392363" y="1187450"/>
          <p14:tracePt t="295118" x="2392363" y="1195388"/>
          <p14:tracePt t="295156" x="2384425" y="1195388"/>
          <p14:tracePt t="295650" x="2384425" y="1204913"/>
          <p14:tracePt t="295673" x="2384425" y="1212850"/>
          <p14:tracePt t="295681" x="2384425" y="1220788"/>
          <p14:tracePt t="295696" x="2384425" y="1228725"/>
          <p14:tracePt t="295703" x="2384425" y="1244600"/>
          <p14:tracePt t="295710" x="2384425" y="1252538"/>
          <p14:tracePt t="295718" x="2384425" y="1268413"/>
          <p14:tracePt t="295726" x="2384425" y="1276350"/>
          <p14:tracePt t="295733" x="2384425" y="1292225"/>
          <p14:tracePt t="295741" x="2384425" y="1308100"/>
          <p14:tracePt t="295748" x="2384425" y="1316038"/>
          <p14:tracePt t="295755" x="2384425" y="1323975"/>
          <p14:tracePt t="295763" x="2384425" y="1331913"/>
          <p14:tracePt t="295831" x="2374900" y="1331913"/>
          <p14:tracePt t="295845" x="2366963" y="1331913"/>
          <p14:tracePt t="295853" x="2359025" y="1331913"/>
          <p14:tracePt t="295877" x="2351088" y="1331913"/>
          <p14:tracePt t="295898" x="2351088" y="1339850"/>
          <p14:tracePt t="295906" x="2343150" y="1339850"/>
          <p14:tracePt t="295920" x="2343150" y="1347788"/>
          <p14:tracePt t="295951" x="2343150" y="1355725"/>
          <p14:tracePt t="295966" x="2343150" y="1371600"/>
          <p14:tracePt t="295973" x="2343150" y="1379538"/>
          <p14:tracePt t="295994" x="2335213" y="1387475"/>
          <p14:tracePt t="296003" x="2335213" y="1403350"/>
          <p14:tracePt t="296018" x="2335213" y="1411288"/>
          <p14:tracePt t="296033" x="2335213" y="1419225"/>
          <p14:tracePt t="296041" x="2335213" y="1427163"/>
          <p14:tracePt t="296048" x="2335213" y="1435100"/>
          <p14:tracePt t="296063" x="2335213" y="1443038"/>
          <p14:tracePt t="296078" x="2335213" y="1450975"/>
          <p14:tracePt t="296085" x="2335213" y="1458913"/>
          <p14:tracePt t="296110" x="2335213" y="1466850"/>
          <p14:tracePt t="296115" x="2335213" y="1474788"/>
          <p14:tracePt t="296131" x="2335213" y="1482725"/>
          <p14:tracePt t="296146" x="2335213" y="1490663"/>
          <p14:tracePt t="296162" x="2335213" y="1498600"/>
          <p14:tracePt t="296168" x="2335213" y="1506538"/>
          <p14:tracePt t="296199" x="2335213" y="1514475"/>
          <p14:tracePt t="296209" x="2335213" y="1522413"/>
          <p14:tracePt t="296253" x="2335213" y="1530350"/>
          <p14:tracePt t="296267" x="2343150" y="1530350"/>
          <p14:tracePt t="296282" x="2343150" y="1538288"/>
          <p14:tracePt t="296297" x="2351088" y="1538288"/>
          <p14:tracePt t="296317" x="2351088" y="1547813"/>
          <p14:tracePt t="296319" x="2359025" y="1547813"/>
          <p14:tracePt t="296334" x="2359025" y="1555750"/>
          <p14:tracePt t="296343" x="2366963" y="1555750"/>
          <p14:tracePt t="296447" x="2374900" y="1555750"/>
          <p14:tracePt t="296469" x="2384425" y="1563688"/>
          <p14:tracePt t="296484" x="2392363" y="1563688"/>
          <p14:tracePt t="296493" x="2400300" y="1563688"/>
          <p14:tracePt t="296501" x="2408238" y="1563688"/>
          <p14:tracePt t="296507" x="2424113" y="1563688"/>
          <p14:tracePt t="296522" x="2439988" y="1563688"/>
          <p14:tracePt t="296530" x="2455863" y="1555750"/>
          <p14:tracePt t="296538" x="2463800" y="1555750"/>
          <p14:tracePt t="296545" x="2471738" y="1555750"/>
          <p14:tracePt t="296552" x="2479675" y="1538288"/>
          <p14:tracePt t="296561" x="2487613" y="1538288"/>
          <p14:tracePt t="296567" x="2487613" y="1530350"/>
          <p14:tracePt t="296578" x="2495550" y="1530350"/>
          <p14:tracePt t="296583" x="2495550" y="1522413"/>
          <p14:tracePt t="296589" x="2503488" y="1522413"/>
          <p14:tracePt t="296620" x="2511425" y="1514475"/>
          <p14:tracePt t="296634" x="2519363" y="1506538"/>
          <p14:tracePt t="296665" x="2527300" y="1498600"/>
          <p14:tracePt t="296680" x="2535238" y="1490663"/>
          <p14:tracePt t="296695" x="2535238" y="1482725"/>
          <p14:tracePt t="296703" x="2535238" y="1474788"/>
          <p14:tracePt t="296711" x="2535238" y="1466850"/>
          <p14:tracePt t="296717" x="2543175" y="1466850"/>
          <p14:tracePt t="296729" x="2543175" y="1450975"/>
          <p14:tracePt t="296732" x="2543175" y="1443038"/>
          <p14:tracePt t="296747" x="2543175" y="1427163"/>
          <p14:tracePt t="296754" x="2543175" y="1419225"/>
          <p14:tracePt t="296762" x="2543175" y="1403350"/>
          <p14:tracePt t="296771" x="2543175" y="1395413"/>
          <p14:tracePt t="296778" x="2543175" y="1379538"/>
          <p14:tracePt t="296784" x="2543175" y="1371600"/>
          <p14:tracePt t="296795" x="2543175" y="1363663"/>
          <p14:tracePt t="296802" x="2543175" y="1355725"/>
          <p14:tracePt t="296814" x="2543175" y="1339850"/>
          <p14:tracePt t="296822" x="2535238" y="1339850"/>
          <p14:tracePt t="296831" x="2535238" y="1331913"/>
          <p14:tracePt t="296844" x="2527300" y="1323975"/>
          <p14:tracePt t="296867" x="2527300" y="1316038"/>
          <p14:tracePt t="296875" x="2519363" y="1316038"/>
          <p14:tracePt t="296897" x="2511425" y="1316038"/>
          <p14:tracePt t="296920" x="2511425" y="1308100"/>
          <p14:tracePt t="296957" x="2503488" y="1308100"/>
          <p14:tracePt t="296996" x="2495550" y="1316038"/>
          <p14:tracePt t="297011" x="2495550" y="1323975"/>
          <p14:tracePt t="297027" x="2495550" y="1331913"/>
          <p14:tracePt t="297039" x="2495550" y="1339850"/>
          <p14:tracePt t="297047" x="2495550" y="1347788"/>
          <p14:tracePt t="297054" x="2495550" y="1355725"/>
          <p14:tracePt t="297063" x="2495550" y="1363663"/>
          <p14:tracePt t="297069" x="2495550" y="1371600"/>
          <p14:tracePt t="297077" x="2495550" y="1387475"/>
          <p14:tracePt t="297084" x="2495550" y="1395413"/>
          <p14:tracePt t="297092" x="2495550" y="1403350"/>
          <p14:tracePt t="297099" x="2495550" y="1411288"/>
          <p14:tracePt t="297113" x="2495550" y="1427163"/>
          <p14:tracePt t="297128" x="2495550" y="1435100"/>
          <p14:tracePt t="297735" x="2495550" y="1443038"/>
          <p14:tracePt t="297751" x="2495550" y="1458913"/>
          <p14:tracePt t="297758" x="2503488" y="1466850"/>
          <p14:tracePt t="297767" x="2511425" y="1474788"/>
          <p14:tracePt t="297774" x="2511425" y="1482725"/>
          <p14:tracePt t="297781" x="2527300" y="1498600"/>
          <p14:tracePt t="297796" x="2527300" y="1506538"/>
          <p14:tracePt t="297806" x="2535238" y="1514475"/>
          <p14:tracePt t="297915" x="2535238" y="1522413"/>
          <p14:tracePt t="297930" x="2527300" y="1522413"/>
          <p14:tracePt t="297939" x="2519363" y="1522413"/>
          <p14:tracePt t="297946" x="2511425" y="1522413"/>
          <p14:tracePt t="297954" x="2495550" y="1522413"/>
          <p14:tracePt t="297961" x="2479675" y="1530350"/>
          <p14:tracePt t="297970" x="2455863" y="1530350"/>
          <p14:tracePt t="297991" x="2392363" y="1538288"/>
          <p14:tracePt t="297998" x="2366963" y="1538288"/>
          <p14:tracePt t="298006" x="2359025" y="1538288"/>
          <p14:tracePt t="298013" x="2343150" y="1538288"/>
          <p14:tracePt t="298022" x="2335213" y="1538288"/>
          <p14:tracePt t="298029" x="2327275" y="1538288"/>
          <p14:tracePt t="298038" x="2303463" y="1538288"/>
          <p14:tracePt t="298043" x="2295525" y="1538288"/>
          <p14:tracePt t="298051" x="2279650" y="1538288"/>
          <p14:tracePt t="298058" x="2271713" y="1538288"/>
          <p14:tracePt t="298073" x="2263775" y="1538288"/>
          <p14:tracePt t="298088" x="2255838" y="1538288"/>
          <p14:tracePt t="298126" x="2255838" y="1547813"/>
          <p14:tracePt t="298133" x="2247900" y="1547813"/>
          <p14:tracePt t="298148" x="2247900" y="1555750"/>
          <p14:tracePt t="298156" x="2239963" y="1555750"/>
          <p14:tracePt t="298172" x="2239963" y="1563688"/>
          <p14:tracePt t="298186" x="2232025" y="1563688"/>
          <p14:tracePt t="298201" x="2232025" y="1571625"/>
          <p14:tracePt t="298208" x="2224088" y="1571625"/>
          <p14:tracePt t="298224" x="2224088" y="1579563"/>
          <p14:tracePt t="298240" x="2216150" y="1587500"/>
          <p14:tracePt t="298246" x="2216150" y="1595438"/>
          <p14:tracePt t="298255" x="2208213" y="1595438"/>
          <p14:tracePt t="298270" x="2208213" y="1603375"/>
          <p14:tracePt t="298283" x="2200275" y="1611313"/>
          <p14:tracePt t="298325" x="2200275" y="1619250"/>
          <p14:tracePt t="298350" x="2200275" y="1627188"/>
          <p14:tracePt t="298397" x="2200275" y="1635125"/>
          <p14:tracePt t="298478" x="2200275" y="1643063"/>
          <p14:tracePt t="298527" x="2216150" y="1643063"/>
          <p14:tracePt t="298535" x="2224088" y="1643063"/>
          <p14:tracePt t="298541" x="2239963" y="1643063"/>
          <p14:tracePt t="298548" x="2247900" y="1643063"/>
          <p14:tracePt t="298553" x="2255838" y="1643063"/>
          <p14:tracePt t="298561" x="2271713" y="1635125"/>
          <p14:tracePt t="298569" x="2279650" y="1635125"/>
          <p14:tracePt t="298576" x="2287588" y="1635125"/>
          <p14:tracePt t="298583" x="2295525" y="1627188"/>
          <p14:tracePt t="298598" x="2311400" y="1627188"/>
          <p14:tracePt t="298613" x="2319338" y="1627188"/>
          <p14:tracePt t="298622" x="2335213" y="1627188"/>
          <p14:tracePt t="298628" x="2343150" y="1627188"/>
          <p14:tracePt t="298637" x="2351088" y="1627188"/>
          <p14:tracePt t="298643" x="2366963" y="1627188"/>
          <p14:tracePt t="298651" x="2384425" y="1627188"/>
          <p14:tracePt t="298658" x="2400300" y="1627188"/>
          <p14:tracePt t="298666" x="2416175" y="1627188"/>
          <p14:tracePt t="298673" x="2432050" y="1627188"/>
          <p14:tracePt t="298681" x="2447925" y="1627188"/>
          <p14:tracePt t="298689" x="2463800" y="1627188"/>
          <p14:tracePt t="298696" x="2479675" y="1627188"/>
          <p14:tracePt t="298704" x="2495550" y="1627188"/>
          <p14:tracePt t="298711" x="2511425" y="1627188"/>
          <p14:tracePt t="298720" x="2519363" y="1627188"/>
          <p14:tracePt t="298726" x="2527300" y="1627188"/>
          <p14:tracePt t="298742" x="2535238" y="1627188"/>
          <p14:tracePt t="298852" x="2535238" y="1635125"/>
          <p14:tracePt t="298883" x="2543175" y="1635125"/>
          <p14:tracePt t="298896" x="2543175" y="1643063"/>
          <p14:tracePt t="298906" x="2543175" y="1658938"/>
          <p14:tracePt t="298913" x="2551113" y="1666875"/>
          <p14:tracePt t="298922" x="2551113" y="1674813"/>
          <p14:tracePt t="298928" x="2559050" y="1690688"/>
          <p14:tracePt t="298936" x="2559050" y="1706563"/>
          <p14:tracePt t="298943" x="2559050" y="1722438"/>
          <p14:tracePt t="298951" x="2566988" y="1730375"/>
          <p14:tracePt t="298958" x="2566988" y="1746250"/>
          <p14:tracePt t="298974" x="2566988" y="1770063"/>
          <p14:tracePt t="298981" x="2566988" y="1778000"/>
          <p14:tracePt t="298989" x="2566988" y="1785938"/>
          <p14:tracePt t="299011" x="2566988" y="1793875"/>
          <p14:tracePt t="299026" x="2566988" y="1801813"/>
          <p14:tracePt t="299272" x="2566988" y="1809750"/>
          <p14:tracePt t="299321" x="2566988" y="1817688"/>
          <p14:tracePt t="299328" x="2566988" y="1825625"/>
          <p14:tracePt t="299338" x="2566988" y="1833563"/>
          <p14:tracePt t="299350" x="2566988" y="1841500"/>
          <p14:tracePt t="299357" x="2566988" y="1849438"/>
          <p14:tracePt t="299373" x="2566988" y="1857375"/>
          <p14:tracePt t="301102" x="2574925" y="1857375"/>
          <p14:tracePt t="301111" x="2574925" y="1849438"/>
          <p14:tracePt t="301129" x="2574925" y="1841500"/>
          <p14:tracePt t="301133" x="2574925" y="1833563"/>
          <p14:tracePt t="301148" x="2574925" y="1817688"/>
          <p14:tracePt t="301156" x="2574925" y="1785938"/>
          <p14:tracePt t="301165" x="2574925" y="1762125"/>
          <p14:tracePt t="301171" x="2566988" y="1738313"/>
          <p14:tracePt t="301178" x="2543175" y="1698625"/>
          <p14:tracePt t="301186" x="2519363" y="1658938"/>
          <p14:tracePt t="301195" x="2511425" y="1643063"/>
          <p14:tracePt t="301201" x="2495550" y="1627188"/>
          <p14:tracePt t="301208" x="2487613" y="1611313"/>
          <p14:tracePt t="301215" x="2471738" y="1595438"/>
          <p14:tracePt t="301223" x="2463800" y="1587500"/>
          <p14:tracePt t="301231" x="2463800" y="1571625"/>
          <p14:tracePt t="301240" x="2455863" y="1563688"/>
          <p14:tracePt t="301247" x="2447925" y="1555750"/>
          <p14:tracePt t="301253" x="2439988" y="1538288"/>
          <p14:tracePt t="301261" x="2439988" y="1530350"/>
          <p14:tracePt t="301268" x="2432050" y="1522413"/>
          <p14:tracePt t="301278" x="2432050" y="1506538"/>
          <p14:tracePt t="301283" x="2424113" y="1498600"/>
          <p14:tracePt t="301290" x="2416175" y="1490663"/>
          <p14:tracePt t="301298" x="2408238" y="1458913"/>
          <p14:tracePt t="301306" x="2392363" y="1443038"/>
          <p14:tracePt t="301315" x="2384425" y="1427163"/>
          <p14:tracePt t="301321" x="2359025" y="1411288"/>
          <p14:tracePt t="301330" x="2351088" y="1395413"/>
          <p14:tracePt t="301336" x="2343150" y="1387475"/>
          <p14:tracePt t="301345" x="2343150" y="1379538"/>
          <p14:tracePt t="301351" x="2335213" y="1371600"/>
          <p14:tracePt t="301358" x="2327275" y="1371600"/>
          <p14:tracePt t="301366" x="2327275" y="1363663"/>
          <p14:tracePt t="301403" x="2327275" y="1355725"/>
          <p14:tracePt t="301428" x="2327275" y="1347788"/>
          <p14:tracePt t="301441" x="2327275" y="1339850"/>
          <p14:tracePt t="301448" x="2327275" y="1331913"/>
          <p14:tracePt t="301464" x="2327275" y="1323975"/>
          <p14:tracePt t="301466" x="2335213" y="1323975"/>
          <p14:tracePt t="301470" x="2335213" y="1316038"/>
          <p14:tracePt t="301478" x="2335213" y="1308100"/>
          <p14:tracePt t="301486" x="2343150" y="1292225"/>
          <p14:tracePt t="301493" x="2351088" y="1284288"/>
          <p14:tracePt t="301501" x="2359025" y="1268413"/>
          <p14:tracePt t="301509" x="2374900" y="1252538"/>
          <p14:tracePt t="301516" x="2374900" y="1236663"/>
          <p14:tracePt t="301524" x="2384425" y="1228725"/>
          <p14:tracePt t="301531" x="2392363" y="1212850"/>
          <p14:tracePt t="301539" x="2392363" y="1195388"/>
          <p14:tracePt t="301555" x="2392363" y="1187450"/>
          <p14:tracePt t="301561" x="2400300" y="1171575"/>
          <p14:tracePt t="301576" x="2400300" y="1163638"/>
          <p14:tracePt t="302813" x="2400300" y="1171575"/>
          <p14:tracePt t="302865" x="2400300" y="1179513"/>
          <p14:tracePt t="302872" x="2408238" y="1187450"/>
          <p14:tracePt t="302882" x="2408238" y="1195388"/>
          <p14:tracePt t="302889" x="2416175" y="1195388"/>
          <p14:tracePt t="302896" x="2416175" y="1204913"/>
          <p14:tracePt t="302903" x="2424113" y="1212850"/>
          <p14:tracePt t="302911" x="2424113" y="1228725"/>
          <p14:tracePt t="302919" x="2432050" y="1244600"/>
          <p14:tracePt t="302926" x="2439988" y="1260475"/>
          <p14:tracePt t="302933" x="2455863" y="1276350"/>
          <p14:tracePt t="302940" x="2455863" y="1300163"/>
          <p14:tracePt t="302948" x="2455863" y="1323975"/>
          <p14:tracePt t="302956" x="2463800" y="1347788"/>
          <p14:tracePt t="302973" x="2463800" y="1387475"/>
          <p14:tracePt t="302978" x="2471738" y="1419225"/>
          <p14:tracePt t="302986" x="2471738" y="1435100"/>
          <p14:tracePt t="302993" x="2471738" y="1450975"/>
          <p14:tracePt t="303001" x="2479675" y="1458913"/>
          <p14:tracePt t="303008" x="2479675" y="1474788"/>
          <p14:tracePt t="303024" x="2479675" y="1482725"/>
          <p14:tracePt t="303031" x="2479675" y="1490663"/>
          <p14:tracePt t="303038" x="2479675" y="1498600"/>
          <p14:tracePt t="303076" x="2479675" y="1506538"/>
          <p14:tracePt t="303152" x="2479675" y="1522413"/>
          <p14:tracePt t="303159" x="2487613" y="1522413"/>
          <p14:tracePt t="303166" x="2487613" y="1530350"/>
          <p14:tracePt t="303174" x="2495550" y="1530350"/>
          <p14:tracePt t="303181" x="2503488" y="1538288"/>
          <p14:tracePt t="303196" x="2511425" y="1547813"/>
          <p14:tracePt t="303234" x="2511425" y="1555750"/>
          <p14:tracePt t="303369" x="2511425" y="1563688"/>
          <p14:tracePt t="303436" x="2511425" y="1571625"/>
          <p14:tracePt t="303563" x="2511425" y="1563688"/>
          <p14:tracePt t="303571" x="2511425" y="1555750"/>
          <p14:tracePt t="303578" x="2511425" y="1547813"/>
          <p14:tracePt t="303587" x="2503488" y="1530350"/>
          <p14:tracePt t="303593" x="2503488" y="1514475"/>
          <p14:tracePt t="303601" x="2503488" y="1498600"/>
          <p14:tracePt t="303608" x="2495550" y="1474788"/>
          <p14:tracePt t="303616" x="2495550" y="1458913"/>
          <p14:tracePt t="303623" x="2487613" y="1435100"/>
          <p14:tracePt t="303631" x="2487613" y="1427163"/>
          <p14:tracePt t="303639" x="2487613" y="1411288"/>
          <p14:tracePt t="303646" x="2487613" y="1403350"/>
          <p14:tracePt t="303653" x="2487613" y="1395413"/>
          <p14:tracePt t="303660" x="2479675" y="1395413"/>
          <p14:tracePt t="303675" x="2479675" y="1387475"/>
          <p14:tracePt t="303982" x="2479675" y="1379538"/>
          <p14:tracePt t="304036" x="2479675" y="1371600"/>
          <p14:tracePt t="304043" x="2479675" y="1363663"/>
          <p14:tracePt t="304058" x="2479675" y="1355725"/>
          <p14:tracePt t="304074" x="2479675" y="1347788"/>
          <p14:tracePt t="304081" x="2479675" y="1339850"/>
          <p14:tracePt t="304088" x="2479675" y="1331913"/>
          <p14:tracePt t="304103" x="2471738" y="1331913"/>
          <p14:tracePt t="304111" x="2471738" y="1323975"/>
          <p14:tracePt t="304126" x="2471738" y="1316038"/>
          <p14:tracePt t="304142" x="2471738" y="1308100"/>
          <p14:tracePt t="304149" x="2471738" y="1300163"/>
          <p14:tracePt t="304290" x="2471738" y="1308100"/>
          <p14:tracePt t="304305" x="2471738" y="1316038"/>
          <p14:tracePt t="304315" x="2471738" y="1323975"/>
          <p14:tracePt t="304321" x="2471738" y="1347788"/>
          <p14:tracePt t="304328" x="2471738" y="1371600"/>
          <p14:tracePt t="304336" x="2471738" y="1387475"/>
          <p14:tracePt t="304343" x="2479675" y="1403350"/>
          <p14:tracePt t="304351" x="2487613" y="1427163"/>
          <p14:tracePt t="304359" x="2487613" y="1443038"/>
          <p14:tracePt t="304366" x="2503488" y="1474788"/>
          <p14:tracePt t="304374" x="2503488" y="1498600"/>
          <p14:tracePt t="304381" x="2511425" y="1530350"/>
          <p14:tracePt t="304388" x="2519363" y="1555750"/>
          <p14:tracePt t="304398" x="2527300" y="1579563"/>
          <p14:tracePt t="304403" x="2527300" y="1595438"/>
          <p14:tracePt t="304413" x="2527300" y="1611313"/>
          <p14:tracePt t="304418" x="2535238" y="1627188"/>
          <p14:tracePt t="304426" x="2535238" y="1635125"/>
          <p14:tracePt t="304433" x="2543175" y="1643063"/>
          <p14:tracePt t="304441" x="2543175" y="1651000"/>
          <p14:tracePt t="304456" x="2543175" y="1658938"/>
          <p14:tracePt t="304590" x="2543175" y="1643063"/>
          <p14:tracePt t="304599" x="2535238" y="1635125"/>
          <p14:tracePt t="304606" x="2535238" y="1627188"/>
          <p14:tracePt t="304614" x="2535238" y="1611313"/>
          <p14:tracePt t="304621" x="2527300" y="1587500"/>
          <p14:tracePt t="304629" x="2527300" y="1563688"/>
          <p14:tracePt t="304635" x="2519363" y="1547813"/>
          <p14:tracePt t="304643" x="2519363" y="1530350"/>
          <p14:tracePt t="304650" x="2519363" y="1522413"/>
          <p14:tracePt t="304658" x="2511425" y="1498600"/>
          <p14:tracePt t="304666" x="2511425" y="1482725"/>
          <p14:tracePt t="304675" x="2503488" y="1458913"/>
          <p14:tracePt t="304680" x="2503488" y="1443038"/>
          <p14:tracePt t="304688" x="2495550" y="1427163"/>
          <p14:tracePt t="304697" x="2495550" y="1419225"/>
          <p14:tracePt t="304703" x="2495550" y="1403350"/>
          <p14:tracePt t="304710" x="2495550" y="1395413"/>
          <p14:tracePt t="304718" x="2495550" y="1387475"/>
          <p14:tracePt t="304734" x="2495550" y="1379538"/>
          <p14:tracePt t="304905" x="2495550" y="1403350"/>
          <p14:tracePt t="304913" x="2495550" y="1411288"/>
          <p14:tracePt t="304921" x="2495550" y="1419225"/>
          <p14:tracePt t="304929" x="2495550" y="1435100"/>
          <p14:tracePt t="304935" x="2495550" y="1450975"/>
          <p14:tracePt t="304943" x="2495550" y="1466850"/>
          <p14:tracePt t="304950" x="2495550" y="1482725"/>
          <p14:tracePt t="304958" x="2495550" y="1490663"/>
          <p14:tracePt t="304984" x="2495550" y="1522413"/>
          <p14:tracePt t="304988" x="2495550" y="1530350"/>
          <p14:tracePt t="304997" x="2495550" y="1538288"/>
          <p14:tracePt t="305011" x="2495550" y="1547813"/>
          <p14:tracePt t="305018" x="2495550" y="1555750"/>
          <p14:tracePt t="305026" x="2495550" y="1563688"/>
          <p14:tracePt t="305049" x="2495550" y="1571625"/>
          <p14:tracePt t="305207" x="2495550" y="1563688"/>
          <p14:tracePt t="305214" x="2495550" y="1555750"/>
          <p14:tracePt t="305222" x="2495550" y="1547813"/>
          <p14:tracePt t="305232" x="2495550" y="1530350"/>
          <p14:tracePt t="305238" x="2495550" y="1514475"/>
          <p14:tracePt t="305245" x="2495550" y="1498600"/>
          <p14:tracePt t="305261" x="2487613" y="1474788"/>
          <p14:tracePt t="305268" x="2487613" y="1466850"/>
          <p14:tracePt t="305275" x="2479675" y="1466850"/>
          <p14:tracePt t="305282" x="2479675" y="1458913"/>
          <p14:tracePt t="305289" x="2479675" y="1450975"/>
          <p14:tracePt t="305304" x="2479675" y="1443038"/>
          <p14:tracePt t="305312" x="2471738" y="1443038"/>
          <p14:tracePt t="305582" x="2471738" y="1450975"/>
          <p14:tracePt t="305590" x="2471738" y="1458913"/>
          <p14:tracePt t="305598" x="2471738" y="1466850"/>
          <p14:tracePt t="305604" x="2471738" y="1474788"/>
          <p14:tracePt t="305611" x="2471738" y="1490663"/>
          <p14:tracePt t="305628" x="2471738" y="1522413"/>
          <p14:tracePt t="305633" x="2471738" y="1547813"/>
          <p14:tracePt t="305642" x="2471738" y="1563688"/>
          <p14:tracePt t="305649" x="2471738" y="1579563"/>
          <p14:tracePt t="305657" x="2471738" y="1595438"/>
          <p14:tracePt t="305663" x="2471738" y="1619250"/>
          <p14:tracePt t="305671" x="2471738" y="1627188"/>
          <p14:tracePt t="305918" x="2471738" y="1619250"/>
          <p14:tracePt t="306240" x="2471738" y="1611313"/>
          <p14:tracePt t="306256" x="2471738" y="1603375"/>
          <p14:tracePt t="306270" x="2471738" y="1595438"/>
          <p14:tracePt t="306279" x="2471738" y="1587500"/>
          <p14:tracePt t="306285" x="2471738" y="1579563"/>
          <p14:tracePt t="306293" x="2471738" y="1571625"/>
          <p14:tracePt t="306301" x="2471738" y="1555750"/>
          <p14:tracePt t="306308" x="2471738" y="1538288"/>
          <p14:tracePt t="306323" x="2471738" y="1490663"/>
          <p14:tracePt t="306332" x="2471738" y="1466850"/>
          <p14:tracePt t="306338" x="2463800" y="1450975"/>
          <p14:tracePt t="306345" x="2463800" y="1435100"/>
          <p14:tracePt t="306353" x="2455863" y="1411288"/>
          <p14:tracePt t="306361" x="2447925" y="1403350"/>
          <p14:tracePt t="306368" x="2447925" y="1387475"/>
          <p14:tracePt t="306376" x="2447925" y="1379538"/>
          <p14:tracePt t="306384" x="2439988" y="1371600"/>
          <p14:tracePt t="306391" x="2439988" y="1363663"/>
          <p14:tracePt t="306406" x="2439988" y="1355725"/>
          <p14:tracePt t="307140" x="2439988" y="1363663"/>
          <p14:tracePt t="307170" x="2439988" y="1371600"/>
          <p14:tracePt t="307178" x="2439988" y="1379538"/>
          <p14:tracePt t="307185" x="2439988" y="1387475"/>
          <p14:tracePt t="307193" x="2439988" y="1395413"/>
          <p14:tracePt t="307201" x="2439988" y="1403350"/>
          <p14:tracePt t="307209" x="2439988" y="1419225"/>
          <p14:tracePt t="307216" x="2439988" y="1427163"/>
          <p14:tracePt t="307223" x="2447925" y="1435100"/>
          <p14:tracePt t="307230" x="2447925" y="1450975"/>
          <p14:tracePt t="307238" x="2447925" y="1458913"/>
          <p14:tracePt t="307247" x="2455863" y="1458913"/>
          <p14:tracePt t="307253" x="2455863" y="1466850"/>
          <p14:tracePt t="307261" x="2455863" y="1474788"/>
          <p14:tracePt t="307270" x="2455863" y="1482725"/>
          <p14:tracePt t="308017" x="2455863" y="1490663"/>
          <p14:tracePt t="308025" x="2471738" y="1498600"/>
          <p14:tracePt t="308033" x="2487613" y="1530350"/>
          <p14:tracePt t="308040" x="2503488" y="1563688"/>
          <p14:tracePt t="308048" x="2519363" y="1579563"/>
          <p14:tracePt t="308056" x="2543175" y="1611313"/>
          <p14:tracePt t="308063" x="2551113" y="1627188"/>
          <p14:tracePt t="308071" x="2559050" y="1635125"/>
          <p14:tracePt t="308078" x="2566988" y="1651000"/>
          <p14:tracePt t="308086" x="2566988" y="1666875"/>
          <p14:tracePt t="308235" x="2566988" y="1674813"/>
          <p14:tracePt t="308296" x="2566988" y="1682750"/>
          <p14:tracePt t="308310" x="2566988" y="1690688"/>
          <p14:tracePt t="308319" x="2559050" y="1690688"/>
          <p14:tracePt t="308326" x="2551113" y="1698625"/>
          <p14:tracePt t="308340" x="2543175" y="1714500"/>
          <p14:tracePt t="308356" x="2535238" y="1722438"/>
          <p14:tracePt t="308363" x="2535238" y="1730375"/>
          <p14:tracePt t="308371" x="2527300" y="1746250"/>
          <p14:tracePt t="308378" x="2519363" y="1754188"/>
          <p14:tracePt t="308387" x="2519363" y="1762125"/>
          <p14:tracePt t="308393" x="2511425" y="1778000"/>
          <p14:tracePt t="308401" x="2503488" y="1793875"/>
          <p14:tracePt t="308408" x="2495550" y="1809750"/>
          <p14:tracePt t="308415" x="2495550" y="1817688"/>
          <p14:tracePt t="308423" x="2495550" y="1825625"/>
          <p14:tracePt t="308431" x="2495550" y="1841500"/>
          <p14:tracePt t="308445" x="2495550" y="1849438"/>
          <p14:tracePt t="308454" x="2495550" y="1857375"/>
          <p14:tracePt t="308461" x="2495550" y="1865313"/>
          <p14:tracePt t="308477" x="2495550" y="1873250"/>
          <p14:tracePt t="308730" x="2503488" y="1873250"/>
          <p14:tracePt t="308760" x="2511425" y="1873250"/>
          <p14:tracePt t="308790" x="2519363" y="1873250"/>
          <p14:tracePt t="308829" x="2527300" y="1873250"/>
          <p14:tracePt t="308872" x="2535238" y="1873250"/>
          <p14:tracePt t="308896" x="2543175" y="1873250"/>
          <p14:tracePt t="308948" x="2551113" y="1873250"/>
          <p14:tracePt t="318575" x="2551113" y="1865313"/>
          <p14:tracePt t="318653" x="2551113" y="1873250"/>
          <p14:tracePt t="318662" x="2551113" y="1881188"/>
          <p14:tracePt t="318670" x="2551113" y="1890713"/>
          <p14:tracePt t="318677" x="2551113" y="1906588"/>
          <p14:tracePt t="318686" x="2551113" y="1930400"/>
          <p14:tracePt t="318692" x="2551113" y="1946275"/>
          <p14:tracePt t="318701" x="2551113" y="1970088"/>
          <p14:tracePt t="318706" x="2551113" y="1985963"/>
          <p14:tracePt t="318715" x="2551113" y="2001838"/>
          <p14:tracePt t="318722" x="2551113" y="2033588"/>
          <p14:tracePt t="318729" x="2551113" y="2041525"/>
          <p14:tracePt t="318737" x="2551113" y="2065338"/>
          <p14:tracePt t="318744" x="2559050" y="2089150"/>
          <p14:tracePt t="318753" x="2559050" y="2112963"/>
          <p14:tracePt t="318759" x="2566988" y="2136775"/>
          <p14:tracePt t="318769" x="2566988" y="2144713"/>
          <p14:tracePt t="318774" x="2574925" y="2152650"/>
          <p14:tracePt t="318782" x="2574925" y="2168525"/>
          <p14:tracePt t="318789" x="2574925" y="2184400"/>
          <p14:tracePt t="318796" x="2582863" y="2192338"/>
          <p14:tracePt t="318804" x="2582863" y="2216150"/>
          <p14:tracePt t="318812" x="2590800" y="2241550"/>
          <p14:tracePt t="318819" x="2590800" y="2273300"/>
          <p14:tracePt t="318827" x="2598738" y="2320925"/>
          <p14:tracePt t="318834" x="2598738" y="2352675"/>
          <p14:tracePt t="318841" x="2606675" y="2400300"/>
          <p14:tracePt t="318851" x="2614613" y="2447925"/>
          <p14:tracePt t="318857" x="2622550" y="2503488"/>
          <p14:tracePt t="318865" x="2622550" y="2543175"/>
          <p14:tracePt t="318872" x="2630488" y="2600325"/>
          <p14:tracePt t="318879" x="2638425" y="2663825"/>
          <p14:tracePt t="318888" x="2638425" y="2711450"/>
          <p14:tracePt t="318894" x="2646363" y="2782888"/>
          <p14:tracePt t="318903" x="2654300" y="2830513"/>
          <p14:tracePt t="318909" x="2654300" y="2894013"/>
          <p14:tracePt t="318918" x="2654300" y="2951163"/>
          <p14:tracePt t="318924" x="2670175" y="3030538"/>
          <p14:tracePt t="318932" x="2670175" y="3101975"/>
          <p14:tracePt t="318939" x="2670175" y="3173413"/>
          <p14:tracePt t="318946" x="2670175" y="3262313"/>
          <p14:tracePt t="318954" x="2670175" y="3333750"/>
          <p14:tracePt t="318962" x="2662238" y="3421063"/>
          <p14:tracePt t="318987" x="2630488" y="3660775"/>
          <p14:tracePt t="318991" x="2622550" y="3756025"/>
          <p14:tracePt t="319001" x="2606675" y="3827463"/>
          <p14:tracePt t="319006" x="2598738" y="3906838"/>
          <p14:tracePt t="319014" x="2590800" y="3948113"/>
          <p14:tracePt t="319022" x="2590800" y="3995738"/>
          <p14:tracePt t="319029" x="2582863" y="4051300"/>
          <p14:tracePt t="319038" x="2574925" y="4090988"/>
          <p14:tracePt t="319044" x="2574925" y="4138613"/>
          <p14:tracePt t="319053" x="2566988" y="4194175"/>
          <p14:tracePt t="319059" x="2566988" y="4225925"/>
          <p14:tracePt t="319067" x="2566988" y="4249738"/>
          <p14:tracePt t="319074" x="2566988" y="4265613"/>
          <p14:tracePt t="319083" x="2566988" y="4281488"/>
          <p14:tracePt t="319089" x="2566988" y="4306888"/>
          <p14:tracePt t="319097" x="2566988" y="4314825"/>
          <p14:tracePt t="319104" x="2566988" y="4330700"/>
          <p14:tracePt t="319120" x="2566988" y="4338638"/>
          <p14:tracePt t="319127" x="2566988" y="4346575"/>
          <p14:tracePt t="319135" x="2566988" y="4354513"/>
          <p14:tracePt t="319142" x="2566988" y="4362450"/>
          <p14:tracePt t="319151" x="2566988" y="4370388"/>
          <p14:tracePt t="319156" x="2566988" y="4386263"/>
          <p14:tracePt t="319165" x="2566988" y="4402138"/>
          <p14:tracePt t="319171" x="2566988" y="4418013"/>
          <p14:tracePt t="319179" x="2566988" y="4425950"/>
          <p14:tracePt t="319201" x="2574925" y="4449763"/>
          <p14:tracePt t="319203" x="2582863" y="4473575"/>
          <p14:tracePt t="319210" x="2582863" y="4481513"/>
          <p14:tracePt t="319218" x="2590800" y="4505325"/>
          <p14:tracePt t="319224" x="2590800" y="4513263"/>
          <p14:tracePt t="319232" x="2590800" y="4529138"/>
          <p14:tracePt t="319239" x="2598738" y="4545013"/>
          <p14:tracePt t="319246" x="2606675" y="4545013"/>
          <p14:tracePt t="319254" x="2606675" y="4560888"/>
          <p14:tracePt t="319270" x="2606675" y="4568825"/>
          <p14:tracePt t="319276" x="2614613" y="4568825"/>
          <p14:tracePt t="319345" x="2614613" y="4560888"/>
          <p14:tracePt t="319353" x="2622550" y="4560888"/>
          <p14:tracePt t="319359" x="2622550" y="4552950"/>
          <p14:tracePt t="319382" x="2622550" y="4545013"/>
          <p14:tracePt t="319389" x="2630488" y="4545013"/>
          <p14:tracePt t="319412" x="2630488" y="4537075"/>
          <p14:tracePt t="319427" x="2638425" y="4537075"/>
          <p14:tracePt t="319435" x="2638425" y="4529138"/>
          <p14:tracePt t="319452" x="2638425" y="4521200"/>
          <p14:tracePt t="319457" x="2638425" y="4513263"/>
          <p14:tracePt t="319465" x="2646363" y="4513263"/>
          <p14:tracePt t="319607" x="2638425" y="4529138"/>
          <p14:tracePt t="319615" x="2614613" y="4545013"/>
          <p14:tracePt t="319623" x="2566988" y="4568825"/>
          <p14:tracePt t="319631" x="2519363" y="4600575"/>
          <p14:tracePt t="319640" x="2439988" y="4665663"/>
          <p14:tracePt t="319645" x="2374900" y="4713288"/>
          <p14:tracePt t="319654" x="2295525" y="4800600"/>
          <p14:tracePt t="319660" x="2224088" y="4879975"/>
          <p14:tracePt t="319668" x="2120900" y="5000625"/>
          <p14:tracePt t="319679" x="2057400" y="5111750"/>
          <p14:tracePt t="319685" x="2008188" y="5191125"/>
          <p14:tracePt t="319690" x="1960563" y="5270500"/>
          <p14:tracePt t="319698" x="1889125" y="5383213"/>
          <p14:tracePt t="319706" x="1833563" y="5486400"/>
          <p14:tracePt t="319713" x="1778000" y="5589588"/>
          <p14:tracePt t="319721" x="1730375" y="5694363"/>
          <p14:tracePt t="319728" x="1698625" y="5765800"/>
          <p14:tracePt t="319735" x="1658938" y="5868988"/>
          <p14:tracePt t="319743" x="1625600" y="5956300"/>
          <p14:tracePt t="319755" x="1593850" y="6045200"/>
          <p14:tracePt t="319758" x="1562100" y="6132513"/>
          <p14:tracePt t="319769" x="1554163" y="6188075"/>
          <p14:tracePt t="319774" x="1538288" y="6227763"/>
          <p14:tracePt t="319780" x="1538288" y="6251575"/>
          <p14:tracePt t="319790" x="1530350" y="6283325"/>
          <p14:tracePt t="319795" x="1522413" y="6299200"/>
          <p14:tracePt t="319803" x="1514475" y="6307138"/>
          <p14:tracePt t="319810" x="1514475" y="6315075"/>
          <p14:tracePt t="319925" x="1506538" y="6315075"/>
          <p14:tracePt t="319940" x="1498600" y="6315075"/>
          <p14:tracePt t="319945" x="1482725" y="6315075"/>
          <p14:tracePt t="319953" x="1466850" y="6307138"/>
          <p14:tracePt t="319960" x="1450975" y="6299200"/>
          <p14:tracePt t="319968" x="1427163" y="6291263"/>
          <p14:tracePt t="319976" x="1403350" y="6283325"/>
          <p14:tracePt t="319990" x="1347788" y="6259513"/>
          <p14:tracePt t="319998" x="1323975" y="6243638"/>
          <p14:tracePt t="320007" x="1300163" y="6243638"/>
          <p14:tracePt t="320013" x="1274763" y="6235700"/>
          <p14:tracePt t="320022" x="1258888" y="6235700"/>
          <p14:tracePt t="320028" x="1243013" y="6227763"/>
          <p14:tracePt t="320043" x="1227138" y="6227763"/>
          <p14:tracePt t="320053" x="1219200" y="6227763"/>
          <p14:tracePt t="320058" x="1203325" y="6219825"/>
          <p14:tracePt t="320064" x="1187450" y="6219825"/>
          <p14:tracePt t="320072" x="1171575" y="6219825"/>
          <p14:tracePt t="320081" x="1163638" y="6219825"/>
          <p14:tracePt t="320095" x="1155700" y="6227763"/>
          <p14:tracePt t="320102" x="1147763" y="6227763"/>
          <p14:tracePt t="320111" x="1139825" y="6227763"/>
          <p14:tracePt t="320851" x="1147763" y="6227763"/>
          <p14:tracePt t="320896" x="1155700" y="6227763"/>
          <p14:tracePt t="326180" x="1179513" y="6227763"/>
          <p14:tracePt t="326181" x="1243013" y="6227763"/>
          <p14:tracePt t="326182" x="1274763" y="6227763"/>
          <p14:tracePt t="326183" x="1323975" y="6227763"/>
          <p14:tracePt t="326184" x="1419225" y="6227763"/>
          <p14:tracePt t="326186" x="1490663" y="6227763"/>
          <p14:tracePt t="326200" x="2335213" y="6219825"/>
          <p14:tracePt t="326208" x="2439988" y="6219825"/>
          <p14:tracePt t="326215" x="2559050" y="6219825"/>
          <p14:tracePt t="326221" x="2638425" y="6219825"/>
          <p14:tracePt t="326230" x="2725738" y="6219825"/>
          <p14:tracePt t="326239" x="2798763" y="6219825"/>
          <p14:tracePt t="326244" x="2854325" y="6219825"/>
          <p14:tracePt t="326252" x="2901950" y="6219825"/>
          <p14:tracePt t="326259" x="2925763" y="6227763"/>
          <p14:tracePt t="326267" x="2941638" y="6251575"/>
          <p14:tracePt t="326275" x="2949575" y="6251575"/>
          <p14:tracePt t="326281" x="2957513" y="6251575"/>
          <p14:tracePt t="326289" x="2965450" y="6251575"/>
          <p14:tracePt t="326297" x="2965450" y="6259513"/>
          <p14:tracePt t="326312" x="2973388" y="6267450"/>
          <p14:tracePt t="326320" x="2981325" y="6267450"/>
          <p14:tracePt t="326327" x="2989263" y="6267450"/>
          <p14:tracePt t="326342" x="3005138" y="6267450"/>
          <p14:tracePt t="326349" x="3021013" y="6275388"/>
          <p14:tracePt t="326357" x="3044825" y="6275388"/>
          <p14:tracePt t="326364" x="3068638" y="6275388"/>
          <p14:tracePt t="326372" x="3100388" y="6275388"/>
          <p14:tracePt t="326379" x="3133725" y="6275388"/>
          <p14:tracePt t="326387" x="3165475" y="6275388"/>
          <p14:tracePt t="326395" x="3197225" y="6283325"/>
          <p14:tracePt t="326402" x="3244850" y="6291263"/>
          <p14:tracePt t="326410" x="3284538" y="6291263"/>
          <p14:tracePt t="326417" x="3332163" y="6291263"/>
          <p14:tracePt t="326425" x="3363913" y="6291263"/>
          <p14:tracePt t="326432" x="3403600" y="6291263"/>
          <p14:tracePt t="326441" x="3419475" y="6291263"/>
          <p14:tracePt t="326447" x="3443288" y="6291263"/>
          <p14:tracePt t="326455" x="3476625" y="6291263"/>
          <p14:tracePt t="326462" x="3508375" y="6291263"/>
          <p14:tracePt t="326472" x="3524250" y="6291263"/>
          <p14:tracePt t="326478" x="3532188" y="6291263"/>
          <p14:tracePt t="326485" x="3548063" y="6291263"/>
          <p14:tracePt t="326500" x="3556000" y="6283325"/>
          <p14:tracePt t="326515" x="3556000" y="6275388"/>
          <p14:tracePt t="326619" x="3556000" y="6267450"/>
          <p14:tracePt t="326649" x="3556000" y="6259513"/>
          <p14:tracePt t="326665" x="3556000" y="6251575"/>
          <p14:tracePt t="326674" x="3556000" y="6243638"/>
          <p14:tracePt t="326680" x="3556000" y="6235700"/>
          <p14:tracePt t="326688" x="3532188" y="6227763"/>
          <p14:tracePt t="326694" x="3524250" y="6211888"/>
          <p14:tracePt t="326703" x="3500438" y="6196013"/>
          <p14:tracePt t="326709" x="3467100" y="6180138"/>
          <p14:tracePt t="326717" x="3443288" y="6164263"/>
          <p14:tracePt t="326724" x="3427413" y="6148388"/>
          <p14:tracePt t="326732" x="3411538" y="6140450"/>
          <p14:tracePt t="326739" x="3395663" y="6140450"/>
          <p14:tracePt t="326747" x="3379788" y="6132513"/>
          <p14:tracePt t="326755" x="3371850" y="6124575"/>
          <p14:tracePt t="326762" x="3355975" y="6124575"/>
          <p14:tracePt t="326771" x="3355975" y="6116638"/>
          <p14:tracePt t="326867" x="3348038" y="6116638"/>
          <p14:tracePt t="326889" x="3340100" y="6124575"/>
          <p14:tracePt t="326906" x="3332163" y="6124575"/>
          <p14:tracePt t="326912" x="3332163" y="6132513"/>
          <p14:tracePt t="326927" x="3324225" y="6140450"/>
          <p14:tracePt t="326935" x="3324225" y="6148388"/>
          <p14:tracePt t="326942" x="3324225" y="6164263"/>
          <p14:tracePt t="326950" x="3324225" y="6180138"/>
          <p14:tracePt t="326957" x="3316288" y="6196013"/>
          <p14:tracePt t="326965" x="3308350" y="6196013"/>
          <p14:tracePt t="326973" x="3308350" y="6211888"/>
          <p14:tracePt t="326980" x="3308350" y="6235700"/>
          <p14:tracePt t="326987" x="3308350" y="6243638"/>
          <p14:tracePt t="326995" x="3308350" y="6251575"/>
          <p14:tracePt t="327004" x="3308350" y="6267450"/>
          <p14:tracePt t="327010" x="3308350" y="6275388"/>
          <p14:tracePt t="327017" x="3308350" y="6291263"/>
          <p14:tracePt t="327025" x="3308350" y="6299200"/>
          <p14:tracePt t="327032" x="3316288" y="6315075"/>
          <p14:tracePt t="327047" x="3324225" y="6323013"/>
          <p14:tracePt t="327063" x="3340100" y="6323013"/>
          <p14:tracePt t="327077" x="3348038" y="6323013"/>
          <p14:tracePt t="327092" x="3355975" y="6323013"/>
          <p14:tracePt t="327100" x="3363913" y="6323013"/>
          <p14:tracePt t="327108" x="3371850" y="6323013"/>
          <p14:tracePt t="327115" x="3387725" y="6307138"/>
          <p14:tracePt t="327123" x="3387725" y="6291263"/>
          <p14:tracePt t="327130" x="3403600" y="6259513"/>
          <p14:tracePt t="327138" x="3419475" y="6243638"/>
          <p14:tracePt t="327145" x="3419475" y="6227763"/>
          <p14:tracePt t="327154" x="3427413" y="6196013"/>
          <p14:tracePt t="327160" x="3427413" y="6156325"/>
          <p14:tracePt t="327167" x="3435350" y="6116638"/>
          <p14:tracePt t="327175" x="3435350" y="6069013"/>
          <p14:tracePt t="327182" x="3443288" y="6029325"/>
          <p14:tracePt t="327190" x="3443288" y="5980113"/>
          <p14:tracePt t="327197" x="3459163" y="5924550"/>
          <p14:tracePt t="327207" x="3467100" y="5861050"/>
          <p14:tracePt t="327213" x="3476625" y="5797550"/>
          <p14:tracePt t="327221" x="3484563" y="5741988"/>
          <p14:tracePt t="327227" x="3492500" y="5678488"/>
          <p14:tracePt t="327236" x="3500438" y="5613400"/>
          <p14:tracePt t="327242" x="3516313" y="5541963"/>
          <p14:tracePt t="327251" x="3540125" y="5470525"/>
          <p14:tracePt t="327257" x="3548063" y="5422900"/>
          <p14:tracePt t="327265" x="3563938" y="5367338"/>
          <p14:tracePt t="327274" x="3579813" y="5310188"/>
          <p14:tracePt t="327280" x="3611563" y="5254625"/>
          <p14:tracePt t="327288" x="3611563" y="5207000"/>
          <p14:tracePt t="327295" x="3627438" y="5175250"/>
          <p14:tracePt t="327304" x="3635375" y="5135563"/>
          <p14:tracePt t="327310" x="3651250" y="5111750"/>
          <p14:tracePt t="327317" x="3651250" y="5080000"/>
          <p14:tracePt t="327325" x="3659188" y="5048250"/>
          <p14:tracePt t="327332" x="3659188" y="5008563"/>
          <p14:tracePt t="327340" x="3659188" y="4992688"/>
          <p14:tracePt t="327347" x="3667125" y="4959350"/>
          <p14:tracePt t="327356" x="3667125" y="4943475"/>
          <p14:tracePt t="327365" x="3675063" y="4927600"/>
          <p14:tracePt t="327370" x="3675063" y="4903788"/>
          <p14:tracePt t="327377" x="3675063" y="4879975"/>
          <p14:tracePt t="327386" x="3675063" y="4856163"/>
          <p14:tracePt t="327392" x="3675063" y="4832350"/>
          <p14:tracePt t="327401" x="3675063" y="4816475"/>
          <p14:tracePt t="327407" x="3675063" y="4792663"/>
          <p14:tracePt t="327415" x="3675063" y="4768850"/>
          <p14:tracePt t="327423" x="3675063" y="4745038"/>
          <p14:tracePt t="327430" x="3675063" y="4721225"/>
          <p14:tracePt t="327438" x="3675063" y="4697413"/>
          <p14:tracePt t="327445" x="3675063" y="4673600"/>
          <p14:tracePt t="327453" x="3675063" y="4665663"/>
          <p14:tracePt t="327460" x="3675063" y="4649788"/>
          <p14:tracePt t="327467" x="3683000" y="4592638"/>
          <p14:tracePt t="327475" x="3690938" y="4560888"/>
          <p14:tracePt t="327482" x="3690938" y="4529138"/>
          <p14:tracePt t="327491" x="3698875" y="4513263"/>
          <p14:tracePt t="327497" x="3698875" y="4497388"/>
          <p14:tracePt t="327506" x="3698875" y="4489450"/>
          <p14:tracePt t="327512" x="3698875" y="4481513"/>
          <p14:tracePt t="327522" x="3698875" y="4473575"/>
          <p14:tracePt t="327527" x="3706813" y="4473575"/>
          <p14:tracePt t="327535" x="3706813" y="4465638"/>
          <p14:tracePt t="327542" x="3706813" y="4457700"/>
          <p14:tracePt t="328261" x="3738563" y="4457700"/>
          <p14:tracePt t="328271" x="3794125" y="4473575"/>
          <p14:tracePt t="328276" x="3851275" y="4481513"/>
          <p14:tracePt t="328285" x="3938588" y="4489450"/>
          <p14:tracePt t="328292" x="4017963" y="4497388"/>
          <p14:tracePt t="328299" x="4113213" y="4505325"/>
          <p14:tracePt t="328306" x="4210050" y="4513263"/>
          <p14:tracePt t="328315" x="4289425" y="4513263"/>
          <p14:tracePt t="328322" x="4384675" y="4513263"/>
          <p14:tracePt t="328329" x="4448175" y="4513263"/>
          <p14:tracePt t="328337" x="4519613" y="4521200"/>
          <p14:tracePt t="328345" x="4567238" y="4521200"/>
          <p14:tracePt t="328353" x="4600575" y="4521200"/>
          <p14:tracePt t="328359" x="4624388" y="4521200"/>
          <p14:tracePt t="328374" x="4632325" y="4521200"/>
          <p14:tracePt t="328494" x="4632325" y="4513263"/>
          <p14:tracePt t="328509" x="4632325" y="4505325"/>
          <p14:tracePt t="328532" x="4624388" y="4505325"/>
          <p14:tracePt t="328547" x="4616450" y="4505325"/>
          <p14:tracePt t="328556" x="4608513" y="4505325"/>
          <p14:tracePt t="328569" x="4600575" y="4505325"/>
          <p14:tracePt t="328577" x="4592638" y="4505325"/>
          <p14:tracePt t="328584" x="4584700" y="4505325"/>
          <p14:tracePt t="328592" x="4567238" y="4505325"/>
          <p14:tracePt t="328607" x="4551363" y="4505325"/>
          <p14:tracePt t="328614" x="4535488" y="4505325"/>
          <p14:tracePt t="328622" x="4519613" y="4505325"/>
          <p14:tracePt t="328630" x="4503738" y="4505325"/>
          <p14:tracePt t="328637" x="4479925" y="4505325"/>
          <p14:tracePt t="328646" x="4456113" y="4505325"/>
          <p14:tracePt t="328653" x="4432300" y="4505325"/>
          <p14:tracePt t="328660" x="4400550" y="4505325"/>
          <p14:tracePt t="328668" x="4384675" y="4505325"/>
          <p14:tracePt t="328675" x="4360863" y="4505325"/>
          <p14:tracePt t="328682" x="4337050" y="4505325"/>
          <p14:tracePt t="328690" x="4313238" y="4505325"/>
          <p14:tracePt t="328697" x="4297363" y="4505325"/>
          <p14:tracePt t="328707" x="4281488" y="4505325"/>
          <p14:tracePt t="328712" x="4265613" y="4505325"/>
          <p14:tracePt t="328721" x="4241800" y="4505325"/>
          <p14:tracePt t="328727" x="4225925" y="4505325"/>
          <p14:tracePt t="328736" x="4210050" y="4505325"/>
          <p14:tracePt t="328743" x="4192588" y="4505325"/>
          <p14:tracePt t="328750" x="4176713" y="4505325"/>
          <p14:tracePt t="328765" x="4160838" y="4505325"/>
          <p14:tracePt t="328772" x="4152900" y="4505325"/>
          <p14:tracePt t="328781" x="4137025" y="4505325"/>
          <p14:tracePt t="328795" x="4121150" y="4505325"/>
          <p14:tracePt t="328810" x="4089400" y="4513263"/>
          <p14:tracePt t="328819" x="4073525" y="4521200"/>
          <p14:tracePt t="328825" x="4049713" y="4521200"/>
          <p14:tracePt t="328831" x="4025900" y="4529138"/>
          <p14:tracePt t="328839" x="4010025" y="4529138"/>
          <p14:tracePt t="328847" x="3994150" y="4545013"/>
          <p14:tracePt t="328856" x="3978275" y="4545013"/>
          <p14:tracePt t="328862" x="3954463" y="4545013"/>
          <p14:tracePt t="328870" x="3946525" y="4552950"/>
          <p14:tracePt t="328877" x="3930650" y="4560888"/>
          <p14:tracePt t="328886" x="3914775" y="4568825"/>
          <p14:tracePt t="328900" x="3906838" y="4568825"/>
          <p14:tracePt t="329071" x="3898900" y="4568825"/>
          <p14:tracePt t="329088" x="3890963" y="4568825"/>
          <p14:tracePt t="329094" x="3883025" y="4568825"/>
          <p14:tracePt t="329111" x="3875088" y="4568825"/>
          <p14:tracePt t="329132" x="3867150" y="4568825"/>
          <p14:tracePt t="329710" x="0" y="0"/>
        </p14:tracePtLst>
      </p14:laserTraceLst>
    </p:ext>
    <p:ext uri="{E180D4A7-C9FB-4DFB-919C-405C955672EB}">
      <p14:showEvtLst xmlns:p14="http://schemas.microsoft.com/office/powerpoint/2010/main">
        <p14:playEvt time="230" objId="5"/>
        <p14:stopEvt time="350362" objId="5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1CB6ED-7122-401A-B3D4-F20A9B1162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F3F894F-6C06-4E14-AE67-1326E7FCA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081" y="0"/>
            <a:ext cx="9160162" cy="6858000"/>
          </a:xfrm>
          <a:prstGeom prst="rect">
            <a:avLst/>
          </a:prstGeom>
        </p:spPr>
      </p:pic>
      <p:pic>
        <p:nvPicPr>
          <p:cNvPr id="59" name="mm6s18">
            <a:hlinkClick r:id="" action="ppaction://media"/>
            <a:extLst>
              <a:ext uri="{FF2B5EF4-FFF2-40B4-BE49-F238E27FC236}">
                <a16:creationId xmlns:a16="http://schemas.microsoft.com/office/drawing/2014/main" id="{31E4A2B8-7029-4979-80C7-B274A8AAA7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8530" y="58053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409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595"/>
    </mc:Choice>
    <mc:Fallback>
      <p:transition spd="slow" advTm="104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44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189" x="4289425" y="1938338"/>
          <p14:tracePt t="8351" x="4297363" y="1938338"/>
          <p14:tracePt t="8368" x="4305300" y="1938338"/>
          <p14:tracePt t="8385" x="4313238" y="1938338"/>
          <p14:tracePt t="8397" x="4321175" y="1938338"/>
          <p14:tracePt t="8406" x="4329113" y="1938338"/>
          <p14:tracePt t="8413" x="4344988" y="1938338"/>
          <p14:tracePt t="8420" x="4368800" y="1946275"/>
          <p14:tracePt t="8427" x="4400550" y="1946275"/>
          <p14:tracePt t="8436" x="4440238" y="1946275"/>
          <p14:tracePt t="8443" x="4495800" y="1954213"/>
          <p14:tracePt t="8450" x="4559300" y="1962150"/>
          <p14:tracePt t="8458" x="4632325" y="1962150"/>
          <p14:tracePt t="8464" x="4703763" y="1962150"/>
          <p14:tracePt t="8472" x="4783138" y="1962150"/>
          <p14:tracePt t="8479" x="4862513" y="1978025"/>
          <p14:tracePt t="8487" x="4943475" y="1978025"/>
          <p14:tracePt t="8495" x="5022850" y="1978025"/>
          <p14:tracePt t="8502" x="5102225" y="1978025"/>
          <p14:tracePt t="8510" x="5165725" y="1978025"/>
          <p14:tracePt t="8517" x="5213350" y="1978025"/>
          <p14:tracePt t="8525" x="5276850" y="1978025"/>
          <p14:tracePt t="8532" x="5318125" y="1978025"/>
          <p14:tracePt t="8542" x="5349875" y="1978025"/>
          <p14:tracePt t="8547" x="5373688" y="1978025"/>
          <p14:tracePt t="8557" x="5397500" y="1978025"/>
          <p14:tracePt t="8563" x="5413375" y="1978025"/>
          <p14:tracePt t="8569" x="5421313" y="1978025"/>
          <p14:tracePt t="8577" x="5437188" y="1978025"/>
          <p14:tracePt t="8585" x="5453063" y="1978025"/>
          <p14:tracePt t="8592" x="5461000" y="1978025"/>
          <p14:tracePt t="8608" x="5476875" y="1978025"/>
          <p14:tracePt t="8615" x="5492750" y="1978025"/>
          <p14:tracePt t="8623" x="5508625" y="1978025"/>
          <p14:tracePt t="8630" x="5516563" y="1978025"/>
          <p14:tracePt t="8638" x="5540375" y="1978025"/>
          <p14:tracePt t="8645" x="5548313" y="1978025"/>
          <p14:tracePt t="8652" x="5564188" y="1970088"/>
          <p14:tracePt t="8660" x="5588000" y="1970088"/>
          <p14:tracePt t="8668" x="5595938" y="1962150"/>
          <p14:tracePt t="8675" x="5603875" y="1962150"/>
          <p14:tracePt t="13411" x="5580063" y="1962150"/>
          <p14:tracePt t="13412" x="5437188" y="1985963"/>
          <p14:tracePt t="13413" x="5349875" y="2025650"/>
          <p14:tracePt t="13414" x="5189538" y="2144713"/>
          <p14:tracePt t="13415" x="5102225" y="2192338"/>
          <p14:tracePt t="13416" x="5038725" y="2224088"/>
          <p14:tracePt t="13430" x="4559300" y="2400300"/>
          <p14:tracePt t="13439" x="4535488" y="2408238"/>
          <p14:tracePt t="13446" x="4519613" y="2408238"/>
          <p14:tracePt t="13453" x="4511675" y="2416175"/>
          <p14:tracePt t="13460" x="4503738" y="2416175"/>
          <p14:tracePt t="13469" x="4487863" y="2432050"/>
          <p14:tracePt t="13475" x="4464050" y="2432050"/>
          <p14:tracePt t="13483" x="4440238" y="2447925"/>
          <p14:tracePt t="13490" x="4408488" y="2479675"/>
          <p14:tracePt t="13497" x="4376738" y="2495550"/>
          <p14:tracePt t="13506" x="4329113" y="2527300"/>
          <p14:tracePt t="13513" x="4265613" y="2576513"/>
          <p14:tracePt t="13521" x="4210050" y="2608263"/>
          <p14:tracePt t="13528" x="4137025" y="2647950"/>
          <p14:tracePt t="13536" x="4081463" y="2687638"/>
          <p14:tracePt t="13543" x="4010025" y="2743200"/>
          <p14:tracePt t="13550" x="3954463" y="2782888"/>
          <p14:tracePt t="13558" x="3875088" y="2822575"/>
          <p14:tracePt t="13566" x="3817938" y="2854325"/>
          <p14:tracePt t="13574" x="3738563" y="2886075"/>
          <p14:tracePt t="13580" x="3675063" y="2909888"/>
          <p14:tracePt t="13588" x="3587750" y="2959100"/>
          <p14:tracePt t="13595" x="3500438" y="2990850"/>
          <p14:tracePt t="13602" x="3411538" y="3030538"/>
          <p14:tracePt t="13610" x="3324225" y="3062288"/>
          <p14:tracePt t="13618" x="3260725" y="3086100"/>
          <p14:tracePt t="13625" x="3173413" y="3117850"/>
          <p14:tracePt t="13633" x="3109913" y="3157538"/>
          <p14:tracePt t="13640" x="3028950" y="3181350"/>
          <p14:tracePt t="13648" x="2989263" y="3197225"/>
          <p14:tracePt t="13656" x="2949575" y="3213100"/>
          <p14:tracePt t="13663" x="2933700" y="3213100"/>
          <p14:tracePt t="13670" x="2917825" y="3221038"/>
          <p14:tracePt t="13819" x="2917825" y="3213100"/>
          <p14:tracePt t="13828" x="2917825" y="3205163"/>
          <p14:tracePt t="13836" x="2933700" y="3197225"/>
          <p14:tracePt t="13843" x="2933700" y="3181350"/>
          <p14:tracePt t="13850" x="2949575" y="3173413"/>
          <p14:tracePt t="13858" x="2957513" y="3157538"/>
          <p14:tracePt t="13866" x="2965450" y="3157538"/>
          <p14:tracePt t="13873" x="2973388" y="3149600"/>
          <p14:tracePt t="13881" x="2981325" y="3133725"/>
          <p14:tracePt t="13889" x="2989263" y="3133725"/>
          <p14:tracePt t="13903" x="3013075" y="3109913"/>
          <p14:tracePt t="13910" x="3021013" y="3109913"/>
          <p14:tracePt t="13919" x="3036888" y="3094038"/>
          <p14:tracePt t="13932" x="3052763" y="3086100"/>
          <p14:tracePt t="13940" x="3060700" y="3078163"/>
          <p14:tracePt t="13947" x="3084513" y="3070225"/>
          <p14:tracePt t="13955" x="3100388" y="3054350"/>
          <p14:tracePt t="13962" x="3109913" y="3054350"/>
          <p14:tracePt t="13971" x="3125788" y="3046413"/>
          <p14:tracePt t="13978" x="3133725" y="3038475"/>
          <p14:tracePt t="13986" x="3149600" y="3038475"/>
          <p14:tracePt t="13993" x="3165475" y="3030538"/>
          <p14:tracePt t="14000" x="3173413" y="3022600"/>
          <p14:tracePt t="14007" x="3181350" y="3022600"/>
          <p14:tracePt t="14015" x="3197225" y="3022600"/>
          <p14:tracePt t="14023" x="3205163" y="3014663"/>
          <p14:tracePt t="14030" x="3221038" y="3006725"/>
          <p14:tracePt t="14038" x="3236913" y="2998788"/>
          <p14:tracePt t="14053" x="3244850" y="2998788"/>
          <p14:tracePt t="14212" x="3244850" y="2990850"/>
          <p14:tracePt t="14234" x="3252788" y="2990850"/>
          <p14:tracePt t="14309" x="3260725" y="2990850"/>
          <p14:tracePt t="14333" x="3260725" y="2982913"/>
          <p14:tracePt t="14341" x="3276600" y="2982913"/>
          <p14:tracePt t="14347" x="3284538" y="2982913"/>
          <p14:tracePt t="14355" x="3300413" y="2974975"/>
          <p14:tracePt t="14362" x="3324225" y="2967038"/>
          <p14:tracePt t="14371" x="3371850" y="2967038"/>
          <p14:tracePt t="14376" x="3403600" y="2967038"/>
          <p14:tracePt t="14387" x="3476625" y="2967038"/>
          <p14:tracePt t="14391" x="3540125" y="2967038"/>
          <p14:tracePt t="14399" x="3635375" y="2967038"/>
          <p14:tracePt t="14407" x="3738563" y="2967038"/>
          <p14:tracePt t="14414" x="3851275" y="2967038"/>
          <p14:tracePt t="14422" x="3954463" y="2967038"/>
          <p14:tracePt t="14429" x="4041775" y="2974975"/>
          <p14:tracePt t="14438" x="4113213" y="2974975"/>
          <p14:tracePt t="14444" x="4184650" y="2974975"/>
          <p14:tracePt t="14455" x="4241800" y="2974975"/>
          <p14:tracePt t="14459" x="4281488" y="2974975"/>
          <p14:tracePt t="14469" x="4305300" y="2974975"/>
          <p14:tracePt t="14475" x="4313238" y="2974975"/>
          <p14:tracePt t="14571" x="4305300" y="2967038"/>
          <p14:tracePt t="14580" x="4297363" y="2967038"/>
          <p14:tracePt t="14587" x="4289425" y="2967038"/>
          <p14:tracePt t="14594" x="4273550" y="2967038"/>
          <p14:tracePt t="14602" x="4249738" y="2967038"/>
          <p14:tracePt t="14609" x="4225925" y="2967038"/>
          <p14:tracePt t="14618" x="4200525" y="2967038"/>
          <p14:tracePt t="14625" x="4176713" y="2967038"/>
          <p14:tracePt t="14631" x="4144963" y="2967038"/>
          <p14:tracePt t="14640" x="4129088" y="2967038"/>
          <p14:tracePt t="14646" x="4097338" y="2967038"/>
          <p14:tracePt t="14658" x="4081463" y="2967038"/>
          <p14:tracePt t="14661" x="4065588" y="2967038"/>
          <p14:tracePt t="14675" x="4057650" y="2967038"/>
          <p14:tracePt t="14676" x="4041775" y="2967038"/>
          <p14:tracePt t="14692" x="4033838" y="2967038"/>
          <p14:tracePt t="14797" x="4033838" y="2974975"/>
          <p14:tracePt t="14820" x="4049713" y="2974975"/>
          <p14:tracePt t="14827" x="4073525" y="2974975"/>
          <p14:tracePt t="14834" x="4097338" y="2974975"/>
          <p14:tracePt t="14843" x="4121150" y="2974975"/>
          <p14:tracePt t="14849" x="4176713" y="2974975"/>
          <p14:tracePt t="14857" x="4217988" y="2974975"/>
          <p14:tracePt t="14864" x="4281488" y="2974975"/>
          <p14:tracePt t="14874" x="4337050" y="2974975"/>
          <p14:tracePt t="14879" x="4408488" y="2974975"/>
          <p14:tracePt t="14889" x="4471988" y="2974975"/>
          <p14:tracePt t="14910" x="4695825" y="2974975"/>
          <p14:tracePt t="14917" x="4783138" y="2974975"/>
          <p14:tracePt t="14924" x="4854575" y="2974975"/>
          <p14:tracePt t="14932" x="4943475" y="2974975"/>
          <p14:tracePt t="14939" x="5006975" y="2974975"/>
          <p14:tracePt t="14947" x="5046663" y="2974975"/>
          <p14:tracePt t="14955" x="5118100" y="2974975"/>
          <p14:tracePt t="14961" x="5173663" y="2974975"/>
          <p14:tracePt t="14969" x="5221288" y="2974975"/>
          <p14:tracePt t="14976" x="5253038" y="2974975"/>
          <p14:tracePt t="14985" x="5276850" y="2974975"/>
          <p14:tracePt t="14993" x="5292725" y="2974975"/>
          <p14:tracePt t="14999" x="5318125" y="2974975"/>
          <p14:tracePt t="15006" x="5326063" y="2974975"/>
          <p14:tracePt t="15014" x="5334000" y="2974975"/>
          <p14:tracePt t="15532" x="5341938" y="2974975"/>
          <p14:tracePt t="15577" x="5349875" y="2974975"/>
          <p14:tracePt t="15920" x="5357813" y="2974975"/>
          <p14:tracePt t="15935" x="5365750" y="2974975"/>
          <p14:tracePt t="15942" x="5381625" y="2974975"/>
          <p14:tracePt t="15950" x="5389563" y="2974975"/>
          <p14:tracePt t="15959" x="5405438" y="2974975"/>
          <p14:tracePt t="15965" x="5421313" y="2974975"/>
          <p14:tracePt t="15973" x="5437188" y="2974975"/>
          <p14:tracePt t="15980" x="5461000" y="2967038"/>
          <p14:tracePt t="15988" x="5468938" y="2967038"/>
          <p14:tracePt t="15997" x="5476875" y="2967038"/>
          <p14:tracePt t="16003" x="5484813" y="2967038"/>
          <p14:tracePt t="16077" x="5484813" y="2959100"/>
          <p14:tracePt t="16587" x="5484813" y="2967038"/>
          <p14:tracePt t="16595" x="5492750" y="2974975"/>
          <p14:tracePt t="16603" x="5492750" y="2982913"/>
          <p14:tracePt t="16610" x="5508625" y="2998788"/>
          <p14:tracePt t="16617" x="5516563" y="3006725"/>
          <p14:tracePt t="16625" x="5532438" y="3022600"/>
          <p14:tracePt t="16632" x="5540375" y="3030538"/>
          <p14:tracePt t="16640" x="5556250" y="3046413"/>
          <p14:tracePt t="16649" x="5572125" y="3054350"/>
          <p14:tracePt t="16655" x="5588000" y="3062288"/>
          <p14:tracePt t="16663" x="5603875" y="3062288"/>
          <p14:tracePt t="16670" x="5611813" y="3070225"/>
          <p14:tracePt t="16894" x="5611813" y="3062288"/>
          <p14:tracePt t="16918" x="5611813" y="3054350"/>
          <p14:tracePt t="16950" x="5603875" y="3046413"/>
          <p14:tracePt t="16955" x="5595938" y="3046413"/>
          <p14:tracePt t="16962" x="5580063" y="3046413"/>
          <p14:tracePt t="16970" x="5548313" y="3046413"/>
          <p14:tracePt t="16979" x="5492750" y="3046413"/>
          <p14:tracePt t="16985" x="5413375" y="3054350"/>
          <p14:tracePt t="16993" x="5349875" y="3062288"/>
          <p14:tracePt t="17000" x="5276850" y="3078163"/>
          <p14:tracePt t="17008" x="5165725" y="3109913"/>
          <p14:tracePt t="17015" x="5070475" y="3117850"/>
          <p14:tracePt t="17023" x="4967288" y="3141663"/>
          <p14:tracePt t="17031" x="4854575" y="3165475"/>
          <p14:tracePt t="17038" x="4703763" y="3213100"/>
          <p14:tracePt t="17046" x="4616450" y="3236913"/>
          <p14:tracePt t="17053" x="4503738" y="3262313"/>
          <p14:tracePt t="17061" x="4400550" y="3294063"/>
          <p14:tracePt t="17067" x="4297363" y="3309938"/>
          <p14:tracePt t="17075" x="4241800" y="3333750"/>
          <p14:tracePt t="17082" x="4210050" y="3333750"/>
          <p14:tracePt t="17090" x="4192588" y="3341688"/>
          <p14:tracePt t="17098" x="4184650" y="3341688"/>
          <p14:tracePt t="17105" x="4176713" y="3341688"/>
          <p14:tracePt t="17225" x="4176713" y="3333750"/>
          <p14:tracePt t="17232" x="4176713" y="3325813"/>
          <p14:tracePt t="17256" x="4176713" y="3317875"/>
          <p14:tracePt t="17279" x="4152900" y="3309938"/>
          <p14:tracePt t="17285" x="4121150" y="3309938"/>
          <p14:tracePt t="17293" x="4073525" y="3309938"/>
          <p14:tracePt t="17301" x="4041775" y="3309938"/>
          <p14:tracePt t="17307" x="3954463" y="3309938"/>
          <p14:tracePt t="17315" x="3867150" y="3317875"/>
          <p14:tracePt t="17323" x="3770313" y="3333750"/>
          <p14:tracePt t="17331" x="3675063" y="3341688"/>
          <p14:tracePt t="17338" x="3563938" y="3365500"/>
          <p14:tracePt t="17345" x="3467100" y="3373438"/>
          <p14:tracePt t="17353" x="3403600" y="3389313"/>
          <p14:tracePt t="17360" x="3316288" y="3405188"/>
          <p14:tracePt t="17367" x="3228975" y="3421063"/>
          <p14:tracePt t="17376" x="3173413" y="3436938"/>
          <p14:tracePt t="17382" x="3133725" y="3436938"/>
          <p14:tracePt t="17390" x="3117850" y="3444875"/>
          <p14:tracePt t="17398" x="3100388" y="3444875"/>
          <p14:tracePt t="17416" x="3084513" y="3452813"/>
          <p14:tracePt t="17420" x="3076575" y="3460750"/>
          <p14:tracePt t="17435" x="3060700" y="3468688"/>
          <p14:tracePt t="17443" x="3060700" y="3476625"/>
          <p14:tracePt t="17450" x="3052763" y="3484563"/>
          <p14:tracePt t="17458" x="3044825" y="3492500"/>
          <p14:tracePt t="17465" x="3028950" y="3500438"/>
          <p14:tracePt t="17473" x="3013075" y="3508375"/>
          <p14:tracePt t="17481" x="2989263" y="3524250"/>
          <p14:tracePt t="17488" x="2965450" y="3540125"/>
          <p14:tracePt t="17496" x="2925763" y="3548063"/>
          <p14:tracePt t="17503" x="2894013" y="3556000"/>
          <p14:tracePt t="17512" x="2838450" y="3563938"/>
          <p14:tracePt t="17518" x="2774950" y="3579813"/>
          <p14:tracePt t="17528" x="2701925" y="3587750"/>
          <p14:tracePt t="17533" x="2654300" y="3587750"/>
          <p14:tracePt t="17540" x="2598738" y="3595688"/>
          <p14:tracePt t="17548" x="2543175" y="3595688"/>
          <p14:tracePt t="17555" x="2511425" y="3605213"/>
          <p14:tracePt t="17565" x="2463800" y="3613150"/>
          <p14:tracePt t="17570" x="2432050" y="3621088"/>
          <p14:tracePt t="17578" x="2408238" y="3629025"/>
          <p14:tracePt t="17585" x="2384425" y="3636963"/>
          <p14:tracePt t="17594" x="2359025" y="3644900"/>
          <p14:tracePt t="17601" x="2351088" y="3652838"/>
          <p14:tracePt t="17608" x="2343150" y="3652838"/>
          <p14:tracePt t="17615" x="2335213" y="3660775"/>
          <p14:tracePt t="17622" x="2335213" y="3668713"/>
          <p14:tracePt t="17631" x="2327275" y="3668713"/>
          <p14:tracePt t="17639" x="2319338" y="3668713"/>
          <p14:tracePt t="17757" x="2311400" y="3676650"/>
          <p14:tracePt t="17781" x="2303463" y="3684588"/>
          <p14:tracePt t="17787" x="2295525" y="3684588"/>
          <p14:tracePt t="17796" x="2287588" y="3692525"/>
          <p14:tracePt t="17802" x="2279650" y="3700463"/>
          <p14:tracePt t="17812" x="2271713" y="3708400"/>
          <p14:tracePt t="17817" x="2255838" y="3716338"/>
          <p14:tracePt t="17828" x="2247900" y="3724275"/>
          <p14:tracePt t="17833" x="2232025" y="3732213"/>
          <p14:tracePt t="17840" x="2208213" y="3740150"/>
          <p14:tracePt t="17848" x="2200275" y="3740150"/>
          <p14:tracePt t="17855" x="2192338" y="3748088"/>
          <p14:tracePt t="17863" x="2176463" y="3756025"/>
          <p14:tracePt t="17870" x="2152650" y="3763963"/>
          <p14:tracePt t="17878" x="2144713" y="3763963"/>
          <p14:tracePt t="17897" x="2120900" y="3771900"/>
          <p14:tracePt t="17901" x="2120900" y="3779838"/>
          <p14:tracePt t="17908" x="2112963" y="3787775"/>
          <p14:tracePt t="17975" x="2112963" y="3795713"/>
          <p14:tracePt t="18014" x="2112963" y="3803650"/>
          <p14:tracePt t="18050" x="2112963" y="3811588"/>
          <p14:tracePt t="18057" x="2112963" y="3819525"/>
          <p14:tracePt t="18073" x="2120900" y="3827463"/>
          <p14:tracePt t="18081" x="2128838" y="3835400"/>
          <p14:tracePt t="18087" x="2136775" y="3835400"/>
          <p14:tracePt t="18096" x="2152650" y="3843338"/>
          <p14:tracePt t="18103" x="2168525" y="3851275"/>
          <p14:tracePt t="18111" x="2184400" y="3851275"/>
          <p14:tracePt t="18117" x="2208213" y="3859213"/>
          <p14:tracePt t="18125" x="2239963" y="3867150"/>
          <p14:tracePt t="18133" x="2287588" y="3867150"/>
          <p14:tracePt t="18140" x="2327275" y="3867150"/>
          <p14:tracePt t="18147" x="2374900" y="3867150"/>
          <p14:tracePt t="18156" x="2424113" y="3867150"/>
          <p14:tracePt t="18164" x="2463800" y="3867150"/>
          <p14:tracePt t="18170" x="2495550" y="3867150"/>
          <p14:tracePt t="18178" x="2543175" y="3867150"/>
          <p14:tracePt t="18185" x="2590800" y="3867150"/>
          <p14:tracePt t="18193" x="2630488" y="3867150"/>
          <p14:tracePt t="18200" x="2662238" y="3867150"/>
          <p14:tracePt t="18208" x="2686050" y="3867150"/>
          <p14:tracePt t="18215" x="2725738" y="3867150"/>
          <p14:tracePt t="18223" x="2751138" y="3867150"/>
          <p14:tracePt t="18230" x="2767013" y="3867150"/>
          <p14:tracePt t="18238" x="2782888" y="3867150"/>
          <p14:tracePt t="18245" x="2798763" y="3867150"/>
          <p14:tracePt t="18253" x="2814638" y="3867150"/>
          <p14:tracePt t="18262" x="2822575" y="3859213"/>
          <p14:tracePt t="18268" x="2838450" y="3859213"/>
          <p14:tracePt t="18277" x="2854325" y="3859213"/>
          <p14:tracePt t="18283" x="2870200" y="3859213"/>
          <p14:tracePt t="18290" x="2894013" y="3859213"/>
          <p14:tracePt t="18297" x="2909888" y="3859213"/>
          <p14:tracePt t="18305" x="2933700" y="3859213"/>
          <p14:tracePt t="18314" x="2949575" y="3859213"/>
          <p14:tracePt t="18320" x="2973388" y="3859213"/>
          <p14:tracePt t="18327" x="2989263" y="3859213"/>
          <p14:tracePt t="18335" x="3013075" y="3851275"/>
          <p14:tracePt t="18343" x="3036888" y="3851275"/>
          <p14:tracePt t="18350" x="3052763" y="3851275"/>
          <p14:tracePt t="18358" x="3068638" y="3851275"/>
          <p14:tracePt t="18365" x="3092450" y="3851275"/>
          <p14:tracePt t="18373" x="3117850" y="3851275"/>
          <p14:tracePt t="18381" x="3141663" y="3851275"/>
          <p14:tracePt t="18387" x="3165475" y="3851275"/>
          <p14:tracePt t="18396" x="3181350" y="3851275"/>
          <p14:tracePt t="18403" x="3205163" y="3851275"/>
          <p14:tracePt t="18410" x="3221038" y="3851275"/>
          <p14:tracePt t="18418" x="3228975" y="3851275"/>
          <p14:tracePt t="18425" x="3244850" y="3851275"/>
          <p14:tracePt t="18433" x="3260725" y="3851275"/>
          <p14:tracePt t="18440" x="3268663" y="3851275"/>
          <p14:tracePt t="18447" x="3276600" y="3851275"/>
          <p14:tracePt t="18463" x="3284538" y="3851275"/>
          <p14:tracePt t="22104" x="3284538" y="3827463"/>
          <p14:tracePt t="22106" x="3284538" y="3771900"/>
          <p14:tracePt t="22107" x="3284538" y="3756025"/>
          <p14:tracePt t="22108" x="3284538" y="3716338"/>
          <p14:tracePt t="22109" x="3284538" y="3700463"/>
          <p14:tracePt t="22122" x="3284538" y="3605213"/>
          <p14:tracePt t="22129" x="3284538" y="3587750"/>
          <p14:tracePt t="22138" x="3284538" y="3579813"/>
          <p14:tracePt t="22146" x="3284538" y="3571875"/>
          <p14:tracePt t="22161" x="3284538" y="3563938"/>
          <p14:tracePt t="22176" x="3284538" y="3556000"/>
          <p14:tracePt t="22221" x="3284538" y="3548063"/>
          <p14:tracePt t="22228" x="3284538" y="3540125"/>
          <p14:tracePt t="22250" x="3284538" y="3532188"/>
          <p14:tracePt t="22258" x="3284538" y="3524250"/>
          <p14:tracePt t="22266" x="3284538" y="3516313"/>
          <p14:tracePt t="22273" x="3284538" y="3508375"/>
          <p14:tracePt t="22281" x="3284538" y="3500438"/>
          <p14:tracePt t="22288" x="3284538" y="3492500"/>
          <p14:tracePt t="22296" x="3284538" y="3484563"/>
          <p14:tracePt t="22311" x="3284538" y="3476625"/>
          <p14:tracePt t="22326" x="3284538" y="3468688"/>
          <p14:tracePt t="22333" x="3284538" y="3460750"/>
          <p14:tracePt t="22385" x="3284538" y="3452813"/>
          <p14:tracePt t="22419" x="3284538" y="3444875"/>
          <p14:tracePt t="24679" x="3316288" y="3444875"/>
          <p14:tracePt t="24687" x="3340100" y="3452813"/>
          <p14:tracePt t="24695" x="3387725" y="3468688"/>
          <p14:tracePt t="24703" x="3476625" y="3468688"/>
          <p14:tracePt t="24710" x="3563938" y="3468688"/>
          <p14:tracePt t="24718" x="3675063" y="3468688"/>
          <p14:tracePt t="24725" x="3770313" y="3468688"/>
          <p14:tracePt t="24742" x="3970338" y="3468688"/>
          <p14:tracePt t="24748" x="4073525" y="3468688"/>
          <p14:tracePt t="24756" x="4160838" y="3460750"/>
          <p14:tracePt t="24763" x="4233863" y="3460750"/>
          <p14:tracePt t="24771" x="4289425" y="3452813"/>
          <p14:tracePt t="24786" x="4352925" y="3452813"/>
          <p14:tracePt t="24860" x="4344988" y="3452813"/>
          <p14:tracePt t="24867" x="4329113" y="3452813"/>
          <p14:tracePt t="24875" x="4321175" y="3452813"/>
          <p14:tracePt t="24883" x="4313238" y="3452813"/>
          <p14:tracePt t="24891" x="4297363" y="3460750"/>
          <p14:tracePt t="24909" x="4281488" y="3476625"/>
          <p14:tracePt t="24913" x="4265613" y="3476625"/>
          <p14:tracePt t="24921" x="4257675" y="3492500"/>
          <p14:tracePt t="24928" x="4241800" y="3500438"/>
          <p14:tracePt t="24936" x="4217988" y="3516313"/>
          <p14:tracePt t="24943" x="4200525" y="3524250"/>
          <p14:tracePt t="24950" x="4184650" y="3540125"/>
          <p14:tracePt t="24959" x="4160838" y="3548063"/>
          <p14:tracePt t="24966" x="4137025" y="3571875"/>
          <p14:tracePt t="24973" x="4129088" y="3587750"/>
          <p14:tracePt t="24980" x="4113213" y="3605213"/>
          <p14:tracePt t="24989" x="4105275" y="3621088"/>
          <p14:tracePt t="24995" x="4089400" y="3652838"/>
          <p14:tracePt t="25003" x="4081463" y="3660775"/>
          <p14:tracePt t="25010" x="4073525" y="3676650"/>
          <p14:tracePt t="25018" x="4065588" y="3692525"/>
          <p14:tracePt t="25025" x="4065588" y="3700463"/>
          <p14:tracePt t="25033" x="4065588" y="3708400"/>
          <p14:tracePt t="25050" x="4065588" y="3716338"/>
          <p14:tracePt t="25064" x="4065588" y="3724275"/>
          <p14:tracePt t="25072" x="4065588" y="3748088"/>
          <p14:tracePt t="25086" x="4065588" y="3756025"/>
          <p14:tracePt t="25093" x="4073525" y="3771900"/>
          <p14:tracePt t="25101" x="4081463" y="3779838"/>
          <p14:tracePt t="25108" x="4105275" y="3795713"/>
          <p14:tracePt t="25115" x="4121150" y="3803650"/>
          <p14:tracePt t="25123" x="4137025" y="3811588"/>
          <p14:tracePt t="25130" x="4160838" y="3819525"/>
          <p14:tracePt t="25141" x="4192588" y="3819525"/>
          <p14:tracePt t="25145" x="4217988" y="3819525"/>
          <p14:tracePt t="25154" x="4241800" y="3819525"/>
          <p14:tracePt t="25160" x="4257675" y="3819525"/>
          <p14:tracePt t="25168" x="4273550" y="3819525"/>
          <p14:tracePt t="25176" x="4281488" y="3819525"/>
          <p14:tracePt t="25222" x="4289425" y="3819525"/>
          <p14:tracePt t="25228" x="4289425" y="3811588"/>
          <p14:tracePt t="25253" x="4289425" y="3803650"/>
          <p14:tracePt t="25281" x="4289425" y="3795713"/>
          <p14:tracePt t="25357" x="4289425" y="3787775"/>
          <p14:tracePt t="25726" x="4289425" y="3779838"/>
          <p14:tracePt t="25738" x="4281488" y="3779838"/>
          <p14:tracePt t="25977" x="4289425" y="3779838"/>
          <p14:tracePt t="25984" x="4305300" y="3779838"/>
          <p14:tracePt t="25992" x="4329113" y="3779838"/>
          <p14:tracePt t="26000" x="4368800" y="3779838"/>
          <p14:tracePt t="26008" x="4416425" y="3779838"/>
          <p14:tracePt t="26015" x="4487863" y="3779838"/>
          <p14:tracePt t="26023" x="4543425" y="3779838"/>
          <p14:tracePt t="26031" x="4624388" y="3779838"/>
          <p14:tracePt t="26038" x="4687888" y="3779838"/>
          <p14:tracePt t="26045" x="4751388" y="3779838"/>
          <p14:tracePt t="26053" x="4806950" y="3779838"/>
          <p14:tracePt t="26060" x="4854575" y="3779838"/>
          <p14:tracePt t="26067" x="4894263" y="3779838"/>
          <p14:tracePt t="26075" x="4910138" y="3779838"/>
          <p14:tracePt t="26083" x="4918075" y="3779838"/>
          <p14:tracePt t="26091" x="4926013" y="3779838"/>
          <p14:tracePt t="26098" x="4933950" y="3779838"/>
          <p14:tracePt t="26390" x="4918075" y="3779838"/>
          <p14:tracePt t="26399" x="4894263" y="3779838"/>
          <p14:tracePt t="26405" x="4862513" y="3779838"/>
          <p14:tracePt t="26413" x="4854575" y="3779838"/>
          <p14:tracePt t="26420" x="4814888" y="3779838"/>
          <p14:tracePt t="26428" x="4783138" y="3779838"/>
          <p14:tracePt t="26435" x="4751388" y="3779838"/>
          <p14:tracePt t="26443" x="4727575" y="3779838"/>
          <p14:tracePt t="26451" x="4719638" y="3787775"/>
          <p14:tracePt t="26482" x="4719638" y="3795713"/>
          <p14:tracePt t="26496" x="4727575" y="3803650"/>
          <p14:tracePt t="26503" x="4743450" y="3811588"/>
          <p14:tracePt t="26511" x="4767263" y="3811588"/>
          <p14:tracePt t="26518" x="4806950" y="3811588"/>
          <p14:tracePt t="26526" x="4862513" y="3811588"/>
          <p14:tracePt t="26533" x="4918075" y="3811588"/>
          <p14:tracePt t="26542" x="4983163" y="3811588"/>
          <p14:tracePt t="26548" x="5030788" y="3811588"/>
          <p14:tracePt t="26557" x="5086350" y="3811588"/>
          <p14:tracePt t="26563" x="5118100" y="3811588"/>
          <p14:tracePt t="26570" x="5165725" y="3811588"/>
          <p14:tracePt t="26578" x="5197475" y="3811588"/>
          <p14:tracePt t="26585" x="5213350" y="3811588"/>
          <p14:tracePt t="26594" x="5229225" y="3811588"/>
          <p14:tracePt t="26600" x="5245100" y="3811588"/>
          <p14:tracePt t="26608" x="5260975" y="3811588"/>
          <p14:tracePt t="26615" x="5276850" y="3811588"/>
          <p14:tracePt t="26632" x="5284788" y="3811588"/>
          <p14:tracePt t="26676" x="5292725" y="3811588"/>
          <p14:tracePt t="26684" x="5300663" y="3811588"/>
          <p14:tracePt t="26701" x="5318125" y="3811588"/>
          <p14:tracePt t="26706" x="5326063" y="3811588"/>
          <p14:tracePt t="26714" x="5334000" y="3811588"/>
          <p14:tracePt t="26720" x="5357813" y="3811588"/>
          <p14:tracePt t="26728" x="5365750" y="3811588"/>
          <p14:tracePt t="26736" x="5381625" y="3811588"/>
          <p14:tracePt t="26745" x="5397500" y="3811588"/>
          <p14:tracePt t="26752" x="5421313" y="3811588"/>
          <p14:tracePt t="26766" x="5429250" y="3803650"/>
          <p14:tracePt t="26774" x="5445125" y="3803650"/>
          <p14:tracePt t="26810" x="5453063" y="3803650"/>
          <p14:tracePt t="27111" x="5461000" y="3803650"/>
          <p14:tracePt t="27123" x="5476875" y="3803650"/>
          <p14:tracePt t="27128" x="5484813" y="3803650"/>
          <p14:tracePt t="27136" x="5500688" y="3811588"/>
          <p14:tracePt t="27141" x="5516563" y="3811588"/>
          <p14:tracePt t="27149" x="5540375" y="3811588"/>
          <p14:tracePt t="27158" x="5564188" y="3811588"/>
          <p14:tracePt t="27165" x="5595938" y="3811588"/>
          <p14:tracePt t="27173" x="5635625" y="3819525"/>
          <p14:tracePt t="27180" x="5651500" y="3819525"/>
          <p14:tracePt t="27188" x="5676900" y="3819525"/>
          <p14:tracePt t="27194" x="5708650" y="3819525"/>
          <p14:tracePt t="27205" x="5748338" y="3819525"/>
          <p14:tracePt t="27209" x="5780088" y="3827463"/>
          <p14:tracePt t="27216" x="5811838" y="3827463"/>
          <p14:tracePt t="27224" x="5843588" y="3827463"/>
          <p14:tracePt t="27235" x="5867400" y="3827463"/>
          <p14:tracePt t="27240" x="5891213" y="3827463"/>
          <p14:tracePt t="27246" x="5915025" y="3827463"/>
          <p14:tracePt t="27255" x="5930900" y="3827463"/>
          <p14:tracePt t="27261" x="5954713" y="3827463"/>
          <p14:tracePt t="27270" x="5978525" y="3827463"/>
          <p14:tracePt t="27278" x="5994400" y="3835400"/>
          <p14:tracePt t="27285" x="6018213" y="3835400"/>
          <p14:tracePt t="27292" x="6026150" y="3835400"/>
          <p14:tracePt t="27299" x="6051550" y="3835400"/>
          <p14:tracePt t="27309" x="6067425" y="3835400"/>
          <p14:tracePt t="27314" x="6091238" y="3835400"/>
          <p14:tracePt t="27322" x="6107113" y="3835400"/>
          <p14:tracePt t="27329" x="6122988" y="3835400"/>
          <p14:tracePt t="27337" x="6154738" y="3835400"/>
          <p14:tracePt t="27344" x="6178550" y="3835400"/>
          <p14:tracePt t="27352" x="6202363" y="3835400"/>
          <p14:tracePt t="27359" x="6226175" y="3835400"/>
          <p14:tracePt t="27367" x="6257925" y="3835400"/>
          <p14:tracePt t="27374" x="6281738" y="3835400"/>
          <p14:tracePt t="27381" x="6313488" y="3835400"/>
          <p14:tracePt t="27389" x="6329363" y="3835400"/>
          <p14:tracePt t="27397" x="6345238" y="3835400"/>
          <p14:tracePt t="27404" x="6376988" y="3835400"/>
          <p14:tracePt t="27411" x="6402388" y="3835400"/>
          <p14:tracePt t="27421" x="6426200" y="3835400"/>
          <p14:tracePt t="27427" x="6442075" y="3835400"/>
          <p14:tracePt t="27434" x="6450013" y="3835400"/>
          <p14:tracePt t="27441" x="6473825" y="3843338"/>
          <p14:tracePt t="27449" x="6481763" y="3843338"/>
          <p14:tracePt t="27459" x="6497638" y="3843338"/>
          <p14:tracePt t="27464" x="6513513" y="3843338"/>
          <p14:tracePt t="27472" x="6529388" y="3843338"/>
          <p14:tracePt t="27491" x="6545263" y="3843338"/>
          <p14:tracePt t="27494" x="6553200" y="3843338"/>
          <p14:tracePt t="27509" x="6561138" y="3843338"/>
          <p14:tracePt t="27517" x="6569075" y="3843338"/>
          <p14:tracePt t="27524" x="6584950" y="3843338"/>
          <p14:tracePt t="27531" x="6592888" y="3843338"/>
          <p14:tracePt t="27540" x="6600825" y="3843338"/>
          <p14:tracePt t="27546" x="6640513" y="3843338"/>
          <p14:tracePt t="27554" x="6656388" y="3843338"/>
          <p14:tracePt t="27561" x="6680200" y="3843338"/>
          <p14:tracePt t="27571" x="6704013" y="3843338"/>
          <p14:tracePt t="27576" x="6727825" y="3843338"/>
          <p14:tracePt t="27585" x="6743700" y="3843338"/>
          <p14:tracePt t="27591" x="6769100" y="3843338"/>
          <p14:tracePt t="27599" x="6792913" y="3843338"/>
          <p14:tracePt t="27608" x="6816725" y="3843338"/>
          <p14:tracePt t="27614" x="6840538" y="3843338"/>
          <p14:tracePt t="27622" x="6864350" y="3843338"/>
          <p14:tracePt t="27629" x="6888163" y="3843338"/>
          <p14:tracePt t="27638" x="6904038" y="3843338"/>
          <p14:tracePt t="27644" x="6927850" y="3843338"/>
          <p14:tracePt t="27655" x="6951663" y="3843338"/>
          <p14:tracePt t="27659" x="6959600" y="3843338"/>
          <p14:tracePt t="27667" x="6967538" y="3843338"/>
          <p14:tracePt t="27675" x="6983413" y="3843338"/>
          <p14:tracePt t="27827" x="6983413" y="3851275"/>
          <p14:tracePt t="27841" x="6991350" y="3859213"/>
          <p14:tracePt t="27846" x="6999288" y="3859213"/>
          <p14:tracePt t="27862" x="7007225" y="3859213"/>
          <p14:tracePt t="27872" x="7015163" y="3859213"/>
          <p14:tracePt t="27876" x="7023100" y="3859213"/>
          <p14:tracePt t="27887" x="7046913" y="3859213"/>
          <p14:tracePt t="27909" x="7070725" y="3859213"/>
          <p14:tracePt t="27914" x="7078663" y="3859213"/>
          <p14:tracePt t="27923" x="7094538" y="3859213"/>
          <p14:tracePt t="27929" x="7110413" y="3859213"/>
          <p14:tracePt t="27937" x="7126288" y="3859213"/>
          <p14:tracePt t="27944" x="7151688" y="3859213"/>
          <p14:tracePt t="27956" x="7159625" y="3859213"/>
          <p14:tracePt t="27960" x="7183438" y="3859213"/>
          <p14:tracePt t="27968" x="7207250" y="3859213"/>
          <p14:tracePt t="27976" x="7239000" y="3859213"/>
          <p14:tracePt t="27983" x="7262813" y="3859213"/>
          <p14:tracePt t="27990" x="7294563" y="3859213"/>
          <p14:tracePt t="27997" x="7318375" y="3859213"/>
          <p14:tracePt t="28003" x="7358063" y="3859213"/>
          <p14:tracePt t="28011" x="7373938" y="3859213"/>
          <p14:tracePt t="28020" x="7381875" y="3859213"/>
          <p14:tracePt t="28192" x="7373938" y="3859213"/>
          <p14:tracePt t="28207" x="7366000" y="3859213"/>
          <p14:tracePt t="28214" x="7350125" y="3859213"/>
          <p14:tracePt t="28222" x="7334250" y="3859213"/>
          <p14:tracePt t="28229" x="7310438" y="3859213"/>
          <p14:tracePt t="28238" x="7286625" y="3859213"/>
          <p14:tracePt t="28244" x="7262813" y="3859213"/>
          <p14:tracePt t="28253" x="7239000" y="3859213"/>
          <p14:tracePt t="28259" x="7199313" y="3859213"/>
          <p14:tracePt t="28267" x="7159625" y="3859213"/>
          <p14:tracePt t="28277" x="7062788" y="3859213"/>
          <p14:tracePt t="28282" x="6999288" y="3859213"/>
          <p14:tracePt t="28289" x="6927850" y="3859213"/>
          <p14:tracePt t="28297" x="6872288" y="3859213"/>
          <p14:tracePt t="28304" x="6824663" y="3859213"/>
          <p14:tracePt t="28313" x="6751638" y="3859213"/>
          <p14:tracePt t="28320" x="6688138" y="3859213"/>
          <p14:tracePt t="28327" x="6624638" y="3859213"/>
          <p14:tracePt t="28335" x="6584950" y="3859213"/>
          <p14:tracePt t="28341" x="6537325" y="3859213"/>
          <p14:tracePt t="28353" x="6497638" y="3859213"/>
          <p14:tracePt t="28357" x="6473825" y="3859213"/>
          <p14:tracePt t="28364" x="6442075" y="3859213"/>
          <p14:tracePt t="28373" x="6418263" y="3859213"/>
          <p14:tracePt t="28379" x="6402388" y="3859213"/>
          <p14:tracePt t="28389" x="6376988" y="3859213"/>
          <p14:tracePt t="28394" x="6353175" y="3859213"/>
          <p14:tracePt t="28403" x="6337300" y="3859213"/>
          <p14:tracePt t="28409" x="6313488" y="3859213"/>
          <p14:tracePt t="28420" x="6289675" y="3859213"/>
          <p14:tracePt t="28425" x="6265863" y="3859213"/>
          <p14:tracePt t="28431" x="6234113" y="3859213"/>
          <p14:tracePt t="28440" x="6210300" y="3859213"/>
          <p14:tracePt t="28447" x="6146800" y="3867150"/>
          <p14:tracePt t="28455" x="6091238" y="3867150"/>
          <p14:tracePt t="28463" x="6051550" y="3867150"/>
          <p14:tracePt t="28470" x="6002338" y="3867150"/>
          <p14:tracePt t="28477" x="5938838" y="3867150"/>
          <p14:tracePt t="28485" x="5875338" y="3867150"/>
          <p14:tracePt t="28491" x="5811838" y="3867150"/>
          <p14:tracePt t="28500" x="5756275" y="3867150"/>
          <p14:tracePt t="28506" x="5716588" y="3867150"/>
          <p14:tracePt t="28514" x="5659438" y="3867150"/>
          <p14:tracePt t="28522" x="5619750" y="3867150"/>
          <p14:tracePt t="28529" x="5572125" y="3867150"/>
          <p14:tracePt t="28537" x="5540375" y="3867150"/>
          <p14:tracePt t="28543" x="5508625" y="3867150"/>
          <p14:tracePt t="28553" x="5500688" y="3867150"/>
          <p14:tracePt t="28559" x="5484813" y="3867150"/>
          <p14:tracePt t="28567" x="5461000" y="3867150"/>
          <p14:tracePt t="28576" x="5445125" y="3867150"/>
          <p14:tracePt t="28793" x="5453063" y="3867150"/>
          <p14:tracePt t="28852" x="5461000" y="3859213"/>
          <p14:tracePt t="28883" x="5468938" y="3859213"/>
          <p14:tracePt t="28895" x="5468938" y="3851275"/>
          <p14:tracePt t="28897" x="5484813" y="3851275"/>
          <p14:tracePt t="28905" x="5500688" y="3851275"/>
          <p14:tracePt t="28911" x="5508625" y="3851275"/>
          <p14:tracePt t="28919" x="5516563" y="3851275"/>
          <p14:tracePt t="28926" x="5540375" y="3851275"/>
          <p14:tracePt t="28934" x="5556250" y="3843338"/>
          <p14:tracePt t="28941" x="5572125" y="3843338"/>
          <p14:tracePt t="28951" x="5580063" y="3843338"/>
          <p14:tracePt t="28957" x="5603875" y="3843338"/>
          <p14:tracePt t="28964" x="5611813" y="3843338"/>
          <p14:tracePt t="28972" x="5627688" y="3843338"/>
          <p14:tracePt t="28979" x="5635625" y="3843338"/>
          <p14:tracePt t="28989" x="5643563" y="3843338"/>
          <p14:tracePt t="28994" x="5659438" y="3843338"/>
          <p14:tracePt t="29002" x="5676900" y="3835400"/>
          <p14:tracePt t="29021" x="5684838" y="3835400"/>
          <p14:tracePt t="29039" x="5692775" y="3835400"/>
          <p14:tracePt t="29047" x="5700713" y="3835400"/>
          <p14:tracePt t="29061" x="5708650" y="3835400"/>
          <p14:tracePt t="29076" x="5716588" y="3835400"/>
          <p14:tracePt t="29091" x="5724525" y="3835400"/>
          <p14:tracePt t="29101" x="5732463" y="3835400"/>
          <p14:tracePt t="29106" x="5740400" y="3835400"/>
          <p14:tracePt t="29114" x="5748338" y="3835400"/>
          <p14:tracePt t="29122" x="5756275" y="3835400"/>
          <p14:tracePt t="29129" x="5764213" y="3835400"/>
          <p14:tracePt t="29139" x="5780088" y="3835400"/>
          <p14:tracePt t="29144" x="5811838" y="3835400"/>
          <p14:tracePt t="29155" x="5835650" y="3835400"/>
          <p14:tracePt t="29159" x="5859463" y="3843338"/>
          <p14:tracePt t="29169" x="5891213" y="3843338"/>
          <p14:tracePt t="29175" x="5922963" y="3843338"/>
          <p14:tracePt t="29182" x="5978525" y="3851275"/>
          <p14:tracePt t="29190" x="6026150" y="3851275"/>
          <p14:tracePt t="29200" x="6091238" y="3851275"/>
          <p14:tracePt t="29205" x="6154738" y="3851275"/>
          <p14:tracePt t="29211" x="6218238" y="3851275"/>
          <p14:tracePt t="29220" x="6297613" y="3851275"/>
          <p14:tracePt t="29228" x="6353175" y="3851275"/>
          <p14:tracePt t="29234" x="6426200" y="3851275"/>
          <p14:tracePt t="29242" x="6489700" y="3851275"/>
          <p14:tracePt t="29250" x="6561138" y="3851275"/>
          <p14:tracePt t="29256" x="6624638" y="3851275"/>
          <p14:tracePt t="29265" x="6688138" y="3851275"/>
          <p14:tracePt t="29271" x="6751638" y="3859213"/>
          <p14:tracePt t="29279" x="6808788" y="3859213"/>
          <p14:tracePt t="29289" x="6856413" y="3859213"/>
          <p14:tracePt t="29294" x="6888163" y="3867150"/>
          <p14:tracePt t="29302" x="6919913" y="3883025"/>
          <p14:tracePt t="29309" x="6943725" y="3883025"/>
          <p14:tracePt t="29319" x="6967538" y="3883025"/>
          <p14:tracePt t="29327" x="6983413" y="3890963"/>
          <p14:tracePt t="29332" x="6999288" y="3890963"/>
          <p14:tracePt t="29339" x="7007225" y="3890963"/>
          <p14:tracePt t="29347" x="7023100" y="3898900"/>
          <p14:tracePt t="29361" x="7031038" y="3898900"/>
          <p14:tracePt t="29377" x="7038975" y="3898900"/>
          <p14:tracePt t="29385" x="7038975" y="3906838"/>
          <p14:tracePt t="29391" x="7046913" y="3906838"/>
          <p14:tracePt t="29406" x="7054850" y="3906838"/>
          <p14:tracePt t="29421" x="7062788" y="3906838"/>
          <p14:tracePt t="29437" x="7070725" y="3914775"/>
          <p14:tracePt t="29452" x="7078663" y="3914775"/>
          <p14:tracePt t="29470" x="7086600" y="3914775"/>
          <p14:tracePt t="31009" x="7086600" y="3906838"/>
          <p14:tracePt t="31040" x="7086600" y="3898900"/>
          <p14:tracePt t="31072" x="7086600" y="3890963"/>
          <p14:tracePt t="31078" x="7078663" y="3883025"/>
          <p14:tracePt t="31100" x="7070725" y="3883025"/>
          <p14:tracePt t="31108" x="7070725" y="3875088"/>
          <p14:tracePt t="31138" x="7062788" y="3875088"/>
          <p14:tracePt t="31183" x="7054850" y="3875088"/>
          <p14:tracePt t="31220" x="7046913" y="3875088"/>
          <p14:tracePt t="31236" x="7038975" y="3875088"/>
          <p14:tracePt t="32022" x="7031038" y="3875088"/>
          <p14:tracePt t="32030" x="7007225" y="3875088"/>
          <p14:tracePt t="32037" x="6975475" y="3875088"/>
          <p14:tracePt t="32046" x="6943725" y="3867150"/>
          <p14:tracePt t="32053" x="6896100" y="3859213"/>
          <p14:tracePt t="32060" x="6816725" y="3859213"/>
          <p14:tracePt t="32068" x="6704013" y="3851275"/>
          <p14:tracePt t="32075" x="6592888" y="3851275"/>
          <p14:tracePt t="32083" x="6473825" y="3851275"/>
          <p14:tracePt t="32090" x="6361113" y="3851275"/>
          <p14:tracePt t="32098" x="6273800" y="3851275"/>
          <p14:tracePt t="32106" x="6194425" y="3851275"/>
          <p14:tracePt t="32113" x="6075363" y="3851275"/>
          <p14:tracePt t="32120" x="5970588" y="3851275"/>
          <p14:tracePt t="32127" x="5875338" y="3851275"/>
          <p14:tracePt t="32137" x="5788025" y="3851275"/>
          <p14:tracePt t="32143" x="5716588" y="3851275"/>
          <p14:tracePt t="32151" x="5676900" y="3851275"/>
          <p14:tracePt t="32158" x="5651500" y="3851275"/>
          <p14:tracePt t="32166" x="5627688" y="3851275"/>
          <p14:tracePt t="32180" x="5619750" y="3851275"/>
          <p14:tracePt t="32420" x="5619750" y="3843338"/>
          <p14:tracePt t="32427" x="5619750" y="3835400"/>
          <p14:tracePt t="32436" x="5619750" y="3827463"/>
          <p14:tracePt t="32443" x="5611813" y="3827463"/>
          <p14:tracePt t="32451" x="5611813" y="3819525"/>
          <p14:tracePt t="32458" x="5603875" y="3819525"/>
          <p14:tracePt t="32465" x="5595938" y="3811588"/>
          <p14:tracePt t="32480" x="5595938" y="3803650"/>
          <p14:tracePt t="32585" x="5588000" y="3803650"/>
          <p14:tracePt t="32817" x="5580063" y="3803650"/>
          <p14:tracePt t="32832" x="5572125" y="3803650"/>
          <p14:tracePt t="32841" x="5564188" y="3803650"/>
          <p14:tracePt t="32856" x="5556250" y="3803650"/>
          <p14:tracePt t="32878" x="5548313" y="3803650"/>
          <p14:tracePt t="32894" x="5540375" y="3803650"/>
          <p14:tracePt t="32900" x="5532438" y="3803650"/>
          <p14:tracePt t="32915" x="5524500" y="3803650"/>
          <p14:tracePt t="32930" x="5516563" y="3803650"/>
          <p14:tracePt t="32961" x="5508625" y="3803650"/>
          <p14:tracePt t="32968" x="5500688" y="3803650"/>
          <p14:tracePt t="38514" x="5492750" y="3803650"/>
          <p14:tracePt t="38515" x="5357813" y="3819525"/>
          <p14:tracePt t="38516" x="5221288" y="3827463"/>
          <p14:tracePt t="38517" x="5141913" y="3827463"/>
          <p14:tracePt t="38518" x="4999038" y="3827463"/>
          <p14:tracePt t="38520" x="4910138" y="3827463"/>
          <p14:tracePt t="38533" x="4448175" y="3819525"/>
          <p14:tracePt t="38541" x="4424363" y="3819525"/>
          <p14:tracePt t="38548" x="4400550" y="3811588"/>
          <p14:tracePt t="38557" x="4384675" y="3811588"/>
          <p14:tracePt t="38572" x="4376738" y="3811588"/>
          <p14:tracePt t="38601" x="4376738" y="3803650"/>
          <p14:tracePt t="38608" x="4368800" y="3803650"/>
          <p14:tracePt t="38624" x="4352925" y="3803650"/>
          <p14:tracePt t="38631" x="4344988" y="3795713"/>
          <p14:tracePt t="38639" x="4329113" y="3795713"/>
          <p14:tracePt t="38645" x="4313238" y="3795713"/>
          <p14:tracePt t="38654" x="4265613" y="3795713"/>
          <p14:tracePt t="38661" x="4217988" y="3787775"/>
          <p14:tracePt t="38668" x="4152900" y="3787775"/>
          <p14:tracePt t="38676" x="4097338" y="3779838"/>
          <p14:tracePt t="38683" x="4033838" y="3771900"/>
          <p14:tracePt t="38692" x="3978275" y="3771900"/>
          <p14:tracePt t="38700" x="3922713" y="3763963"/>
          <p14:tracePt t="38707" x="3883025" y="3763963"/>
          <p14:tracePt t="38714" x="3859213" y="3763963"/>
          <p14:tracePt t="38721" x="3833813" y="3763963"/>
          <p14:tracePt t="38730" x="3825875" y="3763963"/>
          <p14:tracePt t="38737" x="3817938" y="3763963"/>
          <p14:tracePt t="38870" x="3833813" y="3763963"/>
          <p14:tracePt t="38878" x="3843338" y="3763963"/>
          <p14:tracePt t="38893" x="3875088" y="3763963"/>
          <p14:tracePt t="38901" x="3890963" y="3763963"/>
          <p14:tracePt t="38908" x="3906838" y="3763963"/>
          <p14:tracePt t="38916" x="3922713" y="3763963"/>
          <p14:tracePt t="38924" x="3938588" y="3763963"/>
          <p14:tracePt t="38930" x="3962400" y="3763963"/>
          <p14:tracePt t="38938" x="3978275" y="3763963"/>
          <p14:tracePt t="38955" x="3986213" y="3763963"/>
          <p14:tracePt t="38960" x="4002088" y="3763963"/>
          <p14:tracePt t="38976" x="4017963" y="3763963"/>
          <p14:tracePt t="38991" x="4025900" y="3763963"/>
          <p14:tracePt t="39007" x="4033838" y="3763963"/>
          <p14:tracePt t="39023" x="4041775" y="3763963"/>
          <p14:tracePt t="39028" x="4049713" y="3763963"/>
          <p14:tracePt t="39043" x="4057650" y="3763963"/>
          <p14:tracePt t="39058" x="4065588" y="3763963"/>
          <p14:tracePt t="39074" x="4073525" y="3763963"/>
          <p14:tracePt t="39081" x="4081463" y="3763963"/>
          <p14:tracePt t="39089" x="4089400" y="3763963"/>
          <p14:tracePt t="39097" x="4105275" y="3763963"/>
          <p14:tracePt t="39105" x="4129088" y="3763963"/>
          <p14:tracePt t="39136" x="4137025" y="3763963"/>
          <p14:tracePt t="39182" x="4152900" y="3763963"/>
          <p14:tracePt t="39196" x="4160838" y="3763963"/>
          <p14:tracePt t="39206" x="4168775" y="3763963"/>
          <p14:tracePt t="39219" x="4184650" y="3763963"/>
          <p14:tracePt t="39234" x="4192588" y="3763963"/>
          <p14:tracePt t="40010" x="4200525" y="3763963"/>
          <p14:tracePt t="40040" x="4210050" y="3763963"/>
          <p14:tracePt t="40460" x="4217988" y="3763963"/>
          <p14:tracePt t="40468" x="4225925" y="3763963"/>
          <p14:tracePt t="40475" x="4233863" y="3771900"/>
          <p14:tracePt t="40484" x="4257675" y="3779838"/>
          <p14:tracePt t="40491" x="4313238" y="3803650"/>
          <p14:tracePt t="40498" x="4400550" y="3819525"/>
          <p14:tracePt t="40506" x="4511675" y="3835400"/>
          <p14:tracePt t="40513" x="4632325" y="3851275"/>
          <p14:tracePt t="40521" x="4743450" y="3859213"/>
          <p14:tracePt t="40528" x="4862513" y="3875088"/>
          <p14:tracePt t="40537" x="4967288" y="3875088"/>
          <p14:tracePt t="40543" x="5062538" y="3890963"/>
          <p14:tracePt t="40553" x="5126038" y="3890963"/>
          <p14:tracePt t="40558" x="5165725" y="3898900"/>
          <p14:tracePt t="40566" x="5189538" y="3898900"/>
          <p14:tracePt t="40573" x="5205413" y="3898900"/>
          <p14:tracePt t="40588" x="5213350" y="3898900"/>
          <p14:tracePt t="40596" x="5221288" y="3898900"/>
          <p14:tracePt t="40611" x="5229225" y="3898900"/>
          <p14:tracePt t="40619" x="5245100" y="3898900"/>
          <p14:tracePt t="40626" x="5260975" y="3898900"/>
          <p14:tracePt t="40636" x="5268913" y="3898900"/>
          <p14:tracePt t="40641" x="5284788" y="3898900"/>
          <p14:tracePt t="40648" x="5300663" y="3898900"/>
          <p14:tracePt t="40656" x="5310188" y="3890963"/>
          <p14:tracePt t="40663" x="5326063" y="3890963"/>
          <p14:tracePt t="40671" x="5341938" y="3883025"/>
          <p14:tracePt t="40678" x="5349875" y="3883025"/>
          <p14:tracePt t="40687" x="5365750" y="3883025"/>
          <p14:tracePt t="40693" x="5381625" y="3875088"/>
          <p14:tracePt t="40702" x="5397500" y="3867150"/>
          <p14:tracePt t="40708" x="5405438" y="3867150"/>
          <p14:tracePt t="40850" x="5413375" y="3859213"/>
          <p14:tracePt t="40857" x="5421313" y="3859213"/>
          <p14:tracePt t="40904" x="5437188" y="3843338"/>
          <p14:tracePt t="40919" x="5445125" y="3835400"/>
          <p14:tracePt t="40934" x="5453063" y="3835400"/>
          <p14:tracePt t="40940" x="5453063" y="3827463"/>
          <p14:tracePt t="40971" x="5461000" y="3827463"/>
          <p14:tracePt t="40979" x="5461000" y="3819525"/>
          <p14:tracePt t="41002" x="5468938" y="3819525"/>
          <p14:tracePt t="41010" x="5468938" y="3811588"/>
          <p14:tracePt t="41038" x="5476875" y="3811588"/>
          <p14:tracePt t="41473" x="5476875" y="3803650"/>
          <p14:tracePt t="41562" x="5476875" y="3795713"/>
          <p14:tracePt t="41578" x="5484813" y="3795713"/>
          <p14:tracePt t="41586" x="5484813" y="3787775"/>
          <p14:tracePt t="41600" x="5484813" y="3779838"/>
          <p14:tracePt t="41608" x="5484813" y="3771900"/>
          <p14:tracePt t="41631" x="5484813" y="3763963"/>
          <p14:tracePt t="41638" x="5492750" y="3763963"/>
          <p14:tracePt t="44896" x="5532438" y="3756025"/>
          <p14:tracePt t="44897" x="5611813" y="3716338"/>
          <p14:tracePt t="44898" x="5635625" y="3708400"/>
          <p14:tracePt t="44900" x="5667375" y="3684588"/>
          <p14:tracePt t="44901" x="5684838" y="3668713"/>
          <p14:tracePt t="44902" x="5700713" y="3668713"/>
          <p14:tracePt t="44917" x="5716588" y="3636963"/>
          <p14:tracePt t="44984" x="5716588" y="3629025"/>
          <p14:tracePt t="45006" x="5716588" y="3621088"/>
          <p14:tracePt t="45028" x="5716588" y="3613150"/>
          <p14:tracePt t="45036" x="5716588" y="3605213"/>
          <p14:tracePt t="45051" x="5716588" y="3595688"/>
          <p14:tracePt t="45058" x="5716588" y="3587750"/>
          <p14:tracePt t="45066" x="5716588" y="3579813"/>
          <p14:tracePt t="45073" x="5716588" y="3571875"/>
          <p14:tracePt t="45081" x="5716588" y="3556000"/>
          <p14:tracePt t="45097" x="5716588" y="3540125"/>
          <p14:tracePt t="45111" x="5716588" y="3532188"/>
          <p14:tracePt t="45118" x="5716588" y="3524250"/>
          <p14:tracePt t="45133" x="5716588" y="3516313"/>
          <p14:tracePt t="45141" x="5716588" y="3508375"/>
          <p14:tracePt t="45149" x="5716588" y="3500438"/>
          <p14:tracePt t="45164" x="5716588" y="3484563"/>
          <p14:tracePt t="45171" x="5716588" y="3476625"/>
          <p14:tracePt t="45181" x="5716588" y="3468688"/>
          <p14:tracePt t="45186" x="5716588" y="3452813"/>
          <p14:tracePt t="45194" x="5716588" y="3444875"/>
          <p14:tracePt t="45208" x="5716588" y="3429000"/>
          <p14:tracePt t="45216" x="5716588" y="3421063"/>
          <p14:tracePt t="45232" x="5708650" y="3413125"/>
          <p14:tracePt t="45238" x="5708650" y="3405188"/>
          <p14:tracePt t="45247" x="5708650" y="3397250"/>
          <p14:tracePt t="45261" x="5708650" y="3389313"/>
          <p14:tracePt t="45283" x="5700713" y="3381375"/>
          <p14:tracePt t="45291" x="5700713" y="3373438"/>
          <p14:tracePt t="45344" x="5692775" y="3373438"/>
          <p14:tracePt t="45351" x="5684838" y="3373438"/>
          <p14:tracePt t="45367" x="5676900" y="3373438"/>
          <p14:tracePt t="45391" x="5667375" y="3373438"/>
          <p14:tracePt t="45404" x="5659438" y="3381375"/>
          <p14:tracePt t="45427" x="5659438" y="3389313"/>
          <p14:tracePt t="45433" x="5651500" y="3389313"/>
          <p14:tracePt t="45503" x="5651500" y="3397250"/>
          <p14:tracePt t="45526" x="5651500" y="3405188"/>
          <p14:tracePt t="45533" x="5659438" y="3413125"/>
          <p14:tracePt t="45539" x="5659438" y="3429000"/>
          <p14:tracePt t="45548" x="5667375" y="3444875"/>
          <p14:tracePt t="45556" x="5676900" y="3444875"/>
          <p14:tracePt t="45563" x="5676900" y="3460750"/>
          <p14:tracePt t="45570" x="5676900" y="3468688"/>
          <p14:tracePt t="45577" x="5676900" y="3476625"/>
          <p14:tracePt t="45585" x="5684838" y="3492500"/>
          <p14:tracePt t="45601" x="5692775" y="3500438"/>
          <p14:tracePt t="45607" x="5692775" y="3516313"/>
          <p14:tracePt t="45615" x="5692775" y="3524250"/>
          <p14:tracePt t="45622" x="5700713" y="3540125"/>
          <p14:tracePt t="45631" x="5708650" y="3556000"/>
          <p14:tracePt t="45637" x="5708650" y="3563938"/>
          <p14:tracePt t="45645" x="5716588" y="3571875"/>
          <p14:tracePt t="45652" x="5724525" y="3587750"/>
          <p14:tracePt t="45659" x="5724525" y="3595688"/>
          <p14:tracePt t="45672" x="5724525" y="3605213"/>
          <p14:tracePt t="45675" x="5740400" y="3613150"/>
          <p14:tracePt t="45689" x="5740400" y="3621088"/>
          <p14:tracePt t="45703" x="5740400" y="3629025"/>
          <p14:tracePt t="45707" x="5748338" y="3629025"/>
          <p14:tracePt t="45715" x="5748338" y="3636963"/>
          <p14:tracePt t="45735" x="5748338" y="3644900"/>
          <p14:tracePt t="45743" x="5756275" y="3644900"/>
          <p14:tracePt t="45750" x="5764213" y="3652838"/>
          <p14:tracePt t="45757" x="5764213" y="3660775"/>
          <p14:tracePt t="45784" x="5772150" y="3668713"/>
          <p14:tracePt t="45797" x="5788025" y="3684588"/>
          <p14:tracePt t="45802" x="5795963" y="3684588"/>
          <p14:tracePt t="45810" x="5811838" y="3700463"/>
          <p14:tracePt t="45820" x="5827713" y="3708400"/>
          <p14:tracePt t="45825" x="5851525" y="3716338"/>
          <p14:tracePt t="45833" x="5875338" y="3732213"/>
          <p14:tracePt t="45839" x="5899150" y="3740150"/>
          <p14:tracePt t="45848" x="5922963" y="3756025"/>
          <p14:tracePt t="45856" x="5962650" y="3771900"/>
          <p14:tracePt t="45864" x="5994400" y="3771900"/>
          <p14:tracePt t="45870" x="6010275" y="3771900"/>
          <p14:tracePt t="45884" x="6034088" y="3779838"/>
          <p14:tracePt t="45888" x="6075363" y="3787775"/>
          <p14:tracePt t="45893" x="6099175" y="3787775"/>
          <p14:tracePt t="45902" x="6122988" y="3787775"/>
          <p14:tracePt t="45907" x="6146800" y="3795713"/>
          <p14:tracePt t="45915" x="6162675" y="3795713"/>
          <p14:tracePt t="45922" x="6178550" y="3795713"/>
          <p14:tracePt t="45928" x="6202363" y="3795713"/>
          <p14:tracePt t="45935" x="6226175" y="3795713"/>
          <p14:tracePt t="45943" x="6242050" y="3795713"/>
          <p14:tracePt t="45950" x="6257925" y="3795713"/>
          <p14:tracePt t="45958" x="6281738" y="3795713"/>
          <p14:tracePt t="45966" x="6305550" y="3795713"/>
          <p14:tracePt t="45973" x="6321425" y="3795713"/>
          <p14:tracePt t="45982" x="6345238" y="3795713"/>
          <p14:tracePt t="45988" x="6361113" y="3795713"/>
          <p14:tracePt t="45998" x="6384925" y="3795713"/>
          <p14:tracePt t="46003" x="6410325" y="3795713"/>
          <p14:tracePt t="46013" x="6434138" y="3787775"/>
          <p14:tracePt t="46018" x="6450013" y="3787775"/>
          <p14:tracePt t="46026" x="6481763" y="3787775"/>
          <p14:tracePt t="46033" x="6513513" y="3787775"/>
          <p14:tracePt t="46042" x="6545263" y="3787775"/>
          <p14:tracePt t="46049" x="6584950" y="3787775"/>
          <p14:tracePt t="46057" x="6632575" y="3779838"/>
          <p14:tracePt t="46065" x="6672263" y="3779838"/>
          <p14:tracePt t="46071" x="6769100" y="3779838"/>
          <p14:tracePt t="46079" x="6816725" y="3779838"/>
          <p14:tracePt t="46086" x="6880225" y="3779838"/>
          <p14:tracePt t="46094" x="6911975" y="3779838"/>
          <p14:tracePt t="46101" x="6943725" y="3779838"/>
          <p14:tracePt t="46108" x="6991350" y="3779838"/>
          <p14:tracePt t="46117" x="7023100" y="3779838"/>
          <p14:tracePt t="46124" x="7038975" y="3779838"/>
          <p14:tracePt t="46132" x="7062788" y="3779838"/>
          <p14:tracePt t="46139" x="7078663" y="3779838"/>
          <p14:tracePt t="46147" x="7094538" y="3779838"/>
          <p14:tracePt t="46154" x="7102475" y="3779838"/>
          <p14:tracePt t="46163" x="7126288" y="3771900"/>
          <p14:tracePt t="46169" x="7126288" y="3763963"/>
          <p14:tracePt t="46177" x="7135813" y="3763963"/>
          <p14:tracePt t="46184" x="7143750" y="3763963"/>
          <p14:tracePt t="46191" x="7151688" y="3756025"/>
          <p14:tracePt t="46201" x="7159625" y="3748088"/>
          <p14:tracePt t="46207" x="7159625" y="3740150"/>
          <p14:tracePt t="46215" x="7167563" y="3740150"/>
          <p14:tracePt t="46221" x="7175500" y="3724275"/>
          <p14:tracePt t="46236" x="7183438" y="3716338"/>
          <p14:tracePt t="46245" x="7183438" y="3700463"/>
          <p14:tracePt t="46259" x="7183438" y="3692525"/>
          <p14:tracePt t="46266" x="7191375" y="3692525"/>
          <p14:tracePt t="46274" x="7191375" y="3676650"/>
          <p14:tracePt t="46289" x="7191375" y="3668713"/>
          <p14:tracePt t="46297" x="7191375" y="3652838"/>
          <p14:tracePt t="46304" x="7191375" y="3644900"/>
          <p14:tracePt t="46312" x="7191375" y="3636963"/>
          <p14:tracePt t="46319" x="7191375" y="3629025"/>
          <p14:tracePt t="46326" x="7191375" y="3621088"/>
          <p14:tracePt t="46334" x="7191375" y="3613150"/>
          <p14:tracePt t="46341" x="7191375" y="3587750"/>
          <p14:tracePt t="46349" x="7175500" y="3571875"/>
          <p14:tracePt t="46356" x="7159625" y="3563938"/>
          <p14:tracePt t="46365" x="7143750" y="3548063"/>
          <p14:tracePt t="46371" x="7118350" y="3548063"/>
          <p14:tracePt t="46379" x="7102475" y="3532188"/>
          <p14:tracePt t="46386" x="7078663" y="3524250"/>
          <p14:tracePt t="46394" x="7054850" y="3516313"/>
          <p14:tracePt t="46401" x="7038975" y="3516313"/>
          <p14:tracePt t="46408" x="7007225" y="3508375"/>
          <p14:tracePt t="46418" x="6983413" y="3500438"/>
          <p14:tracePt t="46424" x="6959600" y="3500438"/>
          <p14:tracePt t="46433" x="6935788" y="3500438"/>
          <p14:tracePt t="46438" x="6911975" y="3500438"/>
          <p14:tracePt t="46447" x="6880225" y="3500438"/>
          <p14:tracePt t="46454" x="6856413" y="3500438"/>
          <p14:tracePt t="46463" x="6816725" y="3500438"/>
          <p14:tracePt t="46469" x="6735763" y="3500438"/>
          <p14:tracePt t="46479" x="6704013" y="3500438"/>
          <p14:tracePt t="46483" x="6664325" y="3500438"/>
          <p14:tracePt t="46492" x="6616700" y="3508375"/>
          <p14:tracePt t="46499" x="6584950" y="3508375"/>
          <p14:tracePt t="46507" x="6537325" y="3508375"/>
          <p14:tracePt t="46515" x="6505575" y="3508375"/>
          <p14:tracePt t="46521" x="6473825" y="3508375"/>
          <p14:tracePt t="46529" x="6442075" y="3516313"/>
          <p14:tracePt t="46537" x="6426200" y="3516313"/>
          <p14:tracePt t="46544" x="6410325" y="3516313"/>
          <p14:tracePt t="46551" x="6392863" y="3524250"/>
          <p14:tracePt t="46567" x="6376988" y="3524250"/>
          <p14:tracePt t="46575" x="6369050" y="3524250"/>
          <p14:tracePt t="46589" x="6361113" y="3524250"/>
          <p14:tracePt t="46596" x="6353175" y="3524250"/>
          <p14:tracePt t="46604" x="6345238" y="3524250"/>
          <p14:tracePt t="46612" x="6337300" y="3532188"/>
          <p14:tracePt t="46619" x="6329363" y="3532188"/>
          <p14:tracePt t="46627" x="6321425" y="3532188"/>
          <p14:tracePt t="46636" x="6313488" y="3532188"/>
          <p14:tracePt t="46650" x="6305550" y="3540125"/>
          <p14:tracePt t="46657" x="6289675" y="3548063"/>
          <p14:tracePt t="46672" x="6281738" y="3548063"/>
          <p14:tracePt t="46686" x="6281738" y="3556000"/>
          <p14:tracePt t="46694" x="6273800" y="3556000"/>
          <p14:tracePt t="46702" x="6273800" y="3563938"/>
          <p14:tracePt t="46709" x="6265863" y="3571875"/>
          <p14:tracePt t="46724" x="6265863" y="3579813"/>
          <p14:tracePt t="46738" x="6265863" y="3587750"/>
          <p14:tracePt t="46754" x="6265863" y="3595688"/>
          <p14:tracePt t="46763" x="6265863" y="3605213"/>
          <p14:tracePt t="46769" x="6265863" y="3613150"/>
          <p14:tracePt t="46778" x="6265863" y="3621088"/>
          <p14:tracePt t="46783" x="6265863" y="3629025"/>
          <p14:tracePt t="46799" x="6265863" y="3636963"/>
          <p14:tracePt t="46815" x="6265863" y="3652838"/>
          <p14:tracePt t="47405" x="6265863" y="3660775"/>
          <p14:tracePt t="47428" x="6257925" y="3676650"/>
          <p14:tracePt t="47436" x="6249988" y="3676650"/>
          <p14:tracePt t="47443" x="6234113" y="3692525"/>
          <p14:tracePt t="47451" x="6218238" y="3692525"/>
          <p14:tracePt t="47459" x="6202363" y="3708400"/>
          <p14:tracePt t="47466" x="6186488" y="3716338"/>
          <p14:tracePt t="47474" x="6162675" y="3732213"/>
          <p14:tracePt t="47481" x="6130925" y="3756025"/>
          <p14:tracePt t="47488" x="6099175" y="3763963"/>
          <p14:tracePt t="47498" x="6075363" y="3771900"/>
          <p14:tracePt t="47504" x="6034088" y="3787775"/>
          <p14:tracePt t="47513" x="6018213" y="3795713"/>
          <p14:tracePt t="47518" x="5986463" y="3803650"/>
          <p14:tracePt t="47526" x="5970588" y="3803650"/>
          <p14:tracePt t="47534" x="5946775" y="3811588"/>
          <p14:tracePt t="47541" x="5938838" y="3811588"/>
          <p14:tracePt t="47549" x="5930900" y="3819525"/>
          <p14:tracePt t="47750" x="5938838" y="3819525"/>
          <p14:tracePt t="47758" x="5946775" y="3819525"/>
          <p14:tracePt t="47774" x="5954713" y="3811588"/>
          <p14:tracePt t="47781" x="5970588" y="3811588"/>
          <p14:tracePt t="47788" x="5986463" y="3803650"/>
          <p14:tracePt t="47796" x="6002338" y="3803650"/>
          <p14:tracePt t="47804" x="6018213" y="3795713"/>
          <p14:tracePt t="47811" x="6034088" y="3795713"/>
          <p14:tracePt t="47819" x="6059488" y="3795713"/>
          <p14:tracePt t="47827" x="6083300" y="3795713"/>
          <p14:tracePt t="47834" x="6099175" y="3787775"/>
          <p14:tracePt t="47841" x="6122988" y="3787775"/>
          <p14:tracePt t="47848" x="6146800" y="3787775"/>
          <p14:tracePt t="47857" x="6162675" y="3787775"/>
          <p14:tracePt t="47872" x="6202363" y="3787775"/>
          <p14:tracePt t="47878" x="6226175" y="3787775"/>
          <p14:tracePt t="47886" x="6234113" y="3787775"/>
          <p14:tracePt t="47907" x="6249988" y="3787775"/>
          <p14:tracePt t="47938" x="6257925" y="3787775"/>
          <p14:tracePt t="47987" x="6249988" y="3779838"/>
          <p14:tracePt t="47992" x="6234113" y="3779838"/>
          <p14:tracePt t="48008" x="6218238" y="3779838"/>
          <p14:tracePt t="48012" x="6194425" y="3779838"/>
          <p14:tracePt t="48014" x="6170613" y="3779838"/>
          <p14:tracePt t="48022" x="6162675" y="3779838"/>
          <p14:tracePt t="48029" x="6130925" y="3779838"/>
          <p14:tracePt t="48037" x="6091238" y="3779838"/>
          <p14:tracePt t="48044" x="6051550" y="3779838"/>
          <p14:tracePt t="48055" x="6018213" y="3779838"/>
          <p14:tracePt t="48059" x="5986463" y="3779838"/>
          <p14:tracePt t="48068" x="5954713" y="3779838"/>
          <p14:tracePt t="48076" x="5946775" y="3779838"/>
          <p14:tracePt t="48082" x="5922963" y="3779838"/>
          <p14:tracePt t="48091" x="5899150" y="3779838"/>
          <p14:tracePt t="48097" x="5883275" y="3779838"/>
          <p14:tracePt t="48108" x="5875338" y="3779838"/>
          <p14:tracePt t="48122" x="5867400" y="3779838"/>
          <p14:tracePt t="48158" x="5859463" y="3779838"/>
          <p14:tracePt t="48206" x="5851525" y="3779838"/>
          <p14:tracePt t="48382" x="5859463" y="3779838"/>
          <p14:tracePt t="48391" x="5867400" y="3779838"/>
          <p14:tracePt t="48397" x="5875338" y="3779838"/>
          <p14:tracePt t="48406" x="5891213" y="3779838"/>
          <p14:tracePt t="48412" x="5915025" y="3779838"/>
          <p14:tracePt t="48421" x="5930900" y="3779838"/>
          <p14:tracePt t="48429" x="5946775" y="3779838"/>
          <p14:tracePt t="48437" x="5962650" y="3779838"/>
          <p14:tracePt t="48443" x="5978525" y="3787775"/>
          <p14:tracePt t="48450" x="6002338" y="3787775"/>
          <p14:tracePt t="48458" x="6026150" y="3787775"/>
          <p14:tracePt t="48465" x="6051550" y="3787775"/>
          <p14:tracePt t="48474" x="6083300" y="3795713"/>
          <p14:tracePt t="48482" x="6099175" y="3795713"/>
          <p14:tracePt t="48489" x="6115050" y="3803650"/>
          <p14:tracePt t="48494" x="6122988" y="3803650"/>
          <p14:tracePt t="48504" x="6146800" y="3803650"/>
          <p14:tracePt t="48509" x="6162675" y="3803650"/>
          <p14:tracePt t="48518" x="6186488" y="3803650"/>
          <p14:tracePt t="48524" x="6202363" y="3811588"/>
          <p14:tracePt t="48532" x="6210300" y="3811588"/>
          <p14:tracePt t="48545" x="6226175" y="3811588"/>
          <p14:tracePt t="48547" x="6242050" y="3811588"/>
          <p14:tracePt t="48557" x="6257925" y="3811588"/>
          <p14:tracePt t="48562" x="6273800" y="3811588"/>
          <p14:tracePt t="48570" x="6281738" y="3811588"/>
          <p14:tracePt t="48579" x="6297613" y="3811588"/>
          <p14:tracePt t="48586" x="6313488" y="3811588"/>
          <p14:tracePt t="48592" x="6321425" y="3811588"/>
          <p14:tracePt t="48607" x="6337300" y="3811588"/>
          <p14:tracePt t="48617" x="6353175" y="3811588"/>
          <p14:tracePt t="48623" x="6361113" y="3811588"/>
          <p14:tracePt t="48629" x="6369050" y="3811588"/>
          <p14:tracePt t="48638" x="6384925" y="3811588"/>
          <p14:tracePt t="48645" x="6392863" y="3811588"/>
          <p14:tracePt t="48656" x="6402388" y="3811588"/>
          <p14:tracePt t="48660" x="6410325" y="3811588"/>
          <p14:tracePt t="48668" x="6434138" y="3811588"/>
          <p14:tracePt t="48675" x="6442075" y="3811588"/>
          <p14:tracePt t="48682" x="6457950" y="3811588"/>
          <p14:tracePt t="48691" x="6481763" y="3811588"/>
          <p14:tracePt t="48697" x="6489700" y="3811588"/>
          <p14:tracePt t="48712" x="6497638" y="3811588"/>
          <p14:tracePt t="48720" x="6505575" y="3803650"/>
          <p14:tracePt t="48730" x="6513513" y="3803650"/>
          <p14:tracePt t="48742" x="6513513" y="3795713"/>
          <p14:tracePt t="48750" x="6521450" y="3787775"/>
          <p14:tracePt t="48758" x="6529388" y="3779838"/>
          <p14:tracePt t="48770" x="6537325" y="3763963"/>
          <p14:tracePt t="48775" x="6561138" y="3756025"/>
          <p14:tracePt t="48780" x="6577013" y="3732213"/>
          <p14:tracePt t="48787" x="6592888" y="3716338"/>
          <p14:tracePt t="48794" x="6616700" y="3708400"/>
          <p14:tracePt t="48801" x="6632575" y="3684588"/>
          <p14:tracePt t="48808" x="6648450" y="3668713"/>
          <p14:tracePt t="48818" x="6680200" y="3644900"/>
          <p14:tracePt t="48823" x="6688138" y="3629025"/>
          <p14:tracePt t="48831" x="6711950" y="3613150"/>
          <p14:tracePt t="48839" x="6727825" y="3595688"/>
          <p14:tracePt t="48846" x="6735763" y="3579813"/>
          <p14:tracePt t="48854" x="6751638" y="3571875"/>
          <p14:tracePt t="48861" x="6759575" y="3556000"/>
          <p14:tracePt t="48871" x="6769100" y="3548063"/>
          <p14:tracePt t="48878" x="6777038" y="3532188"/>
          <p14:tracePt t="48898" x="6777038" y="3524250"/>
          <p14:tracePt t="48914" x="6777038" y="3516313"/>
          <p14:tracePt t="48929" x="6784975" y="3508375"/>
          <p14:tracePt t="48937" x="6784975" y="3500438"/>
          <p14:tracePt t="48960" x="6784975" y="3492500"/>
          <p14:tracePt t="49029" x="6777038" y="3492500"/>
          <p14:tracePt t="49035" x="6759575" y="3492500"/>
          <p14:tracePt t="49042" x="6751638" y="3492500"/>
          <p14:tracePt t="49050" x="6735763" y="3492500"/>
          <p14:tracePt t="49057" x="6727825" y="3492500"/>
          <p14:tracePt t="49066" x="6711950" y="3508375"/>
          <p14:tracePt t="49074" x="6696075" y="3516313"/>
          <p14:tracePt t="49079" x="6680200" y="3532188"/>
          <p14:tracePt t="49088" x="6664325" y="3540125"/>
          <p14:tracePt t="49095" x="6648450" y="3556000"/>
          <p14:tracePt t="49107" x="6648450" y="3563938"/>
          <p14:tracePt t="49112" x="6648450" y="3571875"/>
          <p14:tracePt t="49117" x="6640513" y="3579813"/>
          <p14:tracePt t="49125" x="6640513" y="3587750"/>
          <p14:tracePt t="49147" x="6640513" y="3595688"/>
          <p14:tracePt t="49186" x="6640513" y="3605213"/>
          <p14:tracePt t="49388" x="6648450" y="3605213"/>
          <p14:tracePt t="49406" x="6656388" y="3605213"/>
          <p14:tracePt t="49421" x="6656388" y="3595688"/>
          <p14:tracePt t="49597" x="6648450" y="3595688"/>
          <p14:tracePt t="49604" x="6608763" y="3605213"/>
          <p14:tracePt t="49613" x="6577013" y="3613150"/>
          <p14:tracePt t="49620" x="6537325" y="3621088"/>
          <p14:tracePt t="49627" x="6481763" y="3636963"/>
          <p14:tracePt t="49635" x="6410325" y="3652838"/>
          <p14:tracePt t="49642" x="6353175" y="3668713"/>
          <p14:tracePt t="49650" x="6281738" y="3684588"/>
          <p14:tracePt t="49660" x="6226175" y="3692525"/>
          <p14:tracePt t="49668" x="6178550" y="3692525"/>
          <p14:tracePt t="49673" x="6138863" y="3700463"/>
          <p14:tracePt t="49681" x="6091238" y="3700463"/>
          <p14:tracePt t="49688" x="6059488" y="3700463"/>
          <p14:tracePt t="49694" x="6043613" y="3700463"/>
          <p14:tracePt t="49700" x="6026150" y="3700463"/>
          <p14:tracePt t="49709" x="6018213" y="3700463"/>
          <p14:tracePt t="49723" x="6010275" y="3700463"/>
          <p14:tracePt t="49762" x="6002338" y="3700463"/>
          <p14:tracePt t="49783" x="5994400" y="3692525"/>
          <p14:tracePt t="49793" x="5986463" y="3692525"/>
          <p14:tracePt t="49799" x="5978525" y="3692525"/>
          <p14:tracePt t="49813" x="5970588" y="3692525"/>
          <p14:tracePt t="49821" x="5962650" y="3692525"/>
          <p14:tracePt t="50352" x="5970588" y="3684588"/>
          <p14:tracePt t="50382" x="5970588" y="3676650"/>
          <p14:tracePt t="50390" x="5978525" y="3676650"/>
          <p14:tracePt t="50459" x="5986463" y="3676650"/>
          <p14:tracePt t="50466" x="6002338" y="3668713"/>
          <p14:tracePt t="50474" x="6010275" y="3668713"/>
          <p14:tracePt t="50482" x="6026150" y="3668713"/>
          <p14:tracePt t="50488" x="6051550" y="3660775"/>
          <p14:tracePt t="50496" x="6075363" y="3636963"/>
          <p14:tracePt t="50504" x="6122988" y="3613150"/>
          <p14:tracePt t="50513" x="6146800" y="3595688"/>
          <p14:tracePt t="50519" x="6170613" y="3579813"/>
          <p14:tracePt t="50527" x="6194425" y="3563938"/>
          <p14:tracePt t="50533" x="6210300" y="3548063"/>
          <p14:tracePt t="50541" x="6218238" y="3524250"/>
          <p14:tracePt t="50548" x="6234113" y="3516313"/>
          <p14:tracePt t="50556" x="6242050" y="3508375"/>
          <p14:tracePt t="50564" x="6249988" y="3508375"/>
          <p14:tracePt t="50579" x="6249988" y="3500438"/>
          <p14:tracePt t="50586" x="6249988" y="3492500"/>
          <p14:tracePt t="50601" x="6257925" y="3492500"/>
          <p14:tracePt t="50757" x="6257925" y="3484563"/>
          <p14:tracePt t="50885" x="6249988" y="3484563"/>
          <p14:tracePt t="50901" x="6249988" y="3476625"/>
          <p14:tracePt t="50908" x="6242050" y="3476625"/>
          <p14:tracePt t="50932" x="6226175" y="3460750"/>
          <p14:tracePt t="50946" x="6218238" y="3452813"/>
          <p14:tracePt t="50961" x="6210300" y="3452813"/>
          <p14:tracePt t="50977" x="6210300" y="3444875"/>
          <p14:tracePt t="50983" x="6202363" y="3444875"/>
          <p14:tracePt t="50998" x="6194425" y="3436938"/>
          <p14:tracePt t="51119" x="6194425" y="3444875"/>
          <p14:tracePt t="51133" x="6186488" y="3444875"/>
          <p14:tracePt t="51141" x="6186488" y="3452813"/>
          <p14:tracePt t="51156" x="6186488" y="3468688"/>
          <p14:tracePt t="51163" x="6178550" y="3484563"/>
          <p14:tracePt t="51171" x="6178550" y="3508375"/>
          <p14:tracePt t="51179" x="6170613" y="3532188"/>
          <p14:tracePt t="51186" x="6170613" y="3548063"/>
          <p14:tracePt t="51194" x="6162675" y="3579813"/>
          <p14:tracePt t="51201" x="6162675" y="3605213"/>
          <p14:tracePt t="51208" x="6154738" y="3636963"/>
          <p14:tracePt t="51216" x="6154738" y="3652838"/>
          <p14:tracePt t="51223" x="6154738" y="3676650"/>
          <p14:tracePt t="51231" x="6154738" y="3700463"/>
          <p14:tracePt t="51238" x="6154738" y="3708400"/>
          <p14:tracePt t="51246" x="6154738" y="3724275"/>
          <p14:tracePt t="51254" x="6154738" y="3748088"/>
          <p14:tracePt t="51261" x="6154738" y="3756025"/>
          <p14:tracePt t="51628" x="6162675" y="3740150"/>
          <p14:tracePt t="51635" x="6170613" y="3740150"/>
          <p14:tracePt t="51643" x="6178550" y="3732213"/>
          <p14:tracePt t="51651" x="6194425" y="3716338"/>
          <p14:tracePt t="51658" x="6202363" y="3700463"/>
          <p14:tracePt t="51667" x="6218238" y="3684588"/>
          <p14:tracePt t="51673" x="6234113" y="3668713"/>
          <p14:tracePt t="51682" x="6234113" y="3660775"/>
          <p14:tracePt t="51688" x="6249988" y="3644900"/>
          <p14:tracePt t="51696" x="6257925" y="3629025"/>
          <p14:tracePt t="51703" x="6265863" y="3621088"/>
          <p14:tracePt t="51712" x="6281738" y="3605213"/>
          <p14:tracePt t="51720" x="6281738" y="3595688"/>
          <p14:tracePt t="51726" x="6289675" y="3587750"/>
          <p14:tracePt t="51734" x="6289675" y="3579813"/>
          <p14:tracePt t="51741" x="6305550" y="3563938"/>
          <p14:tracePt t="51749" x="6313488" y="3556000"/>
          <p14:tracePt t="51756" x="6329363" y="3540125"/>
          <p14:tracePt t="51764" x="6337300" y="3532188"/>
          <p14:tracePt t="51771" x="6353175" y="3516313"/>
          <p14:tracePt t="51779" x="6361113" y="3500438"/>
          <p14:tracePt t="51786" x="6369050" y="3500438"/>
          <p14:tracePt t="51793" x="6376988" y="3484563"/>
          <p14:tracePt t="51802" x="6384925" y="3476625"/>
          <p14:tracePt t="51808" x="6402388" y="3460750"/>
          <p14:tracePt t="51816" x="6410325" y="3452813"/>
          <p14:tracePt t="51828" x="6418263" y="3444875"/>
          <p14:tracePt t="51831" x="6426200" y="3429000"/>
          <p14:tracePt t="51838" x="6434138" y="3429000"/>
          <p14:tracePt t="51846" x="6442075" y="3429000"/>
          <p14:tracePt t="51853" x="6450013" y="3421063"/>
          <p14:tracePt t="51869" x="6457950" y="3421063"/>
          <p14:tracePt t="51876" x="6457950" y="3413125"/>
          <p14:tracePt t="51903" x="6465888" y="3405188"/>
          <p14:tracePt t="51928" x="6473825" y="3405188"/>
          <p14:tracePt t="52198" x="6473825" y="3413125"/>
          <p14:tracePt t="52214" x="6465888" y="3421063"/>
          <p14:tracePt t="52228" x="6465888" y="3429000"/>
          <p14:tracePt t="52236" x="6457950" y="3429000"/>
          <p14:tracePt t="52243" x="6457950" y="3436938"/>
          <p14:tracePt t="52251" x="6457950" y="3444875"/>
          <p14:tracePt t="52266" x="6450013" y="3452813"/>
          <p14:tracePt t="52276" x="6450013" y="3460750"/>
          <p14:tracePt t="52289" x="6450013" y="3468688"/>
          <p14:tracePt t="52296" x="6442075" y="3476625"/>
          <p14:tracePt t="52303" x="6442075" y="3484563"/>
          <p14:tracePt t="52310" x="6442075" y="3492500"/>
          <p14:tracePt t="52318" x="6442075" y="3500438"/>
          <p14:tracePt t="52326" x="6442075" y="3508375"/>
          <p14:tracePt t="52334" x="6442075" y="3524250"/>
          <p14:tracePt t="52348" x="6442075" y="3540125"/>
          <p14:tracePt t="52357" x="6434138" y="3556000"/>
          <p14:tracePt t="52363" x="6434138" y="3563938"/>
          <p14:tracePt t="52371" x="6434138" y="3571875"/>
          <p14:tracePt t="52378" x="6434138" y="3587750"/>
          <p14:tracePt t="52387" x="6426200" y="3613150"/>
          <p14:tracePt t="52393" x="6426200" y="3629025"/>
          <p14:tracePt t="52401" x="6426200" y="3644900"/>
          <p14:tracePt t="52409" x="6426200" y="3668713"/>
          <p14:tracePt t="52416" x="6426200" y="3692525"/>
          <p14:tracePt t="52424" x="6426200" y="3724275"/>
          <p14:tracePt t="52431" x="6426200" y="3740150"/>
          <p14:tracePt t="52438" x="6426200" y="3771900"/>
          <p14:tracePt t="52447" x="6426200" y="3787775"/>
          <p14:tracePt t="52454" x="6426200" y="3803650"/>
          <p14:tracePt t="52461" x="6426200" y="3819525"/>
          <p14:tracePt t="52468" x="6426200" y="3835400"/>
          <p14:tracePt t="52476" x="6426200" y="3851275"/>
          <p14:tracePt t="52498" x="6426200" y="3859213"/>
          <p14:tracePt t="56453" x="6426200" y="3867150"/>
          <p14:tracePt t="56454" x="6450013" y="3867150"/>
          <p14:tracePt t="56455" x="6465888" y="3875088"/>
          <p14:tracePt t="56456" x="6521450" y="3890963"/>
          <p14:tracePt t="56457" x="6537325" y="3898900"/>
          <p14:tracePt t="56458" x="6545263" y="3898900"/>
          <p14:tracePt t="56459" x="6553200" y="3898900"/>
          <p14:tracePt t="56460" x="6561138" y="3898900"/>
          <p14:tracePt t="56474" x="6569075" y="3898900"/>
          <p14:tracePt t="59897" x="6537325" y="3898900"/>
          <p14:tracePt t="59899" x="6376988" y="3859213"/>
          <p14:tracePt t="59901" x="6002338" y="3819525"/>
          <p14:tracePt t="59904" x="5611813" y="3811588"/>
          <p14:tracePt t="59917" x="4862513" y="3859213"/>
          <p14:tracePt t="59924" x="4838700" y="3859213"/>
          <p14:tracePt t="59931" x="4822825" y="3867150"/>
          <p14:tracePt t="60472" x="4822825" y="3875088"/>
          <p14:tracePt t="60583" x="4822825" y="3883025"/>
          <p14:tracePt t="60591" x="4814888" y="3883025"/>
          <p14:tracePt t="60599" x="4799013" y="3898900"/>
          <p14:tracePt t="60606" x="4775200" y="3914775"/>
          <p14:tracePt t="60615" x="4735513" y="3938588"/>
          <p14:tracePt t="60621" x="4679950" y="3963988"/>
          <p14:tracePt t="60629" x="4592638" y="3987800"/>
          <p14:tracePt t="60636" x="4471988" y="4019550"/>
          <p14:tracePt t="60644" x="4305300" y="4043363"/>
          <p14:tracePt t="60651" x="4113213" y="4043363"/>
          <p14:tracePt t="60659" x="3890963" y="4043363"/>
          <p14:tracePt t="60666" x="3738563" y="4043363"/>
          <p14:tracePt t="60674" x="3524250" y="4043363"/>
          <p14:tracePt t="60682" x="3348038" y="4043363"/>
          <p14:tracePt t="60688" x="3165475" y="4067175"/>
          <p14:tracePt t="60696" x="2973388" y="4098925"/>
          <p14:tracePt t="60704" x="2814638" y="4122738"/>
          <p14:tracePt t="60712" x="2678113" y="4130675"/>
          <p14:tracePt t="60718" x="2590800" y="4130675"/>
          <p14:tracePt t="60726" x="2487613" y="4138613"/>
          <p14:tracePt t="60733" x="2424113" y="4138613"/>
          <p14:tracePt t="60741" x="2343150" y="4138613"/>
          <p14:tracePt t="60749" x="2279650" y="4138613"/>
          <p14:tracePt t="60757" x="2224088" y="4138613"/>
          <p14:tracePt t="60764" x="2200275" y="4138613"/>
          <p14:tracePt t="60772" x="2168525" y="4130675"/>
          <p14:tracePt t="60779" x="2136775" y="4122738"/>
          <p14:tracePt t="60786" x="2097088" y="4114800"/>
          <p14:tracePt t="60802" x="2041525" y="4090988"/>
          <p14:tracePt t="60809" x="1992313" y="4075113"/>
          <p14:tracePt t="60816" x="1944688" y="4059238"/>
          <p14:tracePt t="60824" x="1912938" y="4051300"/>
          <p14:tracePt t="60832" x="1865313" y="4027488"/>
          <p14:tracePt t="60839" x="1770063" y="4003675"/>
          <p14:tracePt t="60846" x="1714500" y="3971925"/>
          <p14:tracePt t="60854" x="1651000" y="3930650"/>
          <p14:tracePt t="60862" x="1593850" y="3883025"/>
          <p14:tracePt t="60869" x="1554163" y="3859213"/>
          <p14:tracePt t="60877" x="1514475" y="3827463"/>
          <p14:tracePt t="60899" x="1450975" y="3779838"/>
          <p14:tracePt t="60906" x="1443038" y="3771900"/>
          <p14:tracePt t="60929" x="1443038" y="3763963"/>
          <p14:tracePt t="60982" x="1458913" y="3763963"/>
          <p14:tracePt t="60989" x="1474788" y="3763963"/>
          <p14:tracePt t="60996" x="1482725" y="3763963"/>
          <p14:tracePt t="61004" x="1498600" y="3763963"/>
          <p14:tracePt t="61014" x="1514475" y="3763963"/>
          <p14:tracePt t="61019" x="1522413" y="3763963"/>
          <p14:tracePt t="61028" x="1538288" y="3763963"/>
          <p14:tracePt t="61034" x="1554163" y="3763963"/>
          <p14:tracePt t="61041" x="1570038" y="3763963"/>
          <p14:tracePt t="61049" x="1593850" y="3763963"/>
          <p14:tracePt t="61057" x="1617663" y="3763963"/>
          <p14:tracePt t="61064" x="1641475" y="3763963"/>
          <p14:tracePt t="61072" x="1674813" y="3763963"/>
          <p14:tracePt t="61079" x="1698625" y="3763963"/>
          <p14:tracePt t="61086" x="1722438" y="3763963"/>
          <p14:tracePt t="61094" x="1746250" y="3763963"/>
          <p14:tracePt t="61101" x="1762125" y="3763963"/>
          <p14:tracePt t="61109" x="1793875" y="3763963"/>
          <p14:tracePt t="61117" x="1809750" y="3763963"/>
          <p14:tracePt t="61123" x="1833563" y="3763963"/>
          <p14:tracePt t="61139" x="1865313" y="3763963"/>
          <p14:tracePt t="62668" x="1865313" y="3771900"/>
          <p14:tracePt t="62676" x="1873250" y="3771900"/>
          <p14:tracePt t="62684" x="1881188" y="3779838"/>
          <p14:tracePt t="62691" x="1905000" y="3803650"/>
          <p14:tracePt t="62699" x="1920875" y="3811588"/>
          <p14:tracePt t="62706" x="1944688" y="3835400"/>
          <p14:tracePt t="62714" x="1984375" y="3851275"/>
          <p14:tracePt t="62722" x="2033588" y="3875088"/>
          <p14:tracePt t="62729" x="2089150" y="3898900"/>
          <p14:tracePt t="62737" x="2136775" y="3930650"/>
          <p14:tracePt t="62745" x="2192338" y="3963988"/>
          <p14:tracePt t="62752" x="2239963" y="3979863"/>
          <p14:tracePt t="62760" x="2303463" y="4011613"/>
          <p14:tracePt t="62766" x="2335213" y="4027488"/>
          <p14:tracePt t="62775" x="2384425" y="4059238"/>
          <p14:tracePt t="62781" x="2416175" y="4083050"/>
          <p14:tracePt t="62789" x="2447925" y="4098925"/>
          <p14:tracePt t="62797" x="2463800" y="4106863"/>
          <p14:tracePt t="62804" x="2479675" y="4122738"/>
          <p14:tracePt t="62811" x="2487613" y="4138613"/>
          <p14:tracePt t="62819" x="2495550" y="4146550"/>
          <p14:tracePt t="62828" x="2503488" y="4162425"/>
          <p14:tracePt t="62835" x="2519363" y="4178300"/>
          <p14:tracePt t="62843" x="2527300" y="4186238"/>
          <p14:tracePt t="62849" x="2535238" y="4210050"/>
          <p14:tracePt t="62856" x="2543175" y="4225925"/>
          <p14:tracePt t="62863" x="2559050" y="4241800"/>
          <p14:tracePt t="62875" x="2566988" y="4257675"/>
          <p14:tracePt t="62882" x="2590800" y="4298950"/>
          <p14:tracePt t="62886" x="2622550" y="4330700"/>
          <p14:tracePt t="62895" x="2638425" y="4370388"/>
          <p14:tracePt t="62901" x="2662238" y="4386263"/>
          <p14:tracePt t="62910" x="2693988" y="4425950"/>
          <p14:tracePt t="62917" x="2709863" y="4457700"/>
          <p14:tracePt t="62924" x="2725738" y="4473575"/>
          <p14:tracePt t="62931" x="2751138" y="4497388"/>
          <p14:tracePt t="62939" x="2782888" y="4521200"/>
          <p14:tracePt t="62949" x="2798763" y="4537075"/>
          <p14:tracePt t="62954" x="2806700" y="4560888"/>
          <p14:tracePt t="62962" x="2822575" y="4560888"/>
          <p14:tracePt t="62969" x="2830513" y="4576763"/>
          <p14:tracePt t="62976" x="2838450" y="4576763"/>
          <p14:tracePt t="62991" x="2838450" y="4584700"/>
          <p14:tracePt t="63014" x="2838450" y="4592638"/>
          <p14:tracePt t="63022" x="2846388" y="4592638"/>
          <p14:tracePt t="63029" x="2846388" y="4600575"/>
          <p14:tracePt t="63044" x="2846388" y="4608513"/>
          <p14:tracePt t="63051" x="2854325" y="4616450"/>
          <p14:tracePt t="63060" x="2862263" y="4624388"/>
          <p14:tracePt t="63066" x="2870200" y="4649788"/>
          <p14:tracePt t="63076" x="2886075" y="4657725"/>
          <p14:tracePt t="63081" x="2894013" y="4673600"/>
          <p14:tracePt t="63088" x="2917825" y="4697413"/>
          <p14:tracePt t="63097" x="2933700" y="4729163"/>
          <p14:tracePt t="63104" x="2973388" y="4752975"/>
          <p14:tracePt t="63112" x="3005138" y="4776788"/>
          <p14:tracePt t="63120" x="3036888" y="4800600"/>
          <p14:tracePt t="63126" x="3060700" y="4816475"/>
          <p14:tracePt t="63135" x="3084513" y="4824413"/>
          <p14:tracePt t="63142" x="3100388" y="4840288"/>
          <p14:tracePt t="63149" x="3109913" y="4848225"/>
          <p14:tracePt t="63156" x="3117850" y="4848225"/>
          <p14:tracePt t="63365" x="3125788" y="4840288"/>
          <p14:tracePt t="63374" x="3133725" y="4840288"/>
          <p14:tracePt t="63381" x="3157538" y="4824413"/>
          <p14:tracePt t="63389" x="3165475" y="4816475"/>
          <p14:tracePt t="63396" x="3189288" y="4800600"/>
          <p14:tracePt t="63404" x="3228975" y="4784725"/>
          <p14:tracePt t="63411" x="3260725" y="4768850"/>
          <p14:tracePt t="63422" x="3308350" y="4752975"/>
          <p14:tracePt t="63427" x="3363913" y="4737100"/>
          <p14:tracePt t="63434" x="3427413" y="4721225"/>
          <p14:tracePt t="63442" x="3467100" y="4713288"/>
          <p14:tracePt t="63448" x="3532188" y="4705350"/>
          <p14:tracePt t="63458" x="3595688" y="4697413"/>
          <p14:tracePt t="63464" x="3651250" y="4689475"/>
          <p14:tracePt t="63471" x="3698875" y="4681538"/>
          <p14:tracePt t="63478" x="3746500" y="4673600"/>
          <p14:tracePt t="63486" x="3794125" y="4673600"/>
          <p14:tracePt t="63494" x="3817938" y="4673600"/>
          <p14:tracePt t="63501" x="3843338" y="4673600"/>
          <p14:tracePt t="63509" x="3859213" y="4673600"/>
          <p14:tracePt t="63516" x="3875088" y="4673600"/>
          <p14:tracePt t="63525" x="3890963" y="4673600"/>
          <p14:tracePt t="63531" x="3906838" y="4673600"/>
          <p14:tracePt t="63539" x="3914775" y="4673600"/>
          <p14:tracePt t="63554" x="3930650" y="4673600"/>
          <p14:tracePt t="63569" x="3946525" y="4673600"/>
          <p14:tracePt t="63578" x="3954463" y="4681538"/>
          <p14:tracePt t="63584" x="3970338" y="4681538"/>
          <p14:tracePt t="63599" x="3978275" y="4681538"/>
          <p14:tracePt t="63608" x="3994150" y="4689475"/>
          <p14:tracePt t="63614" x="4017963" y="4697413"/>
          <p14:tracePt t="63622" x="4041775" y="4697413"/>
          <p14:tracePt t="63628" x="4057650" y="4697413"/>
          <p14:tracePt t="63638" x="4073525" y="4705350"/>
          <p14:tracePt t="63644" x="4089400" y="4713288"/>
          <p14:tracePt t="63652" x="4105275" y="4713288"/>
          <p14:tracePt t="63660" x="4121150" y="4721225"/>
          <p14:tracePt t="63667" x="4137025" y="4737100"/>
          <p14:tracePt t="63675" x="4152900" y="4737100"/>
          <p14:tracePt t="63682" x="4160838" y="4745038"/>
          <p14:tracePt t="63696" x="4168775" y="4752975"/>
          <p14:tracePt t="63704" x="4176713" y="4752975"/>
          <p14:tracePt t="63749" x="4176713" y="4760913"/>
          <p14:tracePt t="63772" x="4176713" y="4768850"/>
          <p14:tracePt t="63779" x="4184650" y="4768850"/>
          <p14:tracePt t="63787" x="4184650" y="4776788"/>
          <p14:tracePt t="63794" x="4184650" y="4784725"/>
          <p14:tracePt t="63802" x="4192588" y="4784725"/>
          <p14:tracePt t="63810" x="4192588" y="4792663"/>
          <p14:tracePt t="63816" x="4200525" y="4792663"/>
          <p14:tracePt t="63826" x="4210050" y="4800600"/>
          <p14:tracePt t="63839" x="4217988" y="4808538"/>
          <p14:tracePt t="63855" x="4217988" y="4816475"/>
          <p14:tracePt t="63870" x="4225925" y="4816475"/>
          <p14:tracePt t="63894" x="4225925" y="4824413"/>
          <p14:tracePt t="63900" x="4233863" y="4824413"/>
          <p14:tracePt t="63914" x="4241800" y="4824413"/>
          <p14:tracePt t="63937" x="4241800" y="4832350"/>
          <p14:tracePt t="63966" x="4249738" y="4832350"/>
          <p14:tracePt t="63981" x="4257675" y="4840288"/>
          <p14:tracePt t="63997" x="4257675" y="4848225"/>
          <p14:tracePt t="64004" x="4273550" y="4848225"/>
          <p14:tracePt t="64019" x="4281488" y="4856163"/>
          <p14:tracePt t="64028" x="4297363" y="4856163"/>
          <p14:tracePt t="64034" x="4305300" y="4864100"/>
          <p14:tracePt t="64043" x="4321175" y="4872038"/>
          <p14:tracePt t="64049" x="4344988" y="4879975"/>
          <p14:tracePt t="64058" x="4344988" y="4887913"/>
          <p14:tracePt t="64064" x="4352925" y="4895850"/>
          <p14:tracePt t="64075" x="4384675" y="4895850"/>
          <p14:tracePt t="64079" x="4392613" y="4903788"/>
          <p14:tracePt t="64087" x="4400550" y="4911725"/>
          <p14:tracePt t="64095" x="4416425" y="4911725"/>
          <p14:tracePt t="64103" x="4432300" y="4927600"/>
          <p14:tracePt t="64117" x="4448175" y="4935538"/>
          <p14:tracePt t="64125" x="4456113" y="4943475"/>
          <p14:tracePt t="64132" x="4464050" y="4943475"/>
          <p14:tracePt t="64141" x="4471988" y="4943475"/>
          <p14:tracePt t="64147" x="4479925" y="4951413"/>
          <p14:tracePt t="64156" x="4487863" y="4951413"/>
          <p14:tracePt t="64169" x="4495800" y="4959350"/>
          <p14:tracePt t="64193" x="4495800" y="4967288"/>
          <p14:tracePt t="64210" x="4503738" y="4967288"/>
          <p14:tracePt t="64215" x="4511675" y="4976813"/>
          <p14:tracePt t="64237" x="4519613" y="4984750"/>
          <p14:tracePt t="64244" x="4519613" y="4992688"/>
          <p14:tracePt t="64252" x="4527550" y="5000625"/>
          <p14:tracePt t="64260" x="4535488" y="5016500"/>
          <p14:tracePt t="64266" x="4551363" y="5024438"/>
          <p14:tracePt t="64275" x="4559300" y="5048250"/>
          <p14:tracePt t="64295" x="4608513" y="5080000"/>
          <p14:tracePt t="64297" x="4624388" y="5103813"/>
          <p14:tracePt t="64305" x="4648200" y="5119688"/>
          <p14:tracePt t="64311" x="4672013" y="5135563"/>
          <p14:tracePt t="64319" x="4711700" y="5159375"/>
          <p14:tracePt t="64329" x="4743450" y="5183188"/>
          <p14:tracePt t="64334" x="4791075" y="5214938"/>
          <p14:tracePt t="64342" x="4830763" y="5230813"/>
          <p14:tracePt t="64349" x="4886325" y="5254625"/>
          <p14:tracePt t="64358" x="4933950" y="5270500"/>
          <p14:tracePt t="64366" x="4959350" y="5286375"/>
          <p14:tracePt t="64373" x="5006975" y="5302250"/>
          <p14:tracePt t="64380" x="5038725" y="5310188"/>
          <p14:tracePt t="64386" x="5078413" y="5310188"/>
          <p14:tracePt t="64394" x="5118100" y="5319713"/>
          <p14:tracePt t="64406" x="5126038" y="5319713"/>
          <p14:tracePt t="64433" x="5133975" y="5319713"/>
          <p14:tracePt t="64559" x="5133975" y="5310188"/>
          <p14:tracePt t="64565" x="5133975" y="5302250"/>
          <p14:tracePt t="64571" x="5133975" y="5286375"/>
          <p14:tracePt t="64578" x="5133975" y="5270500"/>
          <p14:tracePt t="64881" x="5141913" y="5270500"/>
          <p14:tracePt t="64993" x="5133975" y="5270500"/>
          <p14:tracePt t="65001" x="5126038" y="5270500"/>
          <p14:tracePt t="65008" x="5118100" y="5270500"/>
          <p14:tracePt t="65024" x="5110163" y="5270500"/>
          <p14:tracePt t="65047" x="5102225" y="5270500"/>
          <p14:tracePt t="65062" x="5086350" y="5270500"/>
          <p14:tracePt t="65068" x="5070475" y="5270500"/>
          <p14:tracePt t="65076" x="5022850" y="5270500"/>
          <p14:tracePt t="65084" x="4991100" y="5270500"/>
          <p14:tracePt t="65091" x="4943475" y="5270500"/>
          <p14:tracePt t="65099" x="4886325" y="5270500"/>
          <p14:tracePt t="65107" x="4822825" y="5278438"/>
          <p14:tracePt t="65115" x="4759325" y="5294313"/>
          <p14:tracePt t="65121" x="4703763" y="5294313"/>
          <p14:tracePt t="65129" x="4656138" y="5294313"/>
          <p14:tracePt t="65137" x="4624388" y="5294313"/>
          <p14:tracePt t="65144" x="4592638" y="5294313"/>
          <p14:tracePt t="65152" x="4559300" y="5294313"/>
          <p14:tracePt t="65167" x="4479925" y="5302250"/>
          <p14:tracePt t="65174" x="4448175" y="5310188"/>
          <p14:tracePt t="65182" x="4432300" y="5310188"/>
          <p14:tracePt t="65189" x="4416425" y="5310188"/>
          <p14:tracePt t="65198" x="4416425" y="5319713"/>
          <p14:tracePt t="65540" x="4424363" y="5319713"/>
          <p14:tracePt t="65548" x="4432300" y="5319713"/>
          <p14:tracePt t="65557" x="4440238" y="5319713"/>
          <p14:tracePt t="65564" x="4456113" y="5319713"/>
          <p14:tracePt t="65573" x="4471988" y="5319713"/>
          <p14:tracePt t="65579" x="4503738" y="5319713"/>
          <p14:tracePt t="65586" x="4527550" y="5319713"/>
          <p14:tracePt t="65594" x="4567238" y="5319713"/>
          <p14:tracePt t="65603" x="4592638" y="5319713"/>
          <p14:tracePt t="65609" x="4632325" y="5319713"/>
          <p14:tracePt t="65617" x="4687888" y="5319713"/>
          <p14:tracePt t="65624" x="4727575" y="5319713"/>
          <p14:tracePt t="65634" x="4775200" y="5319713"/>
          <p14:tracePt t="65638" x="4799013" y="5319713"/>
          <p14:tracePt t="65647" x="4838700" y="5310188"/>
          <p14:tracePt t="65654" x="4870450" y="5310188"/>
          <p14:tracePt t="65661" x="4910138" y="5310188"/>
          <p14:tracePt t="65670" x="4951413" y="5310188"/>
          <p14:tracePt t="65676" x="4983163" y="5302250"/>
          <p14:tracePt t="65684" x="5046663" y="5294313"/>
          <p14:tracePt t="65691" x="5062538" y="5294313"/>
          <p14:tracePt t="65701" x="5078413" y="5286375"/>
          <p14:tracePt t="65707" x="5086350" y="5286375"/>
          <p14:tracePt t="65722" x="5094288" y="5286375"/>
          <p14:tracePt t="65731" x="5102225" y="5286375"/>
          <p14:tracePt t="65789" x="5110163" y="5286375"/>
          <p14:tracePt t="65826" x="5118100" y="5286375"/>
          <p14:tracePt t="65849" x="5126038" y="5286375"/>
          <p14:tracePt t="65856" x="5126038" y="5278438"/>
          <p14:tracePt t="65870" x="5133975" y="5278438"/>
          <p14:tracePt t="65898" x="5149850" y="5278438"/>
          <p14:tracePt t="65914" x="5157788" y="5278438"/>
          <p14:tracePt t="65922" x="5157788" y="5270500"/>
          <p14:tracePt t="65927" x="5165725" y="5270500"/>
          <p14:tracePt t="65944" x="5173663" y="5270500"/>
          <p14:tracePt t="65956" x="5181600" y="5270500"/>
          <p14:tracePt t="65971" x="5189538" y="5270500"/>
          <p14:tracePt t="65977" x="5197475" y="5270500"/>
          <p14:tracePt t="65992" x="5205413" y="5262563"/>
          <p14:tracePt t="66008" x="5213350" y="5262563"/>
          <p14:tracePt t="66029" x="5221288" y="5262563"/>
          <p14:tracePt t="66121" x="5205413" y="5262563"/>
          <p14:tracePt t="66128" x="5181600" y="5262563"/>
          <p14:tracePt t="66135" x="5141913" y="5262563"/>
          <p14:tracePt t="66142" x="5062538" y="5254625"/>
          <p14:tracePt t="66150" x="4975225" y="5254625"/>
          <p14:tracePt t="66158" x="4838700" y="5254625"/>
          <p14:tracePt t="66167" x="4735513" y="5254625"/>
          <p14:tracePt t="66172" x="4543425" y="5254625"/>
          <p14:tracePt t="66179" x="4281488" y="5254625"/>
          <p14:tracePt t="66187" x="3978275" y="5254625"/>
          <p14:tracePt t="66195" x="3698875" y="5254625"/>
          <p14:tracePt t="66203" x="3435350" y="5254625"/>
          <p14:tracePt t="66209" x="3244850" y="5254625"/>
          <p14:tracePt t="66217" x="3125788" y="5254625"/>
          <p14:tracePt t="66225" x="2981325" y="5254625"/>
          <p14:tracePt t="66237" x="2878138" y="5254625"/>
          <p14:tracePt t="66239" x="2782888" y="5254625"/>
          <p14:tracePt t="66248" x="2717800" y="5254625"/>
          <p14:tracePt t="66254" x="2662238" y="5254625"/>
          <p14:tracePt t="66262" x="2630488" y="5254625"/>
          <p14:tracePt t="66271" x="2598738" y="5254625"/>
          <p14:tracePt t="66277" x="2574925" y="5254625"/>
          <p14:tracePt t="66285" x="2566988" y="5254625"/>
          <p14:tracePt t="66354" x="2566988" y="5262563"/>
          <p14:tracePt t="66360" x="2559050" y="5262563"/>
          <p14:tracePt t="66369" x="2535238" y="5262563"/>
          <p14:tracePt t="66375" x="2511425" y="5262563"/>
          <p14:tracePt t="66384" x="2479675" y="5262563"/>
          <p14:tracePt t="66389" x="2447925" y="5262563"/>
          <p14:tracePt t="66398" x="2424113" y="5262563"/>
          <p14:tracePt t="66405" x="2400300" y="5262563"/>
          <p14:tracePt t="66412" x="2384425" y="5262563"/>
          <p14:tracePt t="66427" x="2366963" y="5262563"/>
          <p14:tracePt t="66442" x="2359025" y="5262563"/>
          <p14:tracePt t="66555" x="2359025" y="5254625"/>
          <p14:tracePt t="66571" x="2359025" y="5246688"/>
          <p14:tracePt t="66585" x="2366963" y="5238750"/>
          <p14:tracePt t="66599" x="2374900" y="5230813"/>
          <p14:tracePt t="66608" x="2384425" y="5222875"/>
          <p14:tracePt t="66617" x="2384425" y="5214938"/>
          <p14:tracePt t="66623" x="2400300" y="5214938"/>
          <p14:tracePt t="66630" x="2416175" y="5207000"/>
          <p14:tracePt t="66645" x="2463800" y="5199063"/>
          <p14:tracePt t="66653" x="2495550" y="5199063"/>
          <p14:tracePt t="66659" x="2527300" y="5191125"/>
          <p14:tracePt t="66670" x="2566988" y="5191125"/>
          <p14:tracePt t="66674" x="2590800" y="5183188"/>
          <p14:tracePt t="66683" x="2646363" y="5175250"/>
          <p14:tracePt t="66689" x="2693988" y="5175250"/>
          <p14:tracePt t="66704" x="2806700" y="5175250"/>
          <p14:tracePt t="66712" x="2870200" y="5175250"/>
          <p14:tracePt t="66720" x="2909888" y="5175250"/>
          <p14:tracePt t="66727" x="2941638" y="5175250"/>
          <p14:tracePt t="66735" x="2973388" y="5175250"/>
          <p14:tracePt t="66742" x="2997200" y="5175250"/>
          <p14:tracePt t="66750" x="3013075" y="5175250"/>
          <p14:tracePt t="66780" x="3021013" y="5175250"/>
          <p14:tracePt t="66830" x="3005138" y="5175250"/>
          <p14:tracePt t="66843" x="2965450" y="5175250"/>
          <p14:tracePt t="66850" x="2925763" y="5175250"/>
          <p14:tracePt t="66858" x="2886075" y="5175250"/>
          <p14:tracePt t="66866" x="2854325" y="5175250"/>
          <p14:tracePt t="66873" x="2806700" y="5175250"/>
          <p14:tracePt t="66879" x="2782888" y="5175250"/>
          <p14:tracePt t="66891" x="2741613" y="5175250"/>
          <p14:tracePt t="66893" x="2709863" y="5175250"/>
          <p14:tracePt t="66907" x="2662238" y="5175250"/>
          <p14:tracePt t="66916" x="2638425" y="5175250"/>
          <p14:tracePt t="66921" x="2622550" y="5175250"/>
          <p14:tracePt t="66929" x="2598738" y="5175250"/>
          <p14:tracePt t="67185" x="2598738" y="5167313"/>
          <p14:tracePt t="67193" x="2590800" y="5167313"/>
          <p14:tracePt t="67199" x="2574925" y="5167313"/>
          <p14:tracePt t="67207" x="2559050" y="5167313"/>
          <p14:tracePt t="67214" x="2543175" y="5167313"/>
          <p14:tracePt t="67224" x="2527300" y="5167313"/>
          <p14:tracePt t="67229" x="2511425" y="5167313"/>
          <p14:tracePt t="67237" x="2503488" y="5167313"/>
          <p14:tracePt t="67252" x="2471738" y="5167313"/>
          <p14:tracePt t="67263" x="2463800" y="5167313"/>
          <p14:tracePt t="67267" x="2455863" y="5167313"/>
          <p14:tracePt t="67566" x="2463800" y="5167313"/>
          <p14:tracePt t="67578" x="2471738" y="5167313"/>
          <p14:tracePt t="67581" x="2479675" y="5167313"/>
          <p14:tracePt t="67588" x="2503488" y="5167313"/>
          <p14:tracePt t="67596" x="2535238" y="5167313"/>
          <p14:tracePt t="67604" x="2590800" y="5167313"/>
          <p14:tracePt t="67627" x="2646363" y="5167313"/>
          <p14:tracePt t="67629" x="2774950" y="5175250"/>
          <p14:tracePt t="67634" x="2846388" y="5183188"/>
          <p14:tracePt t="67642" x="2901950" y="5183188"/>
          <p14:tracePt t="67651" x="2933700" y="5183188"/>
          <p14:tracePt t="67664" x="3060700" y="5183188"/>
          <p14:tracePt t="67671" x="3149600" y="5183188"/>
          <p14:tracePt t="67678" x="3189288" y="5191125"/>
          <p14:tracePt t="67689" x="3236913" y="5191125"/>
          <p14:tracePt t="67694" x="3268663" y="5199063"/>
          <p14:tracePt t="67701" x="3284538" y="5199063"/>
          <p14:tracePt t="67708" x="3316288" y="5199063"/>
          <p14:tracePt t="67716" x="3348038" y="5199063"/>
          <p14:tracePt t="67726" x="3379788" y="5207000"/>
          <p14:tracePt t="67731" x="3403600" y="5207000"/>
          <p14:tracePt t="67739" x="3427413" y="5207000"/>
          <p14:tracePt t="67746" x="3459163" y="5207000"/>
          <p14:tracePt t="67754" x="3467100" y="5207000"/>
          <p14:tracePt t="67764" x="3484563" y="5207000"/>
          <p14:tracePt t="67769" x="3516313" y="5207000"/>
          <p14:tracePt t="67777" x="3540125" y="5207000"/>
          <p14:tracePt t="67784" x="3563938" y="5207000"/>
          <p14:tracePt t="67793" x="3587750" y="5207000"/>
          <p14:tracePt t="67799" x="3619500" y="5207000"/>
          <p14:tracePt t="67807" x="3643313" y="5207000"/>
          <p14:tracePt t="67814" x="3675063" y="5207000"/>
          <p14:tracePt t="67821" x="3746500" y="5207000"/>
          <p14:tracePt t="67829" x="3794125" y="5207000"/>
          <p14:tracePt t="67837" x="3859213" y="5207000"/>
          <p14:tracePt t="67844" x="3922713" y="5207000"/>
          <p14:tracePt t="67851" x="3962400" y="5207000"/>
          <p14:tracePt t="67859" x="4025900" y="5207000"/>
          <p14:tracePt t="67866" x="4089400" y="5207000"/>
          <p14:tracePt t="67877" x="4144963" y="5199063"/>
          <p14:tracePt t="67895" x="4265613" y="5191125"/>
          <p14:tracePt t="67896" x="4313238" y="5191125"/>
          <p14:tracePt t="67904" x="4360863" y="5183188"/>
          <p14:tracePt t="67912" x="4400550" y="5183188"/>
          <p14:tracePt t="67919" x="4432300" y="5183188"/>
          <p14:tracePt t="67927" x="4471988" y="5183188"/>
          <p14:tracePt t="67934" x="4495800" y="5183188"/>
          <p14:tracePt t="67941" x="4527550" y="5183188"/>
          <p14:tracePt t="67950" x="4559300" y="5183188"/>
          <p14:tracePt t="67958" x="4576763" y="5183188"/>
          <p14:tracePt t="67964" x="4608513" y="5183188"/>
          <p14:tracePt t="67971" x="4632325" y="5183188"/>
          <p14:tracePt t="67979" x="4656138" y="5183188"/>
          <p14:tracePt t="67986" x="4672013" y="5183188"/>
          <p14:tracePt t="67994" x="4695825" y="5183188"/>
          <p14:tracePt t="68002" x="4719638" y="5183188"/>
          <p14:tracePt t="68012" x="4735513" y="5183188"/>
          <p14:tracePt t="68016" x="4767263" y="5183188"/>
          <p14:tracePt t="68026" x="4791075" y="5183188"/>
          <p14:tracePt t="68032" x="4822825" y="5183188"/>
          <p14:tracePt t="68039" x="4862513" y="5183188"/>
          <p14:tracePt t="68046" x="4910138" y="5183188"/>
          <p14:tracePt t="68054" x="4943475" y="5183188"/>
          <p14:tracePt t="68061" x="4975225" y="5183188"/>
          <p14:tracePt t="68076" x="5006975" y="5183188"/>
          <p14:tracePt t="68078" x="5038725" y="5183188"/>
          <p14:tracePt t="68084" x="5086350" y="5183188"/>
          <p14:tracePt t="68092" x="5094288" y="5183188"/>
          <p14:tracePt t="68164" x="5094288" y="5175250"/>
          <p14:tracePt t="68185" x="5094288" y="5167313"/>
          <p14:tracePt t="68296" x="5086350" y="5167313"/>
          <p14:tracePt t="69230" x="5078413" y="5167313"/>
          <p14:tracePt t="69239" x="5054600" y="5167313"/>
          <p14:tracePt t="69247" x="5038725" y="5167313"/>
          <p14:tracePt t="69262" x="5006975" y="5167313"/>
          <p14:tracePt t="69269" x="4983163" y="5167313"/>
          <p14:tracePt t="69276" x="4975225" y="5167313"/>
          <p14:tracePt t="69284" x="4959350" y="5175250"/>
          <p14:tracePt t="69299" x="4951413" y="5175250"/>
          <p14:tracePt t="69306" x="4943475" y="5175250"/>
          <p14:tracePt t="70483" x="4951413" y="5175250"/>
          <p14:tracePt t="70521" x="4959350" y="5175250"/>
          <p14:tracePt t="70537" x="4967288" y="5175250"/>
          <p14:tracePt t="70544" x="4967288" y="5183188"/>
          <p14:tracePt t="70552" x="4975225" y="5183188"/>
          <p14:tracePt t="70566" x="4983163" y="5183188"/>
          <p14:tracePt t="70574" x="4991100" y="5183188"/>
          <p14:tracePt t="70588" x="5006975" y="5183188"/>
          <p14:tracePt t="70604" x="5014913" y="5183188"/>
          <p14:tracePt t="70612" x="5022850" y="5183188"/>
          <p14:tracePt t="70619" x="5030788" y="5183188"/>
          <p14:tracePt t="70626" x="5038725" y="5183188"/>
          <p14:tracePt t="70641" x="5046663" y="5183188"/>
          <p14:tracePt t="70664" x="5054600" y="5183188"/>
          <p14:tracePt t="70672" x="5062538" y="5183188"/>
          <p14:tracePt t="73270" x="0" y="0"/>
        </p14:tracePtLst>
        <p14:tracePtLst>
          <p14:tracePt t="84721" x="2263775" y="5048250"/>
          <p14:tracePt t="85003" x="2271713" y="5048250"/>
          <p14:tracePt t="85011" x="2271713" y="5056188"/>
          <p14:tracePt t="85019" x="2279650" y="5056188"/>
          <p14:tracePt t="85026" x="2287588" y="5056188"/>
          <p14:tracePt t="85041" x="2295525" y="5056188"/>
          <p14:tracePt t="85057" x="2303463" y="5056188"/>
          <p14:tracePt t="85081" x="2319338" y="5056188"/>
          <p14:tracePt t="85087" x="2327275" y="5064125"/>
          <p14:tracePt t="85094" x="2335213" y="5064125"/>
          <p14:tracePt t="85102" x="2351088" y="5064125"/>
          <p14:tracePt t="85109" x="2374900" y="5072063"/>
          <p14:tracePt t="85117" x="2408238" y="5072063"/>
          <p14:tracePt t="85124" x="2439988" y="5072063"/>
          <p14:tracePt t="85132" x="2471738" y="5072063"/>
          <p14:tracePt t="85147" x="2519363" y="5072063"/>
          <p14:tracePt t="85158" x="2551113" y="5072063"/>
          <p14:tracePt t="85161" x="2566988" y="5072063"/>
          <p14:tracePt t="85169" x="2582863" y="5072063"/>
          <p14:tracePt t="85176" x="2598738" y="5072063"/>
          <p14:tracePt t="85184" x="2598738" y="5064125"/>
          <p14:tracePt t="85192" x="2606675" y="5064125"/>
          <p14:tracePt t="85208" x="2622550" y="5064125"/>
          <p14:tracePt t="85221" x="2630488" y="5056188"/>
          <p14:tracePt t="85238" x="2638425" y="5056188"/>
          <p14:tracePt t="85244" x="2646363" y="5056188"/>
          <p14:tracePt t="85268" x="2646363" y="5048250"/>
          <p14:tracePt t="85290" x="2654300" y="5048250"/>
          <p14:tracePt t="85312" x="2662238" y="5040313"/>
          <p14:tracePt t="85326" x="2670175" y="5032375"/>
          <p14:tracePt t="85349" x="2678113" y="5032375"/>
          <p14:tracePt t="85357" x="2686050" y="5032375"/>
          <p14:tracePt t="85371" x="2693988" y="5032375"/>
          <p14:tracePt t="85379" x="2701925" y="5032375"/>
          <p14:tracePt t="85388" x="2709863" y="5032375"/>
          <p14:tracePt t="85394" x="2725738" y="5032375"/>
          <p14:tracePt t="85402" x="2733675" y="5032375"/>
          <p14:tracePt t="85418" x="2767013" y="5032375"/>
          <p14:tracePt t="85424" x="2798763" y="5032375"/>
          <p14:tracePt t="85432" x="2814638" y="5032375"/>
          <p14:tracePt t="85440" x="2838450" y="5040313"/>
          <p14:tracePt t="85446" x="2862263" y="5048250"/>
          <p14:tracePt t="85456" x="2870200" y="5048250"/>
          <p14:tracePt t="85462" x="2878138" y="5048250"/>
          <p14:tracePt t="85469" x="2886075" y="5048250"/>
          <p14:tracePt t="86662" x="0" y="0"/>
        </p14:tracePtLst>
        <p14:tracePtLst>
          <p14:tracePt t="93706" x="2128838" y="5613400"/>
          <p14:tracePt t="94033" x="2136775" y="5613400"/>
          <p14:tracePt t="94048" x="2144713" y="5613400"/>
          <p14:tracePt t="94057" x="2160588" y="5613400"/>
          <p14:tracePt t="94064" x="2168525" y="5613400"/>
          <p14:tracePt t="94072" x="2176463" y="5613400"/>
          <p14:tracePt t="94079" x="2184400" y="5613400"/>
          <p14:tracePt t="94094" x="2200275" y="5613400"/>
          <p14:tracePt t="94109" x="2208213" y="5613400"/>
          <p14:tracePt t="94116" x="2216150" y="5613400"/>
          <p14:tracePt t="94124" x="2224088" y="5621338"/>
          <p14:tracePt t="94140" x="2232025" y="5621338"/>
          <p14:tracePt t="94155" x="2239963" y="5621338"/>
          <p14:tracePt t="94191" x="2247900" y="5621338"/>
          <p14:tracePt t="94208" x="2255838" y="5621338"/>
          <p14:tracePt t="94222" x="2263775" y="5621338"/>
          <p14:tracePt t="94237" x="2279650" y="5621338"/>
          <p14:tracePt t="94244" x="2287588" y="5621338"/>
          <p14:tracePt t="94251" x="2303463" y="5621338"/>
          <p14:tracePt t="94259" x="2319338" y="5621338"/>
          <p14:tracePt t="94266" x="2335213" y="5621338"/>
          <p14:tracePt t="94274" x="2359025" y="5621338"/>
          <p14:tracePt t="94281" x="2374900" y="5621338"/>
          <p14:tracePt t="94289" x="2408238" y="5621338"/>
          <p14:tracePt t="94296" x="2424113" y="5621338"/>
          <p14:tracePt t="94305" x="2447925" y="5621338"/>
          <p14:tracePt t="94312" x="2471738" y="5621338"/>
          <p14:tracePt t="94320" x="2503488" y="5621338"/>
          <p14:tracePt t="94326" x="2543175" y="5621338"/>
          <p14:tracePt t="94334" x="2582863" y="5621338"/>
          <p14:tracePt t="94341" x="2622550" y="5621338"/>
          <p14:tracePt t="94349" x="2646363" y="5621338"/>
          <p14:tracePt t="94358" x="2678113" y="5621338"/>
          <p14:tracePt t="94364" x="2717800" y="5621338"/>
          <p14:tracePt t="94372" x="2782888" y="5621338"/>
          <p14:tracePt t="94379" x="2814638" y="5621338"/>
          <p14:tracePt t="94394" x="2838450" y="5621338"/>
          <p14:tracePt t="94401" x="2846388" y="5621338"/>
          <p14:tracePt t="94409" x="2854325" y="5621338"/>
          <p14:tracePt t="96261" x="2862263" y="5621338"/>
          <p14:tracePt t="97573" x="2862263" y="5629275"/>
          <p14:tracePt t="97589" x="2862263" y="5637213"/>
          <p14:tracePt t="97604" x="2862263" y="5645150"/>
          <p14:tracePt t="97612" x="2862263" y="5653088"/>
          <p14:tracePt t="97620" x="2862263" y="5662613"/>
          <p14:tracePt t="97626" x="2862263" y="5670550"/>
          <p14:tracePt t="97635" x="2862263" y="5694363"/>
          <p14:tracePt t="97643" x="2862263" y="5710238"/>
          <p14:tracePt t="97651" x="2870200" y="5718175"/>
          <p14:tracePt t="97656" x="2870200" y="5734050"/>
          <p14:tracePt t="97665" x="2878138" y="5749925"/>
          <p14:tracePt t="97671" x="2878138" y="5773738"/>
          <p14:tracePt t="97680" x="2894013" y="5789613"/>
          <p14:tracePt t="97687" x="2901950" y="5805488"/>
          <p14:tracePt t="97694" x="2909888" y="5821363"/>
          <p14:tracePt t="97701" x="2925763" y="5845175"/>
          <p14:tracePt t="97709" x="2933700" y="5868988"/>
          <p14:tracePt t="97718" x="2957513" y="5884863"/>
          <p14:tracePt t="97724" x="2965450" y="5908675"/>
          <p14:tracePt t="97731" x="2981325" y="5940425"/>
          <p14:tracePt t="97739" x="2997200" y="5964238"/>
          <p14:tracePt t="97746" x="3005138" y="5980113"/>
          <p14:tracePt t="97756" x="3021013" y="5988050"/>
          <p14:tracePt t="97762" x="3021013" y="5995988"/>
          <p14:tracePt t="97770" x="3028950" y="6005513"/>
          <p14:tracePt t="97776" x="3036888" y="6005513"/>
          <p14:tracePt t="97784" x="3044825" y="6021388"/>
          <p14:tracePt t="97795" x="3044825" y="6037263"/>
          <p14:tracePt t="97799" x="3052763" y="6037263"/>
          <p14:tracePt t="97814" x="3060700" y="6045200"/>
          <p14:tracePt t="97821" x="3068638" y="6045200"/>
          <p14:tracePt t="97830" x="3068638" y="6053138"/>
          <p14:tracePt t="97837" x="3076575" y="6053138"/>
          <p14:tracePt t="97851" x="3076575" y="6061075"/>
          <p14:tracePt t="97870" x="3084513" y="6061075"/>
          <p14:tracePt t="97887" x="3100388" y="6061075"/>
          <p14:tracePt t="97897" x="3117850" y="6069013"/>
          <p14:tracePt t="97905" x="3141663" y="6076950"/>
          <p14:tracePt t="97912" x="3165475" y="6084888"/>
          <p14:tracePt t="97920" x="3173413" y="6092825"/>
          <p14:tracePt t="97927" x="3197225" y="6092825"/>
          <p14:tracePt t="97934" x="3221038" y="6092825"/>
          <p14:tracePt t="97942" x="3244850" y="6092825"/>
          <p14:tracePt t="97949" x="3276600" y="6092825"/>
          <p14:tracePt t="97956" x="3308350" y="6100763"/>
          <p14:tracePt t="97964" x="3332163" y="6100763"/>
          <p14:tracePt t="97971" x="3355975" y="6100763"/>
          <p14:tracePt t="97982" x="3387725" y="6116638"/>
          <p14:tracePt t="97987" x="3419475" y="6116638"/>
          <p14:tracePt t="97994" x="3459163" y="6124575"/>
          <p14:tracePt t="98002" x="3500438" y="6124575"/>
          <p14:tracePt t="98009" x="3540125" y="6132513"/>
          <p14:tracePt t="98019" x="3571875" y="6132513"/>
          <p14:tracePt t="98024" x="3611563" y="6140450"/>
          <p14:tracePt t="98032" x="3643313" y="6140450"/>
          <p14:tracePt t="98039" x="3675063" y="6140450"/>
          <p14:tracePt t="98046" x="3706813" y="6148388"/>
          <p14:tracePt t="98055" x="3738563" y="6148388"/>
          <p14:tracePt t="98062" x="3778250" y="6148388"/>
          <p14:tracePt t="98069" x="3802063" y="6148388"/>
          <p14:tracePt t="98076" x="3817938" y="6148388"/>
          <p14:tracePt t="98084" x="3851275" y="6148388"/>
          <p14:tracePt t="98092" x="3890963" y="6148388"/>
          <p14:tracePt t="98099" x="3914775" y="6148388"/>
          <p14:tracePt t="98108" x="3938588" y="6148388"/>
          <p14:tracePt t="98114" x="3970338" y="6156325"/>
          <p14:tracePt t="98121" x="3994150" y="6156325"/>
          <p14:tracePt t="98129" x="4017963" y="6156325"/>
          <p14:tracePt t="98137" x="4041775" y="6156325"/>
          <p14:tracePt t="98144" x="4073525" y="6156325"/>
          <p14:tracePt t="98151" x="4097338" y="6164263"/>
          <p14:tracePt t="98159" x="4129088" y="6164263"/>
          <p14:tracePt t="98167" x="4160838" y="6164263"/>
          <p14:tracePt t="98174" x="4184650" y="6172200"/>
          <p14:tracePt t="98182" x="4210050" y="6172200"/>
          <p14:tracePt t="98189" x="4241800" y="6180138"/>
          <p14:tracePt t="98196" x="4281488" y="6180138"/>
          <p14:tracePt t="98204" x="4321175" y="6188075"/>
          <p14:tracePt t="98211" x="4360863" y="6196013"/>
          <p14:tracePt t="98220" x="4400550" y="6203950"/>
          <p14:tracePt t="98226" x="4440238" y="6211888"/>
          <p14:tracePt t="98235" x="4471988" y="6211888"/>
          <p14:tracePt t="98241" x="4511675" y="6219825"/>
          <p14:tracePt t="98250" x="4559300" y="6227763"/>
          <p14:tracePt t="98256" x="4600575" y="6235700"/>
          <p14:tracePt t="98264" x="4648200" y="6243638"/>
          <p14:tracePt t="98272" x="4679950" y="6251575"/>
          <p14:tracePt t="98279" x="4703763" y="6251575"/>
          <p14:tracePt t="98287" x="4751388" y="6251575"/>
          <p14:tracePt t="98294" x="4783138" y="6259513"/>
          <p14:tracePt t="98303" x="4814888" y="6259513"/>
          <p14:tracePt t="98309" x="4846638" y="6259513"/>
          <p14:tracePt t="98317" x="4886325" y="6267450"/>
          <p14:tracePt t="98324" x="4910138" y="6267450"/>
          <p14:tracePt t="98331" x="4933950" y="6267450"/>
          <p14:tracePt t="98339" x="4959350" y="6267450"/>
          <p14:tracePt t="98346" x="4999038" y="6275388"/>
          <p14:tracePt t="98354" x="5030788" y="6275388"/>
          <p14:tracePt t="98361" x="5062538" y="6275388"/>
          <p14:tracePt t="98369" x="5094288" y="6275388"/>
          <p14:tracePt t="98376" x="5126038" y="6275388"/>
          <p14:tracePt t="98385" x="5149850" y="6275388"/>
          <p14:tracePt t="98392" x="5173663" y="6275388"/>
          <p14:tracePt t="98400" x="5205413" y="6275388"/>
          <p14:tracePt t="98407" x="5229225" y="6275388"/>
          <p14:tracePt t="98414" x="5253038" y="6275388"/>
          <p14:tracePt t="98421" x="5268913" y="6275388"/>
          <p14:tracePt t="98429" x="5292725" y="6275388"/>
          <p14:tracePt t="98437" x="5310188" y="6275388"/>
          <p14:tracePt t="98444" x="5334000" y="6275388"/>
          <p14:tracePt t="98453" x="5349875" y="6283325"/>
          <p14:tracePt t="98459" x="5357813" y="6283325"/>
          <p14:tracePt t="98467" x="5373688" y="6283325"/>
          <p14:tracePt t="98474" x="5389563" y="6283325"/>
          <p14:tracePt t="98483" x="5397500" y="6283325"/>
          <p14:tracePt t="98489" x="5405438" y="6283325"/>
          <p14:tracePt t="98496" x="5413375" y="6283325"/>
          <p14:tracePt t="98511" x="5421313" y="6283325"/>
          <p14:tracePt t="98527" x="5429250" y="6283325"/>
          <p14:tracePt t="98534" x="5437188" y="6283325"/>
          <p14:tracePt t="98584" x="5445125" y="6283325"/>
          <p14:tracePt t="101642" x="5421313" y="6243638"/>
          <p14:tracePt t="101643" x="5326063" y="6211888"/>
          <p14:tracePt t="101645" x="5276850" y="6203950"/>
          <p14:tracePt t="101646" x="5221288" y="6203950"/>
          <p14:tracePt t="101647" x="5157788" y="6203950"/>
          <p14:tracePt t="101647" x="5086350" y="6203950"/>
          <p14:tracePt t="101661" x="4273550" y="6211888"/>
          <p14:tracePt t="101668" x="4184650" y="6219825"/>
          <p14:tracePt t="101676" x="4081463" y="6219825"/>
          <p14:tracePt t="101684" x="4002088" y="6219825"/>
          <p14:tracePt t="101692" x="3922713" y="6219825"/>
          <p14:tracePt t="101703" x="3843338" y="6219825"/>
          <p14:tracePt t="101706" x="3786188" y="6219825"/>
          <p14:tracePt t="101714" x="3730625" y="6219825"/>
          <p14:tracePt t="101722" x="3690938" y="6219825"/>
          <p14:tracePt t="101732" x="3643313" y="6219825"/>
          <p14:tracePt t="101737" x="3619500" y="6219825"/>
          <p14:tracePt t="101744" x="3595688" y="6219825"/>
          <p14:tracePt t="101752" x="3587750" y="6219825"/>
          <p14:tracePt t="101759" x="3571875" y="6219825"/>
          <p14:tracePt t="101767" x="3563938" y="6219825"/>
          <p14:tracePt t="101774" x="3556000" y="6219825"/>
          <p14:tracePt t="101796" x="3540125" y="6219825"/>
          <p14:tracePt t="101804" x="3540125" y="6211888"/>
          <p14:tracePt t="101812" x="3532188" y="6211888"/>
          <p14:tracePt t="101820" x="3524250" y="6211888"/>
          <p14:tracePt t="101826" x="3508375" y="6211888"/>
          <p14:tracePt t="101835" x="3484563" y="6196013"/>
          <p14:tracePt t="101842" x="3467100" y="6188075"/>
          <p14:tracePt t="101851" x="3435350" y="6188075"/>
          <p14:tracePt t="101857" x="3411538" y="6188075"/>
          <p14:tracePt t="101864" x="3371850" y="6188075"/>
          <p14:tracePt t="101871" x="3348038" y="6180138"/>
          <p14:tracePt t="101879" x="3324225" y="6180138"/>
          <p14:tracePt t="101886" x="3308350" y="6172200"/>
          <p14:tracePt t="101894" x="3284538" y="6172200"/>
          <p14:tracePt t="101902" x="3276600" y="6172200"/>
          <p14:tracePt t="101909" x="3268663" y="6172200"/>
          <p14:tracePt t="101918" x="3260725" y="6164263"/>
          <p14:tracePt t="101924" x="3252788" y="6164263"/>
          <p14:tracePt t="102764" x="0" y="0"/>
        </p14:tracePtLst>
      </p14:laserTraceLst>
    </p:ext>
    <p:ext uri="{E180D4A7-C9FB-4DFB-919C-405C955672EB}">
      <p14:showEvtLst xmlns:p14="http://schemas.microsoft.com/office/powerpoint/2010/main">
        <p14:playEvt time="13" objId="59"/>
        <p14:stopEvt time="103602" objId="59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C45679-239E-4348-B99F-9124652211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CA4D04B-D3EC-4025-934E-E70E04D3A9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081" y="0"/>
            <a:ext cx="9160162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" name="Freihand 7">
                <a:extLst>
                  <a:ext uri="{FF2B5EF4-FFF2-40B4-BE49-F238E27FC236}">
                    <a16:creationId xmlns:a16="http://schemas.microsoft.com/office/drawing/2014/main" id="{3D6C1A0D-42B8-452A-A3B8-BC32AD511802}"/>
                  </a:ext>
                </a:extLst>
              </p14:cNvPr>
              <p14:cNvContentPartPr/>
              <p14:nvPr/>
            </p14:nvContentPartPr>
            <p14:xfrm>
              <a:off x="2771750" y="476590"/>
              <a:ext cx="2545180" cy="668900"/>
            </p14:xfrm>
          </p:contentPart>
        </mc:Choice>
        <mc:Fallback>
          <p:pic>
            <p:nvPicPr>
              <p:cNvPr id="8" name="Freihand 7">
                <a:extLst>
                  <a:ext uri="{FF2B5EF4-FFF2-40B4-BE49-F238E27FC236}">
                    <a16:creationId xmlns:a16="http://schemas.microsoft.com/office/drawing/2014/main" id="{3D6C1A0D-42B8-452A-A3B8-BC32AD51180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53750" y="458599"/>
                <a:ext cx="2580820" cy="704522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mm6s19">
            <a:hlinkClick r:id="" action="ppaction://media"/>
            <a:extLst>
              <a:ext uri="{FF2B5EF4-FFF2-40B4-BE49-F238E27FC236}">
                <a16:creationId xmlns:a16="http://schemas.microsoft.com/office/drawing/2014/main" id="{DFCCEC82-288B-4F49-91B1-9F3954CDCC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5622" y="506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199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378"/>
    </mc:Choice>
    <mc:Fallback>
      <p:transition spd="slow" advTm="155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0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178" x="2830513" y="1084263"/>
          <p14:tracePt t="9213" x="2838450" y="1084263"/>
          <p14:tracePt t="9288" x="2846388" y="1084263"/>
          <p14:tracePt t="9312" x="2854325" y="1084263"/>
          <p14:tracePt t="9320" x="2862263" y="1084263"/>
          <p14:tracePt t="9342" x="2870200" y="1084263"/>
          <p14:tracePt t="9357" x="2870200" y="1076325"/>
          <p14:tracePt t="9372" x="2878138" y="1076325"/>
          <p14:tracePt t="9784" x="2886075" y="1076325"/>
          <p14:tracePt t="9792" x="2894013" y="1076325"/>
          <p14:tracePt t="9799" x="2901950" y="1076325"/>
          <p14:tracePt t="9807" x="2909888" y="1076325"/>
          <p14:tracePt t="9814" x="2917825" y="1076325"/>
          <p14:tracePt t="9823" x="2925763" y="1076325"/>
          <p14:tracePt t="9837" x="2941638" y="1076325"/>
          <p14:tracePt t="9852" x="2949575" y="1076325"/>
          <p14:tracePt t="9867" x="2957513" y="1076325"/>
          <p14:tracePt t="9882" x="2965450" y="1076325"/>
          <p14:tracePt t="9892" x="2973388" y="1076325"/>
          <p14:tracePt t="9912" x="2981325" y="1076325"/>
          <p14:tracePt t="9919" x="2981325" y="1068388"/>
          <p14:tracePt t="9935" x="2989263" y="1068388"/>
          <p14:tracePt t="9958" x="2997200" y="1068388"/>
          <p14:tracePt t="9964" x="3005138" y="1068388"/>
          <p14:tracePt t="9987" x="3013075" y="1068388"/>
          <p14:tracePt t="10002" x="3021013" y="1068388"/>
          <p14:tracePt t="10017" x="3028950" y="1060450"/>
          <p14:tracePt t="10040" x="3036888" y="1060450"/>
          <p14:tracePt t="10057" x="3044825" y="1060450"/>
          <p14:tracePt t="10070" x="3052763" y="1060450"/>
          <p14:tracePt t="10093" x="3060700" y="1060450"/>
          <p14:tracePt t="10108" x="3068638" y="1060450"/>
          <p14:tracePt t="10115" x="3076575" y="1060450"/>
          <p14:tracePt t="10122" x="3084513" y="1060450"/>
          <p14:tracePt t="10129" x="3092450" y="1060450"/>
          <p14:tracePt t="10137" x="3100388" y="1060450"/>
          <p14:tracePt t="10145" x="3125788" y="1060450"/>
          <p14:tracePt t="10151" x="3133725" y="1068388"/>
          <p14:tracePt t="10167" x="3149600" y="1068388"/>
          <p14:tracePt t="10175" x="3157538" y="1068388"/>
          <p14:tracePt t="10182" x="3165475" y="1068388"/>
          <p14:tracePt t="10191" x="3181350" y="1068388"/>
          <p14:tracePt t="10196" x="3197225" y="1060450"/>
          <p14:tracePt t="10205" x="3221038" y="1044575"/>
          <p14:tracePt t="10212" x="3252788" y="1020763"/>
          <p14:tracePt t="10219" x="3284538" y="1004888"/>
          <p14:tracePt t="10413" x="3292475" y="1004888"/>
          <p14:tracePt t="10429" x="3300413" y="989013"/>
          <p14:tracePt t="10437" x="3308350" y="989013"/>
          <p14:tracePt t="10444" x="3308350" y="981075"/>
          <p14:tracePt t="10706" x="3300413" y="981075"/>
          <p14:tracePt t="11036" x="3300413" y="996950"/>
          <p14:tracePt t="11044" x="3300413" y="1004888"/>
          <p14:tracePt t="11051" x="3316288" y="1020763"/>
          <p14:tracePt t="11059" x="3340100" y="1044575"/>
          <p14:tracePt t="11067" x="3387725" y="1076325"/>
          <p14:tracePt t="11073" x="3467100" y="1100138"/>
          <p14:tracePt t="11082" x="3556000" y="1123950"/>
          <p14:tracePt t="11090" x="3675063" y="1155700"/>
          <p14:tracePt t="11097" x="3770313" y="1171575"/>
          <p14:tracePt t="11105" x="3922713" y="1179513"/>
          <p14:tracePt t="11112" x="4089400" y="1179513"/>
          <p14:tracePt t="11120" x="4289425" y="1179513"/>
          <p14:tracePt t="11127" x="4487863" y="1179513"/>
          <p14:tracePt t="11135" x="4656138" y="1179513"/>
          <p14:tracePt t="11142" x="4767263" y="1179513"/>
          <p14:tracePt t="11150" x="4894263" y="1179513"/>
          <p14:tracePt t="11157" x="5022850" y="1179513"/>
          <p14:tracePt t="11165" x="5133975" y="1179513"/>
          <p14:tracePt t="11172" x="5205413" y="1195388"/>
          <p14:tracePt t="11179" x="5300663" y="1195388"/>
          <p14:tracePt t="11189" x="5389563" y="1195388"/>
          <p14:tracePt t="11194" x="5445125" y="1204913"/>
          <p14:tracePt t="11202" x="5484813" y="1204913"/>
          <p14:tracePt t="11209" x="5524500" y="1204913"/>
          <p14:tracePt t="11217" x="5548313" y="1204913"/>
          <p14:tracePt t="11225" x="5564188" y="1204913"/>
          <p14:tracePt t="11292" x="5572125" y="1204913"/>
          <p14:tracePt t="11299" x="5588000" y="1204913"/>
          <p14:tracePt t="11315" x="5603875" y="1204913"/>
          <p14:tracePt t="11323" x="5619750" y="1204913"/>
          <p14:tracePt t="11330" x="5643563" y="1204913"/>
          <p14:tracePt t="11338" x="5659438" y="1204913"/>
          <p14:tracePt t="11345" x="5684838" y="1204913"/>
          <p14:tracePt t="11352" x="5692775" y="1204913"/>
          <p14:tracePt t="11360" x="5708650" y="1204913"/>
          <p14:tracePt t="11367" x="5748338" y="1204913"/>
          <p14:tracePt t="11374" x="5764213" y="1204913"/>
          <p14:tracePt t="11382" x="5780088" y="1204913"/>
          <p14:tracePt t="11390" x="5788025" y="1204913"/>
          <p14:tracePt t="11397" x="5795963" y="1204913"/>
          <p14:tracePt t="11405" x="5803900" y="1204913"/>
          <p14:tracePt t="11421" x="5811838" y="1204913"/>
          <p14:tracePt t="11434" x="5827713" y="1204913"/>
          <p14:tracePt t="11450" x="5835650" y="1204913"/>
          <p14:tracePt t="11457" x="5851525" y="1204913"/>
          <p14:tracePt t="11465" x="5859463" y="1187450"/>
          <p14:tracePt t="11472" x="5875338" y="1179513"/>
          <p14:tracePt t="11479" x="5899150" y="1171575"/>
          <p14:tracePt t="11487" x="5915025" y="1163638"/>
          <p14:tracePt t="11495" x="5930900" y="1155700"/>
          <p14:tracePt t="11502" x="5938838" y="1155700"/>
          <p14:tracePt t="11509" x="5954713" y="1139825"/>
          <p14:tracePt t="11517" x="5962650" y="1139825"/>
          <p14:tracePt t="11524" x="5970588" y="1131888"/>
          <p14:tracePt t="11540" x="5978525" y="1123950"/>
          <p14:tracePt t="11547" x="5978525" y="1116013"/>
          <p14:tracePt t="11564" x="5986463" y="1108075"/>
          <p14:tracePt t="11578" x="5986463" y="1092200"/>
          <p14:tracePt t="11585" x="5994400" y="1092200"/>
          <p14:tracePt t="11592" x="5994400" y="1084263"/>
          <p14:tracePt t="11600" x="5994400" y="1076325"/>
          <p14:tracePt t="11607" x="5994400" y="1068388"/>
          <p14:tracePt t="11615" x="5994400" y="1060450"/>
          <p14:tracePt t="11621" x="5994400" y="1044575"/>
          <p14:tracePt t="11638" x="5994400" y="1036638"/>
          <p14:tracePt t="11644" x="5994400" y="1020763"/>
          <p14:tracePt t="11652" x="5994400" y="1012825"/>
          <p14:tracePt t="11660" x="5994400" y="1004888"/>
          <p14:tracePt t="11667" x="5994400" y="996950"/>
          <p14:tracePt t="11674" x="5994400" y="989013"/>
          <p14:tracePt t="11682" x="5994400" y="981075"/>
          <p14:tracePt t="11697" x="5994400" y="973138"/>
          <p14:tracePt t="11704" x="5994400" y="957263"/>
          <p14:tracePt t="11720" x="5994400" y="949325"/>
          <p14:tracePt t="11727" x="5986463" y="941388"/>
          <p14:tracePt t="11735" x="5986463" y="933450"/>
          <p14:tracePt t="11742" x="5978525" y="933450"/>
          <p14:tracePt t="11759" x="5970588" y="925513"/>
          <p14:tracePt t="11774" x="5962650" y="925513"/>
          <p14:tracePt t="11780" x="5954713" y="925513"/>
          <p14:tracePt t="11788" x="5954713" y="917575"/>
          <p14:tracePt t="11795" x="5946775" y="917575"/>
          <p14:tracePt t="11810" x="5938838" y="917575"/>
          <p14:tracePt t="11990" x="5938838" y="909638"/>
          <p14:tracePt t="12004" x="5954713" y="893763"/>
          <p14:tracePt t="12012" x="5970588" y="877888"/>
          <p14:tracePt t="12022" x="5978525" y="862013"/>
          <p14:tracePt t="12027" x="5994400" y="844550"/>
          <p14:tracePt t="12040" x="6010275" y="828675"/>
          <p14:tracePt t="12042" x="6026150" y="804863"/>
          <p14:tracePt t="12050" x="6034088" y="781050"/>
          <p14:tracePt t="12058" x="6051550" y="765175"/>
          <p14:tracePt t="12065" x="6059488" y="749300"/>
          <p14:tracePt t="12075" x="6059488" y="741363"/>
          <p14:tracePt t="12080" x="6067425" y="741363"/>
          <p14:tracePt t="12088" x="6067425" y="733425"/>
          <p14:tracePt t="12103" x="6067425" y="725488"/>
          <p14:tracePt t="12261" x="6059488" y="725488"/>
          <p14:tracePt t="12268" x="6059488" y="741363"/>
          <p14:tracePt t="12275" x="6051550" y="749300"/>
          <p14:tracePt t="12282" x="6043613" y="765175"/>
          <p14:tracePt t="12291" x="6043613" y="788988"/>
          <p14:tracePt t="12299" x="6034088" y="812800"/>
          <p14:tracePt t="12306" x="6018213" y="852488"/>
          <p14:tracePt t="12312" x="6010275" y="885825"/>
          <p14:tracePt t="12321" x="5994400" y="925513"/>
          <p14:tracePt t="12327" x="5978525" y="965200"/>
          <p14:tracePt t="12336" x="5978525" y="1004888"/>
          <p14:tracePt t="12343" x="5962650" y="1060450"/>
          <p14:tracePt t="12350" x="5954713" y="1100138"/>
          <p14:tracePt t="12358" x="5946775" y="1147763"/>
          <p14:tracePt t="12365" x="5938838" y="1163638"/>
          <p14:tracePt t="12373" x="5938838" y="1187450"/>
          <p14:tracePt t="12380" x="5938838" y="1204913"/>
          <p14:tracePt t="12389" x="5930900" y="1220788"/>
          <p14:tracePt t="12394" x="5930900" y="1236663"/>
          <p14:tracePt t="12403" x="5930900" y="1244600"/>
          <p14:tracePt t="12410" x="5930900" y="1252538"/>
          <p14:tracePt t="12417" x="5930900" y="1260475"/>
          <p14:tracePt t="12432" x="5930900" y="1268413"/>
          <p14:tracePt t="12442" x="5930900" y="1276350"/>
          <p14:tracePt t="12447" x="5930900" y="1284288"/>
          <p14:tracePt t="12455" x="5930900" y="1292225"/>
          <p14:tracePt t="12462" x="5930900" y="1300163"/>
          <p14:tracePt t="12472" x="5938838" y="1323975"/>
          <p14:tracePt t="12477" x="5938838" y="1347788"/>
          <p14:tracePt t="12486" x="5938838" y="1355725"/>
          <p14:tracePt t="12492" x="5938838" y="1379538"/>
          <p14:tracePt t="12503" x="5938838" y="1403350"/>
          <p14:tracePt t="12508" x="5938838" y="1435100"/>
          <p14:tracePt t="12515" x="5938838" y="1466850"/>
          <p14:tracePt t="12524" x="5938838" y="1514475"/>
          <p14:tracePt t="12530" x="5938838" y="1530350"/>
          <p14:tracePt t="12538" x="5938838" y="1571625"/>
          <p14:tracePt t="12545" x="5938838" y="1619250"/>
          <p14:tracePt t="12553" x="5938838" y="1674813"/>
          <p14:tracePt t="12559" x="5938838" y="1738313"/>
          <p14:tracePt t="12567" x="5938838" y="1801813"/>
          <p14:tracePt t="12574" x="5938838" y="1865313"/>
          <p14:tracePt t="12582" x="5938838" y="1922463"/>
          <p14:tracePt t="12590" x="5938838" y="1978025"/>
          <p14:tracePt t="12597" x="5938838" y="2041525"/>
          <p14:tracePt t="12605" x="5938838" y="2089150"/>
          <p14:tracePt t="12612" x="5938838" y="2144713"/>
          <p14:tracePt t="12621" x="5938838" y="2200275"/>
          <p14:tracePt t="12627" x="5938838" y="2257425"/>
          <p14:tracePt t="12634" x="5938838" y="2289175"/>
          <p14:tracePt t="12642" x="5938838" y="2320925"/>
          <p14:tracePt t="12650" x="5938838" y="2360613"/>
          <p14:tracePt t="12657" x="5938838" y="2392363"/>
          <p14:tracePt t="12665" x="5938838" y="2416175"/>
          <p14:tracePt t="12674" x="5938838" y="2447925"/>
          <p14:tracePt t="12679" x="5938838" y="2471738"/>
          <p14:tracePt t="12690" x="5938838" y="2487613"/>
          <p14:tracePt t="12695" x="5946775" y="2503488"/>
          <p14:tracePt t="12703" x="5954713" y="2527300"/>
          <p14:tracePt t="12710" x="5954713" y="2535238"/>
          <p14:tracePt t="12717" x="5954713" y="2551113"/>
          <p14:tracePt t="12725" x="5954713" y="2566988"/>
          <p14:tracePt t="12732" x="5962650" y="2576513"/>
          <p14:tracePt t="12740" x="5962650" y="2584450"/>
          <p14:tracePt t="12755" x="5962650" y="2592388"/>
          <p14:tracePt t="12777" x="5962650" y="2600325"/>
          <p14:tracePt t="12792" x="5970588" y="2600325"/>
          <p14:tracePt t="12801" x="5970588" y="2616200"/>
          <p14:tracePt t="12815" x="5970588" y="2624138"/>
          <p14:tracePt t="12838" x="5970588" y="2632075"/>
          <p14:tracePt t="12853" x="5970588" y="2640013"/>
          <p14:tracePt t="12859" x="5970588" y="2647950"/>
          <p14:tracePt t="12875" x="5970588" y="2655888"/>
          <p14:tracePt t="12890" x="5970588" y="2671763"/>
          <p14:tracePt t="12907" x="5970588" y="2679700"/>
          <p14:tracePt t="12922" x="5970588" y="2687638"/>
          <p14:tracePt t="12927" x="5970588" y="2695575"/>
          <p14:tracePt t="12935" x="5970588" y="2703513"/>
          <p14:tracePt t="13056" x="5970588" y="2695575"/>
          <p14:tracePt t="13065" x="5970588" y="2687638"/>
          <p14:tracePt t="13078" x="5978525" y="2671763"/>
          <p14:tracePt t="13093" x="5978525" y="2663825"/>
          <p14:tracePt t="13101" x="5978525" y="2655888"/>
          <p14:tracePt t="13116" x="5978525" y="2640013"/>
          <p14:tracePt t="13123" x="5978525" y="2632075"/>
          <p14:tracePt t="13130" x="5978525" y="2624138"/>
          <p14:tracePt t="13131" x="0" y="0"/>
        </p14:tracePtLst>
        <p14:tracePtLst>
          <p14:tracePt t="13371" x="5780088" y="2576513"/>
          <p14:tracePt t="13377" x="5788025" y="2584450"/>
          <p14:tracePt t="13415" x="5795963" y="2584450"/>
          <p14:tracePt t="13422" x="5803900" y="2584450"/>
          <p14:tracePt t="13454" x="5811838" y="2584450"/>
          <p14:tracePt t="13467" x="5819775" y="2584450"/>
          <p14:tracePt t="13474" x="5827713" y="2584450"/>
          <p14:tracePt t="13482" x="5835650" y="2584450"/>
          <p14:tracePt t="13489" x="5851525" y="2592388"/>
          <p14:tracePt t="13497" x="5875338" y="2592388"/>
          <p14:tracePt t="13505" x="5883275" y="2592388"/>
          <p14:tracePt t="13512" x="5899150" y="2592388"/>
          <p14:tracePt t="13520" x="5922963" y="2592388"/>
          <p14:tracePt t="13527" x="5946775" y="2592388"/>
          <p14:tracePt t="13535" x="5978525" y="2592388"/>
          <p14:tracePt t="13542" x="6002338" y="2592388"/>
          <p14:tracePt t="13549" x="6034088" y="2600325"/>
          <p14:tracePt t="13557" x="6059488" y="2600325"/>
          <p14:tracePt t="13565" x="6099175" y="2600325"/>
          <p14:tracePt t="13572" x="6146800" y="2608263"/>
          <p14:tracePt t="13579" x="6178550" y="2608263"/>
          <p14:tracePt t="13587" x="6257925" y="2616200"/>
          <p14:tracePt t="13594" x="6297613" y="2616200"/>
          <p14:tracePt t="13603" x="6337300" y="2616200"/>
          <p14:tracePt t="13610" x="6361113" y="2616200"/>
          <p14:tracePt t="13617" x="6402388" y="2616200"/>
          <p14:tracePt t="13625" x="6450013" y="2616200"/>
          <p14:tracePt t="13632" x="6489700" y="2616200"/>
          <p14:tracePt t="13641" x="6537325" y="2616200"/>
          <p14:tracePt t="13647" x="6577013" y="2616200"/>
          <p14:tracePt t="13656" x="6624638" y="2616200"/>
          <p14:tracePt t="13662" x="6640513" y="2616200"/>
          <p14:tracePt t="13670" x="6688138" y="2616200"/>
          <p14:tracePt t="13678" x="6727825" y="2616200"/>
          <p14:tracePt t="13685" x="6777038" y="2616200"/>
          <p14:tracePt t="13691" x="6824663" y="2616200"/>
          <p14:tracePt t="13699" x="6872288" y="2616200"/>
          <p14:tracePt t="13706" x="6911975" y="2616200"/>
          <p14:tracePt t="13718" x="6967538" y="2616200"/>
          <p14:tracePt t="13722" x="7023100" y="2616200"/>
          <p14:tracePt t="13729" x="7094538" y="2616200"/>
          <p14:tracePt t="13738" x="7159625" y="2616200"/>
          <p14:tracePt t="13745" x="7231063" y="2616200"/>
          <p14:tracePt t="13754" x="7294563" y="2616200"/>
          <p14:tracePt t="13760" x="7358063" y="2616200"/>
          <p14:tracePt t="13767" x="7413625" y="2616200"/>
          <p14:tracePt t="13775" x="7485063" y="2616200"/>
          <p14:tracePt t="13782" x="7566025" y="2616200"/>
          <p14:tracePt t="13790" x="7629525" y="2624138"/>
          <p14:tracePt t="13797" x="7700963" y="2632075"/>
          <p14:tracePt t="13805" x="7764463" y="2632075"/>
          <p14:tracePt t="13814" x="7820025" y="2632075"/>
          <p14:tracePt t="13819" x="7885113" y="2640013"/>
          <p14:tracePt t="13827" x="7940675" y="2640013"/>
          <p14:tracePt t="13836" x="8004175" y="2640013"/>
          <p14:tracePt t="13842" x="8059738" y="2647950"/>
          <p14:tracePt t="13850" x="8131175" y="2647950"/>
          <p14:tracePt t="13858" x="8162925" y="2647950"/>
          <p14:tracePt t="13865" x="8178800" y="2647950"/>
          <p14:tracePt t="13880" x="8186738" y="2647950"/>
          <p14:tracePt t="14366" x="8186738" y="2632075"/>
          <p14:tracePt t="14375" x="8186738" y="2624138"/>
          <p14:tracePt t="14382" x="8186738" y="2616200"/>
          <p14:tracePt t="14390" x="8186738" y="2600325"/>
          <p14:tracePt t="14397" x="8186738" y="2584450"/>
          <p14:tracePt t="14405" x="8202613" y="2566988"/>
          <p14:tracePt t="14412" x="8202613" y="2551113"/>
          <p14:tracePt t="14420" x="8210550" y="2535238"/>
          <p14:tracePt t="14427" x="8210550" y="2527300"/>
          <p14:tracePt t="14435" x="8218488" y="2511425"/>
          <p14:tracePt t="14442" x="8226425" y="2503488"/>
          <p14:tracePt t="14449" x="8235950" y="2487613"/>
          <p14:tracePt t="14457" x="8243888" y="2487613"/>
          <p14:tracePt t="14464" x="8251825" y="2471738"/>
          <p14:tracePt t="14472" x="8259763" y="2463800"/>
          <p14:tracePt t="14479" x="8267700" y="2455863"/>
          <p14:tracePt t="14487" x="8275638" y="2447925"/>
          <p14:tracePt t="14495" x="8275638" y="2439988"/>
          <p14:tracePt t="14502" x="8283575" y="2432050"/>
          <p14:tracePt t="14510" x="8291513" y="2424113"/>
          <p14:tracePt t="14518" x="8299450" y="2408238"/>
          <p14:tracePt t="14524" x="8307388" y="2400300"/>
          <p14:tracePt t="14532" x="8307388" y="2384425"/>
          <p14:tracePt t="14540" x="8323263" y="2376488"/>
          <p14:tracePt t="14547" x="8331200" y="2368550"/>
          <p14:tracePt t="14554" x="8331200" y="2352675"/>
          <p14:tracePt t="14562" x="8339138" y="2344738"/>
          <p14:tracePt t="14570" x="8339138" y="2336800"/>
          <p14:tracePt t="14577" x="8339138" y="2328863"/>
          <p14:tracePt t="14585" x="8347075" y="2320925"/>
          <p14:tracePt t="14594" x="8347075" y="2312988"/>
          <p14:tracePt t="14607" x="8347075" y="2305050"/>
          <p14:tracePt t="14631" x="8347075" y="2297113"/>
          <p14:tracePt t="14637" x="8355013" y="2297113"/>
          <p14:tracePt t="14876" x="8355013" y="2305050"/>
          <p14:tracePt t="14884" x="8355013" y="2312988"/>
          <p14:tracePt t="14893" x="8355013" y="2320925"/>
          <p14:tracePt t="14904" x="8355013" y="2344738"/>
          <p14:tracePt t="14907" x="8355013" y="2360613"/>
          <p14:tracePt t="14915" x="8355013" y="2384425"/>
          <p14:tracePt t="14922" x="8355013" y="2408238"/>
          <p14:tracePt t="14930" x="8355013" y="2424113"/>
          <p14:tracePt t="14938" x="8355013" y="2455863"/>
          <p14:tracePt t="14944" x="8362950" y="2479675"/>
          <p14:tracePt t="14952" x="8370888" y="2503488"/>
          <p14:tracePt t="14959" x="8370888" y="2535238"/>
          <p14:tracePt t="14968" x="8378825" y="2559050"/>
          <p14:tracePt t="14974" x="8386763" y="2576513"/>
          <p14:tracePt t="14982" x="8386763" y="2584450"/>
          <p14:tracePt t="14989" x="8394700" y="2608263"/>
          <p14:tracePt t="14997" x="8394700" y="2616200"/>
          <p14:tracePt t="15004" x="8402638" y="2632075"/>
          <p14:tracePt t="15012" x="8402638" y="2640013"/>
          <p14:tracePt t="15027" x="8410575" y="2647950"/>
          <p14:tracePt t="15357" x="8386763" y="2632075"/>
          <p14:tracePt t="15364" x="8362950" y="2616200"/>
          <p14:tracePt t="15371" x="8283575" y="2566988"/>
          <p14:tracePt t="15379" x="8186738" y="2527300"/>
          <p14:tracePt t="15387" x="8099425" y="2479675"/>
          <p14:tracePt t="15395" x="7980363" y="2424113"/>
          <p14:tracePt t="15402" x="7885113" y="2376488"/>
          <p14:tracePt t="15410" x="7748588" y="2320925"/>
          <p14:tracePt t="15417" x="7502525" y="2208213"/>
          <p14:tracePt t="15425" x="7302500" y="2120900"/>
          <p14:tracePt t="15434" x="7015163" y="2017713"/>
          <p14:tracePt t="15439" x="6696075" y="1946275"/>
          <p14:tracePt t="15447" x="6442075" y="1890713"/>
          <p14:tracePt t="15455" x="6059488" y="1833563"/>
          <p14:tracePt t="15462" x="5684838" y="1785938"/>
          <p14:tracePt t="15470" x="5310188" y="1738313"/>
          <p14:tracePt t="15477" x="4951413" y="1682750"/>
          <p14:tracePt t="15485" x="4632325" y="1643063"/>
          <p14:tracePt t="15492" x="4392613" y="1627188"/>
          <p14:tracePt t="15500" x="4249738" y="1619250"/>
          <p14:tracePt t="15507" x="4121150" y="1587500"/>
          <p14:tracePt t="15516" x="4025900" y="1563688"/>
          <p14:tracePt t="15522" x="3938588" y="1530350"/>
          <p14:tracePt t="15530" x="3875088" y="1498600"/>
          <p14:tracePt t="15537" x="3802063" y="1458913"/>
          <p14:tracePt t="15545" x="3738563" y="1411288"/>
          <p14:tracePt t="15552" x="3690938" y="1379538"/>
          <p14:tracePt t="15560" x="3627438" y="1339850"/>
          <p14:tracePt t="15568" x="3571875" y="1316038"/>
          <p14:tracePt t="15575" x="3524250" y="1292225"/>
          <p14:tracePt t="15583" x="3492500" y="1268413"/>
          <p14:tracePt t="15589" x="3451225" y="1260475"/>
          <p14:tracePt t="15597" x="3443288" y="1244600"/>
          <p14:tracePt t="15605" x="3427413" y="1236663"/>
          <p14:tracePt t="15612" x="3419475" y="1228725"/>
          <p14:tracePt t="15619" x="3411538" y="1228725"/>
          <p14:tracePt t="15627" x="3411538" y="1220788"/>
          <p14:tracePt t="15635" x="3403600" y="1220788"/>
          <p14:tracePt t="15642" x="3395663" y="1212850"/>
          <p14:tracePt t="15649" x="3395663" y="1204913"/>
          <p14:tracePt t="15657" x="3387725" y="1204913"/>
          <p14:tracePt t="15665" x="3387725" y="1195388"/>
          <p14:tracePt t="15673" x="3379788" y="1195388"/>
          <p14:tracePt t="15679" x="3371850" y="1187450"/>
          <p14:tracePt t="15688" x="3363913" y="1179513"/>
          <p14:tracePt t="15695" x="3355975" y="1171575"/>
          <p14:tracePt t="15702" x="3340100" y="1163638"/>
          <p14:tracePt t="15710" x="3332163" y="1155700"/>
          <p14:tracePt t="15719" x="3324225" y="1147763"/>
          <p14:tracePt t="15725" x="3316288" y="1147763"/>
          <p14:tracePt t="15733" x="3316288" y="1139825"/>
          <p14:tracePt t="15739" x="3308350" y="1139825"/>
          <p14:tracePt t="15851" x="3300413" y="1139825"/>
          <p14:tracePt t="15887" x="3292475" y="1139825"/>
          <p14:tracePt t="15898" x="3284538" y="1139825"/>
          <p14:tracePt t="15919" x="3268663" y="1131888"/>
          <p14:tracePt t="15925" x="3260725" y="1131888"/>
          <p14:tracePt t="16041" x="3276600" y="1131888"/>
          <p14:tracePt t="16048" x="3284538" y="1131888"/>
          <p14:tracePt t="16055" x="3308350" y="1131888"/>
          <p14:tracePt t="16065" x="3332163" y="1131888"/>
          <p14:tracePt t="16071" x="3371850" y="1139825"/>
          <p14:tracePt t="16078" x="3427413" y="1139825"/>
          <p14:tracePt t="16086" x="3484563" y="1139825"/>
          <p14:tracePt t="16094" x="3532188" y="1139825"/>
          <p14:tracePt t="16100" x="3611563" y="1139825"/>
          <p14:tracePt t="16109" x="3675063" y="1139825"/>
          <p14:tracePt t="16116" x="3722688" y="1139825"/>
          <p14:tracePt t="16124" x="3802063" y="1139825"/>
          <p14:tracePt t="16130" x="3859213" y="1139825"/>
          <p14:tracePt t="16138" x="3930650" y="1131888"/>
          <p14:tracePt t="16145" x="3986213" y="1123950"/>
          <p14:tracePt t="16153" x="4025900" y="1116013"/>
          <p14:tracePt t="16160" x="4057650" y="1108075"/>
          <p14:tracePt t="16169" x="4065588" y="1100138"/>
          <p14:tracePt t="16175" x="4073525" y="1092200"/>
          <p14:tracePt t="16183" x="4073525" y="1084263"/>
          <p14:tracePt t="16190" x="4081463" y="1084263"/>
          <p14:tracePt t="16198" x="4081463" y="1076325"/>
          <p14:tracePt t="16205" x="4081463" y="1068388"/>
          <p14:tracePt t="16221" x="4081463" y="1060450"/>
          <p14:tracePt t="16227" x="4081463" y="1052513"/>
          <p14:tracePt t="16243" x="4081463" y="1028700"/>
          <p14:tracePt t="16250" x="4081463" y="1020763"/>
          <p14:tracePt t="16267" x="4081463" y="1004888"/>
          <p14:tracePt t="16281" x="4081463" y="996950"/>
          <p14:tracePt t="16287" x="4089400" y="989013"/>
          <p14:tracePt t="16305" x="4105275" y="957263"/>
          <p14:tracePt t="16311" x="4113213" y="941388"/>
          <p14:tracePt t="16319" x="4121150" y="933450"/>
          <p14:tracePt t="16325" x="4137025" y="917575"/>
          <p14:tracePt t="16333" x="4144963" y="901700"/>
          <p14:tracePt t="16340" x="4160838" y="877888"/>
          <p14:tracePt t="16350" x="4168775" y="862013"/>
          <p14:tracePt t="16355" x="4176713" y="828675"/>
          <p14:tracePt t="16363" x="4184650" y="820738"/>
          <p14:tracePt t="16371" x="4192588" y="812800"/>
          <p14:tracePt t="16378" x="4192588" y="804863"/>
          <p14:tracePt t="16386" x="4200525" y="788988"/>
          <p14:tracePt t="16402" x="4200525" y="773113"/>
          <p14:tracePt t="16417" x="4210050" y="765175"/>
          <p14:tracePt t="16423" x="4217988" y="757238"/>
          <p14:tracePt t="16431" x="4217988" y="749300"/>
          <p14:tracePt t="16442" x="4217988" y="741363"/>
          <p14:tracePt t="16445" x="4225925" y="733425"/>
          <p14:tracePt t="16454" x="4233863" y="717550"/>
          <p14:tracePt t="16461" x="4241800" y="701675"/>
          <p14:tracePt t="16470" x="4249738" y="701675"/>
          <p14:tracePt t="16476" x="4249738" y="685800"/>
          <p14:tracePt t="16483" x="4249738" y="677863"/>
          <p14:tracePt t="16500" x="4257675" y="669925"/>
          <p14:tracePt t="16505" x="4257675" y="661988"/>
          <p14:tracePt t="16542" x="4265613" y="661988"/>
          <p14:tracePt t="16552" x="4265613" y="654050"/>
          <p14:tracePt t="16567" x="4273550" y="654050"/>
          <p14:tracePt t="16573" x="4273550" y="646113"/>
          <p14:tracePt t="16669" x="4281488" y="654050"/>
          <p14:tracePt t="16680" x="4281488" y="677863"/>
          <p14:tracePt t="16691" x="4281488" y="685800"/>
          <p14:tracePt t="16694" x="4289425" y="725488"/>
          <p14:tracePt t="16702" x="4297363" y="757238"/>
          <p14:tracePt t="16710" x="4305300" y="781050"/>
          <p14:tracePt t="16719" x="4313238" y="812800"/>
          <p14:tracePt t="16726" x="4321175" y="836613"/>
          <p14:tracePt t="16731" x="4321175" y="877888"/>
          <p14:tracePt t="16739" x="4337050" y="901700"/>
          <p14:tracePt t="16744" x="4344988" y="933450"/>
          <p14:tracePt t="16753" x="4352925" y="973138"/>
          <p14:tracePt t="16759" x="4360863" y="996950"/>
          <p14:tracePt t="16768" x="4360863" y="1012825"/>
          <p14:tracePt t="16775" x="4368800" y="1020763"/>
          <p14:tracePt t="16782" x="4368800" y="1028700"/>
          <p14:tracePt t="16789" x="4368800" y="1036638"/>
          <p14:tracePt t="17283" x="4352925" y="1052513"/>
          <p14:tracePt t="17291" x="4321175" y="1068388"/>
          <p14:tracePt t="17299" x="4241800" y="1084263"/>
          <p14:tracePt t="17307" x="4113213" y="1123950"/>
          <p14:tracePt t="17315" x="3930650" y="1147763"/>
          <p14:tracePt t="17323" x="3714750" y="1147763"/>
          <p14:tracePt t="17330" x="3579813" y="1147763"/>
          <p14:tracePt t="17337" x="3548063" y="1131888"/>
          <p14:tracePt t="17345" x="3540125" y="1131888"/>
          <p14:tracePt t="17613" x="3587750" y="1179513"/>
          <p14:tracePt t="17621" x="3619500" y="1212850"/>
          <p14:tracePt t="17629" x="3659188" y="1252538"/>
          <p14:tracePt t="17636" x="3698875" y="1300163"/>
          <p14:tracePt t="17644" x="3722688" y="1323975"/>
          <p14:tracePt t="17652" x="3730625" y="1331913"/>
          <p14:tracePt t="17659" x="3730625" y="1339850"/>
          <p14:tracePt t="17682" x="3730625" y="1355725"/>
          <p14:tracePt t="17689" x="3730625" y="1363663"/>
          <p14:tracePt t="17697" x="3730625" y="1371600"/>
          <p14:tracePt t="17705" x="3730625" y="1387475"/>
          <p14:tracePt t="17712" x="3730625" y="1403350"/>
          <p14:tracePt t="17727" x="3730625" y="1411288"/>
          <p14:tracePt t="17734" x="3730625" y="1419225"/>
          <p14:tracePt t="17742" x="3730625" y="1427163"/>
          <p14:tracePt t="17749" x="3730625" y="1435100"/>
          <p14:tracePt t="17764" x="3730625" y="1443038"/>
          <p14:tracePt t="17772" x="3730625" y="1450975"/>
          <p14:tracePt t="17780" x="3730625" y="1458913"/>
          <p14:tracePt t="17787" x="3738563" y="1458913"/>
          <p14:tracePt t="17817" x="3738563" y="1466850"/>
          <p14:tracePt t="17884" x="3746500" y="1466850"/>
          <p14:tracePt t="17892" x="3762375" y="1466850"/>
          <p14:tracePt t="17894" x="0" y="0"/>
        </p14:tracePtLst>
        <p14:tracePtLst>
          <p14:tracePt t="19933" x="4416425" y="669925"/>
          <p14:tracePt t="20336" x="4416425" y="677863"/>
          <p14:tracePt t="20344" x="4416425" y="685800"/>
          <p14:tracePt t="20352" x="4416425" y="693738"/>
          <p14:tracePt t="20359" x="4416425" y="709613"/>
          <p14:tracePt t="20367" x="4416425" y="733425"/>
          <p14:tracePt t="20375" x="4416425" y="757238"/>
          <p14:tracePt t="20383" x="4416425" y="781050"/>
          <p14:tracePt t="20389" x="4416425" y="804863"/>
          <p14:tracePt t="20400" x="4408488" y="844550"/>
          <p14:tracePt t="20404" x="4400550" y="862013"/>
          <p14:tracePt t="20413" x="4400550" y="877888"/>
          <p14:tracePt t="20419" x="4400550" y="885825"/>
          <p14:tracePt t="20427" x="4392613" y="901700"/>
          <p14:tracePt t="20433" x="4392613" y="909638"/>
          <p14:tracePt t="20441" x="4392613" y="917575"/>
          <p14:tracePt t="20456" x="4392613" y="925513"/>
          <p14:tracePt t="20487" x="4392613" y="933450"/>
          <p14:tracePt t="20563" x="4392613" y="941388"/>
          <p14:tracePt t="20622" x="4392613" y="949325"/>
          <p14:tracePt t="20659" x="4392613" y="957263"/>
          <p14:tracePt t="20689" x="4392613" y="965200"/>
          <p14:tracePt t="20719" x="4392613" y="973138"/>
          <p14:tracePt t="20727" x="4392613" y="981075"/>
          <p14:tracePt t="20741" x="4392613" y="989013"/>
          <p14:tracePt t="20756" x="4400550" y="989013"/>
          <p14:tracePt t="20764" x="4400550" y="996950"/>
          <p14:tracePt t="20780" x="4400550" y="1004888"/>
          <p14:tracePt t="20787" x="4400550" y="1012825"/>
          <p14:tracePt t="20802" x="4400550" y="1020763"/>
          <p14:tracePt t="20809" x="4400550" y="1028700"/>
          <p14:tracePt t="20816" x="4408488" y="1028700"/>
          <p14:tracePt t="20824" x="4408488" y="1036638"/>
          <p14:tracePt t="20832" x="4408488" y="1044575"/>
          <p14:tracePt t="24083" x="4408488" y="1052513"/>
          <p14:tracePt t="25039" x="4400550" y="1052513"/>
          <p14:tracePt t="25047" x="4400550" y="1060450"/>
          <p14:tracePt t="25055" x="4392613" y="1060450"/>
          <p14:tracePt t="25070" x="4384675" y="1068388"/>
          <p14:tracePt t="25077" x="4376738" y="1084263"/>
          <p14:tracePt t="25085" x="4360863" y="1092200"/>
          <p14:tracePt t="25092" x="4352925" y="1100138"/>
          <p14:tracePt t="25099" x="4344988" y="1108075"/>
          <p14:tracePt t="25107" x="4337050" y="1123950"/>
          <p14:tracePt t="25115" x="4329113" y="1131888"/>
          <p14:tracePt t="25123" x="4321175" y="1131888"/>
          <p14:tracePt t="25130" x="4313238" y="1139825"/>
          <p14:tracePt t="25138" x="4305300" y="1147763"/>
          <p14:tracePt t="25152" x="4297363" y="1147763"/>
          <p14:tracePt t="25160" x="4289425" y="1155700"/>
          <p14:tracePt t="25212" x="4281488" y="1155700"/>
          <p14:tracePt t="25235" x="4273550" y="1155700"/>
          <p14:tracePt t="25250" x="4265613" y="1155700"/>
          <p14:tracePt t="25257" x="4257675" y="1155700"/>
          <p14:tracePt t="25272" x="4249738" y="1155700"/>
          <p14:tracePt t="25288" x="4241800" y="1155700"/>
          <p14:tracePt t="25303" x="4233863" y="1155700"/>
          <p14:tracePt t="25310" x="4225925" y="1155700"/>
          <p14:tracePt t="25347" x="4217988" y="1155700"/>
          <p14:tracePt t="25400" x="4210050" y="1155700"/>
          <p14:tracePt t="25415" x="4200525" y="1155700"/>
          <p14:tracePt t="25422" x="4192588" y="1155700"/>
          <p14:tracePt t="25439" x="4184650" y="1155700"/>
          <p14:tracePt t="25445" x="4168775" y="1155700"/>
          <p14:tracePt t="25452" x="4160838" y="1155700"/>
          <p14:tracePt t="25460" x="4152900" y="1155700"/>
          <p14:tracePt t="25470" x="4144963" y="1155700"/>
          <p14:tracePt t="25475" x="4121150" y="1155700"/>
          <p14:tracePt t="25483" x="4105275" y="1155700"/>
          <p14:tracePt t="25490" x="4097338" y="1155700"/>
          <p14:tracePt t="25497" x="4089400" y="1155700"/>
          <p14:tracePt t="25512" x="4081463" y="1155700"/>
          <p14:tracePt t="25521" x="4065588" y="1155700"/>
          <p14:tracePt t="25536" x="4057650" y="1155700"/>
          <p14:tracePt t="25543" x="4041775" y="1155700"/>
          <p14:tracePt t="25557" x="4033838" y="1155700"/>
          <p14:tracePt t="25565" x="4025900" y="1155700"/>
          <p14:tracePt t="25572" x="4017963" y="1155700"/>
          <p14:tracePt t="25580" x="4002088" y="1155700"/>
          <p14:tracePt t="25595" x="3994150" y="1155700"/>
          <p14:tracePt t="25610" x="3986213" y="1155700"/>
          <p14:tracePt t="25625" x="3970338" y="1155700"/>
          <p14:tracePt t="25640" x="3962400" y="1155700"/>
          <p14:tracePt t="25647" x="3954463" y="1155700"/>
          <p14:tracePt t="25655" x="3946525" y="1155700"/>
          <p14:tracePt t="25662" x="3938588" y="1155700"/>
          <p14:tracePt t="25677" x="3922713" y="1155700"/>
          <p14:tracePt t="25685" x="3914775" y="1147763"/>
          <p14:tracePt t="25692" x="3906838" y="1147763"/>
          <p14:tracePt t="25707" x="3898900" y="1147763"/>
          <p14:tracePt t="25722" x="3898900" y="1139825"/>
          <p14:tracePt t="25730" x="3890963" y="1139825"/>
          <p14:tracePt t="25771" x="3883025" y="1139825"/>
          <p14:tracePt t="25790" x="3883025" y="1131888"/>
          <p14:tracePt t="25797" x="3875088" y="1131888"/>
          <p14:tracePt t="25805" x="3867150" y="1131888"/>
          <p14:tracePt t="25813" x="3859213" y="1131888"/>
          <p14:tracePt t="25821" x="3859213" y="1123950"/>
          <p14:tracePt t="25827" x="3851275" y="1123950"/>
          <p14:tracePt t="25835" x="3843338" y="1116013"/>
          <p14:tracePt t="25842" x="3833813" y="1116013"/>
          <p14:tracePt t="25851" x="3825875" y="1116013"/>
          <p14:tracePt t="25858" x="3817938" y="1108075"/>
          <p14:tracePt t="25865" x="3802063" y="1100138"/>
          <p14:tracePt t="25881" x="3786188" y="1092200"/>
          <p14:tracePt t="25892" x="3778250" y="1092200"/>
          <p14:tracePt t="25895" x="3770313" y="1092200"/>
          <p14:tracePt t="25903" x="3762375" y="1084263"/>
          <p14:tracePt t="25910" x="3754438" y="1076325"/>
          <p14:tracePt t="25919" x="3746500" y="1076325"/>
          <p14:tracePt t="25940" x="3738563" y="1076325"/>
          <p14:tracePt t="25956" x="3730625" y="1068388"/>
          <p14:tracePt t="25971" x="3730625" y="1060450"/>
          <p14:tracePt t="25977" x="3722688" y="1060450"/>
          <p14:tracePt t="25985" x="3722688" y="1052513"/>
          <p14:tracePt t="25993" x="3714750" y="1052513"/>
          <p14:tracePt t="26003" x="3714750" y="1044575"/>
          <p14:tracePt t="26007" x="3706813" y="1036638"/>
          <p14:tracePt t="26022" x="3706813" y="1028700"/>
          <p14:tracePt t="26030" x="3698875" y="1020763"/>
          <p14:tracePt t="26038" x="3698875" y="1004888"/>
          <p14:tracePt t="26047" x="3690938" y="996950"/>
          <p14:tracePt t="26053" x="3690938" y="981075"/>
          <p14:tracePt t="26060" x="3690938" y="973138"/>
          <p14:tracePt t="26069" x="3690938" y="957263"/>
          <p14:tracePt t="26075" x="3690938" y="941388"/>
          <p14:tracePt t="26083" x="3690938" y="925513"/>
          <p14:tracePt t="26090" x="3690938" y="917575"/>
          <p14:tracePt t="26097" x="3690938" y="901700"/>
          <p14:tracePt t="26107" x="3690938" y="885825"/>
          <p14:tracePt t="26121" x="3690938" y="877888"/>
          <p14:tracePt t="26127" x="3690938" y="862013"/>
          <p14:tracePt t="26146" x="3690938" y="844550"/>
          <p14:tracePt t="26157" x="3690938" y="836613"/>
          <p14:tracePt t="26172" x="3690938" y="828675"/>
          <p14:tracePt t="26181" x="3690938" y="812800"/>
          <p14:tracePt t="26196" x="3690938" y="796925"/>
          <p14:tracePt t="26204" x="3698875" y="788988"/>
          <p14:tracePt t="26210" x="3706813" y="781050"/>
          <p14:tracePt t="26220" x="3706813" y="773113"/>
          <p14:tracePt t="26225" x="3706813" y="765175"/>
          <p14:tracePt t="26234" x="3714750" y="749300"/>
          <p14:tracePt t="26240" x="3730625" y="741363"/>
          <p14:tracePt t="26247" x="3730625" y="733425"/>
          <p14:tracePt t="26257" x="3738563" y="725488"/>
          <p14:tracePt t="26262" x="3738563" y="717550"/>
          <p14:tracePt t="26272" x="3754438" y="709613"/>
          <p14:tracePt t="26277" x="3754438" y="701675"/>
          <p14:tracePt t="26285" x="3770313" y="685800"/>
          <p14:tracePt t="26293" x="3778250" y="677863"/>
          <p14:tracePt t="26301" x="3786188" y="669925"/>
          <p14:tracePt t="26307" x="3794125" y="654050"/>
          <p14:tracePt t="26318" x="3810000" y="646113"/>
          <p14:tracePt t="26322" x="3817938" y="646113"/>
          <p14:tracePt t="26332" x="3833813" y="638175"/>
          <p14:tracePt t="26338" x="3843338" y="638175"/>
          <p14:tracePt t="26353" x="3859213" y="630238"/>
          <p14:tracePt t="26360" x="3867150" y="630238"/>
          <p14:tracePt t="26375" x="3883025" y="622300"/>
          <p14:tracePt t="26383" x="3890963" y="622300"/>
          <p14:tracePt t="26390" x="3898900" y="622300"/>
          <p14:tracePt t="26397" x="3906838" y="622300"/>
          <p14:tracePt t="26406" x="3922713" y="622300"/>
          <p14:tracePt t="26412" x="3930650" y="622300"/>
          <p14:tracePt t="26420" x="3954463" y="622300"/>
          <p14:tracePt t="26428" x="3962400" y="622300"/>
          <p14:tracePt t="26434" x="3986213" y="622300"/>
          <p14:tracePt t="26443" x="4010025" y="622300"/>
          <p14:tracePt t="26452" x="4025900" y="622300"/>
          <p14:tracePt t="26457" x="4041775" y="622300"/>
          <p14:tracePt t="26466" x="4057650" y="622300"/>
          <p14:tracePt t="26472" x="4065588" y="630238"/>
          <p14:tracePt t="26480" x="4081463" y="630238"/>
          <p14:tracePt t="26488" x="4097338" y="638175"/>
          <p14:tracePt t="26495" x="4105275" y="638175"/>
          <p14:tracePt t="26503" x="4113213" y="638175"/>
          <p14:tracePt t="26510" x="4121150" y="638175"/>
          <p14:tracePt t="26520" x="4129088" y="646113"/>
          <p14:tracePt t="26525" x="4137025" y="646113"/>
          <p14:tracePt t="26540" x="4137025" y="654050"/>
          <p14:tracePt t="26548" x="4144963" y="661988"/>
          <p14:tracePt t="26564" x="4152900" y="669925"/>
          <p14:tracePt t="26570" x="4160838" y="669925"/>
          <p14:tracePt t="26577" x="4160838" y="677863"/>
          <p14:tracePt t="26593" x="4160838" y="685800"/>
          <p14:tracePt t="26602" x="4168775" y="685800"/>
          <p14:tracePt t="26607" x="4168775" y="701675"/>
          <p14:tracePt t="26616" x="4168775" y="709613"/>
          <p14:tracePt t="26622" x="4176713" y="717550"/>
          <p14:tracePt t="26630" x="4176713" y="725488"/>
          <p14:tracePt t="26638" x="4176713" y="733425"/>
          <p14:tracePt t="26645" x="4176713" y="749300"/>
          <p14:tracePt t="26654" x="4176713" y="765175"/>
          <p14:tracePt t="26660" x="4176713" y="781050"/>
          <p14:tracePt t="26670" x="4176713" y="796925"/>
          <p14:tracePt t="26675" x="4176713" y="812800"/>
          <p14:tracePt t="26684" x="4176713" y="820738"/>
          <p14:tracePt t="26690" x="4176713" y="836613"/>
          <p14:tracePt t="26697" x="4176713" y="844550"/>
          <p14:tracePt t="26706" x="4176713" y="852488"/>
          <p14:tracePt t="26712" x="4176713" y="862013"/>
          <p14:tracePt t="26720" x="4176713" y="869950"/>
          <p14:tracePt t="26727" x="4176713" y="877888"/>
          <p14:tracePt t="26736" x="4168775" y="877888"/>
          <p14:tracePt t="26751" x="4168775" y="885825"/>
          <p14:tracePt t="26757" x="4160838" y="885825"/>
          <p14:tracePt t="26765" x="4160838" y="893763"/>
          <p14:tracePt t="26772" x="4152900" y="893763"/>
          <p14:tracePt t="26781" x="4144963" y="893763"/>
          <p14:tracePt t="26788" x="4144963" y="901700"/>
          <p14:tracePt t="26796" x="4137025" y="909638"/>
          <p14:tracePt t="26818" x="4121150" y="909638"/>
          <p14:tracePt t="26825" x="4113213" y="917575"/>
          <p14:tracePt t="26834" x="4105275" y="917575"/>
          <p14:tracePt t="26840" x="4097338" y="917575"/>
          <p14:tracePt t="26847" x="4073525" y="925513"/>
          <p14:tracePt t="26855" x="4065588" y="925513"/>
          <p14:tracePt t="26862" x="4049713" y="925513"/>
          <p14:tracePt t="26871" x="4033838" y="925513"/>
          <p14:tracePt t="26877" x="4010025" y="925513"/>
          <p14:tracePt t="26886" x="3994150" y="925513"/>
          <p14:tracePt t="26907" x="3922713" y="925513"/>
          <p14:tracePt t="26915" x="3906838" y="925513"/>
          <p14:tracePt t="26922" x="3890963" y="925513"/>
          <p14:tracePt t="26930" x="3875088" y="925513"/>
          <p14:tracePt t="26938" x="3859213" y="925513"/>
          <p14:tracePt t="26945" x="3843338" y="917575"/>
          <p14:tracePt t="26953" x="3825875" y="917575"/>
          <p14:tracePt t="26969" x="3810000" y="917575"/>
          <p14:tracePt t="26975" x="3802063" y="917575"/>
          <p14:tracePt t="26984" x="3802063" y="909638"/>
          <p14:tracePt t="26997" x="3794125" y="909638"/>
          <p14:tracePt t="27029" x="3794125" y="901700"/>
          <p14:tracePt t="27035" x="3786188" y="901700"/>
          <p14:tracePt t="27058" x="3786188" y="893763"/>
          <p14:tracePt t="27074" x="3778250" y="885825"/>
          <p14:tracePt t="27089" x="3778250" y="877888"/>
          <p14:tracePt t="27096" x="3778250" y="869950"/>
          <p14:tracePt t="27104" x="3770313" y="869950"/>
          <p14:tracePt t="27111" x="3770313" y="862013"/>
          <p14:tracePt t="27125" x="3770313" y="852488"/>
          <p14:tracePt t="27136" x="3770313" y="844550"/>
          <p14:tracePt t="27140" x="3770313" y="836613"/>
          <p14:tracePt t="27148" x="3770313" y="828675"/>
          <p14:tracePt t="27158" x="3770313" y="812800"/>
          <p14:tracePt t="27163" x="3770313" y="796925"/>
          <p14:tracePt t="27172" x="3770313" y="788988"/>
          <p14:tracePt t="27178" x="3786188" y="765175"/>
          <p14:tracePt t="27187" x="3786188" y="741363"/>
          <p14:tracePt t="27203" x="3802063" y="717550"/>
          <p14:tracePt t="27208" x="3825875" y="685800"/>
          <p14:tracePt t="27216" x="3833813" y="669925"/>
          <p14:tracePt t="27223" x="3851275" y="661988"/>
          <p14:tracePt t="27231" x="3859213" y="646113"/>
          <p14:tracePt t="27238" x="3875088" y="638175"/>
          <p14:tracePt t="27246" x="3883025" y="630238"/>
          <p14:tracePt t="27254" x="3890963" y="622300"/>
          <p14:tracePt t="27263" x="3898900" y="622300"/>
          <p14:tracePt t="27271" x="3906838" y="622300"/>
          <p14:tracePt t="27277" x="3922713" y="622300"/>
          <p14:tracePt t="27285" x="3930650" y="622300"/>
          <p14:tracePt t="27290" x="3938588" y="622300"/>
          <p14:tracePt t="27298" x="3946525" y="622300"/>
          <p14:tracePt t="27307" x="3962400" y="622300"/>
          <p14:tracePt t="27313" x="3970338" y="622300"/>
          <p14:tracePt t="27322" x="3978275" y="622300"/>
          <p14:tracePt t="27328" x="3994150" y="630238"/>
          <p14:tracePt t="27336" x="4002088" y="638175"/>
          <p14:tracePt t="27343" x="4017963" y="646113"/>
          <p14:tracePt t="27353" x="4041775" y="661988"/>
          <p14:tracePt t="27359" x="4057650" y="677863"/>
          <p14:tracePt t="27368" x="4081463" y="693738"/>
          <p14:tracePt t="27375" x="4113213" y="717550"/>
          <p14:tracePt t="27383" x="4129088" y="733425"/>
          <p14:tracePt t="27389" x="4144963" y="741363"/>
          <p14:tracePt t="27396" x="4160838" y="749300"/>
          <p14:tracePt t="27404" x="4160838" y="765175"/>
          <p14:tracePt t="27410" x="4168775" y="773113"/>
          <p14:tracePt t="27418" x="4176713" y="788988"/>
          <p14:tracePt t="27425" x="4176713" y="796925"/>
          <p14:tracePt t="27435" x="4184650" y="804863"/>
          <p14:tracePt t="27440" x="4184650" y="812800"/>
          <p14:tracePt t="27450" x="4184650" y="820738"/>
          <p14:tracePt t="27456" x="4184650" y="828675"/>
          <p14:tracePt t="27463" x="4184650" y="836613"/>
          <p14:tracePt t="27472" x="4184650" y="844550"/>
          <p14:tracePt t="27478" x="4184650" y="852488"/>
          <p14:tracePt t="27488" x="4176713" y="869950"/>
          <p14:tracePt t="27493" x="4160838" y="877888"/>
          <p14:tracePt t="27504" x="4160838" y="885825"/>
          <p14:tracePt t="27508" x="4144963" y="901700"/>
          <p14:tracePt t="27519" x="4129088" y="909638"/>
          <p14:tracePt t="27525" x="4121150" y="917575"/>
          <p14:tracePt t="27531" x="4097338" y="933450"/>
          <p14:tracePt t="27539" x="4081463" y="941388"/>
          <p14:tracePt t="27546" x="4065588" y="949325"/>
          <p14:tracePt t="27554" x="4049713" y="949325"/>
          <p14:tracePt t="27561" x="4033838" y="957263"/>
          <p14:tracePt t="27570" x="4010025" y="965200"/>
          <p14:tracePt t="27575" x="3994150" y="965200"/>
          <p14:tracePt t="27585" x="3978275" y="965200"/>
          <p14:tracePt t="27591" x="3970338" y="965200"/>
          <p14:tracePt t="27600" x="3954463" y="965200"/>
          <p14:tracePt t="27606" x="3946525" y="973138"/>
          <p14:tracePt t="27613" x="3938588" y="973138"/>
          <p14:tracePt t="27621" x="3930650" y="973138"/>
          <p14:tracePt t="27638" x="3922713" y="973138"/>
          <p14:tracePt t="27966" x="3938588" y="973138"/>
          <p14:tracePt t="27975" x="3954463" y="973138"/>
          <p14:tracePt t="27981" x="3986213" y="973138"/>
          <p14:tracePt t="27988" x="4041775" y="973138"/>
          <p14:tracePt t="27998" x="4081463" y="973138"/>
          <p14:tracePt t="28003" x="4137025" y="973138"/>
          <p14:tracePt t="28012" x="4184650" y="973138"/>
          <p14:tracePt t="28018" x="4241800" y="973138"/>
          <p14:tracePt t="28026" x="4289425" y="965200"/>
          <p14:tracePt t="28034" x="4344988" y="957263"/>
          <p14:tracePt t="28041" x="4400550" y="941388"/>
          <p14:tracePt t="28051" x="4456113" y="917575"/>
          <p14:tracePt t="28056" x="4503738" y="901700"/>
          <p14:tracePt t="28067" x="4543425" y="869950"/>
          <p14:tracePt t="28070" x="4576763" y="844550"/>
          <p14:tracePt t="28079" x="4592638" y="820738"/>
          <p14:tracePt t="28085" x="4600575" y="804863"/>
          <p14:tracePt t="28093" x="4608513" y="781050"/>
          <p14:tracePt t="28102" x="4616450" y="765175"/>
          <p14:tracePt t="28108" x="4624388" y="749300"/>
          <p14:tracePt t="28116" x="4624388" y="725488"/>
          <p14:tracePt t="28127" x="4624388" y="709613"/>
          <p14:tracePt t="28131" x="4632325" y="701675"/>
          <p14:tracePt t="28138" x="4632325" y="685800"/>
          <p14:tracePt t="28147" x="4632325" y="669925"/>
          <p14:tracePt t="28153" x="4632325" y="661988"/>
          <p14:tracePt t="28161" x="4632325" y="654050"/>
          <p14:tracePt t="28168" x="4632325" y="646113"/>
          <p14:tracePt t="28184" x="4632325" y="638175"/>
          <p14:tracePt t="28311" x="4632325" y="630238"/>
          <p14:tracePt t="28319" x="4632325" y="622300"/>
          <p14:tracePt t="28335" x="4632325" y="614363"/>
          <p14:tracePt t="28565" x="4632325" y="622300"/>
          <p14:tracePt t="28572" x="4640263" y="622300"/>
          <p14:tracePt t="28579" x="4640263" y="630238"/>
          <p14:tracePt t="28610" x="4640263" y="638175"/>
          <p14:tracePt t="28632" x="4648200" y="638175"/>
          <p14:tracePt t="28641" x="4648200" y="646113"/>
          <p14:tracePt t="29599" x="4648200" y="638175"/>
          <p14:tracePt t="29616" x="4648200" y="622300"/>
          <p14:tracePt t="29630" x="4648200" y="614363"/>
          <p14:tracePt t="29637" x="4656138" y="598488"/>
          <p14:tracePt t="29644" x="4656138" y="590550"/>
          <p14:tracePt t="29652" x="4656138" y="582613"/>
          <p14:tracePt t="29660" x="4656138" y="574675"/>
          <p14:tracePt t="29667" x="4656138" y="558800"/>
          <p14:tracePt t="29676" x="4656138" y="550863"/>
          <p14:tracePt t="29682" x="4656138" y="542925"/>
          <p14:tracePt t="29692" x="4656138" y="534988"/>
          <p14:tracePt t="29697" x="4656138" y="527050"/>
          <p14:tracePt t="29705" x="4656138" y="519113"/>
          <p14:tracePt t="29712" x="4656138" y="501650"/>
          <p14:tracePt t="29720" x="4656138" y="493713"/>
          <p14:tracePt t="29727" x="4656138" y="485775"/>
          <p14:tracePt t="29735" x="4656138" y="469900"/>
          <p14:tracePt t="29743" x="4656138" y="461963"/>
          <p14:tracePt t="29749" x="4656138" y="454025"/>
          <p14:tracePt t="29757" x="4656138" y="446088"/>
          <p14:tracePt t="29765" x="4656138" y="438150"/>
          <p14:tracePt t="29772" x="4656138" y="430213"/>
          <p14:tracePt t="29787" x="4656138" y="422275"/>
          <p14:tracePt t="30086" x="4664075" y="430213"/>
          <p14:tracePt t="30094" x="4664075" y="438150"/>
          <p14:tracePt t="30101" x="4664075" y="446088"/>
          <p14:tracePt t="30110" x="4679950" y="461963"/>
          <p14:tracePt t="30117" x="4679950" y="469900"/>
          <p14:tracePt t="30125" x="4687888" y="485775"/>
          <p14:tracePt t="30132" x="4703763" y="501650"/>
          <p14:tracePt t="30140" x="4703763" y="519113"/>
          <p14:tracePt t="30147" x="4711700" y="534988"/>
          <p14:tracePt t="30155" x="4719638" y="550863"/>
          <p14:tracePt t="30163" x="4719638" y="558800"/>
          <p14:tracePt t="30170" x="4719638" y="566738"/>
          <p14:tracePt t="30177" x="4727575" y="582613"/>
          <p14:tracePt t="30185" x="4727575" y="598488"/>
          <p14:tracePt t="30192" x="4727575" y="606425"/>
          <p14:tracePt t="30200" x="4727575" y="622300"/>
          <p14:tracePt t="30207" x="4727575" y="646113"/>
          <p14:tracePt t="30214" x="4727575" y="661988"/>
          <p14:tracePt t="30222" x="4719638" y="685800"/>
          <p14:tracePt t="30230" x="4719638" y="701675"/>
          <p14:tracePt t="30237" x="4703763" y="717550"/>
          <p14:tracePt t="30244" x="4687888" y="749300"/>
          <p14:tracePt t="30252" x="4672013" y="773113"/>
          <p14:tracePt t="30261" x="4664075" y="788988"/>
          <p14:tracePt t="30267" x="4648200" y="812800"/>
          <p14:tracePt t="30274" x="4640263" y="828675"/>
          <p14:tracePt t="30282" x="4632325" y="844550"/>
          <p14:tracePt t="30289" x="4624388" y="862013"/>
          <p14:tracePt t="30296" x="4616450" y="877888"/>
          <p14:tracePt t="30304" x="4608513" y="893763"/>
          <p14:tracePt t="30313" x="4608513" y="901700"/>
          <p14:tracePt t="30319" x="4600575" y="909638"/>
          <p14:tracePt t="30327" x="4600575" y="917575"/>
          <p14:tracePt t="30334" x="4592638" y="925513"/>
          <p14:tracePt t="30343" x="4584700" y="933450"/>
          <p14:tracePt t="30349" x="4584700" y="941388"/>
          <p14:tracePt t="30357" x="4576763" y="949325"/>
          <p14:tracePt t="30372" x="4567238" y="957263"/>
          <p14:tracePt t="30380" x="4567238" y="965200"/>
          <p14:tracePt t="30387" x="4551363" y="973138"/>
          <p14:tracePt t="30402" x="4535488" y="981075"/>
          <p14:tracePt t="30417" x="4527550" y="981075"/>
          <p14:tracePt t="30425" x="4511675" y="989013"/>
          <p14:tracePt t="30432" x="4503738" y="989013"/>
          <p14:tracePt t="30439" x="4495800" y="989013"/>
          <p14:tracePt t="30447" x="4471988" y="996950"/>
          <p14:tracePt t="30455" x="4456113" y="996950"/>
          <p14:tracePt t="30463" x="4432300" y="996950"/>
          <p14:tracePt t="30470" x="4416425" y="996950"/>
          <p14:tracePt t="30477" x="4400550" y="996950"/>
          <p14:tracePt t="30484" x="4392613" y="996950"/>
          <p14:tracePt t="30492" x="4368800" y="996950"/>
          <p14:tracePt t="30500" x="4352925" y="996950"/>
          <p14:tracePt t="30507" x="4337050" y="996950"/>
          <p14:tracePt t="30514" x="4313238" y="996950"/>
          <p14:tracePt t="30522" x="4289425" y="996950"/>
          <p14:tracePt t="30530" x="4265613" y="996950"/>
          <p14:tracePt t="30537" x="4241800" y="996950"/>
          <p14:tracePt t="30545" x="4210050" y="996950"/>
          <p14:tracePt t="30552" x="4184650" y="996950"/>
          <p14:tracePt t="30561" x="4160838" y="996950"/>
          <p14:tracePt t="30567" x="4137025" y="996950"/>
          <p14:tracePt t="30575" x="4113213" y="996950"/>
          <p14:tracePt t="30582" x="4089400" y="996950"/>
          <p14:tracePt t="30589" x="4065588" y="996950"/>
          <p14:tracePt t="30598" x="4041775" y="989013"/>
          <p14:tracePt t="30605" x="4025900" y="989013"/>
          <p14:tracePt t="30613" x="4002088" y="989013"/>
          <p14:tracePt t="30619" x="3986213" y="989013"/>
          <p14:tracePt t="30628" x="3962400" y="981075"/>
          <p14:tracePt t="30634" x="3946525" y="981075"/>
          <p14:tracePt t="30643" x="3922713" y="973138"/>
          <p14:tracePt t="30649" x="3906838" y="973138"/>
          <p14:tracePt t="30657" x="3883025" y="965200"/>
          <p14:tracePt t="30664" x="3859213" y="965200"/>
          <p14:tracePt t="30672" x="3851275" y="965200"/>
          <p14:tracePt t="30680" x="3843338" y="965200"/>
          <p14:tracePt t="30687" x="3825875" y="957263"/>
          <p14:tracePt t="30696" x="3802063" y="957263"/>
          <p14:tracePt t="30702" x="3794125" y="949325"/>
          <p14:tracePt t="30711" x="3786188" y="949325"/>
          <p14:tracePt t="30717" x="3778250" y="949325"/>
          <p14:tracePt t="30725" x="3770313" y="949325"/>
          <p14:tracePt t="30732" x="3762375" y="949325"/>
          <p14:tracePt t="30740" x="3762375" y="941388"/>
          <p14:tracePt t="30755" x="3754438" y="933450"/>
          <p14:tracePt t="30770" x="3746500" y="925513"/>
          <p14:tracePt t="30777" x="3738563" y="917575"/>
          <p14:tracePt t="30785" x="3738563" y="909638"/>
          <p14:tracePt t="30792" x="3730625" y="893763"/>
          <p14:tracePt t="30799" x="3730625" y="885825"/>
          <p14:tracePt t="30807" x="3730625" y="862013"/>
          <p14:tracePt t="30814" x="3730625" y="836613"/>
          <p14:tracePt t="30822" x="3730625" y="812800"/>
          <p14:tracePt t="30830" x="3730625" y="781050"/>
          <p14:tracePt t="30837" x="3730625" y="757238"/>
          <p14:tracePt t="30846" x="3730625" y="733425"/>
          <p14:tracePt t="30852" x="3730625" y="701675"/>
          <p14:tracePt t="30861" x="3738563" y="669925"/>
          <p14:tracePt t="30867" x="3746500" y="646113"/>
          <p14:tracePt t="30875" x="3754438" y="598488"/>
          <p14:tracePt t="30896" x="3762375" y="566738"/>
          <p14:tracePt t="30899" x="3770313" y="534988"/>
          <p14:tracePt t="30905" x="3778250" y="509588"/>
          <p14:tracePt t="30913" x="3794125" y="493713"/>
          <p14:tracePt t="30923" x="3802063" y="485775"/>
          <p14:tracePt t="30927" x="3817938" y="469900"/>
          <p14:tracePt t="30935" x="3833813" y="461963"/>
          <p14:tracePt t="30944" x="3843338" y="454025"/>
          <p14:tracePt t="30949" x="3859213" y="446088"/>
          <p14:tracePt t="30959" x="3875088" y="438150"/>
          <p14:tracePt t="30965" x="3890963" y="430213"/>
          <p14:tracePt t="30972" x="3906838" y="430213"/>
          <p14:tracePt t="30981" x="3930650" y="422275"/>
          <p14:tracePt t="30987" x="3954463" y="422275"/>
          <p14:tracePt t="30998" x="3962400" y="422275"/>
          <p14:tracePt t="31002" x="3994150" y="422275"/>
          <p14:tracePt t="31011" x="4033838" y="422275"/>
          <p14:tracePt t="31017" x="4073525" y="422275"/>
          <p14:tracePt t="31025" x="4129088" y="422275"/>
          <p14:tracePt t="31034" x="4160838" y="430213"/>
          <p14:tracePt t="31040" x="4200525" y="438150"/>
          <p14:tracePt t="31047" x="4233863" y="446088"/>
          <p14:tracePt t="31055" x="4265613" y="446088"/>
          <p14:tracePt t="31064" x="4313238" y="454025"/>
          <p14:tracePt t="31071" x="4344988" y="461963"/>
          <p14:tracePt t="31078" x="4368800" y="469900"/>
          <p14:tracePt t="31085" x="4384675" y="469900"/>
          <p14:tracePt t="31095" x="4408488" y="477838"/>
          <p14:tracePt t="31100" x="4424363" y="477838"/>
          <p14:tracePt t="31109" x="4448175" y="485775"/>
          <p14:tracePt t="31115" x="4464050" y="493713"/>
          <p14:tracePt t="31122" x="4471988" y="493713"/>
          <p14:tracePt t="31133" x="4487863" y="501650"/>
          <p14:tracePt t="31137" x="4495800" y="501650"/>
          <p14:tracePt t="31146" x="4503738" y="501650"/>
          <p14:tracePt t="31152" x="4511675" y="509588"/>
          <p14:tracePt t="31161" x="4519613" y="509588"/>
          <p14:tracePt t="31167" x="4535488" y="509588"/>
          <p14:tracePt t="31176" x="4543425" y="519113"/>
          <p14:tracePt t="31182" x="4559300" y="519113"/>
          <p14:tracePt t="31190" x="4567238" y="519113"/>
          <p14:tracePt t="31198" x="4576763" y="519113"/>
          <p14:tracePt t="31205" x="4592638" y="527050"/>
          <p14:tracePt t="31222" x="4600575" y="534988"/>
          <p14:tracePt t="31245" x="4600575" y="542925"/>
          <p14:tracePt t="31250" x="4600575" y="550863"/>
          <p14:tracePt t="31265" x="4600575" y="558800"/>
          <p14:tracePt t="31282" x="4600575" y="566738"/>
          <p14:tracePt t="31288" x="4600575" y="582613"/>
          <p14:tracePt t="31294" x="4600575" y="590550"/>
          <p14:tracePt t="31302" x="4600575" y="598488"/>
          <p14:tracePt t="31309" x="4600575" y="614363"/>
          <p14:tracePt t="31316" x="4600575" y="630238"/>
          <p14:tracePt t="31325" x="4592638" y="646113"/>
          <p14:tracePt t="31332" x="4592638" y="654050"/>
          <p14:tracePt t="31340" x="4584700" y="669925"/>
          <p14:tracePt t="31347" x="4584700" y="677863"/>
          <p14:tracePt t="31354" x="4576763" y="685800"/>
          <p14:tracePt t="31363" x="4576763" y="693738"/>
          <p14:tracePt t="31369" x="4567238" y="709613"/>
          <p14:tracePt t="31378" x="4559300" y="717550"/>
          <p14:tracePt t="31385" x="4559300" y="725488"/>
          <p14:tracePt t="31394" x="4551363" y="733425"/>
          <p14:tracePt t="31400" x="4551363" y="749300"/>
          <p14:tracePt t="31407" x="4543425" y="757238"/>
          <p14:tracePt t="31415" x="4535488" y="765175"/>
          <p14:tracePt t="31422" x="4527550" y="781050"/>
          <p14:tracePt t="31430" x="4519613" y="788988"/>
          <p14:tracePt t="31437" x="4511675" y="804863"/>
          <p14:tracePt t="31445" x="4503738" y="812800"/>
          <p14:tracePt t="31452" x="4495800" y="820738"/>
          <p14:tracePt t="31461" x="4487863" y="820738"/>
          <p14:tracePt t="31467" x="4479925" y="828675"/>
          <p14:tracePt t="31482" x="4471988" y="836613"/>
          <p14:tracePt t="31490" x="4464050" y="836613"/>
          <p14:tracePt t="31497" x="4456113" y="844550"/>
          <p14:tracePt t="31505" x="4456113" y="852488"/>
          <p14:tracePt t="31513" x="4448175" y="852488"/>
          <p14:tracePt t="31527" x="4440238" y="862013"/>
          <p14:tracePt t="31544" x="4432300" y="869950"/>
          <p14:tracePt t="31550" x="4424363" y="877888"/>
          <p14:tracePt t="31573" x="4424363" y="885825"/>
          <p14:tracePt t="31581" x="4416425" y="885825"/>
          <p14:tracePt t="31611" x="4416425" y="893763"/>
          <p14:tracePt t="31681" x="4416425" y="901700"/>
          <p14:tracePt t="31794" x="4424363" y="909638"/>
          <p14:tracePt t="31809" x="4432300" y="909638"/>
          <p14:tracePt t="31816" x="4432300" y="917575"/>
          <p14:tracePt t="31828" x="4432300" y="925513"/>
          <p14:tracePt t="31835" x="4440238" y="925513"/>
          <p14:tracePt t="31843" x="4440238" y="941388"/>
          <p14:tracePt t="31858" x="4440238" y="949325"/>
          <p14:tracePt t="31865" x="4440238" y="957263"/>
          <p14:tracePt t="31874" x="4440238" y="965200"/>
          <p14:tracePt t="31887" x="4448175" y="965200"/>
          <p14:tracePt t="31897" x="4448175" y="973138"/>
          <p14:tracePt t="31910" x="4448175" y="981075"/>
          <p14:tracePt t="32396" x="4440238" y="996950"/>
          <p14:tracePt t="32404" x="4424363" y="996950"/>
          <p14:tracePt t="32413" x="4408488" y="1004888"/>
          <p14:tracePt t="32420" x="4376738" y="1020763"/>
          <p14:tracePt t="32427" x="4352925" y="1028700"/>
          <p14:tracePt t="32434" x="4321175" y="1044575"/>
          <p14:tracePt t="32442" x="4257675" y="1068388"/>
          <p14:tracePt t="32452" x="4210050" y="1100138"/>
          <p14:tracePt t="32457" x="4152900" y="1123950"/>
          <p14:tracePt t="32465" x="4089400" y="1163638"/>
          <p14:tracePt t="32472" x="4017963" y="1195388"/>
          <p14:tracePt t="32480" x="3962400" y="1220788"/>
          <p14:tracePt t="32488" x="3906838" y="1260475"/>
          <p14:tracePt t="32495" x="3833813" y="1308100"/>
          <p14:tracePt t="32502" x="3802063" y="1316038"/>
          <p14:tracePt t="32509" x="3738563" y="1339850"/>
          <p14:tracePt t="32517" x="3706813" y="1363663"/>
          <p14:tracePt t="32526" x="3667125" y="1379538"/>
          <p14:tracePt t="32533" x="3643313" y="1403350"/>
          <p14:tracePt t="32540" x="3627438" y="1403350"/>
          <p14:tracePt t="32547" x="3611563" y="1411288"/>
          <p14:tracePt t="33191" x="3611563" y="1419225"/>
          <p14:tracePt t="33199" x="3643313" y="1427163"/>
          <p14:tracePt t="33206" x="3706813" y="1458913"/>
          <p14:tracePt t="33215" x="3770313" y="1474788"/>
          <p14:tracePt t="33224" x="3859213" y="1506538"/>
          <p14:tracePt t="33229" x="3954463" y="1530350"/>
          <p14:tracePt t="33237" x="4065588" y="1538288"/>
          <p14:tracePt t="33245" x="4160838" y="1563688"/>
          <p14:tracePt t="33253" x="4249738" y="1611313"/>
          <p14:tracePt t="33260" x="4344988" y="1635125"/>
          <p14:tracePt t="33267" x="4440238" y="1658938"/>
          <p14:tracePt t="33274" x="4527550" y="1690688"/>
          <p14:tracePt t="33283" x="4608513" y="1730375"/>
          <p14:tracePt t="33290" x="4695825" y="1770063"/>
          <p14:tracePt t="33298" x="4767263" y="1817688"/>
          <p14:tracePt t="33304" x="4822825" y="1873250"/>
          <p14:tracePt t="33312" x="4878388" y="1922463"/>
          <p14:tracePt t="33319" x="4926013" y="1978025"/>
          <p14:tracePt t="33327" x="4959350" y="2049463"/>
          <p14:tracePt t="33335" x="4991100" y="2112963"/>
          <p14:tracePt t="33350" x="5038725" y="2257425"/>
          <p14:tracePt t="33357" x="5062538" y="2328863"/>
          <p14:tracePt t="33365" x="5086350" y="2376488"/>
          <p14:tracePt t="33372" x="5118100" y="2424113"/>
          <p14:tracePt t="33380" x="5149850" y="2487613"/>
          <p14:tracePt t="33387" x="5189538" y="2543175"/>
          <p14:tracePt t="33394" x="5245100" y="2608263"/>
          <p14:tracePt t="33402" x="5284788" y="2647950"/>
          <p14:tracePt t="33410" x="5326063" y="2687638"/>
          <p14:tracePt t="33418" x="5357813" y="2711450"/>
          <p14:tracePt t="33425" x="5405438" y="2727325"/>
          <p14:tracePt t="33433" x="5429250" y="2735263"/>
          <p14:tracePt t="33448" x="5516563" y="2743200"/>
          <p14:tracePt t="33455" x="5572125" y="2751138"/>
          <p14:tracePt t="33462" x="5595938" y="2751138"/>
          <p14:tracePt t="33469" x="5619750" y="2751138"/>
          <p14:tracePt t="33477" x="5651500" y="2751138"/>
          <p14:tracePt t="33485" x="5700713" y="2751138"/>
          <p14:tracePt t="33492" x="5732463" y="2751138"/>
          <p14:tracePt t="33500" x="5764213" y="2751138"/>
          <p14:tracePt t="33507" x="5795963" y="2751138"/>
          <p14:tracePt t="33516" x="5811838" y="2751138"/>
          <p14:tracePt t="33522" x="5843588" y="2743200"/>
          <p14:tracePt t="33530" x="5859463" y="2735263"/>
          <p14:tracePt t="33537" x="5875338" y="2719388"/>
          <p14:tracePt t="33545" x="5883275" y="2719388"/>
          <p14:tracePt t="33552" x="5891213" y="2703513"/>
          <p14:tracePt t="33560" x="5899150" y="2703513"/>
          <p14:tracePt t="33568" x="5899150" y="2695575"/>
          <p14:tracePt t="33582" x="5899150" y="2679700"/>
          <p14:tracePt t="33590" x="5907088" y="2679700"/>
          <p14:tracePt t="33598" x="5930900" y="2671763"/>
          <p14:tracePt t="33605" x="5946775" y="2663825"/>
          <p14:tracePt t="33612" x="5970588" y="2647950"/>
          <p14:tracePt t="33620" x="5994400" y="2632075"/>
          <p14:tracePt t="33628" x="6043613" y="2616200"/>
          <p14:tracePt t="33635" x="6099175" y="2600325"/>
          <p14:tracePt t="33643" x="6162675" y="2592388"/>
          <p14:tracePt t="33650" x="6242050" y="2566988"/>
          <p14:tracePt t="33657" x="6313488" y="2559050"/>
          <p14:tracePt t="33666" x="6369050" y="2551113"/>
          <p14:tracePt t="33672" x="6442075" y="2543175"/>
          <p14:tracePt t="33680" x="6505575" y="2543175"/>
          <p14:tracePt t="33687" x="6584950" y="2543175"/>
          <p14:tracePt t="33695" x="6648450" y="2543175"/>
          <p14:tracePt t="33702" x="6711950" y="2543175"/>
          <p14:tracePt t="33710" x="6792913" y="2543175"/>
          <p14:tracePt t="33719" x="6880225" y="2543175"/>
          <p14:tracePt t="33724" x="6951663" y="2543175"/>
          <p14:tracePt t="33732" x="7031038" y="2551113"/>
          <p14:tracePt t="33740" x="7110413" y="2559050"/>
          <p14:tracePt t="33748" x="7183438" y="2566988"/>
          <p14:tracePt t="33754" x="7262813" y="2576513"/>
          <p14:tracePt t="33762" x="7302500" y="2584450"/>
          <p14:tracePt t="33770" x="7342188" y="2592388"/>
          <p14:tracePt t="33777" x="7381875" y="2600325"/>
          <p14:tracePt t="33785" x="7405688" y="2600325"/>
          <p14:tracePt t="33792" x="7421563" y="2608263"/>
          <p14:tracePt t="33801" x="7429500" y="2608263"/>
          <p14:tracePt t="33807" x="7437438" y="2608263"/>
          <p14:tracePt t="33959" x="7429500" y="2608263"/>
          <p14:tracePt t="33967" x="7429500" y="2600325"/>
          <p14:tracePt t="33982" x="7421563" y="2600325"/>
          <p14:tracePt t="34011" x="7421563" y="2592388"/>
          <p14:tracePt t="34020" x="7413625" y="2584450"/>
          <p14:tracePt t="34026" x="7405688" y="2559050"/>
          <p14:tracePt t="34040" x="7397750" y="2551113"/>
          <p14:tracePt t="34049" x="7389813" y="2535238"/>
          <p14:tracePt t="34055" x="7381875" y="2519363"/>
          <p14:tracePt t="34062" x="7373938" y="2511425"/>
          <p14:tracePt t="34070" x="7366000" y="2487613"/>
          <p14:tracePt t="34077" x="7358063" y="2487613"/>
          <p14:tracePt t="34085" x="7358063" y="2479675"/>
          <p14:tracePt t="34095" x="7358063" y="2471738"/>
          <p14:tracePt t="34107" x="7350125" y="2455863"/>
          <p14:tracePt t="34116" x="7350125" y="2447925"/>
          <p14:tracePt t="34122" x="7350125" y="2424113"/>
          <p14:tracePt t="34132" x="7342188" y="2408238"/>
          <p14:tracePt t="34137" x="7342188" y="2392363"/>
          <p14:tracePt t="34145" x="7342188" y="2368550"/>
          <p14:tracePt t="34152" x="7342188" y="2352675"/>
          <p14:tracePt t="34160" x="7342188" y="2328863"/>
          <p14:tracePt t="34169" x="7342188" y="2312988"/>
          <p14:tracePt t="34175" x="7342188" y="2297113"/>
          <p14:tracePt t="34183" x="7342188" y="2281238"/>
          <p14:tracePt t="34190" x="7342188" y="2273300"/>
          <p14:tracePt t="34198" x="7342188" y="2265363"/>
          <p14:tracePt t="34206" x="7342188" y="2249488"/>
          <p14:tracePt t="34212" x="7334250" y="2224088"/>
          <p14:tracePt t="34220" x="7334250" y="2168525"/>
          <p14:tracePt t="34227" x="7326313" y="2136775"/>
          <p14:tracePt t="34235" x="7326313" y="2112963"/>
          <p14:tracePt t="34243" x="7318375" y="2065338"/>
          <p14:tracePt t="34255" x="7318375" y="2041525"/>
          <p14:tracePt t="34257" x="7318375" y="2017713"/>
          <p14:tracePt t="34266" x="7318375" y="1985963"/>
          <p14:tracePt t="34272" x="7318375" y="1962150"/>
          <p14:tracePt t="34283" x="7318375" y="1930400"/>
          <p14:tracePt t="34287" x="7318375" y="1906588"/>
          <p14:tracePt t="34295" x="7318375" y="1881188"/>
          <p14:tracePt t="34303" x="7318375" y="1865313"/>
          <p14:tracePt t="34310" x="7318375" y="1849438"/>
          <p14:tracePt t="34318" x="7318375" y="1825625"/>
          <p14:tracePt t="34325" x="7318375" y="1801813"/>
          <p14:tracePt t="34333" x="7318375" y="1778000"/>
          <p14:tracePt t="34339" x="7318375" y="1770063"/>
          <p14:tracePt t="34350" x="7318375" y="1746250"/>
          <p14:tracePt t="34355" x="7318375" y="1714500"/>
          <p14:tracePt t="34363" x="7318375" y="1682750"/>
          <p14:tracePt t="34370" x="7318375" y="1658938"/>
          <p14:tracePt t="34377" x="7318375" y="1627188"/>
          <p14:tracePt t="34385" x="7318375" y="1595438"/>
          <p14:tracePt t="34394" x="7318375" y="1571625"/>
          <p14:tracePt t="34401" x="7318375" y="1522413"/>
          <p14:tracePt t="34407" x="7318375" y="1474788"/>
          <p14:tracePt t="34416" x="7318375" y="1419225"/>
          <p14:tracePt t="34422" x="7310438" y="1363663"/>
          <p14:tracePt t="34431" x="7310438" y="1323975"/>
          <p14:tracePt t="34437" x="7310438" y="1276350"/>
          <p14:tracePt t="34445" x="7302500" y="1252538"/>
          <p14:tracePt t="34452" x="7302500" y="1212850"/>
          <p14:tracePt t="34461" x="7294563" y="1171575"/>
          <p14:tracePt t="34470" x="7294563" y="1139825"/>
          <p14:tracePt t="34475" x="7294563" y="1116013"/>
          <p14:tracePt t="34482" x="7294563" y="1092200"/>
          <p14:tracePt t="34490" x="7294563" y="1076325"/>
          <p14:tracePt t="34499" x="7294563" y="1052513"/>
          <p14:tracePt t="34504" x="7294563" y="1028700"/>
          <p14:tracePt t="34512" x="7294563" y="1020763"/>
          <p14:tracePt t="34520" x="7294563" y="996950"/>
          <p14:tracePt t="34527" x="7294563" y="981075"/>
          <p14:tracePt t="34535" x="7294563" y="965200"/>
          <p14:tracePt t="34542" x="7294563" y="949325"/>
          <p14:tracePt t="34550" x="7294563" y="941388"/>
          <p14:tracePt t="34557" x="7286625" y="925513"/>
          <p14:tracePt t="34567" x="7286625" y="917575"/>
          <p14:tracePt t="34580" x="7286625" y="909638"/>
          <p14:tracePt t="34587" x="7286625" y="901700"/>
          <p14:tracePt t="34595" x="7286625" y="893763"/>
          <p14:tracePt t="34610" x="7286625" y="885825"/>
          <p14:tracePt t="34619" x="7286625" y="869950"/>
          <p14:tracePt t="34625" x="7286625" y="852488"/>
          <p14:tracePt t="34634" x="7286625" y="836613"/>
          <p14:tracePt t="34640" x="7286625" y="828675"/>
          <p14:tracePt t="34648" x="7286625" y="812800"/>
          <p14:tracePt t="34654" x="7286625" y="804863"/>
          <p14:tracePt t="34663" x="7286625" y="796925"/>
          <p14:tracePt t="34670" x="7286625" y="788988"/>
          <p14:tracePt t="34685" x="7286625" y="781050"/>
          <p14:tracePt t="34853" x="7286625" y="788988"/>
          <p14:tracePt t="34861" x="7286625" y="796925"/>
          <p14:tracePt t="34874" x="7286625" y="804863"/>
          <p14:tracePt t="34888" x="7286625" y="812800"/>
          <p14:tracePt t="34894" x="7286625" y="820738"/>
          <p14:tracePt t="34905" x="7286625" y="828675"/>
          <p14:tracePt t="34918" x="7286625" y="836613"/>
          <p14:tracePt t="34942" x="7286625" y="844550"/>
          <p14:tracePt t="34963" x="7286625" y="852488"/>
          <p14:tracePt t="35008" x="7286625" y="862013"/>
          <p14:tracePt t="35016" x="7294563" y="862013"/>
          <p14:tracePt t="35032" x="7294563" y="869950"/>
          <p14:tracePt t="35046" x="7302500" y="869950"/>
          <p14:tracePt t="35052" x="7302500" y="877888"/>
          <p14:tracePt t="35060" x="7302500" y="885825"/>
          <p14:tracePt t="35083" x="7302500" y="893763"/>
          <p14:tracePt t="35099" x="7310438" y="901700"/>
          <p14:tracePt t="35105" x="7310438" y="909638"/>
          <p14:tracePt t="35113" x="7310438" y="917575"/>
          <p14:tracePt t="35120" x="7310438" y="925513"/>
          <p14:tracePt t="35129" x="7310438" y="933450"/>
          <p14:tracePt t="35135" x="7318375" y="949325"/>
          <p14:tracePt t="35142" x="7318375" y="965200"/>
          <p14:tracePt t="35152" x="7318375" y="989013"/>
          <p14:tracePt t="35158" x="7326313" y="996950"/>
          <p14:tracePt t="35166" x="7326313" y="1004888"/>
          <p14:tracePt t="35172" x="7326313" y="1020763"/>
          <p14:tracePt t="35181" x="7326313" y="1044575"/>
          <p14:tracePt t="35187" x="7326313" y="1060450"/>
          <p14:tracePt t="35195" x="7326313" y="1068388"/>
          <p14:tracePt t="35203" x="7326313" y="1084263"/>
          <p14:tracePt t="35210" x="7326313" y="1092200"/>
          <p14:tracePt t="35218" x="7326313" y="1100138"/>
          <p14:tracePt t="35225" x="7326313" y="1116013"/>
          <p14:tracePt t="35240" x="7326313" y="1139825"/>
          <p14:tracePt t="35250" x="7326313" y="1147763"/>
          <p14:tracePt t="35255" x="7318375" y="1155700"/>
          <p14:tracePt t="35270" x="7310438" y="1171575"/>
          <p14:tracePt t="35285" x="7302500" y="1179513"/>
          <p14:tracePt t="35293" x="7302500" y="1187450"/>
          <p14:tracePt t="35302" x="7302500" y="1195388"/>
          <p14:tracePt t="35307" x="7302500" y="1212850"/>
          <p14:tracePt t="35316" x="7294563" y="1220788"/>
          <p14:tracePt t="35322" x="7286625" y="1236663"/>
          <p14:tracePt t="35332" x="7278688" y="1252538"/>
          <p14:tracePt t="35337" x="7278688" y="1276350"/>
          <p14:tracePt t="35346" x="7262813" y="1284288"/>
          <p14:tracePt t="35353" x="7262813" y="1300163"/>
          <p14:tracePt t="35361" x="7262813" y="1316038"/>
          <p14:tracePt t="35368" x="7254875" y="1331913"/>
          <p14:tracePt t="35377" x="7246938" y="1355725"/>
          <p14:tracePt t="35382" x="7239000" y="1363663"/>
          <p14:tracePt t="35391" x="7239000" y="1371600"/>
          <p14:tracePt t="35399" x="7231063" y="1379538"/>
          <p14:tracePt t="35405" x="7231063" y="1387475"/>
          <p14:tracePt t="35413" x="7223125" y="1403350"/>
          <p14:tracePt t="35423" x="7215188" y="1411288"/>
          <p14:tracePt t="35428" x="7207250" y="1427163"/>
          <p14:tracePt t="35436" x="7207250" y="1443038"/>
          <p14:tracePt t="35442" x="7191375" y="1466850"/>
          <p14:tracePt t="35451" x="7183438" y="1482725"/>
          <p14:tracePt t="35457" x="7167563" y="1498600"/>
          <p14:tracePt t="35465" x="7151688" y="1530350"/>
          <p14:tracePt t="35473" x="7135813" y="1547813"/>
          <p14:tracePt t="35482" x="7126288" y="1563688"/>
          <p14:tracePt t="35487" x="7102475" y="1579563"/>
          <p14:tracePt t="35496" x="7094538" y="1603375"/>
          <p14:tracePt t="35503" x="7078663" y="1619250"/>
          <p14:tracePt t="35511" x="7062788" y="1635125"/>
          <p14:tracePt t="35518" x="7054850" y="1651000"/>
          <p14:tracePt t="35525" x="7038975" y="1666875"/>
          <p14:tracePt t="35533" x="7031038" y="1682750"/>
          <p14:tracePt t="35540" x="7023100" y="1690688"/>
          <p14:tracePt t="35549" x="7015163" y="1706563"/>
          <p14:tracePt t="35555" x="6999288" y="1722438"/>
          <p14:tracePt t="35563" x="6991350" y="1738313"/>
          <p14:tracePt t="35570" x="6975475" y="1746250"/>
          <p14:tracePt t="35577" x="6975475" y="1754188"/>
          <p14:tracePt t="35586" x="6959600" y="1778000"/>
          <p14:tracePt t="35592" x="6943725" y="1793875"/>
          <p14:tracePt t="35601" x="6927850" y="1809750"/>
          <p14:tracePt t="35608" x="6911975" y="1825625"/>
          <p14:tracePt t="35615" x="6896100" y="1841500"/>
          <p14:tracePt t="35625" x="6880225" y="1849438"/>
          <p14:tracePt t="35632" x="6864350" y="1865313"/>
          <p14:tracePt t="35638" x="6848475" y="1873250"/>
          <p14:tracePt t="35646" x="6832600" y="1890713"/>
          <p14:tracePt t="35653" x="6800850" y="1898650"/>
          <p14:tracePt t="35662" x="6784975" y="1914525"/>
          <p14:tracePt t="35670" x="6759575" y="1930400"/>
          <p14:tracePt t="35675" x="6743700" y="1946275"/>
          <p14:tracePt t="35683" x="6719888" y="1962150"/>
          <p14:tracePt t="35690" x="6696075" y="1978025"/>
          <p14:tracePt t="35699" x="6672263" y="1993900"/>
          <p14:tracePt t="35705" x="6640513" y="2009775"/>
          <p14:tracePt t="35713" x="6616700" y="2025650"/>
          <p14:tracePt t="35722" x="6584950" y="2033588"/>
          <p14:tracePt t="35727" x="6569075" y="2041525"/>
          <p14:tracePt t="35737" x="6545263" y="2065338"/>
          <p14:tracePt t="35742" x="6521450" y="2073275"/>
          <p14:tracePt t="35754" x="6489700" y="2097088"/>
          <p14:tracePt t="35757" x="6465888" y="2120900"/>
          <p14:tracePt t="35765" x="6434138" y="2136775"/>
          <p14:tracePt t="35774" x="6418263" y="2152650"/>
          <p14:tracePt t="35782" x="6402388" y="2160588"/>
          <p14:tracePt t="35788" x="6376988" y="2176463"/>
          <p14:tracePt t="35804" x="6345238" y="2200275"/>
          <p14:tracePt t="35813" x="6329363" y="2208213"/>
          <p14:tracePt t="35819" x="6313488" y="2224088"/>
          <p14:tracePt t="35825" x="6305550" y="2224088"/>
          <p14:tracePt t="35834" x="6297613" y="2241550"/>
          <p14:tracePt t="35840" x="6281738" y="2241550"/>
          <p14:tracePt t="35850" x="6273800" y="2257425"/>
          <p14:tracePt t="35856" x="6257925" y="2265363"/>
          <p14:tracePt t="35863" x="6257925" y="2281238"/>
          <p14:tracePt t="35870" x="6242050" y="2281238"/>
          <p14:tracePt t="35877" x="6234113" y="2297113"/>
          <p14:tracePt t="35886" x="6226175" y="2297113"/>
          <p14:tracePt t="35901" x="6210300" y="2320925"/>
          <p14:tracePt t="35907" x="6194425" y="2328863"/>
          <p14:tracePt t="35917" x="6194425" y="2336800"/>
          <p14:tracePt t="35924" x="6170613" y="2352675"/>
          <p14:tracePt t="35932" x="6170613" y="2360613"/>
          <p14:tracePt t="35938" x="6154738" y="2376488"/>
          <p14:tracePt t="35946" x="6146800" y="2392363"/>
          <p14:tracePt t="35953" x="6130925" y="2400300"/>
          <p14:tracePt t="35960" x="6130925" y="2416175"/>
          <p14:tracePt t="35969" x="6122988" y="2424113"/>
          <p14:tracePt t="35975" x="6122988" y="2432050"/>
          <p14:tracePt t="35999" x="6122988" y="2439988"/>
          <p14:tracePt t="36037" x="6122988" y="2447925"/>
          <p14:tracePt t="36058" x="6122988" y="2455863"/>
          <p14:tracePt t="36088" x="6130925" y="2455863"/>
          <p14:tracePt t="36102" x="6146800" y="2455863"/>
          <p14:tracePt t="36110" x="6162675" y="2447925"/>
          <p14:tracePt t="36118" x="6186488" y="2439988"/>
          <p14:tracePt t="36125" x="6210300" y="2416175"/>
          <p14:tracePt t="36133" x="6257925" y="2400300"/>
          <p14:tracePt t="36140" x="6289675" y="2376488"/>
          <p14:tracePt t="36149" x="6329363" y="2360613"/>
          <p14:tracePt t="36155" x="6369050" y="2344738"/>
          <p14:tracePt t="36163" x="6402388" y="2320925"/>
          <p14:tracePt t="36170" x="6434138" y="2305050"/>
          <p14:tracePt t="36178" x="6465888" y="2289175"/>
          <p14:tracePt t="36187" x="6481763" y="2265363"/>
          <p14:tracePt t="36192" x="6505575" y="2257425"/>
          <p14:tracePt t="36202" x="6537325" y="2224088"/>
          <p14:tracePt t="36207" x="6553200" y="2216150"/>
          <p14:tracePt t="36216" x="6577013" y="2192338"/>
          <p14:tracePt t="36223" x="6616700" y="2168525"/>
          <p14:tracePt t="36231" x="6648450" y="2144713"/>
          <p14:tracePt t="36237" x="6672263" y="2120900"/>
          <p14:tracePt t="36245" x="6704013" y="2097088"/>
          <p14:tracePt t="36253" x="6743700" y="2065338"/>
          <p14:tracePt t="36260" x="6769100" y="2033588"/>
          <p14:tracePt t="36269" x="6808788" y="1985963"/>
          <p14:tracePt t="36275" x="6856413" y="1946275"/>
          <p14:tracePt t="36284" x="6888163" y="1906588"/>
          <p14:tracePt t="36290" x="6919913" y="1873250"/>
          <p14:tracePt t="36299" x="6943725" y="1841500"/>
          <p14:tracePt t="36305" x="6959600" y="1809750"/>
          <p14:tracePt t="36316" x="6983413" y="1785938"/>
          <p14:tracePt t="36320" x="7007225" y="1746250"/>
          <p14:tracePt t="36328" x="7023100" y="1722438"/>
          <p14:tracePt t="36336" x="7038975" y="1682750"/>
          <p14:tracePt t="36342" x="7054850" y="1666875"/>
          <p14:tracePt t="36351" x="7054850" y="1651000"/>
          <p14:tracePt t="36358" x="7078663" y="1627188"/>
          <p14:tracePt t="36365" x="7078663" y="1611313"/>
          <p14:tracePt t="36372" x="7086600" y="1587500"/>
          <p14:tracePt t="36381" x="7086600" y="1579563"/>
          <p14:tracePt t="36388" x="7102475" y="1555750"/>
          <p14:tracePt t="36396" x="7102475" y="1538288"/>
          <p14:tracePt t="36402" x="7102475" y="1522413"/>
          <p14:tracePt t="36410" x="7102475" y="1498600"/>
          <p14:tracePt t="36418" x="7102475" y="1490663"/>
          <p14:tracePt t="36425" x="7110413" y="1474788"/>
          <p14:tracePt t="36434" x="7110413" y="1458913"/>
          <p14:tracePt t="36440" x="7110413" y="1435100"/>
          <p14:tracePt t="36448" x="7110413" y="1419225"/>
          <p14:tracePt t="36455" x="7110413" y="1411288"/>
          <p14:tracePt t="36465" x="7118350" y="1395413"/>
          <p14:tracePt t="36470" x="7118350" y="1379538"/>
          <p14:tracePt t="36478" x="7126288" y="1355725"/>
          <p14:tracePt t="36485" x="7126288" y="1339850"/>
          <p14:tracePt t="36493" x="7126288" y="1316038"/>
          <p14:tracePt t="36501" x="7126288" y="1308100"/>
          <p14:tracePt t="36508" x="7135813" y="1292225"/>
          <p14:tracePt t="36518" x="7135813" y="1268413"/>
          <p14:tracePt t="36523" x="7143750" y="1252538"/>
          <p14:tracePt t="36531" x="7151688" y="1228725"/>
          <p14:tracePt t="36538" x="7159625" y="1212850"/>
          <p14:tracePt t="36548" x="7167563" y="1187450"/>
          <p14:tracePt t="36552" x="7175500" y="1163638"/>
          <p14:tracePt t="36560" x="7175500" y="1139825"/>
          <p14:tracePt t="36568" x="7191375" y="1116013"/>
          <p14:tracePt t="36576" x="7207250" y="1076325"/>
          <p14:tracePt t="36584" x="7215188" y="1044575"/>
          <p14:tracePt t="36591" x="7231063" y="989013"/>
          <p14:tracePt t="36598" x="7231063" y="965200"/>
          <p14:tracePt t="36605" x="7231063" y="957263"/>
          <p14:tracePt t="36615" x="7231063" y="949325"/>
          <p14:tracePt t="36620" x="7239000" y="933450"/>
          <p14:tracePt t="36627" x="7239000" y="925513"/>
          <p14:tracePt t="36642" x="7239000" y="917575"/>
          <p14:tracePt t="37272" x="7239000" y="909638"/>
          <p14:tracePt t="37295" x="7239000" y="901700"/>
          <p14:tracePt t="37310" x="7239000" y="893763"/>
          <p14:tracePt t="37317" x="7246938" y="893763"/>
          <p14:tracePt t="37325" x="7246938" y="885825"/>
          <p14:tracePt t="37348" x="7246938" y="877888"/>
          <p14:tracePt t="37355" x="7246938" y="869950"/>
          <p14:tracePt t="37369" x="7254875" y="862013"/>
          <p14:tracePt t="37380" x="7254875" y="852488"/>
          <p14:tracePt t="37385" x="7254875" y="844550"/>
          <p14:tracePt t="37399" x="7254875" y="836613"/>
          <p14:tracePt t="37416" x="7254875" y="828675"/>
          <p14:tracePt t="37431" x="7254875" y="820738"/>
          <p14:tracePt t="37447" x="7262813" y="812800"/>
          <p14:tracePt t="37475" x="7262813" y="804863"/>
          <p14:tracePt t="37736" x="7262813" y="796925"/>
          <p14:tracePt t="38479" x="7262813" y="788988"/>
          <p14:tracePt t="38488" x="7262813" y="781050"/>
          <p14:tracePt t="38540" x="7262813" y="773113"/>
          <p14:tracePt t="38563" x="7262813" y="765175"/>
          <p14:tracePt t="38622" x="7262813" y="757238"/>
          <p14:tracePt t="38645" x="7262813" y="749300"/>
          <p14:tracePt t="38667" x="7262813" y="741363"/>
          <p14:tracePt t="38721" x="7262813" y="733425"/>
          <p14:tracePt t="38742" x="7262813" y="725488"/>
          <p14:tracePt t="38758" x="7262813" y="717550"/>
          <p14:tracePt t="38765" x="7262813" y="709613"/>
          <p14:tracePt t="38780" x="7262813" y="701675"/>
          <p14:tracePt t="38797" x="7262813" y="685800"/>
          <p14:tracePt t="38810" x="7262813" y="677863"/>
          <p14:tracePt t="38824" x="7262813" y="669925"/>
          <p14:tracePt t="38832" x="7262813" y="661988"/>
          <p14:tracePt t="38840" x="7262813" y="654050"/>
          <p14:tracePt t="38847" x="7262813" y="646113"/>
          <p14:tracePt t="38863" x="7262813" y="638175"/>
          <p14:tracePt t="38872" x="7262813" y="630238"/>
          <p14:tracePt t="38877" x="7262813" y="622300"/>
          <p14:tracePt t="38894" x="7262813" y="614363"/>
          <p14:tracePt t="38908" x="7262813" y="598488"/>
          <p14:tracePt t="38922" x="7262813" y="590550"/>
          <p14:tracePt t="38940" x="7262813" y="582613"/>
          <p14:tracePt t="38953" x="7262813" y="574675"/>
          <p14:tracePt t="38959" x="7262813" y="566738"/>
          <p14:tracePt t="38975" x="7262813" y="558800"/>
          <p14:tracePt t="38984" x="0" y="0"/>
        </p14:tracePtLst>
        <p14:tracePtLst>
          <p14:tracePt t="42059" x="1682750" y="1778000"/>
          <p14:tracePt t="42096" x="1690688" y="1778000"/>
          <p14:tracePt t="42101" x="1698625" y="1778000"/>
          <p14:tracePt t="42110" x="1730375" y="1778000"/>
          <p14:tracePt t="42117" x="1770063" y="1778000"/>
          <p14:tracePt t="42124" x="1817688" y="1785938"/>
          <p14:tracePt t="42131" x="1889125" y="1793875"/>
          <p14:tracePt t="42139" x="1936750" y="1793875"/>
          <p14:tracePt t="42147" x="1992313" y="1793875"/>
          <p14:tracePt t="42154" x="2073275" y="1801813"/>
          <p14:tracePt t="42163" x="2152650" y="1801813"/>
          <p14:tracePt t="42170" x="2239963" y="1801813"/>
          <p14:tracePt t="42177" x="2335213" y="1809750"/>
          <p14:tracePt t="42185" x="2432050" y="1825625"/>
          <p14:tracePt t="42192" x="2503488" y="1833563"/>
          <p14:tracePt t="42199" x="2622550" y="1841500"/>
          <p14:tracePt t="42207" x="2717800" y="1841500"/>
          <p14:tracePt t="42215" x="2822575" y="1841500"/>
          <p14:tracePt t="42222" x="2925763" y="1849438"/>
          <p14:tracePt t="42231" x="3021013" y="1849438"/>
          <p14:tracePt t="42237" x="3109913" y="1849438"/>
          <p14:tracePt t="42244" x="3197225" y="1849438"/>
          <p14:tracePt t="42252" x="3244850" y="1849438"/>
          <p14:tracePt t="42261" x="3324225" y="1849438"/>
          <p14:tracePt t="42267" x="3387725" y="1849438"/>
          <p14:tracePt t="42275" x="3435350" y="1849438"/>
          <p14:tracePt t="42282" x="3484563" y="1849438"/>
          <p14:tracePt t="42289" x="3524250" y="1849438"/>
          <p14:tracePt t="42297" x="3548063" y="1849438"/>
          <p14:tracePt t="42305" x="3571875" y="1849438"/>
          <p14:tracePt t="42315" x="3587750" y="1849438"/>
          <p14:tracePt t="42319" x="3611563" y="1841500"/>
          <p14:tracePt t="42327" x="3619500" y="1841500"/>
          <p14:tracePt t="42335" x="3627438" y="1841500"/>
          <p14:tracePt t="42343" x="3643313" y="1841500"/>
          <p14:tracePt t="42357" x="3651250" y="1841500"/>
          <p14:tracePt t="42364" x="3651250" y="1833563"/>
          <p14:tracePt t="42395" x="3659188" y="1833563"/>
          <p14:tracePt t="42425" x="3667125" y="1833563"/>
          <p14:tracePt t="42440" x="3675063" y="1833563"/>
          <p14:tracePt t="42447" x="3675063" y="1825625"/>
          <p14:tracePt t="42485" x="3683000" y="1825625"/>
          <p14:tracePt t="42495" x="3683000" y="1817688"/>
          <p14:tracePt t="42522" x="3690938" y="1817688"/>
          <p14:tracePt t="42546" x="3698875" y="1817688"/>
          <p14:tracePt t="42561" x="3714750" y="1817688"/>
          <p14:tracePt t="42568" x="3722688" y="1817688"/>
          <p14:tracePt t="42575" x="3738563" y="1817688"/>
          <p14:tracePt t="42582" x="3762375" y="1817688"/>
          <p14:tracePt t="42590" x="3778250" y="1809750"/>
          <p14:tracePt t="42597" x="3802063" y="1809750"/>
          <p14:tracePt t="42607" x="3825875" y="1809750"/>
          <p14:tracePt t="42614" x="3843338" y="1801813"/>
          <p14:tracePt t="42620" x="3867150" y="1801813"/>
          <p14:tracePt t="42630" x="3883025" y="1801813"/>
          <p14:tracePt t="42635" x="3890963" y="1801813"/>
          <p14:tracePt t="42647" x="3898900" y="1801813"/>
          <p14:tracePt t="42749" x="3890963" y="1801813"/>
          <p14:tracePt t="42757" x="3859213" y="1801813"/>
          <p14:tracePt t="42765" x="3817938" y="1817688"/>
          <p14:tracePt t="42771" x="3738563" y="1833563"/>
          <p14:tracePt t="42780" x="3659188" y="1849438"/>
          <p14:tracePt t="42785" x="3548063" y="1865313"/>
          <p14:tracePt t="42794" x="3451225" y="1873250"/>
          <p14:tracePt t="42801" x="3348038" y="1881188"/>
          <p14:tracePt t="42808" x="3276600" y="1881188"/>
          <p14:tracePt t="42816" x="3197225" y="1881188"/>
          <p14:tracePt t="42823" x="3100388" y="1881188"/>
          <p14:tracePt t="42833" x="2997200" y="1881188"/>
          <p14:tracePt t="42839" x="2901950" y="1881188"/>
          <p14:tracePt t="42847" x="2822575" y="1881188"/>
          <p14:tracePt t="42853" x="2741613" y="1881188"/>
          <p14:tracePt t="42862" x="2670175" y="1881188"/>
          <p14:tracePt t="42868" x="2622550" y="1881188"/>
          <p14:tracePt t="42876" x="2590800" y="1881188"/>
          <p14:tracePt t="42883" x="2574925" y="1873250"/>
          <p14:tracePt t="42900" x="2551113" y="1865313"/>
          <p14:tracePt t="42914" x="2543175" y="1865313"/>
          <p14:tracePt t="42936" x="2535238" y="1865313"/>
          <p14:tracePt t="42950" x="2527300" y="1865313"/>
          <p14:tracePt t="42984" x="2519363" y="1865313"/>
          <p14:tracePt t="43003" x="2511425" y="1865313"/>
          <p14:tracePt t="43026" x="2503488" y="1865313"/>
          <p14:tracePt t="43033" x="2495550" y="1865313"/>
          <p14:tracePt t="43041" x="2487613" y="1865313"/>
          <p14:tracePt t="43048" x="2479675" y="1865313"/>
          <p14:tracePt t="43056" x="2471738" y="1865313"/>
          <p14:tracePt t="43067" x="2455863" y="1865313"/>
          <p14:tracePt t="43071" x="2439988" y="1865313"/>
          <p14:tracePt t="43080" x="2416175" y="1865313"/>
          <p14:tracePt t="43086" x="2408238" y="1857375"/>
          <p14:tracePt t="43095" x="2384425" y="1857375"/>
          <p14:tracePt t="43102" x="2366963" y="1857375"/>
          <p14:tracePt t="43108" x="2351088" y="1849438"/>
          <p14:tracePt t="43117" x="2335213" y="1849438"/>
          <p14:tracePt t="43134" x="2319338" y="1849438"/>
          <p14:tracePt t="43139" x="2319338" y="1841500"/>
          <p14:tracePt t="43146" x="2311400" y="1841500"/>
          <p14:tracePt t="43371" x="2319338" y="1841500"/>
          <p14:tracePt t="43379" x="2335213" y="1841500"/>
          <p14:tracePt t="43386" x="2351088" y="1841500"/>
          <p14:tracePt t="43393" x="2384425" y="1841500"/>
          <p14:tracePt t="43401" x="2432050" y="1841500"/>
          <p14:tracePt t="43408" x="2487613" y="1841500"/>
          <p14:tracePt t="43416" x="2559050" y="1841500"/>
          <p14:tracePt t="43423" x="2630488" y="1841500"/>
          <p14:tracePt t="43433" x="2709863" y="1841500"/>
          <p14:tracePt t="43438" x="2759075" y="1841500"/>
          <p14:tracePt t="43446" x="2846388" y="1841500"/>
          <p14:tracePt t="43453" x="2941638" y="1841500"/>
          <p14:tracePt t="43460" x="3028950" y="1841500"/>
          <p14:tracePt t="43471" x="3109913" y="1841500"/>
          <p14:tracePt t="43475" x="3197225" y="1841500"/>
          <p14:tracePt t="43484" x="3252788" y="1849438"/>
          <p14:tracePt t="43491" x="3316288" y="1849438"/>
          <p14:tracePt t="43501" x="3355975" y="1849438"/>
          <p14:tracePt t="43506" x="3403600" y="1849438"/>
          <p14:tracePt t="43515" x="3435350" y="1857375"/>
          <p14:tracePt t="43521" x="3459163" y="1857375"/>
          <p14:tracePt t="43528" x="3476625" y="1857375"/>
          <p14:tracePt t="43537" x="3484563" y="1857375"/>
          <p14:tracePt t="43551" x="3492500" y="1857375"/>
          <p14:tracePt t="43800" x="3500438" y="1857375"/>
          <p14:tracePt t="43829" x="3508375" y="1857375"/>
          <p14:tracePt t="43844" x="3516313" y="1857375"/>
          <p14:tracePt t="43858" x="3524250" y="1857375"/>
          <p14:tracePt t="43875" x="3532188" y="1857375"/>
          <p14:tracePt t="43890" x="3540125" y="1857375"/>
          <p14:tracePt t="43912" x="3556000" y="1849438"/>
          <p14:tracePt t="43918" x="3571875" y="1849438"/>
          <p14:tracePt t="43927" x="3579813" y="1849438"/>
          <p14:tracePt t="43933" x="3587750" y="1849438"/>
          <p14:tracePt t="43944" x="3595688" y="1849438"/>
          <p14:tracePt t="43949" x="3611563" y="1849438"/>
          <p14:tracePt t="43958" x="3619500" y="1849438"/>
          <p14:tracePt t="43963" x="3627438" y="1849438"/>
          <p14:tracePt t="43972" x="3643313" y="1849438"/>
          <p14:tracePt t="43979" x="3667125" y="1849438"/>
          <p14:tracePt t="43988" x="3675063" y="1849438"/>
          <p14:tracePt t="43994" x="3683000" y="1849438"/>
          <p14:tracePt t="44003" x="3706813" y="1849438"/>
          <p14:tracePt t="44009" x="3722688" y="1849438"/>
          <p14:tracePt t="44019" x="3738563" y="1849438"/>
          <p14:tracePt t="44024" x="3754438" y="1849438"/>
          <p14:tracePt t="44031" x="3762375" y="1849438"/>
          <p14:tracePt t="44039" x="3778250" y="1849438"/>
          <p14:tracePt t="44047" x="3786188" y="1849438"/>
          <p14:tracePt t="44053" x="3794125" y="1849438"/>
          <p14:tracePt t="44065" x="3802063" y="1849438"/>
          <p14:tracePt t="44068" x="3810000" y="1849438"/>
          <p14:tracePt t="44077" x="3817938" y="1849438"/>
          <p14:tracePt t="44083" x="3825875" y="1849438"/>
          <p14:tracePt t="44091" x="3833813" y="1849438"/>
          <p14:tracePt t="44110" x="3859213" y="1849438"/>
          <p14:tracePt t="44113" x="3875088" y="1849438"/>
          <p14:tracePt t="44121" x="3890963" y="1849438"/>
          <p14:tracePt t="44129" x="3906838" y="1849438"/>
          <p14:tracePt t="44137" x="3922713" y="1849438"/>
          <p14:tracePt t="44145" x="3946525" y="1849438"/>
          <p14:tracePt t="44151" x="3978275" y="1849438"/>
          <p14:tracePt t="44159" x="3994150" y="1849438"/>
          <p14:tracePt t="44166" x="4017963" y="1849438"/>
          <p14:tracePt t="44177" x="4049713" y="1849438"/>
          <p14:tracePt t="44181" x="4081463" y="1849438"/>
          <p14:tracePt t="44190" x="4105275" y="1849438"/>
          <p14:tracePt t="44196" x="4137025" y="1849438"/>
          <p14:tracePt t="44204" x="4152900" y="1849438"/>
          <p14:tracePt t="44212" x="4184650" y="1849438"/>
          <p14:tracePt t="44218" x="4200525" y="1849438"/>
          <p14:tracePt t="44227" x="4225925" y="1849438"/>
          <p14:tracePt t="44234" x="4249738" y="1849438"/>
          <p14:tracePt t="44241" x="4265613" y="1849438"/>
          <p14:tracePt t="44251" x="4281488" y="1849438"/>
          <p14:tracePt t="44257" x="4297363" y="1849438"/>
          <p14:tracePt t="44264" x="4313238" y="1849438"/>
          <p14:tracePt t="44278" x="4329113" y="1849438"/>
          <p14:tracePt t="44294" x="4337050" y="1849438"/>
          <p14:tracePt t="44369" x="4344988" y="1849438"/>
          <p14:tracePt t="46632" x="0" y="0"/>
        </p14:tracePtLst>
        <p14:tracePtLst>
          <p14:tracePt t="70815" x="5978525" y="2519363"/>
          <p14:tracePt t="70880" x="5986463" y="2519363"/>
          <p14:tracePt t="70891" x="5994400" y="2519363"/>
          <p14:tracePt t="70911" x="6002338" y="2519363"/>
          <p14:tracePt t="70926" x="6010275" y="2519363"/>
          <p14:tracePt t="70943" x="6018213" y="2519363"/>
          <p14:tracePt t="70949" x="6026150" y="2519363"/>
          <p14:tracePt t="70975" x="6034088" y="2519363"/>
          <p14:tracePt t="70979" x="6043613" y="2519363"/>
          <p14:tracePt t="70986" x="6051550" y="2519363"/>
          <p14:tracePt t="70994" x="6067425" y="2511425"/>
          <p14:tracePt t="71001" x="6099175" y="2503488"/>
          <p14:tracePt t="71010" x="6122988" y="2495550"/>
          <p14:tracePt t="71016" x="6154738" y="2479675"/>
          <p14:tracePt t="71024" x="6194425" y="2463800"/>
          <p14:tracePt t="71031" x="6226175" y="2447925"/>
          <p14:tracePt t="71040" x="6265863" y="2439988"/>
          <p14:tracePt t="71049" x="6297613" y="2432050"/>
          <p14:tracePt t="71054" x="6313488" y="2432050"/>
          <p14:tracePt t="71061" x="6337300" y="2424113"/>
          <p14:tracePt t="71069" x="6369050" y="2416175"/>
          <p14:tracePt t="71076" x="6392863" y="2416175"/>
          <p14:tracePt t="71085" x="6426200" y="2408238"/>
          <p14:tracePt t="71092" x="6457950" y="2400300"/>
          <p14:tracePt t="71099" x="6481763" y="2392363"/>
          <p14:tracePt t="71106" x="6497638" y="2384425"/>
          <p14:tracePt t="71114" x="6537325" y="2376488"/>
          <p14:tracePt t="71122" x="6569075" y="2352675"/>
          <p14:tracePt t="71129" x="6584950" y="2344738"/>
          <p14:tracePt t="71137" x="6616700" y="2328863"/>
          <p14:tracePt t="71144" x="6632575" y="2312988"/>
          <p14:tracePt t="71151" x="6656388" y="2297113"/>
          <p14:tracePt t="71160" x="6664325" y="2281238"/>
          <p14:tracePt t="71166" x="6680200" y="2265363"/>
          <p14:tracePt t="71174" x="6696075" y="2249488"/>
          <p14:tracePt t="71181" x="6704013" y="2233613"/>
          <p14:tracePt t="71192" x="6711950" y="2216150"/>
          <p14:tracePt t="71196" x="6719888" y="2200275"/>
          <p14:tracePt t="71204" x="6727825" y="2184400"/>
          <p14:tracePt t="71211" x="6743700" y="2176463"/>
          <p14:tracePt t="71219" x="6751638" y="2152650"/>
          <p14:tracePt t="71226" x="6759575" y="2136775"/>
          <p14:tracePt t="71234" x="6769100" y="2112963"/>
          <p14:tracePt t="71243" x="6777038" y="2089150"/>
          <p14:tracePt t="71249" x="6792913" y="2073275"/>
          <p14:tracePt t="71257" x="6792913" y="2065338"/>
          <p14:tracePt t="71264" x="6808788" y="2041525"/>
          <p14:tracePt t="71271" x="6816725" y="2017713"/>
          <p14:tracePt t="71279" x="6816725" y="2009775"/>
          <p14:tracePt t="71286" x="6824663" y="1993900"/>
          <p14:tracePt t="71294" x="6832600" y="1978025"/>
          <p14:tracePt t="71301" x="6840538" y="1954213"/>
          <p14:tracePt t="71310" x="6848475" y="1946275"/>
          <p14:tracePt t="71316" x="6856413" y="1922463"/>
          <p14:tracePt t="71323" x="6864350" y="1898650"/>
          <p14:tracePt t="71331" x="6880225" y="1865313"/>
          <p14:tracePt t="71340" x="6888163" y="1841500"/>
          <p14:tracePt t="71348" x="6904038" y="1817688"/>
          <p14:tracePt t="71354" x="6919913" y="1778000"/>
          <p14:tracePt t="71361" x="6935788" y="1754188"/>
          <p14:tracePt t="71369" x="6951663" y="1730375"/>
          <p14:tracePt t="71376" x="6959600" y="1698625"/>
          <p14:tracePt t="71383" x="6975475" y="1674813"/>
          <p14:tracePt t="71384" x="0" y="0"/>
        </p14:tracePtLst>
        <p14:tracePtLst>
          <p14:tracePt t="71536" x="7086600" y="1347788"/>
          <p14:tracePt t="71639" x="0" y="0"/>
        </p14:tracePtLst>
        <p14:tracePtLst>
          <p14:tracePt t="74896" x="973138" y="2608263"/>
          <p14:tracePt t="74908" x="973138" y="2616200"/>
          <p14:tracePt t="75013" x="981075" y="2616200"/>
          <p14:tracePt t="75031" x="989013" y="2616200"/>
          <p14:tracePt t="75036" x="1004888" y="2624138"/>
          <p14:tracePt t="75045" x="1028700" y="2632075"/>
          <p14:tracePt t="75051" x="1044575" y="2640013"/>
          <p14:tracePt t="75061" x="1068388" y="2640013"/>
          <p14:tracePt t="75066" x="1092200" y="2640013"/>
          <p14:tracePt t="75074" x="1116013" y="2640013"/>
          <p14:tracePt t="75081" x="1131888" y="2640013"/>
          <p14:tracePt t="75089" x="1155700" y="2640013"/>
          <p14:tracePt t="75097" x="1171575" y="2640013"/>
          <p14:tracePt t="75104" x="1187450" y="2647950"/>
          <p14:tracePt t="75112" x="1219200" y="2647950"/>
          <p14:tracePt t="75119" x="1243013" y="2655888"/>
          <p14:tracePt t="75127" x="1274763" y="2655888"/>
          <p14:tracePt t="75134" x="1292225" y="2655888"/>
          <p14:tracePt t="75143" x="1316038" y="2663825"/>
          <p14:tracePt t="75149" x="1331913" y="2663825"/>
          <p14:tracePt t="75156" x="1363663" y="2663825"/>
          <p14:tracePt t="75164" x="1387475" y="2663825"/>
          <p14:tracePt t="75172" x="1419225" y="2663825"/>
          <p14:tracePt t="75179" x="1443038" y="2663825"/>
          <p14:tracePt t="75186" x="1466850" y="2671763"/>
          <p14:tracePt t="75194" x="1490663" y="2671763"/>
          <p14:tracePt t="75201" x="1522413" y="2671763"/>
          <p14:tracePt t="75209" x="1546225" y="2671763"/>
          <p14:tracePt t="75216" x="1570038" y="2671763"/>
          <p14:tracePt t="75224" x="1585913" y="2671763"/>
          <p14:tracePt t="75231" x="1601788" y="2679700"/>
          <p14:tracePt t="75239" x="1617663" y="2679700"/>
          <p14:tracePt t="75254" x="1625600" y="2679700"/>
          <p14:tracePt t="75261" x="1633538" y="2679700"/>
          <p14:tracePt t="75278" x="1641475" y="2679700"/>
          <p14:tracePt t="75441" x="1658938" y="2679700"/>
          <p14:tracePt t="75449" x="1674813" y="2687638"/>
          <p14:tracePt t="75456" x="1682750" y="2687638"/>
          <p14:tracePt t="75463" x="1714500" y="2687638"/>
          <p14:tracePt t="75471" x="1730375" y="2695575"/>
          <p14:tracePt t="75480" x="1762125" y="2703513"/>
          <p14:tracePt t="75487" x="1785938" y="2703513"/>
          <p14:tracePt t="75494" x="1809750" y="2711450"/>
          <p14:tracePt t="75502" x="1841500" y="2711450"/>
          <p14:tracePt t="75509" x="1865313" y="2711450"/>
          <p14:tracePt t="75516" x="1889125" y="2711450"/>
          <p14:tracePt t="75525" x="1912938" y="2711450"/>
          <p14:tracePt t="75531" x="1944688" y="2719388"/>
          <p14:tracePt t="75539" x="1968500" y="2719388"/>
          <p14:tracePt t="75547" x="1992313" y="2719388"/>
          <p14:tracePt t="75554" x="2008188" y="2719388"/>
          <p14:tracePt t="75563" x="2033588" y="2719388"/>
          <p14:tracePt t="75569" x="2057400" y="2719388"/>
          <p14:tracePt t="75577" x="2089150" y="2719388"/>
          <p14:tracePt t="75584" x="2136775" y="2719388"/>
          <p14:tracePt t="75593" x="2168525" y="2719388"/>
          <p14:tracePt t="75600" x="2200275" y="2719388"/>
          <p14:tracePt t="75607" x="2255838" y="2719388"/>
          <p14:tracePt t="75614" x="2303463" y="2719388"/>
          <p14:tracePt t="75621" x="2359025" y="2719388"/>
          <p14:tracePt t="75629" x="2416175" y="2719388"/>
          <p14:tracePt t="75637" x="2487613" y="2719388"/>
          <p14:tracePt t="75644" x="2535238" y="2719388"/>
          <p14:tracePt t="75651" x="2662238" y="2719388"/>
          <p14:tracePt t="75659" x="2759075" y="2719388"/>
          <p14:tracePt t="75666" x="2854325" y="2719388"/>
          <p14:tracePt t="75676" x="2957513" y="2719388"/>
          <p14:tracePt t="75681" x="3036888" y="2719388"/>
          <p14:tracePt t="75689" x="3133725" y="2719388"/>
          <p14:tracePt t="75704" x="3221038" y="2719388"/>
          <p14:tracePt t="75705" x="3340100" y="2719388"/>
          <p14:tracePt t="75712" x="3467100" y="2719388"/>
          <p14:tracePt t="75719" x="3548063" y="2719388"/>
          <p14:tracePt t="75727" x="3659188" y="2719388"/>
          <p14:tracePt t="75734" x="3770313" y="2719388"/>
          <p14:tracePt t="75741" x="3890963" y="2727325"/>
          <p14:tracePt t="75750" x="3970338" y="2727325"/>
          <p14:tracePt t="75756" x="4097338" y="2727325"/>
          <p14:tracePt t="75764" x="4210050" y="2735263"/>
          <p14:tracePt t="75771" x="4321175" y="2751138"/>
          <p14:tracePt t="75780" x="4432300" y="2759075"/>
          <p14:tracePt t="75787" x="4535488" y="2774950"/>
          <p14:tracePt t="75794" x="4632325" y="2782888"/>
          <p14:tracePt t="75801" x="4719638" y="2798763"/>
          <p14:tracePt t="75810" x="4822825" y="2814638"/>
          <p14:tracePt t="75816" x="4933950" y="2830513"/>
          <p14:tracePt t="75825" x="5038725" y="2838450"/>
          <p14:tracePt t="75832" x="5133975" y="2838450"/>
          <p14:tracePt t="75839" x="5229225" y="2838450"/>
          <p14:tracePt t="75847" x="5300663" y="2838450"/>
          <p14:tracePt t="75854" x="5365750" y="2838450"/>
          <p14:tracePt t="75862" x="5445125" y="2830513"/>
          <p14:tracePt t="75869" x="5500688" y="2814638"/>
          <p14:tracePt t="75879" x="5564188" y="2806700"/>
          <p14:tracePt t="75884" x="5627688" y="2782888"/>
          <p14:tracePt t="75914" x="5788025" y="2743200"/>
          <p14:tracePt t="75921" x="5819775" y="2735263"/>
          <p14:tracePt t="75930" x="5851525" y="2727325"/>
          <p14:tracePt t="75939" x="5875338" y="2719388"/>
          <p14:tracePt t="75944" x="5922963" y="2711450"/>
          <p14:tracePt t="75951" x="5962650" y="2695575"/>
          <p14:tracePt t="75960" x="6002338" y="2679700"/>
          <p14:tracePt t="75966" x="6043613" y="2663825"/>
          <p14:tracePt t="75974" x="6083300" y="2655888"/>
          <p14:tracePt t="75981" x="6130925" y="2640013"/>
          <p14:tracePt t="75989" x="6186488" y="2624138"/>
          <p14:tracePt t="75998" x="6234113" y="2608263"/>
          <p14:tracePt t="76004" x="6265863" y="2600325"/>
          <p14:tracePt t="76012" x="6313488" y="2592388"/>
          <p14:tracePt t="76019" x="6369050" y="2576513"/>
          <p14:tracePt t="76027" x="6402388" y="2566988"/>
          <p14:tracePt t="76034" x="6473825" y="2551113"/>
          <p14:tracePt t="76041" x="6513513" y="2551113"/>
          <p14:tracePt t="76049" x="6569075" y="2543175"/>
          <p14:tracePt t="76057" x="6600825" y="2535238"/>
          <p14:tracePt t="76064" x="6640513" y="2535238"/>
          <p14:tracePt t="76071" x="6680200" y="2527300"/>
          <p14:tracePt t="76079" x="6711950" y="2527300"/>
          <p14:tracePt t="76086" x="6743700" y="2527300"/>
          <p14:tracePt t="76094" x="6777038" y="2527300"/>
          <p14:tracePt t="76101" x="6816725" y="2519363"/>
          <p14:tracePt t="76110" x="6832600" y="2519363"/>
          <p14:tracePt t="76117" x="6856413" y="2511425"/>
          <p14:tracePt t="76126" x="6888163" y="2511425"/>
          <p14:tracePt t="76132" x="6919913" y="2511425"/>
          <p14:tracePt t="76139" x="6951663" y="2511425"/>
          <p14:tracePt t="76147" x="6983413" y="2503488"/>
          <p14:tracePt t="76154" x="6999288" y="2503488"/>
          <p14:tracePt t="76162" x="7015163" y="2503488"/>
          <p14:tracePt t="76169" x="7038975" y="2503488"/>
          <p14:tracePt t="76178" x="7046913" y="2503488"/>
          <p14:tracePt t="76184" x="7054850" y="2503488"/>
          <p14:tracePt t="76207" x="7062788" y="2503488"/>
          <p14:tracePt t="76412" x="7062788" y="2495550"/>
          <p14:tracePt t="76436" x="7062788" y="2487613"/>
          <p14:tracePt t="76449" x="7062788" y="2479675"/>
          <p14:tracePt t="76459" x="7062788" y="2471738"/>
          <p14:tracePt t="76462" x="7062788" y="2463800"/>
          <p14:tracePt t="76470" x="7062788" y="2447925"/>
          <p14:tracePt t="76477" x="7062788" y="2432050"/>
          <p14:tracePt t="76486" x="7062788" y="2424113"/>
          <p14:tracePt t="76492" x="7062788" y="2400300"/>
          <p14:tracePt t="76500" x="7062788" y="2392363"/>
          <p14:tracePt t="76507" x="7062788" y="2376488"/>
          <p14:tracePt t="76516" x="7062788" y="2360613"/>
          <p14:tracePt t="76522" x="7062788" y="2336800"/>
          <p14:tracePt t="76530" x="7070725" y="2312988"/>
          <p14:tracePt t="76537" x="7078663" y="2289175"/>
          <p14:tracePt t="76545" x="7086600" y="2265363"/>
          <p14:tracePt t="76553" x="7086600" y="2241550"/>
          <p14:tracePt t="76559" x="7086600" y="2224088"/>
          <p14:tracePt t="76568" x="7094538" y="2200275"/>
          <p14:tracePt t="76575" x="7102475" y="2176463"/>
          <p14:tracePt t="76583" x="7102475" y="2152650"/>
          <p14:tracePt t="76590" x="7102475" y="2128838"/>
          <p14:tracePt t="76597" x="7102475" y="2120900"/>
          <p14:tracePt t="76605" x="7102475" y="2097088"/>
          <p14:tracePt t="76612" x="7102475" y="2081213"/>
          <p14:tracePt t="76620" x="7102475" y="2057400"/>
          <p14:tracePt t="76627" x="7102475" y="2041525"/>
          <p14:tracePt t="76636" x="7102475" y="2025650"/>
          <p14:tracePt t="76644" x="7102475" y="2009775"/>
          <p14:tracePt t="76650" x="7102475" y="1993900"/>
          <p14:tracePt t="76657" x="7102475" y="1970088"/>
          <p14:tracePt t="76666" x="7102475" y="1954213"/>
          <p14:tracePt t="76672" x="7102475" y="1938338"/>
          <p14:tracePt t="76680" x="7102475" y="1922463"/>
          <p14:tracePt t="76688" x="7102475" y="1914525"/>
          <p14:tracePt t="76694" x="7102475" y="1898650"/>
          <p14:tracePt t="76703" x="7102475" y="1873250"/>
          <p14:tracePt t="76709" x="7102475" y="1865313"/>
          <p14:tracePt t="76718" x="7102475" y="1849438"/>
          <p14:tracePt t="76724" x="7094538" y="1841500"/>
          <p14:tracePt t="76733" x="7094538" y="1817688"/>
          <p14:tracePt t="76740" x="7094538" y="1809750"/>
          <p14:tracePt t="76749" x="7094538" y="1801813"/>
          <p14:tracePt t="76754" x="7086600" y="1785938"/>
          <p14:tracePt t="76762" x="7086600" y="1778000"/>
          <p14:tracePt t="76770" x="7078663" y="1770063"/>
          <p14:tracePt t="76777" x="7078663" y="1762125"/>
          <p14:tracePt t="76786" x="7078663" y="1746250"/>
          <p14:tracePt t="76800" x="7078663" y="1730375"/>
          <p14:tracePt t="76807" x="7070725" y="1730375"/>
          <p14:tracePt t="76818" x="7070725" y="1722438"/>
          <p14:tracePt t="76830" x="7070725" y="1706563"/>
          <p14:tracePt t="76837" x="7062788" y="1706563"/>
          <p14:tracePt t="76844" x="7054850" y="1706563"/>
          <p14:tracePt t="76853" x="7054850" y="1698625"/>
          <p14:tracePt t="76867" x="7046913" y="1690688"/>
          <p14:tracePt t="76885" x="7046913" y="1682750"/>
          <p14:tracePt t="76889" x="7046913" y="1674813"/>
          <p14:tracePt t="76898" x="7038975" y="1674813"/>
          <p14:tracePt t="76905" x="7038975" y="1666875"/>
          <p14:tracePt t="76920" x="7038975" y="1658938"/>
          <p14:tracePt t="76936" x="7038975" y="1651000"/>
          <p14:tracePt t="76943" x="7031038" y="1643063"/>
          <p14:tracePt t="76949" x="7031038" y="1635125"/>
          <p14:tracePt t="76966" x="7023100" y="1627188"/>
          <p14:tracePt t="76981" x="7023100" y="1611313"/>
          <p14:tracePt t="76995" x="7023100" y="1603375"/>
          <p14:tracePt t="77024" x="7023100" y="1595438"/>
          <p14:tracePt t="77137" x="7031038" y="1595438"/>
          <p14:tracePt t="77144" x="7038975" y="1595438"/>
          <p14:tracePt t="77153" x="7046913" y="1595438"/>
          <p14:tracePt t="77168" x="7062788" y="1595438"/>
          <p14:tracePt t="77174" x="7070725" y="1603375"/>
          <p14:tracePt t="77182" x="7078663" y="1603375"/>
          <p14:tracePt t="77189" x="7078663" y="1611313"/>
          <p14:tracePt t="77198" x="7086600" y="1619250"/>
          <p14:tracePt t="77212" x="7086600" y="1627188"/>
          <p14:tracePt t="77220" x="7094538" y="1627188"/>
          <p14:tracePt t="77236" x="7094538" y="1635125"/>
          <p14:tracePt t="77623" x="7094538" y="1643063"/>
          <p14:tracePt t="77631" x="7094538" y="1651000"/>
          <p14:tracePt t="77647" x="7094538" y="1666875"/>
          <p14:tracePt t="77654" x="7086600" y="1674813"/>
          <p14:tracePt t="77661" x="7070725" y="1698625"/>
          <p14:tracePt t="77671" x="7070725" y="1706563"/>
          <p14:tracePt t="77676" x="7062788" y="1722438"/>
          <p14:tracePt t="77684" x="7054850" y="1738313"/>
          <p14:tracePt t="77693" x="7054850" y="1762125"/>
          <p14:tracePt t="77699" x="7038975" y="1770063"/>
          <p14:tracePt t="77706" x="7031038" y="1778000"/>
          <p14:tracePt t="77714" x="7031038" y="1793875"/>
          <p14:tracePt t="77722" x="7031038" y="1801813"/>
          <p14:tracePt t="77729" x="7023100" y="1809750"/>
          <p14:tracePt t="77744" x="7023100" y="1817688"/>
          <p14:tracePt t="77751" x="7015163" y="1825625"/>
          <p14:tracePt t="77759" x="7015163" y="1833563"/>
          <p14:tracePt t="77766" x="7015163" y="1841500"/>
          <p14:tracePt t="77774" x="7007225" y="1849438"/>
          <p14:tracePt t="77781" x="6991350" y="1865313"/>
          <p14:tracePt t="77790" x="6991350" y="1881188"/>
          <p14:tracePt t="77796" x="6975475" y="1890713"/>
          <p14:tracePt t="77804" x="6967538" y="1906588"/>
          <p14:tracePt t="77811" x="6943725" y="1930400"/>
          <p14:tracePt t="77819" x="6935788" y="1938338"/>
          <p14:tracePt t="77826" x="6927850" y="1954213"/>
          <p14:tracePt t="77834" x="6911975" y="1978025"/>
          <p14:tracePt t="77842" x="6904038" y="1985963"/>
          <p14:tracePt t="77849" x="6888163" y="2009775"/>
          <p14:tracePt t="77857" x="6872288" y="2033588"/>
          <p14:tracePt t="77864" x="6856413" y="2041525"/>
          <p14:tracePt t="77872" x="6840538" y="2057400"/>
          <p14:tracePt t="77879" x="6824663" y="2081213"/>
          <p14:tracePt t="77886" x="6800850" y="2097088"/>
          <p14:tracePt t="77910" x="6727825" y="2184400"/>
          <p14:tracePt t="77924" x="6688138" y="2208213"/>
          <p14:tracePt t="77931" x="6656388" y="2241550"/>
          <p14:tracePt t="77941" x="6632575" y="2265363"/>
          <p14:tracePt t="77946" x="6616700" y="2289175"/>
          <p14:tracePt t="77954" x="6592888" y="2305050"/>
          <p14:tracePt t="77961" x="6577013" y="2320925"/>
          <p14:tracePt t="77969" x="6569075" y="2328863"/>
          <p14:tracePt t="77977" x="6545263" y="2336800"/>
          <p14:tracePt t="77984" x="6537325" y="2344738"/>
          <p14:tracePt t="77992" x="6521450" y="2352675"/>
          <p14:tracePt t="77999" x="6505575" y="2360613"/>
          <p14:tracePt t="78007" x="6497638" y="2360613"/>
          <p14:tracePt t="78014" x="6481763" y="2360613"/>
          <p14:tracePt t="78022" x="6465888" y="2360613"/>
          <p14:tracePt t="78029" x="6450013" y="2368550"/>
          <p14:tracePt t="78036" x="6426200" y="2376488"/>
          <p14:tracePt t="78044" x="6410325" y="2384425"/>
          <p14:tracePt t="78051" x="6392863" y="2384425"/>
          <p14:tracePt t="78059" x="6376988" y="2384425"/>
          <p14:tracePt t="78066" x="6361113" y="2392363"/>
          <p14:tracePt t="78074" x="6345238" y="2392363"/>
          <p14:tracePt t="78081" x="6329363" y="2400300"/>
          <p14:tracePt t="78090" x="6305550" y="2400300"/>
          <p14:tracePt t="78096" x="6281738" y="2408238"/>
          <p14:tracePt t="78104" x="6265863" y="2416175"/>
          <p14:tracePt t="78111" x="6242050" y="2424113"/>
          <p14:tracePt t="78119" x="6226175" y="2432050"/>
          <p14:tracePt t="78126" x="6186488" y="2439988"/>
          <p14:tracePt t="78134" x="6162675" y="2455863"/>
          <p14:tracePt t="78143" x="6115050" y="2479675"/>
          <p14:tracePt t="78149" x="6083300" y="2495550"/>
          <p14:tracePt t="78157" x="6043613" y="2519363"/>
          <p14:tracePt t="78164" x="6002338" y="2535238"/>
          <p14:tracePt t="78172" x="5970588" y="2551113"/>
          <p14:tracePt t="78179" x="5946775" y="2559050"/>
          <p14:tracePt t="78188" x="5907088" y="2566988"/>
          <p14:tracePt t="78193" x="5891213" y="2576513"/>
          <p14:tracePt t="78202" x="5875338" y="2584450"/>
          <p14:tracePt t="78209" x="5859463" y="2592388"/>
          <p14:tracePt t="78216" x="5835650" y="2592388"/>
          <p14:tracePt t="78225" x="5827713" y="2592388"/>
          <p14:tracePt t="78231" x="5819775" y="2600325"/>
          <p14:tracePt t="78240" x="5811838" y="2600325"/>
          <p14:tracePt t="78254" x="5803900" y="2600325"/>
          <p14:tracePt t="78405" x="0" y="0"/>
        </p14:tracePtLst>
        <p14:tracePtLst>
          <p14:tracePt t="87421" x="1179513" y="3605213"/>
          <p14:tracePt t="87523" x="1187450" y="3605213"/>
          <p14:tracePt t="87539" x="1203325" y="3605213"/>
          <p14:tracePt t="87546" x="1211263" y="3605213"/>
          <p14:tracePt t="87554" x="1219200" y="3605213"/>
          <p14:tracePt t="87565" x="1235075" y="3605213"/>
          <p14:tracePt t="87569" x="1250950" y="3605213"/>
          <p14:tracePt t="87577" x="1274763" y="3605213"/>
          <p14:tracePt t="87584" x="1300163" y="3605213"/>
          <p14:tracePt t="87593" x="1331913" y="3605213"/>
          <p14:tracePt t="87599" x="1371600" y="3605213"/>
          <p14:tracePt t="87606" x="1427163" y="3605213"/>
          <p14:tracePt t="87614" x="1458913" y="3605213"/>
          <p14:tracePt t="87621" x="1522413" y="3605213"/>
          <p14:tracePt t="87629" x="1562100" y="3605213"/>
          <p14:tracePt t="87636" x="1617663" y="3605213"/>
          <p14:tracePt t="87645" x="1674813" y="3605213"/>
          <p14:tracePt t="87651" x="1714500" y="3605213"/>
          <p14:tracePt t="87660" x="1762125" y="3605213"/>
          <p14:tracePt t="87667" x="1785938" y="3605213"/>
          <p14:tracePt t="87675" x="1809750" y="3605213"/>
          <p14:tracePt t="87681" x="1817688" y="3605213"/>
          <p14:tracePt t="87689" x="1833563" y="3605213"/>
          <p14:tracePt t="87696" x="1841500" y="3605213"/>
          <p14:tracePt t="87704" x="1849438" y="3605213"/>
          <p14:tracePt t="89166" x="1849438" y="3613150"/>
          <p14:tracePt t="89174" x="1849438" y="3636963"/>
          <p14:tracePt t="89182" x="1849438" y="3676650"/>
          <p14:tracePt t="89189" x="1849438" y="3732213"/>
          <p14:tracePt t="89197" x="1833563" y="3779838"/>
          <p14:tracePt t="89204" x="1817688" y="3843338"/>
          <p14:tracePt t="89211" x="1801813" y="3914775"/>
          <p14:tracePt t="89219" x="1785938" y="3971925"/>
          <p14:tracePt t="89226" x="1770063" y="4011613"/>
          <p14:tracePt t="89235" x="1754188" y="4059238"/>
          <p14:tracePt t="89241" x="1746250" y="4075113"/>
          <p14:tracePt t="89252" x="1746250" y="4098925"/>
          <p14:tracePt t="89256" x="1738313" y="4106863"/>
          <p14:tracePt t="89265" x="1730375" y="4106863"/>
          <p14:tracePt t="89271" x="1730375" y="4114800"/>
          <p14:tracePt t="89361" x="1730375" y="4122738"/>
          <p14:tracePt t="89368" x="1722438" y="4130675"/>
          <p14:tracePt t="89376" x="1714500" y="4138613"/>
          <p14:tracePt t="89384" x="1698625" y="4138613"/>
          <p14:tracePt t="89391" x="1690688" y="4146550"/>
          <p14:tracePt t="89400" x="1682750" y="4154488"/>
          <p14:tracePt t="89406" x="1674813" y="4154488"/>
          <p14:tracePt t="89415" x="1658938" y="4154488"/>
          <p14:tracePt t="89421" x="1641475" y="4170363"/>
          <p14:tracePt t="89429" x="1625600" y="4178300"/>
          <p14:tracePt t="89436" x="1609725" y="4178300"/>
          <p14:tracePt t="89444" x="1577975" y="4194175"/>
          <p14:tracePt t="89452" x="1554163" y="4202113"/>
          <p14:tracePt t="89459" x="1522413" y="4217988"/>
          <p14:tracePt t="89466" x="1490663" y="4241800"/>
          <p14:tracePt t="89474" x="1450975" y="4265613"/>
          <p14:tracePt t="89482" x="1435100" y="4281488"/>
          <p14:tracePt t="89489" x="1411288" y="4298950"/>
          <p14:tracePt t="89496" x="1395413" y="4306888"/>
          <p14:tracePt t="89504" x="1379538" y="4322763"/>
          <p14:tracePt t="89511" x="1371600" y="4330700"/>
          <p14:tracePt t="89519" x="1363663" y="4338638"/>
          <p14:tracePt t="89527" x="1355725" y="4338638"/>
          <p14:tracePt t="89542" x="1355725" y="4346575"/>
          <p14:tracePt t="89556" x="1347788" y="4346575"/>
          <p14:tracePt t="90366" x="1363663" y="4346575"/>
          <p14:tracePt t="90381" x="1371600" y="4338638"/>
          <p14:tracePt t="90381" x="1379538" y="4338638"/>
          <p14:tracePt t="90389" x="1395413" y="4330700"/>
          <p14:tracePt t="90396" x="1411288" y="4330700"/>
          <p14:tracePt t="90404" x="1443038" y="4322763"/>
          <p14:tracePt t="90411" x="1482725" y="4314825"/>
          <p14:tracePt t="90420" x="1538288" y="4306888"/>
          <p14:tracePt t="90426" x="1617663" y="4298950"/>
          <p14:tracePt t="90435" x="1682750" y="4298950"/>
          <p14:tracePt t="90441" x="1754188" y="4291013"/>
          <p14:tracePt t="90449" x="1817688" y="4281488"/>
          <p14:tracePt t="90456" x="1873250" y="4273550"/>
          <p14:tracePt t="90463" x="1936750" y="4273550"/>
          <p14:tracePt t="90471" x="2017713" y="4273550"/>
          <p14:tracePt t="90479" x="2065338" y="4273550"/>
          <p14:tracePt t="90488" x="2120900" y="4273550"/>
          <p14:tracePt t="90494" x="2168525" y="4273550"/>
          <p14:tracePt t="90503" x="2208213" y="4273550"/>
          <p14:tracePt t="90509" x="2239963" y="4273550"/>
          <p14:tracePt t="90519" x="2255838" y="4273550"/>
          <p14:tracePt t="90524" x="2263775" y="4273550"/>
          <p14:tracePt t="90928" x="2279650" y="4273550"/>
          <p14:tracePt t="90936" x="2287588" y="4273550"/>
          <p14:tracePt t="90953" x="2303463" y="4273550"/>
          <p14:tracePt t="90967" x="2311400" y="4273550"/>
          <p14:tracePt t="90982" x="2319338" y="4273550"/>
          <p14:tracePt t="91000" x="2335213" y="4265613"/>
          <p14:tracePt t="91004" x="2343150" y="4265613"/>
          <p14:tracePt t="91011" x="2366963" y="4265613"/>
          <p14:tracePt t="91020" x="2384425" y="4265613"/>
          <p14:tracePt t="91026" x="2408238" y="4265613"/>
          <p14:tracePt t="91034" x="2432050" y="4273550"/>
          <p14:tracePt t="91041" x="2479675" y="4273550"/>
          <p14:tracePt t="91049" x="2503488" y="4273550"/>
          <p14:tracePt t="91056" x="2535238" y="4273550"/>
          <p14:tracePt t="91064" x="2566988" y="4273550"/>
          <p14:tracePt t="91072" x="2598738" y="4273550"/>
          <p14:tracePt t="91079" x="2630488" y="4273550"/>
          <p14:tracePt t="91086" x="2678113" y="4257675"/>
          <p14:tracePt t="91094" x="2717800" y="4233863"/>
          <p14:tracePt t="91102" x="2767013" y="4210050"/>
          <p14:tracePt t="91109" x="2798763" y="4178300"/>
          <p14:tracePt t="91117" x="2846388" y="4146550"/>
          <p14:tracePt t="91124" x="2886075" y="4122738"/>
          <p14:tracePt t="91131" x="2925763" y="4098925"/>
          <p14:tracePt t="91139" x="2965450" y="4075113"/>
          <p14:tracePt t="91147" x="2989263" y="4043363"/>
          <p14:tracePt t="91156" x="3005138" y="4027488"/>
          <p14:tracePt t="91161" x="3021013" y="4011613"/>
          <p14:tracePt t="91170" x="3028950" y="3995738"/>
          <p14:tracePt t="91176" x="3036888" y="3971925"/>
          <p14:tracePt t="91186" x="3044825" y="3971925"/>
          <p14:tracePt t="91191" x="3044825" y="3956050"/>
          <p14:tracePt t="91199" x="3052763" y="3948113"/>
          <p14:tracePt t="91206" x="3052763" y="3938588"/>
          <p14:tracePt t="91214" x="3060700" y="3930650"/>
          <p14:tracePt t="91229" x="3060700" y="3922713"/>
          <p14:tracePt t="91238" x="3060700" y="3914775"/>
          <p14:tracePt t="91244" x="3068638" y="3906838"/>
          <p14:tracePt t="91259" x="3068638" y="3890963"/>
          <p14:tracePt t="91269" x="3068638" y="3883025"/>
          <p14:tracePt t="91274" x="3068638" y="3875088"/>
          <p14:tracePt t="91282" x="3068638" y="3867150"/>
          <p14:tracePt t="91289" x="3068638" y="3851275"/>
          <p14:tracePt t="91305" x="3068638" y="3843338"/>
          <p14:tracePt t="91312" x="3068638" y="3835400"/>
          <p14:tracePt t="91327" x="3068638" y="3819525"/>
          <p14:tracePt t="91343" x="3068638" y="3811588"/>
          <p14:tracePt t="91357" x="3068638" y="3803650"/>
          <p14:tracePt t="91433" x="3052763" y="3803650"/>
          <p14:tracePt t="91442" x="3044825" y="3811588"/>
          <p14:tracePt t="91447" x="3036888" y="3819525"/>
          <p14:tracePt t="91455" x="3021013" y="3827463"/>
          <p14:tracePt t="91463" x="3005138" y="3843338"/>
          <p14:tracePt t="91472" x="2997200" y="3859213"/>
          <p14:tracePt t="91477" x="2973388" y="3867150"/>
          <p14:tracePt t="91486" x="2957513" y="3890963"/>
          <p14:tracePt t="91495" x="2949575" y="3898900"/>
          <p14:tracePt t="91502" x="2941638" y="3906838"/>
          <p14:tracePt t="91508" x="2933700" y="3906838"/>
          <p14:tracePt t="91515" x="2933700" y="3914775"/>
          <p14:tracePt t="91524" x="2925763" y="3922713"/>
          <p14:tracePt t="91537" x="2925763" y="3930650"/>
          <p14:tracePt t="91547" x="2917825" y="3938588"/>
          <p14:tracePt t="91563" x="2917825" y="3948113"/>
          <p14:tracePt t="91569" x="2917825" y="3956050"/>
          <p14:tracePt t="91575" x="2917825" y="3963988"/>
          <p14:tracePt t="91583" x="2909888" y="3987800"/>
          <p14:tracePt t="91593" x="2909888" y="3995738"/>
          <p14:tracePt t="91597" x="2909888" y="4003675"/>
          <p14:tracePt t="91605" x="2909888" y="4011613"/>
          <p14:tracePt t="91612" x="2909888" y="4035425"/>
          <p14:tracePt t="91622" x="2909888" y="4051300"/>
          <p14:tracePt t="91628" x="2909888" y="4075113"/>
          <p14:tracePt t="91637" x="2909888" y="4090988"/>
          <p14:tracePt t="91645" x="2909888" y="4106863"/>
          <p14:tracePt t="91651" x="2909888" y="4138613"/>
          <p14:tracePt t="91658" x="2909888" y="4154488"/>
          <p14:tracePt t="91665" x="2909888" y="4186238"/>
          <p14:tracePt t="91675" x="2909888" y="4217988"/>
          <p14:tracePt t="91680" x="2909888" y="4265613"/>
          <p14:tracePt t="91689" x="2909888" y="4291013"/>
          <p14:tracePt t="91695" x="2909888" y="4314825"/>
          <p14:tracePt t="91703" x="2909888" y="4338638"/>
          <p14:tracePt t="91710" x="2909888" y="4370388"/>
          <p14:tracePt t="91720" x="2909888" y="4402138"/>
          <p14:tracePt t="91725" x="2909888" y="4433888"/>
          <p14:tracePt t="91732" x="2909888" y="4465638"/>
          <p14:tracePt t="91740" x="2917825" y="4521200"/>
          <p14:tracePt t="91747" x="2925763" y="4545013"/>
          <p14:tracePt t="91756" x="2933700" y="4560888"/>
          <p14:tracePt t="91763" x="2933700" y="4568825"/>
          <p14:tracePt t="91771" x="2941638" y="4584700"/>
          <p14:tracePt t="91778" x="2949575" y="4584700"/>
          <p14:tracePt t="91824" x="2957513" y="4584700"/>
          <p14:tracePt t="91838" x="2965450" y="4584700"/>
          <p14:tracePt t="91845" x="2973388" y="4576763"/>
          <p14:tracePt t="91854" x="2973388" y="4568825"/>
          <p14:tracePt t="91861" x="2989263" y="4560888"/>
          <p14:tracePt t="91869" x="3013075" y="4513263"/>
          <p14:tracePt t="91880" x="3036888" y="4457700"/>
          <p14:tracePt t="91882" x="3060700" y="4394200"/>
          <p14:tracePt t="91909" x="3109913" y="4210050"/>
          <p14:tracePt t="91915" x="3117850" y="4178300"/>
          <p14:tracePt t="91922" x="3117850" y="4138613"/>
          <p14:tracePt t="91927" x="3117850" y="4114800"/>
          <p14:tracePt t="91937" x="3117850" y="4075113"/>
          <p14:tracePt t="91944" x="3117850" y="4051300"/>
          <p14:tracePt t="91950" x="3109913" y="4019550"/>
          <p14:tracePt t="91958" x="3100388" y="4011613"/>
          <p14:tracePt t="91965" x="3092450" y="3995738"/>
          <p14:tracePt t="91974" x="3076575" y="3987800"/>
          <p14:tracePt t="91980" x="3068638" y="3987800"/>
          <p14:tracePt t="91987" x="3060700" y="3987800"/>
          <p14:tracePt t="91995" x="3044825" y="3987800"/>
          <p14:tracePt t="92005" x="3036888" y="3987800"/>
          <p14:tracePt t="92020" x="3028950" y="3987800"/>
          <p14:tracePt t="92033" x="3021013" y="3995738"/>
          <p14:tracePt t="92041" x="3013075" y="3995738"/>
          <p14:tracePt t="92058" x="3013075" y="4003675"/>
          <p14:tracePt t="92062" x="3005138" y="4003675"/>
          <p14:tracePt t="92088" x="3005138" y="4011613"/>
          <p14:tracePt t="92095" x="2997200" y="4011613"/>
          <p14:tracePt t="92101" x="2997200" y="4019550"/>
          <p14:tracePt t="92115" x="2989263" y="4027488"/>
          <p14:tracePt t="92123" x="2981325" y="4027488"/>
          <p14:tracePt t="92130" x="2981325" y="4035425"/>
          <p14:tracePt t="92138" x="2973388" y="4051300"/>
          <p14:tracePt t="92145" x="2965450" y="4067175"/>
          <p14:tracePt t="92153" x="2965450" y="4090988"/>
          <p14:tracePt t="92160" x="2965450" y="4122738"/>
          <p14:tracePt t="92168" x="2957513" y="4146550"/>
          <p14:tracePt t="92175" x="2957513" y="4170363"/>
          <p14:tracePt t="92183" x="2957513" y="4202113"/>
          <p14:tracePt t="92191" x="2957513" y="4233863"/>
          <p14:tracePt t="92198" x="2957513" y="4265613"/>
          <p14:tracePt t="92207" x="2957513" y="4306888"/>
          <p14:tracePt t="92213" x="2957513" y="4338638"/>
          <p14:tracePt t="92221" x="2957513" y="4354513"/>
          <p14:tracePt t="92228" x="2957513" y="4370388"/>
          <p14:tracePt t="92239" x="2957513" y="4394200"/>
          <p14:tracePt t="92243" x="2957513" y="4402138"/>
          <p14:tracePt t="92254" x="2965450" y="4441825"/>
          <p14:tracePt t="92258" x="2973388" y="4449763"/>
          <p14:tracePt t="92275" x="2973388" y="4457700"/>
          <p14:tracePt t="92280" x="2981325" y="4457700"/>
          <p14:tracePt t="92333" x="2989263" y="4457700"/>
          <p14:tracePt t="92348" x="2997200" y="4457700"/>
          <p14:tracePt t="92362" x="2997200" y="4449763"/>
          <p14:tracePt t="92370" x="3005138" y="4433888"/>
          <p14:tracePt t="92377" x="3005138" y="4410075"/>
          <p14:tracePt t="92388" x="3013075" y="4378325"/>
          <p14:tracePt t="92393" x="3021013" y="4338638"/>
          <p14:tracePt t="92401" x="3021013" y="4291013"/>
          <p14:tracePt t="92407" x="3021013" y="4257675"/>
          <p14:tracePt t="92415" x="3028950" y="4210050"/>
          <p14:tracePt t="92426" x="3028950" y="4186238"/>
          <p14:tracePt t="92431" x="3036888" y="4154488"/>
          <p14:tracePt t="92438" x="3044825" y="4122738"/>
          <p14:tracePt t="92445" x="3044825" y="4098925"/>
          <p14:tracePt t="92456" x="3044825" y="4075113"/>
          <p14:tracePt t="92460" x="3044825" y="4067175"/>
          <p14:tracePt t="92471" x="3044825" y="4043363"/>
          <p14:tracePt t="92476" x="3044825" y="4035425"/>
          <p14:tracePt t="92490" x="3044825" y="4027488"/>
          <p14:tracePt t="93060" x="3044825" y="4043363"/>
          <p14:tracePt t="93066" x="3044825" y="4059238"/>
          <p14:tracePt t="93074" x="3028950" y="4083050"/>
          <p14:tracePt t="93082" x="3021013" y="4138613"/>
          <p14:tracePt t="93090" x="2997200" y="4186238"/>
          <p14:tracePt t="93097" x="2973388" y="4233863"/>
          <p14:tracePt t="93104" x="2941638" y="4298950"/>
          <p14:tracePt t="93112" x="2917825" y="4354513"/>
          <p14:tracePt t="93119" x="2878138" y="4402138"/>
          <p14:tracePt t="93127" x="2854325" y="4465638"/>
          <p14:tracePt t="93135" x="2830513" y="4497388"/>
          <p14:tracePt t="93142" x="2798763" y="4537075"/>
          <p14:tracePt t="93149" x="2774950" y="4576763"/>
          <p14:tracePt t="93158" x="2759075" y="4600575"/>
          <p14:tracePt t="93164" x="2725738" y="4641850"/>
          <p14:tracePt t="93173" x="2701925" y="4665663"/>
          <p14:tracePt t="93179" x="2686050" y="4681538"/>
          <p14:tracePt t="93186" x="2670175" y="4689475"/>
          <p14:tracePt t="93194" x="2654300" y="4713288"/>
          <p14:tracePt t="93202" x="2646363" y="4713288"/>
          <p14:tracePt t="93211" x="2638425" y="4721225"/>
          <p14:tracePt t="93217" x="2630488" y="4721225"/>
          <p14:tracePt t="93239" x="2622550" y="4721225"/>
          <p14:tracePt t="93254" x="2614613" y="4721225"/>
          <p14:tracePt t="93277" x="2606675" y="4721225"/>
          <p14:tracePt t="93291" x="2598738" y="4721225"/>
          <p14:tracePt t="93299" x="2590800" y="4721225"/>
          <p14:tracePt t="93308" x="2574925" y="4721225"/>
          <p14:tracePt t="93316" x="2566988" y="4721225"/>
          <p14:tracePt t="93321" x="2551113" y="4713288"/>
          <p14:tracePt t="93329" x="2535238" y="4713288"/>
          <p14:tracePt t="93336" x="2519363" y="4705350"/>
          <p14:tracePt t="93345" x="2503488" y="4705350"/>
          <p14:tracePt t="93351" x="2487613" y="4705350"/>
          <p14:tracePt t="93360" x="2471738" y="4697413"/>
          <p14:tracePt t="93367" x="2463800" y="4697413"/>
          <p14:tracePt t="93377" x="2439988" y="4689475"/>
          <p14:tracePt t="93382" x="2432050" y="4689475"/>
          <p14:tracePt t="93391" x="2424113" y="4681538"/>
          <p14:tracePt t="93396" x="2408238" y="4673600"/>
          <p14:tracePt t="93404" x="2400300" y="4673600"/>
          <p14:tracePt t="93411" x="2392363" y="4665663"/>
          <p14:tracePt t="93419" x="2384425" y="4665663"/>
          <p14:tracePt t="93427" x="2384425" y="4657725"/>
          <p14:tracePt t="93434" x="2374900" y="4657725"/>
          <p14:tracePt t="93442" x="2366963" y="4657725"/>
          <p14:tracePt t="93449" x="2366963" y="4649788"/>
          <p14:tracePt t="93457" x="2366963" y="4641850"/>
          <p14:tracePt t="93505" x="2359025" y="4633913"/>
          <p14:tracePt t="93526" x="2359025" y="4624388"/>
          <p14:tracePt t="93556" x="2359025" y="4616450"/>
          <p14:tracePt t="93566" x="2351088" y="4616450"/>
          <p14:tracePt t="93579" x="2351088" y="4608513"/>
          <p14:tracePt t="93654" x="2351088" y="4600575"/>
          <p14:tracePt t="93728" x="2351088" y="4592638"/>
          <p14:tracePt t="93916" x="2351088" y="4584700"/>
          <p14:tracePt t="93923" x="2351088" y="4576763"/>
          <p14:tracePt t="93953" x="2351088" y="4568825"/>
          <p14:tracePt t="93984" x="2351088" y="4560888"/>
          <p14:tracePt t="94014" x="2351088" y="4552950"/>
          <p14:tracePt t="94036" x="2343150" y="4552950"/>
          <p14:tracePt t="94042" x="2343150" y="4545013"/>
          <p14:tracePt t="94081" x="2343150" y="4537075"/>
          <p14:tracePt t="94100" x="2335213" y="4537075"/>
          <p14:tracePt t="94171" x="2335213" y="4529138"/>
          <p14:tracePt t="94291" x="2343150" y="4529138"/>
          <p14:tracePt t="94305" x="2351088" y="4529138"/>
          <p14:tracePt t="94317" x="2359025" y="4529138"/>
          <p14:tracePt t="94320" x="2366963" y="4529138"/>
          <p14:tracePt t="94329" x="2374900" y="4529138"/>
          <p14:tracePt t="94334" x="2384425" y="4529138"/>
          <p14:tracePt t="94342" x="2392363" y="4529138"/>
          <p14:tracePt t="94351" x="2408238" y="4529138"/>
          <p14:tracePt t="94358" x="2424113" y="4529138"/>
          <p14:tracePt t="94367" x="2439988" y="4529138"/>
          <p14:tracePt t="94373" x="2463800" y="4529138"/>
          <p14:tracePt t="94381" x="2479675" y="4529138"/>
          <p14:tracePt t="94388" x="2495550" y="4529138"/>
          <p14:tracePt t="94397" x="2519363" y="4529138"/>
          <p14:tracePt t="94403" x="2543175" y="4529138"/>
          <p14:tracePt t="94411" x="2559050" y="4529138"/>
          <p14:tracePt t="94418" x="2582863" y="4529138"/>
          <p14:tracePt t="94425" x="2606675" y="4529138"/>
          <p14:tracePt t="94434" x="2630488" y="4529138"/>
          <p14:tracePt t="94442" x="2638425" y="4537075"/>
          <p14:tracePt t="94448" x="2662238" y="4537075"/>
          <p14:tracePt t="94455" x="2686050" y="4537075"/>
          <p14:tracePt t="94464" x="2701925" y="4537075"/>
          <p14:tracePt t="94470" x="2717800" y="4545013"/>
          <p14:tracePt t="94481" x="2741613" y="4545013"/>
          <p14:tracePt t="94485" x="2759075" y="4552950"/>
          <p14:tracePt t="94492" x="2782888" y="4552950"/>
          <p14:tracePt t="94501" x="2806700" y="4552950"/>
          <p14:tracePt t="94508" x="2830513" y="4552950"/>
          <p14:tracePt t="94515" x="2854325" y="4552950"/>
          <p14:tracePt t="94522" x="2870200" y="4560888"/>
          <p14:tracePt t="94531" x="2878138" y="4560888"/>
          <p14:tracePt t="94546" x="2909888" y="4560888"/>
          <p14:tracePt t="94553" x="2925763" y="4560888"/>
          <p14:tracePt t="94559" x="2941638" y="4560888"/>
          <p14:tracePt t="94574" x="2957513" y="4560888"/>
          <p14:tracePt t="94581" x="2965450" y="4560888"/>
          <p14:tracePt t="94597" x="2973388" y="4560888"/>
          <p14:tracePt t="94605" x="2981325" y="4560888"/>
          <p14:tracePt t="94612" x="2989263" y="4560888"/>
          <p14:tracePt t="94634" x="2997200" y="4560888"/>
          <p14:tracePt t="94650" x="3005138" y="4560888"/>
          <p14:tracePt t="94657" x="3013075" y="4560888"/>
          <p14:tracePt t="94674" x="3021013" y="4560888"/>
          <p14:tracePt t="94687" x="3028950" y="4560888"/>
          <p14:tracePt t="94703" x="3036888" y="4560888"/>
          <p14:tracePt t="94710" x="3044825" y="4560888"/>
          <p14:tracePt t="94725" x="3052763" y="4560888"/>
          <p14:tracePt t="94748" x="3060700" y="4560888"/>
          <p14:tracePt t="94825" x="3060700" y="4552950"/>
          <p14:tracePt t="94840" x="3060700" y="4545013"/>
          <p14:tracePt t="94860" x="3060700" y="4537075"/>
          <p14:tracePt t="94865" x="3060700" y="4529138"/>
          <p14:tracePt t="94871" x="3060700" y="4521200"/>
          <p14:tracePt t="94881" x="3052763" y="4513263"/>
          <p14:tracePt t="94887" x="3044825" y="4505325"/>
          <p14:tracePt t="94894" x="3036888" y="4505325"/>
          <p14:tracePt t="94898" x="3021013" y="4505325"/>
          <p14:tracePt t="94915" x="2981325" y="4505325"/>
          <p14:tracePt t="94919" x="2949575" y="4505325"/>
          <p14:tracePt t="94926" x="2917825" y="4505325"/>
          <p14:tracePt t="94933" x="2854325" y="4513263"/>
          <p14:tracePt t="94941" x="2798763" y="4521200"/>
          <p14:tracePt t="94949" x="2751138" y="4529138"/>
          <p14:tracePt t="94956" x="2701925" y="4529138"/>
          <p14:tracePt t="94964" x="2638425" y="4537075"/>
          <p14:tracePt t="94974" x="2598738" y="4545013"/>
          <p14:tracePt t="94983" x="2543175" y="4545013"/>
          <p14:tracePt t="94992" x="2503488" y="4552950"/>
          <p14:tracePt t="94999" x="2447925" y="4552950"/>
          <p14:tracePt t="95013" x="2384425" y="4560888"/>
          <p14:tracePt t="95021" x="2359025" y="4560888"/>
          <p14:tracePt t="95028" x="2343150" y="4560888"/>
          <p14:tracePt t="95034" x="2311400" y="4560888"/>
          <p14:tracePt t="95043" x="2303463" y="4560888"/>
          <p14:tracePt t="95152" x="2311400" y="4552950"/>
          <p14:tracePt t="95159" x="2319338" y="4552950"/>
          <p14:tracePt t="95169" x="2327275" y="4545013"/>
          <p14:tracePt t="95178" x="2351088" y="4537075"/>
          <p14:tracePt t="95185" x="2374900" y="4529138"/>
          <p14:tracePt t="95193" x="2400300" y="4513263"/>
          <p14:tracePt t="95201" x="2424113" y="4505325"/>
          <p14:tracePt t="95211" x="2447925" y="4497388"/>
          <p14:tracePt t="95215" x="2471738" y="4489450"/>
          <p14:tracePt t="95220" x="2503488" y="4473575"/>
          <p14:tracePt t="95228" x="2519363" y="4473575"/>
          <p14:tracePt t="95234" x="2535238" y="4465638"/>
          <p14:tracePt t="95243" x="2543175" y="4465638"/>
          <p14:tracePt t="95250" x="2559050" y="4457700"/>
          <p14:tracePt t="95269" x="2566988" y="4457700"/>
          <p14:tracePt t="95590" x="2566988" y="4449763"/>
          <p14:tracePt t="95601" x="2574925" y="4433888"/>
          <p14:tracePt t="95607" x="2598738" y="4402138"/>
          <p14:tracePt t="95613" x="2614613" y="4370388"/>
          <p14:tracePt t="95619" x="2638425" y="4298950"/>
          <p14:tracePt t="95626" x="2662238" y="4249738"/>
          <p14:tracePt t="95632" x="2686050" y="4186238"/>
          <p14:tracePt t="95641" x="2709863" y="4122738"/>
          <p14:tracePt t="95647" x="2733675" y="4075113"/>
          <p14:tracePt t="95654" x="2759075" y="4027488"/>
          <p14:tracePt t="95662" x="2782888" y="3971925"/>
          <p14:tracePt t="95669" x="2798763" y="3938588"/>
          <p14:tracePt t="95676" x="2806700" y="3914775"/>
          <p14:tracePt t="95684" x="2814638" y="3898900"/>
          <p14:tracePt t="95691" x="2822575" y="3890963"/>
          <p14:tracePt t="95714" x="2822575" y="3883025"/>
          <p14:tracePt t="95836" x="2822575" y="3890963"/>
          <p14:tracePt t="95852" x="2822575" y="3898900"/>
          <p14:tracePt t="95859" x="2822575" y="3906838"/>
          <p14:tracePt t="95868" x="2822575" y="3914775"/>
          <p14:tracePt t="95873" x="2822575" y="3938588"/>
          <p14:tracePt t="95883" x="2830513" y="3956050"/>
          <p14:tracePt t="95888" x="2846388" y="3979863"/>
          <p14:tracePt t="95903" x="2886075" y="4035425"/>
          <p14:tracePt t="95910" x="2894013" y="4043363"/>
          <p14:tracePt t="95919" x="2917825" y="4075113"/>
          <p14:tracePt t="95926" x="2925763" y="4083050"/>
          <p14:tracePt t="95934" x="2941638" y="4098925"/>
          <p14:tracePt t="95939" x="2965450" y="4106863"/>
          <p14:tracePt t="95947" x="2965450" y="4114800"/>
          <p14:tracePt t="95954" x="2973388" y="4114800"/>
          <p14:tracePt t="95962" x="2981325" y="4114800"/>
          <p14:tracePt t="96157" x="2981325" y="4122738"/>
          <p14:tracePt t="96164" x="2981325" y="4138613"/>
          <p14:tracePt t="96171" x="2981325" y="4154488"/>
          <p14:tracePt t="96178" x="2989263" y="4170363"/>
          <p14:tracePt t="96190" x="2989263" y="4202113"/>
          <p14:tracePt t="96195" x="2989263" y="4225925"/>
          <p14:tracePt t="96202" x="2989263" y="4257675"/>
          <p14:tracePt t="96209" x="2989263" y="4265613"/>
          <p14:tracePt t="96218" x="2989263" y="4291013"/>
          <p14:tracePt t="96224" x="2989263" y="4314825"/>
          <p14:tracePt t="96233" x="2989263" y="4330700"/>
          <p14:tracePt t="96239" x="2989263" y="4354513"/>
          <p14:tracePt t="96247" x="2989263" y="4378325"/>
          <p14:tracePt t="96254" x="2989263" y="4394200"/>
          <p14:tracePt t="96270" x="2989263" y="4402138"/>
          <p14:tracePt t="96276" x="2989263" y="4418013"/>
          <p14:tracePt t="96299" x="2989263" y="4425950"/>
          <p14:tracePt t="96515" x="2997200" y="4410075"/>
          <p14:tracePt t="96532" x="2997200" y="4402138"/>
          <p14:tracePt t="96540" x="2997200" y="4386263"/>
          <p14:tracePt t="96546" x="2997200" y="4362450"/>
          <p14:tracePt t="96554" x="2997200" y="4346575"/>
          <p14:tracePt t="96561" x="2997200" y="4330700"/>
          <p14:tracePt t="96569" x="2997200" y="4314825"/>
          <p14:tracePt t="96585" x="3005138" y="4291013"/>
          <p14:tracePt t="96593" x="3005138" y="4273550"/>
          <p14:tracePt t="96599" x="3005138" y="4265613"/>
          <p14:tracePt t="96607" x="3005138" y="4257675"/>
          <p14:tracePt t="96622" x="3005138" y="4249738"/>
          <p14:tracePt t="96726" x="3005138" y="4257675"/>
          <p14:tracePt t="96742" x="3005138" y="4265613"/>
          <p14:tracePt t="96748" x="3005138" y="4273550"/>
          <p14:tracePt t="96764" x="3005138" y="4281488"/>
          <p14:tracePt t="96771" x="3005138" y="4306888"/>
          <p14:tracePt t="96779" x="3005138" y="4314825"/>
          <p14:tracePt t="96786" x="3005138" y="4322763"/>
          <p14:tracePt t="96794" x="3005138" y="4330700"/>
          <p14:tracePt t="96801" x="3005138" y="4338638"/>
          <p14:tracePt t="96810" x="3005138" y="4354513"/>
          <p14:tracePt t="96816" x="3005138" y="4362450"/>
          <p14:tracePt t="96831" x="3013075" y="4362450"/>
          <p14:tracePt t="96892" x="3021013" y="4362450"/>
          <p14:tracePt t="96915" x="3028950" y="4362450"/>
          <p14:tracePt t="96921" x="3036888" y="4362450"/>
          <p14:tracePt t="96929" x="3044825" y="4354513"/>
          <p14:tracePt t="96937" x="3068638" y="4354513"/>
          <p14:tracePt t="96944" x="3076575" y="4346575"/>
          <p14:tracePt t="96951" x="3092450" y="4338638"/>
          <p14:tracePt t="96960" x="3117850" y="4338638"/>
          <p14:tracePt t="96967" x="3125788" y="4330700"/>
          <p14:tracePt t="96974" x="3133725" y="4322763"/>
          <p14:tracePt t="96981" x="3141663" y="4322763"/>
          <p14:tracePt t="96990" x="3149600" y="4322763"/>
          <p14:tracePt t="96996" x="3157538" y="4322763"/>
          <p14:tracePt t="97529" x="3157538" y="4314825"/>
          <p14:tracePt t="97536" x="3165475" y="4314825"/>
          <p14:tracePt t="97544" x="3173413" y="4306888"/>
          <p14:tracePt t="97559" x="3181350" y="4306888"/>
          <p14:tracePt t="97575" x="3181350" y="4298950"/>
          <p14:tracePt t="97604" x="3189288" y="4298950"/>
          <p14:tracePt t="97657" x="3189288" y="4291013"/>
          <p14:tracePt t="97665" x="3197225" y="4291013"/>
          <p14:tracePt t="97690" x="3197225" y="4281488"/>
          <p14:tracePt t="97694" x="3205163" y="4281488"/>
          <p14:tracePt t="97702" x="3205163" y="4273550"/>
          <p14:tracePt t="97710" x="3213100" y="4273550"/>
          <p14:tracePt t="97718" x="3213100" y="4265613"/>
          <p14:tracePt t="97725" x="3221038" y="4265613"/>
          <p14:tracePt t="97740" x="3221038" y="4257675"/>
          <p14:tracePt t="97777" x="3221038" y="4249738"/>
          <p14:tracePt t="97785" x="3228975" y="4249738"/>
          <p14:tracePt t="97792" x="3228975" y="4241800"/>
          <p14:tracePt t="97807" x="3236913" y="4233863"/>
          <p14:tracePt t="97815" x="3236913" y="4210050"/>
          <p14:tracePt t="97822" x="3236913" y="4202113"/>
          <p14:tracePt t="97830" x="3236913" y="4194175"/>
          <p14:tracePt t="97837" x="3236913" y="4178300"/>
          <p14:tracePt t="97844" x="3236913" y="4170363"/>
          <p14:tracePt t="97852" x="3236913" y="4154488"/>
          <p14:tracePt t="97859" x="3236913" y="4146550"/>
          <p14:tracePt t="97867" x="3236913" y="4138613"/>
          <p14:tracePt t="97883" x="3236913" y="4130675"/>
          <p14:tracePt t="98166" x="3236913" y="4138613"/>
          <p14:tracePt t="98174" x="3236913" y="4146550"/>
          <p14:tracePt t="98182" x="3244850" y="4162425"/>
          <p14:tracePt t="98191" x="3244850" y="4170363"/>
          <p14:tracePt t="98196" x="3252788" y="4178300"/>
          <p14:tracePt t="98204" x="3252788" y="4186238"/>
          <p14:tracePt t="98211" x="3252788" y="4202113"/>
          <p14:tracePt t="98219" x="3252788" y="4210050"/>
          <p14:tracePt t="98227" x="3260725" y="4217988"/>
          <p14:tracePt t="98234" x="3260725" y="4233863"/>
          <p14:tracePt t="98241" x="3268663" y="4241800"/>
          <p14:tracePt t="98250" x="3268663" y="4249738"/>
          <p14:tracePt t="98257" x="3268663" y="4257675"/>
          <p14:tracePt t="98264" x="3276600" y="4265613"/>
          <p14:tracePt t="98271" x="3276600" y="4273550"/>
          <p14:tracePt t="98279" x="3284538" y="4273550"/>
          <p14:tracePt t="98286" x="3292475" y="4281488"/>
          <p14:tracePt t="98303" x="3292475" y="4291013"/>
          <p14:tracePt t="98331" x="3300413" y="4291013"/>
          <p14:tracePt t="98361" x="3308350" y="4291013"/>
          <p14:tracePt t="98369" x="3316288" y="4298950"/>
          <p14:tracePt t="98377" x="3324225" y="4298950"/>
          <p14:tracePt t="98384" x="3340100" y="4298950"/>
          <p14:tracePt t="98392" x="3355975" y="4298950"/>
          <p14:tracePt t="98399" x="3371850" y="4306888"/>
          <p14:tracePt t="98408" x="3387725" y="4306888"/>
          <p14:tracePt t="98414" x="3403600" y="4306888"/>
          <p14:tracePt t="98421" x="3419475" y="4306888"/>
          <p14:tracePt t="98429" x="3435350" y="4314825"/>
          <p14:tracePt t="98436" x="3459163" y="4314825"/>
          <p14:tracePt t="98444" x="3492500" y="4314825"/>
          <p14:tracePt t="98452" x="3516313" y="4314825"/>
          <p14:tracePt t="98460" x="3540125" y="4322763"/>
          <p14:tracePt t="98466" x="3556000" y="4322763"/>
          <p14:tracePt t="98475" x="3579813" y="4322763"/>
          <p14:tracePt t="98481" x="3603625" y="4322763"/>
          <p14:tracePt t="98490" x="3619500" y="4330700"/>
          <p14:tracePt t="98496" x="3627438" y="4330700"/>
          <p14:tracePt t="98504" x="3643313" y="4330700"/>
          <p14:tracePt t="98511" x="3659188" y="4338638"/>
          <p14:tracePt t="98527" x="3667125" y="4338638"/>
          <p14:tracePt t="98534" x="3675063" y="4338638"/>
          <p14:tracePt t="98804" x="3675063" y="4330700"/>
          <p14:tracePt t="99576" x="3683000" y="4330700"/>
          <p14:tracePt t="99591" x="3690938" y="4330700"/>
          <p14:tracePt t="99606" x="3698875" y="4330700"/>
          <p14:tracePt t="99614" x="3706813" y="4330700"/>
          <p14:tracePt t="99630" x="3730625" y="4330700"/>
          <p14:tracePt t="99637" x="3746500" y="4338638"/>
          <p14:tracePt t="99646" x="3762375" y="4338638"/>
          <p14:tracePt t="99653" x="3786188" y="4346575"/>
          <p14:tracePt t="99660" x="3810000" y="4354513"/>
          <p14:tracePt t="99668" x="3851275" y="4354513"/>
          <p14:tracePt t="99674" x="3875088" y="4362450"/>
          <p14:tracePt t="99681" x="3906838" y="4362450"/>
          <p14:tracePt t="99689" x="3930650" y="4362450"/>
          <p14:tracePt t="99697" x="3962400" y="4370388"/>
          <p14:tracePt t="99704" x="3994150" y="4370388"/>
          <p14:tracePt t="99711" x="4025900" y="4370388"/>
          <p14:tracePt t="99720" x="4065588" y="4378325"/>
          <p14:tracePt t="99727" x="4089400" y="4386263"/>
          <p14:tracePt t="99734" x="4113213" y="4386263"/>
          <p14:tracePt t="99741" x="4144963" y="4386263"/>
          <p14:tracePt t="99752" x="4160838" y="4386263"/>
          <p14:tracePt t="99756" x="4184650" y="4386263"/>
          <p14:tracePt t="99765" x="4200525" y="4394200"/>
          <p14:tracePt t="99771" x="4225925" y="4394200"/>
          <p14:tracePt t="99779" x="4241800" y="4394200"/>
          <p14:tracePt t="99787" x="4257675" y="4394200"/>
          <p14:tracePt t="99794" x="4281488" y="4394200"/>
          <p14:tracePt t="99802" x="4305300" y="4394200"/>
          <p14:tracePt t="99809" x="4321175" y="4394200"/>
          <p14:tracePt t="99817" x="4329113" y="4394200"/>
          <p14:tracePt t="99824" x="4344988" y="4394200"/>
          <p14:tracePt t="99832" x="4352925" y="4394200"/>
          <p14:tracePt t="99839" x="4376738" y="4394200"/>
          <p14:tracePt t="99847" x="4392613" y="4394200"/>
          <p14:tracePt t="99854" x="4408488" y="4394200"/>
          <p14:tracePt t="99862" x="4416425" y="4394200"/>
          <p14:tracePt t="99869" x="4432300" y="4394200"/>
          <p14:tracePt t="99877" x="4448175" y="4394200"/>
          <p14:tracePt t="99884" x="4471988" y="4394200"/>
          <p14:tracePt t="99891" x="4487863" y="4394200"/>
          <p14:tracePt t="99903" x="4511675" y="4394200"/>
          <p14:tracePt t="99906" x="4535488" y="4394200"/>
          <p14:tracePt t="99914" x="4551363" y="4402138"/>
          <p14:tracePt t="99921" x="4584700" y="4402138"/>
          <p14:tracePt t="99929" x="4608513" y="4410075"/>
          <p14:tracePt t="99936" x="4648200" y="4410075"/>
          <p14:tracePt t="99944" x="4672013" y="4418013"/>
          <p14:tracePt t="99953" x="4703763" y="4418013"/>
          <p14:tracePt t="99959" x="4727575" y="4418013"/>
          <p14:tracePt t="99967" x="4743450" y="4418013"/>
          <p14:tracePt t="99974" x="4759325" y="4418013"/>
          <p14:tracePt t="99981" x="4775200" y="4418013"/>
          <p14:tracePt t="99989" x="4783138" y="4425950"/>
          <p14:tracePt t="99996" x="4791075" y="4425950"/>
          <p14:tracePt t="100012" x="4799013" y="4425950"/>
          <p14:tracePt t="100020" x="4806950" y="4425950"/>
          <p14:tracePt t="100125" x="4806950" y="4433888"/>
          <p14:tracePt t="100141" x="4814888" y="4433888"/>
          <p14:tracePt t="102255" x="4791075" y="4425950"/>
          <p14:tracePt t="102256" x="4751388" y="4410075"/>
          <p14:tracePt t="102262" x="4719638" y="4410075"/>
          <p14:tracePt t="102268" x="4711700" y="4410075"/>
          <p14:tracePt t="102277" x="4695825" y="4410075"/>
          <p14:tracePt t="102292" x="4687888" y="4410075"/>
          <p14:tracePt t="102299" x="4679950" y="4410075"/>
          <p14:tracePt t="102306" x="4672013" y="4410075"/>
          <p14:tracePt t="102470" x="4664075" y="4410075"/>
          <p14:tracePt t="102479" x="4648200" y="4410075"/>
          <p14:tracePt t="102486" x="4640263" y="4410075"/>
          <p14:tracePt t="102495" x="4624388" y="4410075"/>
          <p14:tracePt t="102503" x="4600575" y="4410075"/>
          <p14:tracePt t="102509" x="4576763" y="4410075"/>
          <p14:tracePt t="102516" x="4543425" y="4410075"/>
          <p14:tracePt t="102524" x="4495800" y="4410075"/>
          <p14:tracePt t="102531" x="4456113" y="4410075"/>
          <p14:tracePt t="102539" x="4392613" y="4410075"/>
          <p14:tracePt t="102546" x="4305300" y="4410075"/>
          <p14:tracePt t="102554" x="4241800" y="4410075"/>
          <p14:tracePt t="102563" x="4129088" y="4410075"/>
          <p14:tracePt t="102569" x="4033838" y="4402138"/>
          <p14:tracePt t="102578" x="3930650" y="4402138"/>
          <p14:tracePt t="102584" x="3867150" y="4402138"/>
          <p14:tracePt t="102591" x="3786188" y="4402138"/>
          <p14:tracePt t="102599" x="3714750" y="4402138"/>
          <p14:tracePt t="102607" x="3627438" y="4402138"/>
          <p14:tracePt t="102615" x="3563938" y="4402138"/>
          <p14:tracePt t="102622" x="3524250" y="4402138"/>
          <p14:tracePt t="102629" x="3492500" y="4402138"/>
          <p14:tracePt t="102636" x="3467100" y="4402138"/>
          <p14:tracePt t="102645" x="3435350" y="4402138"/>
          <p14:tracePt t="102651" x="3411538" y="4402138"/>
          <p14:tracePt t="102658" x="3395663" y="4410075"/>
          <p14:tracePt t="102666" x="3379788" y="4410075"/>
          <p14:tracePt t="102674" x="3371850" y="4418013"/>
          <p14:tracePt t="102681" x="3363913" y="4418013"/>
          <p14:tracePt t="102698" x="3348038" y="4418013"/>
          <p14:tracePt t="102704" x="3340100" y="4418013"/>
          <p14:tracePt t="102719" x="3324225" y="4418013"/>
          <p14:tracePt t="102726" x="3308350" y="4418013"/>
          <p14:tracePt t="102734" x="3300413" y="4418013"/>
          <p14:tracePt t="102741" x="3284538" y="4418013"/>
          <p14:tracePt t="102750" x="3268663" y="4418013"/>
          <p14:tracePt t="102756" x="3252788" y="4418013"/>
          <p14:tracePt t="102766" x="3228975" y="4418013"/>
          <p14:tracePt t="102771" x="3213100" y="4418013"/>
          <p14:tracePt t="102779" x="3205163" y="4418013"/>
          <p14:tracePt t="102786" x="3189288" y="4418013"/>
          <p14:tracePt t="102796" x="3173413" y="4418013"/>
          <p14:tracePt t="102801" x="3157538" y="4418013"/>
          <p14:tracePt t="102811" x="3149600" y="4418013"/>
          <p14:tracePt t="102816" x="3141663" y="4425950"/>
          <p14:tracePt t="102824" x="3133725" y="4425950"/>
          <p14:tracePt t="102847" x="3133725" y="4433888"/>
          <p14:tracePt t="102869" x="3125788" y="4433888"/>
          <p14:tracePt t="103078" x="3109913" y="4425950"/>
          <p14:tracePt t="103086" x="3076575" y="4425950"/>
          <p14:tracePt t="103094" x="3052763" y="4425950"/>
          <p14:tracePt t="103102" x="3036888" y="4425950"/>
          <p14:tracePt t="103109" x="3005138" y="4425950"/>
          <p14:tracePt t="103116" x="2981325" y="4425950"/>
          <p14:tracePt t="103124" x="2933700" y="4425950"/>
          <p14:tracePt t="103131" x="2901950" y="4425950"/>
          <p14:tracePt t="103142" x="2870200" y="4425950"/>
          <p14:tracePt t="103146" x="2846388" y="4425950"/>
          <p14:tracePt t="103154" x="2814638" y="4425950"/>
          <p14:tracePt t="103161" x="2790825" y="4425950"/>
          <p14:tracePt t="103170" x="2782888" y="4425950"/>
          <p14:tracePt t="103176" x="2759075" y="4425950"/>
          <p14:tracePt t="103185" x="2741613" y="4425950"/>
          <p14:tracePt t="103191" x="2733675" y="4425950"/>
          <p14:tracePt t="103356" x="2751138" y="4418013"/>
          <p14:tracePt t="103363" x="2767013" y="4410075"/>
          <p14:tracePt t="103371" x="2790825" y="4402138"/>
          <p14:tracePt t="103379" x="2822575" y="4386263"/>
          <p14:tracePt t="103387" x="2862263" y="4362450"/>
          <p14:tracePt t="103394" x="2909888" y="4338638"/>
          <p14:tracePt t="103402" x="2933700" y="4322763"/>
          <p14:tracePt t="103409" x="2981325" y="4281488"/>
          <p14:tracePt t="103416" x="3021013" y="4249738"/>
          <p14:tracePt t="103424" x="3076575" y="4194175"/>
          <p14:tracePt t="103432" x="3117850" y="4114800"/>
          <p14:tracePt t="103440" x="3173413" y="4035425"/>
          <p14:tracePt t="103447" x="3213100" y="3948113"/>
          <p14:tracePt t="103455" x="3260725" y="3867150"/>
          <p14:tracePt t="103461" x="3292475" y="3811588"/>
          <p14:tracePt t="103472" x="3332163" y="3716338"/>
          <p14:tracePt t="103476" x="3371850" y="3629025"/>
          <p14:tracePt t="103485" x="3403600" y="3556000"/>
          <p14:tracePt t="103491" x="3443288" y="3468688"/>
          <p14:tracePt t="103499" x="3476625" y="3389313"/>
          <p14:tracePt t="103506" x="3492500" y="3325813"/>
          <p14:tracePt t="103514" x="3524250" y="3244850"/>
          <p14:tracePt t="103523" x="3548063" y="3173413"/>
          <p14:tracePt t="103530" x="3579813" y="3101975"/>
          <p14:tracePt t="103537" x="3587750" y="3038475"/>
          <p14:tracePt t="103544" x="3603625" y="2974975"/>
          <p14:tracePt t="103552" x="3619500" y="2909888"/>
          <p14:tracePt t="103559" x="3627438" y="2870200"/>
          <p14:tracePt t="103566" x="3635375" y="2830513"/>
          <p14:tracePt t="103574" x="3635375" y="2798763"/>
          <p14:tracePt t="103581" x="3643313" y="2774950"/>
          <p14:tracePt t="103590" x="3651250" y="2751138"/>
          <p14:tracePt t="103596" x="3651250" y="2727325"/>
          <p14:tracePt t="103604" x="3659188" y="2711450"/>
          <p14:tracePt t="103612" x="3667125" y="2687638"/>
          <p14:tracePt t="103620" x="3683000" y="2663825"/>
          <p14:tracePt t="103626" x="3690938" y="2640013"/>
          <p14:tracePt t="103635" x="3706813" y="2608263"/>
          <p14:tracePt t="103641" x="3714750" y="2576513"/>
          <p14:tracePt t="103649" x="3730625" y="2527300"/>
          <p14:tracePt t="103656" x="3738563" y="2503488"/>
          <p14:tracePt t="103664" x="3738563" y="2471738"/>
          <p14:tracePt t="103674" x="3746500" y="2432050"/>
          <p14:tracePt t="103679" x="3746500" y="2400300"/>
          <p14:tracePt t="103689" x="3754438" y="2368550"/>
          <p14:tracePt t="103695" x="3762375" y="2336800"/>
          <p14:tracePt t="103702" x="3762375" y="2297113"/>
          <p14:tracePt t="103709" x="3762375" y="2273300"/>
          <p14:tracePt t="103716" x="3762375" y="2249488"/>
          <p14:tracePt t="103724" x="3762375" y="2216150"/>
          <p14:tracePt t="103731" x="3762375" y="2176463"/>
          <p14:tracePt t="103739" x="3762375" y="2144713"/>
          <p14:tracePt t="103747" x="3762375" y="2112963"/>
          <p14:tracePt t="103755" x="3754438" y="2073275"/>
          <p14:tracePt t="103761" x="3754438" y="2065338"/>
          <p14:tracePt t="103771" x="3746500" y="2025650"/>
          <p14:tracePt t="103776" x="3730625" y="1978025"/>
          <p14:tracePt t="103785" x="3714750" y="1938338"/>
          <p14:tracePt t="103791" x="3698875" y="1898650"/>
          <p14:tracePt t="103799" x="3675063" y="1841500"/>
          <p14:tracePt t="103807" x="3627438" y="1762125"/>
          <p14:tracePt t="103814" x="3611563" y="1730375"/>
          <p14:tracePt t="103822" x="3587750" y="1714500"/>
          <p14:tracePt t="103829" x="3571875" y="1698625"/>
          <p14:tracePt t="103837" x="3548063" y="1682750"/>
          <p14:tracePt t="103847" x="3532188" y="1666875"/>
          <p14:tracePt t="103853" x="3524250" y="1643063"/>
          <p14:tracePt t="103859" x="3516313" y="1635125"/>
          <p14:tracePt t="103867" x="3508375" y="1627188"/>
          <p14:tracePt t="103874" x="3500438" y="1611313"/>
          <p14:tracePt t="103890" x="3492500" y="1587500"/>
          <p14:tracePt t="103897" x="3492500" y="1571625"/>
          <p14:tracePt t="103905" x="3492500" y="1547813"/>
          <p14:tracePt t="103912" x="3492500" y="1538288"/>
          <p14:tracePt t="103920" x="3492500" y="1522413"/>
          <p14:tracePt t="103927" x="3492500" y="1514475"/>
          <p14:tracePt t="103935" x="3492500" y="1498600"/>
          <p14:tracePt t="103941" x="3492500" y="1482725"/>
          <p14:tracePt t="103949" x="3492500" y="1466850"/>
          <p14:tracePt t="103958" x="3492500" y="1458913"/>
          <p14:tracePt t="103964" x="3492500" y="1435100"/>
          <p14:tracePt t="103972" x="3492500" y="1419225"/>
          <p14:tracePt t="103979" x="3500438" y="1395413"/>
          <p14:tracePt t="103987" x="3508375" y="1387475"/>
          <p14:tracePt t="103995" x="3516313" y="1379538"/>
          <p14:tracePt t="104004" x="3532188" y="1347788"/>
          <p14:tracePt t="104009" x="3548063" y="1331913"/>
          <p14:tracePt t="104017" x="3556000" y="1323975"/>
          <p14:tracePt t="104025" x="3579813" y="1300163"/>
          <p14:tracePt t="104033" x="3587750" y="1292225"/>
          <p14:tracePt t="104040" x="3603625" y="1284288"/>
          <p14:tracePt t="104048" x="3619500" y="1276350"/>
          <p14:tracePt t="104055" x="3643313" y="1260475"/>
          <p14:tracePt t="104062" x="3659188" y="1260475"/>
          <p14:tracePt t="104071" x="3675063" y="1252538"/>
          <p14:tracePt t="104077" x="3690938" y="1244600"/>
          <p14:tracePt t="104085" x="3698875" y="1236663"/>
          <p14:tracePt t="104092" x="3714750" y="1236663"/>
          <p14:tracePt t="104099" x="3730625" y="1236663"/>
          <p14:tracePt t="104108" x="3746500" y="1236663"/>
          <p14:tracePt t="104114" x="3770313" y="1236663"/>
          <p14:tracePt t="104122" x="3778250" y="1236663"/>
          <p14:tracePt t="104130" x="3810000" y="1236663"/>
          <p14:tracePt t="104137" x="3833813" y="1236663"/>
          <p14:tracePt t="104145" x="3867150" y="1244600"/>
          <p14:tracePt t="104153" x="3890963" y="1252538"/>
          <p14:tracePt t="104159" x="3922713" y="1252538"/>
          <p14:tracePt t="104167" x="3946525" y="1252538"/>
          <p14:tracePt t="104174" x="3962400" y="1252538"/>
          <p14:tracePt t="104182" x="3986213" y="1252538"/>
          <p14:tracePt t="104190" x="4002088" y="1252538"/>
          <p14:tracePt t="104197" x="4017963" y="1252538"/>
          <p14:tracePt t="104206" x="4033838" y="1252538"/>
          <p14:tracePt t="104212" x="4049713" y="1252538"/>
          <p14:tracePt t="104223" x="4073525" y="1244600"/>
          <p14:tracePt t="104227" x="4089400" y="1244600"/>
          <p14:tracePt t="104235" x="4113213" y="1236663"/>
          <p14:tracePt t="104242" x="4129088" y="1228725"/>
          <p14:tracePt t="104250" x="4137025" y="1220788"/>
          <p14:tracePt t="104258" x="4160838" y="1204913"/>
          <p14:tracePt t="104265" x="4168775" y="1195388"/>
          <p14:tracePt t="104272" x="4176713" y="1187450"/>
          <p14:tracePt t="104288" x="4184650" y="1179513"/>
          <p14:tracePt t="104294" x="4200525" y="1171575"/>
          <p14:tracePt t="104303" x="4210050" y="1155700"/>
          <p14:tracePt t="104318" x="4217988" y="1147763"/>
          <p14:tracePt t="104324" x="4217988" y="1139825"/>
          <p14:tracePt t="104340" x="4225925" y="1123950"/>
          <p14:tracePt t="104349" x="4233863" y="1116013"/>
          <p14:tracePt t="104362" x="4241800" y="1100138"/>
          <p14:tracePt t="104371" x="4241800" y="1092200"/>
          <p14:tracePt t="104377" x="4241800" y="1084263"/>
          <p14:tracePt t="104385" x="4257675" y="1068388"/>
          <p14:tracePt t="104391" x="4265613" y="1052513"/>
          <p14:tracePt t="104400" x="4273550" y="1036638"/>
          <p14:tracePt t="104409" x="4281488" y="1028700"/>
          <p14:tracePt t="104415" x="4289425" y="1012825"/>
          <p14:tracePt t="104423" x="4297363" y="1004888"/>
          <p14:tracePt t="104429" x="4305300" y="996950"/>
          <p14:tracePt t="104437" x="4313238" y="989013"/>
          <p14:tracePt t="104444" x="4321175" y="981075"/>
          <p14:tracePt t="104453" x="4337050" y="965200"/>
          <p14:tracePt t="104460" x="4344988" y="957263"/>
          <p14:tracePt t="104467" x="4360863" y="949325"/>
          <p14:tracePt t="104475" x="4376738" y="933450"/>
          <p14:tracePt t="104490" x="4392613" y="925513"/>
          <p14:tracePt t="104497" x="4408488" y="909638"/>
          <p14:tracePt t="104506" x="4424363" y="901700"/>
          <p14:tracePt t="104512" x="4432300" y="893763"/>
          <p14:tracePt t="104521" x="4448175" y="885825"/>
          <p14:tracePt t="104527" x="4456113" y="877888"/>
          <p14:tracePt t="104535" x="4456113" y="869950"/>
          <p14:tracePt t="104543" x="4464050" y="862013"/>
          <p14:tracePt t="104550" x="4464050" y="852488"/>
          <p14:tracePt t="104557" x="4471988" y="844550"/>
          <p14:tracePt t="104573" x="4479925" y="828675"/>
          <p14:tracePt t="104580" x="4487863" y="820738"/>
          <p14:tracePt t="104587" x="4487863" y="812800"/>
          <p14:tracePt t="104594" x="4487863" y="796925"/>
          <p14:tracePt t="104603" x="4495800" y="796925"/>
          <p14:tracePt t="104610" x="4503738" y="781050"/>
          <p14:tracePt t="104619" x="4503738" y="773113"/>
          <p14:tracePt t="104635" x="4503738" y="757238"/>
          <p14:tracePt t="104641" x="4511675" y="757238"/>
          <p14:tracePt t="104650" x="4511675" y="749300"/>
          <p14:tracePt t="104663" x="4511675" y="741363"/>
          <p14:tracePt t="104677" x="4511675" y="733425"/>
          <p14:tracePt t="104683" x="4511675" y="725488"/>
          <p14:tracePt t="104699" x="4511675" y="717550"/>
          <p14:tracePt t="104706" x="4511675" y="709613"/>
          <p14:tracePt t="104714" x="4511675" y="701675"/>
          <p14:tracePt t="104722" x="4511675" y="693738"/>
          <p14:tracePt t="104729" x="4503738" y="693738"/>
          <p14:tracePt t="104738" x="4495800" y="685800"/>
          <p14:tracePt t="104744" x="4495800" y="677863"/>
          <p14:tracePt t="104759" x="4487863" y="669925"/>
          <p14:tracePt t="104774" x="4479925" y="661988"/>
          <p14:tracePt t="104781" x="4471988" y="654050"/>
          <p14:tracePt t="104789" x="4456113" y="654050"/>
          <p14:tracePt t="104796" x="4448175" y="646113"/>
          <p14:tracePt t="104806" x="4432300" y="638175"/>
          <p14:tracePt t="104812" x="4416425" y="630238"/>
          <p14:tracePt t="104819" x="4392613" y="622300"/>
          <p14:tracePt t="104826" x="4352925" y="606425"/>
          <p14:tracePt t="104834" x="4305300" y="590550"/>
          <p14:tracePt t="104841" x="4273550" y="582613"/>
          <p14:tracePt t="104849" x="4217988" y="566738"/>
          <p14:tracePt t="104856" x="4160838" y="550863"/>
          <p14:tracePt t="104864" x="4097338" y="542925"/>
          <p14:tracePt t="104873" x="4049713" y="534988"/>
          <p14:tracePt t="104879" x="4010025" y="534988"/>
          <p14:tracePt t="104888" x="3970338" y="534988"/>
          <p14:tracePt t="104904" x="3906838" y="527050"/>
          <p14:tracePt t="104922" x="3851275" y="527050"/>
          <p14:tracePt t="104924" x="3833813" y="527050"/>
          <p14:tracePt t="104931" x="3817938" y="527050"/>
          <p14:tracePt t="104939" x="3802063" y="527050"/>
          <p14:tracePt t="104946" x="3794125" y="527050"/>
          <p14:tracePt t="104955" x="3778250" y="534988"/>
          <p14:tracePt t="104961" x="3762375" y="542925"/>
          <p14:tracePt t="104970" x="3754438" y="558800"/>
          <p14:tracePt t="104977" x="3738563" y="566738"/>
          <p14:tracePt t="104985" x="3730625" y="582613"/>
          <p14:tracePt t="104992" x="3714750" y="598488"/>
          <p14:tracePt t="105000" x="3714750" y="622300"/>
          <p14:tracePt t="105007" x="3706813" y="638175"/>
          <p14:tracePt t="105015" x="3698875" y="661988"/>
          <p14:tracePt t="105022" x="3698875" y="685800"/>
          <p14:tracePt t="105030" x="3690938" y="709613"/>
          <p14:tracePt t="105038" x="3690938" y="733425"/>
          <p14:tracePt t="105044" x="3690938" y="757238"/>
          <p14:tracePt t="105053" x="3690938" y="781050"/>
          <p14:tracePt t="105060" x="3690938" y="828675"/>
          <p14:tracePt t="105067" x="3698875" y="869950"/>
          <p14:tracePt t="105074" x="3722688" y="893763"/>
          <p14:tracePt t="105082" x="3746500" y="933450"/>
          <p14:tracePt t="105089" x="3762375" y="957263"/>
          <p14:tracePt t="105097" x="3794125" y="989013"/>
          <p14:tracePt t="105105" x="3817938" y="996950"/>
          <p14:tracePt t="105112" x="3859213" y="1020763"/>
          <p14:tracePt t="105119" x="3890963" y="1036638"/>
          <p14:tracePt t="105127" x="3938588" y="1052513"/>
          <p14:tracePt t="105136" x="3994150" y="1068388"/>
          <p14:tracePt t="105142" x="4041775" y="1076325"/>
          <p14:tracePt t="105150" x="4105275" y="1084263"/>
          <p14:tracePt t="105157" x="4144963" y="1092200"/>
          <p14:tracePt t="105165" x="4200525" y="1092200"/>
          <p14:tracePt t="105172" x="4265613" y="1092200"/>
          <p14:tracePt t="105180" x="4344988" y="1092200"/>
          <p14:tracePt t="105191" x="4408488" y="1068388"/>
          <p14:tracePt t="105195" x="4471988" y="1044575"/>
          <p14:tracePt t="105203" x="4535488" y="1004888"/>
          <p14:tracePt t="105210" x="4567238" y="989013"/>
          <p14:tracePt t="105217" x="4608513" y="965200"/>
          <p14:tracePt t="105226" x="4648200" y="933450"/>
          <p14:tracePt t="105232" x="4672013" y="901700"/>
          <p14:tracePt t="105239" x="4703763" y="885825"/>
          <p14:tracePt t="105247" x="4719638" y="862013"/>
          <p14:tracePt t="105255" x="4735513" y="852488"/>
          <p14:tracePt t="105261" x="4735513" y="844550"/>
          <p14:tracePt t="105277" x="4743450" y="836613"/>
          <p14:tracePt t="105287" x="4743450" y="828675"/>
          <p14:tracePt t="105292" x="4743450" y="820738"/>
          <p14:tracePt t="105307" x="4743450" y="812800"/>
          <p14:tracePt t="105322" x="4743450" y="804863"/>
          <p14:tracePt t="105339" x="4743450" y="796925"/>
          <p14:tracePt t="105352" x="4743450" y="788988"/>
          <p14:tracePt t="105360" x="4735513" y="781050"/>
          <p14:tracePt t="105367" x="4727575" y="773113"/>
          <p14:tracePt t="105375" x="4719638" y="765175"/>
          <p14:tracePt t="105382" x="4711700" y="749300"/>
          <p14:tracePt t="105390" x="4687888" y="741363"/>
          <p14:tracePt t="105397" x="4656138" y="733425"/>
          <p14:tracePt t="105405" x="4624388" y="717550"/>
          <p14:tracePt t="105412" x="4600575" y="709613"/>
          <p14:tracePt t="105420" x="4551363" y="709613"/>
          <p14:tracePt t="105427" x="4495800" y="693738"/>
          <p14:tracePt t="105436" x="4440238" y="677863"/>
          <p14:tracePt t="105442" x="4376738" y="669925"/>
          <p14:tracePt t="105453" x="4321175" y="669925"/>
          <p14:tracePt t="105457" x="4265613" y="654050"/>
          <p14:tracePt t="105465" x="4217988" y="654050"/>
          <p14:tracePt t="105473" x="4184650" y="654050"/>
          <p14:tracePt t="105479" x="4137025" y="654050"/>
          <p14:tracePt t="105489" x="4105275" y="654050"/>
          <p14:tracePt t="105494" x="4073525" y="654050"/>
          <p14:tracePt t="105504" x="4057650" y="661988"/>
          <p14:tracePt t="105510" x="4033838" y="669925"/>
          <p14:tracePt t="105518" x="4025900" y="685800"/>
          <p14:tracePt t="105526" x="4010025" y="701675"/>
          <p14:tracePt t="105532" x="3994150" y="717550"/>
          <p14:tracePt t="105540" x="3978275" y="733425"/>
          <p14:tracePt t="105547" x="3962400" y="749300"/>
          <p14:tracePt t="105556" x="3954463" y="765175"/>
          <p14:tracePt t="105565" x="3946525" y="781050"/>
          <p14:tracePt t="105570" x="3946525" y="788988"/>
          <p14:tracePt t="105585" x="3946525" y="804863"/>
          <p14:tracePt t="105594" x="3930650" y="820738"/>
          <p14:tracePt t="105603" x="3922713" y="836613"/>
          <p14:tracePt t="105607" x="3898900" y="852488"/>
          <p14:tracePt t="105615" x="3890963" y="869950"/>
          <p14:tracePt t="105623" x="3875088" y="885825"/>
          <p14:tracePt t="105629" x="3833813" y="917575"/>
          <p14:tracePt t="105639" x="3794125" y="965200"/>
          <p14:tracePt t="105644" x="3746500" y="1004888"/>
          <p14:tracePt t="105652" x="3690938" y="1044575"/>
          <p14:tracePt t="105659" x="3643313" y="1084263"/>
          <p14:tracePt t="105667" x="3595688" y="1139825"/>
          <p14:tracePt t="105675" x="3540125" y="1171575"/>
          <p14:tracePt t="105682" x="3508375" y="1187450"/>
          <p14:tracePt t="105689" x="3476625" y="1212850"/>
          <p14:tracePt t="105697" x="3427413" y="1236663"/>
          <p14:tracePt t="105705" x="3403600" y="1252538"/>
          <p14:tracePt t="105712" x="3371850" y="1252538"/>
          <p14:tracePt t="105719" x="3340100" y="1252538"/>
          <p14:tracePt t="105727" x="3324225" y="1260475"/>
          <p14:tracePt t="105735" x="3308350" y="1260475"/>
          <p14:tracePt t="105742" x="3284538" y="1260475"/>
          <p14:tracePt t="105753" x="3260725" y="1252538"/>
          <p14:tracePt t="105756" x="3236913" y="1244600"/>
          <p14:tracePt t="105766" x="3213100" y="1236663"/>
          <p14:tracePt t="105774" x="3189288" y="1228725"/>
          <p14:tracePt t="105780" x="3173413" y="1220788"/>
          <p14:tracePt t="105789" x="3157538" y="1212850"/>
          <p14:tracePt t="105795" x="3141663" y="1212850"/>
          <p14:tracePt t="105802" x="3125788" y="1204913"/>
          <p14:tracePt t="105810" x="3117850" y="1195388"/>
          <p14:tracePt t="105818" x="3100388" y="1187450"/>
          <p14:tracePt t="105832" x="3092450" y="1187450"/>
          <p14:tracePt t="105839" x="3092450" y="1179513"/>
          <p14:tracePt t="105856" x="3084513" y="1179513"/>
          <p14:tracePt t="105947" x="3068638" y="1171575"/>
          <p14:tracePt t="105954" x="3052763" y="1163638"/>
          <p14:tracePt t="105962" x="3044825" y="1163638"/>
          <p14:tracePt t="105970" x="3036888" y="1155700"/>
          <p14:tracePt t="105981" x="3028950" y="1155700"/>
          <p14:tracePt t="105990" x="3013075" y="1155700"/>
          <p14:tracePt t="105994" x="3005138" y="1155700"/>
          <p14:tracePt t="105999" x="2997200" y="1155700"/>
          <p14:tracePt t="106011" x="2989263" y="1147763"/>
          <p14:tracePt t="106776" x="2989263" y="1139825"/>
          <p14:tracePt t="106963" x="2989263" y="1147763"/>
          <p14:tracePt t="106995" x="2989263" y="1155700"/>
          <p14:tracePt t="107001" x="3005138" y="1155700"/>
          <p14:tracePt t="107009" x="3028950" y="1155700"/>
          <p14:tracePt t="107018" x="3044825" y="1163638"/>
          <p14:tracePt t="107025" x="3060700" y="1171575"/>
          <p14:tracePt t="107031" x="3076575" y="1179513"/>
          <p14:tracePt t="107039" x="3092450" y="1195388"/>
          <p14:tracePt t="107046" x="3109913" y="1204913"/>
          <p14:tracePt t="107055" x="3125788" y="1228725"/>
          <p14:tracePt t="107062" x="3149600" y="1244600"/>
          <p14:tracePt t="107069" x="3173413" y="1268413"/>
          <p14:tracePt t="107077" x="3205163" y="1292225"/>
          <p14:tracePt t="107084" x="3236913" y="1331913"/>
          <p14:tracePt t="107095" x="3252788" y="1355725"/>
          <p14:tracePt t="107099" x="3284538" y="1387475"/>
          <p14:tracePt t="107107" x="3300413" y="1403350"/>
          <p14:tracePt t="107114" x="3332163" y="1427163"/>
          <p14:tracePt t="107121" x="3355975" y="1450975"/>
          <p14:tracePt t="107131" x="3387725" y="1474788"/>
          <p14:tracePt t="107136" x="3419475" y="1498600"/>
          <p14:tracePt t="107145" x="3451225" y="1522413"/>
          <p14:tracePt t="107152" x="3476625" y="1530350"/>
          <p14:tracePt t="107160" x="3492500" y="1555750"/>
          <p14:tracePt t="107168" x="3508375" y="1579563"/>
          <p14:tracePt t="107175" x="3540125" y="1595438"/>
          <p14:tracePt t="107181" x="3556000" y="1635125"/>
          <p14:tracePt t="107189" x="3587750" y="1674813"/>
          <p14:tracePt t="107196" x="3611563" y="1730375"/>
          <p14:tracePt t="107205" x="3635375" y="1785938"/>
          <p14:tracePt t="107213" x="3659188" y="1825625"/>
          <p14:tracePt t="107219" x="3683000" y="1890713"/>
          <p14:tracePt t="107227" x="3706813" y="1946275"/>
          <p14:tracePt t="107234" x="3722688" y="1993900"/>
          <p14:tracePt t="107244" x="3738563" y="2041525"/>
          <p14:tracePt t="107249" x="3746500" y="2073275"/>
          <p14:tracePt t="107257" x="3754438" y="2112963"/>
          <p14:tracePt t="107264" x="3762375" y="2144713"/>
          <p14:tracePt t="107271" x="3770313" y="2200275"/>
          <p14:tracePt t="107282" x="3778250" y="2257425"/>
          <p14:tracePt t="107286" x="3778250" y="2305050"/>
          <p14:tracePt t="107295" x="3778250" y="2384425"/>
          <p14:tracePt t="107301" x="3778250" y="2447925"/>
          <p14:tracePt t="107310" x="3778250" y="2519363"/>
          <p14:tracePt t="107317" x="3778250" y="2576513"/>
          <p14:tracePt t="107325" x="3778250" y="2640013"/>
          <p14:tracePt t="107331" x="3778250" y="2711450"/>
          <p14:tracePt t="107339" x="3778250" y="2767013"/>
          <p14:tracePt t="107346" x="3778250" y="2854325"/>
          <p14:tracePt t="107355" x="3770313" y="2919413"/>
          <p14:tracePt t="107362" x="3762375" y="2974975"/>
          <p14:tracePt t="107369" x="3754438" y="3030538"/>
          <p14:tracePt t="107377" x="3746500" y="3086100"/>
          <p14:tracePt t="107384" x="3738563" y="3133725"/>
          <p14:tracePt t="107393" x="3730625" y="3205163"/>
          <p14:tracePt t="107399" x="3714750" y="3270250"/>
          <p14:tracePt t="107406" x="3698875" y="3333750"/>
          <p14:tracePt t="107414" x="3690938" y="3381375"/>
          <p14:tracePt t="107421" x="3659188" y="3444875"/>
          <p14:tracePt t="107430" x="3651250" y="3508375"/>
          <p14:tracePt t="107436" x="3635375" y="3563938"/>
          <p14:tracePt t="107445" x="3619500" y="3636963"/>
          <p14:tracePt t="107451" x="3611563" y="3700463"/>
          <p14:tracePt t="107460" x="3595688" y="3763963"/>
          <p14:tracePt t="107466" x="3595688" y="3819525"/>
          <p14:tracePt t="107475" x="3595688" y="3859213"/>
          <p14:tracePt t="107481" x="3587750" y="3938588"/>
          <p14:tracePt t="107489" x="3587750" y="4003675"/>
          <p14:tracePt t="107497" x="3587750" y="4067175"/>
          <p14:tracePt t="107504" x="3587750" y="4114800"/>
          <p14:tracePt t="107512" x="3587750" y="4162425"/>
          <p14:tracePt t="107519" x="3595688" y="4225925"/>
          <p14:tracePt t="107526" x="3611563" y="4281488"/>
          <p14:tracePt t="107534" x="3627438" y="4354513"/>
          <p14:tracePt t="107542" x="3635375" y="4394200"/>
          <p14:tracePt t="107549" x="3651250" y="4433888"/>
          <p14:tracePt t="107557" x="3651250" y="4473575"/>
          <p14:tracePt t="107564" x="3659188" y="4497388"/>
          <p14:tracePt t="107572" x="3667125" y="4513263"/>
          <p14:tracePt t="107579" x="3667125" y="4529138"/>
          <p14:tracePt t="107587" x="3667125" y="4537075"/>
          <p14:tracePt t="107594" x="3667125" y="4545013"/>
          <p14:tracePt t="107601" x="3667125" y="4560888"/>
          <p14:tracePt t="107609" x="3675063" y="4576763"/>
          <p14:tracePt t="107626" x="3675063" y="4592638"/>
          <p14:tracePt t="107631" x="3675063" y="4600575"/>
          <p14:tracePt t="107639" x="3675063" y="4616450"/>
          <p14:tracePt t="107647" x="3675063" y="4624388"/>
          <p14:tracePt t="107654" x="3675063" y="4633913"/>
          <p14:tracePt t="107662" x="3675063" y="4649788"/>
          <p14:tracePt t="107669" x="3675063" y="4657725"/>
          <p14:tracePt t="107676" x="3675063" y="4673600"/>
          <p14:tracePt t="107684" x="3675063" y="4697413"/>
          <p14:tracePt t="107693" x="3675063" y="4721225"/>
          <p14:tracePt t="107699" x="3675063" y="4737100"/>
          <p14:tracePt t="107707" x="3675063" y="4760913"/>
          <p14:tracePt t="107714" x="3675063" y="4784725"/>
          <p14:tracePt t="107721" x="3667125" y="4808538"/>
          <p14:tracePt t="107729" x="3667125" y="4832350"/>
          <p14:tracePt t="107736" x="3667125" y="4840288"/>
          <p14:tracePt t="107745" x="3659188" y="4864100"/>
          <p14:tracePt t="107752" x="3659188" y="4872038"/>
          <p14:tracePt t="107759" x="3651250" y="4895850"/>
          <p14:tracePt t="107766" x="3651250" y="4911725"/>
          <p14:tracePt t="107775" x="3643313" y="4919663"/>
          <p14:tracePt t="107781" x="3643313" y="4927600"/>
          <p14:tracePt t="107790" x="3643313" y="4943475"/>
          <p14:tracePt t="107796" x="3643313" y="4951413"/>
          <p14:tracePt t="107804" x="3635375" y="4959350"/>
          <p14:tracePt t="107827" x="3635375" y="4967288"/>
          <p14:tracePt t="107849" x="3635375" y="4976813"/>
          <p14:tracePt t="107864" x="3635375" y="4984750"/>
          <p14:tracePt t="107871" x="3635375" y="4992688"/>
          <p14:tracePt t="107879" x="3635375" y="5000625"/>
          <p14:tracePt t="107894" x="3635375" y="5016500"/>
          <p14:tracePt t="107901" x="3635375" y="5024438"/>
          <p14:tracePt t="107916" x="3643313" y="5032375"/>
          <p14:tracePt t="107943" x="3659188" y="5032375"/>
          <p14:tracePt t="107963" x="3675063" y="5040313"/>
          <p14:tracePt t="107970" x="3683000" y="5040313"/>
          <p14:tracePt t="107985" x="3690938" y="5040313"/>
          <p14:tracePt t="108000" x="3698875" y="5040313"/>
          <p14:tracePt t="108007" x="3706813" y="5040313"/>
          <p14:tracePt t="108014" x="3714750" y="5040313"/>
          <p14:tracePt t="108022" x="3722688" y="5040313"/>
          <p14:tracePt t="108037" x="3738563" y="5040313"/>
          <p14:tracePt t="108052" x="3754438" y="5032375"/>
          <p14:tracePt t="108060" x="3762375" y="5032375"/>
          <p14:tracePt t="108066" x="3770313" y="5032375"/>
          <p14:tracePt t="108076" x="3778250" y="5032375"/>
          <p14:tracePt t="108089" x="3786188" y="5032375"/>
          <p14:tracePt t="108097" x="3794125" y="5032375"/>
          <p14:tracePt t="108104" x="3802063" y="5032375"/>
          <p14:tracePt t="108112" x="3810000" y="5032375"/>
          <p14:tracePt t="108119" x="3825875" y="5032375"/>
          <p14:tracePt t="108128" x="3851275" y="5032375"/>
          <p14:tracePt t="108134" x="3867150" y="5032375"/>
          <p14:tracePt t="108142" x="3890963" y="5032375"/>
          <p14:tracePt t="108149" x="3914775" y="5032375"/>
          <p14:tracePt t="108158" x="3930650" y="5032375"/>
          <p14:tracePt t="108164" x="3962400" y="5032375"/>
          <p14:tracePt t="108172" x="3994150" y="5032375"/>
          <p14:tracePt t="108180" x="4017963" y="5032375"/>
          <p14:tracePt t="108190" x="4041775" y="5032375"/>
          <p14:tracePt t="108195" x="4073525" y="5032375"/>
          <p14:tracePt t="108202" x="4105275" y="5032375"/>
          <p14:tracePt t="108210" x="4184650" y="5032375"/>
          <p14:tracePt t="108217" x="4217988" y="5032375"/>
          <p14:tracePt t="108226" x="4257675" y="5040313"/>
          <p14:tracePt t="108232" x="4297363" y="5048250"/>
          <p14:tracePt t="108240" x="4352925" y="5056188"/>
          <p14:tracePt t="108247" x="4416425" y="5064125"/>
          <p14:tracePt t="108254" x="4471988" y="5072063"/>
          <p14:tracePt t="108262" x="4535488" y="5080000"/>
          <p14:tracePt t="108269" x="4592638" y="5087938"/>
          <p14:tracePt t="108278" x="4664075" y="5095875"/>
          <p14:tracePt t="108285" x="4727575" y="5103813"/>
          <p14:tracePt t="108293" x="4783138" y="5103813"/>
          <p14:tracePt t="108299" x="4854575" y="5103813"/>
          <p14:tracePt t="108307" x="4943475" y="5111750"/>
          <p14:tracePt t="108314" x="5022850" y="5111750"/>
          <p14:tracePt t="108322" x="5094288" y="5111750"/>
          <p14:tracePt t="108330" x="5173663" y="5111750"/>
          <p14:tracePt t="108337" x="5237163" y="5111750"/>
          <p14:tracePt t="108345" x="5318125" y="5111750"/>
          <p14:tracePt t="108362" x="5453063" y="5111750"/>
          <p14:tracePt t="108367" x="5516563" y="5111750"/>
          <p14:tracePt t="108377" x="5572125" y="5111750"/>
          <p14:tracePt t="108382" x="5627688" y="5111750"/>
          <p14:tracePt t="108390" x="5659438" y="5111750"/>
          <p14:tracePt t="108397" x="5692775" y="5111750"/>
          <p14:tracePt t="108405" x="5716588" y="5111750"/>
          <p14:tracePt t="108412" x="5740400" y="5111750"/>
          <p14:tracePt t="108419" x="5748338" y="5111750"/>
          <p14:tracePt t="108428" x="5756275" y="5111750"/>
          <p14:tracePt t="108435" x="5764213" y="5111750"/>
          <p14:tracePt t="108444" x="5772150" y="5111750"/>
          <p14:tracePt t="108458" x="5780088" y="5111750"/>
          <p14:tracePt t="108473" x="5788025" y="5111750"/>
          <p14:tracePt t="108487" x="5795963" y="5111750"/>
          <p14:tracePt t="108511" x="5803900" y="5111750"/>
          <p14:tracePt t="108526" x="5811838" y="5111750"/>
          <p14:tracePt t="108563" x="5819775" y="5111750"/>
          <p14:tracePt t="108587" x="5827713" y="5111750"/>
          <p14:tracePt t="108611" x="5835650" y="5111750"/>
          <p14:tracePt t="108628" x="5843588" y="5111750"/>
          <p14:tracePt t="110458" x="5835650" y="5111750"/>
          <p14:tracePt t="110482" x="5827713" y="5111750"/>
          <p14:tracePt t="110496" x="5819775" y="5111750"/>
          <p14:tracePt t="110511" x="5803900" y="5111750"/>
          <p14:tracePt t="110519" x="5795963" y="5111750"/>
          <p14:tracePt t="110527" x="5780088" y="5111750"/>
          <p14:tracePt t="110535" x="5764213" y="5111750"/>
          <p14:tracePt t="110542" x="5748338" y="5111750"/>
          <p14:tracePt t="110550" x="5716588" y="5103813"/>
          <p14:tracePt t="110556" x="5676900" y="5103813"/>
          <p14:tracePt t="110568" x="5635625" y="5095875"/>
          <p14:tracePt t="110571" x="5580063" y="5087938"/>
          <p14:tracePt t="110580" x="5516563" y="5080000"/>
          <p14:tracePt t="110586" x="5453063" y="5080000"/>
          <p14:tracePt t="110595" x="5373688" y="5072063"/>
          <p14:tracePt t="110602" x="5300663" y="5072063"/>
          <p14:tracePt t="110609" x="5229225" y="5072063"/>
          <p14:tracePt t="110616" x="5141913" y="5072063"/>
          <p14:tracePt t="110626" x="5070475" y="5064125"/>
          <p14:tracePt t="110632" x="4983163" y="5064125"/>
          <p14:tracePt t="110639" x="4918075" y="5064125"/>
          <p14:tracePt t="110646" x="4846638" y="5064125"/>
          <p14:tracePt t="110654" x="4791075" y="5064125"/>
          <p14:tracePt t="110661" x="4751388" y="5064125"/>
          <p14:tracePt t="110668" x="4719638" y="5056188"/>
          <p14:tracePt t="110676" x="4687888" y="5056188"/>
          <p14:tracePt t="110684" x="4679950" y="5056188"/>
          <p14:tracePt t="110691" x="4664075" y="5056188"/>
          <p14:tracePt t="110700" x="4656138" y="5056188"/>
          <p14:tracePt t="110714" x="4648200" y="5056188"/>
          <p14:tracePt t="110721" x="4648200" y="5048250"/>
          <p14:tracePt t="110729" x="4640263" y="5048250"/>
          <p14:tracePt t="110736" x="4632325" y="5048250"/>
          <p14:tracePt t="110744" x="4624388" y="5040313"/>
          <p14:tracePt t="110752" x="4616450" y="5040313"/>
          <p14:tracePt t="110759" x="4608513" y="5040313"/>
          <p14:tracePt t="110767" x="4584700" y="5040313"/>
          <p14:tracePt t="110774" x="4567238" y="5040313"/>
          <p14:tracePt t="110782" x="4559300" y="5040313"/>
          <p14:tracePt t="110789" x="4551363" y="5040313"/>
          <p14:tracePt t="110796" x="4535488" y="5040313"/>
          <p14:tracePt t="110804" x="4527550" y="5032375"/>
          <p14:tracePt t="110813" x="4519613" y="5032375"/>
          <p14:tracePt t="110819" x="4511675" y="5032375"/>
          <p14:tracePt t="110827" x="4503738" y="5032375"/>
          <p14:tracePt t="110844" x="4495800" y="5032375"/>
          <p14:tracePt t="110924" x="4495800" y="5024438"/>
          <p14:tracePt t="110954" x="4495800" y="5016500"/>
          <p14:tracePt t="110969" x="4495800" y="5008563"/>
          <p14:tracePt t="110984" x="4495800" y="5000625"/>
          <p14:tracePt t="110992" x="4495800" y="4984750"/>
          <p14:tracePt t="111089" x="4495800" y="4976813"/>
          <p14:tracePt t="111104" x="4495800" y="4967288"/>
          <p14:tracePt t="111126" x="4495800" y="4959350"/>
          <p14:tracePt t="111135" x="4503738" y="4959350"/>
          <p14:tracePt t="111142" x="4503738" y="4951413"/>
          <p14:tracePt t="111164" x="4503738" y="4943475"/>
          <p14:tracePt t="111179" x="4511675" y="4935538"/>
          <p14:tracePt t="111186" x="4511675" y="4927600"/>
          <p14:tracePt t="111202" x="4511675" y="4919663"/>
          <p14:tracePt t="111219" x="4511675" y="4911725"/>
          <p14:tracePt t="111224" x="4511675" y="4903788"/>
          <p14:tracePt t="111232" x="4511675" y="4895850"/>
          <p14:tracePt t="111239" x="4511675" y="4887913"/>
          <p14:tracePt t="111247" x="4511675" y="4872038"/>
          <p14:tracePt t="111254" x="4519613" y="4864100"/>
          <p14:tracePt t="111261" x="4519613" y="4848225"/>
          <p14:tracePt t="111269" x="4527550" y="4832350"/>
          <p14:tracePt t="111276" x="4527550" y="4824413"/>
          <p14:tracePt t="111285" x="4527550" y="4808538"/>
          <p14:tracePt t="111292" x="4535488" y="4792663"/>
          <p14:tracePt t="111300" x="4543425" y="4768850"/>
          <p14:tracePt t="111306" x="4551363" y="4752975"/>
          <p14:tracePt t="111314" x="4551363" y="4745038"/>
          <p14:tracePt t="111321" x="4559300" y="4737100"/>
          <p14:tracePt t="111329" x="4559300" y="4729163"/>
          <p14:tracePt t="111337" x="4567238" y="4721225"/>
          <p14:tracePt t="112138" x="4576763" y="4721225"/>
          <p14:tracePt t="112168" x="4584700" y="4721225"/>
          <p14:tracePt t="112296" x="4584700" y="4729163"/>
          <p14:tracePt t="112303" x="4592638" y="4737100"/>
          <p14:tracePt t="112314" x="4592638" y="4745038"/>
          <p14:tracePt t="112319" x="4592638" y="4752975"/>
          <p14:tracePt t="112326" x="4592638" y="4760913"/>
          <p14:tracePt t="112334" x="4592638" y="4776788"/>
          <p14:tracePt t="112341" x="4600575" y="4792663"/>
          <p14:tracePt t="112349" x="4600575" y="4800600"/>
          <p14:tracePt t="112356" x="4608513" y="4824413"/>
          <p14:tracePt t="112365" x="4616450" y="4848225"/>
          <p14:tracePt t="112372" x="4616450" y="4864100"/>
          <p14:tracePt t="112380" x="4616450" y="4879975"/>
          <p14:tracePt t="112386" x="4616450" y="4895850"/>
          <p14:tracePt t="112394" x="4624388" y="4903788"/>
          <p14:tracePt t="112401" x="4624388" y="4919663"/>
          <p14:tracePt t="112409" x="4624388" y="4927600"/>
          <p14:tracePt t="112416" x="4624388" y="4935538"/>
          <p14:tracePt t="112424" x="4632325" y="4935538"/>
          <p14:tracePt t="112432" x="4632325" y="4943475"/>
          <p14:tracePt t="112463" x="4632325" y="4951413"/>
          <p14:tracePt t="112723" x="4632325" y="4959350"/>
          <p14:tracePt t="112761" x="4632325" y="4967288"/>
          <p14:tracePt t="112800" x="4632325" y="4976813"/>
          <p14:tracePt t="112836" x="4632325" y="4984750"/>
          <p14:tracePt t="112896" x="4632325" y="4992688"/>
          <p14:tracePt t="112904" x="4632325" y="5000625"/>
          <p14:tracePt t="112926" x="4632325" y="5008563"/>
          <p14:tracePt t="112941" x="4624388" y="5008563"/>
          <p14:tracePt t="112949" x="4624388" y="5016500"/>
          <p14:tracePt t="113271" x="4616450" y="5024438"/>
          <p14:tracePt t="113287" x="4608513" y="5024438"/>
          <p14:tracePt t="113294" x="4608513" y="5032375"/>
          <p14:tracePt t="113301" x="4600575" y="5032375"/>
          <p14:tracePt t="113309" x="4592638" y="5040313"/>
          <p14:tracePt t="113316" x="4584700" y="5040313"/>
          <p14:tracePt t="113326" x="4576763" y="5048250"/>
          <p14:tracePt t="113331" x="4567238" y="5056188"/>
          <p14:tracePt t="113340" x="4559300" y="5064125"/>
          <p14:tracePt t="113355" x="4551363" y="5064125"/>
          <p14:tracePt t="113362" x="4551363" y="5072063"/>
          <p14:tracePt t="113369" x="4543425" y="5072063"/>
          <p14:tracePt t="113588" x="4527550" y="5072063"/>
          <p14:tracePt t="113594" x="4503738" y="5087938"/>
          <p14:tracePt t="113602" x="4464050" y="5087938"/>
          <p14:tracePt t="113609" x="4408488" y="5111750"/>
          <p14:tracePt t="113616" x="4337050" y="5135563"/>
          <p14:tracePt t="113625" x="4265613" y="5167313"/>
          <p14:tracePt t="113631" x="4200525" y="5191125"/>
          <p14:tracePt t="113639" x="4129088" y="5214938"/>
          <p14:tracePt t="113646" x="4065588" y="5254625"/>
          <p14:tracePt t="113654" x="4010025" y="5278438"/>
          <p14:tracePt t="113662" x="3930650" y="5294313"/>
          <p14:tracePt t="113669" x="3859213" y="5319713"/>
          <p14:tracePt t="113676" x="3786188" y="5335588"/>
          <p14:tracePt t="113684" x="3722688" y="5359400"/>
          <p14:tracePt t="113691" x="3659188" y="5375275"/>
          <p14:tracePt t="113699" x="3587750" y="5391150"/>
          <p14:tracePt t="113706" x="3556000" y="5399088"/>
          <p14:tracePt t="113714" x="3508375" y="5399088"/>
          <p14:tracePt t="113722" x="3492500" y="5407025"/>
          <p14:tracePt t="113729" x="3467100" y="5414963"/>
          <p14:tracePt t="113738" x="3459163" y="5414963"/>
          <p14:tracePt t="113744" x="3451225" y="5414963"/>
          <p14:tracePt t="113753" x="3443288" y="5414963"/>
          <p14:tracePt t="113766" x="3443288" y="5422900"/>
          <p14:tracePt t="113774" x="3435350" y="5422900"/>
          <p14:tracePt t="113991" x="3435350" y="5430838"/>
          <p14:tracePt t="113998" x="3427413" y="5430838"/>
          <p14:tracePt t="114007" x="3427413" y="5438775"/>
          <p14:tracePt t="114022" x="3419475" y="5438775"/>
          <p14:tracePt t="114052" x="3419475" y="5446713"/>
          <p14:tracePt t="114171" x="3419475" y="5454650"/>
          <p14:tracePt t="114276" x="3411538" y="5454650"/>
          <p14:tracePt t="114298" x="3403600" y="5454650"/>
          <p14:tracePt t="114306" x="3403600" y="5462588"/>
          <p14:tracePt t="114329" x="3395663" y="5470525"/>
          <p14:tracePt t="114688" x="3387725" y="5470525"/>
          <p14:tracePt t="114696" x="3363913" y="5470525"/>
          <p14:tracePt t="114706" x="3355975" y="5470525"/>
          <p14:tracePt t="114711" x="3332163" y="5470525"/>
          <p14:tracePt t="114719" x="3316288" y="5470525"/>
          <p14:tracePt t="114726" x="3300413" y="5478463"/>
          <p14:tracePt t="114734" x="3284538" y="5478463"/>
          <p14:tracePt t="114741" x="3268663" y="5486400"/>
          <p14:tracePt t="114749" x="3252788" y="5486400"/>
          <p14:tracePt t="114757" x="3236913" y="5486400"/>
          <p14:tracePt t="114764" x="3228975" y="5494338"/>
          <p14:tracePt t="114772" x="3221038" y="5502275"/>
          <p14:tracePt t="114779" x="3213100" y="5502275"/>
          <p14:tracePt t="114786" x="3205163" y="5502275"/>
          <p14:tracePt t="114819" x="3197225" y="5502275"/>
          <p14:tracePt t="114831" x="3197225" y="5510213"/>
          <p14:tracePt t="114847" x="3189288" y="5510213"/>
          <p14:tracePt t="114861" x="3181350" y="5510213"/>
          <p14:tracePt t="114869" x="3165475" y="5518150"/>
          <p14:tracePt t="114876" x="3149600" y="5526088"/>
          <p14:tracePt t="114884" x="3109913" y="5541963"/>
          <p14:tracePt t="114892" x="3052763" y="5557838"/>
          <p14:tracePt t="114899" x="2981325" y="5565775"/>
          <p14:tracePt t="114908" x="2949575" y="5565775"/>
          <p14:tracePt t="114914" x="2862263" y="5589588"/>
          <p14:tracePt t="114922" x="2782888" y="5589588"/>
          <p14:tracePt t="114930" x="2670175" y="5605463"/>
          <p14:tracePt t="114937" x="2574925" y="5605463"/>
          <p14:tracePt t="114944" x="2471738" y="5613400"/>
          <p14:tracePt t="114951" x="2374900" y="5621338"/>
          <p14:tracePt t="114959" x="2271713" y="5629275"/>
          <p14:tracePt t="114969" x="2192338" y="5637213"/>
          <p14:tracePt t="114974" x="2097088" y="5637213"/>
          <p14:tracePt t="114981" x="2000250" y="5645150"/>
          <p14:tracePt t="114989" x="1920875" y="5645150"/>
          <p14:tracePt t="114996" x="1825625" y="5645150"/>
          <p14:tracePt t="115006" x="1746250" y="5645150"/>
          <p14:tracePt t="115012" x="1698625" y="5645150"/>
          <p14:tracePt t="115019" x="1633538" y="5645150"/>
          <p14:tracePt t="115027" x="1585913" y="5645150"/>
          <p14:tracePt t="115034" x="1554163" y="5645150"/>
          <p14:tracePt t="115043" x="1522413" y="5645150"/>
          <p14:tracePt t="115049" x="1498600" y="5653088"/>
          <p14:tracePt t="115058" x="1490663" y="5653088"/>
          <p14:tracePt t="115064" x="1482725" y="5653088"/>
          <p14:tracePt t="115072" x="1474788" y="5653088"/>
          <p14:tracePt t="115080" x="1458913" y="5653088"/>
          <p14:tracePt t="115094" x="1450975" y="5653088"/>
          <p14:tracePt t="115124" x="1443038" y="5653088"/>
          <p14:tracePt t="115184" x="1435100" y="5653088"/>
          <p14:tracePt t="115208" x="1427163" y="5645150"/>
          <p14:tracePt t="115237" x="1427163" y="5637213"/>
          <p14:tracePt t="115260" x="1427163" y="5629275"/>
          <p14:tracePt t="115269" x="1427163" y="5621338"/>
          <p14:tracePt t="115282" x="1427163" y="5613400"/>
          <p14:tracePt t="115289" x="1427163" y="5605463"/>
          <p14:tracePt t="115306" x="1427163" y="5589588"/>
          <p14:tracePt t="115326" x="1427163" y="5581650"/>
          <p14:tracePt t="115978" x="1435100" y="5581650"/>
          <p14:tracePt t="116002" x="1443038" y="5581650"/>
          <p14:tracePt t="116451" x="1450975" y="5581650"/>
          <p14:tracePt t="116526" x="1458913" y="5581650"/>
          <p14:tracePt t="116556" x="1466850" y="5581650"/>
          <p14:tracePt t="116601" x="1474788" y="5581650"/>
          <p14:tracePt t="116616" x="1482725" y="5581650"/>
          <p14:tracePt t="116626" x="1482725" y="5573713"/>
          <p14:tracePt t="116631" x="1490663" y="5573713"/>
          <p14:tracePt t="116639" x="1498600" y="5573713"/>
          <p14:tracePt t="116647" x="1514475" y="5565775"/>
          <p14:tracePt t="116654" x="1530350" y="5565775"/>
          <p14:tracePt t="116661" x="1546225" y="5565775"/>
          <p14:tracePt t="116669" x="1562100" y="5565775"/>
          <p14:tracePt t="116677" x="1570038" y="5565775"/>
          <p14:tracePt t="116685" x="1585913" y="5565775"/>
          <p14:tracePt t="116692" x="1601788" y="5565775"/>
          <p14:tracePt t="116699" x="1609725" y="5557838"/>
          <p14:tracePt t="116706" x="1617663" y="5557838"/>
          <p14:tracePt t="116714" x="1641475" y="5557838"/>
          <p14:tracePt t="116726" x="1651000" y="5557838"/>
          <p14:tracePt t="116729" x="1666875" y="5557838"/>
          <p14:tracePt t="116736" x="1682750" y="5557838"/>
          <p14:tracePt t="116744" x="1690688" y="5557838"/>
          <p14:tracePt t="116752" x="1706563" y="5557838"/>
          <p14:tracePt t="116759" x="1714500" y="5557838"/>
          <p14:tracePt t="116766" x="1722438" y="5557838"/>
          <p14:tracePt t="116776" x="1730375" y="5557838"/>
          <p14:tracePt t="117043" x="1738313" y="5557838"/>
          <p14:tracePt t="117060" x="1746250" y="5557838"/>
          <p14:tracePt t="117066" x="1754188" y="5557838"/>
          <p14:tracePt t="117089" x="1762125" y="5557838"/>
          <p14:tracePt t="117104" x="1770063" y="5557838"/>
          <p14:tracePt t="117127" x="1778000" y="5557838"/>
          <p14:tracePt t="117134" x="1785938" y="5557838"/>
          <p14:tracePt t="117157" x="1793875" y="5557838"/>
          <p14:tracePt t="117171" x="1801813" y="5557838"/>
          <p14:tracePt t="117186" x="1809750" y="5557838"/>
          <p14:tracePt t="117202" x="1817688" y="5549900"/>
          <p14:tracePt t="117216" x="1825625" y="5549900"/>
          <p14:tracePt t="117224" x="1833563" y="5549900"/>
          <p14:tracePt t="117233" x="1849438" y="5541963"/>
          <p14:tracePt t="117239" x="1857375" y="5541963"/>
          <p14:tracePt t="117247" x="1865313" y="5534025"/>
          <p14:tracePt t="117254" x="1873250" y="5526088"/>
          <p14:tracePt t="117262" x="1881188" y="5526088"/>
          <p14:tracePt t="117284" x="1889125" y="5526088"/>
          <p14:tracePt t="118499" x="1897063" y="5526088"/>
          <p14:tracePt t="118544" x="1905000" y="5526088"/>
          <p14:tracePt t="118844" x="1912938" y="5526088"/>
          <p14:tracePt t="118858" x="1928813" y="5526088"/>
          <p14:tracePt t="118867" x="1944688" y="5526088"/>
          <p14:tracePt t="118875" x="1968500" y="5526088"/>
          <p14:tracePt t="118881" x="1992313" y="5526088"/>
          <p14:tracePt t="118890" x="2008188" y="5526088"/>
          <p14:tracePt t="118905" x="2089150" y="5526088"/>
          <p14:tracePt t="118911" x="2128838" y="5526088"/>
          <p14:tracePt t="118921" x="2160588" y="5534025"/>
          <p14:tracePt t="118926" x="2200275" y="5534025"/>
          <p14:tracePt t="118937" x="2239963" y="5541963"/>
          <p14:tracePt t="118941" x="2263775" y="5541963"/>
          <p14:tracePt t="118950" x="2295525" y="5541963"/>
          <p14:tracePt t="118956" x="2311400" y="5541963"/>
          <p14:tracePt t="118964" x="2335213" y="5541963"/>
          <p14:tracePt t="118971" x="2359025" y="5541963"/>
          <p14:tracePt t="118987" x="2366963" y="5541963"/>
          <p14:tracePt t="119871" x="2374900" y="5541963"/>
          <p14:tracePt t="119887" x="2384425" y="5541963"/>
          <p14:tracePt t="119901" x="2400300" y="5541963"/>
          <p14:tracePt t="119910" x="2416175" y="5534025"/>
          <p14:tracePt t="119917" x="2447925" y="5518150"/>
          <p14:tracePt t="119924" x="2479675" y="5510213"/>
          <p14:tracePt t="119931" x="2551113" y="5486400"/>
          <p14:tracePt t="119939" x="2638425" y="5462588"/>
          <p14:tracePt t="119947" x="2725738" y="5438775"/>
          <p14:tracePt t="119954" x="2846388" y="5399088"/>
          <p14:tracePt t="119963" x="2973388" y="5375275"/>
          <p14:tracePt t="119970" x="3141663" y="5351463"/>
          <p14:tracePt t="119978" x="3276600" y="5343525"/>
          <p14:tracePt t="119984" x="3419475" y="5319713"/>
          <p14:tracePt t="119991" x="3524250" y="5302250"/>
          <p14:tracePt t="119999" x="3619500" y="5294313"/>
          <p14:tracePt t="120007" x="3690938" y="5286375"/>
          <p14:tracePt t="120014" x="3754438" y="5278438"/>
          <p14:tracePt t="120021" x="3778250" y="5270500"/>
          <p14:tracePt t="120030" x="3786188" y="5270500"/>
          <p14:tracePt t="120216" x="3778250" y="5270500"/>
          <p14:tracePt t="120238" x="3770313" y="5270500"/>
          <p14:tracePt t="120263" x="3762375" y="5270500"/>
          <p14:tracePt t="120396" x="3770313" y="5270500"/>
          <p14:tracePt t="120404" x="3786188" y="5270500"/>
          <p14:tracePt t="120411" x="3825875" y="5246688"/>
          <p14:tracePt t="120418" x="3875088" y="5214938"/>
          <p14:tracePt t="120427" x="3922713" y="5183188"/>
          <p14:tracePt t="120434" x="3978275" y="5159375"/>
          <p14:tracePt t="120442" x="4017963" y="5143500"/>
          <p14:tracePt t="120449" x="4065588" y="5119688"/>
          <p14:tracePt t="120456" x="4121150" y="5103813"/>
          <p14:tracePt t="120464" x="4176713" y="5095875"/>
          <p14:tracePt t="120471" x="4233863" y="5080000"/>
          <p14:tracePt t="120479" x="4297363" y="5072063"/>
          <p14:tracePt t="120487" x="4368800" y="5056188"/>
          <p14:tracePt t="120494" x="4408488" y="5048250"/>
          <p14:tracePt t="120501" x="4487863" y="5032375"/>
          <p14:tracePt t="120510" x="4535488" y="5024438"/>
          <p14:tracePt t="120516" x="4584700" y="5016500"/>
          <p14:tracePt t="120524" x="4632325" y="5008563"/>
          <p14:tracePt t="120532" x="4672013" y="4984750"/>
          <p14:tracePt t="120539" x="4703763" y="4976813"/>
          <p14:tracePt t="120546" x="4719638" y="4976813"/>
          <p14:tracePt t="120554" x="4735513" y="4967288"/>
          <p14:tracePt t="120564" x="4743450" y="4959350"/>
          <p14:tracePt t="120569" x="4751388" y="4959350"/>
          <p14:tracePt t="120577" x="4751388" y="4951413"/>
          <p14:tracePt t="120584" x="4759325" y="4951413"/>
          <p14:tracePt t="120599" x="4759325" y="4943475"/>
          <p14:tracePt t="120621" x="4767263" y="4943475"/>
          <p14:tracePt t="120630" x="4767263" y="4935538"/>
          <p14:tracePt t="120636" x="4767263" y="4927600"/>
          <p14:tracePt t="120674" x="4767263" y="4919663"/>
          <p14:tracePt t="120689" x="4775200" y="4919663"/>
          <p14:tracePt t="120696" x="4775200" y="4911725"/>
          <p14:tracePt t="120704" x="4775200" y="4903788"/>
          <p14:tracePt t="120713" x="4775200" y="4895850"/>
          <p14:tracePt t="120719" x="4783138" y="4887913"/>
          <p14:tracePt t="120734" x="4783138" y="4872038"/>
          <p14:tracePt t="120742" x="4783138" y="4864100"/>
          <p14:tracePt t="120749" x="4783138" y="4856163"/>
          <p14:tracePt t="120756" x="4783138" y="4848225"/>
          <p14:tracePt t="120772" x="4783138" y="4832350"/>
          <p14:tracePt t="120779" x="4783138" y="4824413"/>
          <p14:tracePt t="120787" x="4783138" y="4808538"/>
          <p14:tracePt t="120795" x="4783138" y="4800600"/>
          <p14:tracePt t="120802" x="4783138" y="4784725"/>
          <p14:tracePt t="120810" x="4783138" y="4768850"/>
          <p14:tracePt t="120816" x="4783138" y="4760913"/>
          <p14:tracePt t="120824" x="4767263" y="4745038"/>
          <p14:tracePt t="120831" x="4767263" y="4737100"/>
          <p14:tracePt t="120839" x="4767263" y="4729163"/>
          <p14:tracePt t="120847" x="4759325" y="4721225"/>
          <p14:tracePt t="120862" x="4759325" y="4713288"/>
          <p14:tracePt t="120869" x="4751388" y="4713288"/>
          <p14:tracePt t="120877" x="4743450" y="4697413"/>
          <p14:tracePt t="120921" x="4735513" y="4697413"/>
          <p14:tracePt t="120929" x="4735513" y="4689475"/>
          <p14:tracePt t="120945" x="4735513" y="4681538"/>
          <p14:tracePt t="120951" x="4727575" y="4681538"/>
          <p14:tracePt t="120960" x="4727575" y="4673600"/>
          <p14:tracePt t="120966" x="4719638" y="4673600"/>
          <p14:tracePt t="120975" x="4719638" y="4657725"/>
          <p14:tracePt t="120981" x="4711700" y="4657725"/>
          <p14:tracePt t="120989" x="4711700" y="4649788"/>
          <p14:tracePt t="120996" x="4703763" y="4641850"/>
          <p14:tracePt t="121004" x="4695825" y="4633913"/>
          <p14:tracePt t="121013" x="4687888" y="4616450"/>
          <p14:tracePt t="121019" x="4679950" y="4608513"/>
          <p14:tracePt t="121026" x="4664075" y="4592638"/>
          <p14:tracePt t="121034" x="4664075" y="4584700"/>
          <p14:tracePt t="121042" x="4656138" y="4576763"/>
          <p14:tracePt t="121056" x="4656138" y="4568825"/>
          <p14:tracePt t="121064" x="4648200" y="4568825"/>
          <p14:tracePt t="122818" x="4656138" y="4560888"/>
          <p14:tracePt t="122833" x="4664075" y="4560888"/>
          <p14:tracePt t="122843" x="4672013" y="4552950"/>
          <p14:tracePt t="122848" x="4679950" y="4552950"/>
          <p14:tracePt t="122856" x="4703763" y="4545013"/>
          <p14:tracePt t="122864" x="4719638" y="4537075"/>
          <p14:tracePt t="122871" x="4727575" y="4537075"/>
          <p14:tracePt t="122880" x="4751388" y="4529138"/>
          <p14:tracePt t="122895" x="4783138" y="4513263"/>
          <p14:tracePt t="122911" x="4814888" y="4505325"/>
          <p14:tracePt t="122917" x="4830763" y="4497388"/>
          <p14:tracePt t="122925" x="4846638" y="4497388"/>
          <p14:tracePt t="122932" x="4854575" y="4481513"/>
          <p14:tracePt t="122939" x="4870450" y="4473575"/>
          <p14:tracePt t="122947" x="4902200" y="4465638"/>
          <p14:tracePt t="122956" x="4926013" y="4441825"/>
          <p14:tracePt t="122963" x="4951413" y="4433888"/>
          <p14:tracePt t="122969" x="4975225" y="4425950"/>
          <p14:tracePt t="122977" x="5006975" y="4402138"/>
          <p14:tracePt t="122984" x="5022850" y="4394200"/>
          <p14:tracePt t="122994" x="5054600" y="4394200"/>
          <p14:tracePt t="122999" x="5094288" y="4386263"/>
          <p14:tracePt t="123007" x="5126038" y="4378325"/>
          <p14:tracePt t="123014" x="5149850" y="4370388"/>
          <p14:tracePt t="123021" x="5181600" y="4362450"/>
          <p14:tracePt t="123032" x="5213350" y="4362450"/>
          <p14:tracePt t="123036" x="5260975" y="4354513"/>
          <p14:tracePt t="123045" x="5284788" y="4354513"/>
          <p14:tracePt t="123052" x="5318125" y="4354513"/>
          <p14:tracePt t="123060" x="5341938" y="4354513"/>
          <p14:tracePt t="123067" x="5365750" y="4354513"/>
          <p14:tracePt t="123074" x="5389563" y="4354513"/>
          <p14:tracePt t="123081" x="5413375" y="4354513"/>
          <p14:tracePt t="123089" x="5437188" y="4354513"/>
          <p14:tracePt t="123096" x="5461000" y="4354513"/>
          <p14:tracePt t="123104" x="5476875" y="4354513"/>
          <p14:tracePt t="123112" x="5500688" y="4354513"/>
          <p14:tracePt t="123119" x="5524500" y="4354513"/>
          <p14:tracePt t="123128" x="5548313" y="4354513"/>
          <p14:tracePt t="123134" x="5580063" y="4354513"/>
          <p14:tracePt t="123144" x="5611813" y="4354513"/>
          <p14:tracePt t="123149" x="5635625" y="4354513"/>
          <p14:tracePt t="123156" x="5659438" y="4354513"/>
          <p14:tracePt t="123164" x="5676900" y="4354513"/>
          <p14:tracePt t="123171" x="5700713" y="4354513"/>
          <p14:tracePt t="123179" x="5724525" y="4354513"/>
          <p14:tracePt t="123186" x="5748338" y="4354513"/>
          <p14:tracePt t="123195" x="5756275" y="4354513"/>
          <p14:tracePt t="123202" x="5764213" y="4354513"/>
          <p14:tracePt t="123210" x="5772150" y="4354513"/>
          <p14:tracePt t="123216" x="5780088" y="4354513"/>
          <p14:tracePt t="123225" x="5788025" y="4354513"/>
          <p14:tracePt t="123231" x="5795963" y="4362450"/>
          <p14:tracePt t="123263" x="5803900" y="4362450"/>
          <p14:tracePt t="123269" x="5811838" y="4362450"/>
          <p14:tracePt t="123384" x="5811838" y="4370388"/>
          <p14:tracePt t="123428" x="5811838" y="4378325"/>
          <p14:tracePt t="123481" x="5811838" y="4386263"/>
          <p14:tracePt t="123495" x="5811838" y="4394200"/>
          <p14:tracePt t="123571" x="5811838" y="4402138"/>
          <p14:tracePt t="123691" x="5811838" y="4410075"/>
          <p14:tracePt t="123997" x="5811838" y="4418013"/>
          <p14:tracePt t="124004" x="5827713" y="4425950"/>
          <p14:tracePt t="124012" x="5843588" y="4433888"/>
          <p14:tracePt t="124019" x="5883275" y="4449763"/>
          <p14:tracePt t="124027" x="5915025" y="4465638"/>
          <p14:tracePt t="124034" x="5970588" y="4481513"/>
          <p14:tracePt t="124041" x="6018213" y="4497388"/>
          <p14:tracePt t="124049" x="6075363" y="4513263"/>
          <p14:tracePt t="124056" x="6138863" y="4529138"/>
          <p14:tracePt t="124064" x="6202363" y="4537075"/>
          <p14:tracePt t="124071" x="6257925" y="4545013"/>
          <p14:tracePt t="124081" x="6297613" y="4552950"/>
          <p14:tracePt t="124086" x="6329363" y="4552950"/>
          <p14:tracePt t="124096" x="6361113" y="4560888"/>
          <p14:tracePt t="124101" x="6384925" y="4568825"/>
          <p14:tracePt t="124109" x="6402388" y="4576763"/>
          <p14:tracePt t="124116" x="6418263" y="4576763"/>
          <p14:tracePt t="124132" x="6426200" y="4576763"/>
          <p14:tracePt t="124163" x="6426200" y="4584700"/>
          <p14:tracePt t="124179" x="6426200" y="4600575"/>
          <p14:tracePt t="124192" x="6426200" y="4624388"/>
          <p14:tracePt t="124201" x="6426200" y="4641850"/>
          <p14:tracePt t="124207" x="6426200" y="4657725"/>
          <p14:tracePt t="124215" x="6418263" y="4681538"/>
          <p14:tracePt t="124223" x="6418263" y="4713288"/>
          <p14:tracePt t="124231" x="6402388" y="4737100"/>
          <p14:tracePt t="124238" x="6384925" y="4768850"/>
          <p14:tracePt t="124248" x="6376988" y="4792663"/>
          <p14:tracePt t="124255" x="6361113" y="4816475"/>
          <p14:tracePt t="124262" x="6345238" y="4840288"/>
          <p14:tracePt t="124268" x="6329363" y="4879975"/>
          <p14:tracePt t="124275" x="6305550" y="4903788"/>
          <p14:tracePt t="124283" x="6273800" y="4943475"/>
          <p14:tracePt t="124290" x="6257925" y="4959350"/>
          <p14:tracePt t="124302" x="6218238" y="5000625"/>
          <p14:tracePt t="124305" x="6202363" y="5024438"/>
          <p14:tracePt t="124317" x="6162675" y="5048250"/>
          <p14:tracePt t="124320" x="6115050" y="5072063"/>
          <p14:tracePt t="124328" x="6075363" y="5095875"/>
          <p14:tracePt t="124337" x="6018213" y="5119688"/>
          <p14:tracePt t="124342" x="5970588" y="5143500"/>
          <p14:tracePt t="124351" x="5938838" y="5159375"/>
          <p14:tracePt t="124357" x="5883275" y="5183188"/>
          <p14:tracePt t="124365" x="5835650" y="5199063"/>
          <p14:tracePt t="124377" x="5764213" y="5222875"/>
          <p14:tracePt t="124382" x="5659438" y="5238750"/>
          <p14:tracePt t="124387" x="5603875" y="5246688"/>
          <p14:tracePt t="124396" x="5540375" y="5246688"/>
          <p14:tracePt t="124402" x="5500688" y="5246688"/>
          <p14:tracePt t="124415" x="5429250" y="5254625"/>
          <p14:tracePt t="124419" x="5381625" y="5254625"/>
          <p14:tracePt t="124426" x="5334000" y="5254625"/>
          <p14:tracePt t="124434" x="5300663" y="5254625"/>
          <p14:tracePt t="124440" x="5276850" y="5254625"/>
          <p14:tracePt t="124449" x="5253038" y="5254625"/>
          <p14:tracePt t="124455" x="5229225" y="5254625"/>
          <p14:tracePt t="124464" x="5213350" y="5254625"/>
          <p14:tracePt t="124470" x="5197475" y="5254625"/>
          <p14:tracePt t="124478" x="5181600" y="5254625"/>
          <p14:tracePt t="124486" x="5173663" y="5254625"/>
          <p14:tracePt t="124492" x="5157788" y="5254625"/>
          <p14:tracePt t="124503" x="5149850" y="5254625"/>
          <p14:tracePt t="124507" x="5141913" y="5254625"/>
          <p14:tracePt t="124518" x="5133975" y="5254625"/>
          <p14:tracePt t="124524" x="5118100" y="5254625"/>
          <p14:tracePt t="124531" x="5102225" y="5254625"/>
          <p14:tracePt t="124538" x="5086350" y="5254625"/>
          <p14:tracePt t="124547" x="5062538" y="5254625"/>
          <p14:tracePt t="124552" x="5046663" y="5254625"/>
          <p14:tracePt t="124565" x="5022850" y="5254625"/>
          <p14:tracePt t="124569" x="4999038" y="5254625"/>
          <p14:tracePt t="124575" x="4975225" y="5246688"/>
          <p14:tracePt t="124584" x="4951413" y="5246688"/>
          <p14:tracePt t="124590" x="4926013" y="5246688"/>
          <p14:tracePt t="124599" x="4910138" y="5246688"/>
          <p14:tracePt t="124605" x="4894263" y="5246688"/>
          <p14:tracePt t="124614" x="4878388" y="5246688"/>
          <p14:tracePt t="124620" x="4870450" y="5246688"/>
          <p14:tracePt t="124629" x="4854575" y="5246688"/>
          <p14:tracePt t="124637" x="4846638" y="5246688"/>
          <p14:tracePt t="124658" x="4838700" y="5246688"/>
          <p14:tracePt t="124695" x="4830763" y="5246688"/>
          <p14:tracePt t="124753" x="4838700" y="5246688"/>
          <p14:tracePt t="124757" x="4846638" y="5246688"/>
          <p14:tracePt t="124764" x="4870450" y="5246688"/>
          <p14:tracePt t="124770" x="4886325" y="5238750"/>
          <p14:tracePt t="124778" x="4926013" y="5230813"/>
          <p14:tracePt t="124787" x="4959350" y="5230813"/>
          <p14:tracePt t="124792" x="5006975" y="5222875"/>
          <p14:tracePt t="124802" x="5062538" y="5214938"/>
          <p14:tracePt t="124807" x="5110163" y="5214938"/>
          <p14:tracePt t="124816" x="5149850" y="5207000"/>
          <p14:tracePt t="124823" x="5205413" y="5207000"/>
          <p14:tracePt t="124831" x="5268913" y="5199063"/>
          <p14:tracePt t="124837" x="5310188" y="5191125"/>
          <p14:tracePt t="124849" x="5381625" y="5175250"/>
          <p14:tracePt t="124854" x="5429250" y="5167313"/>
          <p14:tracePt t="124861" x="5484813" y="5159375"/>
          <p14:tracePt t="124868" x="5548313" y="5151438"/>
          <p14:tracePt t="124876" x="5572125" y="5151438"/>
          <p14:tracePt t="124884" x="5611813" y="5143500"/>
          <p14:tracePt t="124890" x="5635625" y="5143500"/>
          <p14:tracePt t="124905" x="5684838" y="5143500"/>
          <p14:tracePt t="124914" x="5692775" y="5143500"/>
          <p14:tracePt t="124920" x="5700713" y="5143500"/>
          <p14:tracePt t="124929" x="5716588" y="5143500"/>
          <p14:tracePt t="124939" x="5724525" y="5135563"/>
          <p14:tracePt t="124951" x="5732463" y="5135563"/>
          <p14:tracePt t="124966" x="5740400" y="5135563"/>
          <p14:tracePt t="125079" x="5740400" y="5127625"/>
          <p14:tracePt t="125101" x="5748338" y="5127625"/>
          <p14:tracePt t="127443" x="5724525" y="5143500"/>
          <p14:tracePt t="127446" x="5724525" y="5151438"/>
          <p14:tracePt t="127447" x="5716588" y="5159375"/>
          <p14:tracePt t="127447" x="5716588" y="5167313"/>
          <p14:tracePt t="127461" x="5676900" y="5214938"/>
          <p14:tracePt t="127470" x="5667375" y="5230813"/>
          <p14:tracePt t="127476" x="5651500" y="5238750"/>
          <p14:tracePt t="127485" x="5651500" y="5246688"/>
          <p14:tracePt t="127491" x="5643563" y="5254625"/>
          <p14:tracePt t="127500" x="5635625" y="5262563"/>
          <p14:tracePt t="127507" x="5627688" y="5278438"/>
          <p14:tracePt t="127514" x="5619750" y="5278438"/>
          <p14:tracePt t="127521" x="5611813" y="5294313"/>
          <p14:tracePt t="127531" x="5603875" y="5319713"/>
          <p14:tracePt t="127538" x="5580063" y="5327650"/>
          <p14:tracePt t="127547" x="5572125" y="5343525"/>
          <p14:tracePt t="127552" x="5556250" y="5367338"/>
          <p14:tracePt t="127559" x="5532438" y="5391150"/>
          <p14:tracePt t="127567" x="5500688" y="5422900"/>
          <p14:tracePt t="127574" x="5484813" y="5446713"/>
          <p14:tracePt t="127585" x="5453063" y="5478463"/>
          <p14:tracePt t="127589" x="5421313" y="5518150"/>
          <p14:tracePt t="127596" x="5381625" y="5557838"/>
          <p14:tracePt t="127604" x="5341938" y="5589588"/>
          <p14:tracePt t="127612" x="5310188" y="5645150"/>
          <p14:tracePt t="127619" x="5284788" y="5678488"/>
          <p14:tracePt t="127626" x="5253038" y="5710238"/>
          <p14:tracePt t="127635" x="5245100" y="5726113"/>
          <p14:tracePt t="127642" x="5205413" y="5765800"/>
          <p14:tracePt t="127649" x="5173663" y="5789613"/>
          <p14:tracePt t="127658" x="5149850" y="5829300"/>
          <p14:tracePt t="127664" x="5126038" y="5845175"/>
          <p14:tracePt t="127671" x="5110163" y="5868988"/>
          <p14:tracePt t="127679" x="5078413" y="5892800"/>
          <p14:tracePt t="127689" x="5062538" y="5916613"/>
          <p14:tracePt t="127695" x="5046663" y="5932488"/>
          <p14:tracePt t="127702" x="5030788" y="5940425"/>
          <p14:tracePt t="127709" x="5014913" y="5964238"/>
          <p14:tracePt t="127718" x="5006975" y="5972175"/>
          <p14:tracePt t="127724" x="4999038" y="5980113"/>
          <p14:tracePt t="127732" x="4991100" y="5980113"/>
          <p14:tracePt t="127739" x="4983163" y="5988050"/>
          <p14:tracePt t="127746" x="4967288" y="5995988"/>
          <p14:tracePt t="127755" x="4959350" y="6005513"/>
          <p14:tracePt t="127762" x="4951413" y="6013450"/>
          <p14:tracePt t="127769" x="4943475" y="6013450"/>
          <p14:tracePt t="127776" x="4933950" y="6013450"/>
          <p14:tracePt t="127786" x="4910138" y="6021388"/>
          <p14:tracePt t="127791" x="4902200" y="6021388"/>
          <p14:tracePt t="127800" x="4878388" y="6029325"/>
          <p14:tracePt t="127807" x="4854575" y="6029325"/>
          <p14:tracePt t="127814" x="4838700" y="6029325"/>
          <p14:tracePt t="127821" x="4806950" y="6037263"/>
          <p14:tracePt t="127829" x="4791075" y="6037263"/>
          <p14:tracePt t="127837" x="4767263" y="6045200"/>
          <p14:tracePt t="127845" x="4743450" y="6045200"/>
          <p14:tracePt t="127851" x="4719638" y="6053138"/>
          <p14:tracePt t="127859" x="4695825" y="6053138"/>
          <p14:tracePt t="127867" x="4687888" y="6053138"/>
          <p14:tracePt t="127874" x="4664075" y="6053138"/>
          <p14:tracePt t="127881" x="4648200" y="6053138"/>
          <p14:tracePt t="127889" x="4632325" y="6053138"/>
          <p14:tracePt t="127903" x="4608513" y="6053138"/>
          <p14:tracePt t="127905" x="4592638" y="6053138"/>
          <p14:tracePt t="127912" x="4567238" y="6053138"/>
          <p14:tracePt t="127920" x="4559300" y="6053138"/>
          <p14:tracePt t="127926" x="4535488" y="6053138"/>
          <p14:tracePt t="127935" x="4527550" y="6053138"/>
          <p14:tracePt t="127942" x="4519613" y="6053138"/>
          <p14:tracePt t="127950" x="4503738" y="6053138"/>
          <p14:tracePt t="127956" x="4487863" y="6053138"/>
          <p14:tracePt t="127964" x="4479925" y="6053138"/>
          <p14:tracePt t="127973" x="4471988" y="6053138"/>
          <p14:tracePt t="127979" x="4456113" y="6053138"/>
          <p14:tracePt t="127987" x="4448175" y="6053138"/>
          <p14:tracePt t="127994" x="4432300" y="6053138"/>
          <p14:tracePt t="128004" x="4416425" y="6053138"/>
          <p14:tracePt t="128009" x="4408488" y="6053138"/>
          <p14:tracePt t="128018" x="4368800" y="6053138"/>
          <p14:tracePt t="128024" x="4360863" y="6053138"/>
          <p14:tracePt t="128031" x="4352925" y="6053138"/>
          <p14:tracePt t="128048" x="4344988" y="6053138"/>
          <p14:tracePt t="128086" x="4337050" y="6045200"/>
          <p14:tracePt t="128101" x="4337050" y="6037263"/>
          <p14:tracePt t="128115" x="4329113" y="6037263"/>
          <p14:tracePt t="128153" x="4321175" y="6037263"/>
          <p14:tracePt t="128243" x="4321175" y="6029325"/>
          <p14:tracePt t="128303" x="4321175" y="6021388"/>
          <p14:tracePt t="128379" x="4321175" y="6013450"/>
          <p14:tracePt t="128826" x="4297363" y="6005513"/>
          <p14:tracePt t="128834" x="4273550" y="6005513"/>
          <p14:tracePt t="128841" x="4241800" y="6005513"/>
          <p14:tracePt t="128848" x="4217988" y="6005513"/>
          <p14:tracePt t="128856" x="4184650" y="5995988"/>
          <p14:tracePt t="128864" x="4160838" y="5995988"/>
          <p14:tracePt t="128872" x="4129088" y="5995988"/>
          <p14:tracePt t="128879" x="4097338" y="5995988"/>
          <p14:tracePt t="128888" x="4065588" y="5995988"/>
          <p14:tracePt t="128905" x="3978275" y="5995988"/>
          <p14:tracePt t="128909" x="3946525" y="5995988"/>
          <p14:tracePt t="128917" x="3898900" y="5995988"/>
          <p14:tracePt t="128925" x="3867150" y="5995988"/>
          <p14:tracePt t="128931" x="3825875" y="5995988"/>
          <p14:tracePt t="128939" x="3778250" y="5995988"/>
          <p14:tracePt t="128946" x="3754438" y="5995988"/>
          <p14:tracePt t="128955" x="3722688" y="5995988"/>
          <p14:tracePt t="128962" x="3698875" y="5995988"/>
          <p14:tracePt t="128969" x="3675063" y="5995988"/>
          <p14:tracePt t="128977" x="3643313" y="6005513"/>
          <p14:tracePt t="128985" x="3619500" y="6005513"/>
          <p14:tracePt t="128991" x="3595688" y="6013450"/>
          <p14:tracePt t="129001" x="3571875" y="6021388"/>
          <p14:tracePt t="129007" x="3556000" y="6021388"/>
          <p14:tracePt t="129014" x="3532188" y="6029325"/>
          <p14:tracePt t="129022" x="3516313" y="6037263"/>
          <p14:tracePt t="129029" x="3508375" y="6045200"/>
          <p14:tracePt t="129039" x="3500438" y="6045200"/>
          <p14:tracePt t="129044" x="3492500" y="6045200"/>
          <p14:tracePt t="129052" x="3484563" y="6045200"/>
          <p14:tracePt t="129059" x="3476625" y="6045200"/>
          <p14:tracePt t="129076" x="3467100" y="6045200"/>
          <p14:tracePt t="129089" x="3451225" y="6045200"/>
          <p14:tracePt t="129097" x="3435350" y="6045200"/>
          <p14:tracePt t="129105" x="3427413" y="6045200"/>
          <p14:tracePt t="129112" x="3403600" y="6045200"/>
          <p14:tracePt t="129120" x="3371850" y="6045200"/>
          <p14:tracePt t="129126" x="3348038" y="6045200"/>
          <p14:tracePt t="129135" x="3324225" y="6045200"/>
          <p14:tracePt t="129142" x="3300413" y="6045200"/>
          <p14:tracePt t="129150" x="3284538" y="6045200"/>
          <p14:tracePt t="129156" x="3268663" y="6045200"/>
          <p14:tracePt t="129164" x="3244850" y="6045200"/>
          <p14:tracePt t="129173" x="3221038" y="6045200"/>
          <p14:tracePt t="129179" x="3197225" y="6045200"/>
          <p14:tracePt t="129189" x="3181350" y="6045200"/>
          <p14:tracePt t="129194" x="3173413" y="6045200"/>
          <p14:tracePt t="129201" x="3165475" y="6045200"/>
          <p14:tracePt t="129209" x="3157538" y="6045200"/>
          <p14:tracePt t="129239" x="3149600" y="6045200"/>
          <p14:tracePt t="129285" x="3141663" y="6045200"/>
          <p14:tracePt t="129333" x="3141663" y="6037263"/>
          <p14:tracePt t="129363" x="3141663" y="6029325"/>
          <p14:tracePt t="129380" x="3141663" y="6021388"/>
          <p14:tracePt t="129414" x="3141663" y="6013450"/>
          <p14:tracePt t="129429" x="3141663" y="6005513"/>
          <p14:tracePt t="129441" x="3149600" y="6005513"/>
          <p14:tracePt t="129453" x="3157538" y="5995988"/>
          <p14:tracePt t="129460" x="3157538" y="5988050"/>
          <p14:tracePt t="129475" x="3165475" y="5980113"/>
          <p14:tracePt t="129569" x="3173413" y="5980113"/>
          <p14:tracePt t="129573" x="3181350" y="5972175"/>
          <p14:tracePt t="129601" x="3189288" y="5972175"/>
          <p14:tracePt t="129654" x="3197225" y="5972175"/>
          <p14:tracePt t="129683" x="3197225" y="5964238"/>
          <p14:tracePt t="130408" x="3205163" y="5964238"/>
          <p14:tracePt t="131368" x="3213100" y="5964238"/>
          <p14:tracePt t="131496" x="3221038" y="5964238"/>
          <p14:tracePt t="131503" x="3221038" y="5956300"/>
          <p14:tracePt t="131527" x="3228975" y="5956300"/>
          <p14:tracePt t="131564" x="3236913" y="5956300"/>
          <p14:tracePt t="131586" x="3236913" y="5948363"/>
          <p14:tracePt t="131595" x="3244850" y="5948363"/>
          <p14:tracePt t="131736" x="3252788" y="5948363"/>
          <p14:tracePt t="131811" x="3260725" y="5948363"/>
          <p14:tracePt t="131849" x="3268663" y="5948363"/>
          <p14:tracePt t="131887" x="3276600" y="5948363"/>
          <p14:tracePt t="131916" x="3284538" y="5948363"/>
          <p14:tracePt t="131924" x="3284538" y="5940425"/>
          <p14:tracePt t="131939" x="3292475" y="5940425"/>
          <p14:tracePt t="131954" x="3300413" y="5940425"/>
          <p14:tracePt t="131993" x="3308350" y="5940425"/>
          <p14:tracePt t="132014" x="3316288" y="5940425"/>
          <p14:tracePt t="132037" x="3316288" y="5932488"/>
          <p14:tracePt t="132066" x="3324225" y="5932488"/>
          <p14:tracePt t="132127" x="3332163" y="5932488"/>
          <p14:tracePt t="132171" x="3340100" y="5932488"/>
          <p14:tracePt t="132186" x="3348038" y="5932488"/>
          <p14:tracePt t="132250" x="3355975" y="5932488"/>
          <p14:tracePt t="132254" x="3363913" y="5932488"/>
          <p14:tracePt t="132269" x="3379788" y="5932488"/>
          <p14:tracePt t="132277" x="3387725" y="5932488"/>
          <p14:tracePt t="132285" x="3395663" y="5932488"/>
          <p14:tracePt t="132292" x="3411538" y="5932488"/>
          <p14:tracePt t="132299" x="3427413" y="5932488"/>
          <p14:tracePt t="132306" x="3443288" y="5924550"/>
          <p14:tracePt t="132314" x="3451225" y="5924550"/>
          <p14:tracePt t="132322" x="3467100" y="5924550"/>
          <p14:tracePt t="132329" x="3484563" y="5924550"/>
          <p14:tracePt t="132336" x="3508375" y="5924550"/>
          <p14:tracePt t="132345" x="3524250" y="5924550"/>
          <p14:tracePt t="132352" x="3540125" y="5924550"/>
          <p14:tracePt t="132360" x="3556000" y="5924550"/>
          <p14:tracePt t="132367" x="3571875" y="5924550"/>
          <p14:tracePt t="132377" x="3587750" y="5924550"/>
          <p14:tracePt t="132382" x="3603625" y="5924550"/>
          <p14:tracePt t="132389" x="3619500" y="5924550"/>
          <p14:tracePt t="132397" x="3627438" y="5916613"/>
          <p14:tracePt t="132404" x="3635375" y="5916613"/>
          <p14:tracePt t="132412" x="3643313" y="5916613"/>
          <p14:tracePt t="132419" x="3651250" y="5916613"/>
          <p14:tracePt t="132442" x="3659188" y="5916613"/>
          <p14:tracePt t="132756" x="3667125" y="5916613"/>
          <p14:tracePt t="132808" x="3675063" y="5916613"/>
          <p14:tracePt t="132816" x="3675063" y="5908675"/>
          <p14:tracePt t="132832" x="3683000" y="5908675"/>
          <p14:tracePt t="132848" x="3690938" y="5908675"/>
          <p14:tracePt t="132869" x="3698875" y="5908675"/>
          <p14:tracePt t="132884" x="3706813" y="5908675"/>
          <p14:tracePt t="132900" x="3722688" y="5900738"/>
          <p14:tracePt t="132907" x="3730625" y="5900738"/>
          <p14:tracePt t="132915" x="3738563" y="5900738"/>
          <p14:tracePt t="132923" x="3754438" y="5892800"/>
          <p14:tracePt t="132930" x="3778250" y="5892800"/>
          <p14:tracePt t="132940" x="3786188" y="5892800"/>
          <p14:tracePt t="132944" x="3802063" y="5892800"/>
          <p14:tracePt t="132959" x="3833813" y="5884863"/>
          <p14:tracePt t="132967" x="3859213" y="5876925"/>
          <p14:tracePt t="132974" x="3883025" y="5876925"/>
          <p14:tracePt t="132981" x="3890963" y="5876925"/>
          <p14:tracePt t="132989" x="3906838" y="5876925"/>
          <p14:tracePt t="132998" x="3922713" y="5876925"/>
          <p14:tracePt t="133004" x="3930650" y="5876925"/>
          <p14:tracePt t="133011" x="3954463" y="5876925"/>
          <p14:tracePt t="133019" x="3978275" y="5876925"/>
          <p14:tracePt t="133026" x="4002088" y="5876925"/>
          <p14:tracePt t="133034" x="4025900" y="5876925"/>
          <p14:tracePt t="133041" x="4041775" y="5876925"/>
          <p14:tracePt t="133050" x="4065588" y="5876925"/>
          <p14:tracePt t="133056" x="4089400" y="5876925"/>
          <p14:tracePt t="133064" x="4121150" y="5876925"/>
          <p14:tracePt t="133071" x="4144963" y="5876925"/>
          <p14:tracePt t="133080" x="4176713" y="5876925"/>
          <p14:tracePt t="133087" x="4192588" y="5876925"/>
          <p14:tracePt t="133094" x="4225925" y="5876925"/>
          <p14:tracePt t="133101" x="4249738" y="5876925"/>
          <p14:tracePt t="133109" x="4273550" y="5876925"/>
          <p14:tracePt t="133117" x="4305300" y="5876925"/>
          <p14:tracePt t="133124" x="4329113" y="5876925"/>
          <p14:tracePt t="133131" x="4360863" y="5876925"/>
          <p14:tracePt t="133139" x="4376738" y="5876925"/>
          <p14:tracePt t="133148" x="4400550" y="5876925"/>
          <p14:tracePt t="133154" x="4424363" y="5876925"/>
          <p14:tracePt t="133161" x="4448175" y="5876925"/>
          <p14:tracePt t="133169" x="4471988" y="5876925"/>
          <p14:tracePt t="133176" x="4487863" y="5876925"/>
          <p14:tracePt t="133184" x="4511675" y="5876925"/>
          <p14:tracePt t="133191" x="4527550" y="5876925"/>
          <p14:tracePt t="133200" x="4543425" y="5876925"/>
          <p14:tracePt t="133206" x="4567238" y="5876925"/>
          <p14:tracePt t="133215" x="4584700" y="5876925"/>
          <p14:tracePt t="133221" x="4600575" y="5876925"/>
          <p14:tracePt t="133236" x="4616450" y="5876925"/>
          <p14:tracePt t="133244" x="4632325" y="5884863"/>
          <p14:tracePt t="133252" x="4640263" y="5884863"/>
          <p14:tracePt t="133259" x="4656138" y="5884863"/>
          <p14:tracePt t="133267" x="4664075" y="5884863"/>
          <p14:tracePt t="133274" x="4679950" y="5884863"/>
          <p14:tracePt t="133289" x="4687888" y="5884863"/>
          <p14:tracePt t="133298" x="4703763" y="5884863"/>
          <p14:tracePt t="133304" x="4711700" y="5884863"/>
          <p14:tracePt t="133312" x="4719638" y="5884863"/>
          <p14:tracePt t="133319" x="4727575" y="5884863"/>
          <p14:tracePt t="133327" x="4735513" y="5884863"/>
          <p14:tracePt t="133334" x="4743450" y="5884863"/>
          <p14:tracePt t="133350" x="4751388" y="5884863"/>
          <p14:tracePt t="133364" x="4767263" y="5884863"/>
          <p14:tracePt t="133381" x="4775200" y="5884863"/>
          <p14:tracePt t="133401" x="4783138" y="5884863"/>
          <p14:tracePt t="137058" x="4751388" y="5900738"/>
          <p14:tracePt t="137059" x="4703763" y="5932488"/>
          <p14:tracePt t="137062" x="4600575" y="6005513"/>
          <p14:tracePt t="137063" x="4567238" y="6029325"/>
          <p14:tracePt t="137077" x="4257675" y="6180138"/>
          <p14:tracePt t="137084" x="4233863" y="6188075"/>
          <p14:tracePt t="137093" x="4192588" y="6203950"/>
          <p14:tracePt t="137101" x="4168775" y="6211888"/>
          <p14:tracePt t="137107" x="4152900" y="6219825"/>
          <p14:tracePt t="137114" x="4137025" y="6219825"/>
          <p14:tracePt t="137122" x="4121150" y="6219825"/>
          <p14:tracePt t="137129" x="4105275" y="6219825"/>
          <p14:tracePt t="137138" x="4081463" y="6227763"/>
          <p14:tracePt t="137144" x="4073525" y="6227763"/>
          <p14:tracePt t="137152" x="4057650" y="6235700"/>
          <p14:tracePt t="137159" x="4041775" y="6235700"/>
          <p14:tracePt t="137167" x="4025900" y="6235700"/>
          <p14:tracePt t="137175" x="4010025" y="6235700"/>
          <p14:tracePt t="137182" x="3994150" y="6243638"/>
          <p14:tracePt t="137189" x="3978275" y="6243638"/>
          <p14:tracePt t="137197" x="3962400" y="6243638"/>
          <p14:tracePt t="137204" x="3954463" y="6243638"/>
          <p14:tracePt t="137212" x="3930650" y="6243638"/>
          <p14:tracePt t="137220" x="3914775" y="6243638"/>
          <p14:tracePt t="137227" x="3898900" y="6243638"/>
          <p14:tracePt t="137236" x="3883025" y="6243638"/>
          <p14:tracePt t="137242" x="3867150" y="6251575"/>
          <p14:tracePt t="137252" x="3843338" y="6251575"/>
          <p14:tracePt t="137256" x="3833813" y="6251575"/>
          <p14:tracePt t="137264" x="3810000" y="6251575"/>
          <p14:tracePt t="137272" x="3786188" y="6251575"/>
          <p14:tracePt t="137280" x="3770313" y="6251575"/>
          <p14:tracePt t="137287" x="3738563" y="6251575"/>
          <p14:tracePt t="137295" x="3706813" y="6251575"/>
          <p14:tracePt t="137302" x="3683000" y="6251575"/>
          <p14:tracePt t="137310" x="3667125" y="6251575"/>
          <p14:tracePt t="137317" x="3627438" y="6251575"/>
          <p14:tracePt t="137324" x="3587750" y="6251575"/>
          <p14:tracePt t="137332" x="3532188" y="6251575"/>
          <p14:tracePt t="137339" x="3459163" y="6243638"/>
          <p14:tracePt t="137347" x="3411538" y="6235700"/>
          <p14:tracePt t="137354" x="3348038" y="6235700"/>
          <p14:tracePt t="137361" x="3292475" y="6227763"/>
          <p14:tracePt t="137370" x="3236913" y="6227763"/>
          <p14:tracePt t="137377" x="3181350" y="6219825"/>
          <p14:tracePt t="137385" x="3092450" y="6219825"/>
          <p14:tracePt t="137392" x="3068638" y="6211888"/>
          <p14:tracePt t="137400" x="3044825" y="6211888"/>
          <p14:tracePt t="137406" x="3036888" y="6211888"/>
          <p14:tracePt t="137415" x="3028950" y="6211888"/>
          <p14:tracePt t="137422" x="3021013" y="6211888"/>
          <p14:tracePt t="137557" x="3021013" y="6203950"/>
          <p14:tracePt t="137579" x="3021013" y="6196013"/>
          <p14:tracePt t="137594" x="3028950" y="6196013"/>
          <p14:tracePt t="137601" x="3028950" y="6188075"/>
          <p14:tracePt t="137609" x="3044825" y="6180138"/>
          <p14:tracePt t="137617" x="3060700" y="6172200"/>
          <p14:tracePt t="137625" x="3076575" y="6156325"/>
          <p14:tracePt t="137633" x="3100388" y="6156325"/>
          <p14:tracePt t="137639" x="3133725" y="6140450"/>
          <p14:tracePt t="137647" x="3165475" y="6132513"/>
          <p14:tracePt t="137655" x="3205163" y="6116638"/>
          <p14:tracePt t="137662" x="3236913" y="6108700"/>
          <p14:tracePt t="137669" x="3260725" y="6108700"/>
          <p14:tracePt t="137677" x="3308350" y="6092825"/>
          <p14:tracePt t="137685" x="3340100" y="6084888"/>
          <p14:tracePt t="137692" x="3371850" y="6084888"/>
          <p14:tracePt t="137701" x="3427413" y="6076950"/>
          <p14:tracePt t="137707" x="3484563" y="6069013"/>
          <p14:tracePt t="137715" x="3516313" y="6061075"/>
          <p14:tracePt t="137721" x="3571875" y="6061075"/>
          <p14:tracePt t="137730" x="3627438" y="6061075"/>
          <p14:tracePt t="137737" x="3659188" y="6061075"/>
          <p14:tracePt t="137745" x="3714750" y="6061075"/>
          <p14:tracePt t="137752" x="3754438" y="6061075"/>
          <p14:tracePt t="137759" x="3810000" y="6061075"/>
          <p14:tracePt t="137768" x="3851275" y="6061075"/>
          <p14:tracePt t="137774" x="3883025" y="6061075"/>
          <p14:tracePt t="137783" x="3914775" y="6061075"/>
          <p14:tracePt t="137789" x="3938588" y="6061075"/>
          <p14:tracePt t="137797" x="3986213" y="6061075"/>
          <p14:tracePt t="137804" x="4025900" y="6061075"/>
          <p14:tracePt t="137812" x="4065588" y="6061075"/>
          <p14:tracePt t="137819" x="4089400" y="6061075"/>
          <p14:tracePt t="137827" x="4121150" y="6061075"/>
          <p14:tracePt t="137835" x="4152900" y="6061075"/>
          <p14:tracePt t="137842" x="4192588" y="6061075"/>
          <p14:tracePt t="137850" x="4217988" y="6061075"/>
          <p14:tracePt t="137857" x="4249738" y="6061075"/>
          <p14:tracePt t="137865" x="4281488" y="6061075"/>
          <p14:tracePt t="137872" x="4305300" y="6061075"/>
          <p14:tracePt t="137879" x="4329113" y="6061075"/>
          <p14:tracePt t="137903" x="4416425" y="6061075"/>
          <p14:tracePt t="137917" x="4511675" y="6053138"/>
          <p14:tracePt t="137924" x="4535488" y="6045200"/>
          <p14:tracePt t="137932" x="4551363" y="6045200"/>
          <p14:tracePt t="137939" x="4576763" y="6045200"/>
          <p14:tracePt t="137946" x="4584700" y="6037263"/>
          <p14:tracePt t="137954" x="4592638" y="6037263"/>
          <p14:tracePt t="137962" x="4592638" y="6029325"/>
          <p14:tracePt t="138973" x="4600575" y="6029325"/>
          <p14:tracePt t="138982" x="4616450" y="6029325"/>
          <p14:tracePt t="138990" x="4632325" y="6029325"/>
          <p14:tracePt t="138996" x="4648200" y="6029325"/>
          <p14:tracePt t="139005" x="4672013" y="6029325"/>
          <p14:tracePt t="139011" x="4703763" y="6029325"/>
          <p14:tracePt t="139019" x="4735513" y="6029325"/>
          <p14:tracePt t="139026" x="4775200" y="6029325"/>
          <p14:tracePt t="139035" x="4830763" y="6029325"/>
          <p14:tracePt t="139042" x="4878388" y="6029325"/>
          <p14:tracePt t="139050" x="4926013" y="6029325"/>
          <p14:tracePt t="139057" x="4975225" y="6029325"/>
          <p14:tracePt t="139065" x="5022850" y="6029325"/>
          <p14:tracePt t="139071" x="5078413" y="6029325"/>
          <p14:tracePt t="139079" x="5126038" y="6029325"/>
          <p14:tracePt t="139088" x="5173663" y="6029325"/>
          <p14:tracePt t="139094" x="5229225" y="6029325"/>
          <p14:tracePt t="139102" x="5284788" y="6029325"/>
          <p14:tracePt t="139109" x="5326063" y="6029325"/>
          <p14:tracePt t="139116" x="5373688" y="6029325"/>
          <p14:tracePt t="139124" x="5413375" y="6029325"/>
          <p14:tracePt t="139131" x="5445125" y="6029325"/>
          <p14:tracePt t="139140" x="5476875" y="6029325"/>
          <p14:tracePt t="139147" x="5508625" y="6029325"/>
          <p14:tracePt t="139154" x="5532438" y="6029325"/>
          <p14:tracePt t="139161" x="5556250" y="6029325"/>
          <p14:tracePt t="139171" x="5580063" y="6029325"/>
          <p14:tracePt t="139177" x="5603875" y="6021388"/>
          <p14:tracePt t="139185" x="5627688" y="6013450"/>
          <p14:tracePt t="139192" x="5643563" y="6013450"/>
          <p14:tracePt t="139199" x="5676900" y="6005513"/>
          <p14:tracePt t="139207" x="5692775" y="6005513"/>
          <p14:tracePt t="139214" x="5708650" y="6005513"/>
          <p14:tracePt t="139222" x="5724525" y="5995988"/>
          <p14:tracePt t="139229" x="5748338" y="5995988"/>
          <p14:tracePt t="139238" x="5772150" y="5988050"/>
          <p14:tracePt t="139245" x="5788025" y="5988050"/>
          <p14:tracePt t="139253" x="5811838" y="5980113"/>
          <p14:tracePt t="139259" x="5835650" y="5980113"/>
          <p14:tracePt t="139267" x="5859463" y="5980113"/>
          <p14:tracePt t="139274" x="5875338" y="5972175"/>
          <p14:tracePt t="139282" x="5899150" y="5972175"/>
          <p14:tracePt t="139290" x="5922963" y="5964238"/>
          <p14:tracePt t="139299" x="5946775" y="5964238"/>
          <p14:tracePt t="139305" x="5978525" y="5956300"/>
          <p14:tracePt t="139312" x="6010275" y="5956300"/>
          <p14:tracePt t="139319" x="6051550" y="5956300"/>
          <p14:tracePt t="139326" x="6091238" y="5948363"/>
          <p14:tracePt t="139334" x="6138863" y="5940425"/>
          <p14:tracePt t="139341" x="6170613" y="5940425"/>
          <p14:tracePt t="139349" x="6202363" y="5940425"/>
          <p14:tracePt t="139357" x="6242050" y="5940425"/>
          <p14:tracePt t="139365" x="6281738" y="5940425"/>
          <p14:tracePt t="139372" x="6313488" y="5940425"/>
          <p14:tracePt t="139379" x="6345238" y="5940425"/>
          <p14:tracePt t="139388" x="6376988" y="5940425"/>
          <p14:tracePt t="139394" x="6402388" y="5940425"/>
          <p14:tracePt t="139402" x="6418263" y="5940425"/>
          <p14:tracePt t="139409" x="6442075" y="5932488"/>
          <p14:tracePt t="139416" x="6473825" y="5932488"/>
          <p14:tracePt t="139424" x="6505575" y="5924550"/>
          <p14:tracePt t="139431" x="6521450" y="5924550"/>
          <p14:tracePt t="139440" x="6545263" y="5916613"/>
          <p14:tracePt t="139447" x="6561138" y="5916613"/>
          <p14:tracePt t="139454" x="6577013" y="5908675"/>
          <p14:tracePt t="139462" x="6600825" y="5908675"/>
          <p14:tracePt t="139471" x="6608763" y="5900738"/>
          <p14:tracePt t="139476" x="6640513" y="5892800"/>
          <p14:tracePt t="139485" x="6656388" y="5892800"/>
          <p14:tracePt t="139492" x="6680200" y="5892800"/>
          <p14:tracePt t="139502" x="6696075" y="5884863"/>
          <p14:tracePt t="139507" x="6711950" y="5884863"/>
          <p14:tracePt t="139515" x="6727825" y="5876925"/>
          <p14:tracePt t="139523" x="6751638" y="5868988"/>
          <p14:tracePt t="139529" x="6777038" y="5868988"/>
          <p14:tracePt t="139537" x="6800850" y="5868988"/>
          <p14:tracePt t="139546" x="6824663" y="5868988"/>
          <p14:tracePt t="139552" x="6848475" y="5861050"/>
          <p14:tracePt t="139559" x="6872288" y="5853113"/>
          <p14:tracePt t="139567" x="6896100" y="5853113"/>
          <p14:tracePt t="139574" x="6927850" y="5845175"/>
          <p14:tracePt t="139582" x="6943725" y="5845175"/>
          <p14:tracePt t="139590" x="6951663" y="5845175"/>
          <p14:tracePt t="139596" x="6967538" y="5845175"/>
          <p14:tracePt t="139611" x="6975475" y="5845175"/>
          <p14:tracePt t="139634" x="6983413" y="5845175"/>
          <p14:tracePt t="139703" x="6975475" y="5845175"/>
          <p14:tracePt t="139710" x="6951663" y="5845175"/>
          <p14:tracePt t="139719" x="6911975" y="5829300"/>
          <p14:tracePt t="139724" x="6904038" y="5829300"/>
          <p14:tracePt t="139732" x="6896100" y="5829300"/>
          <p14:tracePt t="140098" x="6896100" y="5821363"/>
          <p14:tracePt t="140114" x="6904038" y="5813425"/>
          <p14:tracePt t="140124" x="6911975" y="5805488"/>
          <p14:tracePt t="140129" x="6919913" y="5805488"/>
          <p14:tracePt t="140182" x="6927850" y="5805488"/>
          <p14:tracePt t="140212" x="6935788" y="5805488"/>
          <p14:tracePt t="140219" x="6935788" y="5797550"/>
          <p14:tracePt t="140226" x="6943725" y="5797550"/>
          <p14:tracePt t="140601" x="6935788" y="5813425"/>
          <p14:tracePt t="140617" x="6888163" y="5853113"/>
          <p14:tracePt t="140624" x="6840538" y="5908675"/>
          <p14:tracePt t="140632" x="6777038" y="5972175"/>
          <p14:tracePt t="140639" x="6719888" y="6029325"/>
          <p14:tracePt t="140647" x="6664325" y="6069013"/>
          <p14:tracePt t="140655" x="6600825" y="6116638"/>
          <p14:tracePt t="140661" x="6545263" y="6164263"/>
          <p14:tracePt t="140670" x="6489700" y="6196013"/>
          <p14:tracePt t="140677" x="6442075" y="6219825"/>
          <p14:tracePt t="140685" x="6402388" y="6243638"/>
          <p14:tracePt t="140692" x="6369050" y="6243638"/>
          <p14:tracePt t="140700" x="6337300" y="6259513"/>
          <p14:tracePt t="140706" x="6329363" y="6259513"/>
          <p14:tracePt t="140714" x="6321425" y="6267450"/>
          <p14:tracePt t="140722" x="6313488" y="6267450"/>
          <p14:tracePt t="140737" x="6305550" y="6267450"/>
          <p14:tracePt t="140804" x="6297613" y="6267450"/>
          <p14:tracePt t="140821" x="6289675" y="6267450"/>
          <p14:tracePt t="140835" x="6281738" y="6267450"/>
          <p14:tracePt t="140842" x="6265863" y="6267450"/>
          <p14:tracePt t="140849" x="6249988" y="6267450"/>
          <p14:tracePt t="140857" x="6234113" y="6275388"/>
          <p14:tracePt t="140864" x="6218238" y="6283325"/>
          <p14:tracePt t="140871" x="6202363" y="6283325"/>
          <p14:tracePt t="140879" x="6194425" y="6283325"/>
          <p14:tracePt t="140887" x="6186488" y="6283325"/>
          <p14:tracePt t="140905" x="6162675" y="6283325"/>
          <p14:tracePt t="140909" x="6154738" y="6283325"/>
          <p14:tracePt t="140925" x="6154738" y="6291263"/>
          <p14:tracePt t="141006" x="6146800" y="6291263"/>
          <p14:tracePt t="141118" x="6170613" y="6291263"/>
          <p14:tracePt t="141127" x="6186488" y="6291263"/>
          <p14:tracePt t="141134" x="6218238" y="6291263"/>
          <p14:tracePt t="141143" x="6257925" y="6291263"/>
          <p14:tracePt t="141150" x="6297613" y="6291263"/>
          <p14:tracePt t="141157" x="6345238" y="6291263"/>
          <p14:tracePt t="141164" x="6384925" y="6291263"/>
          <p14:tracePt t="141171" x="6442075" y="6291263"/>
          <p14:tracePt t="141179" x="6465888" y="6283325"/>
          <p14:tracePt t="141187" x="6497638" y="6283325"/>
          <p14:tracePt t="141194" x="6521450" y="6283325"/>
          <p14:tracePt t="141204" x="6553200" y="6283325"/>
          <p14:tracePt t="141209" x="6616700" y="6283325"/>
          <p14:tracePt t="141219" x="6632575" y="6283325"/>
          <p14:tracePt t="141232" x="6640513" y="6283325"/>
          <p14:tracePt t="141433" x="6632575" y="6283325"/>
          <p14:tracePt t="141540" x="6640513" y="6267450"/>
          <p14:tracePt t="141546" x="6664325" y="6251575"/>
          <p14:tracePt t="141554" x="6696075" y="6227763"/>
          <p14:tracePt t="141562" x="6743700" y="6196013"/>
          <p14:tracePt t="141570" x="6800850" y="6164263"/>
          <p14:tracePt t="141578" x="6856413" y="6132513"/>
          <p14:tracePt t="141584" x="6927850" y="6100763"/>
          <p14:tracePt t="141593" x="6991350" y="6076950"/>
          <p14:tracePt t="141601" x="7046913" y="6053138"/>
          <p14:tracePt t="141607" x="7094538" y="6029325"/>
          <p14:tracePt t="141615" x="7143750" y="6013450"/>
          <p14:tracePt t="141622" x="7175500" y="6005513"/>
          <p14:tracePt t="141629" x="7215188" y="5988050"/>
          <p14:tracePt t="141637" x="7223125" y="5980113"/>
          <p14:tracePt t="141644" x="7231063" y="5980113"/>
          <p14:tracePt t="141741" x="7231063" y="5972175"/>
          <p14:tracePt t="141779" x="7223125" y="5972175"/>
          <p14:tracePt t="141786" x="7215188" y="5972175"/>
          <p14:tracePt t="141802" x="7207250" y="5972175"/>
          <p14:tracePt t="141819" x="7199313" y="5972175"/>
          <p14:tracePt t="141825" x="7191375" y="5972175"/>
          <p14:tracePt t="141832" x="7183438" y="5972175"/>
          <p14:tracePt t="141840" x="7167563" y="5972175"/>
          <p14:tracePt t="141847" x="7151688" y="5972175"/>
          <p14:tracePt t="141854" x="7126288" y="5972175"/>
          <p14:tracePt t="141862" x="7118350" y="5972175"/>
          <p14:tracePt t="141870" x="7110413" y="5972175"/>
          <p14:tracePt t="141880" x="7094538" y="5972175"/>
          <p14:tracePt t="141884" x="7078663" y="5972175"/>
          <p14:tracePt t="141982" x="7070725" y="5972175"/>
          <p14:tracePt t="141997" x="7062788" y="5972175"/>
          <p14:tracePt t="142004" x="7054850" y="5972175"/>
          <p14:tracePt t="142012" x="7046913" y="5964238"/>
          <p14:tracePt t="142027" x="7038975" y="5964238"/>
          <p14:tracePt t="142034" x="7031038" y="5964238"/>
          <p14:tracePt t="142042" x="7015163" y="5956300"/>
          <p14:tracePt t="142051" x="6999288" y="5956300"/>
          <p14:tracePt t="142057" x="6991350" y="5956300"/>
          <p14:tracePt t="142065" x="6975475" y="5956300"/>
          <p14:tracePt t="142072" x="6959600" y="5948363"/>
          <p14:tracePt t="142079" x="6943725" y="5948363"/>
          <p14:tracePt t="142087" x="6927850" y="5940425"/>
          <p14:tracePt t="142094" x="6919913" y="5940425"/>
          <p14:tracePt t="142102" x="6911975" y="5940425"/>
          <p14:tracePt t="142192" x="6927850" y="5940425"/>
          <p14:tracePt t="142200" x="6935788" y="5940425"/>
          <p14:tracePt t="142207" x="6967538" y="5940425"/>
          <p14:tracePt t="142214" x="6991350" y="5940425"/>
          <p14:tracePt t="142222" x="7023100" y="5940425"/>
          <p14:tracePt t="142229" x="7046913" y="5940425"/>
          <p14:tracePt t="142237" x="7086600" y="5940425"/>
          <p14:tracePt t="142244" x="7135813" y="5940425"/>
          <p14:tracePt t="142253" x="7175500" y="5940425"/>
          <p14:tracePt t="142259" x="7231063" y="5940425"/>
          <p14:tracePt t="142268" x="7270750" y="5940425"/>
          <p14:tracePt t="142274" x="7302500" y="5940425"/>
          <p14:tracePt t="142283" x="7326313" y="5932488"/>
          <p14:tracePt t="142289" x="7366000" y="5932488"/>
          <p14:tracePt t="142296" x="7397750" y="5932488"/>
          <p14:tracePt t="142305" x="7429500" y="5932488"/>
          <p14:tracePt t="142312" x="7461250" y="5932488"/>
          <p14:tracePt t="142320" x="7485063" y="5932488"/>
          <p14:tracePt t="142327" x="7493000" y="5932488"/>
          <p14:tracePt t="142335" x="7518400" y="5932488"/>
          <p14:tracePt t="142342" x="7526338" y="5924550"/>
          <p14:tracePt t="142350" x="7534275" y="5924550"/>
          <p14:tracePt t="142356" x="7542213" y="5924550"/>
          <p14:tracePt t="142386" x="7550150" y="5924550"/>
          <p14:tracePt t="142694" x="7558088" y="5924550"/>
          <p14:tracePt t="142716" x="7566025" y="5916613"/>
          <p14:tracePt t="142754" x="7573963" y="5916613"/>
          <p14:tracePt t="142771" x="7581900" y="5916613"/>
          <p14:tracePt t="142777" x="7589838" y="5908675"/>
          <p14:tracePt t="142786" x="7597775" y="5900738"/>
          <p14:tracePt t="142792" x="7613650" y="5900738"/>
          <p14:tracePt t="142806" x="7629525" y="5900738"/>
          <p14:tracePt t="142815" x="7645400" y="5900738"/>
          <p14:tracePt t="142822" x="7669213" y="5900738"/>
          <p14:tracePt t="142830" x="7677150" y="5900738"/>
          <p14:tracePt t="142837" x="7700963" y="5900738"/>
          <p14:tracePt t="142844" x="7708900" y="5900738"/>
          <p14:tracePt t="142852" x="7716838" y="5900738"/>
          <p14:tracePt t="142859" x="7732713" y="5900738"/>
          <p14:tracePt t="142867" x="7748588" y="5892800"/>
          <p14:tracePt t="143016" x="7756525" y="5892800"/>
          <p14:tracePt t="143039" x="7764463" y="5892800"/>
          <p14:tracePt t="144201" x="7740650" y="5892800"/>
          <p14:tracePt t="144209" x="7685088" y="5892800"/>
          <p14:tracePt t="144217" x="7605713" y="5892800"/>
          <p14:tracePt t="144224" x="7502525" y="5908675"/>
          <p14:tracePt t="144232" x="7366000" y="5916613"/>
          <p14:tracePt t="144239" x="7239000" y="5948363"/>
          <p14:tracePt t="144246" x="7118350" y="5964238"/>
          <p14:tracePt t="144254" x="7023100" y="5988050"/>
          <p14:tracePt t="144262" x="6935788" y="6021388"/>
          <p14:tracePt t="144269" x="6856413" y="6037263"/>
          <p14:tracePt t="144276" x="6784975" y="6053138"/>
          <p14:tracePt t="144284" x="6719888" y="6069013"/>
          <p14:tracePt t="144293" x="6656388" y="6084888"/>
          <p14:tracePt t="144299" x="6632575" y="6092825"/>
          <p14:tracePt t="144306" x="6608763" y="6092825"/>
          <p14:tracePt t="144433" x="6600825" y="6092825"/>
          <p14:tracePt t="144442" x="6584950" y="6100763"/>
          <p14:tracePt t="144449" x="6577013" y="6108700"/>
          <p14:tracePt t="144456" x="6561138" y="6108700"/>
          <p14:tracePt t="144464" x="6545263" y="6116638"/>
          <p14:tracePt t="144472" x="6513513" y="6124575"/>
          <p14:tracePt t="144479" x="6497638" y="6132513"/>
          <p14:tracePt t="144486" x="6465888" y="6132513"/>
          <p14:tracePt t="144495" x="6434138" y="6140450"/>
          <p14:tracePt t="144502" x="6384925" y="6140450"/>
          <p14:tracePt t="144510" x="6361113" y="6148388"/>
          <p14:tracePt t="144517" x="6297613" y="6156325"/>
          <p14:tracePt t="144525" x="6242050" y="6164263"/>
          <p14:tracePt t="144532" x="6202363" y="6164263"/>
          <p14:tracePt t="144539" x="6122988" y="6172200"/>
          <p14:tracePt t="144547" x="6051550" y="6172200"/>
          <p14:tracePt t="144554" x="5946775" y="6172200"/>
          <p14:tracePt t="144565" x="5835650" y="6180138"/>
          <p14:tracePt t="144569" x="5692775" y="6180138"/>
          <p14:tracePt t="144577" x="5540375" y="6180138"/>
          <p14:tracePt t="144584" x="5413375" y="6180138"/>
          <p14:tracePt t="144593" x="5229225" y="6196013"/>
          <p14:tracePt t="144600" x="5054600" y="6196013"/>
          <p14:tracePt t="144607" x="4926013" y="6196013"/>
          <p14:tracePt t="144614" x="4791075" y="6196013"/>
          <p14:tracePt t="144622" x="4664075" y="6196013"/>
          <p14:tracePt t="144629" x="4543425" y="6196013"/>
          <p14:tracePt t="144637" x="4440238" y="6196013"/>
          <p14:tracePt t="144645" x="4313238" y="6196013"/>
          <p14:tracePt t="144652" x="4176713" y="6196013"/>
          <p14:tracePt t="144659" x="4049713" y="6196013"/>
          <p14:tracePt t="144666" x="3914775" y="6196013"/>
          <p14:tracePt t="144675" x="3762375" y="6196013"/>
          <p14:tracePt t="144682" x="3675063" y="6196013"/>
          <p14:tracePt t="144689" x="3579813" y="6188075"/>
          <p14:tracePt t="144697" x="3508375" y="6188075"/>
          <p14:tracePt t="144704" x="3451225" y="6188075"/>
          <p14:tracePt t="144713" x="3387725" y="6188075"/>
          <p14:tracePt t="144719" x="3332163" y="6180138"/>
          <p14:tracePt t="144727" x="3268663" y="6180138"/>
          <p14:tracePt t="144734" x="3221038" y="6180138"/>
          <p14:tracePt t="144743" x="3181350" y="6172200"/>
          <p14:tracePt t="144750" x="3133725" y="6172200"/>
          <p14:tracePt t="144757" x="3068638" y="6172200"/>
          <p14:tracePt t="144764" x="3021013" y="6172200"/>
          <p14:tracePt t="144772" x="2981325" y="6172200"/>
          <p14:tracePt t="144779" x="2933700" y="6172200"/>
          <p14:tracePt t="144787" x="2917825" y="6172200"/>
          <p14:tracePt t="144795" x="2901950" y="6172200"/>
          <p14:tracePt t="144802" x="2894013" y="6172200"/>
          <p14:tracePt t="144810" x="2886075" y="6172200"/>
          <p14:tracePt t="144863" x="2901950" y="6172200"/>
          <p14:tracePt t="144869" x="2917825" y="6172200"/>
          <p14:tracePt t="144878" x="2933700" y="6172200"/>
          <p14:tracePt t="144884" x="2949575" y="6172200"/>
          <p14:tracePt t="144895" x="2973388" y="6172200"/>
          <p14:tracePt t="144900" x="2997200" y="6172200"/>
          <p14:tracePt t="144907" x="3036888" y="6172200"/>
          <p14:tracePt t="144914" x="3092450" y="6172200"/>
          <p14:tracePt t="144922" x="3149600" y="6172200"/>
          <p14:tracePt t="144929" x="3213100" y="6172200"/>
          <p14:tracePt t="144939" x="3252788" y="6172200"/>
          <p14:tracePt t="144945" x="3324225" y="6172200"/>
          <p14:tracePt t="144951" x="3403600" y="6172200"/>
          <p14:tracePt t="144959" x="3467100" y="6172200"/>
          <p14:tracePt t="144966" x="3548063" y="6172200"/>
          <p14:tracePt t="144976" x="3627438" y="6172200"/>
          <p14:tracePt t="144982" x="3722688" y="6172200"/>
          <p14:tracePt t="144989" x="3786188" y="6164263"/>
          <p14:tracePt t="144997" x="3825875" y="6164263"/>
          <p14:tracePt t="145004" x="3875088" y="6156325"/>
          <p14:tracePt t="145014" x="3898900" y="6148388"/>
          <p14:tracePt t="145019" x="3914775" y="6148388"/>
          <p14:tracePt t="145027" x="3922713" y="6148388"/>
          <p14:tracePt t="145034" x="3930650" y="6148388"/>
          <p14:tracePt t="145057" x="3938588" y="6148388"/>
          <p14:tracePt t="145111" x="3930650" y="6148388"/>
          <p14:tracePt t="145130" x="3922713" y="6148388"/>
          <p14:tracePt t="145134" x="3914775" y="6148388"/>
          <p14:tracePt t="145141" x="3906838" y="6148388"/>
          <p14:tracePt t="145148" x="3890963" y="6148388"/>
          <p14:tracePt t="145155" x="3867150" y="6164263"/>
          <p14:tracePt t="145164" x="3843338" y="6180138"/>
          <p14:tracePt t="145170" x="3802063" y="6196013"/>
          <p14:tracePt t="145178" x="3762375" y="6203950"/>
          <p14:tracePt t="145185" x="3714750" y="6219825"/>
          <p14:tracePt t="145194" x="3659188" y="6227763"/>
          <p14:tracePt t="145201" x="3611563" y="6235700"/>
          <p14:tracePt t="145209" x="3563938" y="6243638"/>
          <p14:tracePt t="145216" x="3492500" y="6251575"/>
          <p14:tracePt t="145223" x="3435350" y="6259513"/>
          <p14:tracePt t="145232" x="3371850" y="6259513"/>
          <p14:tracePt t="145238" x="3332163" y="6267450"/>
          <p14:tracePt t="145246" x="3276600" y="6275388"/>
          <p14:tracePt t="145252" x="3244850" y="6275388"/>
          <p14:tracePt t="145262" x="3197225" y="6275388"/>
          <p14:tracePt t="145268" x="3149600" y="6283325"/>
          <p14:tracePt t="145276" x="3100388" y="6291263"/>
          <p14:tracePt t="145285" x="3044825" y="6299200"/>
          <p14:tracePt t="145291" x="2989263" y="6299200"/>
          <p14:tracePt t="145300" x="2949575" y="6299200"/>
          <p14:tracePt t="145306" x="2886075" y="6299200"/>
          <p14:tracePt t="145317" x="2814638" y="6299200"/>
          <p14:tracePt t="145320" x="2725738" y="6299200"/>
          <p14:tracePt t="145327" x="2638425" y="6299200"/>
          <p14:tracePt t="145336" x="2543175" y="6299200"/>
          <p14:tracePt t="145345" x="2432050" y="6291263"/>
          <p14:tracePt t="145350" x="2311400" y="6291263"/>
          <p14:tracePt t="145360" x="2216150" y="6291263"/>
          <p14:tracePt t="145366" x="2112963" y="6283325"/>
          <p14:tracePt t="145373" x="2008188" y="6283325"/>
          <p14:tracePt t="145381" x="1920875" y="6283325"/>
          <p14:tracePt t="145388" x="1833563" y="6283325"/>
          <p14:tracePt t="145397" x="1770063" y="6283325"/>
          <p14:tracePt t="145402" x="1738313" y="6283325"/>
          <p14:tracePt t="145410" x="1698625" y="6275388"/>
          <p14:tracePt t="145418" x="1674813" y="6267450"/>
          <p14:tracePt t="145428" x="1658938" y="6267450"/>
          <p14:tracePt t="145445" x="1651000" y="6267450"/>
          <p14:tracePt t="145591" x="1658938" y="6267450"/>
          <p14:tracePt t="145605" x="1666875" y="6267450"/>
          <p14:tracePt t="145614" x="1674813" y="6267450"/>
          <p14:tracePt t="145620" x="1682750" y="6267450"/>
          <p14:tracePt t="145628" x="1698625" y="6267450"/>
          <p14:tracePt t="145635" x="1714500" y="6267450"/>
          <p14:tracePt t="145646" x="1738313" y="6267450"/>
          <p14:tracePt t="145650" x="1770063" y="6267450"/>
          <p14:tracePt t="145659" x="1793875" y="6267450"/>
          <p14:tracePt t="145666" x="1833563" y="6267450"/>
          <p14:tracePt t="145673" x="1881188" y="6267450"/>
          <p14:tracePt t="145681" x="1952625" y="6267450"/>
          <p14:tracePt t="145688" x="2008188" y="6259513"/>
          <p14:tracePt t="145697" x="2081213" y="6259513"/>
          <p14:tracePt t="145703" x="2168525" y="6259513"/>
          <p14:tracePt t="145710" x="2263775" y="6259513"/>
          <p14:tracePt t="145718" x="2335213" y="6251575"/>
          <p14:tracePt t="145728" x="2439988" y="6243638"/>
          <p14:tracePt t="145733" x="2566988" y="6211888"/>
          <p14:tracePt t="145741" x="2670175" y="6196013"/>
          <p14:tracePt t="145748" x="2798763" y="6156325"/>
          <p14:tracePt t="145755" x="2901950" y="6140450"/>
          <p14:tracePt t="145763" x="2989263" y="6124575"/>
          <p14:tracePt t="145770" x="3109913" y="6108700"/>
          <p14:tracePt t="145779" x="3197225" y="6100763"/>
          <p14:tracePt t="145786" x="3292475" y="6076950"/>
          <p14:tracePt t="145793" x="3379788" y="6069013"/>
          <p14:tracePt t="145801" x="3451225" y="6053138"/>
          <p14:tracePt t="145810" x="3516313" y="6045200"/>
          <p14:tracePt t="145816" x="3571875" y="6037263"/>
          <p14:tracePt t="145823" x="3643313" y="6021388"/>
          <p14:tracePt t="145832" x="3698875" y="6013450"/>
          <p14:tracePt t="145837" x="3754438" y="5995988"/>
          <p14:tracePt t="145847" x="3794125" y="5988050"/>
          <p14:tracePt t="145853" x="3833813" y="5972175"/>
          <p14:tracePt t="145861" x="3859213" y="5972175"/>
          <p14:tracePt t="145867" x="3875088" y="5964238"/>
          <p14:tracePt t="145880" x="3898900" y="5956300"/>
          <p14:tracePt t="145884" x="3914775" y="5948363"/>
          <p14:tracePt t="145893" x="3938588" y="5932488"/>
          <p14:tracePt t="145903" x="3946525" y="5924550"/>
          <p14:tracePt t="145909" x="3954463" y="5924550"/>
          <p14:tracePt t="145914" x="3962400" y="5916613"/>
          <p14:tracePt t="145920" x="3970338" y="5916613"/>
          <p14:tracePt t="145929" x="3978275" y="5908675"/>
          <p14:tracePt t="145935" x="3986213" y="5908675"/>
          <p14:tracePt t="145944" x="4002088" y="5900738"/>
          <p14:tracePt t="145950" x="4025900" y="5892800"/>
          <p14:tracePt t="145960" x="4041775" y="5892800"/>
          <p14:tracePt t="145965" x="4073525" y="5892800"/>
          <p14:tracePt t="145973" x="4089400" y="5892800"/>
          <p14:tracePt t="145983" x="4121150" y="5892800"/>
          <p14:tracePt t="145988" x="4152900" y="5884863"/>
          <p14:tracePt t="145996" x="4168775" y="5884863"/>
          <p14:tracePt t="146003" x="4210050" y="5876925"/>
          <p14:tracePt t="146011" x="4233863" y="5876925"/>
          <p14:tracePt t="146018" x="4241800" y="5876925"/>
          <p14:tracePt t="146027" x="4249738" y="5868988"/>
          <p14:tracePt t="146033" x="4265613" y="5868988"/>
          <p14:tracePt t="146048" x="4273550" y="5868988"/>
          <p14:tracePt t="146631" x="4265613" y="5868988"/>
          <p14:tracePt t="146639" x="4241800" y="5884863"/>
          <p14:tracePt t="146646" x="4200525" y="5908675"/>
          <p14:tracePt t="146654" x="4137025" y="5940425"/>
          <p14:tracePt t="146664" x="4049713" y="5972175"/>
          <p14:tracePt t="146669" x="3954463" y="5995988"/>
          <p14:tracePt t="146678" x="3825875" y="6029325"/>
          <p14:tracePt t="146684" x="3690938" y="6084888"/>
          <p14:tracePt t="146691" x="3579813" y="6124575"/>
          <p14:tracePt t="146699" x="3467100" y="6148388"/>
          <p14:tracePt t="146707" x="3355975" y="6188075"/>
          <p14:tracePt t="146714" x="3252788" y="6211888"/>
          <p14:tracePt t="146722" x="3157538" y="6235700"/>
          <p14:tracePt t="146730" x="3068638" y="6251575"/>
          <p14:tracePt t="146736" x="2981325" y="6267450"/>
          <p14:tracePt t="146745" x="2909888" y="6283325"/>
          <p14:tracePt t="146752" x="2854325" y="6299200"/>
          <p14:tracePt t="146761" x="2798763" y="6307138"/>
          <p14:tracePt t="146767" x="2751138" y="6315075"/>
          <p14:tracePt t="146775" x="2725738" y="6315075"/>
          <p14:tracePt t="146782" x="2701925" y="6315075"/>
          <p14:tracePt t="146790" x="2693988" y="6323013"/>
          <p14:tracePt t="146797" x="2678113" y="6323013"/>
          <p14:tracePt t="146814" x="2670175" y="6323013"/>
          <p14:tracePt t="146819" x="2662238" y="6323013"/>
          <p14:tracePt t="146828" x="2654300" y="6323013"/>
          <p14:tracePt t="146834" x="2646363" y="6323013"/>
          <p14:tracePt t="146842" x="2630488" y="6323013"/>
          <p14:tracePt t="146849" x="2622550" y="6323013"/>
          <p14:tracePt t="146857" x="2614613" y="6323013"/>
          <p14:tracePt t="146864" x="2590800" y="6323013"/>
          <p14:tracePt t="146872" x="2566988" y="6330950"/>
          <p14:tracePt t="146880" x="2559050" y="6330950"/>
          <p14:tracePt t="146898" x="2535238" y="6330950"/>
          <p14:tracePt t="146911" x="2527300" y="6330950"/>
          <p14:tracePt t="147088" x="2551113" y="6330950"/>
          <p14:tracePt t="147096" x="2559050" y="6330950"/>
          <p14:tracePt t="147103" x="2566988" y="6330950"/>
          <p14:tracePt t="147112" x="2574925" y="6330950"/>
          <p14:tracePt t="147118" x="2598738" y="6330950"/>
          <p14:tracePt t="147128" x="2606675" y="6330950"/>
          <p14:tracePt t="147133" x="2614613" y="6330950"/>
          <p14:tracePt t="147141" x="2630488" y="6330950"/>
          <p14:tracePt t="147157" x="2638425" y="6330950"/>
          <p14:tracePt t="147164" x="2646363" y="6330950"/>
          <p14:tracePt t="147180" x="2654300" y="6330950"/>
          <p14:tracePt t="147187" x="2662238" y="6330950"/>
          <p14:tracePt t="147284" x="2638425" y="6330950"/>
          <p14:tracePt t="147292" x="2606675" y="6330950"/>
          <p14:tracePt t="147299" x="2566988" y="6323013"/>
          <p14:tracePt t="147306" x="2519363" y="6323013"/>
          <p14:tracePt t="147314" x="2455863" y="6315075"/>
          <p14:tracePt t="147321" x="2384425" y="6315075"/>
          <p14:tracePt t="147329" x="2327275" y="6315075"/>
          <p14:tracePt t="147336" x="2255838" y="6315075"/>
          <p14:tracePt t="147345" x="2192338" y="6315075"/>
          <p14:tracePt t="147351" x="2112963" y="6323013"/>
          <p14:tracePt t="147360" x="2073275" y="6323013"/>
          <p14:tracePt t="147366" x="2017713" y="6323013"/>
          <p14:tracePt t="147374" x="1984375" y="6323013"/>
          <p14:tracePt t="147382" x="1968500" y="6323013"/>
          <p14:tracePt t="147389" x="1960563" y="6323013"/>
          <p14:tracePt t="147396" x="1952625" y="6323013"/>
          <p14:tracePt t="147756" x="1960563" y="6330950"/>
          <p14:tracePt t="147766" x="1968500" y="6330950"/>
          <p14:tracePt t="147780" x="1984375" y="6330950"/>
          <p14:tracePt t="147786" x="2008188" y="6330950"/>
          <p14:tracePt t="147794" x="2025650" y="6330950"/>
          <p14:tracePt t="147802" x="2049463" y="6330950"/>
          <p14:tracePt t="147814" x="2081213" y="6330950"/>
          <p14:tracePt t="147818" x="2120900" y="6330950"/>
          <p14:tracePt t="147825" x="2152650" y="6330950"/>
          <p14:tracePt t="147832" x="2208213" y="6330950"/>
          <p14:tracePt t="147839" x="2255838" y="6330950"/>
          <p14:tracePt t="147849" x="2287588" y="6330950"/>
          <p14:tracePt t="147854" x="2319338" y="6330950"/>
          <p14:tracePt t="147862" x="2351088" y="6330950"/>
          <p14:tracePt t="147869" x="2384425" y="6330950"/>
          <p14:tracePt t="147876" x="2416175" y="6330950"/>
          <p14:tracePt t="147886" x="2439988" y="6330950"/>
          <p14:tracePt t="147901" x="2479675" y="6330950"/>
          <p14:tracePt t="147907" x="2503488" y="6330950"/>
          <p14:tracePt t="147916" x="2527300" y="6330950"/>
          <p14:tracePt t="147923" x="2543175" y="6330950"/>
          <p14:tracePt t="147930" x="2551113" y="6330950"/>
          <p14:tracePt t="147937" x="2559050" y="6330950"/>
          <p14:tracePt t="147944" x="2566988" y="6330950"/>
          <p14:tracePt t="148296" x="2574925" y="6330950"/>
          <p14:tracePt t="148313" x="2582863" y="6330950"/>
          <p14:tracePt t="148327" x="2590800" y="6330950"/>
          <p14:tracePt t="148334" x="2598738" y="6330950"/>
          <p14:tracePt t="148342" x="2614613" y="6330950"/>
          <p14:tracePt t="148349" x="2630488" y="6330950"/>
          <p14:tracePt t="148357" x="2662238" y="6330950"/>
          <p14:tracePt t="148364" x="2693988" y="6330950"/>
          <p14:tracePt t="148372" x="2725738" y="6330950"/>
          <p14:tracePt t="148379" x="2782888" y="6323013"/>
          <p14:tracePt t="148386" x="2822575" y="6323013"/>
          <p14:tracePt t="148394" x="2886075" y="6323013"/>
          <p14:tracePt t="148402" x="2965450" y="6315075"/>
          <p14:tracePt t="148410" x="3060700" y="6307138"/>
          <p14:tracePt t="148417" x="3157538" y="6283325"/>
          <p14:tracePt t="148424" x="3252788" y="6275388"/>
          <p14:tracePt t="148432" x="3340100" y="6267450"/>
          <p14:tracePt t="148441" x="3443288" y="6259513"/>
          <p14:tracePt t="148447" x="3540125" y="6251575"/>
          <p14:tracePt t="148455" x="3635375" y="6243638"/>
          <p14:tracePt t="148462" x="3722688" y="6227763"/>
          <p14:tracePt t="148469" x="3794125" y="6219825"/>
          <p14:tracePt t="148477" x="3859213" y="6211888"/>
          <p14:tracePt t="148484" x="3922713" y="6211888"/>
          <p14:tracePt t="148493" x="3978275" y="6203950"/>
          <p14:tracePt t="148499" x="4010025" y="6203950"/>
          <p14:tracePt t="148507" x="4033838" y="6203950"/>
          <p14:tracePt t="148514" x="4041775" y="6203950"/>
          <p14:tracePt t="148648" x="4049713" y="6203950"/>
          <p14:tracePt t="148657" x="4057650" y="6203950"/>
          <p14:tracePt t="148664" x="4073525" y="6203950"/>
          <p14:tracePt t="148672" x="4081463" y="6203950"/>
          <p14:tracePt t="148679" x="4089400" y="6203950"/>
          <p14:tracePt t="148686" x="4105275" y="6203950"/>
          <p14:tracePt t="148694" x="4121150" y="6203950"/>
          <p14:tracePt t="148702" x="4137025" y="6203950"/>
          <p14:tracePt t="148709" x="4168775" y="6203950"/>
          <p14:tracePt t="148716" x="4200525" y="6203950"/>
          <p14:tracePt t="148725" x="4233863" y="6203950"/>
          <p14:tracePt t="148731" x="4297363" y="6203950"/>
          <p14:tracePt t="148740" x="4352925" y="6219825"/>
          <p14:tracePt t="148747" x="4416425" y="6227763"/>
          <p14:tracePt t="148755" x="4479925" y="6227763"/>
          <p14:tracePt t="148762" x="4543425" y="6227763"/>
          <p14:tracePt t="148769" x="4608513" y="6235700"/>
          <p14:tracePt t="148776" x="4648200" y="6235700"/>
          <p14:tracePt t="148784" x="4687888" y="6235700"/>
          <p14:tracePt t="148792" x="4711700" y="6235700"/>
          <p14:tracePt t="148800" x="4735513" y="6235700"/>
          <p14:tracePt t="148806" x="4751388" y="6235700"/>
          <p14:tracePt t="148814" x="4767263" y="6235700"/>
          <p14:tracePt t="148823" x="4775200" y="6235700"/>
          <p14:tracePt t="151465" x="4775200" y="6243638"/>
          <p14:tracePt t="151466" x="4743450" y="6251575"/>
          <p14:tracePt t="151467" x="4695825" y="6251575"/>
          <p14:tracePt t="151469" x="4608513" y="6251575"/>
          <p14:tracePt t="151470" x="4543425" y="6251575"/>
          <p14:tracePt t="151470" x="4487863" y="6251575"/>
          <p14:tracePt t="151485" x="3962400" y="6196013"/>
          <p14:tracePt t="151492" x="3898900" y="6188075"/>
          <p14:tracePt t="151503" x="3825875" y="6180138"/>
          <p14:tracePt t="151507" x="3794125" y="6172200"/>
          <p14:tracePt t="151514" x="3762375" y="6164263"/>
          <p14:tracePt t="151523" x="3738563" y="6156325"/>
          <p14:tracePt t="151529" x="3722688" y="6156325"/>
          <p14:tracePt t="151544" x="3714750" y="6156325"/>
          <p14:tracePt t="151754" x="3698875" y="6156325"/>
          <p14:tracePt t="151762" x="3675063" y="6140450"/>
          <p14:tracePt t="151769" x="3659188" y="6124575"/>
          <p14:tracePt t="151777" x="3619500" y="6108700"/>
          <p14:tracePt t="151784" x="3563938" y="6084888"/>
          <p14:tracePt t="151792" x="3508375" y="6069013"/>
          <p14:tracePt t="151799" x="3427413" y="6029325"/>
          <p14:tracePt t="151807" x="3363913" y="6005513"/>
          <p14:tracePt t="151815" x="3276600" y="5964238"/>
          <p14:tracePt t="151822" x="3197225" y="5924550"/>
          <p14:tracePt t="151830" x="3092450" y="5868988"/>
          <p14:tracePt t="151837" x="2965450" y="5789613"/>
          <p14:tracePt t="151845" x="2862263" y="5718175"/>
          <p14:tracePt t="151852" x="2725738" y="5629275"/>
          <p14:tracePt t="151860" x="2654300" y="5573713"/>
          <p14:tracePt t="151867" x="2559050" y="5526088"/>
          <p14:tracePt t="151875" x="2471738" y="5462588"/>
          <p14:tracePt t="151882" x="2374900" y="5414963"/>
          <p14:tracePt t="151890" x="2311400" y="5375275"/>
          <p14:tracePt t="151898" x="2247900" y="5319713"/>
          <p14:tracePt t="151904" x="2192338" y="5286375"/>
          <p14:tracePt t="151911" x="2168525" y="5270500"/>
          <p14:tracePt t="151919" x="2128838" y="5246688"/>
          <p14:tracePt t="151927" x="2105025" y="5222875"/>
          <p14:tracePt t="151934" x="2089150" y="5214938"/>
          <p14:tracePt t="151942" x="2081213" y="5199063"/>
          <p14:tracePt t="151949" x="2073275" y="5199063"/>
          <p14:tracePt t="151965" x="2065338" y="5199063"/>
          <p14:tracePt t="151972" x="2057400" y="5191125"/>
          <p14:tracePt t="151987" x="2049463" y="5191125"/>
          <p14:tracePt t="152002" x="2041525" y="5191125"/>
          <p14:tracePt t="152010" x="2033588" y="5183188"/>
          <p14:tracePt t="152017" x="2025650" y="5183188"/>
          <p14:tracePt t="152024" x="2000250" y="5183188"/>
          <p14:tracePt t="152031" x="1992313" y="5175250"/>
          <p14:tracePt t="152039" x="1976438" y="5175250"/>
          <p14:tracePt t="152040" x="0" y="0"/>
        </p14:tracePtLst>
      </p14:laserTraceLst>
    </p:ext>
    <p:ext uri="{E180D4A7-C9FB-4DFB-919C-405C955672EB}">
      <p14:showEvtLst xmlns:p14="http://schemas.microsoft.com/office/powerpoint/2010/main">
        <p14:playEvt time="11" objId="9"/>
        <p14:stopEvt time="154212" objId="9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55B118-6AA3-47F9-B044-2DCB1F43CC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C5CA394-DBA5-4B46-A8FB-149FF5435D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081" y="0"/>
            <a:ext cx="9160162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Freihand 3">
                <a:extLst>
                  <a:ext uri="{FF2B5EF4-FFF2-40B4-BE49-F238E27FC236}">
                    <a16:creationId xmlns:a16="http://schemas.microsoft.com/office/drawing/2014/main" id="{7D80658F-35D3-442C-BAAD-6FDC9A70783F}"/>
                  </a:ext>
                </a:extLst>
              </p14:cNvPr>
              <p14:cNvContentPartPr/>
              <p14:nvPr/>
            </p14:nvContentPartPr>
            <p14:xfrm>
              <a:off x="7092953" y="2636890"/>
              <a:ext cx="1872260" cy="1270002"/>
            </p14:xfrm>
          </p:contentPart>
        </mc:Choice>
        <mc:Fallback>
          <p:pic>
            <p:nvPicPr>
              <p:cNvPr id="4" name="Freihand 3">
                <a:extLst>
                  <a:ext uri="{FF2B5EF4-FFF2-40B4-BE49-F238E27FC236}">
                    <a16:creationId xmlns:a16="http://schemas.microsoft.com/office/drawing/2014/main" id="{7D80658F-35D3-442C-BAAD-6FDC9A70783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074954" y="2618891"/>
                <a:ext cx="1907898" cy="13056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mm6s20">
            <a:hlinkClick r:id="" action="ppaction://media"/>
            <a:extLst>
              <a:ext uri="{FF2B5EF4-FFF2-40B4-BE49-F238E27FC236}">
                <a16:creationId xmlns:a16="http://schemas.microsoft.com/office/drawing/2014/main" id="{2754E793-CE6C-4CA7-86A4-3D124F2311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2500" y="566131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8" name="Freihand 7">
                <a:extLst>
                  <a:ext uri="{FF2B5EF4-FFF2-40B4-BE49-F238E27FC236}">
                    <a16:creationId xmlns:a16="http://schemas.microsoft.com/office/drawing/2014/main" id="{A6D628D7-5D8D-47ED-868C-F9B31978F4D6}"/>
                  </a:ext>
                </a:extLst>
              </p14:cNvPr>
              <p14:cNvContentPartPr/>
              <p14:nvPr/>
            </p14:nvContentPartPr>
            <p14:xfrm>
              <a:off x="7490090" y="3077480"/>
              <a:ext cx="26640" cy="8640"/>
            </p14:xfrm>
          </p:contentPart>
        </mc:Choice>
        <mc:Fallback>
          <p:pic>
            <p:nvPicPr>
              <p:cNvPr id="8" name="Freihand 7">
                <a:extLst>
                  <a:ext uri="{FF2B5EF4-FFF2-40B4-BE49-F238E27FC236}">
                    <a16:creationId xmlns:a16="http://schemas.microsoft.com/office/drawing/2014/main" id="{A6D628D7-5D8D-47ED-868C-F9B31978F4D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481450" y="3068840"/>
                <a:ext cx="44280" cy="2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9" name="Freihand 8">
                <a:extLst>
                  <a:ext uri="{FF2B5EF4-FFF2-40B4-BE49-F238E27FC236}">
                    <a16:creationId xmlns:a16="http://schemas.microsoft.com/office/drawing/2014/main" id="{586545E5-67AC-4C60-B383-3BA61FDC8C60}"/>
                  </a:ext>
                </a:extLst>
              </p14:cNvPr>
              <p14:cNvContentPartPr/>
              <p14:nvPr/>
            </p14:nvContentPartPr>
            <p14:xfrm>
              <a:off x="7555970" y="3061640"/>
              <a:ext cx="85320" cy="13320"/>
            </p14:xfrm>
          </p:contentPart>
        </mc:Choice>
        <mc:Fallback>
          <p:pic>
            <p:nvPicPr>
              <p:cNvPr id="9" name="Freihand 8">
                <a:extLst>
                  <a:ext uri="{FF2B5EF4-FFF2-40B4-BE49-F238E27FC236}">
                    <a16:creationId xmlns:a16="http://schemas.microsoft.com/office/drawing/2014/main" id="{586545E5-67AC-4C60-B383-3BA61FDC8C6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546970" y="3052640"/>
                <a:ext cx="102960" cy="3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0" name="Freihand 9">
                <a:extLst>
                  <a:ext uri="{FF2B5EF4-FFF2-40B4-BE49-F238E27FC236}">
                    <a16:creationId xmlns:a16="http://schemas.microsoft.com/office/drawing/2014/main" id="{43C66B54-02FC-4107-90FA-7252E5FAD08D}"/>
                  </a:ext>
                </a:extLst>
              </p14:cNvPr>
              <p14:cNvContentPartPr/>
              <p14:nvPr/>
            </p14:nvContentPartPr>
            <p14:xfrm>
              <a:off x="7702130" y="3053000"/>
              <a:ext cx="45360" cy="3600"/>
            </p14:xfrm>
          </p:contentPart>
        </mc:Choice>
        <mc:Fallback>
          <p:pic>
            <p:nvPicPr>
              <p:cNvPr id="10" name="Freihand 9">
                <a:extLst>
                  <a:ext uri="{FF2B5EF4-FFF2-40B4-BE49-F238E27FC236}">
                    <a16:creationId xmlns:a16="http://schemas.microsoft.com/office/drawing/2014/main" id="{43C66B54-02FC-4107-90FA-7252E5FAD08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693130" y="3044360"/>
                <a:ext cx="63000" cy="2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3" name="Freihand 12">
                <a:extLst>
                  <a:ext uri="{FF2B5EF4-FFF2-40B4-BE49-F238E27FC236}">
                    <a16:creationId xmlns:a16="http://schemas.microsoft.com/office/drawing/2014/main" id="{6D5426C0-B99F-4530-AFDF-E468006B3DCE}"/>
                  </a:ext>
                </a:extLst>
              </p14:cNvPr>
              <p14:cNvContentPartPr/>
              <p14:nvPr/>
            </p14:nvContentPartPr>
            <p14:xfrm>
              <a:off x="7796090" y="3206000"/>
              <a:ext cx="6480" cy="47880"/>
            </p14:xfrm>
          </p:contentPart>
        </mc:Choice>
        <mc:Fallback>
          <p:pic>
            <p:nvPicPr>
              <p:cNvPr id="13" name="Freihand 12">
                <a:extLst>
                  <a:ext uri="{FF2B5EF4-FFF2-40B4-BE49-F238E27FC236}">
                    <a16:creationId xmlns:a16="http://schemas.microsoft.com/office/drawing/2014/main" id="{6D5426C0-B99F-4530-AFDF-E468006B3DC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787090" y="3197360"/>
                <a:ext cx="24120" cy="6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4" name="Freihand 13">
                <a:extLst>
                  <a:ext uri="{FF2B5EF4-FFF2-40B4-BE49-F238E27FC236}">
                    <a16:creationId xmlns:a16="http://schemas.microsoft.com/office/drawing/2014/main" id="{9D6280F6-B6A9-4095-9CC8-4D35485EBA55}"/>
                  </a:ext>
                </a:extLst>
              </p14:cNvPr>
              <p14:cNvContentPartPr/>
              <p14:nvPr/>
            </p14:nvContentPartPr>
            <p14:xfrm>
              <a:off x="7791770" y="3324800"/>
              <a:ext cx="8640" cy="50400"/>
            </p14:xfrm>
          </p:contentPart>
        </mc:Choice>
        <mc:Fallback>
          <p:pic>
            <p:nvPicPr>
              <p:cNvPr id="14" name="Freihand 13">
                <a:extLst>
                  <a:ext uri="{FF2B5EF4-FFF2-40B4-BE49-F238E27FC236}">
                    <a16:creationId xmlns:a16="http://schemas.microsoft.com/office/drawing/2014/main" id="{9D6280F6-B6A9-4095-9CC8-4D35485EBA55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783130" y="3316160"/>
                <a:ext cx="26280" cy="6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5" name="Freihand 14">
                <a:extLst>
                  <a:ext uri="{FF2B5EF4-FFF2-40B4-BE49-F238E27FC236}">
                    <a16:creationId xmlns:a16="http://schemas.microsoft.com/office/drawing/2014/main" id="{F1E2FB56-CA1B-4C87-97E8-4B5C58A39C80}"/>
                  </a:ext>
                </a:extLst>
              </p14:cNvPr>
              <p14:cNvContentPartPr/>
              <p14:nvPr/>
            </p14:nvContentPartPr>
            <p14:xfrm>
              <a:off x="7795370" y="3421640"/>
              <a:ext cx="14760" cy="48960"/>
            </p14:xfrm>
          </p:contentPart>
        </mc:Choice>
        <mc:Fallback>
          <p:pic>
            <p:nvPicPr>
              <p:cNvPr id="15" name="Freihand 14">
                <a:extLst>
                  <a:ext uri="{FF2B5EF4-FFF2-40B4-BE49-F238E27FC236}">
                    <a16:creationId xmlns:a16="http://schemas.microsoft.com/office/drawing/2014/main" id="{F1E2FB56-CA1B-4C87-97E8-4B5C58A39C80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786370" y="3413000"/>
                <a:ext cx="32400" cy="6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6" name="Freihand 15">
                <a:extLst>
                  <a:ext uri="{FF2B5EF4-FFF2-40B4-BE49-F238E27FC236}">
                    <a16:creationId xmlns:a16="http://schemas.microsoft.com/office/drawing/2014/main" id="{C7B8DE33-E290-4C95-A480-23E670CA2E87}"/>
                  </a:ext>
                </a:extLst>
              </p14:cNvPr>
              <p14:cNvContentPartPr/>
              <p14:nvPr/>
            </p14:nvContentPartPr>
            <p14:xfrm>
              <a:off x="7793930" y="3079280"/>
              <a:ext cx="19800" cy="69840"/>
            </p14:xfrm>
          </p:contentPart>
        </mc:Choice>
        <mc:Fallback>
          <p:pic>
            <p:nvPicPr>
              <p:cNvPr id="16" name="Freihand 15">
                <a:extLst>
                  <a:ext uri="{FF2B5EF4-FFF2-40B4-BE49-F238E27FC236}">
                    <a16:creationId xmlns:a16="http://schemas.microsoft.com/office/drawing/2014/main" id="{C7B8DE33-E290-4C95-A480-23E670CA2E87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785290" y="3070280"/>
                <a:ext cx="37440" cy="87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24027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842"/>
    </mc:Choice>
    <mc:Fallback>
      <p:transition spd="slow" advTm="128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9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5228" x="2862263" y="4616450"/>
          <p14:tracePt t="55390" x="2870200" y="4616450"/>
          <p14:tracePt t="55398" x="2878138" y="4616450"/>
          <p14:tracePt t="55406" x="2886075" y="4616450"/>
          <p14:tracePt t="55421" x="2894013" y="4616450"/>
          <p14:tracePt t="55430" x="2909888" y="4616450"/>
          <p14:tracePt t="55436" x="2925763" y="4616450"/>
          <p14:tracePt t="55447" x="2941638" y="4616450"/>
          <p14:tracePt t="55451" x="2957513" y="4616450"/>
          <p14:tracePt t="55459" x="2973388" y="4616450"/>
          <p14:tracePt t="55466" x="2989263" y="4616450"/>
          <p14:tracePt t="55473" x="3013075" y="4616450"/>
          <p14:tracePt t="55482" x="3028950" y="4616450"/>
          <p14:tracePt t="55488" x="3044825" y="4616450"/>
          <p14:tracePt t="55496" x="3068638" y="4624388"/>
          <p14:tracePt t="55504" x="3092450" y="4633913"/>
          <p14:tracePt t="55511" x="3109913" y="4633913"/>
          <p14:tracePt t="55519" x="3133725" y="4641850"/>
          <p14:tracePt t="55527" x="3149600" y="4649788"/>
          <p14:tracePt t="55533" x="3165475" y="4657725"/>
          <p14:tracePt t="55541" x="3189288" y="4657725"/>
          <p14:tracePt t="55549" x="3197225" y="4657725"/>
          <p14:tracePt t="55558" x="3213100" y="4657725"/>
          <p14:tracePt t="55564" x="3221038" y="4657725"/>
          <p14:tracePt t="55571" x="3228975" y="4657725"/>
          <p14:tracePt t="55579" x="3236913" y="4657725"/>
          <p14:tracePt t="55595" x="3244850" y="4657725"/>
          <p14:tracePt t="55601" x="3252788" y="4657725"/>
          <p14:tracePt t="55617" x="3260725" y="4657725"/>
          <p14:tracePt t="55684" x="3268663" y="4657725"/>
          <p14:tracePt t="55735" x="3276600" y="4657725"/>
          <p14:tracePt t="56711" x="3284538" y="4657725"/>
          <p14:tracePt t="56726" x="3292475" y="4657725"/>
          <p14:tracePt t="56734" x="3308350" y="4665663"/>
          <p14:tracePt t="56741" x="3316288" y="4665663"/>
          <p14:tracePt t="56749" x="3324225" y="4665663"/>
          <p14:tracePt t="56756" x="3340100" y="4665663"/>
          <p14:tracePt t="56764" x="3355975" y="4665663"/>
          <p14:tracePt t="56771" x="3363913" y="4665663"/>
          <p14:tracePt t="56778" x="3371850" y="4665663"/>
          <p14:tracePt t="56789" x="3379788" y="4665663"/>
          <p14:tracePt t="56794" x="3395663" y="4665663"/>
          <p14:tracePt t="56808" x="3403600" y="4665663"/>
          <p14:tracePt t="56824" x="3411538" y="4665663"/>
          <p14:tracePt t="56831" x="3419475" y="4665663"/>
          <p14:tracePt t="56838" x="3419475" y="4673600"/>
          <p14:tracePt t="62175" x="3419475" y="4665663"/>
          <p14:tracePt t="62177" x="3419475" y="4649788"/>
          <p14:tracePt t="62194" x="3419475" y="4641850"/>
          <p14:tracePt t="62209" x="3419475" y="4633913"/>
          <p14:tracePt t="62255" x="3419475" y="4624388"/>
          <p14:tracePt t="62306" x="3419475" y="4616450"/>
          <p14:tracePt t="62351" x="3419475" y="4608513"/>
          <p14:tracePt t="62359" x="3419475" y="4600575"/>
          <p14:tracePt t="62382" x="3419475" y="4592638"/>
          <p14:tracePt t="62419" x="3419475" y="4584700"/>
          <p14:tracePt t="62688" x="3435350" y="4584700"/>
          <p14:tracePt t="62697" x="3467100" y="4584700"/>
          <p14:tracePt t="62704" x="3492500" y="4584700"/>
          <p14:tracePt t="63005" x="0" y="0"/>
        </p14:tracePtLst>
        <p14:tracePtLst>
          <p14:tracePt t="63230" x="3516313" y="4584700"/>
          <p14:tracePt t="63311" x="3508375" y="4584700"/>
          <p14:tracePt t="63326" x="3508375" y="4592638"/>
          <p14:tracePt t="63335" x="3500438" y="4592638"/>
          <p14:tracePt t="63357" x="3492500" y="4592638"/>
          <p14:tracePt t="63367" x="3484563" y="4592638"/>
          <p14:tracePt t="63379" x="3476625" y="4592638"/>
          <p14:tracePt t="63396" x="3467100" y="4592638"/>
          <p14:tracePt t="63409" x="3459163" y="4592638"/>
          <p14:tracePt t="63417" x="3451225" y="4592638"/>
          <p14:tracePt t="63433" x="3443288" y="4592638"/>
          <p14:tracePt t="63447" x="3435350" y="4592638"/>
          <p14:tracePt t="63454" x="3427413" y="4592638"/>
          <p14:tracePt t="63463" x="3419475" y="4592638"/>
          <p14:tracePt t="63477" x="3411538" y="4592638"/>
          <p14:tracePt t="63491" x="3403600" y="4592638"/>
          <p14:tracePt t="63499" x="3395663" y="4592638"/>
          <p14:tracePt t="63508" x="3387725" y="4592638"/>
          <p14:tracePt t="63522" x="3379788" y="4584700"/>
          <p14:tracePt t="63530" x="3379788" y="4576763"/>
          <p14:tracePt t="63538" x="3371850" y="4576763"/>
          <p14:tracePt t="63545" x="3363913" y="4568825"/>
          <p14:tracePt t="63560" x="3363913" y="4560888"/>
          <p14:tracePt t="63567" x="3363913" y="4552950"/>
          <p14:tracePt t="63574" x="3363913" y="4545013"/>
          <p14:tracePt t="63584" x="3363913" y="4537075"/>
          <p14:tracePt t="63589" x="3363913" y="4529138"/>
          <p14:tracePt t="63597" x="3363913" y="4521200"/>
          <p14:tracePt t="63604" x="3363913" y="4513263"/>
          <p14:tracePt t="63612" x="3363913" y="4505325"/>
          <p14:tracePt t="63619" x="3371850" y="4489450"/>
          <p14:tracePt t="63627" x="3379788" y="4473575"/>
          <p14:tracePt t="63634" x="3395663" y="4457700"/>
          <p14:tracePt t="63642" x="3395663" y="4449763"/>
          <p14:tracePt t="63649" x="3411538" y="4425950"/>
          <p14:tracePt t="63656" x="3419475" y="4410075"/>
          <p14:tracePt t="63665" x="3435350" y="4394200"/>
          <p14:tracePt t="63672" x="3443288" y="4386263"/>
          <p14:tracePt t="63679" x="3451225" y="4378325"/>
          <p14:tracePt t="63687" x="3459163" y="4370388"/>
          <p14:tracePt t="63695" x="3467100" y="4354513"/>
          <p14:tracePt t="63701" x="3476625" y="4346575"/>
          <p14:tracePt t="63710" x="3492500" y="4330700"/>
          <p14:tracePt t="63716" x="3500438" y="4330700"/>
          <p14:tracePt t="63724" x="3508375" y="4314825"/>
          <p14:tracePt t="63732" x="3516313" y="4314825"/>
          <p14:tracePt t="63740" x="3524250" y="4306888"/>
          <p14:tracePt t="63747" x="3524250" y="4298950"/>
          <p14:tracePt t="63755" x="3532188" y="4291013"/>
          <p14:tracePt t="63761" x="3540125" y="4291013"/>
          <p14:tracePt t="63770" x="3548063" y="4273550"/>
          <p14:tracePt t="63778" x="3556000" y="4273550"/>
          <p14:tracePt t="63784" x="3571875" y="4257675"/>
          <p14:tracePt t="63799" x="3579813" y="4249738"/>
          <p14:tracePt t="63806" x="3587750" y="4241800"/>
          <p14:tracePt t="63814" x="3595688" y="4225925"/>
          <p14:tracePt t="63822" x="3603625" y="4225925"/>
          <p14:tracePt t="63830" x="3611563" y="4217988"/>
          <p14:tracePt t="63837" x="3611563" y="4210050"/>
          <p14:tracePt t="63860" x="3619500" y="4210050"/>
          <p14:tracePt t="63881" x="3619500" y="4202113"/>
          <p14:tracePt t="64113" x="3627438" y="4202113"/>
          <p14:tracePt t="64496" x="3619500" y="4210050"/>
          <p14:tracePt t="64503" x="3611563" y="4233863"/>
          <p14:tracePt t="64511" x="3603625" y="4241800"/>
          <p14:tracePt t="64519" x="3595688" y="4249738"/>
          <p14:tracePt t="64526" x="3579813" y="4265613"/>
          <p14:tracePt t="64534" x="3571875" y="4281488"/>
          <p14:tracePt t="64541" x="3556000" y="4291013"/>
          <p14:tracePt t="64550" x="3548063" y="4306888"/>
          <p14:tracePt t="64558" x="3532188" y="4314825"/>
          <p14:tracePt t="64564" x="3508375" y="4346575"/>
          <p14:tracePt t="64572" x="3500438" y="4354513"/>
          <p14:tracePt t="64579" x="3492500" y="4362450"/>
          <p14:tracePt t="64589" x="3484563" y="4362450"/>
          <p14:tracePt t="64594" x="3476625" y="4378325"/>
          <p14:tracePt t="64601" x="3467100" y="4386263"/>
          <p14:tracePt t="64617" x="3467100" y="4394200"/>
          <p14:tracePt t="64625" x="3459163" y="4402138"/>
          <p14:tracePt t="64640" x="3451225" y="4418013"/>
          <p14:tracePt t="64669" x="3443288" y="4418013"/>
          <p14:tracePt t="64677" x="3443288" y="4425950"/>
          <p14:tracePt t="64691" x="3435350" y="4425950"/>
          <p14:tracePt t="64707" x="3435350" y="4433888"/>
          <p14:tracePt t="64722" x="3435350" y="4441825"/>
          <p14:tracePt t="64751" x="3427413" y="4449763"/>
          <p14:tracePt t="64775" x="3427413" y="4457700"/>
          <p14:tracePt t="64781" x="3419475" y="4457700"/>
          <p14:tracePt t="64790" x="3411538" y="4465638"/>
          <p14:tracePt t="64797" x="3411538" y="4473575"/>
          <p14:tracePt t="64806" x="3403600" y="4489450"/>
          <p14:tracePt t="64820" x="3395663" y="4505325"/>
          <p14:tracePt t="64827" x="3387725" y="4513263"/>
          <p14:tracePt t="64834" x="3387725" y="4521200"/>
          <p14:tracePt t="64841" x="3371850" y="4529138"/>
          <p14:tracePt t="64850" x="3355975" y="4552950"/>
          <p14:tracePt t="64857" x="3348038" y="4560888"/>
          <p14:tracePt t="64864" x="3332163" y="4568825"/>
          <p14:tracePt t="64871" x="3324225" y="4584700"/>
          <p14:tracePt t="64879" x="3308350" y="4592638"/>
          <p14:tracePt t="64889" x="3300413" y="4600575"/>
          <p14:tracePt t="64894" x="3292475" y="4608513"/>
          <p14:tracePt t="64909" x="3284538" y="4608513"/>
          <p14:tracePt t="65538" x="3292475" y="4600575"/>
          <p14:tracePt t="65553" x="3300413" y="4584700"/>
          <p14:tracePt t="65561" x="3324225" y="4552950"/>
          <p14:tracePt t="65569" x="3355975" y="4505325"/>
          <p14:tracePt t="65576" x="3387725" y="4465638"/>
          <p14:tracePt t="65585" x="3435350" y="4418013"/>
          <p14:tracePt t="65592" x="3476625" y="4362450"/>
          <p14:tracePt t="65600" x="3516313" y="4330700"/>
          <p14:tracePt t="65607" x="3563938" y="4273550"/>
          <p14:tracePt t="65616" x="3611563" y="4225925"/>
          <p14:tracePt t="65621" x="3675063" y="4186238"/>
          <p14:tracePt t="65630" x="3730625" y="4146550"/>
          <p14:tracePt t="65636" x="3786188" y="4106863"/>
          <p14:tracePt t="65644" x="3843338" y="4075113"/>
          <p14:tracePt t="65651" x="3890963" y="4043363"/>
          <p14:tracePt t="65659" x="3938588" y="4011613"/>
          <p14:tracePt t="65667" x="3978275" y="3995738"/>
          <p14:tracePt t="65674" x="4002088" y="3979863"/>
          <p14:tracePt t="65681" x="4033838" y="3963988"/>
          <p14:tracePt t="65689" x="4041775" y="3956050"/>
          <p14:tracePt t="65698" x="4057650" y="3948113"/>
          <p14:tracePt t="65704" x="4065588" y="3938588"/>
          <p14:tracePt t="65711" x="4073525" y="3938588"/>
          <p14:tracePt t="65719" x="4089400" y="3922713"/>
          <p14:tracePt t="65727" x="4097338" y="3922713"/>
          <p14:tracePt t="65734" x="4105275" y="3914775"/>
          <p14:tracePt t="65741" x="4121150" y="3906838"/>
          <p14:tracePt t="65750" x="4129088" y="3906838"/>
          <p14:tracePt t="65756" x="4137025" y="3890963"/>
          <p14:tracePt t="65765" x="4152900" y="3890963"/>
          <p14:tracePt t="65771" x="4152900" y="3883025"/>
          <p14:tracePt t="65780" x="4160838" y="3875088"/>
          <p14:tracePt t="65787" x="4168775" y="3875088"/>
          <p14:tracePt t="65861" x="4176713" y="3875088"/>
          <p14:tracePt t="65892" x="4184650" y="3867150"/>
          <p14:tracePt t="65900" x="4192588" y="3867150"/>
          <p14:tracePt t="65907" x="4192588" y="3859213"/>
          <p14:tracePt t="65914" x="4200525" y="3851275"/>
          <p14:tracePt t="65921" x="4210050" y="3843338"/>
          <p14:tracePt t="65930" x="4217988" y="3835400"/>
          <p14:tracePt t="65936" x="4225925" y="3827463"/>
          <p14:tracePt t="65944" x="4241800" y="3819525"/>
          <p14:tracePt t="65951" x="4257675" y="3811588"/>
          <p14:tracePt t="65959" x="4281488" y="3803650"/>
          <p14:tracePt t="65968" x="4297363" y="3787775"/>
          <p14:tracePt t="65974" x="4329113" y="3763963"/>
          <p14:tracePt t="65981" x="4360863" y="3756025"/>
          <p14:tracePt t="65990" x="4384675" y="3748088"/>
          <p14:tracePt t="65998" x="4400550" y="3740150"/>
          <p14:tracePt t="66004" x="4424363" y="3740150"/>
          <p14:tracePt t="66011" x="4440238" y="3732213"/>
          <p14:tracePt t="66019" x="4464050" y="3732213"/>
          <p14:tracePt t="66027" x="4487863" y="3732213"/>
          <p14:tracePt t="66035" x="4511675" y="3732213"/>
          <p14:tracePt t="66041" x="4543425" y="3732213"/>
          <p14:tracePt t="66050" x="4576763" y="3732213"/>
          <p14:tracePt t="66069" x="4664075" y="3732213"/>
          <p14:tracePt t="66082" x="4783138" y="3732213"/>
          <p14:tracePt t="66086" x="4822825" y="3732213"/>
          <p14:tracePt t="66094" x="4886325" y="3732213"/>
          <p14:tracePt t="66101" x="4943475" y="3732213"/>
          <p14:tracePt t="66109" x="4991100" y="3740150"/>
          <p14:tracePt t="66118" x="5014913" y="3740150"/>
          <p14:tracePt t="66124" x="5038725" y="3748088"/>
          <p14:tracePt t="66131" x="5054600" y="3748088"/>
          <p14:tracePt t="66139" x="5062538" y="3748088"/>
          <p14:tracePt t="66148" x="5078413" y="3748088"/>
          <p14:tracePt t="67263" x="5078413" y="3756025"/>
          <p14:tracePt t="67274" x="5078413" y="3779838"/>
          <p14:tracePt t="67279" x="5046663" y="3811588"/>
          <p14:tracePt t="67287" x="5030788" y="3843338"/>
          <p14:tracePt t="67294" x="5014913" y="3867150"/>
          <p14:tracePt t="67303" x="4983163" y="3906838"/>
          <p14:tracePt t="67309" x="4951413" y="3948113"/>
          <p14:tracePt t="67317" x="4918075" y="3987800"/>
          <p14:tracePt t="67324" x="4894263" y="4003675"/>
          <p14:tracePt t="67333" x="4870450" y="4035425"/>
          <p14:tracePt t="67340" x="4854575" y="4051300"/>
          <p14:tracePt t="67347" x="4838700" y="4059238"/>
          <p14:tracePt t="67355" x="4822825" y="4075113"/>
          <p14:tracePt t="67362" x="4814888" y="4083050"/>
          <p14:tracePt t="67370" x="4806950" y="4090988"/>
          <p14:tracePt t="67901" x="4806950" y="4098925"/>
          <p14:tracePt t="67909" x="4806950" y="4106863"/>
          <p14:tracePt t="67916" x="4806950" y="4114800"/>
          <p14:tracePt t="67934" x="4806950" y="4122738"/>
          <p14:tracePt t="67939" x="4799013" y="4122738"/>
          <p14:tracePt t="67954" x="4799013" y="4130675"/>
          <p14:tracePt t="67999" x="4799013" y="4138613"/>
          <p14:tracePt t="68171" x="4799013" y="4146550"/>
          <p14:tracePt t="68178" x="4799013" y="4154488"/>
          <p14:tracePt t="68186" x="4799013" y="4162425"/>
          <p14:tracePt t="68194" x="4799013" y="4170363"/>
          <p14:tracePt t="68201" x="4799013" y="4186238"/>
          <p14:tracePt t="68211" x="4799013" y="4210050"/>
          <p14:tracePt t="68217" x="4799013" y="4241800"/>
          <p14:tracePt t="68225" x="4799013" y="4291013"/>
          <p14:tracePt t="68232" x="4799013" y="4338638"/>
          <p14:tracePt t="68239" x="4799013" y="4394200"/>
          <p14:tracePt t="68246" x="4799013" y="4465638"/>
          <p14:tracePt t="68254" x="4799013" y="4521200"/>
          <p14:tracePt t="68262" x="4791075" y="4592638"/>
          <p14:tracePt t="68269" x="4783138" y="4657725"/>
          <p14:tracePt t="68277" x="4775200" y="4737100"/>
          <p14:tracePt t="68284" x="4759325" y="4800600"/>
          <p14:tracePt t="68293" x="4743450" y="4864100"/>
          <p14:tracePt t="68299" x="4727575" y="4911725"/>
          <p14:tracePt t="68307" x="4703763" y="4959350"/>
          <p14:tracePt t="68314" x="4687888" y="4992688"/>
          <p14:tracePt t="68322" x="4679950" y="5016500"/>
          <p14:tracePt t="68329" x="4679950" y="5032375"/>
          <p14:tracePt t="68336" x="4672013" y="5040313"/>
          <p14:tracePt t="68345" x="4664075" y="5040313"/>
          <p14:tracePt t="68352" x="4664075" y="5048250"/>
          <p14:tracePt t="70875" x="4664075" y="5040313"/>
          <p14:tracePt t="70923" x="4664075" y="5032375"/>
          <p14:tracePt t="70947" x="4664075" y="5024438"/>
          <p14:tracePt t="71111" x="4664075" y="5016500"/>
          <p14:tracePt t="71208" x="4664075" y="5008563"/>
          <p14:tracePt t="71240" x="4664075" y="5000625"/>
          <p14:tracePt t="71247" x="4664075" y="4992688"/>
          <p14:tracePt t="71261" x="4672013" y="4992688"/>
          <p14:tracePt t="71285" x="4672013" y="4984750"/>
          <p14:tracePt t="71300" x="4672013" y="4976813"/>
          <p14:tracePt t="71307" x="4679950" y="4976813"/>
          <p14:tracePt t="71336" x="4679950" y="4967288"/>
          <p14:tracePt t="71345" x="4679950" y="4959350"/>
          <p14:tracePt t="71352" x="4687888" y="4959350"/>
          <p14:tracePt t="71389" x="4687888" y="4951413"/>
          <p14:tracePt t="71461" x="4687888" y="4943475"/>
          <p14:tracePt t="71531" x="4687888" y="4935538"/>
          <p14:tracePt t="71539" x="4687888" y="4927600"/>
          <p14:tracePt t="71547" x="4695825" y="4927600"/>
          <p14:tracePt t="71554" x="4695825" y="4919663"/>
          <p14:tracePt t="71570" x="4703763" y="4903788"/>
          <p14:tracePt t="71576" x="4711700" y="4895850"/>
          <p14:tracePt t="71585" x="4711700" y="4887913"/>
          <p14:tracePt t="71592" x="4719638" y="4887913"/>
          <p14:tracePt t="71600" x="4719638" y="4879975"/>
          <p14:tracePt t="71606" x="4727575" y="4879975"/>
          <p14:tracePt t="71614" x="4727575" y="4872038"/>
          <p14:tracePt t="71622" x="4735513" y="4872038"/>
          <p14:tracePt t="71629" x="4735513" y="4864100"/>
          <p14:tracePt t="71637" x="4743450" y="4864100"/>
          <p14:tracePt t="71644" x="4751388" y="4864100"/>
          <p14:tracePt t="71652" x="4759325" y="4864100"/>
          <p14:tracePt t="71667" x="4775200" y="4856163"/>
          <p14:tracePt t="71674" x="4791075" y="4848225"/>
          <p14:tracePt t="71683" x="4799013" y="4848225"/>
          <p14:tracePt t="71689" x="4806950" y="4848225"/>
          <p14:tracePt t="71697" x="4822825" y="4848225"/>
          <p14:tracePt t="71711" x="4830763" y="4848225"/>
          <p14:tracePt t="72470" x="4830763" y="4840288"/>
          <p14:tracePt t="72477" x="4830763" y="4832350"/>
          <p14:tracePt t="72484" x="4822825" y="4808538"/>
          <p14:tracePt t="72493" x="4806950" y="4792663"/>
          <p14:tracePt t="72500" x="4791075" y="4776788"/>
          <p14:tracePt t="72507" x="4751388" y="4752975"/>
          <p14:tracePt t="72514" x="4711700" y="4729163"/>
          <p14:tracePt t="72521" x="4656138" y="4713288"/>
          <p14:tracePt t="72530" x="4600575" y="4689475"/>
          <p14:tracePt t="72536" x="4535488" y="4665663"/>
          <p14:tracePt t="72544" x="4471988" y="4641850"/>
          <p14:tracePt t="72551" x="4376738" y="4633913"/>
          <p14:tracePt t="72560" x="4297363" y="4633913"/>
          <p14:tracePt t="72567" x="4217988" y="4633913"/>
          <p14:tracePt t="72575" x="4137025" y="4633913"/>
          <p14:tracePt t="72582" x="4073525" y="4633913"/>
          <p14:tracePt t="72589" x="4010025" y="4633913"/>
          <p14:tracePt t="72596" x="3970338" y="4633913"/>
          <p14:tracePt t="72604" x="3938588" y="4633913"/>
          <p14:tracePt t="72616" x="3906838" y="4641850"/>
          <p14:tracePt t="72619" x="3890963" y="4641850"/>
          <p14:tracePt t="72627" x="3883025" y="4649788"/>
          <p14:tracePt t="72702" x="3875088" y="4649788"/>
          <p14:tracePt t="72716" x="3867150" y="4649788"/>
          <p14:tracePt t="72727" x="3859213" y="4649788"/>
          <p14:tracePt t="72731" x="3851275" y="4649788"/>
          <p14:tracePt t="72739" x="3833813" y="4649788"/>
          <p14:tracePt t="72747" x="3817938" y="4649788"/>
          <p14:tracePt t="72754" x="3794125" y="4649788"/>
          <p14:tracePt t="72763" x="3786188" y="4649788"/>
          <p14:tracePt t="72769" x="3770313" y="4649788"/>
          <p14:tracePt t="72777" x="3746500" y="4649788"/>
          <p14:tracePt t="72784" x="3722688" y="4641850"/>
          <p14:tracePt t="72792" x="3690938" y="4624388"/>
          <p14:tracePt t="72800" x="3659188" y="4624388"/>
          <p14:tracePt t="72806" x="3635375" y="4624388"/>
          <p14:tracePt t="72814" x="3611563" y="4624388"/>
          <p14:tracePt t="72821" x="3587750" y="4616450"/>
          <p14:tracePt t="72829" x="3556000" y="4616450"/>
          <p14:tracePt t="72837" x="3524250" y="4616450"/>
          <p14:tracePt t="72845" x="3500438" y="4616450"/>
          <p14:tracePt t="72852" x="3467100" y="4616450"/>
          <p14:tracePt t="72860" x="3443288" y="4616450"/>
          <p14:tracePt t="72868" x="3419475" y="4616450"/>
          <p14:tracePt t="72875" x="3403600" y="4616450"/>
          <p14:tracePt t="72882" x="3371850" y="4616450"/>
          <p14:tracePt t="72889" x="3340100" y="4616450"/>
          <p14:tracePt t="72898" x="3316288" y="4616450"/>
          <p14:tracePt t="72904" x="3292475" y="4616450"/>
          <p14:tracePt t="72914" x="3268663" y="4616450"/>
          <p14:tracePt t="72919" x="3252788" y="4616450"/>
          <p14:tracePt t="72928" x="3228975" y="4616450"/>
          <p14:tracePt t="72934" x="3221038" y="4616450"/>
          <p14:tracePt t="72942" x="3205163" y="4616450"/>
          <p14:tracePt t="72949" x="3197225" y="4616450"/>
          <p14:tracePt t="72957" x="3181350" y="4616450"/>
          <p14:tracePt t="72964" x="3173413" y="4616450"/>
          <p14:tracePt t="72971" x="3157538" y="4616450"/>
          <p14:tracePt t="72979" x="3149600" y="4616450"/>
          <p14:tracePt t="72987" x="3141663" y="4616450"/>
          <p14:tracePt t="72995" x="3133725" y="4616450"/>
          <p14:tracePt t="73002" x="3125788" y="4616450"/>
          <p14:tracePt t="73017" x="3117850" y="4616450"/>
          <p14:tracePt t="73031" x="3109913" y="4616450"/>
          <p14:tracePt t="73039" x="3100388" y="4624388"/>
          <p14:tracePt t="73064" x="3092450" y="4624388"/>
          <p14:tracePt t="73069" x="3084513" y="4624388"/>
          <p14:tracePt t="74194" x="3092450" y="4624388"/>
          <p14:tracePt t="74209" x="3100388" y="4624388"/>
          <p14:tracePt t="74216" x="3109913" y="4624388"/>
          <p14:tracePt t="74231" x="3117850" y="4624388"/>
          <p14:tracePt t="74242" x="3125788" y="4624388"/>
          <p14:tracePt t="74247" x="3133725" y="4624388"/>
          <p14:tracePt t="74255" x="3149600" y="4624388"/>
          <p14:tracePt t="74262" x="3189288" y="4633913"/>
          <p14:tracePt t="74269" x="3221038" y="4641850"/>
          <p14:tracePt t="74276" x="3252788" y="4641850"/>
          <p14:tracePt t="74284" x="3308350" y="4649788"/>
          <p14:tracePt t="74294" x="3371850" y="4657725"/>
          <p14:tracePt t="74299" x="3435350" y="4665663"/>
          <p14:tracePt t="74309" x="3500438" y="4665663"/>
          <p14:tracePt t="74314" x="3563938" y="4665663"/>
          <p14:tracePt t="74322" x="3627438" y="4665663"/>
          <p14:tracePt t="74330" x="3675063" y="4673600"/>
          <p14:tracePt t="74336" x="3762375" y="4673600"/>
          <p14:tracePt t="74344" x="3810000" y="4681538"/>
          <p14:tracePt t="74351" x="3859213" y="4681538"/>
          <p14:tracePt t="74359" x="3883025" y="4681538"/>
          <p14:tracePt t="74370" x="3906838" y="4681538"/>
          <p14:tracePt t="74375" x="3914775" y="4689475"/>
          <p14:tracePt t="74381" x="3922713" y="4689475"/>
          <p14:tracePt t="74614" x="3930650" y="4689475"/>
          <p14:tracePt t="74621" x="3938588" y="4689475"/>
          <p14:tracePt t="74636" x="3946525" y="4689475"/>
          <p14:tracePt t="74651" x="3962400" y="4689475"/>
          <p14:tracePt t="74659" x="3970338" y="4689475"/>
          <p14:tracePt t="74667" x="3978275" y="4681538"/>
          <p14:tracePt t="74675" x="3994150" y="4673600"/>
          <p14:tracePt t="74682" x="4010025" y="4673600"/>
          <p14:tracePt t="74690" x="4017963" y="4673600"/>
          <p14:tracePt t="74697" x="4033838" y="4665663"/>
          <p14:tracePt t="74704" x="4041775" y="4665663"/>
          <p14:tracePt t="74711" x="4065588" y="4657725"/>
          <p14:tracePt t="74719" x="4081463" y="4657725"/>
          <p14:tracePt t="74727" x="4097338" y="4657725"/>
          <p14:tracePt t="74734" x="4105275" y="4657725"/>
          <p14:tracePt t="74742" x="4121150" y="4657725"/>
          <p14:tracePt t="74749" x="4129088" y="4657725"/>
          <p14:tracePt t="74757" x="4137025" y="4657725"/>
          <p14:tracePt t="74764" x="4152900" y="4649788"/>
          <p14:tracePt t="74772" x="4168775" y="4649788"/>
          <p14:tracePt t="74779" x="4184650" y="4649788"/>
          <p14:tracePt t="74786" x="4200525" y="4649788"/>
          <p14:tracePt t="74794" x="4210050" y="4649788"/>
          <p14:tracePt t="74802" x="4225925" y="4649788"/>
          <p14:tracePt t="74809" x="4249738" y="4649788"/>
          <p14:tracePt t="74816" x="4273550" y="4649788"/>
          <p14:tracePt t="74825" x="4281488" y="4641850"/>
          <p14:tracePt t="74831" x="4297363" y="4641850"/>
          <p14:tracePt t="74839" x="4305300" y="4641850"/>
          <p14:tracePt t="74847" x="4313238" y="4641850"/>
          <p14:tracePt t="74854" x="4321175" y="4641850"/>
          <p14:tracePt t="74862" x="4329113" y="4641850"/>
          <p14:tracePt t="74869" x="4337050" y="4641850"/>
          <p14:tracePt t="74876" x="4344988" y="4633913"/>
          <p14:tracePt t="74884" x="4352925" y="4633913"/>
          <p14:tracePt t="74899" x="4368800" y="4633913"/>
          <p14:tracePt t="74907" x="4376738" y="4633913"/>
          <p14:tracePt t="74922" x="4392613" y="4633913"/>
          <p14:tracePt t="74930" x="4408488" y="4633913"/>
          <p14:tracePt t="74937" x="4424363" y="4633913"/>
          <p14:tracePt t="74944" x="4432300" y="4633913"/>
          <p14:tracePt t="74952" x="4448175" y="4633913"/>
          <p14:tracePt t="74961" x="4456113" y="4633913"/>
          <p14:tracePt t="74967" x="4471988" y="4624388"/>
          <p14:tracePt t="74975" x="4479925" y="4624388"/>
          <p14:tracePt t="74982" x="4487863" y="4624388"/>
          <p14:tracePt t="74990" x="4503738" y="4624388"/>
          <p14:tracePt t="74997" x="4511675" y="4624388"/>
          <p14:tracePt t="75005" x="4519613" y="4624388"/>
          <p14:tracePt t="75012" x="4535488" y="4624388"/>
          <p14:tracePt t="75019" x="4551363" y="4624388"/>
          <p14:tracePt t="75027" x="4567238" y="4624388"/>
          <p14:tracePt t="75034" x="4584700" y="4633913"/>
          <p14:tracePt t="75042" x="4608513" y="4633913"/>
          <p14:tracePt t="75049" x="4640263" y="4641850"/>
          <p14:tracePt t="75058" x="4664075" y="4649788"/>
          <p14:tracePt t="75073" x="4703763" y="4665663"/>
          <p14:tracePt t="75079" x="4719638" y="4673600"/>
          <p14:tracePt t="75087" x="4735513" y="4673600"/>
          <p14:tracePt t="75094" x="4743450" y="4681538"/>
          <p14:tracePt t="75101" x="4751388" y="4681538"/>
          <p14:tracePt t="75109" x="4759325" y="4681538"/>
          <p14:tracePt t="75124" x="4767263" y="4681538"/>
          <p14:tracePt t="75446" x="4775200" y="4681538"/>
          <p14:tracePt t="75462" x="4783138" y="4681538"/>
          <p14:tracePt t="75476" x="4791075" y="4681538"/>
          <p14:tracePt t="75491" x="4799013" y="4681538"/>
          <p14:tracePt t="75507" x="4806950" y="4681538"/>
          <p14:tracePt t="75524" x="4814888" y="4681538"/>
          <p14:tracePt t="79290" x="4854575" y="4616450"/>
          <p14:tracePt t="79292" x="4878388" y="4592638"/>
          <p14:tracePt t="79294" x="4878388" y="4560888"/>
          <p14:tracePt t="79295" x="4886325" y="4560888"/>
          <p14:tracePt t="79421" x="4894263" y="4560888"/>
          <p14:tracePt t="79459" x="4902200" y="4560888"/>
          <p14:tracePt t="79474" x="4910138" y="4560888"/>
          <p14:tracePt t="79482" x="4918075" y="4560888"/>
          <p14:tracePt t="79489" x="4926013" y="4552950"/>
          <p14:tracePt t="79505" x="4933950" y="4552950"/>
          <p14:tracePt t="79519" x="4943475" y="4552950"/>
          <p14:tracePt t="79527" x="4951413" y="4545013"/>
          <p14:tracePt t="79534" x="4959350" y="4537075"/>
          <p14:tracePt t="79542" x="4983163" y="4537075"/>
          <p14:tracePt t="79550" x="5006975" y="4529138"/>
          <p14:tracePt t="79557" x="5030788" y="4529138"/>
          <p14:tracePt t="79564" x="5054600" y="4529138"/>
          <p14:tracePt t="79572" x="5086350" y="4529138"/>
          <p14:tracePt t="79976" x="5086350" y="4537075"/>
          <p14:tracePt t="79985" x="5094288" y="4537075"/>
          <p14:tracePt t="79993" x="5094288" y="4545013"/>
          <p14:tracePt t="80000" x="5110163" y="4545013"/>
          <p14:tracePt t="80007" x="5126038" y="4545013"/>
          <p14:tracePt t="80015" x="5165725" y="4552950"/>
          <p14:tracePt t="80022" x="5205413" y="4552950"/>
          <p14:tracePt t="80029" x="5260975" y="4552950"/>
          <p14:tracePt t="80037" x="5326063" y="4552950"/>
          <p14:tracePt t="80044" x="5381625" y="4552950"/>
          <p14:tracePt t="80052" x="5437188" y="4545013"/>
          <p14:tracePt t="80072" x="5556250" y="4521200"/>
          <p14:tracePt t="80074" x="5627688" y="4513263"/>
          <p14:tracePt t="80082" x="5708650" y="4489450"/>
          <p14:tracePt t="80089" x="5795963" y="4473575"/>
          <p14:tracePt t="80097" x="5875338" y="4457700"/>
          <p14:tracePt t="80105" x="5938838" y="4441825"/>
          <p14:tracePt t="80112" x="6002338" y="4425950"/>
          <p14:tracePt t="80120" x="6067425" y="4402138"/>
          <p14:tracePt t="80127" x="6138863" y="4378325"/>
          <p14:tracePt t="80135" x="6194425" y="4354513"/>
          <p14:tracePt t="80141" x="6257925" y="4338638"/>
          <p14:tracePt t="80149" x="6313488" y="4314825"/>
          <p14:tracePt t="80157" x="6369050" y="4306888"/>
          <p14:tracePt t="80164" x="6418263" y="4298950"/>
          <p14:tracePt t="80171" x="6465888" y="4281488"/>
          <p14:tracePt t="80178" x="6497638" y="4257675"/>
          <p14:tracePt t="80187" x="6545263" y="4217988"/>
          <p14:tracePt t="80193" x="6577013" y="4202113"/>
          <p14:tracePt t="80202" x="6616700" y="4178300"/>
          <p14:tracePt t="80209" x="6640513" y="4162425"/>
          <p14:tracePt t="80217" x="6664325" y="4146550"/>
          <p14:tracePt t="80224" x="6680200" y="4122738"/>
          <p14:tracePt t="80231" x="6696075" y="4114800"/>
          <p14:tracePt t="80239" x="6711950" y="4098925"/>
          <p14:tracePt t="80246" x="6719888" y="4083050"/>
          <p14:tracePt t="80254" x="6727825" y="4075113"/>
          <p14:tracePt t="80261" x="6735763" y="4059238"/>
          <p14:tracePt t="80271" x="6743700" y="4043363"/>
          <p14:tracePt t="80277" x="6751638" y="4035425"/>
          <p14:tracePt t="80284" x="6759575" y="4019550"/>
          <p14:tracePt t="80291" x="6769100" y="4003675"/>
          <p14:tracePt t="80300" x="6777038" y="4003675"/>
          <p14:tracePt t="80306" x="6777038" y="3987800"/>
          <p14:tracePt t="80315" x="6784975" y="3987800"/>
          <p14:tracePt t="80322" x="6784975" y="3979863"/>
          <p14:tracePt t="80337" x="6784975" y="3971925"/>
          <p14:tracePt t="80352" x="6792913" y="3963988"/>
          <p14:tracePt t="80359" x="6792913" y="3956050"/>
          <p14:tracePt t="80382" x="6792913" y="3948113"/>
          <p14:tracePt t="80397" x="6800850" y="3948113"/>
          <p14:tracePt t="80404" x="6800850" y="3938588"/>
          <p14:tracePt t="80420" x="6800850" y="3930650"/>
          <p14:tracePt t="80428" x="6808788" y="3930650"/>
          <p14:tracePt t="80435" x="6816725" y="3914775"/>
          <p14:tracePt t="80451" x="6824663" y="3898900"/>
          <p14:tracePt t="80459" x="6840538" y="3890963"/>
          <p14:tracePt t="80465" x="6856413" y="3875088"/>
          <p14:tracePt t="80472" x="6872288" y="3851275"/>
          <p14:tracePt t="80480" x="6904038" y="3827463"/>
          <p14:tracePt t="80493" x="6935788" y="3795713"/>
          <p14:tracePt t="80494" x="6959600" y="3771900"/>
          <p14:tracePt t="80502" x="6999288" y="3740150"/>
          <p14:tracePt t="80510" x="7038975" y="3716338"/>
          <p14:tracePt t="80519" x="7062788" y="3700463"/>
          <p14:tracePt t="80525" x="7102475" y="3676650"/>
          <p14:tracePt t="80532" x="7135813" y="3668713"/>
          <p14:tracePt t="80539" x="7167563" y="3644900"/>
          <p14:tracePt t="80547" x="7191375" y="3621088"/>
          <p14:tracePt t="80556" x="7223125" y="3613150"/>
          <p14:tracePt t="80562" x="7239000" y="3595688"/>
          <p14:tracePt t="80570" x="7262813" y="3587750"/>
          <p14:tracePt t="80577" x="7270750" y="3579813"/>
          <p14:tracePt t="80586" x="7286625" y="3571875"/>
          <p14:tracePt t="80592" x="7294563" y="3563938"/>
          <p14:tracePt t="80602" x="7302500" y="3556000"/>
          <p14:tracePt t="80608" x="7318375" y="3540125"/>
          <p14:tracePt t="80614" x="7326313" y="3540125"/>
          <p14:tracePt t="80622" x="7334250" y="3532188"/>
          <p14:tracePt t="80630" x="7350125" y="3524250"/>
          <p14:tracePt t="80640" x="7350125" y="3516313"/>
          <p14:tracePt t="80645" x="7358063" y="3516313"/>
          <p14:tracePt t="80653" x="7358063" y="3508375"/>
          <p14:tracePt t="80660" x="7366000" y="3500438"/>
          <p14:tracePt t="80679" x="7373938" y="3492500"/>
          <p14:tracePt t="80697" x="7381875" y="3492500"/>
          <p14:tracePt t="80705" x="7381875" y="3484563"/>
          <p14:tracePt t="80714" x="7381875" y="3476625"/>
          <p14:tracePt t="80720" x="7389813" y="3476625"/>
          <p14:tracePt t="80757" x="7389813" y="3468688"/>
          <p14:tracePt t="80765" x="7397750" y="3468688"/>
          <p14:tracePt t="80812" x="7405688" y="3468688"/>
          <p14:tracePt t="80820" x="7413625" y="3452813"/>
          <p14:tracePt t="80829" x="7413625" y="3444875"/>
          <p14:tracePt t="80837" x="7413625" y="3436938"/>
          <p14:tracePt t="80847" x="7421563" y="3429000"/>
          <p14:tracePt t="80853" x="7429500" y="3429000"/>
          <p14:tracePt t="80857" x="7437438" y="3421063"/>
          <p14:tracePt t="80864" x="7445375" y="3397250"/>
          <p14:tracePt t="80872" x="7453313" y="3389313"/>
          <p14:tracePt t="80880" x="7461250" y="3381375"/>
          <p14:tracePt t="80887" x="7469188" y="3365500"/>
          <p14:tracePt t="80896" x="7477125" y="3357563"/>
          <p14:tracePt t="80901" x="7485063" y="3349625"/>
          <p14:tracePt t="80908" x="7493000" y="3333750"/>
          <p14:tracePt t="80914" x="7510463" y="3325813"/>
          <p14:tracePt t="80921" x="7518400" y="3309938"/>
          <p14:tracePt t="80929" x="7542213" y="3302000"/>
          <p14:tracePt t="80938" x="7550150" y="3286125"/>
          <p14:tracePt t="80944" x="7566025" y="3270250"/>
          <p14:tracePt t="80952" x="7581900" y="3262313"/>
          <p14:tracePt t="80959" x="7597775" y="3236913"/>
          <p14:tracePt t="80967" x="7605713" y="3228975"/>
          <p14:tracePt t="80975" x="7621588" y="3221038"/>
          <p14:tracePt t="80982" x="7629525" y="3205163"/>
          <p14:tracePt t="80992" x="7645400" y="3197225"/>
          <p14:tracePt t="80997" x="7645400" y="3189288"/>
          <p14:tracePt t="81004" x="7661275" y="3181350"/>
          <p14:tracePt t="81012" x="7669213" y="3181350"/>
          <p14:tracePt t="81020" x="7677150" y="3165475"/>
          <p14:tracePt t="81027" x="7693025" y="3165475"/>
          <p14:tracePt t="81035" x="7708900" y="3149600"/>
          <p14:tracePt t="81042" x="7716838" y="3141663"/>
          <p14:tracePt t="81055" x="7740650" y="3125788"/>
          <p14:tracePt t="81067" x="7772400" y="3109913"/>
          <p14:tracePt t="81072" x="7788275" y="3101975"/>
          <p14:tracePt t="81080" x="7812088" y="3094038"/>
          <p14:tracePt t="81089" x="7820025" y="3094038"/>
          <p14:tracePt t="81095" x="7843838" y="3094038"/>
          <p14:tracePt t="81102" x="7859713" y="3094038"/>
          <p14:tracePt t="81110" x="7885113" y="3094038"/>
          <p14:tracePt t="81120" x="7908925" y="3086100"/>
          <p14:tracePt t="81124" x="7932738" y="3086100"/>
          <p14:tracePt t="81132" x="7948613" y="3086100"/>
          <p14:tracePt t="81140" x="7972425" y="3086100"/>
          <p14:tracePt t="81147" x="7996238" y="3078163"/>
          <p14:tracePt t="81155" x="8027988" y="3078163"/>
          <p14:tracePt t="81163" x="8051800" y="3078163"/>
          <p14:tracePt t="81171" x="8075613" y="3078163"/>
          <p14:tracePt t="81177" x="8099425" y="3078163"/>
          <p14:tracePt t="81185" x="8123238" y="3086100"/>
          <p14:tracePt t="81192" x="8139113" y="3086100"/>
          <p14:tracePt t="81201" x="8154988" y="3086100"/>
          <p14:tracePt t="81207" x="8162925" y="3086100"/>
          <p14:tracePt t="81214" x="8178800" y="3086100"/>
          <p14:tracePt t="81222" x="8194675" y="3094038"/>
          <p14:tracePt t="81231" x="8202613" y="3101975"/>
          <p14:tracePt t="81242" x="8218488" y="3101975"/>
          <p14:tracePt t="81244" x="8226425" y="3109913"/>
          <p14:tracePt t="81253" x="8235950" y="3109913"/>
          <p14:tracePt t="81260" x="8251825" y="3117850"/>
          <p14:tracePt t="81268" x="8267700" y="3125788"/>
          <p14:tracePt t="81275" x="8267700" y="3133725"/>
          <p14:tracePt t="81282" x="8283575" y="3133725"/>
          <p14:tracePt t="81289" x="8291513" y="3141663"/>
          <p14:tracePt t="81297" x="8299450" y="3149600"/>
          <p14:tracePt t="81306" x="8315325" y="3157538"/>
          <p14:tracePt t="81312" x="8323263" y="3173413"/>
          <p14:tracePt t="81321" x="8339138" y="3173413"/>
          <p14:tracePt t="81327" x="8347075" y="3181350"/>
          <p14:tracePt t="81336" x="8355013" y="3189288"/>
          <p14:tracePt t="81342" x="8362950" y="3205163"/>
          <p14:tracePt t="81351" x="8370888" y="3213100"/>
          <p14:tracePt t="81357" x="8378825" y="3221038"/>
          <p14:tracePt t="81365" x="8386763" y="3228975"/>
          <p14:tracePt t="81374" x="8394700" y="3244850"/>
          <p14:tracePt t="81380" x="8410575" y="3244850"/>
          <p14:tracePt t="81388" x="8418513" y="3262313"/>
          <p14:tracePt t="81395" x="8426450" y="3270250"/>
          <p14:tracePt t="81402" x="8434388" y="3278188"/>
          <p14:tracePt t="81410" x="8442325" y="3286125"/>
          <p14:tracePt t="81418" x="8450263" y="3294063"/>
          <p14:tracePt t="81424" x="8458200" y="3309938"/>
          <p14:tracePt t="81433" x="8474075" y="3317875"/>
          <p14:tracePt t="81440" x="8474075" y="3325813"/>
          <p14:tracePt t="81447" x="8482013" y="3325813"/>
          <p14:tracePt t="81454" x="8489950" y="3333750"/>
          <p14:tracePt t="81463" x="8497888" y="3333750"/>
          <p14:tracePt t="81470" x="8497888" y="3341688"/>
          <p14:tracePt t="81477" x="8513763" y="3349625"/>
          <p14:tracePt t="81492" x="8521700" y="3349625"/>
          <p14:tracePt t="81501" x="8537575" y="3357563"/>
          <p14:tracePt t="81509" x="8545513" y="3357563"/>
          <p14:tracePt t="81515" x="8561388" y="3357563"/>
          <p14:tracePt t="81522" x="8577263" y="3357563"/>
          <p14:tracePt t="81530" x="8602663" y="3357563"/>
          <p14:tracePt t="81538" x="8626475" y="3357563"/>
          <p14:tracePt t="81545" x="8642350" y="3357563"/>
          <p14:tracePt t="81556" x="8658225" y="3357563"/>
          <p14:tracePt t="81560" x="8682038" y="3357563"/>
          <p14:tracePt t="81567" x="8705850" y="3357563"/>
          <p14:tracePt t="81574" x="8729663" y="3357563"/>
          <p14:tracePt t="81583" x="8761413" y="3357563"/>
          <p14:tracePt t="81590" x="8785225" y="3357563"/>
          <p14:tracePt t="81597" x="8801100" y="3357563"/>
          <p14:tracePt t="81605" x="8809038" y="3357563"/>
          <p14:tracePt t="81612" x="8824913" y="3357563"/>
          <p14:tracePt t="81622" x="8840788" y="3357563"/>
          <p14:tracePt t="81627" x="8856663" y="3357563"/>
          <p14:tracePt t="81635" x="8864600" y="3357563"/>
          <p14:tracePt t="81642" x="8872538" y="3357563"/>
          <p14:tracePt t="81657" x="8880475" y="3357563"/>
          <p14:tracePt t="81848" x="8872538" y="3365500"/>
          <p14:tracePt t="81855" x="8856663" y="3365500"/>
          <p14:tracePt t="81864" x="8840788" y="3381375"/>
          <p14:tracePt t="81871" x="8824913" y="3389313"/>
          <p14:tracePt t="81875" x="8809038" y="3405188"/>
          <p14:tracePt t="81882" x="8785225" y="3413125"/>
          <p14:tracePt t="81889" x="8753475" y="3436938"/>
          <p14:tracePt t="81897" x="8745538" y="3444875"/>
          <p14:tracePt t="81906" x="8721725" y="3452813"/>
          <p14:tracePt t="81912" x="8713788" y="3460750"/>
          <p14:tracePt t="81919" x="8705850" y="3468688"/>
          <p14:tracePt t="81927" x="8689975" y="3468688"/>
          <p14:tracePt t="81934" x="8689975" y="3476625"/>
          <p14:tracePt t="81942" x="8682038" y="3476625"/>
          <p14:tracePt t="81958" x="8674100" y="3476625"/>
          <p14:tracePt t="82184" x="8666163" y="3476625"/>
          <p14:tracePt t="82190" x="8658225" y="3484563"/>
          <p14:tracePt t="82198" x="8642350" y="3492500"/>
          <p14:tracePt t="82212" x="8634413" y="3492500"/>
          <p14:tracePt t="82215" x="8618538" y="3508375"/>
          <p14:tracePt t="82222" x="8585200" y="3516313"/>
          <p14:tracePt t="82230" x="8553450" y="3532188"/>
          <p14:tracePt t="82236" x="8521700" y="3556000"/>
          <p14:tracePt t="82244" x="8474075" y="3579813"/>
          <p14:tracePt t="82251" x="8426450" y="3605213"/>
          <p14:tracePt t="82260" x="8378825" y="3636963"/>
          <p14:tracePt t="82266" x="8323263" y="3668713"/>
          <p14:tracePt t="82275" x="8259763" y="3708400"/>
          <p14:tracePt t="82283" x="8202613" y="3740150"/>
          <p14:tracePt t="82290" x="8154988" y="3763963"/>
          <p14:tracePt t="82297" x="8107363" y="3787775"/>
          <p14:tracePt t="82303" x="8059738" y="3811588"/>
          <p14:tracePt t="82312" x="8027988" y="3835400"/>
          <p14:tracePt t="82320" x="7988300" y="3859213"/>
          <p14:tracePt t="82326" x="7964488" y="3867150"/>
          <p14:tracePt t="82331" x="7948613" y="3875088"/>
          <p14:tracePt t="82340" x="7916863" y="3890963"/>
          <p14:tracePt t="82346" x="7885113" y="3898900"/>
          <p14:tracePt t="82356" x="7859713" y="3914775"/>
          <p14:tracePt t="82362" x="7827963" y="3930650"/>
          <p14:tracePt t="82370" x="7804150" y="3938588"/>
          <p14:tracePt t="82377" x="7780338" y="3956050"/>
          <p14:tracePt t="82385" x="7740650" y="3987800"/>
          <p14:tracePt t="82392" x="7700963" y="4011613"/>
          <p14:tracePt t="82399" x="7653338" y="4035425"/>
          <p14:tracePt t="82408" x="7605713" y="4075113"/>
          <p14:tracePt t="82414" x="7558088" y="4106863"/>
          <p14:tracePt t="82422" x="7510463" y="4146550"/>
          <p14:tracePt t="82433" x="7453313" y="4186238"/>
          <p14:tracePt t="82444" x="7366000" y="4249738"/>
          <p14:tracePt t="82451" x="7310438" y="4281488"/>
          <p14:tracePt t="82459" x="7278688" y="4298950"/>
          <p14:tracePt t="82468" x="7246938" y="4314825"/>
          <p14:tracePt t="82474" x="7207250" y="4330700"/>
          <p14:tracePt t="82482" x="7183438" y="4338638"/>
          <p14:tracePt t="82493" x="7175500" y="4346575"/>
          <p14:tracePt t="82496" x="7151688" y="4354513"/>
          <p14:tracePt t="82507" x="7135813" y="4354513"/>
          <p14:tracePt t="82512" x="7118350" y="4354513"/>
          <p14:tracePt t="82519" x="7110413" y="4354513"/>
          <p14:tracePt t="82527" x="7094538" y="4362450"/>
          <p14:tracePt t="82534" x="7086600" y="4362450"/>
          <p14:tracePt t="82543" x="7070725" y="4362450"/>
          <p14:tracePt t="82550" x="7062788" y="4362450"/>
          <p14:tracePt t="82558" x="7046913" y="4362450"/>
          <p14:tracePt t="82565" x="7031038" y="4362450"/>
          <p14:tracePt t="82572" x="7015163" y="4362450"/>
          <p14:tracePt t="82580" x="6999288" y="4362450"/>
          <p14:tracePt t="82589" x="6975475" y="4370388"/>
          <p14:tracePt t="82595" x="6967538" y="4370388"/>
          <p14:tracePt t="82602" x="6951663" y="4370388"/>
          <p14:tracePt t="82609" x="6927850" y="4370388"/>
          <p14:tracePt t="82621" x="6904038" y="4370388"/>
          <p14:tracePt t="82626" x="6888163" y="4378325"/>
          <p14:tracePt t="82632" x="6864350" y="4378325"/>
          <p14:tracePt t="82641" x="6840538" y="4378325"/>
          <p14:tracePt t="82647" x="6816725" y="4378325"/>
          <p14:tracePt t="82657" x="6792913" y="4378325"/>
          <p14:tracePt t="82662" x="6759575" y="4386263"/>
          <p14:tracePt t="82671" x="6727825" y="4394200"/>
          <p14:tracePt t="82677" x="6704013" y="4402138"/>
          <p14:tracePt t="82685" x="6664325" y="4402138"/>
          <p14:tracePt t="82694" x="6632575" y="4410075"/>
          <p14:tracePt t="82700" x="6608763" y="4410075"/>
          <p14:tracePt t="82708" x="6561138" y="4418013"/>
          <p14:tracePt t="82715" x="6513513" y="4425950"/>
          <p14:tracePt t="82722" x="6465888" y="4441825"/>
          <p14:tracePt t="82729" x="6426200" y="4457700"/>
          <p14:tracePt t="82739" x="6376988" y="4481513"/>
          <p14:tracePt t="82744" x="6329363" y="4497388"/>
          <p14:tracePt t="82752" x="6297613" y="4505325"/>
          <p14:tracePt t="82760" x="6257925" y="4513263"/>
          <p14:tracePt t="82767" x="6226175" y="4537075"/>
          <p14:tracePt t="82776" x="6194425" y="4545013"/>
          <p14:tracePt t="82782" x="6162675" y="4560888"/>
          <p14:tracePt t="82790" x="6130925" y="4584700"/>
          <p14:tracePt t="82797" x="6107113" y="4592638"/>
          <p14:tracePt t="82807" x="6091238" y="4608513"/>
          <p14:tracePt t="82812" x="6075363" y="4616450"/>
          <p14:tracePt t="82821" x="6059488" y="4633913"/>
          <p14:tracePt t="82828" x="6051550" y="4633913"/>
          <p14:tracePt t="82834" x="6043613" y="4641850"/>
          <p14:tracePt t="82843" x="6043613" y="4649788"/>
          <p14:tracePt t="83448" x="6034088" y="4649788"/>
          <p14:tracePt t="83456" x="6018213" y="4649788"/>
          <p14:tracePt t="83464" x="6010275" y="4641850"/>
          <p14:tracePt t="83471" x="5994400" y="4641850"/>
          <p14:tracePt t="83479" x="5970588" y="4633913"/>
          <p14:tracePt t="83486" x="5954713" y="4633913"/>
          <p14:tracePt t="83494" x="5930900" y="4624388"/>
          <p14:tracePt t="83502" x="5915025" y="4624388"/>
          <p14:tracePt t="83510" x="5899150" y="4624388"/>
          <p14:tracePt t="83517" x="5883275" y="4624388"/>
          <p14:tracePt t="83524" x="5867400" y="4624388"/>
          <p14:tracePt t="83532" x="5851525" y="4624388"/>
          <p14:tracePt t="83540" x="5835650" y="4624388"/>
          <p14:tracePt t="83547" x="5827713" y="4624388"/>
          <p14:tracePt t="83554" x="5819775" y="4624388"/>
          <p14:tracePt t="83562" x="5811838" y="4624388"/>
          <p14:tracePt t="83570" x="5803900" y="4616450"/>
          <p14:tracePt t="83577" x="5795963" y="4616450"/>
          <p14:tracePt t="83585" x="5788025" y="4616450"/>
          <p14:tracePt t="83593" x="5780088" y="4616450"/>
          <p14:tracePt t="83607" x="5772150" y="4616450"/>
          <p14:tracePt t="83616" x="5772150" y="4608513"/>
          <p14:tracePt t="83623" x="5764213" y="4608513"/>
          <p14:tracePt t="83651" x="5756275" y="4608513"/>
          <p14:tracePt t="83660" x="5748338" y="4608513"/>
          <p14:tracePt t="83675" x="5748338" y="4600575"/>
          <p14:tracePt t="83773" x="5740400" y="4600575"/>
          <p14:tracePt t="83779" x="5740400" y="4592638"/>
          <p14:tracePt t="83787" x="5732463" y="4584700"/>
          <p14:tracePt t="83794" x="5724525" y="4584700"/>
          <p14:tracePt t="83802" x="5716588" y="4584700"/>
          <p14:tracePt t="83810" x="5692775" y="4584700"/>
          <p14:tracePt t="83818" x="5667375" y="4568825"/>
          <p14:tracePt t="83825" x="5635625" y="4568825"/>
          <p14:tracePt t="83832" x="5603875" y="4560888"/>
          <p14:tracePt t="83840" x="5556250" y="4560888"/>
          <p14:tracePt t="83848" x="5516563" y="4552950"/>
          <p14:tracePt t="83855" x="5508625" y="4552950"/>
          <p14:tracePt t="83862" x="5476875" y="4552950"/>
          <p14:tracePt t="83869" x="5453063" y="4552950"/>
          <p14:tracePt t="83877" x="5429250" y="4552950"/>
          <p14:tracePt t="83893" x="5421313" y="4552950"/>
          <p14:tracePt t="83937" x="5413375" y="4552950"/>
          <p14:tracePt t="84288" x="5389563" y="4552950"/>
          <p14:tracePt t="84296" x="5365750" y="4560888"/>
          <p14:tracePt t="84304" x="5341938" y="4560888"/>
          <p14:tracePt t="84312" x="5318125" y="4560888"/>
          <p14:tracePt t="84319" x="5292725" y="4560888"/>
          <p14:tracePt t="84327" x="5260975" y="4568825"/>
          <p14:tracePt t="84336" x="5213350" y="4576763"/>
          <p14:tracePt t="84342" x="5165725" y="4592638"/>
          <p14:tracePt t="84350" x="5102225" y="4600575"/>
          <p14:tracePt t="84357" x="5030788" y="4608513"/>
          <p14:tracePt t="84367" x="4951413" y="4624388"/>
          <p14:tracePt t="84372" x="4894263" y="4633913"/>
          <p14:tracePt t="84381" x="4814888" y="4641850"/>
          <p14:tracePt t="84387" x="4759325" y="4641850"/>
          <p14:tracePt t="84394" x="4695825" y="4641850"/>
          <p14:tracePt t="84402" x="4616450" y="4649788"/>
          <p14:tracePt t="84409" x="4551363" y="4649788"/>
          <p14:tracePt t="84416" x="4479925" y="4649788"/>
          <p14:tracePt t="84424" x="4424363" y="4649788"/>
          <p14:tracePt t="84433" x="4360863" y="4649788"/>
          <p14:tracePt t="84439" x="4289425" y="4649788"/>
          <p14:tracePt t="84447" x="4225925" y="4649788"/>
          <p14:tracePt t="84454" x="4160838" y="4649788"/>
          <p14:tracePt t="84462" x="4097338" y="4649788"/>
          <p14:tracePt t="84469" x="4033838" y="4641850"/>
          <p14:tracePt t="84477" x="3986213" y="4633913"/>
          <p14:tracePt t="84484" x="3938588" y="4616450"/>
          <p14:tracePt t="84492" x="3890963" y="4608513"/>
          <p14:tracePt t="84500" x="3867150" y="4600575"/>
          <p14:tracePt t="84507" x="3843338" y="4592638"/>
          <p14:tracePt t="84515" x="3833813" y="4584700"/>
          <p14:tracePt t="84521" x="3817938" y="4584700"/>
          <p14:tracePt t="84530" x="3817938" y="4576763"/>
          <p14:tracePt t="84537" x="3810000" y="4568825"/>
          <p14:tracePt t="84544" x="3802063" y="4568825"/>
          <p14:tracePt t="84551" x="3794125" y="4560888"/>
          <p14:tracePt t="84559" x="3786188" y="4560888"/>
          <p14:tracePt t="84566" x="3778250" y="4552950"/>
          <p14:tracePt t="84574" x="3770313" y="4552950"/>
          <p14:tracePt t="84583" x="3754438" y="4552950"/>
          <p14:tracePt t="84589" x="3754438" y="4545013"/>
          <p14:tracePt t="84597" x="3746500" y="4545013"/>
          <p14:tracePt t="84605" x="3738563" y="4545013"/>
          <p14:tracePt t="84620" x="3722688" y="4545013"/>
          <p14:tracePt t="84978" x="3730625" y="4545013"/>
          <p14:tracePt t="84986" x="3738563" y="4545013"/>
          <p14:tracePt t="85009" x="3746500" y="4545013"/>
          <p14:tracePt t="86396" x="3754438" y="4545013"/>
          <p14:tracePt t="86412" x="3762375" y="4545013"/>
          <p14:tracePt t="86419" x="3770313" y="4545013"/>
          <p14:tracePt t="86434" x="3778250" y="4545013"/>
          <p14:tracePt t="86459" x="3786188" y="4545013"/>
          <p14:tracePt t="86473" x="3802063" y="4545013"/>
          <p14:tracePt t="86494" x="3810000" y="4545013"/>
          <p14:tracePt t="86517" x="3817938" y="4545013"/>
          <p14:tracePt t="86562" x="3825875" y="4545013"/>
          <p14:tracePt t="86585" x="3833813" y="4545013"/>
          <p14:tracePt t="86607" x="3843338" y="4545013"/>
          <p14:tracePt t="86617" x="3851275" y="4545013"/>
          <p14:tracePt t="86622" x="3859213" y="4537075"/>
          <p14:tracePt t="86645" x="3867150" y="4537075"/>
          <p14:tracePt t="86675" x="3875088" y="4537075"/>
          <p14:tracePt t="86736" x="3883025" y="4537075"/>
          <p14:tracePt t="86758" x="3890963" y="4537075"/>
          <p14:tracePt t="86795" x="3898900" y="4537075"/>
          <p14:tracePt t="86899" x="3906838" y="4537075"/>
          <p14:tracePt t="86915" x="3914775" y="4537075"/>
          <p14:tracePt t="86922" x="3922713" y="4537075"/>
          <p14:tracePt t="86937" x="3930650" y="4537075"/>
          <p14:tracePt t="86948" x="3938588" y="4537075"/>
          <p14:tracePt t="86952" x="3938588" y="4545013"/>
          <p14:tracePt t="86968" x="3946525" y="4545013"/>
          <p14:tracePt t="86975" x="3954463" y="4545013"/>
          <p14:tracePt t="86983" x="3954463" y="4552950"/>
          <p14:tracePt t="87171" x="3954463" y="4545013"/>
          <p14:tracePt t="87179" x="3962400" y="4545013"/>
          <p14:tracePt t="87237" x="3970338" y="4545013"/>
          <p14:tracePt t="87252" x="3978275" y="4545013"/>
          <p14:tracePt t="87267" x="3986213" y="4545013"/>
          <p14:tracePt t="87276" x="3986213" y="4537075"/>
          <p14:tracePt t="87282" x="3994150" y="4537075"/>
          <p14:tracePt t="87828" x="3994150" y="4552950"/>
          <p14:tracePt t="87837" x="3994150" y="4608513"/>
          <p14:tracePt t="87844" x="3986213" y="4624388"/>
          <p14:tracePt t="87852" x="3978275" y="4665663"/>
          <p14:tracePt t="87859" x="3962400" y="4729163"/>
          <p14:tracePt t="87869" x="3946525" y="4800600"/>
          <p14:tracePt t="87874" x="3930650" y="4864100"/>
          <p14:tracePt t="87882" x="3898900" y="4959350"/>
          <p14:tracePt t="87890" x="3875088" y="5087938"/>
          <p14:tracePt t="87897" x="3843338" y="5254625"/>
          <p14:tracePt t="87904" x="3794125" y="5407025"/>
          <p14:tracePt t="87912" x="3770313" y="5494338"/>
          <p14:tracePt t="87920" x="3746500" y="5581650"/>
          <p14:tracePt t="87927" x="3722688" y="5645150"/>
          <p14:tracePt t="87934" x="3698875" y="5710238"/>
          <p14:tracePt t="87942" x="3690938" y="5757863"/>
          <p14:tracePt t="87949" x="3683000" y="5781675"/>
          <p14:tracePt t="87958" x="3683000" y="5797550"/>
          <p14:tracePt t="87964" x="3683000" y="5813425"/>
          <p14:tracePt t="87973" x="3683000" y="5821363"/>
          <p14:tracePt t="87979" x="3683000" y="5829300"/>
          <p14:tracePt t="88040" x="3683000" y="5837238"/>
          <p14:tracePt t="88070" x="3683000" y="5845175"/>
          <p14:tracePt t="88077" x="3683000" y="5853113"/>
          <p14:tracePt t="88085" x="3683000" y="5861050"/>
          <p14:tracePt t="88099" x="3683000" y="5868988"/>
          <p14:tracePt t="88107" x="3683000" y="5876925"/>
          <p14:tracePt t="88114" x="3683000" y="5884863"/>
          <p14:tracePt t="88122" x="3690938" y="5892800"/>
          <p14:tracePt t="88129" x="3690938" y="5900738"/>
          <p14:tracePt t="88137" x="3690938" y="5908675"/>
          <p14:tracePt t="88144" x="3690938" y="5924550"/>
          <p14:tracePt t="88159" x="3690938" y="5940425"/>
          <p14:tracePt t="88174" x="3690938" y="5948363"/>
          <p14:tracePt t="88242" x="3683000" y="5948363"/>
          <p14:tracePt t="88249" x="3675063" y="5948363"/>
          <p14:tracePt t="88257" x="3667125" y="5948363"/>
          <p14:tracePt t="88264" x="3659188" y="5948363"/>
          <p14:tracePt t="88272" x="3635375" y="5948363"/>
          <p14:tracePt t="88279" x="3619500" y="5948363"/>
          <p14:tracePt t="88289" x="3595688" y="5940425"/>
          <p14:tracePt t="88294" x="3579813" y="5932488"/>
          <p14:tracePt t="88303" x="3548063" y="5924550"/>
          <p14:tracePt t="88309" x="3524250" y="5916613"/>
          <p14:tracePt t="88317" x="3508375" y="5908675"/>
          <p14:tracePt t="88324" x="3492500" y="5900738"/>
          <p14:tracePt t="88332" x="3476625" y="5900738"/>
          <p14:tracePt t="88340" x="3467100" y="5900738"/>
          <p14:tracePt t="88347" x="3467100" y="5892800"/>
          <p14:tracePt t="88452" x="3476625" y="5892800"/>
          <p14:tracePt t="88467" x="3484563" y="5884863"/>
          <p14:tracePt t="88482" x="3492500" y="5876925"/>
          <p14:tracePt t="88491" x="3508375" y="5876925"/>
          <p14:tracePt t="88497" x="3524250" y="5876925"/>
          <p14:tracePt t="88506" x="3540125" y="5876925"/>
          <p14:tracePt t="88512" x="3563938" y="5876925"/>
          <p14:tracePt t="88521" x="3579813" y="5876925"/>
          <p14:tracePt t="88527" x="3611563" y="5876925"/>
          <p14:tracePt t="88536" x="3659188" y="5876925"/>
          <p14:tracePt t="88541" x="3698875" y="5876925"/>
          <p14:tracePt t="88553" x="3746500" y="5876925"/>
          <p14:tracePt t="88556" x="3786188" y="5876925"/>
          <p14:tracePt t="88564" x="3843338" y="5876925"/>
          <p14:tracePt t="88572" x="3883025" y="5884863"/>
          <p14:tracePt t="88579" x="3922713" y="5884863"/>
          <p14:tracePt t="88587" x="3962400" y="5884863"/>
          <p14:tracePt t="88594" x="4002088" y="5884863"/>
          <p14:tracePt t="88602" x="4049713" y="5884863"/>
          <p14:tracePt t="88609" x="4081463" y="5884863"/>
          <p14:tracePt t="88616" x="4129088" y="5892800"/>
          <p14:tracePt t="88625" x="4152900" y="5900738"/>
          <p14:tracePt t="88632" x="4192588" y="5908675"/>
          <p14:tracePt t="88640" x="4233863" y="5908675"/>
          <p14:tracePt t="88647" x="4257675" y="5916613"/>
          <p14:tracePt t="88656" x="4281488" y="5932488"/>
          <p14:tracePt t="88664" x="4305300" y="5932488"/>
          <p14:tracePt t="88670" x="4329113" y="5940425"/>
          <p14:tracePt t="88677" x="4337050" y="5940425"/>
          <p14:tracePt t="88685" x="4376738" y="5948363"/>
          <p14:tracePt t="88691" x="4392613" y="5948363"/>
          <p14:tracePt t="88700" x="4424363" y="5956300"/>
          <p14:tracePt t="88707" x="4448175" y="5956300"/>
          <p14:tracePt t="88714" x="4487863" y="5964238"/>
          <p14:tracePt t="88722" x="4519613" y="5964238"/>
          <p14:tracePt t="88729" x="4551363" y="5964238"/>
          <p14:tracePt t="88737" x="4592638" y="5964238"/>
          <p14:tracePt t="88744" x="4624388" y="5964238"/>
          <p14:tracePt t="88753" x="4664075" y="5964238"/>
          <p14:tracePt t="88759" x="4711700" y="5964238"/>
          <p14:tracePt t="88767" x="4751388" y="5972175"/>
          <p14:tracePt t="88775" x="4783138" y="5972175"/>
          <p14:tracePt t="88782" x="4814888" y="5972175"/>
          <p14:tracePt t="88790" x="4862513" y="5972175"/>
          <p14:tracePt t="88797" x="4902200" y="5972175"/>
          <p14:tracePt t="88805" x="4951413" y="5972175"/>
          <p14:tracePt t="88812" x="4991100" y="5972175"/>
          <p14:tracePt t="88820" x="5022850" y="5972175"/>
          <p14:tracePt t="88827" x="5038725" y="5972175"/>
          <p14:tracePt t="88834" x="5054600" y="5972175"/>
          <p14:tracePt t="88842" x="5078413" y="5972175"/>
          <p14:tracePt t="88854" x="5102225" y="5972175"/>
          <p14:tracePt t="88857" x="5126038" y="5972175"/>
          <p14:tracePt t="88873" x="5133975" y="5972175"/>
          <p14:tracePt t="88920" x="5141913" y="5972175"/>
          <p14:tracePt t="88950" x="5149850" y="5972175"/>
          <p14:tracePt t="88959" x="5157788" y="5972175"/>
          <p14:tracePt t="88977" x="5165725" y="5972175"/>
          <p14:tracePt t="89004" x="5173663" y="5964238"/>
          <p14:tracePt t="91440" x="5173663" y="5948363"/>
          <p14:tracePt t="91442" x="5165725" y="5932488"/>
          <p14:tracePt t="91444" x="5165725" y="5924550"/>
          <p14:tracePt t="91444" x="5165725" y="5916613"/>
          <p14:tracePt t="91445" x="5157788" y="5900738"/>
          <p14:tracePt t="91459" x="5157788" y="5853113"/>
          <p14:tracePt t="91467" x="5157788" y="5845175"/>
          <p14:tracePt t="91474" x="5157788" y="5837238"/>
          <p14:tracePt t="91482" x="5157788" y="5829300"/>
          <p14:tracePt t="91490" x="5157788" y="5821363"/>
          <p14:tracePt t="91497" x="5157788" y="5813425"/>
          <p14:tracePt t="91505" x="5157788" y="5797550"/>
          <p14:tracePt t="91512" x="5157788" y="5789613"/>
          <p14:tracePt t="91527" x="5157788" y="5773738"/>
          <p14:tracePt t="91535" x="5157788" y="5765800"/>
          <p14:tracePt t="91550" x="5157788" y="5749925"/>
          <p14:tracePt t="91565" x="5157788" y="5741988"/>
          <p14:tracePt t="91580" x="5157788" y="5734050"/>
          <p14:tracePt t="91587" x="5157788" y="5726113"/>
          <p14:tracePt t="91610" x="5157788" y="5718175"/>
          <p14:tracePt t="91633" x="5157788" y="5710238"/>
          <p14:tracePt t="91700" x="5157788" y="5702300"/>
          <p14:tracePt t="91760" x="5157788" y="5694363"/>
          <p14:tracePt t="92884" x="5157788" y="5686425"/>
          <p14:tracePt t="93312" x="5157788" y="5678488"/>
          <p14:tracePt t="93341" x="5157788" y="5670550"/>
          <p14:tracePt t="93349" x="5157788" y="5662613"/>
          <p14:tracePt t="93368" x="5157788" y="5653088"/>
          <p14:tracePt t="93380" x="5157788" y="5645150"/>
          <p14:tracePt t="93387" x="5149850" y="5645150"/>
          <p14:tracePt t="93395" x="5149850" y="5637213"/>
          <p14:tracePt t="93404" x="5149850" y="5629275"/>
          <p14:tracePt t="93418" x="5149850" y="5621338"/>
          <p14:tracePt t="93455" x="5149850" y="5613400"/>
          <p14:tracePt t="93485" x="5149850" y="5605463"/>
          <p14:tracePt t="95956" x="5118100" y="5534025"/>
          <p14:tracePt t="95958" x="4975225" y="5407025"/>
          <p14:tracePt t="95960" x="4814888" y="5278438"/>
          <p14:tracePt t="95961" x="4751388" y="5222875"/>
          <p14:tracePt t="95974" x="4313238" y="4840288"/>
          <p14:tracePt t="95982" x="4265613" y="4800600"/>
          <p14:tracePt t="95989" x="4217988" y="4752975"/>
          <p14:tracePt t="95996" x="4192588" y="4729163"/>
          <p14:tracePt t="96004" x="4168775" y="4697413"/>
          <p14:tracePt t="96013" x="4152900" y="4689475"/>
          <p14:tracePt t="96019" x="4144963" y="4673600"/>
          <p14:tracePt t="96027" x="4137025" y="4657725"/>
          <p14:tracePt t="96035" x="4129088" y="4657725"/>
          <p14:tracePt t="96138" x="4129088" y="4649788"/>
          <p14:tracePt t="96153" x="4121150" y="4641850"/>
          <p14:tracePt t="96162" x="4113213" y="4633913"/>
          <p14:tracePt t="96169" x="4105275" y="4608513"/>
          <p14:tracePt t="96184" x="4097338" y="4600575"/>
          <p14:tracePt t="96192" x="4097338" y="4592638"/>
          <p14:tracePt t="96199" x="4089400" y="4592638"/>
          <p14:tracePt t="96371" x="4097338" y="4592638"/>
          <p14:tracePt t="96379" x="4097338" y="4600575"/>
          <p14:tracePt t="96387" x="4113213" y="4600575"/>
          <p14:tracePt t="96396" x="4113213" y="4616450"/>
          <p14:tracePt t="96402" x="4121150" y="4616450"/>
          <p14:tracePt t="96409" x="4129088" y="4624388"/>
          <p14:tracePt t="96417" x="4137025" y="4633913"/>
          <p14:tracePt t="96432" x="4144963" y="4641850"/>
          <p14:tracePt t="96448" x="4152900" y="4641850"/>
          <p14:tracePt t="96454" x="4152900" y="4649788"/>
          <p14:tracePt t="96464" x="4160838" y="4649788"/>
          <p14:tracePt t="96469" x="4168775" y="4649788"/>
          <p14:tracePt t="96478" x="4176713" y="4657725"/>
          <p14:tracePt t="96484" x="4176713" y="4665663"/>
          <p14:tracePt t="96500" x="4184650" y="4673600"/>
          <p14:tracePt t="96522" x="4192588" y="4673600"/>
          <p14:tracePt t="96540" x="4192588" y="4681538"/>
          <p14:tracePt t="96546" x="4200525" y="4681538"/>
          <p14:tracePt t="96562" x="4210050" y="4681538"/>
          <p14:tracePt t="96582" x="4217988" y="4689475"/>
          <p14:tracePt t="96597" x="4217988" y="4697413"/>
          <p14:tracePt t="96605" x="4225925" y="4697413"/>
          <p14:tracePt t="96613" x="4233863" y="4697413"/>
          <p14:tracePt t="96627" x="4241800" y="4697413"/>
          <p14:tracePt t="96635" x="4241800" y="4705350"/>
          <p14:tracePt t="96657" x="4249738" y="4705350"/>
          <p14:tracePt t="96680" x="4257675" y="4705350"/>
          <p14:tracePt t="96688" x="4265613" y="4705350"/>
          <p14:tracePt t="96702" x="4273550" y="4705350"/>
          <p14:tracePt t="96710" x="4281488" y="4705350"/>
          <p14:tracePt t="96717" x="4289425" y="4705350"/>
          <p14:tracePt t="96727" x="4297363" y="4705350"/>
          <p14:tracePt t="96740" x="4313238" y="4705350"/>
          <p14:tracePt t="96748" x="4321175" y="4705350"/>
          <p14:tracePt t="96755" x="4329113" y="4705350"/>
          <p14:tracePt t="96765" x="4337050" y="4697413"/>
          <p14:tracePt t="96778" x="4352925" y="4697413"/>
          <p14:tracePt t="96785" x="4352925" y="4689475"/>
          <p14:tracePt t="96792" x="4360863" y="4689475"/>
          <p14:tracePt t="96800" x="4368800" y="4689475"/>
          <p14:tracePt t="96867" x="4368800" y="4681538"/>
          <p14:tracePt t="96875" x="4368800" y="4673600"/>
          <p14:tracePt t="96890" x="4376738" y="4665663"/>
          <p14:tracePt t="96898" x="4376738" y="4657725"/>
          <p14:tracePt t="96905" x="4384675" y="4657725"/>
          <p14:tracePt t="96914" x="4384675" y="4649788"/>
          <p14:tracePt t="96920" x="4384675" y="4641850"/>
          <p14:tracePt t="96929" x="4384675" y="4633913"/>
          <p14:tracePt t="96942" x="4384675" y="4616450"/>
          <p14:tracePt t="96950" x="4384675" y="4608513"/>
          <p14:tracePt t="96957" x="4384675" y="4592638"/>
          <p14:tracePt t="96966" x="4384675" y="4584700"/>
          <p14:tracePt t="96972" x="4384675" y="4576763"/>
          <p14:tracePt t="96981" x="4384675" y="4560888"/>
          <p14:tracePt t="96987" x="4384675" y="4552950"/>
          <p14:tracePt t="96996" x="4376738" y="4545013"/>
          <p14:tracePt t="97002" x="4376738" y="4529138"/>
          <p14:tracePt t="97011" x="4368800" y="4529138"/>
          <p14:tracePt t="97017" x="4368800" y="4521200"/>
          <p14:tracePt t="97025" x="4360863" y="4521200"/>
          <p14:tracePt t="97032" x="4352925" y="4513263"/>
          <p14:tracePt t="97048" x="4344988" y="4505325"/>
          <p14:tracePt t="97055" x="4344988" y="4497388"/>
          <p14:tracePt t="97070" x="4337050" y="4497388"/>
          <p14:tracePt t="97085" x="4337050" y="4489450"/>
          <p14:tracePt t="97107" x="4329113" y="4489450"/>
          <p14:tracePt t="97122" x="4321175" y="4489450"/>
          <p14:tracePt t="97129" x="4321175" y="4481513"/>
          <p14:tracePt t="97176" x="4313238" y="4481513"/>
          <p14:tracePt t="97215" x="4305300" y="4473575"/>
          <p14:tracePt t="97230" x="4289425" y="4473575"/>
          <p14:tracePt t="97235" x="4289425" y="4465638"/>
          <p14:tracePt t="97251" x="4281488" y="4465638"/>
          <p14:tracePt t="97266" x="4273550" y="4465638"/>
          <p14:tracePt t="97297" x="4265613" y="4465638"/>
          <p14:tracePt t="97356" x="4257675" y="4465638"/>
          <p14:tracePt t="97415" x="4249738" y="4465638"/>
          <p14:tracePt t="97477" x="4249738" y="4473575"/>
          <p14:tracePt t="97490" x="4249738" y="4481513"/>
          <p14:tracePt t="97531" x="4249738" y="4489450"/>
          <p14:tracePt t="97543" x="4249738" y="4497388"/>
          <p14:tracePt t="97551" x="4249738" y="4505325"/>
          <p14:tracePt t="97567" x="4249738" y="4513263"/>
          <p14:tracePt t="97573" x="4249738" y="4521200"/>
          <p14:tracePt t="97588" x="4249738" y="4537075"/>
          <p14:tracePt t="97597" x="4249738" y="4545013"/>
          <p14:tracePt t="97603" x="4249738" y="4552950"/>
          <p14:tracePt t="97611" x="4249738" y="4568825"/>
          <p14:tracePt t="97620" x="4249738" y="4584700"/>
          <p14:tracePt t="97633" x="4257675" y="4600575"/>
          <p14:tracePt t="97641" x="4257675" y="4608513"/>
          <p14:tracePt t="97657" x="4257675" y="4616450"/>
          <p14:tracePt t="97664" x="4265613" y="4624388"/>
          <p14:tracePt t="97671" x="4265613" y="4633913"/>
          <p14:tracePt t="97686" x="4273550" y="4641850"/>
          <p14:tracePt t="97693" x="4273550" y="4649788"/>
          <p14:tracePt t="97702" x="4273550" y="4657725"/>
          <p14:tracePt t="97711" x="4281488" y="4657725"/>
          <p14:tracePt t="97717" x="4281488" y="4665663"/>
          <p14:tracePt t="97723" x="4281488" y="4673600"/>
          <p14:tracePt t="97733" x="4289425" y="4681538"/>
          <p14:tracePt t="97748" x="4289425" y="4689475"/>
          <p14:tracePt t="97769" x="4289425" y="4697413"/>
          <p14:tracePt t="97776" x="4289425" y="4705350"/>
          <p14:tracePt t="100245" x="4305300" y="4705350"/>
          <p14:tracePt t="100246" x="4400550" y="4760913"/>
          <p14:tracePt t="100247" x="4432300" y="4760913"/>
          <p14:tracePt t="100248" x="4456113" y="4768850"/>
          <p14:tracePt t="100249" x="4471988" y="4768850"/>
          <p14:tracePt t="100579" x="4471988" y="4760913"/>
          <p14:tracePt t="100587" x="4479925" y="4760913"/>
          <p14:tracePt t="100602" x="4487863" y="4760913"/>
          <p14:tracePt t="100609" x="4487863" y="4752975"/>
          <p14:tracePt t="100641" x="4495800" y="4752975"/>
          <p14:tracePt t="100677" x="4503738" y="4752975"/>
          <p14:tracePt t="101254" x="4503738" y="4745038"/>
          <p14:tracePt t="101300" x="4503738" y="4737100"/>
          <p14:tracePt t="101316" x="4503738" y="4729163"/>
          <p14:tracePt t="101367" x="4503738" y="4721225"/>
          <p14:tracePt t="101396" x="4503738" y="4713288"/>
          <p14:tracePt t="101404" x="4495800" y="4713288"/>
          <p14:tracePt t="101412" x="4495800" y="4705350"/>
          <p14:tracePt t="101419" x="4495800" y="4697413"/>
          <p14:tracePt t="101443" x="4495800" y="4689475"/>
          <p14:tracePt t="101449" x="4487863" y="4689475"/>
          <p14:tracePt t="101480" x="4487863" y="4681538"/>
          <p14:tracePt t="101487" x="4487863" y="4673600"/>
          <p14:tracePt t="101771" x="4487863" y="4665663"/>
          <p14:tracePt t="101853" x="4487863" y="4657725"/>
          <p14:tracePt t="101861" x="4479925" y="4657725"/>
          <p14:tracePt t="101884" x="4479925" y="4649788"/>
          <p14:tracePt t="101915" x="4479925" y="4641850"/>
          <p14:tracePt t="101922" x="4471988" y="4633913"/>
          <p14:tracePt t="102079" x="4471988" y="4624388"/>
          <p14:tracePt t="102102" x="4464050" y="4624388"/>
          <p14:tracePt t="102110" x="4464050" y="4616450"/>
          <p14:tracePt t="102177" x="4464050" y="4608513"/>
          <p14:tracePt t="102199" x="4464050" y="4600575"/>
          <p14:tracePt t="102266" x="4464050" y="4592638"/>
          <p14:tracePt t="103181" x="4464050" y="4584700"/>
          <p14:tracePt t="103197" x="4464050" y="4568825"/>
          <p14:tracePt t="103204" x="4464050" y="4560888"/>
          <p14:tracePt t="103212" x="4464050" y="4545013"/>
          <p14:tracePt t="103220" x="4464050" y="4529138"/>
          <p14:tracePt t="103227" x="4464050" y="4513263"/>
          <p14:tracePt t="103235" x="4487863" y="4481513"/>
          <p14:tracePt t="103244" x="4527550" y="4441825"/>
          <p14:tracePt t="103250" x="4567238" y="4418013"/>
          <p14:tracePt t="103257" x="4584700" y="4441825"/>
          <p14:tracePt t="103266" x="4664075" y="4425950"/>
          <p14:tracePt t="103272" x="4727575" y="4410075"/>
          <p14:tracePt t="103279" x="4814888" y="4386263"/>
          <p14:tracePt t="103287" x="4926013" y="4338638"/>
          <p14:tracePt t="103294" x="5038725" y="4314825"/>
          <p14:tracePt t="103305" x="5149850" y="4281488"/>
          <p14:tracePt t="103309" x="5276850" y="4241800"/>
          <p14:tracePt t="103318" x="5453063" y="4194175"/>
          <p14:tracePt t="103324" x="5651500" y="4122738"/>
          <p14:tracePt t="103333" x="5811838" y="4059238"/>
          <p14:tracePt t="103340" x="5946775" y="4019550"/>
          <p14:tracePt t="103347" x="6034088" y="3987800"/>
          <p14:tracePt t="103354" x="6130925" y="3948113"/>
          <p14:tracePt t="103362" x="6194425" y="3914775"/>
          <p14:tracePt t="103370" x="6265863" y="3883025"/>
          <p14:tracePt t="103377" x="6321425" y="3851275"/>
          <p14:tracePt t="103385" x="6361113" y="3819525"/>
          <p14:tracePt t="103392" x="6402388" y="3763963"/>
          <p14:tracePt t="103400" x="6434138" y="3732213"/>
          <p14:tracePt t="103407" x="6450013" y="3708400"/>
          <p14:tracePt t="103415" x="6473825" y="3692525"/>
          <p14:tracePt t="103422" x="6481763" y="3684588"/>
          <p14:tracePt t="103431" x="6489700" y="3684588"/>
          <p14:tracePt t="103437" x="6497638" y="3676650"/>
          <p14:tracePt t="103444" x="6505575" y="3660775"/>
          <p14:tracePt t="103452" x="6513513" y="3660775"/>
          <p14:tracePt t="103460" x="6513513" y="3652838"/>
          <p14:tracePt t="103469" x="6513513" y="3644900"/>
          <p14:tracePt t="103483" x="6521450" y="3636963"/>
          <p14:tracePt t="103497" x="6521450" y="3629025"/>
          <p14:tracePt t="103504" x="6529388" y="3629025"/>
          <p14:tracePt t="103512" x="6537325" y="3629025"/>
          <p14:tracePt t="103519" x="6537325" y="3621088"/>
          <p14:tracePt t="103535" x="6545263" y="3621088"/>
          <p14:tracePt t="103542" x="6545263" y="3613150"/>
          <p14:tracePt t="103557" x="6553200" y="3613150"/>
          <p14:tracePt t="103580" x="6561138" y="3613150"/>
          <p14:tracePt t="103587" x="6569075" y="3613150"/>
          <p14:tracePt t="103594" x="6577013" y="3613150"/>
          <p14:tracePt t="103602" x="6584950" y="3605213"/>
          <p14:tracePt t="103610" x="6592888" y="3605213"/>
          <p14:tracePt t="103619" x="6632575" y="3595688"/>
          <p14:tracePt t="103624" x="6664325" y="3587750"/>
          <p14:tracePt t="103633" x="6696075" y="3587750"/>
          <p14:tracePt t="103640" x="6735763" y="3579813"/>
          <p14:tracePt t="103648" x="6769100" y="3563938"/>
          <p14:tracePt t="103654" x="6816725" y="3556000"/>
          <p14:tracePt t="103662" x="6864350" y="3540125"/>
          <p14:tracePt t="103669" x="6896100" y="3524250"/>
          <p14:tracePt t="103678" x="6919913" y="3516313"/>
          <p14:tracePt t="103685" x="6943725" y="3508375"/>
          <p14:tracePt t="103693" x="6983413" y="3492500"/>
          <p14:tracePt t="103699" x="7007225" y="3476625"/>
          <p14:tracePt t="103707" x="7046913" y="3468688"/>
          <p14:tracePt t="103715" x="7062788" y="3452813"/>
          <p14:tracePt t="103722" x="7078663" y="3444875"/>
          <p14:tracePt t="103730" x="7094538" y="3429000"/>
          <p14:tracePt t="103737" x="7110413" y="3421063"/>
          <p14:tracePt t="103744" x="7126288" y="3405188"/>
          <p14:tracePt t="103752" x="7143750" y="3397250"/>
          <p14:tracePt t="103759" x="7159625" y="3381375"/>
          <p14:tracePt t="103768" x="7175500" y="3365500"/>
          <p14:tracePt t="103774" x="7199313" y="3333750"/>
          <p14:tracePt t="103782" x="7215188" y="3325813"/>
          <p14:tracePt t="103789" x="7223125" y="3309938"/>
          <p14:tracePt t="103797" x="7239000" y="3294063"/>
          <p14:tracePt t="103805" x="7254875" y="3294063"/>
          <p14:tracePt t="103812" x="7262813" y="3286125"/>
          <p14:tracePt t="103819" x="7270750" y="3278188"/>
          <p14:tracePt t="103827" x="7278688" y="3270250"/>
          <p14:tracePt t="103836" x="7294563" y="3262313"/>
          <p14:tracePt t="103850" x="7302500" y="3262313"/>
          <p14:tracePt t="103857" x="7302500" y="3252788"/>
          <p14:tracePt t="103867" x="7310438" y="3252788"/>
          <p14:tracePt t="103967" x="7318375" y="3252788"/>
          <p14:tracePt t="103995" x="7318375" y="3244850"/>
          <p14:tracePt t="104002" x="7326313" y="3236913"/>
          <p14:tracePt t="104020" x="7326313" y="3228975"/>
          <p14:tracePt t="104032" x="7334250" y="3213100"/>
          <p14:tracePt t="104044" x="7342188" y="3205163"/>
          <p14:tracePt t="104068" x="7350125" y="3189288"/>
          <p14:tracePt t="104074" x="7358063" y="3181350"/>
          <p14:tracePt t="104089" x="7366000" y="3173413"/>
          <p14:tracePt t="104112" x="7373938" y="3165475"/>
          <p14:tracePt t="104119" x="7381875" y="3157538"/>
          <p14:tracePt t="104135" x="7389813" y="3149600"/>
          <p14:tracePt t="104150" x="7405688" y="3133725"/>
          <p14:tracePt t="104165" x="7413625" y="3133725"/>
          <p14:tracePt t="104172" x="7413625" y="3125788"/>
          <p14:tracePt t="104180" x="7421563" y="3125788"/>
          <p14:tracePt t="104194" x="7429500" y="3125788"/>
          <p14:tracePt t="104202" x="7437438" y="3125788"/>
          <p14:tracePt t="104333" x="7445375" y="3125788"/>
          <p14:tracePt t="104348" x="7453313" y="3117850"/>
          <p14:tracePt t="104363" x="7461250" y="3109913"/>
          <p14:tracePt t="104371" x="7469188" y="3109913"/>
          <p14:tracePt t="104380" x="7485063" y="3101975"/>
          <p14:tracePt t="104388" x="7502525" y="3101975"/>
          <p14:tracePt t="104391" x="7510463" y="3094038"/>
          <p14:tracePt t="104398" x="7526338" y="3094038"/>
          <p14:tracePt t="104404" x="7542213" y="3094038"/>
          <p14:tracePt t="104412" x="7550150" y="3086100"/>
          <p14:tracePt t="104419" x="7558088" y="3086100"/>
          <p14:tracePt t="104427" x="7573963" y="3078163"/>
          <p14:tracePt t="104435" x="7589838" y="3070225"/>
          <p14:tracePt t="104451" x="7605713" y="3070225"/>
          <p14:tracePt t="104466" x="7613650" y="3070225"/>
          <p14:tracePt t="104472" x="7621588" y="3062288"/>
          <p14:tracePt t="104480" x="7629525" y="3062288"/>
          <p14:tracePt t="104511" x="7637463" y="3062288"/>
          <p14:tracePt t="104540" x="7645400" y="3062288"/>
          <p14:tracePt t="104567" x="7653338" y="3062288"/>
          <p14:tracePt t="104570" x="7661275" y="3062288"/>
          <p14:tracePt t="104593" x="7669213" y="3062288"/>
          <p14:tracePt t="104608" x="7677150" y="3062288"/>
          <p14:tracePt t="104621" x="7677150" y="3054350"/>
          <p14:tracePt t="104633" x="7685088" y="3054350"/>
          <p14:tracePt t="104639" x="7693025" y="3054350"/>
          <p14:tracePt t="104661" x="7700963" y="3054350"/>
          <p14:tracePt t="104946" x="7708900" y="3054350"/>
          <p14:tracePt t="104960" x="7724775" y="3054350"/>
          <p14:tracePt t="104967" x="7724775" y="3062288"/>
          <p14:tracePt t="104974" x="7732713" y="3062288"/>
          <p14:tracePt t="104989" x="7748588" y="3062288"/>
          <p14:tracePt t="104997" x="7764463" y="3070225"/>
          <p14:tracePt t="105005" x="7772400" y="3070225"/>
          <p14:tracePt t="105012" x="7780338" y="3078163"/>
          <p14:tracePt t="105019" x="7796213" y="3078163"/>
          <p14:tracePt t="105027" x="7804150" y="3078163"/>
          <p14:tracePt t="105036" x="7812088" y="3078163"/>
          <p14:tracePt t="105057" x="7820025" y="3078163"/>
          <p14:tracePt t="105558" x="7820025" y="3086100"/>
          <p14:tracePt t="105582" x="7827963" y="3101975"/>
          <p14:tracePt t="105589" x="7827963" y="3109913"/>
          <p14:tracePt t="105597" x="7827963" y="3117850"/>
          <p14:tracePt t="105605" x="7835900" y="3125788"/>
          <p14:tracePt t="105612" x="7835900" y="3133725"/>
          <p14:tracePt t="105619" x="7835900" y="3141663"/>
          <p14:tracePt t="105627" x="7835900" y="3149600"/>
          <p14:tracePt t="105634" x="7835900" y="3157538"/>
          <p14:tracePt t="105642" x="7835900" y="3165475"/>
          <p14:tracePt t="105650" x="7835900" y="3181350"/>
          <p14:tracePt t="105658" x="7843838" y="3189288"/>
          <p14:tracePt t="105665" x="7843838" y="3197225"/>
          <p14:tracePt t="105673" x="7851775" y="3213100"/>
          <p14:tracePt t="105681" x="7851775" y="3228975"/>
          <p14:tracePt t="105687" x="7851775" y="3244850"/>
          <p14:tracePt t="105702" x="7851775" y="3262313"/>
          <p14:tracePt t="105709" x="7851775" y="3278188"/>
          <p14:tracePt t="105717" x="7851775" y="3286125"/>
          <p14:tracePt t="105725" x="7851775" y="3294063"/>
          <p14:tracePt t="105741" x="7851775" y="3302000"/>
          <p14:tracePt t="105747" x="7851775" y="3309938"/>
          <p14:tracePt t="105762" x="7851775" y="3317875"/>
          <p14:tracePt t="105770" x="7851775" y="3325813"/>
          <p14:tracePt t="105777" x="7851775" y="3333750"/>
          <p14:tracePt t="105785" x="7851775" y="3349625"/>
          <p14:tracePt t="105792" x="7851775" y="3357563"/>
          <p14:tracePt t="105800" x="7851775" y="3365500"/>
          <p14:tracePt t="105815" x="7851775" y="3373438"/>
          <p14:tracePt t="105823" x="7851775" y="3381375"/>
          <p14:tracePt t="105837" x="7851775" y="3397250"/>
          <p14:tracePt t="105852" x="7851775" y="3405188"/>
          <p14:tracePt t="105869" x="7851775" y="3413125"/>
          <p14:tracePt t="105875" x="7851775" y="3421063"/>
          <p14:tracePt t="105897" x="7851775" y="3429000"/>
          <p14:tracePt t="105920" x="7851775" y="3436938"/>
          <p14:tracePt t="105960" x="7851775" y="3444875"/>
          <p14:tracePt t="106803" x="7851775" y="3460750"/>
          <p14:tracePt t="106813" x="7851775" y="3468688"/>
          <p14:tracePt t="106820" x="7851775" y="3476625"/>
          <p14:tracePt t="106827" x="7851775" y="3484563"/>
          <p14:tracePt t="106835" x="7843838" y="3492500"/>
          <p14:tracePt t="106842" x="7835900" y="3508375"/>
          <p14:tracePt t="106849" x="7835900" y="3524250"/>
          <p14:tracePt t="106857" x="7827963" y="3548063"/>
          <p14:tracePt t="106866" x="7820025" y="3563938"/>
          <p14:tracePt t="106872" x="7812088" y="3571875"/>
          <p14:tracePt t="106881" x="7812088" y="3563938"/>
          <p14:tracePt t="106887" x="7804150" y="3595688"/>
          <p14:tracePt t="106896" x="7780338" y="3644900"/>
          <p14:tracePt t="106902" x="7756525" y="3684588"/>
          <p14:tracePt t="106910" x="7732713" y="3724275"/>
          <p14:tracePt t="106917" x="7708900" y="3763963"/>
          <p14:tracePt t="106925" x="7677150" y="3795713"/>
          <p14:tracePt t="106932" x="7645400" y="3835400"/>
          <p14:tracePt t="106939" x="7613650" y="3883025"/>
          <p14:tracePt t="106948" x="7581900" y="3930650"/>
          <p14:tracePt t="106954" x="7550150" y="3963988"/>
          <p14:tracePt t="106963" x="7526338" y="3987800"/>
          <p14:tracePt t="106969" x="7493000" y="4027488"/>
          <p14:tracePt t="106977" x="7461250" y="4059238"/>
          <p14:tracePt t="106984" x="7445375" y="4075113"/>
          <p14:tracePt t="106992" x="7413625" y="4098925"/>
          <p14:tracePt t="106999" x="7397750" y="4106863"/>
          <p14:tracePt t="107007" x="7381875" y="4122738"/>
          <p14:tracePt t="107015" x="7358063" y="4130675"/>
          <p14:tracePt t="107022" x="7318375" y="4154488"/>
          <p14:tracePt t="107030" x="7270750" y="4178300"/>
          <p14:tracePt t="107037" x="7215188" y="4194175"/>
          <p14:tracePt t="107049" x="7159625" y="4202113"/>
          <p14:tracePt t="107054" x="7102475" y="4210050"/>
          <p14:tracePt t="107060" x="7054850" y="4210050"/>
          <p14:tracePt t="107067" x="6975475" y="4210050"/>
          <p14:tracePt t="107075" x="6896100" y="4210050"/>
          <p14:tracePt t="107082" x="6784975" y="4210050"/>
          <p14:tracePt t="107090" x="6672263" y="4210050"/>
          <p14:tracePt t="107097" x="6473825" y="4210050"/>
          <p14:tracePt t="107104" x="6313488" y="4186238"/>
          <p14:tracePt t="107112" x="6194425" y="4170363"/>
          <p14:tracePt t="107119" x="6026150" y="4146550"/>
          <p14:tracePt t="107127" x="5891213" y="4138613"/>
          <p14:tracePt t="107134" x="5772150" y="4114800"/>
          <p14:tracePt t="107142" x="5659438" y="4106863"/>
          <p14:tracePt t="107149" x="5564188" y="4090988"/>
          <p14:tracePt t="107157" x="5484813" y="4090988"/>
          <p14:tracePt t="107165" x="5429250" y="4083050"/>
          <p14:tracePt t="107172" x="5381625" y="4075113"/>
          <p14:tracePt t="107180" x="5326063" y="4075113"/>
          <p14:tracePt t="107187" x="5292725" y="4067175"/>
          <p14:tracePt t="107196" x="5284788" y="4067175"/>
          <p14:tracePt t="107202" x="5276850" y="4067175"/>
          <p14:tracePt t="107232" x="0" y="0"/>
        </p14:tracePtLst>
      </p14:laserTraceLst>
    </p:ext>
    <p:ext uri="{E180D4A7-C9FB-4DFB-919C-405C955672EB}">
      <p14:showEvtLst xmlns:p14="http://schemas.microsoft.com/office/powerpoint/2010/main">
        <p14:playEvt time="12" objId="5"/>
        <p14:stopEvt time="127069" objId="5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uppieren 66">
            <a:extLst>
              <a:ext uri="{FF2B5EF4-FFF2-40B4-BE49-F238E27FC236}">
                <a16:creationId xmlns:a16="http://schemas.microsoft.com/office/drawing/2014/main" id="{69AFF732-CD15-4198-9DBB-F6B89F63AF35}"/>
              </a:ext>
            </a:extLst>
          </p:cNvPr>
          <p:cNvGrpSpPr/>
          <p:nvPr/>
        </p:nvGrpSpPr>
        <p:grpSpPr>
          <a:xfrm>
            <a:off x="-8081" y="0"/>
            <a:ext cx="9160162" cy="6858000"/>
            <a:chOff x="-8081" y="0"/>
            <a:chExt cx="9160162" cy="6858000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815BA4E9-3DC1-402E-B1EA-2E5884016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8081" y="0"/>
              <a:ext cx="9160162" cy="6858000"/>
            </a:xfrm>
            <a:prstGeom prst="rect">
              <a:avLst/>
            </a:prstGeom>
          </p:spPr>
        </p:pic>
        <mc:AlternateContent xmlns:mc="http://schemas.openxmlformats.org/markup-compatibility/2006">
          <mc:Choice xmlns:p14="http://schemas.microsoft.com/office/powerpoint/2010/main" Requires="p14">
            <p:contentPart p14:bwMode="auto" r:id="rId5">
              <p14:nvContentPartPr>
                <p14:cNvPr id="66" name="Freihand 65">
                  <a:extLst>
                    <a:ext uri="{FF2B5EF4-FFF2-40B4-BE49-F238E27FC236}">
                      <a16:creationId xmlns:a16="http://schemas.microsoft.com/office/drawing/2014/main" id="{4600EF9A-CB05-474C-A87D-0AB8E26F64C5}"/>
                    </a:ext>
                  </a:extLst>
                </p14:cNvPr>
                <p14:cNvContentPartPr/>
                <p14:nvPr/>
              </p14:nvContentPartPr>
              <p14:xfrm>
                <a:off x="2509110" y="1744480"/>
                <a:ext cx="668520" cy="153260"/>
              </p14:xfrm>
            </p:contentPart>
          </mc:Choice>
          <mc:Fallback>
            <p:pic>
              <p:nvPicPr>
                <p:cNvPr id="66" name="Freihand 65">
                  <a:extLst>
                    <a:ext uri="{FF2B5EF4-FFF2-40B4-BE49-F238E27FC236}">
                      <a16:creationId xmlns:a16="http://schemas.microsoft.com/office/drawing/2014/main" id="{4600EF9A-CB05-474C-A87D-0AB8E26F64C5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446470" y="1681881"/>
                  <a:ext cx="794160" cy="278818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4AD4DEE3-2424-4A20-A46A-04BDE80BC1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42" name="Freihand 41">
                <a:extLst>
                  <a:ext uri="{FF2B5EF4-FFF2-40B4-BE49-F238E27FC236}">
                    <a16:creationId xmlns:a16="http://schemas.microsoft.com/office/drawing/2014/main" id="{DA6DF605-E06F-4BB6-B7B3-1490CE7E3C15}"/>
                  </a:ext>
                </a:extLst>
              </p14:cNvPr>
              <p14:cNvContentPartPr/>
              <p14:nvPr/>
            </p14:nvContentPartPr>
            <p14:xfrm>
              <a:off x="2874780" y="735780"/>
              <a:ext cx="941040" cy="27720"/>
            </p14:xfrm>
          </p:contentPart>
        </mc:Choice>
        <mc:Fallback>
          <p:pic>
            <p:nvPicPr>
              <p:cNvPr id="42" name="Freihand 41">
                <a:extLst>
                  <a:ext uri="{FF2B5EF4-FFF2-40B4-BE49-F238E27FC236}">
                    <a16:creationId xmlns:a16="http://schemas.microsoft.com/office/drawing/2014/main" id="{DA6DF605-E06F-4BB6-B7B3-1490CE7E3C1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56780" y="718011"/>
                <a:ext cx="976680" cy="629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56" name="Freihand 55">
                <a:extLst>
                  <a:ext uri="{FF2B5EF4-FFF2-40B4-BE49-F238E27FC236}">
                    <a16:creationId xmlns:a16="http://schemas.microsoft.com/office/drawing/2014/main" id="{FC4C1401-28C0-46AF-8E89-D4B8EEB6CFF3}"/>
                  </a:ext>
                </a:extLst>
              </p14:cNvPr>
              <p14:cNvContentPartPr/>
              <p14:nvPr/>
            </p14:nvContentPartPr>
            <p14:xfrm>
              <a:off x="4067460" y="582420"/>
              <a:ext cx="806400" cy="356400"/>
            </p14:xfrm>
          </p:contentPart>
        </mc:Choice>
        <mc:Fallback>
          <p:pic>
            <p:nvPicPr>
              <p:cNvPr id="56" name="Freihand 55">
                <a:extLst>
                  <a:ext uri="{FF2B5EF4-FFF2-40B4-BE49-F238E27FC236}">
                    <a16:creationId xmlns:a16="http://schemas.microsoft.com/office/drawing/2014/main" id="{FC4C1401-28C0-46AF-8E89-D4B8EEB6CFF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049460" y="564420"/>
                <a:ext cx="842040" cy="39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63" name="Freihand 62">
                <a:extLst>
                  <a:ext uri="{FF2B5EF4-FFF2-40B4-BE49-F238E27FC236}">
                    <a16:creationId xmlns:a16="http://schemas.microsoft.com/office/drawing/2014/main" id="{85DEAEEE-A5E9-48FA-99DF-4A065FC37885}"/>
                  </a:ext>
                </a:extLst>
              </p14:cNvPr>
              <p14:cNvContentPartPr/>
              <p14:nvPr/>
            </p14:nvContentPartPr>
            <p14:xfrm>
              <a:off x="5041620" y="575580"/>
              <a:ext cx="554400" cy="182160"/>
            </p14:xfrm>
          </p:contentPart>
        </mc:Choice>
        <mc:Fallback>
          <p:pic>
            <p:nvPicPr>
              <p:cNvPr id="63" name="Freihand 62">
                <a:extLst>
                  <a:ext uri="{FF2B5EF4-FFF2-40B4-BE49-F238E27FC236}">
                    <a16:creationId xmlns:a16="http://schemas.microsoft.com/office/drawing/2014/main" id="{85DEAEEE-A5E9-48FA-99DF-4A065FC37885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023991" y="557940"/>
                <a:ext cx="590017" cy="217800"/>
              </a:xfrm>
              <a:prstGeom prst="rect">
                <a:avLst/>
              </a:prstGeom>
            </p:spPr>
          </p:pic>
        </mc:Fallback>
      </mc:AlternateContent>
      <p:pic>
        <p:nvPicPr>
          <p:cNvPr id="64" name="mm6s21">
            <a:hlinkClick r:id="" action="ppaction://media"/>
            <a:extLst>
              <a:ext uri="{FF2B5EF4-FFF2-40B4-BE49-F238E27FC236}">
                <a16:creationId xmlns:a16="http://schemas.microsoft.com/office/drawing/2014/main" id="{0298D30F-F549-45AD-B3FE-B11E9363A0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204197" y="45294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89" name="Freihand 88">
                <a:extLst>
                  <a:ext uri="{FF2B5EF4-FFF2-40B4-BE49-F238E27FC236}">
                    <a16:creationId xmlns:a16="http://schemas.microsoft.com/office/drawing/2014/main" id="{85926935-2C7C-469B-94FB-2CEB8472A019}"/>
                  </a:ext>
                </a:extLst>
              </p14:cNvPr>
              <p14:cNvContentPartPr/>
              <p14:nvPr/>
            </p14:nvContentPartPr>
            <p14:xfrm>
              <a:off x="2650610" y="2636270"/>
              <a:ext cx="82800" cy="116280"/>
            </p14:xfrm>
          </p:contentPart>
        </mc:Choice>
        <mc:Fallback>
          <p:pic>
            <p:nvPicPr>
              <p:cNvPr id="89" name="Freihand 88">
                <a:extLst>
                  <a:ext uri="{FF2B5EF4-FFF2-40B4-BE49-F238E27FC236}">
                    <a16:creationId xmlns:a16="http://schemas.microsoft.com/office/drawing/2014/main" id="{85926935-2C7C-469B-94FB-2CEB8472A01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632970" y="2618270"/>
                <a:ext cx="118440" cy="15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97" name="Freihand 96">
                <a:extLst>
                  <a:ext uri="{FF2B5EF4-FFF2-40B4-BE49-F238E27FC236}">
                    <a16:creationId xmlns:a16="http://schemas.microsoft.com/office/drawing/2014/main" id="{AFD0892B-3B85-416B-B8C1-E57A3C58C82F}"/>
                  </a:ext>
                </a:extLst>
              </p14:cNvPr>
              <p14:cNvContentPartPr/>
              <p14:nvPr/>
            </p14:nvContentPartPr>
            <p14:xfrm>
              <a:off x="2168930" y="1669310"/>
              <a:ext cx="277920" cy="225720"/>
            </p14:xfrm>
          </p:contentPart>
        </mc:Choice>
        <mc:Fallback>
          <p:pic>
            <p:nvPicPr>
              <p:cNvPr id="97" name="Freihand 96">
                <a:extLst>
                  <a:ext uri="{FF2B5EF4-FFF2-40B4-BE49-F238E27FC236}">
                    <a16:creationId xmlns:a16="http://schemas.microsoft.com/office/drawing/2014/main" id="{AFD0892B-3B85-416B-B8C1-E57A3C58C82F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150930" y="1651670"/>
                <a:ext cx="313560" cy="26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98" name="Freihand 97">
                <a:extLst>
                  <a:ext uri="{FF2B5EF4-FFF2-40B4-BE49-F238E27FC236}">
                    <a16:creationId xmlns:a16="http://schemas.microsoft.com/office/drawing/2014/main" id="{30E80615-F789-422B-A9AD-FA83770E9FAF}"/>
                  </a:ext>
                </a:extLst>
              </p14:cNvPr>
              <p14:cNvContentPartPr/>
              <p14:nvPr/>
            </p14:nvContentPartPr>
            <p14:xfrm>
              <a:off x="2359370" y="1993310"/>
              <a:ext cx="364320" cy="501480"/>
            </p14:xfrm>
          </p:contentPart>
        </mc:Choice>
        <mc:Fallback>
          <p:pic>
            <p:nvPicPr>
              <p:cNvPr id="98" name="Freihand 97">
                <a:extLst>
                  <a:ext uri="{FF2B5EF4-FFF2-40B4-BE49-F238E27FC236}">
                    <a16:creationId xmlns:a16="http://schemas.microsoft.com/office/drawing/2014/main" id="{30E80615-F789-422B-A9AD-FA83770E9FAF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341352" y="1975310"/>
                <a:ext cx="399995" cy="537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37397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786"/>
    </mc:Choice>
    <mc:Fallback>
      <p:transition spd="slow" advTm="151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144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903" x="2606675" y="2566988"/>
          <p14:tracePt t="23059" x="2614613" y="2566988"/>
          <p14:tracePt t="23067" x="2622550" y="2559050"/>
          <p14:tracePt t="23076" x="2638425" y="2559050"/>
          <p14:tracePt t="23084" x="2646363" y="2559050"/>
          <p14:tracePt t="23090" x="2670175" y="2551113"/>
          <p14:tracePt t="23097" x="2686050" y="2551113"/>
          <p14:tracePt t="23105" x="2709863" y="2543175"/>
          <p14:tracePt t="23115" x="2733675" y="2543175"/>
          <p14:tracePt t="23120" x="2759075" y="2543175"/>
          <p14:tracePt t="23127" x="2790825" y="2543175"/>
          <p14:tracePt t="23136" x="2822575" y="2543175"/>
          <p14:tracePt t="23142" x="2870200" y="2543175"/>
          <p14:tracePt t="23151" x="2901950" y="2543175"/>
          <p14:tracePt t="23157" x="2933700" y="2543175"/>
          <p14:tracePt t="23166" x="2997200" y="2543175"/>
          <p14:tracePt t="23172" x="3028950" y="2551113"/>
          <p14:tracePt t="23180" x="3092450" y="2551113"/>
          <p14:tracePt t="23188" x="3157538" y="2551113"/>
          <p14:tracePt t="23195" x="3213100" y="2551113"/>
          <p14:tracePt t="23203" x="3276600" y="2551113"/>
          <p14:tracePt t="23210" x="3348038" y="2551113"/>
          <p14:tracePt t="23217" x="3403600" y="2551113"/>
          <p14:tracePt t="23226" x="3459163" y="2551113"/>
          <p14:tracePt t="23233" x="3532188" y="2543175"/>
          <p14:tracePt t="23239" x="3579813" y="2535238"/>
          <p14:tracePt t="23247" x="3619500" y="2535238"/>
          <p14:tracePt t="23255" x="3667125" y="2527300"/>
          <p14:tracePt t="23263" x="3714750" y="2527300"/>
          <p14:tracePt t="23270" x="3738563" y="2527300"/>
          <p14:tracePt t="23277" x="3762375" y="2527300"/>
          <p14:tracePt t="23286" x="3786188" y="2527300"/>
          <p14:tracePt t="23292" x="3802063" y="2519363"/>
          <p14:tracePt t="23301" x="3810000" y="2511425"/>
          <p14:tracePt t="23307" x="3817938" y="2511425"/>
          <p14:tracePt t="23531" x="3810000" y="2495550"/>
          <p14:tracePt t="23540" x="3786188" y="2487613"/>
          <p14:tracePt t="23547" x="3738563" y="2471738"/>
          <p14:tracePt t="23555" x="3683000" y="2455863"/>
          <p14:tracePt t="23562" x="3627438" y="2439988"/>
          <p14:tracePt t="23570" x="3563938" y="2424113"/>
          <p14:tracePt t="23577" x="3492500" y="2392363"/>
          <p14:tracePt t="23586" x="3451225" y="2360613"/>
          <p14:tracePt t="23593" x="3387725" y="2320925"/>
          <p14:tracePt t="23599" x="3324225" y="2281238"/>
          <p14:tracePt t="23608" x="3268663" y="2233613"/>
          <p14:tracePt t="23615" x="3213100" y="2192338"/>
          <p14:tracePt t="23622" x="3157538" y="2136775"/>
          <p14:tracePt t="23630" x="3117850" y="2089150"/>
          <p14:tracePt t="23637" x="3084513" y="2041525"/>
          <p14:tracePt t="23644" x="3044825" y="1985963"/>
          <p14:tracePt t="23652" x="3013075" y="1930400"/>
          <p14:tracePt t="23660" x="2981325" y="1881188"/>
          <p14:tracePt t="23667" x="2957513" y="1825625"/>
          <p14:tracePt t="23676" x="2925763" y="1770063"/>
          <p14:tracePt t="23682" x="2894013" y="1722438"/>
          <p14:tracePt t="23690" x="2870200" y="1690688"/>
          <p14:tracePt t="23697" x="2838450" y="1643063"/>
          <p14:tracePt t="23704" x="2814638" y="1611313"/>
          <p14:tracePt t="23711" x="2798763" y="1563688"/>
          <p14:tracePt t="23719" x="2782888" y="1522413"/>
          <p14:tracePt t="23726" x="2782888" y="1490663"/>
          <p14:tracePt t="23735" x="2767013" y="1466850"/>
          <p14:tracePt t="23742" x="2751138" y="1435100"/>
          <p14:tracePt t="23749" x="2751138" y="1411288"/>
          <p14:tracePt t="23758" x="2733675" y="1371600"/>
          <p14:tracePt t="23765" x="2717800" y="1331913"/>
          <p14:tracePt t="23773" x="2701925" y="1284288"/>
          <p14:tracePt t="23780" x="2686050" y="1236663"/>
          <p14:tracePt t="23787" x="2662238" y="1195388"/>
          <p14:tracePt t="23794" x="2638425" y="1155700"/>
          <p14:tracePt t="23804" x="2606675" y="1108075"/>
          <p14:tracePt t="23811" x="2574925" y="1052513"/>
          <p14:tracePt t="23817" x="2543175" y="989013"/>
          <p14:tracePt t="23824" x="2503488" y="941388"/>
          <p14:tracePt t="23833" x="2479675" y="893763"/>
          <p14:tracePt t="23841" x="2463800" y="877888"/>
          <p14:tracePt t="23847" x="2439988" y="852488"/>
          <p14:tracePt t="23855" x="2424113" y="836613"/>
          <p14:tracePt t="23862" x="2416175" y="828675"/>
          <p14:tracePt t="23870" x="2408238" y="812800"/>
          <p14:tracePt t="23930" x="2408238" y="820738"/>
          <p14:tracePt t="23937" x="2408238" y="828675"/>
          <p14:tracePt t="23945" x="2408238" y="844550"/>
          <p14:tracePt t="23952" x="2408238" y="852488"/>
          <p14:tracePt t="23960" x="2408238" y="862013"/>
          <p14:tracePt t="23967" x="2408238" y="869950"/>
          <p14:tracePt t="23975" x="2416175" y="877888"/>
          <p14:tracePt t="23982" x="2416175" y="893763"/>
          <p14:tracePt t="23991" x="2416175" y="901700"/>
          <p14:tracePt t="23997" x="2432050" y="917575"/>
          <p14:tracePt t="24006" x="2439988" y="933450"/>
          <p14:tracePt t="24012" x="2447925" y="957263"/>
          <p14:tracePt t="24021" x="2463800" y="981075"/>
          <p14:tracePt t="24027" x="2479675" y="996950"/>
          <p14:tracePt t="24036" x="2503488" y="1028700"/>
          <p14:tracePt t="24043" x="2527300" y="1044575"/>
          <p14:tracePt t="24051" x="2543175" y="1068388"/>
          <p14:tracePt t="24058" x="2559050" y="1076325"/>
          <p14:tracePt t="24065" x="2566988" y="1092200"/>
          <p14:tracePt t="24072" x="2574925" y="1100138"/>
          <p14:tracePt t="24080" x="2574925" y="1108075"/>
          <p14:tracePt t="24087" x="2582863" y="1108075"/>
          <p14:tracePt t="24095" x="2582863" y="1116013"/>
          <p14:tracePt t="24202" x="2582863" y="1123950"/>
          <p14:tracePt t="24246" x="2582863" y="1131888"/>
          <p14:tracePt t="24277" x="2582863" y="1139825"/>
          <p14:tracePt t="24284" x="2582863" y="1147763"/>
          <p14:tracePt t="24292" x="2582863" y="1155700"/>
          <p14:tracePt t="24298" x="2582863" y="1163638"/>
          <p14:tracePt t="24308" x="2582863" y="1171575"/>
          <p14:tracePt t="24314" x="2582863" y="1179513"/>
          <p14:tracePt t="24320" x="2582863" y="1187450"/>
          <p14:tracePt t="24328" x="2582863" y="1195388"/>
          <p14:tracePt t="24345" x="2582863" y="1204913"/>
          <p14:tracePt t="24359" x="2582863" y="1212850"/>
          <p14:tracePt t="24377" x="2582863" y="1220788"/>
          <p14:tracePt t="24388" x="2582863" y="1228725"/>
          <p14:tracePt t="24396" x="2582863" y="1236663"/>
          <p14:tracePt t="24503" x="2590800" y="1236663"/>
          <p14:tracePt t="24508" x="2606675" y="1236663"/>
          <p14:tracePt t="24516" x="2614613" y="1236663"/>
          <p14:tracePt t="24525" x="2638425" y="1236663"/>
          <p14:tracePt t="24532" x="2662238" y="1236663"/>
          <p14:tracePt t="24538" x="2701925" y="1236663"/>
          <p14:tracePt t="24546" x="2751138" y="1236663"/>
          <p14:tracePt t="24553" x="2806700" y="1236663"/>
          <p14:tracePt t="24562" x="2854325" y="1244600"/>
          <p14:tracePt t="24569" x="2909888" y="1244600"/>
          <p14:tracePt t="24577" x="2965450" y="1244600"/>
          <p14:tracePt t="24583" x="3036888" y="1244600"/>
          <p14:tracePt t="24592" x="3125788" y="1244600"/>
          <p14:tracePt t="24598" x="3213100" y="1244600"/>
          <p14:tracePt t="24611" x="3292475" y="1244600"/>
          <p14:tracePt t="24613" x="3379788" y="1244600"/>
          <p14:tracePt t="24620" x="3427413" y="1244600"/>
          <p14:tracePt t="24629" x="3516313" y="1244600"/>
          <p14:tracePt t="24636" x="3571875" y="1244600"/>
          <p14:tracePt t="24648" x="3603625" y="1244600"/>
          <p14:tracePt t="24651" x="3627438" y="1244600"/>
          <p14:tracePt t="24659" x="3643313" y="1236663"/>
          <p14:tracePt t="24666" x="3659188" y="1236663"/>
          <p14:tracePt t="24682" x="3667125" y="1236663"/>
          <p14:tracePt t="25049" x="3667125" y="1244600"/>
          <p14:tracePt t="25057" x="3667125" y="1252538"/>
          <p14:tracePt t="25063" x="3667125" y="1268413"/>
          <p14:tracePt t="25075" x="3667125" y="1284288"/>
          <p14:tracePt t="25078" x="3667125" y="1308100"/>
          <p14:tracePt t="25087" x="3667125" y="1316038"/>
          <p14:tracePt t="25095" x="3667125" y="1331913"/>
          <p14:tracePt t="25101" x="3667125" y="1347788"/>
          <p14:tracePt t="25109" x="3667125" y="1363663"/>
          <p14:tracePt t="25116" x="3667125" y="1387475"/>
          <p14:tracePt t="25125" x="3675063" y="1411288"/>
          <p14:tracePt t="25131" x="3675063" y="1435100"/>
          <p14:tracePt t="25140" x="3683000" y="1450975"/>
          <p14:tracePt t="25146" x="3690938" y="1474788"/>
          <p14:tracePt t="25154" x="3690938" y="1498600"/>
          <p14:tracePt t="25161" x="3690938" y="1514475"/>
          <p14:tracePt t="25168" x="3690938" y="1538288"/>
          <p14:tracePt t="25176" x="3698875" y="1579563"/>
          <p14:tracePt t="25183" x="3714750" y="1611313"/>
          <p14:tracePt t="25192" x="3714750" y="1635125"/>
          <p14:tracePt t="25198" x="3722688" y="1651000"/>
          <p14:tracePt t="25212" x="3730625" y="1682750"/>
          <p14:tracePt t="25214" x="3730625" y="1706563"/>
          <p14:tracePt t="25223" x="3738563" y="1738313"/>
          <p14:tracePt t="25228" x="3746500" y="1778000"/>
          <p14:tracePt t="25237" x="3746500" y="1825625"/>
          <p14:tracePt t="25244" x="3754438" y="1849438"/>
          <p14:tracePt t="25251" x="3762375" y="1890713"/>
          <p14:tracePt t="25259" x="3762375" y="1922463"/>
          <p14:tracePt t="25266" x="3770313" y="1985963"/>
          <p14:tracePt t="25274" x="3778250" y="1993900"/>
          <p14:tracePt t="25281" x="3786188" y="2017713"/>
          <p14:tracePt t="25290" x="3794125" y="2049463"/>
          <p14:tracePt t="25296" x="3794125" y="2081213"/>
          <p14:tracePt t="25306" x="3802063" y="2120900"/>
          <p14:tracePt t="25311" x="3802063" y="2152650"/>
          <p14:tracePt t="25319" x="3802063" y="2176463"/>
          <p14:tracePt t="25326" x="3802063" y="2208213"/>
          <p14:tracePt t="25334" x="3802063" y="2241550"/>
          <p14:tracePt t="25341" x="3802063" y="2273300"/>
          <p14:tracePt t="25348" x="3802063" y="2305050"/>
          <p14:tracePt t="25358" x="3802063" y="2328863"/>
          <p14:tracePt t="25363" x="3802063" y="2344738"/>
          <p14:tracePt t="25373" x="3802063" y="2360613"/>
          <p14:tracePt t="25378" x="3802063" y="2384425"/>
          <p14:tracePt t="25386" x="3802063" y="2400300"/>
          <p14:tracePt t="25398" x="3794125" y="2416175"/>
          <p14:tracePt t="25400" x="3794125" y="2432050"/>
          <p14:tracePt t="25409" x="3794125" y="2439988"/>
          <p14:tracePt t="25416" x="3794125" y="2447925"/>
          <p14:tracePt t="25431" x="3786188" y="2447925"/>
          <p14:tracePt t="25454" x="3778250" y="2447925"/>
          <p14:tracePt t="25461" x="3778250" y="2455863"/>
          <p14:tracePt t="25476" x="3770313" y="2455863"/>
          <p14:tracePt t="25493" x="3762375" y="2455863"/>
          <p14:tracePt t="25498" x="3762375" y="2463800"/>
          <p14:tracePt t="25507" x="3754438" y="2463800"/>
          <p14:tracePt t="25513" x="3746500" y="2463800"/>
          <p14:tracePt t="25537" x="3738563" y="2463800"/>
          <p14:tracePt t="25701" x="3738563" y="2471738"/>
          <p14:tracePt t="25767" x="3738563" y="2479675"/>
          <p14:tracePt t="25812" x="3738563" y="2487613"/>
          <p14:tracePt t="26291" x="3738563" y="2503488"/>
          <p14:tracePt t="26299" x="3730625" y="2511425"/>
          <p14:tracePt t="27311" x="3730625" y="2519363"/>
          <p14:tracePt t="27364" x="3730625" y="2527300"/>
          <p14:tracePt t="27439" x="3722688" y="2527300"/>
          <p14:tracePt t="27446" x="3714750" y="2527300"/>
          <p14:tracePt t="27461" x="3706813" y="2527300"/>
          <p14:tracePt t="27477" x="3698875" y="2527300"/>
          <p14:tracePt t="27486" x="3675063" y="2527300"/>
          <p14:tracePt t="27492" x="3651250" y="2519363"/>
          <p14:tracePt t="27500" x="3627438" y="2511425"/>
          <p14:tracePt t="27507" x="3603625" y="2511425"/>
          <p14:tracePt t="27515" x="3571875" y="2503488"/>
          <p14:tracePt t="27523" x="3548063" y="2503488"/>
          <p14:tracePt t="27530" x="3516313" y="2503488"/>
          <p14:tracePt t="27538" x="3500438" y="2503488"/>
          <p14:tracePt t="27545" x="3484563" y="2503488"/>
          <p14:tracePt t="27555" x="3459163" y="2503488"/>
          <p14:tracePt t="27560" x="3451225" y="2503488"/>
          <p14:tracePt t="27567" x="3435350" y="2503488"/>
          <p14:tracePt t="27575" x="3427413" y="2503488"/>
          <p14:tracePt t="27589" x="3419475" y="2503488"/>
          <p14:tracePt t="27679" x="3403600" y="2503488"/>
          <p14:tracePt t="27694" x="3395663" y="2511425"/>
          <p14:tracePt t="27704" x="3387725" y="2511425"/>
          <p14:tracePt t="27709" x="3379788" y="2511425"/>
          <p14:tracePt t="27717" x="3363913" y="2511425"/>
          <p14:tracePt t="27724" x="3340100" y="2519363"/>
          <p14:tracePt t="27732" x="3332163" y="2527300"/>
          <p14:tracePt t="27739" x="3316288" y="2527300"/>
          <p14:tracePt t="27746" x="3308350" y="2535238"/>
          <p14:tracePt t="27754" x="3292475" y="2543175"/>
          <p14:tracePt t="27762" x="3284538" y="2551113"/>
          <p14:tracePt t="27771" x="3260725" y="2566988"/>
          <p14:tracePt t="27777" x="3252788" y="2566988"/>
          <p14:tracePt t="27785" x="3244850" y="2576513"/>
          <p14:tracePt t="27792" x="3228975" y="2584450"/>
          <p14:tracePt t="27800" x="3221038" y="2592388"/>
          <p14:tracePt t="27807" x="3213100" y="2600325"/>
          <p14:tracePt t="27815" x="3205163" y="2616200"/>
          <p14:tracePt t="27822" x="3189288" y="2624138"/>
          <p14:tracePt t="27830" x="3189288" y="2640013"/>
          <p14:tracePt t="27838" x="3181350" y="2640013"/>
          <p14:tracePt t="27845" x="3181350" y="2647950"/>
          <p14:tracePt t="27853" x="3173413" y="2663825"/>
          <p14:tracePt t="27860" x="3173413" y="2671763"/>
          <p14:tracePt t="27868" x="3157538" y="2687638"/>
          <p14:tracePt t="27875" x="3157538" y="2711450"/>
          <p14:tracePt t="27882" x="3157538" y="2735263"/>
          <p14:tracePt t="27890" x="3157538" y="2782888"/>
          <p14:tracePt t="27907" x="3157538" y="2878138"/>
          <p14:tracePt t="27912" x="3157538" y="2909888"/>
          <p14:tracePt t="27921" x="3157538" y="2951163"/>
          <p14:tracePt t="27927" x="3165475" y="2974975"/>
          <p14:tracePt t="27936" x="3165475" y="2998788"/>
          <p14:tracePt t="27942" x="3173413" y="3014663"/>
          <p14:tracePt t="27950" x="3173413" y="3022600"/>
          <p14:tracePt t="27957" x="3173413" y="3030538"/>
          <p14:tracePt t="27973" x="3173413" y="3038475"/>
          <p14:tracePt t="27988" x="3173413" y="3046413"/>
          <p14:tracePt t="27995" x="3173413" y="3054350"/>
          <p14:tracePt t="28003" x="3173413" y="3062288"/>
          <p14:tracePt t="28010" x="3173413" y="3070225"/>
          <p14:tracePt t="28020" x="3173413" y="3078163"/>
          <p14:tracePt t="28025" x="3165475" y="3094038"/>
          <p14:tracePt t="28032" x="3149600" y="3109913"/>
          <p14:tracePt t="28041" x="3125788" y="3125788"/>
          <p14:tracePt t="28047" x="3109913" y="3149600"/>
          <p14:tracePt t="28056" x="3076575" y="3165475"/>
          <p14:tracePt t="28062" x="3060700" y="3189288"/>
          <p14:tracePt t="28070" x="3044825" y="3213100"/>
          <p14:tracePt t="28078" x="3021013" y="3228975"/>
          <p14:tracePt t="28086" x="3005138" y="3252788"/>
          <p14:tracePt t="28092" x="2989263" y="3262313"/>
          <p14:tracePt t="28100" x="2973388" y="3278188"/>
          <p14:tracePt t="28117" x="2965450" y="3286125"/>
          <p14:tracePt t="28122" x="2957513" y="3294063"/>
          <p14:tracePt t="28344" x="2965450" y="3302000"/>
          <p14:tracePt t="28352" x="2981325" y="3302000"/>
          <p14:tracePt t="28357" x="2989263" y="3302000"/>
          <p14:tracePt t="28366" x="3005138" y="3302000"/>
          <p14:tracePt t="28370" x="3028950" y="3302000"/>
          <p14:tracePt t="28379" x="3044825" y="3302000"/>
          <p14:tracePt t="28385" x="3076575" y="3302000"/>
          <p14:tracePt t="28393" x="3125788" y="3302000"/>
          <p14:tracePt t="28400" x="3157538" y="3309938"/>
          <p14:tracePt t="28408" x="3189288" y="3309938"/>
          <p14:tracePt t="28416" x="3236913" y="3309938"/>
          <p14:tracePt t="28423" x="3276600" y="3309938"/>
          <p14:tracePt t="28430" x="3324225" y="3309938"/>
          <p14:tracePt t="28437" x="3355975" y="3317875"/>
          <p14:tracePt t="28445" x="3395663" y="3317875"/>
          <p14:tracePt t="28453" x="3435350" y="3317875"/>
          <p14:tracePt t="28462" x="3451225" y="3317875"/>
          <p14:tracePt t="28467" x="3484563" y="3317875"/>
          <p14:tracePt t="28476" x="3516313" y="3317875"/>
          <p14:tracePt t="28482" x="3540125" y="3317875"/>
          <p14:tracePt t="28492" x="3563938" y="3317875"/>
          <p14:tracePt t="28498" x="3595688" y="3317875"/>
          <p14:tracePt t="28506" x="3619500" y="3317875"/>
          <p14:tracePt t="28513" x="3651250" y="3317875"/>
          <p14:tracePt t="28520" x="3675063" y="3317875"/>
          <p14:tracePt t="28530" x="3698875" y="3317875"/>
          <p14:tracePt t="28535" x="3730625" y="3317875"/>
          <p14:tracePt t="28542" x="3746500" y="3317875"/>
          <p14:tracePt t="28550" x="3770313" y="3317875"/>
          <p14:tracePt t="28560" x="3802063" y="3317875"/>
          <p14:tracePt t="28567" x="3833813" y="3317875"/>
          <p14:tracePt t="28573" x="3859213" y="3317875"/>
          <p14:tracePt t="28580" x="3875088" y="3317875"/>
          <p14:tracePt t="28587" x="3890963" y="3317875"/>
          <p14:tracePt t="28596" x="3906838" y="3317875"/>
          <p14:tracePt t="28602" x="3930650" y="3317875"/>
          <p14:tracePt t="28617" x="3938588" y="3317875"/>
          <p14:tracePt t="29116" x="3922713" y="3317875"/>
          <p14:tracePt t="29120" x="3898900" y="3325813"/>
          <p14:tracePt t="29127" x="3867150" y="3341688"/>
          <p14:tracePt t="29135" x="3817938" y="3365500"/>
          <p14:tracePt t="29142" x="3762375" y="3381375"/>
          <p14:tracePt t="29151" x="3690938" y="3405188"/>
          <p14:tracePt t="29157" x="3627438" y="3436938"/>
          <p14:tracePt t="29166" x="3579813" y="3452813"/>
          <p14:tracePt t="29172" x="3500438" y="3492500"/>
          <p14:tracePt t="29181" x="3427413" y="3524250"/>
          <p14:tracePt t="29187" x="3355975" y="3563938"/>
          <p14:tracePt t="29197" x="3276600" y="3605213"/>
          <p14:tracePt t="29202" x="3213100" y="3629025"/>
          <p14:tracePt t="29210" x="3157538" y="3644900"/>
          <p14:tracePt t="29218" x="3109913" y="3652838"/>
          <p14:tracePt t="29225" x="3060700" y="3668713"/>
          <p14:tracePt t="29235" x="3028950" y="3668713"/>
          <p14:tracePt t="29240" x="3005138" y="3676650"/>
          <p14:tracePt t="29248" x="2981325" y="3684588"/>
          <p14:tracePt t="29255" x="2965450" y="3692525"/>
          <p14:tracePt t="29263" x="2949575" y="3692525"/>
          <p14:tracePt t="29270" x="2933700" y="3692525"/>
          <p14:tracePt t="29278" x="2925763" y="3700463"/>
          <p14:tracePt t="29285" x="2917825" y="3700463"/>
          <p14:tracePt t="29293" x="2901950" y="3700463"/>
          <p14:tracePt t="29398" x="2894013" y="3700463"/>
          <p14:tracePt t="29414" x="2878138" y="3700463"/>
          <p14:tracePt t="29421" x="2870200" y="3700463"/>
          <p14:tracePt t="29427" x="2862263" y="3700463"/>
          <p14:tracePt t="29443" x="2854325" y="3700463"/>
          <p14:tracePt t="29450" x="2846388" y="3700463"/>
          <p14:tracePt t="29458" x="2846388" y="3708400"/>
          <p14:tracePt t="29572" x="2838450" y="3708400"/>
          <p14:tracePt t="29578" x="2830513" y="3708400"/>
          <p14:tracePt t="29586" x="2814638" y="3708400"/>
          <p14:tracePt t="29601" x="2798763" y="3708400"/>
          <p14:tracePt t="29608" x="2782888" y="3708400"/>
          <p14:tracePt t="29616" x="2767013" y="3708400"/>
          <p14:tracePt t="29622" x="2751138" y="3708400"/>
          <p14:tracePt t="29630" x="2741613" y="3708400"/>
          <p14:tracePt t="29637" x="2733675" y="3708400"/>
          <p14:tracePt t="29650" x="2725738" y="3708400"/>
          <p14:tracePt t="29652" x="2717800" y="3708400"/>
          <p14:tracePt t="30079" x="2725738" y="3716338"/>
          <p14:tracePt t="30087" x="2741613" y="3724275"/>
          <p14:tracePt t="30094" x="2751138" y="3732213"/>
          <p14:tracePt t="30102" x="2767013" y="3740150"/>
          <p14:tracePt t="30110" x="2782888" y="3740150"/>
          <p14:tracePt t="30118" x="2806700" y="3748088"/>
          <p14:tracePt t="30125" x="2830513" y="3756025"/>
          <p14:tracePt t="30133" x="2854325" y="3763963"/>
          <p14:tracePt t="30140" x="2878138" y="3763963"/>
          <p14:tracePt t="30150" x="2901950" y="3779838"/>
          <p14:tracePt t="30155" x="2933700" y="3787775"/>
          <p14:tracePt t="30162" x="2949575" y="3795713"/>
          <p14:tracePt t="30169" x="2973388" y="3795713"/>
          <p14:tracePt t="30177" x="2989263" y="3803650"/>
          <p14:tracePt t="30184" x="3005138" y="3811588"/>
          <p14:tracePt t="30192" x="3013075" y="3811588"/>
          <p14:tracePt t="30200" x="3028950" y="3811588"/>
          <p14:tracePt t="30217" x="3036888" y="3811588"/>
          <p14:tracePt t="30260" x="3044825" y="3811588"/>
          <p14:tracePt t="30286" x="3052763" y="3811588"/>
          <p14:tracePt t="30299" x="3060700" y="3811588"/>
          <p14:tracePt t="30321" x="3068638" y="3811588"/>
          <p14:tracePt t="30328" x="3076575" y="3811588"/>
          <p14:tracePt t="30335" x="3084513" y="3811588"/>
          <p14:tracePt t="30343" x="3100388" y="3811588"/>
          <p14:tracePt t="30351" x="3117850" y="3811588"/>
          <p14:tracePt t="30357" x="3125788" y="3811588"/>
          <p14:tracePt t="30367" x="3133725" y="3811588"/>
          <p14:tracePt t="30372" x="3149600" y="3811588"/>
          <p14:tracePt t="30381" x="3173413" y="3811588"/>
          <p14:tracePt t="30387" x="3197225" y="3803650"/>
          <p14:tracePt t="30395" x="3213100" y="3803650"/>
          <p14:tracePt t="30402" x="3236913" y="3795713"/>
          <p14:tracePt t="30410" x="3244850" y="3795713"/>
          <p14:tracePt t="30418" x="3260725" y="3787775"/>
          <p14:tracePt t="30425" x="3276600" y="3787775"/>
          <p14:tracePt t="30433" x="3284538" y="3787775"/>
          <p14:tracePt t="30440" x="3292475" y="3787775"/>
          <p14:tracePt t="30448" x="3300413" y="3787775"/>
          <p14:tracePt t="30463" x="3308350" y="3787775"/>
          <p14:tracePt t="30470" x="3308350" y="3779838"/>
          <p14:tracePt t="30477" x="3316288" y="3779838"/>
          <p14:tracePt t="30492" x="3324225" y="3779838"/>
          <p14:tracePt t="30507" x="3332163" y="3771900"/>
          <p14:tracePt t="30522" x="3340100" y="3771900"/>
          <p14:tracePt t="30530" x="3348038" y="3771900"/>
          <p14:tracePt t="30537" x="3348038" y="3763963"/>
          <p14:tracePt t="30568" x="3355975" y="3756025"/>
          <p14:tracePt t="35577" x="3355975" y="3748088"/>
          <p14:tracePt t="35734" x="3355975" y="3740150"/>
          <p14:tracePt t="38797" x="3355975" y="3732213"/>
          <p14:tracePt t="38800" x="3340100" y="3724275"/>
          <p14:tracePt t="38801" x="3340100" y="3716338"/>
          <p14:tracePt t="38802" x="3332163" y="3716338"/>
          <p14:tracePt t="38802" x="3332163" y="3700463"/>
          <p14:tracePt t="38804" x="3324225" y="3700463"/>
          <p14:tracePt t="38817" x="3316288" y="3692525"/>
          <p14:tracePt t="38847" x="3308350" y="3684588"/>
          <p14:tracePt t="38862" x="3308350" y="3676650"/>
          <p14:tracePt t="39222" x="3308350" y="3668713"/>
          <p14:tracePt t="39259" x="3308350" y="3660775"/>
          <p14:tracePt t="39276" x="3300413" y="3660775"/>
          <p14:tracePt t="39283" x="3300413" y="3644900"/>
          <p14:tracePt t="39298" x="3300413" y="3636963"/>
          <p14:tracePt t="39306" x="3292475" y="3636963"/>
          <p14:tracePt t="39312" x="3284538" y="3629025"/>
          <p14:tracePt t="39321" x="3284538" y="3621088"/>
          <p14:tracePt t="39327" x="3268663" y="3605213"/>
          <p14:tracePt t="39335" x="3268663" y="3595688"/>
          <p14:tracePt t="39342" x="3260725" y="3587750"/>
          <p14:tracePt t="39358" x="3252788" y="3579813"/>
          <p14:tracePt t="39365" x="3244850" y="3579813"/>
          <p14:tracePt t="39373" x="3244850" y="3571875"/>
          <p14:tracePt t="39463" x="3244850" y="3563938"/>
          <p14:tracePt t="39612" x="3244850" y="3556000"/>
          <p14:tracePt t="39679" x="3236913" y="3556000"/>
          <p14:tracePt t="39762" x="3236913" y="3548063"/>
          <p14:tracePt t="39771" x="3228975" y="3548063"/>
          <p14:tracePt t="39785" x="3228975" y="3540125"/>
          <p14:tracePt t="39793" x="3221038" y="3540125"/>
          <p14:tracePt t="39800" x="3213100" y="3540125"/>
          <p14:tracePt t="39809" x="3213100" y="3532188"/>
          <p14:tracePt t="39815" x="3205163" y="3524250"/>
          <p14:tracePt t="39823" x="3189288" y="3516313"/>
          <p14:tracePt t="39830" x="3181350" y="3508375"/>
          <p14:tracePt t="39839" x="3165475" y="3492500"/>
          <p14:tracePt t="39845" x="3141663" y="3484563"/>
          <p14:tracePt t="39852" x="3125788" y="3468688"/>
          <p14:tracePt t="39860" x="3109913" y="3452813"/>
          <p14:tracePt t="39867" x="3084513" y="3429000"/>
          <p14:tracePt t="39875" x="3060700" y="3413125"/>
          <p14:tracePt t="39882" x="3036888" y="3381375"/>
          <p14:tracePt t="39889" x="3013075" y="3357563"/>
          <p14:tracePt t="39897" x="2989263" y="3333750"/>
          <p14:tracePt t="39905" x="2965450" y="3302000"/>
          <p14:tracePt t="39912" x="2941638" y="3270250"/>
          <p14:tracePt t="39920" x="2925763" y="3244850"/>
          <p14:tracePt t="39927" x="2909888" y="3228975"/>
          <p14:tracePt t="39935" x="2894013" y="3197225"/>
          <p14:tracePt t="39942" x="2886075" y="3181350"/>
          <p14:tracePt t="39950" x="2870200" y="3173413"/>
          <p14:tracePt t="39958" x="2870200" y="3149600"/>
          <p14:tracePt t="39965" x="2862263" y="3141663"/>
          <p14:tracePt t="39974" x="2854325" y="3133725"/>
          <p14:tracePt t="39980" x="2854325" y="3117850"/>
          <p14:tracePt t="39995" x="2854325" y="3109913"/>
          <p14:tracePt t="40003" x="2854325" y="3101975"/>
          <p14:tracePt t="40010" x="2854325" y="3094038"/>
          <p14:tracePt t="40017" x="2854325" y="3086100"/>
          <p14:tracePt t="40025" x="2854325" y="3078163"/>
          <p14:tracePt t="40032" x="2854325" y="3070225"/>
          <p14:tracePt t="40047" x="2854325" y="3062288"/>
          <p14:tracePt t="40057" x="2870200" y="3046413"/>
          <p14:tracePt t="40062" x="2894013" y="3030538"/>
          <p14:tracePt t="40072" x="2917825" y="2998788"/>
          <p14:tracePt t="40077" x="2949575" y="2974975"/>
          <p14:tracePt t="40085" x="2989263" y="2943225"/>
          <p14:tracePt t="40092" x="3021013" y="2909888"/>
          <p14:tracePt t="40100" x="3060700" y="2878138"/>
          <p14:tracePt t="40108" x="3100388" y="2854325"/>
          <p14:tracePt t="40115" x="3149600" y="2822575"/>
          <p14:tracePt t="40123" x="3197225" y="2798763"/>
          <p14:tracePt t="40130" x="3236913" y="2767013"/>
          <p14:tracePt t="40138" x="3268663" y="2751138"/>
          <p14:tracePt t="40145" x="3300413" y="2735263"/>
          <p14:tracePt t="40153" x="3308350" y="2719388"/>
          <p14:tracePt t="40160" x="3324225" y="2703513"/>
          <p14:tracePt t="40167" x="3340100" y="2695575"/>
          <p14:tracePt t="40175" x="3355975" y="2687638"/>
          <p14:tracePt t="40182" x="3355975" y="2679700"/>
          <p14:tracePt t="40190" x="3371850" y="2679700"/>
          <p14:tracePt t="40197" x="3371850" y="2663825"/>
          <p14:tracePt t="40205" x="3379788" y="2663825"/>
          <p14:tracePt t="40221" x="3387725" y="2655888"/>
          <p14:tracePt t="40236" x="3395663" y="2655888"/>
          <p14:tracePt t="40242" x="3395663" y="2647950"/>
          <p14:tracePt t="40250" x="3403600" y="2647950"/>
          <p14:tracePt t="40271" x="3419475" y="2640013"/>
          <p14:tracePt t="40278" x="3427413" y="2632075"/>
          <p14:tracePt t="40283" x="3435350" y="2632075"/>
          <p14:tracePt t="40288" x="3451225" y="2624138"/>
          <p14:tracePt t="40303" x="3467100" y="2616200"/>
          <p14:tracePt t="40317" x="3476625" y="2616200"/>
          <p14:tracePt t="40332" x="3484563" y="2616200"/>
          <p14:tracePt t="40341" x="3492500" y="2616200"/>
          <p14:tracePt t="40347" x="3500438" y="2616200"/>
          <p14:tracePt t="40355" x="3516313" y="2608263"/>
          <p14:tracePt t="40362" x="3532188" y="2608263"/>
          <p14:tracePt t="40370" x="3548063" y="2608263"/>
          <p14:tracePt t="40378" x="3563938" y="2608263"/>
          <p14:tracePt t="40385" x="3579813" y="2600325"/>
          <p14:tracePt t="40392" x="3603625" y="2600325"/>
          <p14:tracePt t="40400" x="3619500" y="2600325"/>
          <p14:tracePt t="40407" x="3643313" y="2600325"/>
          <p14:tracePt t="40415" x="3659188" y="2592388"/>
          <p14:tracePt t="40423" x="3675063" y="2592388"/>
          <p14:tracePt t="40431" x="3683000" y="2592388"/>
          <p14:tracePt t="40438" x="3698875" y="2584450"/>
          <p14:tracePt t="40446" x="3714750" y="2584450"/>
          <p14:tracePt t="40453" x="3730625" y="2584450"/>
          <p14:tracePt t="40460" x="3738563" y="2576513"/>
          <p14:tracePt t="40467" x="3746500" y="2576513"/>
          <p14:tracePt t="40475" x="3754438" y="2576513"/>
          <p14:tracePt t="40482" x="3762375" y="2566988"/>
          <p14:tracePt t="40490" x="3770313" y="2566988"/>
          <p14:tracePt t="40508" x="3786188" y="2559050"/>
          <p14:tracePt t="40513" x="3786188" y="2551113"/>
          <p14:tracePt t="40524" x="3794125" y="2551113"/>
          <p14:tracePt t="40528" x="3794125" y="2543175"/>
          <p14:tracePt t="40536" x="3810000" y="2543175"/>
          <p14:tracePt t="40543" x="3810000" y="2535238"/>
          <p14:tracePt t="40551" x="3817938" y="2527300"/>
          <p14:tracePt t="40558" x="3825875" y="2527300"/>
          <p14:tracePt t="40566" x="3833813" y="2527300"/>
          <p14:tracePt t="40574" x="3833813" y="2519363"/>
          <p14:tracePt t="40589" x="3843338" y="2519363"/>
          <p14:tracePt t="40596" x="3851275" y="2519363"/>
          <p14:tracePt t="40603" x="3859213" y="2519363"/>
          <p14:tracePt t="40619" x="3859213" y="2511425"/>
          <p14:tracePt t="40650" x="3867150" y="2511425"/>
          <p14:tracePt t="40676" x="3875088" y="2511425"/>
          <p14:tracePt t="40681" x="3883025" y="2511425"/>
          <p14:tracePt t="40689" x="3890963" y="2511425"/>
          <p14:tracePt t="40696" x="3906838" y="2511425"/>
          <p14:tracePt t="40707" x="3922713" y="2511425"/>
          <p14:tracePt t="40714" x="3938588" y="2519363"/>
          <p14:tracePt t="40722" x="3954463" y="2527300"/>
          <p14:tracePt t="40732" x="3986213" y="2535238"/>
          <p14:tracePt t="40749" x="3994150" y="2535238"/>
          <p14:tracePt t="41247" x="3994150" y="2527300"/>
          <p14:tracePt t="41255" x="3978275" y="2511425"/>
          <p14:tracePt t="41262" x="3954463" y="2495550"/>
          <p14:tracePt t="41270" x="3906838" y="2479675"/>
          <p14:tracePt t="41277" x="3851275" y="2455863"/>
          <p14:tracePt t="41285" x="3770313" y="2416175"/>
          <p14:tracePt t="41294" x="3683000" y="2384425"/>
          <p14:tracePt t="41300" x="3611563" y="2368550"/>
          <p14:tracePt t="41307" x="3492500" y="2336800"/>
          <p14:tracePt t="41315" x="3379788" y="2328863"/>
          <p14:tracePt t="41323" x="3268663" y="2320925"/>
          <p14:tracePt t="41330" x="3157538" y="2312988"/>
          <p14:tracePt t="41337" x="3076575" y="2305050"/>
          <p14:tracePt t="41345" x="2997200" y="2289175"/>
          <p14:tracePt t="41352" x="2894013" y="2281238"/>
          <p14:tracePt t="41360" x="2798763" y="2281238"/>
          <p14:tracePt t="41368" x="2709863" y="2273300"/>
          <p14:tracePt t="41376" x="2622550" y="2273300"/>
          <p14:tracePt t="41382" x="2551113" y="2273300"/>
          <p14:tracePt t="41390" x="2495550" y="2273300"/>
          <p14:tracePt t="41397" x="2471738" y="2273300"/>
          <p14:tracePt t="41405" x="2439988" y="2273300"/>
          <p14:tracePt t="41412" x="2432050" y="2273300"/>
          <p14:tracePt t="41420" x="2416175" y="2273300"/>
          <p14:tracePt t="41435" x="2408238" y="2273300"/>
          <p14:tracePt t="41606" x="2408238" y="2281238"/>
          <p14:tracePt t="41623" x="2408238" y="2289175"/>
          <p14:tracePt t="41637" x="2408238" y="2297113"/>
          <p14:tracePt t="41645" x="2408238" y="2305050"/>
          <p14:tracePt t="41667" x="2408238" y="2312988"/>
          <p14:tracePt t="41675" x="2416175" y="2320925"/>
          <p14:tracePt t="41697" x="2424113" y="2328863"/>
          <p14:tracePt t="41713" x="2424113" y="2336800"/>
          <p14:tracePt t="41720" x="2432050" y="2336800"/>
          <p14:tracePt t="41727" x="2432050" y="2344738"/>
          <p14:tracePt t="41758" x="2439988" y="2344738"/>
          <p14:tracePt t="41765" x="2439988" y="2352675"/>
          <p14:tracePt t="41780" x="2447925" y="2352675"/>
          <p14:tracePt t="41803" x="2455863" y="2352675"/>
          <p14:tracePt t="41817" x="2463800" y="2352675"/>
          <p14:tracePt t="41832" x="2471738" y="2352675"/>
          <p14:tracePt t="41840" x="2487613" y="2352675"/>
          <p14:tracePt t="41847" x="2495550" y="2344738"/>
          <p14:tracePt t="41856" x="2511425" y="2344738"/>
          <p14:tracePt t="41862" x="2511425" y="2336800"/>
          <p14:tracePt t="41870" x="2519363" y="2336800"/>
          <p14:tracePt t="41877" x="2535238" y="2328863"/>
          <p14:tracePt t="41892" x="2559050" y="2328863"/>
          <p14:tracePt t="41900" x="2566988" y="2328863"/>
          <p14:tracePt t="41915" x="2574925" y="2328863"/>
          <p14:tracePt t="42006" x="2574925" y="2336800"/>
          <p14:tracePt t="42013" x="2574925" y="2344738"/>
          <p14:tracePt t="42028" x="2582863" y="2352675"/>
          <p14:tracePt t="42036" x="2582863" y="2368550"/>
          <p14:tracePt t="42050" x="2590800" y="2376488"/>
          <p14:tracePt t="42059" x="2590800" y="2384425"/>
          <p14:tracePt t="42066" x="2590800" y="2392363"/>
          <p14:tracePt t="42080" x="2590800" y="2400300"/>
          <p14:tracePt t="42111" x="2598738" y="2400300"/>
          <p14:tracePt t="42177" x="2606675" y="2400300"/>
          <p14:tracePt t="42187" x="2622550" y="2400300"/>
          <p14:tracePt t="42193" x="2630488" y="2392363"/>
          <p14:tracePt t="42201" x="2654300" y="2384425"/>
          <p14:tracePt t="42208" x="2678113" y="2376488"/>
          <p14:tracePt t="42215" x="2701925" y="2368550"/>
          <p14:tracePt t="42224" x="2717800" y="2352675"/>
          <p14:tracePt t="42230" x="2733675" y="2352675"/>
          <p14:tracePt t="42240" x="2751138" y="2352675"/>
          <p14:tracePt t="42245" x="2767013" y="2344738"/>
          <p14:tracePt t="42253" x="2782888" y="2336800"/>
          <p14:tracePt t="42261" x="2790825" y="2328863"/>
          <p14:tracePt t="42268" x="2798763" y="2328863"/>
          <p14:tracePt t="42367" x="2798763" y="2336800"/>
          <p14:tracePt t="42376" x="2806700" y="2336800"/>
          <p14:tracePt t="42389" x="2806700" y="2344738"/>
          <p14:tracePt t="42396" x="2814638" y="2344738"/>
          <p14:tracePt t="42404" x="2814638" y="2352675"/>
          <p14:tracePt t="42413" x="2822575" y="2352675"/>
          <p14:tracePt t="42418" x="2822575" y="2360613"/>
          <p14:tracePt t="42429" x="2822575" y="2368550"/>
          <p14:tracePt t="42441" x="2830513" y="2376488"/>
          <p14:tracePt t="42510" x="2838450" y="2376488"/>
          <p14:tracePt t="42528" x="2846388" y="2376488"/>
          <p14:tracePt t="42532" x="2854325" y="2376488"/>
          <p14:tracePt t="42546" x="2862263" y="2376488"/>
          <p14:tracePt t="42562" x="2878138" y="2376488"/>
          <p14:tracePt t="42577" x="2886075" y="2376488"/>
          <p14:tracePt t="42585" x="2894013" y="2368550"/>
          <p14:tracePt t="42599" x="2901950" y="2360613"/>
          <p14:tracePt t="42608" x="2909888" y="2360613"/>
          <p14:tracePt t="42622" x="2917825" y="2360613"/>
          <p14:tracePt t="42637" x="2925763" y="2352675"/>
          <p14:tracePt t="42651" x="2941638" y="2352675"/>
          <p14:tracePt t="42660" x="2949575" y="2352675"/>
          <p14:tracePt t="42666" x="2957513" y="2344738"/>
          <p14:tracePt t="42676" x="2981325" y="2344738"/>
          <p14:tracePt t="42681" x="2989263" y="2336800"/>
          <p14:tracePt t="42691" x="3005138" y="2328863"/>
          <p14:tracePt t="42696" x="3013075" y="2328863"/>
          <p14:tracePt t="42704" x="3021013" y="2328863"/>
          <p14:tracePt t="42714" x="3036888" y="2320925"/>
          <p14:tracePt t="42718" x="3044825" y="2320925"/>
          <p14:tracePt t="42727" x="3060700" y="2320925"/>
          <p14:tracePt t="42734" x="3060700" y="2312988"/>
          <p14:tracePt t="42743" x="3068638" y="2312988"/>
          <p14:tracePt t="42748" x="3076575" y="2305050"/>
          <p14:tracePt t="42763" x="3084513" y="2305050"/>
          <p14:tracePt t="42868" x="3084513" y="2312988"/>
          <p14:tracePt t="42883" x="3084513" y="2320925"/>
          <p14:tracePt t="42891" x="3084513" y="2328863"/>
          <p14:tracePt t="42900" x="3084513" y="2344738"/>
          <p14:tracePt t="42911" x="3084513" y="2352675"/>
          <p14:tracePt t="42916" x="3084513" y="2368550"/>
          <p14:tracePt t="42921" x="3084513" y="2392363"/>
          <p14:tracePt t="42929" x="3084513" y="2416175"/>
          <p14:tracePt t="42936" x="3084513" y="2432050"/>
          <p14:tracePt t="42944" x="3084513" y="2439988"/>
          <p14:tracePt t="42951" x="3084513" y="2447925"/>
          <p14:tracePt t="42961" x="3084513" y="2463800"/>
          <p14:tracePt t="42966" x="3084513" y="2479675"/>
          <p14:tracePt t="42981" x="3084513" y="2487613"/>
          <p14:tracePt t="42991" x="3092450" y="2487613"/>
          <p14:tracePt t="43094" x="3100388" y="2487613"/>
          <p14:tracePt t="43101" x="3109913" y="2479675"/>
          <p14:tracePt t="43109" x="3117850" y="2463800"/>
          <p14:tracePt t="43116" x="3125788" y="2455863"/>
          <p14:tracePt t="43126" x="3149600" y="2439988"/>
          <p14:tracePt t="43132" x="3157538" y="2432050"/>
          <p14:tracePt t="43140" x="3165475" y="2424113"/>
          <p14:tracePt t="43146" x="3181350" y="2408238"/>
          <p14:tracePt t="43155" x="3197225" y="2400300"/>
          <p14:tracePt t="43164" x="3205163" y="2392363"/>
          <p14:tracePt t="43168" x="3213100" y="2392363"/>
          <p14:tracePt t="43178" x="3221038" y="2384425"/>
          <p14:tracePt t="43183" x="3236913" y="2376488"/>
          <p14:tracePt t="43190" x="3236913" y="2368550"/>
          <p14:tracePt t="43198" x="3244850" y="2368550"/>
          <p14:tracePt t="43213" x="3252788" y="2368550"/>
          <p14:tracePt t="43223" x="3260725" y="2368550"/>
          <p14:tracePt t="43229" x="3268663" y="2360613"/>
          <p14:tracePt t="43244" x="3284538" y="2360613"/>
          <p14:tracePt t="43251" x="3292475" y="2360613"/>
          <p14:tracePt t="43260" x="3292475" y="2352675"/>
          <p14:tracePt t="43266" x="3300413" y="2344738"/>
          <p14:tracePt t="43276" x="3308350" y="2344738"/>
          <p14:tracePt t="43281" x="3316288" y="2344738"/>
          <p14:tracePt t="43290" x="3324225" y="2336800"/>
          <p14:tracePt t="43297" x="3332163" y="2336800"/>
          <p14:tracePt t="43311" x="3340100" y="2336800"/>
          <p14:tracePt t="43334" x="3348038" y="2336800"/>
          <p14:tracePt t="43492" x="3348038" y="2344738"/>
          <p14:tracePt t="43507" x="3348038" y="2352675"/>
          <p14:tracePt t="43514" x="3355975" y="2360613"/>
          <p14:tracePt t="43524" x="3355975" y="2376488"/>
          <p14:tracePt t="43536" x="3355975" y="2384425"/>
          <p14:tracePt t="43544" x="3355975" y="2392363"/>
          <p14:tracePt t="43551" x="3363913" y="2408238"/>
          <p14:tracePt t="43560" x="3371850" y="2408238"/>
          <p14:tracePt t="43567" x="3371850" y="2424113"/>
          <p14:tracePt t="43575" x="3371850" y="2439988"/>
          <p14:tracePt t="43591" x="3379788" y="2447925"/>
          <p14:tracePt t="43596" x="3379788" y="2455863"/>
          <p14:tracePt t="43612" x="3379788" y="2463800"/>
          <p14:tracePt t="43679" x="3387725" y="2463800"/>
          <p14:tracePt t="43686" x="3395663" y="2463800"/>
          <p14:tracePt t="43694" x="3403600" y="2463800"/>
          <p14:tracePt t="43702" x="3419475" y="2455863"/>
          <p14:tracePt t="43711" x="3435350" y="2447925"/>
          <p14:tracePt t="43717" x="3459163" y="2424113"/>
          <p14:tracePt t="43724" x="3492500" y="2408238"/>
          <p14:tracePt t="43731" x="3516313" y="2392363"/>
          <p14:tracePt t="43742" x="3540125" y="2376488"/>
          <p14:tracePt t="43746" x="3571875" y="2368550"/>
          <p14:tracePt t="43757" x="3595688" y="2360613"/>
          <p14:tracePt t="43761" x="3611563" y="2352675"/>
          <p14:tracePt t="43768" x="3619500" y="2352675"/>
          <p14:tracePt t="43778" x="3635375" y="2352675"/>
          <p14:tracePt t="43795" x="3643313" y="2352675"/>
          <p14:tracePt t="43868" x="3651250" y="2360613"/>
          <p14:tracePt t="43875" x="3659188" y="2360613"/>
          <p14:tracePt t="43881" x="3659188" y="2376488"/>
          <p14:tracePt t="43895" x="3667125" y="2384425"/>
          <p14:tracePt t="43899" x="3675063" y="2392363"/>
          <p14:tracePt t="43908" x="3675063" y="2408238"/>
          <p14:tracePt t="43912" x="3690938" y="2416175"/>
          <p14:tracePt t="43918" x="3690938" y="2424113"/>
          <p14:tracePt t="43928" x="3698875" y="2432050"/>
          <p14:tracePt t="43934" x="3706813" y="2447925"/>
          <p14:tracePt t="43941" x="3714750" y="2463800"/>
          <p14:tracePt t="43948" x="3722688" y="2479675"/>
          <p14:tracePt t="43955" x="3730625" y="2503488"/>
          <p14:tracePt t="43962" x="3746500" y="2535238"/>
          <p14:tracePt t="43971" x="3754438" y="2559050"/>
          <p14:tracePt t="43978" x="3762375" y="2576513"/>
          <p14:tracePt t="43985" x="3762375" y="2592388"/>
          <p14:tracePt t="43993" x="3762375" y="2600325"/>
          <p14:tracePt t="44000" x="3770313" y="2608263"/>
          <p14:tracePt t="44008" x="3778250" y="2616200"/>
          <p14:tracePt t="44016" x="3778250" y="2624138"/>
          <p14:tracePt t="44023" x="3778250" y="2632075"/>
          <p14:tracePt t="44030" x="3778250" y="2640013"/>
          <p14:tracePt t="44045" x="3778250" y="2655888"/>
          <p14:tracePt t="44055" x="3778250" y="2663825"/>
          <p14:tracePt t="44060" x="3770313" y="2687638"/>
          <p14:tracePt t="44067" x="3762375" y="2703513"/>
          <p14:tracePt t="44076" x="3738563" y="2719388"/>
          <p14:tracePt t="44083" x="3722688" y="2735263"/>
          <p14:tracePt t="44092" x="3698875" y="2767013"/>
          <p14:tracePt t="44097" x="3659188" y="2798763"/>
          <p14:tracePt t="44105" x="3643313" y="2806700"/>
          <p14:tracePt t="44113" x="3603625" y="2838450"/>
          <p14:tracePt t="44121" x="3563938" y="2854325"/>
          <p14:tracePt t="44128" x="3524250" y="2870200"/>
          <p14:tracePt t="44135" x="3476625" y="2878138"/>
          <p14:tracePt t="44142" x="3427413" y="2886075"/>
          <p14:tracePt t="44150" x="3395663" y="2886075"/>
          <p14:tracePt t="44159" x="3355975" y="2886075"/>
          <p14:tracePt t="44166" x="3308350" y="2886075"/>
          <p14:tracePt t="44174" x="3276600" y="2886075"/>
          <p14:tracePt t="44180" x="3244850" y="2886075"/>
          <p14:tracePt t="44188" x="3197225" y="2878138"/>
          <p14:tracePt t="44195" x="3141663" y="2870200"/>
          <p14:tracePt t="44203" x="3084513" y="2862263"/>
          <p14:tracePt t="44211" x="3060700" y="2854325"/>
          <p14:tracePt t="44217" x="3013075" y="2846388"/>
          <p14:tracePt t="44225" x="2981325" y="2838450"/>
          <p14:tracePt t="44233" x="2957513" y="2830513"/>
          <p14:tracePt t="44244" x="2933700" y="2830513"/>
          <p14:tracePt t="44248" x="2917825" y="2830513"/>
          <p14:tracePt t="44256" x="2909888" y="2830513"/>
          <p14:tracePt t="44262" x="2894013" y="2830513"/>
          <p14:tracePt t="44273" x="2886075" y="2822575"/>
          <p14:tracePt t="44277" x="2878138" y="2822575"/>
          <p14:tracePt t="44362" x="2870200" y="2822575"/>
          <p14:tracePt t="44384" x="2862263" y="2822575"/>
          <p14:tracePt t="44392" x="2854325" y="2814638"/>
          <p14:tracePt t="44399" x="2846388" y="2814638"/>
          <p14:tracePt t="44414" x="2838450" y="2814638"/>
          <p14:tracePt t="44423" x="2830513" y="2814638"/>
          <p14:tracePt t="44430" x="2822575" y="2814638"/>
          <p14:tracePt t="44443" x="2814638" y="2814638"/>
          <p14:tracePt t="44511" x="2806700" y="2814638"/>
          <p14:tracePt t="44543" x="2806700" y="2806700"/>
          <p14:tracePt t="44571" x="2798763" y="2806700"/>
          <p14:tracePt t="44669" x="2798763" y="2798763"/>
          <p14:tracePt t="44691" x="2790825" y="2798763"/>
          <p14:tracePt t="44698" x="2790825" y="2782888"/>
          <p14:tracePt t="44713" x="2782888" y="2774950"/>
          <p14:tracePt t="44723" x="2782888" y="2767013"/>
          <p14:tracePt t="44729" x="2782888" y="2759075"/>
          <p14:tracePt t="44744" x="2782888" y="2751138"/>
          <p14:tracePt t="44790" x="2782888" y="2743200"/>
          <p14:tracePt t="44811" x="2798763" y="2751138"/>
          <p14:tracePt t="44819" x="2814638" y="2767013"/>
          <p14:tracePt t="44826" x="2838450" y="2782888"/>
          <p14:tracePt t="44836" x="2878138" y="2798763"/>
          <p14:tracePt t="44842" x="2933700" y="2822575"/>
          <p14:tracePt t="44849" x="2989263" y="2846388"/>
          <p14:tracePt t="44857" x="3044825" y="2862263"/>
          <p14:tracePt t="44865" x="3117850" y="2894013"/>
          <p14:tracePt t="44874" x="3157538" y="2909888"/>
          <p14:tracePt t="44879" x="3197225" y="2919413"/>
          <p14:tracePt t="44887" x="3236913" y="2927350"/>
          <p14:tracePt t="44897" x="3260725" y="2935288"/>
          <p14:tracePt t="44909" x="3300413" y="2935288"/>
          <p14:tracePt t="44917" x="3308350" y="2935288"/>
          <p14:tracePt t="44978" x="3316288" y="2935288"/>
          <p14:tracePt t="44991" x="3324225" y="2935288"/>
          <p14:tracePt t="44999" x="3340100" y="2935288"/>
          <p14:tracePt t="45006" x="3348038" y="2919413"/>
          <p14:tracePt t="45013" x="3363913" y="2909888"/>
          <p14:tracePt t="45025" x="3387725" y="2894013"/>
          <p14:tracePt t="45028" x="3403600" y="2886075"/>
          <p14:tracePt t="45035" x="3419475" y="2878138"/>
          <p14:tracePt t="45042" x="3435350" y="2862263"/>
          <p14:tracePt t="45049" x="3443288" y="2854325"/>
          <p14:tracePt t="45057" x="3451225" y="2846388"/>
          <p14:tracePt t="45064" x="3459163" y="2838450"/>
          <p14:tracePt t="45079" x="3467100" y="2838450"/>
          <p14:tracePt t="45227" x="3476625" y="2838450"/>
          <p14:tracePt t="45250" x="3500438" y="2838450"/>
          <p14:tracePt t="45257" x="3508375" y="2838450"/>
          <p14:tracePt t="45264" x="3516313" y="2838450"/>
          <p14:tracePt t="45271" x="3532188" y="2838450"/>
          <p14:tracePt t="45281" x="3548063" y="2830513"/>
          <p14:tracePt t="45284" x="3563938" y="2830513"/>
          <p14:tracePt t="45291" x="3563938" y="2822575"/>
          <p14:tracePt t="45297" x="3571875" y="2814638"/>
          <p14:tracePt t="45306" x="3579813" y="2814638"/>
          <p14:tracePt t="48061" x="3603625" y="2814638"/>
          <p14:tracePt t="48061" x="3611563" y="2814638"/>
          <p14:tracePt t="48162" x="3571875" y="2838450"/>
          <p14:tracePt t="48169" x="3500438" y="2878138"/>
          <p14:tracePt t="48177" x="3459163" y="2878138"/>
          <p14:tracePt t="48185" x="3435350" y="2878138"/>
          <p14:tracePt t="48207" x="3435350" y="2886075"/>
          <p14:tracePt t="48215" x="3435350" y="2894013"/>
          <p14:tracePt t="48222" x="3435350" y="2901950"/>
          <p14:tracePt t="48230" x="3443288" y="2909888"/>
          <p14:tracePt t="48237" x="3459163" y="2919413"/>
          <p14:tracePt t="48245" x="3476625" y="2927350"/>
          <p14:tracePt t="48252" x="3484563" y="2927350"/>
          <p14:tracePt t="48260" x="3500438" y="2927350"/>
          <p14:tracePt t="48268" x="3516313" y="2927350"/>
          <p14:tracePt t="48275" x="3540125" y="2927350"/>
          <p14:tracePt t="48283" x="3571875" y="2909888"/>
          <p14:tracePt t="48290" x="3627438" y="2894013"/>
          <p14:tracePt t="48298" x="3706813" y="2862263"/>
          <p14:tracePt t="48305" x="3770313" y="2846388"/>
          <p14:tracePt t="48312" x="3875088" y="2814638"/>
          <p14:tracePt t="48320" x="3970338" y="2798763"/>
          <p14:tracePt t="48327" x="4065588" y="2774950"/>
          <p14:tracePt t="48336" x="4168775" y="2751138"/>
          <p14:tracePt t="48342" x="4257675" y="2719388"/>
          <p14:tracePt t="48350" x="4313238" y="2703513"/>
          <p14:tracePt t="48357" x="4400550" y="2679700"/>
          <p14:tracePt t="48368" x="4503738" y="2640013"/>
          <p14:tracePt t="48373" x="4592638" y="2616200"/>
          <p14:tracePt t="48381" x="4679950" y="2576513"/>
          <p14:tracePt t="48387" x="4751388" y="2535238"/>
          <p14:tracePt t="48396" x="4830763" y="2503488"/>
          <p14:tracePt t="48404" x="4886325" y="2479675"/>
          <p14:tracePt t="48410" x="4926013" y="2463800"/>
          <p14:tracePt t="48419" x="4967288" y="2432050"/>
          <p14:tracePt t="48425" x="4991100" y="2416175"/>
          <p14:tracePt t="48433" x="5006975" y="2392363"/>
          <p14:tracePt t="48440" x="5030788" y="2376488"/>
          <p14:tracePt t="48447" x="5038725" y="2352675"/>
          <p14:tracePt t="48456" x="5054600" y="2336800"/>
          <p14:tracePt t="48462" x="5062538" y="2320925"/>
          <p14:tracePt t="48470" x="5070475" y="2305050"/>
          <p14:tracePt t="48477" x="5070475" y="2297113"/>
          <p14:tracePt t="48485" x="5078413" y="2289175"/>
          <p14:tracePt t="48493" x="5078413" y="2273300"/>
          <p14:tracePt t="48501" x="5078413" y="2265363"/>
          <p14:tracePt t="48507" x="5086350" y="2257425"/>
          <p14:tracePt t="48516" x="5094288" y="2249488"/>
          <p14:tracePt t="48522" x="5094288" y="2233613"/>
          <p14:tracePt t="48539" x="5094288" y="2224088"/>
          <p14:tracePt t="48545" x="5102225" y="2216150"/>
          <p14:tracePt t="48553" x="5102225" y="2208213"/>
          <p14:tracePt t="48561" x="5102225" y="2192338"/>
          <p14:tracePt t="48570" x="5110163" y="2192338"/>
          <p14:tracePt t="48576" x="5110163" y="2184400"/>
          <p14:tracePt t="48584" x="5110163" y="2176463"/>
          <p14:tracePt t="48590" x="5110163" y="2168525"/>
          <p14:tracePt t="48598" x="5110163" y="2152650"/>
          <p14:tracePt t="48606" x="5110163" y="2136775"/>
          <p14:tracePt t="48614" x="5110163" y="2128838"/>
          <p14:tracePt t="48620" x="5110163" y="2112963"/>
          <p14:tracePt t="48628" x="5110163" y="2105025"/>
          <p14:tracePt t="48636" x="5110163" y="2097088"/>
          <p14:tracePt t="48644" x="5110163" y="2089150"/>
          <p14:tracePt t="48650" x="5110163" y="2081213"/>
          <p14:tracePt t="48658" x="5110163" y="2065338"/>
          <p14:tracePt t="48668" x="5110163" y="2057400"/>
          <p14:tracePt t="48672" x="5102225" y="2049463"/>
          <p14:tracePt t="48681" x="5102225" y="2033588"/>
          <p14:tracePt t="48687" x="5102225" y="2017713"/>
          <p14:tracePt t="48695" x="5102225" y="2009775"/>
          <p14:tracePt t="48702" x="5094288" y="1985963"/>
          <p14:tracePt t="48710" x="5094288" y="1978025"/>
          <p14:tracePt t="48719" x="5094288" y="1954213"/>
          <p14:tracePt t="48726" x="5094288" y="1930400"/>
          <p14:tracePt t="48733" x="5094288" y="1906588"/>
          <p14:tracePt t="48742" x="5094288" y="1865313"/>
          <p14:tracePt t="48748" x="5094288" y="1849438"/>
          <p14:tracePt t="48756" x="5094288" y="1841500"/>
          <p14:tracePt t="48763" x="5094288" y="1833563"/>
          <p14:tracePt t="48771" x="5094288" y="1817688"/>
          <p14:tracePt t="48777" x="5094288" y="1809750"/>
          <p14:tracePt t="48785" x="5094288" y="1793875"/>
          <p14:tracePt t="48794" x="5094288" y="1785938"/>
          <p14:tracePt t="48803" x="5094288" y="1770063"/>
          <p14:tracePt t="48807" x="5102225" y="1754188"/>
          <p14:tracePt t="48818" x="5102225" y="1738313"/>
          <p14:tracePt t="48823" x="5102225" y="1730375"/>
          <p14:tracePt t="48836" x="5102225" y="1714500"/>
          <p14:tracePt t="48838" x="5102225" y="1690688"/>
          <p14:tracePt t="48846" x="5102225" y="1674813"/>
          <p14:tracePt t="48853" x="5102225" y="1658938"/>
          <p14:tracePt t="48868" x="5102225" y="1643063"/>
          <p14:tracePt t="48883" x="5102225" y="1635125"/>
          <p14:tracePt t="48903" x="5102225" y="1627188"/>
          <p14:tracePt t="48920" x="5102225" y="1619250"/>
          <p14:tracePt t="49031" x="5102225" y="1611313"/>
          <p14:tracePt t="49041" x="5110163" y="1603375"/>
          <p14:tracePt t="49046" x="5118100" y="1587500"/>
          <p14:tracePt t="49051" x="5126038" y="1579563"/>
          <p14:tracePt t="49059" x="5149850" y="1563688"/>
          <p14:tracePt t="49071" x="5173663" y="1547813"/>
          <p14:tracePt t="49076" x="5189538" y="1538288"/>
          <p14:tracePt t="49081" x="5205413" y="1522413"/>
          <p14:tracePt t="49089" x="5221288" y="1514475"/>
          <p14:tracePt t="49093" x="5229225" y="1498600"/>
          <p14:tracePt t="49100" x="5245100" y="1498600"/>
          <p14:tracePt t="49107" x="5245100" y="1490663"/>
          <p14:tracePt t="49115" x="5253038" y="1490663"/>
          <p14:tracePt t="51428" x="5213350" y="1490663"/>
          <p14:tracePt t="51429" x="5165725" y="1514475"/>
          <p14:tracePt t="51432" x="5133975" y="1538288"/>
          <p14:tracePt t="51432" x="5118100" y="1547813"/>
          <p14:tracePt t="51433" x="5110163" y="1555750"/>
          <p14:tracePt t="51447" x="5062538" y="1563688"/>
          <p14:tracePt t="51477" x="5054600" y="1563688"/>
          <p14:tracePt t="51485" x="5046663" y="1563688"/>
          <p14:tracePt t="51576" x="5046663" y="1571625"/>
          <p14:tracePt t="51591" x="5046663" y="1579563"/>
          <p14:tracePt t="51597" x="5046663" y="1587500"/>
          <p14:tracePt t="51606" x="5046663" y="1619250"/>
          <p14:tracePt t="51612" x="5046663" y="1643063"/>
          <p14:tracePt t="51620" x="5046663" y="1658938"/>
          <p14:tracePt t="51627" x="5046663" y="1674813"/>
          <p14:tracePt t="51636" x="5038725" y="1690688"/>
          <p14:tracePt t="51643" x="5038725" y="1698625"/>
          <p14:tracePt t="51650" x="5014913" y="1722438"/>
          <p14:tracePt t="51658" x="4999038" y="1754188"/>
          <p14:tracePt t="51666" x="4967288" y="1801813"/>
          <p14:tracePt t="51673" x="4933950" y="1841500"/>
          <p14:tracePt t="51680" x="4878388" y="1906588"/>
          <p14:tracePt t="51688" x="4806950" y="1978025"/>
          <p14:tracePt t="51695" x="4751388" y="2025650"/>
          <p14:tracePt t="51704" x="4679950" y="2097088"/>
          <p14:tracePt t="51710" x="4600575" y="2160588"/>
          <p14:tracePt t="51717" x="4519613" y="2224088"/>
          <p14:tracePt t="51725" x="4464050" y="2257425"/>
          <p14:tracePt t="51732" x="4392613" y="2305050"/>
          <p14:tracePt t="51741" x="4313238" y="2360613"/>
          <p14:tracePt t="51748" x="4233863" y="2408238"/>
          <p14:tracePt t="51756" x="4160838" y="2447925"/>
          <p14:tracePt t="51763" x="4081463" y="2487613"/>
          <p14:tracePt t="51771" x="4025900" y="2527300"/>
          <p14:tracePt t="51778" x="3954463" y="2559050"/>
          <p14:tracePt t="51787" x="3890963" y="2584450"/>
          <p14:tracePt t="51793" x="3810000" y="2608263"/>
          <p14:tracePt t="51800" x="3762375" y="2624138"/>
          <p14:tracePt t="51807" x="3722688" y="2632075"/>
          <p14:tracePt t="51818" x="3675063" y="2640013"/>
          <p14:tracePt t="51823" x="3635375" y="2640013"/>
          <p14:tracePt t="51830" x="3611563" y="2640013"/>
          <p14:tracePt t="51838" x="3571875" y="2647950"/>
          <p14:tracePt t="51845" x="3540125" y="2647950"/>
          <p14:tracePt t="51853" x="3508375" y="2655888"/>
          <p14:tracePt t="51860" x="3476625" y="2655888"/>
          <p14:tracePt t="51867" x="3443288" y="2663825"/>
          <p14:tracePt t="51875" x="3419475" y="2663825"/>
          <p14:tracePt t="51882" x="3387725" y="2671763"/>
          <p14:tracePt t="51890" x="3363913" y="2671763"/>
          <p14:tracePt t="51897" x="3332163" y="2671763"/>
          <p14:tracePt t="51905" x="3300413" y="2671763"/>
          <p14:tracePt t="51913" x="3268663" y="2671763"/>
          <p14:tracePt t="51920" x="3228975" y="2671763"/>
          <p14:tracePt t="51929" x="3173413" y="2671763"/>
          <p14:tracePt t="51935" x="3141663" y="2671763"/>
          <p14:tracePt t="51943" x="3092450" y="2671763"/>
          <p14:tracePt t="51950" x="3036888" y="2671763"/>
          <p14:tracePt t="51957" x="2997200" y="2671763"/>
          <p14:tracePt t="51966" x="2949575" y="2671763"/>
          <p14:tracePt t="51973" x="2917825" y="2679700"/>
          <p14:tracePt t="51980" x="2894013" y="2687638"/>
          <p14:tracePt t="51989" x="2870200" y="2687638"/>
          <p14:tracePt t="51995" x="2846388" y="2687638"/>
          <p14:tracePt t="52004" x="2830513" y="2687638"/>
          <p14:tracePt t="52010" x="2814638" y="2687638"/>
          <p14:tracePt t="52025" x="2806700" y="2687638"/>
          <p14:tracePt t="52123" x="2806700" y="2679700"/>
          <p14:tracePt t="52138" x="2814638" y="2663825"/>
          <p14:tracePt t="52145" x="2822575" y="2663825"/>
          <p14:tracePt t="52153" x="2822575" y="2655888"/>
          <p14:tracePt t="52160" x="2838450" y="2647950"/>
          <p14:tracePt t="52168" x="2838450" y="2640013"/>
          <p14:tracePt t="52175" x="2854325" y="2632075"/>
          <p14:tracePt t="52183" x="2854325" y="2624138"/>
          <p14:tracePt t="52190" x="2870200" y="2616200"/>
          <p14:tracePt t="52197" x="2878138" y="2608263"/>
          <p14:tracePt t="52206" x="2886075" y="2600325"/>
          <p14:tracePt t="52212" x="2894013" y="2592388"/>
          <p14:tracePt t="52220" x="2901950" y="2584450"/>
          <p14:tracePt t="52237" x="2901950" y="2576513"/>
          <p14:tracePt t="52250" x="2909888" y="2576513"/>
          <p14:tracePt t="52258" x="2909888" y="2566988"/>
          <p14:tracePt t="52440" x="2909888" y="2576513"/>
          <p14:tracePt t="52455" x="2909888" y="2592388"/>
          <p14:tracePt t="52462" x="2909888" y="2600325"/>
          <p14:tracePt t="52469" x="2909888" y="2616200"/>
          <p14:tracePt t="52476" x="2909888" y="2624138"/>
          <p14:tracePt t="52484" x="2909888" y="2640013"/>
          <p14:tracePt t="52493" x="2909888" y="2647950"/>
          <p14:tracePt t="52498" x="2909888" y="2655888"/>
          <p14:tracePt t="52508" x="2909888" y="2663825"/>
          <p14:tracePt t="52526" x="2917825" y="2671763"/>
          <p14:tracePt t="52538" x="2917825" y="2679700"/>
          <p14:tracePt t="52634" x="2917825" y="2671763"/>
          <p14:tracePt t="52641" x="2917825" y="2655888"/>
          <p14:tracePt t="52648" x="2917825" y="2640013"/>
          <p14:tracePt t="52657" x="2917825" y="2624138"/>
          <p14:tracePt t="52663" x="2917825" y="2608263"/>
          <p14:tracePt t="52671" x="2917825" y="2592388"/>
          <p14:tracePt t="52679" x="2917825" y="2584450"/>
          <p14:tracePt t="52689" x="2925763" y="2566988"/>
          <p14:tracePt t="52693" x="2925763" y="2559050"/>
          <p14:tracePt t="52702" x="2925763" y="2551113"/>
          <p14:tracePt t="52709" x="2925763" y="2543175"/>
          <p14:tracePt t="52716" x="2925763" y="2535238"/>
          <p14:tracePt t="52725" x="2925763" y="2527300"/>
          <p14:tracePt t="52731" x="2925763" y="2519363"/>
          <p14:tracePt t="52746" x="2925763" y="2511425"/>
          <p14:tracePt t="52754" x="2925763" y="2503488"/>
          <p14:tracePt t="52881" x="2925763" y="2511425"/>
          <p14:tracePt t="52914" x="2925763" y="2543175"/>
          <p14:tracePt t="52919" x="2933700" y="2551113"/>
          <p14:tracePt t="52928" x="2933700" y="2576513"/>
          <p14:tracePt t="52934" x="2933700" y="2600325"/>
          <p14:tracePt t="52944" x="2933700" y="2624138"/>
          <p14:tracePt t="52948" x="2933700" y="2640013"/>
          <p14:tracePt t="52957" x="2933700" y="2663825"/>
          <p14:tracePt t="52963" x="2933700" y="2679700"/>
          <p14:tracePt t="52972" x="2933700" y="2695575"/>
          <p14:tracePt t="52978" x="2933700" y="2703513"/>
          <p14:tracePt t="52988" x="2941638" y="2719388"/>
          <p14:tracePt t="53002" x="2941638" y="2727325"/>
          <p14:tracePt t="53025" x="2941638" y="2735263"/>
          <p14:tracePt t="53123" x="2941638" y="2719388"/>
          <p14:tracePt t="53129" x="2949575" y="2695575"/>
          <p14:tracePt t="53138" x="2957513" y="2663825"/>
          <p14:tracePt t="53144" x="2965450" y="2616200"/>
          <p14:tracePt t="53154" x="2981325" y="2584450"/>
          <p14:tracePt t="53159" x="2989263" y="2543175"/>
          <p14:tracePt t="53166" x="2989263" y="2519363"/>
          <p14:tracePt t="53175" x="2989263" y="2503488"/>
          <p14:tracePt t="53181" x="2989263" y="2495550"/>
          <p14:tracePt t="53190" x="2989263" y="2479675"/>
          <p14:tracePt t="53197" x="2989263" y="2471738"/>
          <p14:tracePt t="53211" x="2989263" y="2463800"/>
          <p14:tracePt t="53347" x="2989263" y="2479675"/>
          <p14:tracePt t="53353" x="2989263" y="2487613"/>
          <p14:tracePt t="53361" x="2989263" y="2511425"/>
          <p14:tracePt t="53370" x="2989263" y="2527300"/>
          <p14:tracePt t="53376" x="2989263" y="2543175"/>
          <p14:tracePt t="53388" x="2989263" y="2559050"/>
          <p14:tracePt t="53391" x="2989263" y="2576513"/>
          <p14:tracePt t="53398" x="2989263" y="2592388"/>
          <p14:tracePt t="53408" x="2989263" y="2608263"/>
          <p14:tracePt t="53414" x="2989263" y="2632075"/>
          <p14:tracePt t="53422" x="2989263" y="2647950"/>
          <p14:tracePt t="53428" x="2989263" y="2663825"/>
          <p14:tracePt t="53438" x="2989263" y="2679700"/>
          <p14:tracePt t="53444" x="2989263" y="2687638"/>
          <p14:tracePt t="53452" x="2989263" y="2695575"/>
          <p14:tracePt t="53466" x="2989263" y="2703513"/>
          <p14:tracePt t="53492" x="2989263" y="2711450"/>
          <p14:tracePt t="53996" x="2997200" y="2711450"/>
          <p14:tracePt t="55654" x="2997200" y="2703513"/>
          <p14:tracePt t="55760" x="2997200" y="2695575"/>
          <p14:tracePt t="57567" x="2997200" y="2687638"/>
          <p14:tracePt t="58624" x="2997200" y="2679700"/>
          <p14:tracePt t="58632" x="2989263" y="2679700"/>
          <p14:tracePt t="58639" x="2981325" y="2679700"/>
          <p14:tracePt t="58650" x="2973388" y="2679700"/>
          <p14:tracePt t="58656" x="2957513" y="2679700"/>
          <p14:tracePt t="58663" x="2933700" y="2679700"/>
          <p14:tracePt t="58671" x="2925763" y="2679700"/>
          <p14:tracePt t="58826" x="2917825" y="2679700"/>
          <p14:tracePt t="58834" x="2909888" y="2679700"/>
          <p14:tracePt t="58842" x="2909888" y="2671763"/>
          <p14:tracePt t="58850" x="2901950" y="2671763"/>
          <p14:tracePt t="58857" x="2901950" y="2663825"/>
          <p14:tracePt t="58920" x="2909888" y="2663825"/>
          <p14:tracePt t="58928" x="2917825" y="2663825"/>
          <p14:tracePt t="58940" x="2925763" y="2663825"/>
          <p14:tracePt t="58963" x="2933700" y="2663825"/>
          <p14:tracePt t="58971" x="2933700" y="2655888"/>
          <p14:tracePt t="58985" x="2941638" y="2647950"/>
          <p14:tracePt t="58993" x="2949575" y="2640013"/>
          <p14:tracePt t="59015" x="2949575" y="2632075"/>
          <p14:tracePt t="59023" x="2957513" y="2632075"/>
          <p14:tracePt t="59038" x="2965450" y="2624138"/>
          <p14:tracePt t="59045" x="2973388" y="2616200"/>
          <p14:tracePt t="59054" x="2989263" y="2616200"/>
          <p14:tracePt t="59060" x="2997200" y="2600325"/>
          <p14:tracePt t="59067" x="3021013" y="2600325"/>
          <p14:tracePt t="59075" x="3036888" y="2592388"/>
          <p14:tracePt t="59082" x="3084513" y="2566988"/>
          <p14:tracePt t="59090" x="3117850" y="2543175"/>
          <p14:tracePt t="59098" x="3173413" y="2527300"/>
          <p14:tracePt t="59106" x="3244850" y="2503488"/>
          <p14:tracePt t="59113" x="3316288" y="2471738"/>
          <p14:tracePt t="59121" x="3419475" y="2432050"/>
          <p14:tracePt t="59127" x="3492500" y="2400300"/>
          <p14:tracePt t="59135" x="3595688" y="2376488"/>
          <p14:tracePt t="59142" x="3690938" y="2344738"/>
          <p14:tracePt t="59150" x="3786188" y="2336800"/>
          <p14:tracePt t="59157" x="3875088" y="2320925"/>
          <p14:tracePt t="59167" x="3962400" y="2305050"/>
          <p14:tracePt t="59174" x="4025900" y="2289175"/>
          <p14:tracePt t="59180" x="4089400" y="2273300"/>
          <p14:tracePt t="59188" x="4137025" y="2257425"/>
          <p14:tracePt t="59195" x="4160838" y="2241550"/>
          <p14:tracePt t="59203" x="4200525" y="2224088"/>
          <p14:tracePt t="59211" x="4225925" y="2208213"/>
          <p14:tracePt t="59217" x="4249738" y="2192338"/>
          <p14:tracePt t="59225" x="4265613" y="2176463"/>
          <p14:tracePt t="59232" x="4273550" y="2168525"/>
          <p14:tracePt t="59241" x="4281488" y="2160588"/>
          <p14:tracePt t="59247" x="4281488" y="2152650"/>
          <p14:tracePt t="59256" x="4281488" y="2144713"/>
          <p14:tracePt t="59262" x="4289425" y="2144713"/>
          <p14:tracePt t="59272" x="4289425" y="2136775"/>
          <p14:tracePt t="59277" x="4289425" y="2128838"/>
          <p14:tracePt t="59286" x="4297363" y="2128838"/>
          <p14:tracePt t="59292" x="4305300" y="2120900"/>
          <p14:tracePt t="59307" x="4313238" y="2120900"/>
          <p14:tracePt t="59315" x="4313238" y="2112963"/>
          <p14:tracePt t="59323" x="4329113" y="2112963"/>
          <p14:tracePt t="59330" x="4344988" y="2105025"/>
          <p14:tracePt t="59338" x="4368800" y="2097088"/>
          <p14:tracePt t="59345" x="4384675" y="2089150"/>
          <p14:tracePt t="59353" x="4408488" y="2081213"/>
          <p14:tracePt t="59360" x="4448175" y="2057400"/>
          <p14:tracePt t="59367" x="4479925" y="2041525"/>
          <p14:tracePt t="59375" x="4519613" y="2017713"/>
          <p14:tracePt t="59382" x="4559300" y="1993900"/>
          <p14:tracePt t="59383" x="0" y="0"/>
        </p14:tracePtLst>
        <p14:tracePtLst>
          <p14:tracePt t="59729" x="5054600" y="1458913"/>
          <p14:tracePt t="59809" x="5054600" y="1466850"/>
          <p14:tracePt t="59825" x="5054600" y="1474788"/>
          <p14:tracePt t="59832" x="5062538" y="1474788"/>
          <p14:tracePt t="59841" x="5062538" y="1482725"/>
          <p14:tracePt t="59848" x="5062538" y="1490663"/>
          <p14:tracePt t="59856" x="5070475" y="1506538"/>
          <p14:tracePt t="59864" x="5086350" y="1522413"/>
          <p14:tracePt t="59879" x="5102225" y="1538288"/>
          <p14:tracePt t="59886" x="5118100" y="1547813"/>
          <p14:tracePt t="59894" x="5141913" y="1571625"/>
          <p14:tracePt t="59900" x="5165725" y="1587500"/>
          <p14:tracePt t="59907" x="5197475" y="1603375"/>
          <p14:tracePt t="59918" x="5245100" y="1627188"/>
          <p14:tracePt t="59923" x="5276850" y="1643063"/>
          <p14:tracePt t="59930" x="5334000" y="1658938"/>
          <p14:tracePt t="59937" x="5405438" y="1682750"/>
          <p14:tracePt t="59945" x="5468938" y="1714500"/>
          <p14:tracePt t="59955" x="5548313" y="1738313"/>
          <p14:tracePt t="59960" x="5627688" y="1778000"/>
          <p14:tracePt t="59967" x="5716588" y="1817688"/>
          <p14:tracePt t="59975" x="5780088" y="1841500"/>
          <p14:tracePt t="59983" x="5859463" y="1890713"/>
          <p14:tracePt t="59992" x="5946775" y="1930400"/>
          <p14:tracePt t="59997" x="6010275" y="1970088"/>
          <p14:tracePt t="60006" x="6107113" y="2009775"/>
          <p14:tracePt t="60012" x="6194425" y="2065338"/>
          <p14:tracePt t="60022" x="6281738" y="2105025"/>
          <p14:tracePt t="60028" x="6361113" y="2152650"/>
          <p14:tracePt t="60035" x="6450013" y="2192338"/>
          <p14:tracePt t="60043" x="6529388" y="2241550"/>
          <p14:tracePt t="60050" x="6616700" y="2297113"/>
          <p14:tracePt t="60057" x="6696075" y="2336800"/>
          <p14:tracePt t="60067" x="6769100" y="2376488"/>
          <p14:tracePt t="60073" x="6840538" y="2416175"/>
          <p14:tracePt t="60080" x="6888163" y="2439988"/>
          <p14:tracePt t="60087" x="6935788" y="2471738"/>
          <p14:tracePt t="60095" x="6983413" y="2503488"/>
          <p14:tracePt t="60104" x="7023100" y="2527300"/>
          <p14:tracePt t="60110" x="7054850" y="2543175"/>
          <p14:tracePt t="60118" x="7070725" y="2566988"/>
          <p14:tracePt t="60125" x="7078663" y="2566988"/>
          <p14:tracePt t="60133" x="7094538" y="2584450"/>
          <p14:tracePt t="60157" x="7102475" y="2600325"/>
          <p14:tracePt t="60163" x="7102475" y="2608263"/>
          <p14:tracePt t="60178" x="7102475" y="2616200"/>
          <p14:tracePt t="60186" x="7110413" y="2616200"/>
          <p14:tracePt t="60217" x="7110413" y="2624138"/>
          <p14:tracePt t="60230" x="7118350" y="2624138"/>
          <p14:tracePt t="60241" x="7118350" y="2632075"/>
          <p14:tracePt t="60245" x="7118350" y="2640013"/>
          <p14:tracePt t="60253" x="7126288" y="2640013"/>
          <p14:tracePt t="60260" x="7126288" y="2647950"/>
          <p14:tracePt t="60268" x="7126288" y="2655888"/>
          <p14:tracePt t="60275" x="7126288" y="2663825"/>
          <p14:tracePt t="60283" x="7135813" y="2679700"/>
          <p14:tracePt t="60298" x="7135813" y="2687638"/>
          <p14:tracePt t="60307" x="7135813" y="2695575"/>
          <p14:tracePt t="60313" x="7143750" y="2711450"/>
          <p14:tracePt t="60321" x="7143750" y="2727325"/>
          <p14:tracePt t="60328" x="7151688" y="2759075"/>
          <p14:tracePt t="60336" x="7159625" y="2782888"/>
          <p14:tracePt t="60344" x="7175500" y="2822575"/>
          <p14:tracePt t="60351" x="7183438" y="2846388"/>
          <p14:tracePt t="60360" x="7199313" y="2870200"/>
          <p14:tracePt t="60365" x="7207250" y="2894013"/>
          <p14:tracePt t="60375" x="7215188" y="2901950"/>
          <p14:tracePt t="60381" x="7223125" y="2909888"/>
          <p14:tracePt t="60478" x="7231063" y="2901950"/>
          <p14:tracePt t="60493" x="7231063" y="2894013"/>
          <p14:tracePt t="60591" x="7231063" y="2886075"/>
          <p14:tracePt t="60658" x="7231063" y="2878138"/>
          <p14:tracePt t="60703" x="7231063" y="2870200"/>
          <p14:tracePt t="61415" x="7231063" y="2862263"/>
          <p14:tracePt t="61467" x="7231063" y="2854325"/>
          <p14:tracePt t="61483" x="7231063" y="2846388"/>
          <p14:tracePt t="61490" x="7223125" y="2838450"/>
          <p14:tracePt t="61497" x="7215188" y="2838450"/>
          <p14:tracePt t="61506" x="7199313" y="2830513"/>
          <p14:tracePt t="61512" x="7191375" y="2822575"/>
          <p14:tracePt t="61523" x="7175500" y="2822575"/>
          <p14:tracePt t="61527" x="7159625" y="2814638"/>
          <p14:tracePt t="61536" x="7143750" y="2814638"/>
          <p14:tracePt t="61542" x="7135813" y="2814638"/>
          <p14:tracePt t="61551" x="7118350" y="2814638"/>
          <p14:tracePt t="61559" x="7102475" y="2814638"/>
          <p14:tracePt t="61566" x="7094538" y="2814638"/>
          <p14:tracePt t="61572" x="7086600" y="2814638"/>
          <p14:tracePt t="61580" x="7078663" y="2814638"/>
          <p14:tracePt t="61597" x="7070725" y="2814638"/>
          <p14:tracePt t="61610" x="7062788" y="2814638"/>
          <p14:tracePt t="61617" x="7054850" y="2814638"/>
          <p14:tracePt t="61633" x="7046913" y="2814638"/>
          <p14:tracePt t="61641" x="7031038" y="2814638"/>
          <p14:tracePt t="61647" x="7023100" y="2814638"/>
          <p14:tracePt t="61656" x="7015163" y="2822575"/>
          <p14:tracePt t="61662" x="6999288" y="2830513"/>
          <p14:tracePt t="61671" x="6991350" y="2830513"/>
          <p14:tracePt t="61678" x="6975475" y="2838450"/>
          <p14:tracePt t="61692" x="6967538" y="2838450"/>
          <p14:tracePt t="61715" x="6959600" y="2838450"/>
          <p14:tracePt t="61723" x="6959600" y="2846388"/>
          <p14:tracePt t="61745" x="6951663" y="2846388"/>
          <p14:tracePt t="61760" x="6943725" y="2846388"/>
          <p14:tracePt t="64287" x="6943725" y="2838450"/>
          <p14:tracePt t="64340" x="6935788" y="2838450"/>
          <p14:tracePt t="64348" x="6935788" y="2830513"/>
          <p14:tracePt t="64356" x="6927850" y="2830513"/>
          <p14:tracePt t="64362" x="6919913" y="2830513"/>
          <p14:tracePt t="64370" x="6911975" y="2830513"/>
          <p14:tracePt t="64377" x="6880225" y="2814638"/>
          <p14:tracePt t="64385" x="6848475" y="2806700"/>
          <p14:tracePt t="64392" x="6792913" y="2790825"/>
          <p14:tracePt t="64401" x="6727825" y="2782888"/>
          <p14:tracePt t="64408" x="6640513" y="2767013"/>
          <p14:tracePt t="64417" x="6553200" y="2751138"/>
          <p14:tracePt t="64423" x="6465888" y="2735263"/>
          <p14:tracePt t="64431" x="6361113" y="2727325"/>
          <p14:tracePt t="64437" x="6242050" y="2703513"/>
          <p14:tracePt t="64445" x="6138863" y="2695575"/>
          <p14:tracePt t="64453" x="6018213" y="2687638"/>
          <p14:tracePt t="64460" x="5915025" y="2671763"/>
          <p14:tracePt t="64470" x="5859463" y="2655888"/>
          <p14:tracePt t="64475" x="5764213" y="2640013"/>
          <p14:tracePt t="64483" x="5676900" y="2632075"/>
          <p14:tracePt t="64490" x="5603875" y="2632075"/>
          <p14:tracePt t="64498" x="5540375" y="2632075"/>
          <p14:tracePt t="64506" x="5492750" y="2632075"/>
          <p14:tracePt t="64512" x="5468938" y="2632075"/>
          <p14:tracePt t="64520" x="5461000" y="2632075"/>
          <p14:tracePt t="64527" x="5453063" y="2624138"/>
          <p14:tracePt t="64669" x="5453063" y="2616200"/>
          <p14:tracePt t="64708" x="5445125" y="2616200"/>
          <p14:tracePt t="64722" x="5437188" y="2616200"/>
          <p14:tracePt t="64737" x="5429250" y="2616200"/>
          <p14:tracePt t="64753" x="5429250" y="2608263"/>
          <p14:tracePt t="64760" x="5421313" y="2608263"/>
          <p14:tracePt t="64850" x="5413375" y="2608263"/>
          <p14:tracePt t="64881" x="5405438" y="2608263"/>
          <p14:tracePt t="64895" x="5397500" y="2600325"/>
          <p14:tracePt t="64902" x="5389563" y="2600325"/>
          <p14:tracePt t="64910" x="5381625" y="2600325"/>
          <p14:tracePt t="64919" x="5373688" y="2600325"/>
          <p14:tracePt t="64925" x="5365750" y="2600325"/>
          <p14:tracePt t="64933" x="5365750" y="2592388"/>
          <p14:tracePt t="64940" x="5357813" y="2592388"/>
          <p14:tracePt t="64948" x="5349875" y="2592388"/>
          <p14:tracePt t="64957" x="5341938" y="2584450"/>
          <p14:tracePt t="65397" x="5341938" y="2576513"/>
          <p14:tracePt t="65487" x="5341938" y="2566988"/>
          <p14:tracePt t="65562" x="5341938" y="2559050"/>
          <p14:tracePt t="65570" x="5341938" y="2551113"/>
          <p14:tracePt t="65588" x="5341938" y="2543175"/>
          <p14:tracePt t="65600" x="5341938" y="2527300"/>
          <p14:tracePt t="65607" x="5341938" y="2519363"/>
          <p14:tracePt t="65615" x="5341938" y="2511425"/>
          <p14:tracePt t="65623" x="5341938" y="2503488"/>
          <p14:tracePt t="65630" x="5341938" y="2487613"/>
          <p14:tracePt t="65638" x="5341938" y="2463800"/>
          <p14:tracePt t="65645" x="5341938" y="2455863"/>
          <p14:tracePt t="65654" x="5341938" y="2439988"/>
          <p14:tracePt t="65660" x="5349875" y="2416175"/>
          <p14:tracePt t="65667" x="5357813" y="2400300"/>
          <p14:tracePt t="65675" x="5357813" y="2376488"/>
          <p14:tracePt t="65682" x="5365750" y="2368550"/>
          <p14:tracePt t="65690" x="5373688" y="2352675"/>
          <p14:tracePt t="65697" x="5373688" y="2344738"/>
          <p14:tracePt t="65706" x="5381625" y="2320925"/>
          <p14:tracePt t="65712" x="5389563" y="2312988"/>
          <p14:tracePt t="65720" x="5397500" y="2305050"/>
          <p14:tracePt t="65727" x="5405438" y="2289175"/>
          <p14:tracePt t="65736" x="5413375" y="2281238"/>
          <p14:tracePt t="65743" x="5413375" y="2273300"/>
          <p14:tracePt t="65750" x="5421313" y="2257425"/>
          <p14:tracePt t="65757" x="5429250" y="2249488"/>
          <p14:tracePt t="65765" x="5437188" y="2241550"/>
          <p14:tracePt t="65773" x="5445125" y="2224088"/>
          <p14:tracePt t="65788" x="5453063" y="2208213"/>
          <p14:tracePt t="65804" x="5461000" y="2200275"/>
          <p14:tracePt t="65810" x="5468938" y="2192338"/>
          <p14:tracePt t="65818" x="5468938" y="2184400"/>
          <p14:tracePt t="65825" x="5476875" y="2176463"/>
          <p14:tracePt t="65832" x="5484813" y="2168525"/>
          <p14:tracePt t="65840" x="5492750" y="2160588"/>
          <p14:tracePt t="65847" x="5492750" y="2152650"/>
          <p14:tracePt t="65856" x="5500688" y="2144713"/>
          <p14:tracePt t="65863" x="5508625" y="2144713"/>
          <p14:tracePt t="65870" x="5516563" y="2128838"/>
          <p14:tracePt t="65877" x="5524500" y="2112963"/>
          <p14:tracePt t="65888" x="5540375" y="2105025"/>
          <p14:tracePt t="65908" x="5580063" y="2073275"/>
          <p14:tracePt t="65915" x="5588000" y="2065338"/>
          <p14:tracePt t="65923" x="5595938" y="2065338"/>
          <p14:tracePt t="65930" x="5603875" y="2057400"/>
          <p14:tracePt t="65938" x="5611813" y="2057400"/>
          <p14:tracePt t="65945" x="5627688" y="2049463"/>
          <p14:tracePt t="65953" x="5635625" y="2041525"/>
          <p14:tracePt t="65961" x="5643563" y="2041525"/>
          <p14:tracePt t="65967" x="5659438" y="2041525"/>
          <p14:tracePt t="65982" x="5667375" y="2041525"/>
          <p14:tracePt t="65990" x="5676900" y="2033588"/>
          <p14:tracePt t="65997" x="5692775" y="2033588"/>
          <p14:tracePt t="66005" x="5700713" y="2033588"/>
          <p14:tracePt t="66012" x="5708650" y="2033588"/>
          <p14:tracePt t="66021" x="5724525" y="2033588"/>
          <p14:tracePt t="66028" x="5732463" y="2033588"/>
          <p14:tracePt t="66038" x="5740400" y="2033588"/>
          <p14:tracePt t="66043" x="5756275" y="2033588"/>
          <p14:tracePt t="66050" x="5764213" y="2033588"/>
          <p14:tracePt t="66058" x="5788025" y="2033588"/>
          <p14:tracePt t="66074" x="5803900" y="2033588"/>
          <p14:tracePt t="66080" x="5811838" y="2033588"/>
          <p14:tracePt t="66088" x="5827713" y="2033588"/>
          <p14:tracePt t="66095" x="5851525" y="2033588"/>
          <p14:tracePt t="66103" x="5867400" y="2033588"/>
          <p14:tracePt t="66111" x="5883275" y="2041525"/>
          <p14:tracePt t="66118" x="5907088" y="2049463"/>
          <p14:tracePt t="66125" x="5922963" y="2057400"/>
          <p14:tracePt t="66133" x="5946775" y="2057400"/>
          <p14:tracePt t="66140" x="5954713" y="2057400"/>
          <p14:tracePt t="66148" x="5970588" y="2065338"/>
          <p14:tracePt t="66156" x="5978525" y="2073275"/>
          <p14:tracePt t="66163" x="5994400" y="2073275"/>
          <p14:tracePt t="66170" x="6002338" y="2073275"/>
          <p14:tracePt t="66177" x="6010275" y="2073275"/>
          <p14:tracePt t="66187" x="6026150" y="2081213"/>
          <p14:tracePt t="66200" x="6034088" y="2089150"/>
          <p14:tracePt t="66208" x="6051550" y="2089150"/>
          <p14:tracePt t="66215" x="6059488" y="2089150"/>
          <p14:tracePt t="66223" x="6067425" y="2089150"/>
          <p14:tracePt t="66230" x="6091238" y="2097088"/>
          <p14:tracePt t="66237" x="6099175" y="2097088"/>
          <p14:tracePt t="66245" x="6107113" y="2097088"/>
          <p14:tracePt t="66253" x="6115050" y="2097088"/>
          <p14:tracePt t="66261" x="6138863" y="2105025"/>
          <p14:tracePt t="66268" x="6146800" y="2105025"/>
          <p14:tracePt t="66275" x="6162675" y="2105025"/>
          <p14:tracePt t="66282" x="6178550" y="2120900"/>
          <p14:tracePt t="66290" x="6194425" y="2120900"/>
          <p14:tracePt t="66299" x="6210300" y="2128838"/>
          <p14:tracePt t="66305" x="6226175" y="2136775"/>
          <p14:tracePt t="66313" x="6242050" y="2144713"/>
          <p14:tracePt t="66320" x="6265863" y="2144713"/>
          <p14:tracePt t="66327" x="6289675" y="2152650"/>
          <p14:tracePt t="66339" x="6305550" y="2160588"/>
          <p14:tracePt t="66342" x="6321425" y="2168525"/>
          <p14:tracePt t="66350" x="6337300" y="2168525"/>
          <p14:tracePt t="66358" x="6353175" y="2176463"/>
          <p14:tracePt t="66365" x="6369050" y="2184400"/>
          <p14:tracePt t="66374" x="6376988" y="2184400"/>
          <p14:tracePt t="66380" x="6392863" y="2192338"/>
          <p14:tracePt t="66388" x="6402388" y="2192338"/>
          <p14:tracePt t="66395" x="6418263" y="2192338"/>
          <p14:tracePt t="66404" x="6434138" y="2200275"/>
          <p14:tracePt t="66412" x="6442075" y="2200275"/>
          <p14:tracePt t="66417" x="6465888" y="2208213"/>
          <p14:tracePt t="66425" x="6481763" y="2208213"/>
          <p14:tracePt t="66433" x="6497638" y="2216150"/>
          <p14:tracePt t="66440" x="6513513" y="2224088"/>
          <p14:tracePt t="66448" x="6521450" y="2233613"/>
          <p14:tracePt t="66455" x="6545263" y="2233613"/>
          <p14:tracePt t="66463" x="6553200" y="2241550"/>
          <p14:tracePt t="66470" x="6561138" y="2241550"/>
          <p14:tracePt t="66477" x="6577013" y="2249488"/>
          <p14:tracePt t="66488" x="6584950" y="2249488"/>
          <p14:tracePt t="66493" x="6592888" y="2257425"/>
          <p14:tracePt t="66500" x="6608763" y="2257425"/>
          <p14:tracePt t="66507" x="6616700" y="2265363"/>
          <p14:tracePt t="66516" x="6632575" y="2273300"/>
          <p14:tracePt t="66525" x="6648450" y="2273300"/>
          <p14:tracePt t="66530" x="6672263" y="2281238"/>
          <p14:tracePt t="66539" x="6688138" y="2289175"/>
          <p14:tracePt t="66546" x="6704013" y="2297113"/>
          <p14:tracePt t="66556" x="6719888" y="2305050"/>
          <p14:tracePt t="66562" x="6743700" y="2312988"/>
          <p14:tracePt t="66572" x="6759575" y="2312988"/>
          <p14:tracePt t="66576" x="6777038" y="2320925"/>
          <p14:tracePt t="66584" x="6784975" y="2320925"/>
          <p14:tracePt t="66592" x="6792913" y="2320925"/>
          <p14:tracePt t="66599" x="6808788" y="2328863"/>
          <p14:tracePt t="66615" x="6816725" y="2328863"/>
          <p14:tracePt t="66621" x="6824663" y="2328863"/>
          <p14:tracePt t="66628" x="6840538" y="2336800"/>
          <p14:tracePt t="66637" x="6848475" y="2344738"/>
          <p14:tracePt t="66644" x="6856413" y="2344738"/>
          <p14:tracePt t="66651" x="6872288" y="2352675"/>
          <p14:tracePt t="66660" x="6896100" y="2352675"/>
          <p14:tracePt t="66666" x="6911975" y="2360613"/>
          <p14:tracePt t="66677" x="6927850" y="2368550"/>
          <p14:tracePt t="66680" x="6951663" y="2368550"/>
          <p14:tracePt t="66689" x="6967538" y="2376488"/>
          <p14:tracePt t="66695" x="6983413" y="2392363"/>
          <p14:tracePt t="66702" x="7007225" y="2392363"/>
          <p14:tracePt t="66710" x="7023100" y="2408238"/>
          <p14:tracePt t="66718" x="7046913" y="2424113"/>
          <p14:tracePt t="66725" x="7070725" y="2432050"/>
          <p14:tracePt t="66732" x="7102475" y="2439988"/>
          <p14:tracePt t="66744" x="7126288" y="2447925"/>
          <p14:tracePt t="66747" x="7151688" y="2455863"/>
          <p14:tracePt t="66755" x="7167563" y="2463800"/>
          <p14:tracePt t="66763" x="7191375" y="2471738"/>
          <p14:tracePt t="66771" x="7207250" y="2471738"/>
          <p14:tracePt t="66778" x="7215188" y="2471738"/>
          <p14:tracePt t="66786" x="7223125" y="2471738"/>
          <p14:tracePt t="66793" x="7231063" y="2471738"/>
          <p14:tracePt t="66800" x="7231063" y="2479675"/>
          <p14:tracePt t="67399" x="7231063" y="2487613"/>
          <p14:tracePt t="67407" x="7223125" y="2487613"/>
          <p14:tracePt t="67467" x="7215188" y="2487613"/>
          <p14:tracePt t="67534" x="7215188" y="2495550"/>
          <p14:tracePt t="67542" x="7207250" y="2495550"/>
          <p14:tracePt t="67565" x="7207250" y="2503488"/>
          <p14:tracePt t="67580" x="7207250" y="2511425"/>
          <p14:tracePt t="67587" x="7199313" y="2511425"/>
          <p14:tracePt t="67596" x="7199313" y="2519363"/>
          <p14:tracePt t="67603" x="7191375" y="2527300"/>
          <p14:tracePt t="67610" x="7191375" y="2535238"/>
          <p14:tracePt t="67617" x="7175500" y="2551113"/>
          <p14:tracePt t="67626" x="7175500" y="2576513"/>
          <p14:tracePt t="67632" x="7159625" y="2584450"/>
          <p14:tracePt t="67642" x="7159625" y="2600325"/>
          <p14:tracePt t="67647" x="7143750" y="2616200"/>
          <p14:tracePt t="67656" x="7126288" y="2640013"/>
          <p14:tracePt t="67662" x="7110413" y="2663825"/>
          <p14:tracePt t="67670" x="7102475" y="2679700"/>
          <p14:tracePt t="67677" x="7102475" y="2687638"/>
          <p14:tracePt t="67685" x="7086600" y="2695575"/>
          <p14:tracePt t="67693" x="7086600" y="2703513"/>
          <p14:tracePt t="67700" x="7078663" y="2711450"/>
          <p14:tracePt t="67716" x="7070725" y="2719388"/>
          <p14:tracePt t="67724" x="7070725" y="2727325"/>
          <p14:tracePt t="67738" x="7062788" y="2727325"/>
          <p14:tracePt t="67745" x="7062788" y="2735263"/>
          <p14:tracePt t="67760" x="7054850" y="2735263"/>
          <p14:tracePt t="67768" x="7054850" y="2751138"/>
          <p14:tracePt t="67776" x="7046913" y="2751138"/>
          <p14:tracePt t="67782" x="7038975" y="2759075"/>
          <p14:tracePt t="67792" x="7038975" y="2767013"/>
          <p14:tracePt t="67798" x="7031038" y="2774950"/>
          <p14:tracePt t="67806" x="7031038" y="2782888"/>
          <p14:tracePt t="67813" x="7015163" y="2782888"/>
          <p14:tracePt t="67820" x="7015163" y="2790825"/>
          <p14:tracePt t="67828" x="7015163" y="2798763"/>
          <p14:tracePt t="67835" x="7007225" y="2798763"/>
          <p14:tracePt t="68525" x="6999288" y="2798763"/>
          <p14:tracePt t="68532" x="6991350" y="2798763"/>
          <p14:tracePt t="68540" x="6983413" y="2806700"/>
          <p14:tracePt t="68548" x="6959600" y="2806700"/>
          <p14:tracePt t="68555" x="6935788" y="2814638"/>
          <p14:tracePt t="68563" x="6904038" y="2822575"/>
          <p14:tracePt t="68570" x="6864350" y="2830513"/>
          <p14:tracePt t="68577" x="6832600" y="2846388"/>
          <p14:tracePt t="68586" x="6808788" y="2854325"/>
          <p14:tracePt t="68593" x="6769100" y="2878138"/>
          <p14:tracePt t="68600" x="6743700" y="2878138"/>
          <p14:tracePt t="68607" x="6719888" y="2894013"/>
          <p14:tracePt t="68616" x="6688138" y="2919413"/>
          <p14:tracePt t="68623" x="6656388" y="2951163"/>
          <p14:tracePt t="68631" x="6616700" y="2974975"/>
          <p14:tracePt t="68637" x="6584950" y="3006725"/>
          <p14:tracePt t="68647" x="6553200" y="3038475"/>
          <p14:tracePt t="68653" x="6537325" y="3046413"/>
          <p14:tracePt t="68663" x="6529388" y="3062288"/>
          <p14:tracePt t="68670" x="6513513" y="3078163"/>
          <p14:tracePt t="68682" x="6513513" y="3086100"/>
          <p14:tracePt t="68690" x="6505575" y="3094038"/>
          <p14:tracePt t="68707" x="6497638" y="3094038"/>
          <p14:tracePt t="68712" x="6497638" y="3101975"/>
          <p14:tracePt t="68720" x="6489700" y="3101975"/>
          <p14:tracePt t="68742" x="6489700" y="3109913"/>
          <p14:tracePt t="68751" x="6481763" y="3109913"/>
          <p14:tracePt t="68766" x="6481763" y="3125788"/>
          <p14:tracePt t="68772" x="6481763" y="3133725"/>
          <p14:tracePt t="68780" x="6473825" y="3133725"/>
          <p14:tracePt t="68787" x="6465888" y="3141663"/>
          <p14:tracePt t="68795" x="6457950" y="3149600"/>
          <p14:tracePt t="68810" x="6450013" y="3165475"/>
          <p14:tracePt t="68818" x="6434138" y="3173413"/>
          <p14:tracePt t="68825" x="6418263" y="3181350"/>
          <p14:tracePt t="68833" x="6402388" y="3189288"/>
          <p14:tracePt t="68840" x="6376988" y="3205163"/>
          <p14:tracePt t="68849" x="6353175" y="3213100"/>
          <p14:tracePt t="68855" x="6329363" y="3228975"/>
          <p14:tracePt t="68864" x="6289675" y="3252788"/>
          <p14:tracePt t="68870" x="6242050" y="3270250"/>
          <p14:tracePt t="68877" x="6202363" y="3286125"/>
          <p14:tracePt t="68885" x="6146800" y="3302000"/>
          <p14:tracePt t="68892" x="6059488" y="3317875"/>
          <p14:tracePt t="68902" x="5962650" y="3333750"/>
          <p14:tracePt t="68907" x="5851525" y="3349625"/>
          <p14:tracePt t="68916" x="5716588" y="3381375"/>
          <p14:tracePt t="68923" x="5564188" y="3413125"/>
          <p14:tracePt t="68930" x="5461000" y="3429000"/>
          <p14:tracePt t="68938" x="5326063" y="3460750"/>
          <p14:tracePt t="68945" x="5173663" y="3500438"/>
          <p14:tracePt t="68953" x="5022850" y="3532188"/>
          <p14:tracePt t="68960" x="4886325" y="3571875"/>
          <p14:tracePt t="68969" x="4759325" y="3605213"/>
          <p14:tracePt t="68975" x="4687888" y="3621088"/>
          <p14:tracePt t="68983" x="4600575" y="3629025"/>
          <p14:tracePt t="68990" x="4527550" y="3636963"/>
          <p14:tracePt t="68998" x="4456113" y="3652838"/>
          <p14:tracePt t="69005" x="4416425" y="3660775"/>
          <p14:tracePt t="69013" x="4384675" y="3660775"/>
          <p14:tracePt t="69020" x="4360863" y="3660775"/>
          <p14:tracePt t="69028" x="4337050" y="3660775"/>
          <p14:tracePt t="69036" x="4329113" y="3660775"/>
          <p14:tracePt t="69043" x="4321175" y="3660775"/>
          <p14:tracePt t="69051" x="4313238" y="3652838"/>
          <p14:tracePt t="69066" x="4305300" y="3644900"/>
          <p14:tracePt t="69082" x="4305300" y="3636963"/>
          <p14:tracePt t="69087" x="4305300" y="3629025"/>
          <p14:tracePt t="69102" x="4297363" y="3629025"/>
          <p14:tracePt t="69262" x="0" y="0"/>
        </p14:tracePtLst>
        <p14:tracePtLst>
          <p14:tracePt t="94704" x="5276850" y="2600325"/>
          <p14:tracePt t="94852" x="5276850" y="2592388"/>
          <p14:tracePt t="94868" x="5276850" y="2584450"/>
          <p14:tracePt t="94891" x="5276850" y="2576513"/>
          <p14:tracePt t="94908" x="5276850" y="2566988"/>
          <p14:tracePt t="94913" x="5284788" y="2566988"/>
          <p14:tracePt t="95205" x="5292725" y="2566988"/>
          <p14:tracePt t="95603" x="5292725" y="2559050"/>
          <p14:tracePt t="95640" x="5292725" y="2551113"/>
          <p14:tracePt t="95670" x="5292725" y="2543175"/>
          <p14:tracePt t="95715" x="5292725" y="2535238"/>
          <p14:tracePt t="98148" x="5300663" y="2535238"/>
          <p14:tracePt t="98835" x="5300663" y="2527300"/>
          <p14:tracePt t="98851" x="5300663" y="2519363"/>
          <p14:tracePt t="98933" x="5300663" y="2511425"/>
          <p14:tracePt t="98985" x="5300663" y="2503488"/>
          <p14:tracePt t="98992" x="5310188" y="2503488"/>
          <p14:tracePt t="99556" x="5310188" y="2495550"/>
          <p14:tracePt t="99825" x="5310188" y="2487613"/>
          <p14:tracePt t="99836" x="5310188" y="2479675"/>
          <p14:tracePt t="99855" x="5310188" y="2471738"/>
          <p14:tracePt t="99871" x="5318125" y="2471738"/>
          <p14:tracePt t="99878" x="5318125" y="2463800"/>
          <p14:tracePt t="99893" x="5318125" y="2455863"/>
          <p14:tracePt t="99902" x="5326063" y="2447925"/>
          <p14:tracePt t="99923" x="5326063" y="2439988"/>
          <p14:tracePt t="99938" x="5334000" y="2432050"/>
          <p14:tracePt t="99953" x="5334000" y="2424113"/>
          <p14:tracePt t="99960" x="5334000" y="2416175"/>
          <p14:tracePt t="99968" x="5341938" y="2416175"/>
          <p14:tracePt t="99976" x="5341938" y="2408238"/>
          <p14:tracePt t="99983" x="5349875" y="2408238"/>
          <p14:tracePt t="99998" x="5349875" y="2400300"/>
          <p14:tracePt t="100215" x="5349875" y="2392363"/>
          <p14:tracePt t="100222" x="5357813" y="2392363"/>
          <p14:tracePt t="100231" x="5357813" y="2384425"/>
          <p14:tracePt t="100277" x="5357813" y="2376488"/>
          <p14:tracePt t="100291" x="5365750" y="2368550"/>
          <p14:tracePt t="100306" x="5365750" y="2360613"/>
          <p14:tracePt t="100313" x="5373688" y="2360613"/>
          <p14:tracePt t="100320" x="5381625" y="2352675"/>
          <p14:tracePt t="100335" x="5381625" y="2344738"/>
          <p14:tracePt t="100350" x="5381625" y="2336800"/>
          <p14:tracePt t="100366" x="5389563" y="2336800"/>
          <p14:tracePt t="100403" x="5389563" y="2328863"/>
          <p14:tracePt t="100463" x="5397500" y="2320925"/>
          <p14:tracePt t="100471" x="5397500" y="2312988"/>
          <p14:tracePt t="100477" x="5405438" y="2312988"/>
          <p14:tracePt t="100508" x="5405438" y="2305050"/>
          <p14:tracePt t="100539" x="5413375" y="2297113"/>
          <p14:tracePt t="100546" x="5413375" y="2289175"/>
          <p14:tracePt t="100553" x="5421313" y="2289175"/>
          <p14:tracePt t="100560" x="5421313" y="2281238"/>
          <p14:tracePt t="100598" x="5429250" y="2281238"/>
          <p14:tracePt t="100606" x="5429250" y="2273300"/>
          <p14:tracePt t="100613" x="5437188" y="2265363"/>
          <p14:tracePt t="100629" x="5437188" y="2257425"/>
          <p14:tracePt t="100913" x="5437188" y="2249488"/>
          <p14:tracePt t="100922" x="5445125" y="2241550"/>
          <p14:tracePt t="100928" x="5445125" y="2233613"/>
          <p14:tracePt t="100936" x="5453063" y="2233613"/>
          <p14:tracePt t="100989" x="5453063" y="2224088"/>
          <p14:tracePt t="101042" x="5461000" y="2224088"/>
          <p14:tracePt t="101057" x="5461000" y="2216150"/>
          <p14:tracePt t="101072" x="5468938" y="2216150"/>
          <p14:tracePt t="101093" x="5468938" y="2208213"/>
          <p14:tracePt t="101117" x="5476875" y="2208213"/>
          <p14:tracePt t="101222" x="5484813" y="2208213"/>
          <p14:tracePt t="101228" x="5484813" y="2200275"/>
          <p14:tracePt t="101251" x="5492750" y="2200275"/>
          <p14:tracePt t="101258" x="5492750" y="2192338"/>
          <p14:tracePt t="101266" x="5500688" y="2192338"/>
          <p14:tracePt t="101275" x="5500688" y="2184400"/>
          <p14:tracePt t="101281" x="5508625" y="2184400"/>
          <p14:tracePt t="101401" x="5508625" y="2176463"/>
          <p14:tracePt t="101489" x="5508625" y="2168525"/>
          <p14:tracePt t="101497" x="5516563" y="2168525"/>
          <p14:tracePt t="101505" x="5524500" y="2160588"/>
          <p14:tracePt t="101543" x="5532438" y="2160588"/>
          <p14:tracePt t="101558" x="5532438" y="2152650"/>
          <p14:tracePt t="101574" x="5540375" y="2152650"/>
          <p14:tracePt t="101605" x="5548313" y="2152650"/>
          <p14:tracePt t="101611" x="5548313" y="2144713"/>
          <p14:tracePt t="101626" x="5556250" y="2144713"/>
          <p14:tracePt t="101633" x="5564188" y="2136775"/>
          <p14:tracePt t="101656" x="5572125" y="2128838"/>
          <p14:tracePt t="101686" x="5580063" y="2120900"/>
          <p14:tracePt t="101693" x="5588000" y="2112963"/>
          <p14:tracePt t="101730" x="5595938" y="2105025"/>
          <p14:tracePt t="101799" x="5603875" y="2105025"/>
          <p14:tracePt t="101808" x="5603875" y="2097088"/>
          <p14:tracePt t="101844" x="5611813" y="2097088"/>
          <p14:tracePt t="101874" x="5611813" y="2089150"/>
          <p14:tracePt t="101979" x="5611813" y="2081213"/>
          <p14:tracePt t="101988" x="5619750" y="2081213"/>
          <p14:tracePt t="102001" x="5627688" y="2081213"/>
          <p14:tracePt t="102008" x="5627688" y="2073275"/>
          <p14:tracePt t="102040" x="5635625" y="2073275"/>
          <p14:tracePt t="102046" x="5635625" y="2065338"/>
          <p14:tracePt t="102072" x="5643563" y="2065338"/>
          <p14:tracePt t="102091" x="5643563" y="2057400"/>
          <p14:tracePt t="102099" x="5659438" y="2049463"/>
          <p14:tracePt t="102113" x="5667375" y="2041525"/>
          <p14:tracePt t="102324" x="5676900" y="2041525"/>
          <p14:tracePt t="102334" x="5684838" y="2041525"/>
          <p14:tracePt t="102349" x="5692775" y="2041525"/>
          <p14:tracePt t="102353" x="5692775" y="2033588"/>
          <p14:tracePt t="102369" x="5700713" y="2033588"/>
          <p14:tracePt t="102385" x="5708650" y="2033588"/>
          <p14:tracePt t="102391" x="5716588" y="2033588"/>
          <p14:tracePt t="102422" x="5724525" y="2033588"/>
          <p14:tracePt t="102436" x="5724525" y="2025650"/>
          <p14:tracePt t="102451" x="5732463" y="2025650"/>
          <p14:tracePt t="102728" x="5740400" y="2025650"/>
          <p14:tracePt t="102736" x="5740400" y="2017713"/>
          <p14:tracePt t="102743" x="5748338" y="2017713"/>
          <p14:tracePt t="102766" x="5756275" y="2017713"/>
          <p14:tracePt t="103050" x="5764213" y="2017713"/>
          <p14:tracePt t="103067" x="5772150" y="2009775"/>
          <p14:tracePt t="103073" x="5780088" y="2009775"/>
          <p14:tracePt t="103088" x="5788025" y="2009775"/>
          <p14:tracePt t="103097" x="5803900" y="1993900"/>
          <p14:tracePt t="103110" x="5819775" y="1993900"/>
          <p14:tracePt t="103126" x="5819775" y="1985963"/>
          <p14:tracePt t="103133" x="5827713" y="1985963"/>
          <p14:tracePt t="105257" x="5827713" y="1978025"/>
          <p14:tracePt t="105284" x="5819775" y="1978025"/>
          <p14:tracePt t="105294" x="5811838" y="1978025"/>
          <p14:tracePt t="105308" x="5795963" y="1978025"/>
          <p14:tracePt t="105323" x="5788025" y="1985963"/>
          <p14:tracePt t="105332" x="5780088" y="1985963"/>
          <p14:tracePt t="105347" x="5764213" y="1985963"/>
          <p14:tracePt t="105361" x="5756275" y="1978025"/>
          <p14:tracePt t="105368" x="5748338" y="1978025"/>
          <p14:tracePt t="105376" x="5732463" y="1970088"/>
          <p14:tracePt t="105383" x="5716588" y="1970088"/>
          <p14:tracePt t="105390" x="5708650" y="1970088"/>
          <p14:tracePt t="105399" x="5700713" y="1970088"/>
          <p14:tracePt t="105406" x="5692775" y="1970088"/>
          <p14:tracePt t="105415" x="5692775" y="1962150"/>
          <p14:tracePt t="105428" x="5684838" y="1962150"/>
          <p14:tracePt t="105435" x="5684838" y="1954213"/>
          <p14:tracePt t="105446" x="5676900" y="1946275"/>
          <p14:tracePt t="105547" x="5667375" y="1946275"/>
          <p14:tracePt t="105564" x="5659438" y="1946275"/>
          <p14:tracePt t="105578" x="5651500" y="1946275"/>
          <p14:tracePt t="105593" x="5635625" y="1946275"/>
          <p14:tracePt t="105600" x="5627688" y="1946275"/>
          <p14:tracePt t="105608" x="5619750" y="1946275"/>
          <p14:tracePt t="105616" x="5603875" y="1946275"/>
          <p14:tracePt t="105623" x="5580063" y="1946275"/>
          <p14:tracePt t="105632" x="5556250" y="1938338"/>
          <p14:tracePt t="105638" x="5540375" y="1938338"/>
          <p14:tracePt t="105647" x="5532438" y="1930400"/>
          <p14:tracePt t="105653" x="5516563" y="1930400"/>
          <p14:tracePt t="105661" x="5500688" y="1930400"/>
          <p14:tracePt t="105668" x="5484813" y="1930400"/>
          <p14:tracePt t="105676" x="5468938" y="1930400"/>
          <p14:tracePt t="105691" x="5453063" y="1930400"/>
          <p14:tracePt t="105699" x="5453063" y="1922463"/>
          <p14:tracePt t="105709" x="5445125" y="1922463"/>
          <p14:tracePt t="105714" x="5437188" y="1922463"/>
          <p14:tracePt t="105720" x="5429250" y="1922463"/>
          <p14:tracePt t="105735" x="5421313" y="1922463"/>
          <p14:tracePt t="105967" x="5413375" y="1922463"/>
          <p14:tracePt t="105984" x="5405438" y="1922463"/>
          <p14:tracePt t="105991" x="5397500" y="1922463"/>
          <p14:tracePt t="105999" x="5389563" y="1922463"/>
          <p14:tracePt t="106013" x="5381625" y="1922463"/>
          <p14:tracePt t="106024" x="5373688" y="1922463"/>
          <p14:tracePt t="106028" x="5357813" y="1922463"/>
          <p14:tracePt t="106036" x="5357813" y="1930400"/>
          <p14:tracePt t="106043" x="5349875" y="1930400"/>
          <p14:tracePt t="106185" x="5349875" y="1938338"/>
          <p14:tracePt t="106207" x="5349875" y="1946275"/>
          <p14:tracePt t="106223" x="5357813" y="1946275"/>
          <p14:tracePt t="106231" x="5365750" y="1946275"/>
          <p14:tracePt t="106238" x="5389563" y="1946275"/>
          <p14:tracePt t="106246" x="5405438" y="1946275"/>
          <p14:tracePt t="106253" x="5421313" y="1954213"/>
          <p14:tracePt t="106261" x="5429250" y="1962150"/>
          <p14:tracePt t="106268" x="5445125" y="1962150"/>
          <p14:tracePt t="106275" x="5468938" y="1962150"/>
          <p14:tracePt t="106283" x="5492750" y="1962150"/>
          <p14:tracePt t="106290" x="5516563" y="1962150"/>
          <p14:tracePt t="106298" x="5532438" y="1970088"/>
          <p14:tracePt t="106305" x="5548313" y="1970088"/>
          <p14:tracePt t="106314" x="5572125" y="1978025"/>
          <p14:tracePt t="106320" x="5580063" y="1978025"/>
          <p14:tracePt t="106328" x="5611813" y="1993900"/>
          <p14:tracePt t="106335" x="5651500" y="1993900"/>
          <p14:tracePt t="106343" x="5667375" y="2009775"/>
          <p14:tracePt t="106350" x="5692775" y="2017713"/>
          <p14:tracePt t="106358" x="5724525" y="2025650"/>
          <p14:tracePt t="106367" x="5748338" y="2025650"/>
          <p14:tracePt t="106373" x="5764213" y="2033588"/>
          <p14:tracePt t="106381" x="5788025" y="2033588"/>
          <p14:tracePt t="106388" x="5795963" y="2041525"/>
          <p14:tracePt t="106397" x="5811838" y="2041525"/>
          <p14:tracePt t="106403" x="5827713" y="2041525"/>
          <p14:tracePt t="106411" x="5843588" y="2041525"/>
          <p14:tracePt t="106430" x="5859463" y="2041525"/>
          <p14:tracePt t="107385" x="5859463" y="2049463"/>
          <p14:tracePt t="107415" x="5867400" y="2049463"/>
          <p14:tracePt t="107424" x="5867400" y="2057400"/>
          <p14:tracePt t="107430" x="5875338" y="2065338"/>
          <p14:tracePt t="107438" x="5875338" y="2081213"/>
          <p14:tracePt t="107446" x="5883275" y="2089150"/>
          <p14:tracePt t="107453" x="5883275" y="2120900"/>
          <p14:tracePt t="107468" x="5883275" y="2152650"/>
          <p14:tracePt t="107477" x="5891213" y="2168525"/>
          <p14:tracePt t="107483" x="5891213" y="2176463"/>
          <p14:tracePt t="107492" x="5891213" y="2192338"/>
          <p14:tracePt t="107498" x="5899150" y="2200275"/>
          <p14:tracePt t="107506" x="5899150" y="2208213"/>
          <p14:tracePt t="107513" x="5899150" y="2216150"/>
          <p14:tracePt t="107521" x="5899150" y="2224088"/>
          <p14:tracePt t="107528" x="5907088" y="2233613"/>
          <p14:tracePt t="107537" x="5907088" y="2241550"/>
          <p14:tracePt t="107543" x="5907088" y="2249488"/>
          <p14:tracePt t="107558" x="5907088" y="2257425"/>
          <p14:tracePt t="107589" x="5907088" y="2265363"/>
          <p14:tracePt t="107626" x="5907088" y="2273300"/>
          <p14:tracePt t="107641" x="5907088" y="2281238"/>
          <p14:tracePt t="107663" x="5907088" y="2289175"/>
          <p14:tracePt t="107671" x="5915025" y="2289175"/>
          <p14:tracePt t="107678" x="5915025" y="2297113"/>
          <p14:tracePt t="107710" x="5915025" y="2305050"/>
          <p14:tracePt t="107731" x="5915025" y="2312988"/>
          <p14:tracePt t="107753" x="5915025" y="2320925"/>
          <p14:tracePt t="107768" x="5915025" y="2328863"/>
          <p14:tracePt t="107777" x="5915025" y="2336800"/>
          <p14:tracePt t="107783" x="5915025" y="2344738"/>
          <p14:tracePt t="107791" x="5915025" y="2352675"/>
          <p14:tracePt t="107798" x="5915025" y="2368550"/>
          <p14:tracePt t="107813" x="5915025" y="2376488"/>
          <p14:tracePt t="107821" x="5915025" y="2384425"/>
          <p14:tracePt t="107829" x="5915025" y="2392363"/>
          <p14:tracePt t="107843" x="5915025" y="2400300"/>
          <p14:tracePt t="107860" x="5915025" y="2408238"/>
          <p14:tracePt t="107867" x="5915025" y="2416175"/>
          <p14:tracePt t="107873" x="5915025" y="2424113"/>
          <p14:tracePt t="107888" x="5915025" y="2432050"/>
          <p14:tracePt t="107897" x="5915025" y="2439988"/>
          <p14:tracePt t="107914" x="5915025" y="2455863"/>
          <p14:tracePt t="107928" x="5915025" y="2471738"/>
          <p14:tracePt t="107943" x="5915025" y="2479675"/>
          <p14:tracePt t="107948" x="5915025" y="2487613"/>
          <p14:tracePt t="107957" x="5915025" y="2495550"/>
          <p14:tracePt t="107971" x="5915025" y="2503488"/>
          <p14:tracePt t="107986" x="5907088" y="2511425"/>
          <p14:tracePt t="108001" x="5907088" y="2519363"/>
          <p14:tracePt t="108010" x="5907088" y="2527300"/>
          <p14:tracePt t="108023" x="5907088" y="2535238"/>
          <p14:tracePt t="108277" x="5907088" y="2543175"/>
          <p14:tracePt t="108293" x="5907088" y="2551113"/>
          <p14:tracePt t="108299" x="5907088" y="2566988"/>
          <p14:tracePt t="108308" x="5907088" y="2576513"/>
          <p14:tracePt t="108314" x="5907088" y="2584450"/>
          <p14:tracePt t="108323" x="5907088" y="2600325"/>
          <p14:tracePt t="108331" x="5899150" y="2608263"/>
          <p14:tracePt t="108338" x="5899150" y="2616200"/>
          <p14:tracePt t="108346" x="5899150" y="2624138"/>
          <p14:tracePt t="108362" x="5899150" y="2632075"/>
          <p14:tracePt t="108368" x="5899150" y="2640013"/>
          <p14:tracePt t="108391" x="5899150" y="2647950"/>
          <p14:tracePt t="108682" x="5899150" y="2640013"/>
          <p14:tracePt t="108694" x="5899150" y="2632075"/>
          <p14:tracePt t="108706" x="5899150" y="2624138"/>
          <p14:tracePt t="108713" x="5899150" y="2616200"/>
          <p14:tracePt t="108721" x="5899150" y="2608263"/>
          <p14:tracePt t="108729" x="5899150" y="2600325"/>
          <p14:tracePt t="108735" x="5899150" y="2576513"/>
          <p14:tracePt t="108750" x="5891213" y="2566988"/>
          <p14:tracePt t="108759" x="5883275" y="2543175"/>
          <p14:tracePt t="108766" x="5883275" y="2535238"/>
          <p14:tracePt t="108773" x="5883275" y="2519363"/>
          <p14:tracePt t="108780" x="5875338" y="2511425"/>
          <p14:tracePt t="108789" x="5875338" y="2495550"/>
          <p14:tracePt t="108796" x="5867400" y="2487613"/>
          <p14:tracePt t="108806" x="5867400" y="2479675"/>
          <p14:tracePt t="108812" x="5867400" y="2463800"/>
          <p14:tracePt t="108825" x="5859463" y="2455863"/>
          <p14:tracePt t="108844" x="5859463" y="2447925"/>
          <p14:tracePt t="108848" x="5859463" y="2439988"/>
          <p14:tracePt t="109065" x="5859463" y="2447925"/>
          <p14:tracePt t="109074" x="5859463" y="2455863"/>
          <p14:tracePt t="109080" x="5859463" y="2463800"/>
          <p14:tracePt t="109088" x="5859463" y="2479675"/>
          <p14:tracePt t="109095" x="5859463" y="2495550"/>
          <p14:tracePt t="109103" x="5851525" y="2519363"/>
          <p14:tracePt t="109111" x="5851525" y="2551113"/>
          <p14:tracePt t="109118" x="5851525" y="2576513"/>
          <p14:tracePt t="109126" x="5851525" y="2608263"/>
          <p14:tracePt t="109133" x="5851525" y="2632075"/>
          <p14:tracePt t="109141" x="5851525" y="2663825"/>
          <p14:tracePt t="109148" x="5851525" y="2695575"/>
          <p14:tracePt t="109156" x="5851525" y="2727325"/>
          <p14:tracePt t="109163" x="5843588" y="2774950"/>
          <p14:tracePt t="109170" x="5835650" y="2846388"/>
          <p14:tracePt t="109178" x="5827713" y="2894013"/>
          <p14:tracePt t="109185" x="5819775" y="2951163"/>
          <p14:tracePt t="109194" x="5811838" y="2982913"/>
          <p14:tracePt t="109200" x="5803900" y="3014663"/>
          <p14:tracePt t="109209" x="5795963" y="3054350"/>
          <p14:tracePt t="109215" x="5788025" y="3078163"/>
          <p14:tracePt t="109224" x="5788025" y="3094038"/>
          <p14:tracePt t="109238" x="5788025" y="3101975"/>
          <p14:tracePt t="109395" x="5788025" y="3094038"/>
          <p14:tracePt t="109410" x="5788025" y="3086100"/>
          <p14:tracePt t="109418" x="5788025" y="3070225"/>
          <p14:tracePt t="109433" x="5788025" y="3054350"/>
          <p14:tracePt t="109448" x="5788025" y="3046413"/>
          <p14:tracePt t="109456" x="5788025" y="3038475"/>
          <p14:tracePt t="109471" x="5788025" y="3030538"/>
          <p14:tracePt t="109478" x="5788025" y="3022600"/>
          <p14:tracePt t="109494" x="5788025" y="3014663"/>
          <p14:tracePt t="109501" x="5795963" y="3014663"/>
          <p14:tracePt t="109515" x="5795963" y="3006725"/>
          <p14:tracePt t="109539" x="5795963" y="2998788"/>
          <p14:tracePt t="109545" x="5795963" y="2990850"/>
          <p14:tracePt t="109560" x="5803900" y="2982913"/>
          <p14:tracePt t="109569" x="5803900" y="2974975"/>
          <p14:tracePt t="109577" x="5803900" y="2967038"/>
          <p14:tracePt t="109591" x="5803900" y="2959100"/>
          <p14:tracePt t="109606" x="5803900" y="2951163"/>
          <p14:tracePt t="109613" x="5811838" y="2943225"/>
          <p14:tracePt t="109621" x="5811838" y="2935288"/>
          <p14:tracePt t="109635" x="5811838" y="2927350"/>
          <p14:tracePt t="109665" x="5811838" y="2919413"/>
          <p14:tracePt t="109717" x="5811838" y="2909888"/>
          <p14:tracePt t="109722" x="5811838" y="2901950"/>
          <p14:tracePt t="109741" x="5811838" y="2894013"/>
          <p14:tracePt t="109752" x="5811838" y="2886075"/>
          <p14:tracePt t="109757" x="5819775" y="2886075"/>
          <p14:tracePt t="109772" x="5819775" y="2878138"/>
          <p14:tracePt t="109781" x="5819775" y="2870200"/>
          <p14:tracePt t="111675" x="5819775" y="2862263"/>
          <p14:tracePt t="111691" x="5819775" y="2854325"/>
          <p14:tracePt t="111698" x="5819775" y="2838450"/>
          <p14:tracePt t="111713" x="5819775" y="2830513"/>
          <p14:tracePt t="111720" x="5819775" y="2822575"/>
          <p14:tracePt t="111728" x="5819775" y="2814638"/>
          <p14:tracePt t="111743" x="5819775" y="2806700"/>
          <p14:tracePt t="111781" x="5819775" y="2798763"/>
          <p14:tracePt t="111788" x="5819775" y="2790825"/>
          <p14:tracePt t="111803" x="5819775" y="2782888"/>
          <p14:tracePt t="111811" x="5819775" y="2774950"/>
          <p14:tracePt t="111826" x="5819775" y="2759075"/>
          <p14:tracePt t="111835" x="5819775" y="2743200"/>
          <p14:tracePt t="111841" x="5819775" y="2719388"/>
          <p14:tracePt t="111848" x="5819775" y="2703513"/>
          <p14:tracePt t="111856" x="5819775" y="2687638"/>
          <p14:tracePt t="111867" x="5819775" y="2663825"/>
          <p14:tracePt t="111870" x="5819775" y="2640013"/>
          <p14:tracePt t="111878" x="5819775" y="2616200"/>
          <p14:tracePt t="111886" x="5819775" y="2584450"/>
          <p14:tracePt t="111902" x="5811838" y="2535238"/>
          <p14:tracePt t="111908" x="5811838" y="2487613"/>
          <p14:tracePt t="111917" x="5811838" y="2455863"/>
          <p14:tracePt t="111923" x="5811838" y="2416175"/>
          <p14:tracePt t="111931" x="5803900" y="2360613"/>
          <p14:tracePt t="111939" x="5803900" y="2328863"/>
          <p14:tracePt t="111945" x="5795963" y="2257425"/>
          <p14:tracePt t="111953" x="5795963" y="2216150"/>
          <p14:tracePt t="111961" x="5788025" y="2168525"/>
          <p14:tracePt t="111969" x="5780088" y="2136775"/>
          <p14:tracePt t="111977" x="5780088" y="2112963"/>
          <p14:tracePt t="111983" x="5780088" y="2097088"/>
          <p14:tracePt t="111990" x="5772150" y="2089150"/>
          <p14:tracePt t="111998" x="5772150" y="2073275"/>
          <p14:tracePt t="112006" x="5764213" y="2065338"/>
          <p14:tracePt t="112013" x="5764213" y="2057400"/>
          <p14:tracePt t="112020" x="5764213" y="2049463"/>
          <p14:tracePt t="112245" x="5764213" y="2041525"/>
          <p14:tracePt t="112252" x="5764213" y="2033588"/>
          <p14:tracePt t="112290" x="5764213" y="2025650"/>
          <p14:tracePt t="112322" x="5764213" y="2017713"/>
          <p14:tracePt t="112530" x="5764213" y="2009775"/>
          <p14:tracePt t="112545" x="5764213" y="2001838"/>
          <p14:tracePt t="112597" x="5772150" y="2001838"/>
          <p14:tracePt t="112642" x="5780088" y="2001838"/>
          <p14:tracePt t="112687" x="5788025" y="2001838"/>
          <p14:tracePt t="112704" x="5788025" y="1993900"/>
          <p14:tracePt t="112748" x="5795963" y="1993900"/>
          <p14:tracePt t="112792" x="5803900" y="1993900"/>
          <p14:tracePt t="112815" x="5811838" y="1993900"/>
          <p14:tracePt t="112980" x="5819775" y="1993900"/>
          <p14:tracePt t="112996" x="5827713" y="1993900"/>
          <p14:tracePt t="113011" x="5835650" y="1993900"/>
          <p14:tracePt t="113025" x="5843588" y="1993900"/>
          <p14:tracePt t="113040" x="5851525" y="1993900"/>
          <p14:tracePt t="113063" x="5859463" y="1993900"/>
          <p14:tracePt t="113108" x="5867400" y="1993900"/>
          <p14:tracePt t="113124" x="5867400" y="2001838"/>
          <p14:tracePt t="113131" x="5875338" y="2001838"/>
          <p14:tracePt t="113139" x="5875338" y="2009775"/>
          <p14:tracePt t="113415" x="5883275" y="2009775"/>
          <p14:tracePt t="113438" x="5891213" y="2009775"/>
          <p14:tracePt t="113469" x="5899150" y="2009775"/>
          <p14:tracePt t="113476" x="5907088" y="2009775"/>
          <p14:tracePt t="113491" x="5915025" y="2009775"/>
          <p14:tracePt t="113513" x="5922963" y="2009775"/>
          <p14:tracePt t="113551" x="5930900" y="2009775"/>
          <p14:tracePt t="113558" x="5938838" y="2009775"/>
          <p14:tracePt t="113596" x="5946775" y="2009775"/>
          <p14:tracePt t="113611" x="5954713" y="2009775"/>
          <p14:tracePt t="113634" x="5962650" y="2009775"/>
          <p14:tracePt t="113650" x="5970588" y="2009775"/>
          <p14:tracePt t="113665" x="5970588" y="2017713"/>
          <p14:tracePt t="113670" x="5978525" y="2017713"/>
          <p14:tracePt t="113708" x="5986463" y="2017713"/>
          <p14:tracePt t="113746" x="5994400" y="2017713"/>
          <p14:tracePt t="113774" x="6002338" y="2017713"/>
          <p14:tracePt t="113815" x="6010275" y="2017713"/>
          <p14:tracePt t="113869" x="6018213" y="2017713"/>
          <p14:tracePt t="114135" x="6018213" y="2025650"/>
          <p14:tracePt t="114144" x="6026150" y="2025650"/>
          <p14:tracePt t="114158" x="6043613" y="2033588"/>
          <p14:tracePt t="114166" x="6043613" y="2041525"/>
          <p14:tracePt t="114173" x="6059488" y="2041525"/>
          <p14:tracePt t="114181" x="6067425" y="2057400"/>
          <p14:tracePt t="114188" x="6075363" y="2057400"/>
          <p14:tracePt t="114196" x="6091238" y="2065338"/>
          <p14:tracePt t="114203" x="6091238" y="2073275"/>
          <p14:tracePt t="114211" x="6099175" y="2073275"/>
          <p14:tracePt t="114218" x="6107113" y="2073275"/>
          <p14:tracePt t="114226" x="6115050" y="2081213"/>
          <p14:tracePt t="114248" x="6122988" y="2081213"/>
          <p14:tracePt t="114271" x="6122988" y="2089150"/>
          <p14:tracePt t="114278" x="6130925" y="2089150"/>
          <p14:tracePt t="114301" x="6130925" y="2097088"/>
          <p14:tracePt t="114308" x="6138863" y="2097088"/>
          <p14:tracePt t="114316" x="6146800" y="2105025"/>
          <p14:tracePt t="114330" x="6154738" y="2105025"/>
          <p14:tracePt t="114353" x="6154738" y="2112963"/>
          <p14:tracePt t="114363" x="6162675" y="2112963"/>
          <p14:tracePt t="114384" x="6162675" y="2120900"/>
          <p14:tracePt t="114393" x="6170613" y="2120900"/>
          <p14:tracePt t="114407" x="6178550" y="2120900"/>
          <p14:tracePt t="114417" x="6178550" y="2128838"/>
          <p14:tracePt t="114422" x="6186488" y="2136775"/>
          <p14:tracePt t="114446" x="6194425" y="2144713"/>
          <p14:tracePt t="114459" x="6194425" y="2152650"/>
          <p14:tracePt t="114467" x="6202363" y="2152650"/>
          <p14:tracePt t="114474" x="6210300" y="2152650"/>
          <p14:tracePt t="114483" x="6210300" y="2160588"/>
          <p14:tracePt t="114489" x="6218238" y="2160588"/>
          <p14:tracePt t="114498" x="6218238" y="2168525"/>
          <p14:tracePt t="114504" x="6226175" y="2184400"/>
          <p14:tracePt t="114512" x="6234113" y="2184400"/>
          <p14:tracePt t="114519" x="6234113" y="2192338"/>
          <p14:tracePt t="114534" x="6242050" y="2208213"/>
          <p14:tracePt t="114557" x="6249988" y="2216150"/>
          <p14:tracePt t="114565" x="6257925" y="2216150"/>
          <p14:tracePt t="114572" x="6257925" y="2224088"/>
          <p14:tracePt t="114579" x="6265863" y="2224088"/>
          <p14:tracePt t="114586" x="6273800" y="2224088"/>
          <p14:tracePt t="114596" x="6273800" y="2233613"/>
          <p14:tracePt t="114601" x="6281738" y="2241550"/>
          <p14:tracePt t="114610" x="6289675" y="2241550"/>
          <p14:tracePt t="114625" x="6297613" y="2249488"/>
          <p14:tracePt t="114632" x="6305550" y="2249488"/>
          <p14:tracePt t="114639" x="6313488" y="2265363"/>
          <p14:tracePt t="114651" x="6321425" y="2273300"/>
          <p14:tracePt t="114654" x="6321425" y="2289175"/>
          <p14:tracePt t="114664" x="6329363" y="2289175"/>
          <p14:tracePt t="114678" x="6337300" y="2289175"/>
          <p14:tracePt t="114684" x="6345238" y="2297113"/>
          <p14:tracePt t="114699" x="6345238" y="2305050"/>
          <p14:tracePt t="114721" x="6353175" y="2305050"/>
          <p14:tracePt t="114751" x="6353175" y="2312988"/>
          <p14:tracePt t="114760" x="6361113" y="2312988"/>
          <p14:tracePt t="115029" x="6369050" y="2312988"/>
          <p14:tracePt t="115038" x="6369050" y="2320925"/>
          <p14:tracePt t="115060" x="6369050" y="2328863"/>
          <p14:tracePt t="115067" x="6376988" y="2328863"/>
          <p14:tracePt t="115079" x="6376988" y="2336800"/>
          <p14:tracePt t="115082" x="6384925" y="2336800"/>
          <p14:tracePt t="115097" x="6392863" y="2336800"/>
          <p14:tracePt t="115105" x="6392863" y="2344738"/>
          <p14:tracePt t="115119" x="6392863" y="2352675"/>
          <p14:tracePt t="115129" x="6402388" y="2352675"/>
          <p14:tracePt t="115143" x="6410325" y="2352675"/>
          <p14:tracePt t="115149" x="6418263" y="2360613"/>
          <p14:tracePt t="115165" x="6426200" y="2360613"/>
          <p14:tracePt t="115187" x="6434138" y="2360613"/>
          <p14:tracePt t="115196" x="6434138" y="2368550"/>
          <p14:tracePt t="115239" x="6442075" y="2368550"/>
          <p14:tracePt t="115591" x="6442075" y="2376488"/>
          <p14:tracePt t="115598" x="6450013" y="2376488"/>
          <p14:tracePt t="115605" x="6457950" y="2376488"/>
          <p14:tracePt t="115620" x="6465888" y="2376488"/>
          <p14:tracePt t="115628" x="6473825" y="2376488"/>
          <p14:tracePt t="115643" x="6481763" y="2384425"/>
          <p14:tracePt t="115666" x="6489700" y="2384425"/>
          <p14:tracePt t="115673" x="6497638" y="2384425"/>
          <p14:tracePt t="115682" x="6505575" y="2392363"/>
          <p14:tracePt t="115688" x="6513513" y="2392363"/>
          <p14:tracePt t="115696" x="6521450" y="2392363"/>
          <p14:tracePt t="115703" x="6529388" y="2392363"/>
          <p14:tracePt t="115711" x="6545263" y="2400300"/>
          <p14:tracePt t="115718" x="6553200" y="2400300"/>
          <p14:tracePt t="115726" x="6561138" y="2408238"/>
          <p14:tracePt t="115734" x="6569075" y="2408238"/>
          <p14:tracePt t="115745" x="6577013" y="2408238"/>
          <p14:tracePt t="115749" x="6592888" y="2408238"/>
          <p14:tracePt t="115763" x="6600825" y="2408238"/>
          <p14:tracePt t="115771" x="6616700" y="2408238"/>
          <p14:tracePt t="115778" x="6616700" y="2416175"/>
          <p14:tracePt t="115785" x="6624638" y="2416175"/>
          <p14:tracePt t="115800" x="6632575" y="2416175"/>
          <p14:tracePt t="115808" x="6640513" y="2424113"/>
          <p14:tracePt t="115818" x="6648450" y="2424113"/>
          <p14:tracePt t="115838" x="6648450" y="2432050"/>
          <p14:tracePt t="115846" x="6656388" y="2432050"/>
          <p14:tracePt t="115868" x="6664325" y="2432050"/>
          <p14:tracePt t="115876" x="6672263" y="2432050"/>
          <p14:tracePt t="115901" x="6680200" y="2432050"/>
          <p14:tracePt t="115922" x="6688138" y="2439988"/>
          <p14:tracePt t="115937" x="6696075" y="2439988"/>
          <p14:tracePt t="115945" x="6704013" y="2439988"/>
          <p14:tracePt t="115962" x="6711950" y="2439988"/>
          <p14:tracePt t="115974" x="6719888" y="2439988"/>
          <p14:tracePt t="115992" x="6727825" y="2439988"/>
          <p14:tracePt t="115997" x="6735763" y="2439988"/>
          <p14:tracePt t="116011" x="6743700" y="2439988"/>
          <p14:tracePt t="116027" x="6751638" y="2439988"/>
          <p14:tracePt t="116035" x="6759575" y="2439988"/>
          <p14:tracePt t="116042" x="6769100" y="2439988"/>
          <p14:tracePt t="116057" x="6777038" y="2439988"/>
          <p14:tracePt t="116067" x="6784975" y="2439988"/>
          <p14:tracePt t="116071" x="6792913" y="2439988"/>
          <p14:tracePt t="116089" x="6800850" y="2439988"/>
          <p14:tracePt t="116094" x="6808788" y="2439988"/>
          <p14:tracePt t="116109" x="6816725" y="2439988"/>
          <p14:tracePt t="116117" x="6824663" y="2439988"/>
          <p14:tracePt t="116133" x="6832600" y="2439988"/>
          <p14:tracePt t="116148" x="6840538" y="2439988"/>
          <p14:tracePt t="116162" x="6856413" y="2439988"/>
          <p14:tracePt t="116177" x="6864350" y="2439988"/>
          <p14:tracePt t="116193" x="6872288" y="2439988"/>
          <p14:tracePt t="116209" x="6880225" y="2439988"/>
          <p14:tracePt t="116216" x="6888163" y="2439988"/>
          <p14:tracePt t="116231" x="6896100" y="2439988"/>
          <p14:tracePt t="116240" x="6904038" y="2439988"/>
          <p14:tracePt t="116244" x="6911975" y="2439988"/>
          <p14:tracePt t="116259" x="6919913" y="2439988"/>
          <p14:tracePt t="116269" x="6927850" y="2439988"/>
          <p14:tracePt t="116275" x="6935788" y="2439988"/>
          <p14:tracePt t="116283" x="6943725" y="2439988"/>
          <p14:tracePt t="116297" x="6951663" y="2439988"/>
          <p14:tracePt t="116312" x="6959600" y="2439988"/>
          <p14:tracePt t="116335" x="6967538" y="2439988"/>
          <p14:tracePt t="117068" x="0" y="0"/>
        </p14:tracePtLst>
        <p14:tracePtLst>
          <p14:tracePt t="126739" x="7223125" y="2838450"/>
          <p14:tracePt t="126811" x="7223125" y="2830513"/>
          <p14:tracePt t="126877" x="7223125" y="2822575"/>
          <p14:tracePt t="126885" x="7223125" y="2814638"/>
          <p14:tracePt t="126893" x="7223125" y="2798763"/>
          <p14:tracePt t="126913" x="7223125" y="2782888"/>
          <p14:tracePt t="126916" x="7223125" y="2774950"/>
          <p14:tracePt t="126930" x="7223125" y="2767013"/>
          <p14:tracePt t="127200" x="7223125" y="2759075"/>
          <p14:tracePt t="127231" x="7223125" y="2751138"/>
          <p14:tracePt t="127246" x="7223125" y="2743200"/>
          <p14:tracePt t="127284" x="7223125" y="2735263"/>
          <p14:tracePt t="127537" x="7223125" y="2727325"/>
          <p14:tracePt t="127553" x="7223125" y="2719388"/>
          <p14:tracePt t="127561" x="7223125" y="2711450"/>
          <p14:tracePt t="127568" x="7223125" y="2703513"/>
          <p14:tracePt t="127576" x="7223125" y="2687638"/>
          <p14:tracePt t="127583" x="7223125" y="2671763"/>
          <p14:tracePt t="127591" x="7223125" y="2647950"/>
          <p14:tracePt t="127599" x="7223125" y="2624138"/>
          <p14:tracePt t="127606" x="7215188" y="2608263"/>
          <p14:tracePt t="127615" x="7215188" y="2592388"/>
          <p14:tracePt t="127620" x="7215188" y="2576513"/>
          <p14:tracePt t="127629" x="7215188" y="2566988"/>
          <p14:tracePt t="127636" x="7207250" y="2559050"/>
          <p14:tracePt t="127643" x="7207250" y="2551113"/>
          <p14:tracePt t="127912" x="7207250" y="2543175"/>
          <p14:tracePt t="127942" x="7207250" y="2535238"/>
          <p14:tracePt t="127958" x="7207250" y="2527300"/>
          <p14:tracePt t="127966" x="7215188" y="2527300"/>
          <p14:tracePt t="127981" x="7223125" y="2519363"/>
          <p14:tracePt t="127996" x="7231063" y="2511425"/>
          <p14:tracePt t="128003" x="7231063" y="2503488"/>
          <p14:tracePt t="128011" x="7239000" y="2503488"/>
          <p14:tracePt t="128026" x="7239000" y="2495550"/>
          <p14:tracePt t="128034" x="7246938" y="2495550"/>
          <p14:tracePt t="128055" x="7254875" y="2495550"/>
          <p14:tracePt t="128078" x="7254875" y="2487613"/>
          <p14:tracePt t="128086" x="7262813" y="2487613"/>
          <p14:tracePt t="128101" x="7270750" y="2487613"/>
          <p14:tracePt t="129068" x="0" y="0"/>
        </p14:tracePtLst>
        <p14:tracePtLst>
          <p14:tracePt t="138999" x="3675063" y="2566988"/>
          <p14:tracePt t="139245" x="3683000" y="2566988"/>
          <p14:tracePt t="139275" x="3690938" y="2566988"/>
          <p14:tracePt t="139290" x="3698875" y="2566988"/>
          <p14:tracePt t="139298" x="3706813" y="2566988"/>
          <p14:tracePt t="139328" x="3714750" y="2566988"/>
          <p14:tracePt t="139343" x="3722688" y="2566988"/>
          <p14:tracePt t="139373" x="3730625" y="2566988"/>
          <p14:tracePt t="139389" x="3738563" y="2566988"/>
          <p14:tracePt t="139420" x="3746500" y="2566988"/>
          <p14:tracePt t="139785" x="3746500" y="2559050"/>
          <p14:tracePt t="139794" x="3746500" y="2543175"/>
          <p14:tracePt t="139801" x="3746500" y="2511425"/>
          <p14:tracePt t="139809" x="3746500" y="2455863"/>
          <p14:tracePt t="139816" x="3746500" y="2384425"/>
          <p14:tracePt t="139823" x="3746500" y="2297113"/>
          <p14:tracePt t="139831" x="3746500" y="2200275"/>
          <p14:tracePt t="139839" x="3746500" y="2128838"/>
          <p14:tracePt t="139846" x="3738563" y="2041525"/>
          <p14:tracePt t="139854" x="3722688" y="1962150"/>
          <p14:tracePt t="139860" x="3714750" y="1881188"/>
          <p14:tracePt t="139868" x="3706813" y="1817688"/>
          <p14:tracePt t="139877" x="3690938" y="1762125"/>
          <p14:tracePt t="139883" x="3683000" y="1682750"/>
          <p14:tracePt t="139891" x="3667125" y="1619250"/>
          <p14:tracePt t="139898" x="3659188" y="1555750"/>
          <p14:tracePt t="139913" x="3643313" y="1474788"/>
          <p14:tracePt t="139920" x="3635375" y="1435100"/>
          <p14:tracePt t="139928" x="3627438" y="1403350"/>
          <p14:tracePt t="139935" x="3627438" y="1371600"/>
          <p14:tracePt t="139944" x="3627438" y="1347788"/>
          <p14:tracePt t="139951" x="3619500" y="1323975"/>
          <p14:tracePt t="140137" x="3619500" y="1316038"/>
          <p14:tracePt t="140146" x="3627438" y="1316038"/>
          <p14:tracePt t="140153" x="3635375" y="1316038"/>
          <p14:tracePt t="140162" x="3643313" y="1316038"/>
          <p14:tracePt t="140168" x="3651250" y="1308100"/>
          <p14:tracePt t="140177" x="3659188" y="1308100"/>
          <p14:tracePt t="140183" x="3667125" y="1300163"/>
          <p14:tracePt t="140191" x="3683000" y="1300163"/>
          <p14:tracePt t="140198" x="3690938" y="1300163"/>
          <p14:tracePt t="140213" x="3706813" y="1300163"/>
          <p14:tracePt t="140222" x="3714750" y="1300163"/>
          <p14:tracePt t="140236" x="3722688" y="1300163"/>
          <p14:tracePt t="140565" x="3722688" y="1308100"/>
          <p14:tracePt t="140582" x="3730625" y="1316038"/>
          <p14:tracePt t="140588" x="3730625" y="1339850"/>
          <p14:tracePt t="140596" x="3738563" y="1379538"/>
          <p14:tracePt t="140603" x="3746500" y="1435100"/>
          <p14:tracePt t="140611" x="3746500" y="1474788"/>
          <p14:tracePt t="140618" x="3754438" y="1555750"/>
          <p14:tracePt t="140627" x="3778250" y="1635125"/>
          <p14:tracePt t="140633" x="3786188" y="1722438"/>
          <p14:tracePt t="140641" x="3802063" y="1817688"/>
          <p14:tracePt t="140648" x="3810000" y="1914525"/>
          <p14:tracePt t="140657" x="3825875" y="2009775"/>
          <p14:tracePt t="140663" x="3833813" y="2097088"/>
          <p14:tracePt t="140670" x="3843338" y="2160588"/>
          <p14:tracePt t="140678" x="3851275" y="2249488"/>
          <p14:tracePt t="140686" x="3851275" y="2312988"/>
          <p14:tracePt t="140693" x="3859213" y="2384425"/>
          <p14:tracePt t="140700" x="3859213" y="2424113"/>
          <p14:tracePt t="140709" x="3867150" y="2432050"/>
          <p14:tracePt t="140716" x="3867150" y="2439988"/>
          <p14:tracePt t="140724" x="3867150" y="2447925"/>
          <p14:tracePt t="140932" x="3867150" y="2455863"/>
          <p14:tracePt t="140941" x="3859213" y="2455863"/>
          <p14:tracePt t="140948" x="3859213" y="2463800"/>
          <p14:tracePt t="140963" x="3843338" y="2471738"/>
          <p14:tracePt t="140970" x="3833813" y="2487613"/>
          <p14:tracePt t="140978" x="3825875" y="2487613"/>
          <p14:tracePt t="140985" x="3817938" y="2503488"/>
          <p14:tracePt t="140993" x="3810000" y="2511425"/>
          <p14:tracePt t="141001" x="3794125" y="2519363"/>
          <p14:tracePt t="141009" x="3786188" y="2543175"/>
          <p14:tracePt t="141016" x="3770313" y="2551113"/>
          <p14:tracePt t="141025" x="3762375" y="2566988"/>
          <p14:tracePt t="141031" x="3754438" y="2566988"/>
          <p14:tracePt t="141038" x="3754438" y="2576513"/>
          <p14:tracePt t="141077" x="3754438" y="2584450"/>
          <p14:tracePt t="141300" x="3754438" y="2576513"/>
          <p14:tracePt t="141315" x="3754438" y="2566988"/>
          <p14:tracePt t="141331" x="3754438" y="2559050"/>
          <p14:tracePt t="141450" x="3746500" y="2559050"/>
          <p14:tracePt t="141495" x="3738563" y="2559050"/>
          <p14:tracePt t="144612" x="3817938" y="2184400"/>
          <p14:tracePt t="144613" x="3843338" y="2009775"/>
          <p14:tracePt t="144615" x="3851275" y="1890713"/>
          <p14:tracePt t="144616" x="3859213" y="1841500"/>
          <p14:tracePt t="144617" x="3859213" y="1809750"/>
          <p14:tracePt t="144631" x="3859213" y="1730375"/>
          <p14:tracePt t="144639" x="3859213" y="1722438"/>
          <p14:tracePt t="144713" x="3859213" y="1706563"/>
          <p14:tracePt t="144728" x="3859213" y="1698625"/>
          <p14:tracePt t="144736" x="3851275" y="1666875"/>
          <p14:tracePt t="144743" x="3833813" y="1635125"/>
          <p14:tracePt t="144750" x="3833813" y="1603375"/>
          <p14:tracePt t="144758" x="3817938" y="1563688"/>
          <p14:tracePt t="144766" x="3810000" y="1538288"/>
          <p14:tracePt t="144775" x="3794125" y="1498600"/>
          <p14:tracePt t="144781" x="3786188" y="1474788"/>
          <p14:tracePt t="144788" x="3786188" y="1450975"/>
          <p14:tracePt t="144796" x="3778250" y="1435100"/>
          <p14:tracePt t="144805" x="3770313" y="1419225"/>
          <p14:tracePt t="144812" x="3770313" y="1403350"/>
          <p14:tracePt t="144820" x="3770313" y="1387475"/>
          <p14:tracePt t="144826" x="3762375" y="1363663"/>
          <p14:tracePt t="144836" x="3762375" y="1355725"/>
          <p14:tracePt t="144840" x="3762375" y="1339850"/>
          <p14:tracePt t="144849" x="3762375" y="1331913"/>
          <p14:tracePt t="144856" x="3762375" y="1316038"/>
          <p14:tracePt t="144863" x="3762375" y="1300163"/>
          <p14:tracePt t="144878" x="3762375" y="1284288"/>
          <p14:tracePt t="144886" x="3762375" y="1276350"/>
          <p14:tracePt t="144916" x="3762375" y="1268413"/>
          <p14:tracePt t="145140" x="3762375" y="1284288"/>
          <p14:tracePt t="145148" x="3762375" y="1292225"/>
          <p14:tracePt t="145156" x="3762375" y="1316038"/>
          <p14:tracePt t="145163" x="3762375" y="1347788"/>
          <p14:tracePt t="145171" x="3762375" y="1395413"/>
          <p14:tracePt t="145178" x="3770313" y="1450975"/>
          <p14:tracePt t="145187" x="3770313" y="1506538"/>
          <p14:tracePt t="145193" x="3778250" y="1579563"/>
          <p14:tracePt t="145202" x="3778250" y="1643063"/>
          <p14:tracePt t="145208" x="3778250" y="1722438"/>
          <p14:tracePt t="145216" x="3778250" y="1801813"/>
          <p14:tracePt t="145223" x="3778250" y="1890713"/>
          <p14:tracePt t="145231" x="3778250" y="1978025"/>
          <p14:tracePt t="145238" x="3778250" y="2057400"/>
          <p14:tracePt t="145246" x="3778250" y="2136775"/>
          <p14:tracePt t="145253" x="3778250" y="2176463"/>
          <p14:tracePt t="145261" x="3778250" y="2233613"/>
          <p14:tracePt t="145269" x="3778250" y="2273300"/>
          <p14:tracePt t="145275" x="3778250" y="2305050"/>
          <p14:tracePt t="145283" x="3778250" y="2328863"/>
          <p14:tracePt t="145290" x="3778250" y="2352675"/>
          <p14:tracePt t="145306" x="3778250" y="2360613"/>
          <p14:tracePt t="145397" x="3778250" y="2368550"/>
          <p14:tracePt t="145412" x="3770313" y="2376488"/>
          <p14:tracePt t="145419" x="3770313" y="2384425"/>
          <p14:tracePt t="145427" x="3770313" y="2392363"/>
          <p14:tracePt t="145433" x="3770313" y="2416175"/>
          <p14:tracePt t="145442" x="3770313" y="2439988"/>
          <p14:tracePt t="145450" x="3770313" y="2463800"/>
          <p14:tracePt t="145457" x="3770313" y="2487613"/>
          <p14:tracePt t="145464" x="3770313" y="2511425"/>
          <p14:tracePt t="145471" x="3770313" y="2535238"/>
          <p14:tracePt t="145479" x="3770313" y="2551113"/>
          <p14:tracePt t="145489" x="3770313" y="2566988"/>
          <p14:tracePt t="145493" x="3770313" y="2576513"/>
          <p14:tracePt t="146858" x="0" y="0"/>
        </p14:tracePtLst>
        <p14:tracePtLst>
          <p14:tracePt t="149874" x="1952625" y="6235700"/>
          <p14:tracePt t="150015" x="1976438" y="6243638"/>
          <p14:tracePt t="150023" x="2000250" y="6251575"/>
          <p14:tracePt t="150030" x="2049463" y="6259513"/>
          <p14:tracePt t="150038" x="2120900" y="6259513"/>
          <p14:tracePt t="150046" x="2208213" y="6275388"/>
          <p14:tracePt t="150053" x="2271713" y="6275388"/>
          <p14:tracePt t="150061" x="2335213" y="6283325"/>
          <p14:tracePt t="150068" x="2424113" y="6283325"/>
          <p14:tracePt t="150076" x="2503488" y="6283325"/>
          <p14:tracePt t="150083" x="2590800" y="6283325"/>
          <p14:tracePt t="150090" x="2670175" y="6283325"/>
          <p14:tracePt t="150098" x="2759075" y="6283325"/>
          <p14:tracePt t="150105" x="2830513" y="6283325"/>
          <p14:tracePt t="150114" x="2909888" y="6283325"/>
          <p14:tracePt t="150121" x="2957513" y="6283325"/>
          <p14:tracePt t="150129" x="3036888" y="6291263"/>
          <p14:tracePt t="150136" x="3100388" y="6291263"/>
          <p14:tracePt t="150146" x="3165475" y="6299200"/>
          <p14:tracePt t="150150" x="3221038" y="6307138"/>
          <p14:tracePt t="150158" x="3276600" y="6307138"/>
          <p14:tracePt t="150165" x="3308350" y="6307138"/>
          <p14:tracePt t="150173" x="3348038" y="6315075"/>
          <p14:tracePt t="150181" x="3387725" y="6315075"/>
          <p14:tracePt t="150188" x="3419475" y="6315075"/>
          <p14:tracePt t="150197" x="3443288" y="6315075"/>
          <p14:tracePt t="150203" x="3467100" y="6315075"/>
          <p14:tracePt t="150213" x="3484563" y="6315075"/>
          <p14:tracePt t="150218" x="3492500" y="6315075"/>
          <p14:tracePt t="150226" x="3508375" y="6315075"/>
          <p14:tracePt t="150233" x="3524250" y="6315075"/>
          <p14:tracePt t="150241" x="3532188" y="6315075"/>
          <p14:tracePt t="150256" x="3548063" y="6315075"/>
          <p14:tracePt t="150271" x="3556000" y="6315075"/>
          <p14:tracePt t="150286" x="3563938" y="6315075"/>
          <p14:tracePt t="150294" x="3571875" y="6315075"/>
          <p14:tracePt t="150301" x="3587750" y="6315075"/>
          <p14:tracePt t="150308" x="3611563" y="6315075"/>
          <p14:tracePt t="150316" x="3635375" y="6315075"/>
          <p14:tracePt t="150323" x="3659188" y="6315075"/>
          <p14:tracePt t="150331" x="3698875" y="6323013"/>
          <p14:tracePt t="150338" x="3722688" y="6338888"/>
          <p14:tracePt t="150347" x="3746500" y="6348413"/>
          <p14:tracePt t="150353" x="3762375" y="6348413"/>
          <p14:tracePt t="150361" x="3770313" y="6348413"/>
          <p14:tracePt t="150368" x="3778250" y="6348413"/>
          <p14:tracePt t="150376" x="3786188" y="6348413"/>
          <p14:tracePt t="150459" x="0" y="0"/>
        </p14:tracePtLst>
      </p14:laserTraceLst>
    </p:ext>
    <p:ext uri="{E180D4A7-C9FB-4DFB-919C-405C955672EB}">
      <p14:showEvtLst xmlns:p14="http://schemas.microsoft.com/office/powerpoint/2010/main">
        <p14:playEvt time="12" objId="64"/>
        <p14:stopEvt time="151280" objId="64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ECCFF6-FABD-4F9C-8CB5-BE899D21C3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82D314A-A2F8-40FB-B2BA-9DF1C85267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081" y="0"/>
            <a:ext cx="9160162" cy="6858000"/>
          </a:xfrm>
          <a:prstGeom prst="rect">
            <a:avLst/>
          </a:prstGeom>
        </p:spPr>
      </p:pic>
      <p:pic>
        <p:nvPicPr>
          <p:cNvPr id="4" name="mm6s22">
            <a:hlinkClick r:id="" action="ppaction://media"/>
            <a:extLst>
              <a:ext uri="{FF2B5EF4-FFF2-40B4-BE49-F238E27FC236}">
                <a16:creationId xmlns:a16="http://schemas.microsoft.com/office/drawing/2014/main" id="{75A8F278-A824-4FA4-96B2-AB36E8FC3A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510" y="387352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8" name="Freihand 7">
                <a:extLst>
                  <a:ext uri="{FF2B5EF4-FFF2-40B4-BE49-F238E27FC236}">
                    <a16:creationId xmlns:a16="http://schemas.microsoft.com/office/drawing/2014/main" id="{C79129D8-DDA1-4633-98F0-9E40EA28E11B}"/>
                  </a:ext>
                </a:extLst>
              </p14:cNvPr>
              <p14:cNvContentPartPr/>
              <p14:nvPr/>
            </p14:nvContentPartPr>
            <p14:xfrm>
              <a:off x="1417610" y="1565480"/>
              <a:ext cx="87840" cy="88560"/>
            </p14:xfrm>
          </p:contentPart>
        </mc:Choice>
        <mc:Fallback>
          <p:pic>
            <p:nvPicPr>
              <p:cNvPr id="8" name="Freihand 7">
                <a:extLst>
                  <a:ext uri="{FF2B5EF4-FFF2-40B4-BE49-F238E27FC236}">
                    <a16:creationId xmlns:a16="http://schemas.microsoft.com/office/drawing/2014/main" id="{C79129D8-DDA1-4633-98F0-9E40EA28E11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08970" y="1556840"/>
                <a:ext cx="105480" cy="10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1" name="Freihand 10">
                <a:extLst>
                  <a:ext uri="{FF2B5EF4-FFF2-40B4-BE49-F238E27FC236}">
                    <a16:creationId xmlns:a16="http://schemas.microsoft.com/office/drawing/2014/main" id="{FD85A0B1-D090-442E-AFB6-B547D3E22DDB}"/>
                  </a:ext>
                </a:extLst>
              </p14:cNvPr>
              <p14:cNvContentPartPr/>
              <p14:nvPr/>
            </p14:nvContentPartPr>
            <p14:xfrm>
              <a:off x="1175330" y="1330760"/>
              <a:ext cx="81000" cy="165240"/>
            </p14:xfrm>
          </p:contentPart>
        </mc:Choice>
        <mc:Fallback>
          <p:pic>
            <p:nvPicPr>
              <p:cNvPr id="11" name="Freihand 10">
                <a:extLst>
                  <a:ext uri="{FF2B5EF4-FFF2-40B4-BE49-F238E27FC236}">
                    <a16:creationId xmlns:a16="http://schemas.microsoft.com/office/drawing/2014/main" id="{FD85A0B1-D090-442E-AFB6-B547D3E22DD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66330" y="1322120"/>
                <a:ext cx="98640" cy="18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8" name="Freihand 17">
                <a:extLst>
                  <a:ext uri="{FF2B5EF4-FFF2-40B4-BE49-F238E27FC236}">
                    <a16:creationId xmlns:a16="http://schemas.microsoft.com/office/drawing/2014/main" id="{D989D83C-6B2A-4470-91F3-FA95AB013A03}"/>
                  </a:ext>
                </a:extLst>
              </p14:cNvPr>
              <p14:cNvContentPartPr/>
              <p14:nvPr/>
            </p14:nvContentPartPr>
            <p14:xfrm>
              <a:off x="5679290" y="1501760"/>
              <a:ext cx="95400" cy="82080"/>
            </p14:xfrm>
          </p:contentPart>
        </mc:Choice>
        <mc:Fallback>
          <p:pic>
            <p:nvPicPr>
              <p:cNvPr id="18" name="Freihand 17">
                <a:extLst>
                  <a:ext uri="{FF2B5EF4-FFF2-40B4-BE49-F238E27FC236}">
                    <a16:creationId xmlns:a16="http://schemas.microsoft.com/office/drawing/2014/main" id="{D989D83C-6B2A-4470-91F3-FA95AB013A0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670650" y="1492760"/>
                <a:ext cx="113040" cy="9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9" name="Freihand 18">
                <a:extLst>
                  <a:ext uri="{FF2B5EF4-FFF2-40B4-BE49-F238E27FC236}">
                    <a16:creationId xmlns:a16="http://schemas.microsoft.com/office/drawing/2014/main" id="{E2BC6B59-592F-41AD-968A-AF027A83C052}"/>
                  </a:ext>
                </a:extLst>
              </p14:cNvPr>
              <p14:cNvContentPartPr/>
              <p14:nvPr/>
            </p14:nvContentPartPr>
            <p14:xfrm>
              <a:off x="5570930" y="1663400"/>
              <a:ext cx="166320" cy="81360"/>
            </p14:xfrm>
          </p:contentPart>
        </mc:Choice>
        <mc:Fallback>
          <p:pic>
            <p:nvPicPr>
              <p:cNvPr id="19" name="Freihand 18">
                <a:extLst>
                  <a:ext uri="{FF2B5EF4-FFF2-40B4-BE49-F238E27FC236}">
                    <a16:creationId xmlns:a16="http://schemas.microsoft.com/office/drawing/2014/main" id="{E2BC6B59-592F-41AD-968A-AF027A83C052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561930" y="1654400"/>
                <a:ext cx="183960" cy="9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35" name="Freihand 34">
                <a:extLst>
                  <a:ext uri="{FF2B5EF4-FFF2-40B4-BE49-F238E27FC236}">
                    <a16:creationId xmlns:a16="http://schemas.microsoft.com/office/drawing/2014/main" id="{F909A48E-F8F7-4FE6-9D01-5D01863083C6}"/>
                  </a:ext>
                </a:extLst>
              </p14:cNvPr>
              <p14:cNvContentPartPr/>
              <p14:nvPr/>
            </p14:nvContentPartPr>
            <p14:xfrm>
              <a:off x="6093650" y="1209950"/>
              <a:ext cx="324360" cy="558210"/>
            </p14:xfrm>
          </p:contentPart>
        </mc:Choice>
        <mc:Fallback>
          <p:pic>
            <p:nvPicPr>
              <p:cNvPr id="35" name="Freihand 34">
                <a:extLst>
                  <a:ext uri="{FF2B5EF4-FFF2-40B4-BE49-F238E27FC236}">
                    <a16:creationId xmlns:a16="http://schemas.microsoft.com/office/drawing/2014/main" id="{F909A48E-F8F7-4FE6-9D01-5D01863083C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084650" y="1201318"/>
                <a:ext cx="342000" cy="57583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49099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2631"/>
    </mc:Choice>
    <mc:Fallback>
      <p:transition spd="slow" advTm="212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9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683" x="1682750" y="1754188"/>
          <p14:tracePt t="7749" x="1690688" y="1754188"/>
          <p14:tracePt t="7764" x="1698625" y="1754188"/>
          <p14:tracePt t="7774" x="1706563" y="1754188"/>
          <p14:tracePt t="7787" x="1714500" y="1746250"/>
          <p14:tracePt t="7802" x="1730375" y="1746250"/>
          <p14:tracePt t="7817" x="1738313" y="1746250"/>
          <p14:tracePt t="7825" x="1754188" y="1746250"/>
          <p14:tracePt t="7832" x="1770063" y="1746250"/>
          <p14:tracePt t="7840" x="1778000" y="1746250"/>
          <p14:tracePt t="7847" x="1793875" y="1746250"/>
          <p14:tracePt t="7855" x="1809750" y="1746250"/>
          <p14:tracePt t="7863" x="1833563" y="1746250"/>
          <p14:tracePt t="7870" x="1857375" y="1746250"/>
          <p14:tracePt t="7877" x="1881188" y="1746250"/>
          <p14:tracePt t="7885" x="1905000" y="1746250"/>
          <p14:tracePt t="7910" x="1960563" y="1746250"/>
          <p14:tracePt t="7915" x="1976438" y="1746250"/>
          <p14:tracePt t="7923" x="1992313" y="1746250"/>
          <p14:tracePt t="7930" x="2008188" y="1746250"/>
          <p14:tracePt t="7937" x="2025650" y="1746250"/>
          <p14:tracePt t="7945" x="2049463" y="1746250"/>
          <p14:tracePt t="7952" x="2057400" y="1746250"/>
          <p14:tracePt t="7959" x="2073275" y="1746250"/>
          <p14:tracePt t="7967" x="2081213" y="1746250"/>
          <p14:tracePt t="7976" x="2089150" y="1746250"/>
          <p14:tracePt t="7991" x="2097088" y="1746250"/>
          <p14:tracePt t="7997" x="2097088" y="1738313"/>
          <p14:tracePt t="9144" x="2097088" y="1730375"/>
          <p14:tracePt t="9279" x="2097088" y="1722438"/>
          <p14:tracePt t="9302" x="2097088" y="1714500"/>
          <p14:tracePt t="9316" x="2097088" y="1706563"/>
          <p14:tracePt t="9325" x="2097088" y="1698625"/>
          <p14:tracePt t="9332" x="2097088" y="1690688"/>
          <p14:tracePt t="9339" x="2097088" y="1666875"/>
          <p14:tracePt t="9347" x="2089150" y="1658938"/>
          <p14:tracePt t="9355" x="2081213" y="1643063"/>
          <p14:tracePt t="9362" x="2073275" y="1619250"/>
          <p14:tracePt t="9372" x="2065338" y="1571625"/>
          <p14:tracePt t="9377" x="2065338" y="1530350"/>
          <p14:tracePt t="9385" x="2057400" y="1482725"/>
          <p14:tracePt t="9394" x="2057400" y="1419225"/>
          <p14:tracePt t="9400" x="2057400" y="1363663"/>
          <p14:tracePt t="9408" x="2033588" y="1292225"/>
          <p14:tracePt t="9415" x="2017713" y="1220788"/>
          <p14:tracePt t="9422" x="2000250" y="1147763"/>
          <p14:tracePt t="9430" x="1984375" y="1100138"/>
          <p14:tracePt t="9438" x="1976438" y="1036638"/>
          <p14:tracePt t="9444" x="1960563" y="957263"/>
          <p14:tracePt t="9452" x="1944688" y="901700"/>
          <p14:tracePt t="9459" x="1928813" y="836613"/>
          <p14:tracePt t="9467" x="1920875" y="812800"/>
          <p14:tracePt t="9474" x="1920875" y="796925"/>
          <p14:tracePt t="9482" x="1912938" y="796925"/>
          <p14:tracePt t="9490" x="1912938" y="788988"/>
          <p14:tracePt t="9497" x="1905000" y="788988"/>
          <p14:tracePt t="9669" x="1897063" y="788988"/>
          <p14:tracePt t="12087" x="1897063" y="796925"/>
          <p14:tracePt t="12089" x="1897063" y="812800"/>
          <p14:tracePt t="12090" x="1897063" y="820738"/>
          <p14:tracePt t="12091" x="1897063" y="836613"/>
          <p14:tracePt t="12093" x="1897063" y="852488"/>
          <p14:tracePt t="12107" x="1897063" y="885825"/>
          <p14:tracePt t="12115" x="1897063" y="893763"/>
          <p14:tracePt t="12226" x="1897063" y="901700"/>
          <p14:tracePt t="12235" x="1897063" y="917575"/>
          <p14:tracePt t="12244" x="1897063" y="933450"/>
          <p14:tracePt t="12250" x="1889125" y="957263"/>
          <p14:tracePt t="12257" x="1889125" y="989013"/>
          <p14:tracePt t="12264" x="1889125" y="1028700"/>
          <p14:tracePt t="12273" x="1881188" y="1076325"/>
          <p14:tracePt t="12281" x="1873250" y="1139825"/>
          <p14:tracePt t="12287" x="1865313" y="1195388"/>
          <p14:tracePt t="12295" x="1857375" y="1252538"/>
          <p14:tracePt t="12302" x="1849438" y="1316038"/>
          <p14:tracePt t="12310" x="1833563" y="1379538"/>
          <p14:tracePt t="12321" x="1825625" y="1427163"/>
          <p14:tracePt t="12325" x="1817688" y="1474788"/>
          <p14:tracePt t="12332" x="1817688" y="1498600"/>
          <p14:tracePt t="12339" x="1817688" y="1530350"/>
          <p14:tracePt t="12349" x="1809750" y="1538288"/>
          <p14:tracePt t="12356" x="1809750" y="1547813"/>
          <p14:tracePt t="12362" x="1801813" y="1547813"/>
          <p14:tracePt t="12370" x="1801813" y="1555750"/>
          <p14:tracePt t="12400" x="1801813" y="1563688"/>
          <p14:tracePt t="12505" x="1793875" y="1563688"/>
          <p14:tracePt t="12512" x="1785938" y="1563688"/>
          <p14:tracePt t="12520" x="1778000" y="1571625"/>
          <p14:tracePt t="12528" x="1762125" y="1571625"/>
          <p14:tracePt t="12535" x="1738313" y="1579563"/>
          <p14:tracePt t="12543" x="1714500" y="1587500"/>
          <p14:tracePt t="12550" x="1706563" y="1587500"/>
          <p14:tracePt t="12557" x="1690688" y="1595438"/>
          <p14:tracePt t="12564" x="1674813" y="1595438"/>
          <p14:tracePt t="12572" x="1658938" y="1603375"/>
          <p14:tracePt t="12581" x="1651000" y="1611313"/>
          <p14:tracePt t="12587" x="1641475" y="1611313"/>
          <p14:tracePt t="12595" x="1633538" y="1619250"/>
          <p14:tracePt t="12665" x="1633538" y="1627188"/>
          <p14:tracePt t="12698" x="1633538" y="1635125"/>
          <p14:tracePt t="12710" x="1633538" y="1643063"/>
          <p14:tracePt t="12747" x="1633538" y="1651000"/>
          <p14:tracePt t="12786" x="1641475" y="1651000"/>
          <p14:tracePt t="12806" x="1641475" y="1658938"/>
          <p14:tracePt t="12821" x="1651000" y="1666875"/>
          <p14:tracePt t="12836" x="1651000" y="1674813"/>
          <p14:tracePt t="12844" x="1651000" y="1682750"/>
          <p14:tracePt t="12852" x="1651000" y="1690688"/>
          <p14:tracePt t="12866" x="1651000" y="1698625"/>
          <p14:tracePt t="12883" x="1651000" y="1714500"/>
          <p14:tracePt t="12895" x="1651000" y="1722438"/>
          <p14:tracePt t="12932" x="1651000" y="1730375"/>
          <p14:tracePt t="13052" x="1641475" y="1730375"/>
          <p14:tracePt t="13068" x="1641475" y="1722438"/>
          <p14:tracePt t="13083" x="1641475" y="1714500"/>
          <p14:tracePt t="13090" x="1641475" y="1706563"/>
          <p14:tracePt t="13113" x="1641475" y="1698625"/>
          <p14:tracePt t="13439" x="1633538" y="1706563"/>
          <p14:tracePt t="13450" x="1633538" y="1714500"/>
          <p14:tracePt t="13469" x="1633538" y="1722438"/>
          <p14:tracePt t="13485" x="1625600" y="1730375"/>
          <p14:tracePt t="13505" x="1625600" y="1738313"/>
          <p14:tracePt t="16490" x="1625600" y="1722438"/>
          <p14:tracePt t="16569" x="1625600" y="1714500"/>
          <p14:tracePt t="16601" x="1625600" y="1706563"/>
          <p14:tracePt t="17199" x="1617663" y="1706563"/>
          <p14:tracePt t="17209" x="1609725" y="1706563"/>
          <p14:tracePt t="17215" x="1593850" y="1706563"/>
          <p14:tracePt t="17225" x="1577975" y="1706563"/>
          <p14:tracePt t="17230" x="1562100" y="1706563"/>
          <p14:tracePt t="17237" x="1538288" y="1706563"/>
          <p14:tracePt t="17245" x="1506538" y="1706563"/>
          <p14:tracePt t="17253" x="1482725" y="1706563"/>
          <p14:tracePt t="17260" x="1450975" y="1706563"/>
          <p14:tracePt t="17267" x="1419225" y="1706563"/>
          <p14:tracePt t="17276" x="1387475" y="1706563"/>
          <p14:tracePt t="17284" x="1355725" y="1706563"/>
          <p14:tracePt t="17290" x="1331913" y="1706563"/>
          <p14:tracePt t="17297" x="1308100" y="1706563"/>
          <p14:tracePt t="17306" x="1292225" y="1706563"/>
          <p14:tracePt t="17312" x="1274763" y="1706563"/>
          <p14:tracePt t="17320" x="1258888" y="1706563"/>
          <p14:tracePt t="17327" x="1250950" y="1706563"/>
          <p14:tracePt t="17335" x="1235075" y="1706563"/>
          <p14:tracePt t="17343" x="1227138" y="1706563"/>
          <p14:tracePt t="17350" x="1219200" y="1714500"/>
          <p14:tracePt t="17365" x="1211263" y="1714500"/>
          <p14:tracePt t="17402" x="1203325" y="1714500"/>
          <p14:tracePt t="17776" x="1211263" y="1714500"/>
          <p14:tracePt t="17800" x="1219200" y="1714500"/>
          <p14:tracePt t="17807" x="1227138" y="1714500"/>
          <p14:tracePt t="17815" x="1235075" y="1714500"/>
          <p14:tracePt t="17830" x="1243013" y="1714500"/>
          <p14:tracePt t="17845" x="1250950" y="1714500"/>
          <p14:tracePt t="17860" x="1258888" y="1714500"/>
          <p14:tracePt t="17868" x="1266825" y="1714500"/>
          <p14:tracePt t="17875" x="1274763" y="1714500"/>
          <p14:tracePt t="17890" x="1284288" y="1714500"/>
          <p14:tracePt t="17905" x="1292225" y="1714500"/>
          <p14:tracePt t="17920" x="1300163" y="1714500"/>
          <p14:tracePt t="17965" x="1308100" y="1714500"/>
          <p14:tracePt t="17980" x="1316038" y="1714500"/>
          <p14:tracePt t="17987" x="1323975" y="1714500"/>
          <p14:tracePt t="18002" x="1331913" y="1714500"/>
          <p14:tracePt t="18010" x="1347788" y="1714500"/>
          <p14:tracePt t="18018" x="1355725" y="1714500"/>
          <p14:tracePt t="18025" x="1371600" y="1722438"/>
          <p14:tracePt t="18033" x="1379538" y="1722438"/>
          <p14:tracePt t="18039" x="1395413" y="1722438"/>
          <p14:tracePt t="18047" x="1403350" y="1722438"/>
          <p14:tracePt t="18055" x="1411288" y="1722438"/>
          <p14:tracePt t="18063" x="1435100" y="1730375"/>
          <p14:tracePt t="18071" x="1458913" y="1738313"/>
          <p14:tracePt t="18077" x="1474788" y="1746250"/>
          <p14:tracePt t="18086" x="1490663" y="1746250"/>
          <p14:tracePt t="18092" x="1514475" y="1754188"/>
          <p14:tracePt t="18101" x="1538288" y="1770063"/>
          <p14:tracePt t="18107" x="1570038" y="1778000"/>
          <p14:tracePt t="18115" x="1593850" y="1785938"/>
          <p14:tracePt t="18122" x="1625600" y="1793875"/>
          <p14:tracePt t="18130" x="1658938" y="1801813"/>
          <p14:tracePt t="18138" x="1698625" y="1801813"/>
          <p14:tracePt t="18146" x="1722438" y="1809750"/>
          <p14:tracePt t="18152" x="1746250" y="1817688"/>
          <p14:tracePt t="18162" x="1762125" y="1817688"/>
          <p14:tracePt t="18168" x="1778000" y="1825625"/>
          <p14:tracePt t="18175" x="1801813" y="1833563"/>
          <p14:tracePt t="18183" x="1809750" y="1833563"/>
          <p14:tracePt t="18190" x="1817688" y="1833563"/>
          <p14:tracePt t="18197" x="1825625" y="1833563"/>
          <p14:tracePt t="18205" x="1825625" y="1841500"/>
          <p14:tracePt t="18290" x="1833563" y="1841500"/>
          <p14:tracePt t="18303" x="1841500" y="1841500"/>
          <p14:tracePt t="18311" x="1849438" y="1841500"/>
          <p14:tracePt t="18334" x="1849438" y="1833563"/>
          <p14:tracePt t="18341" x="1857375" y="1833563"/>
          <p14:tracePt t="18475" x="1857375" y="1825625"/>
          <p14:tracePt t="18482" x="1865313" y="1825625"/>
          <p14:tracePt t="18812" x="1865313" y="1833563"/>
          <p14:tracePt t="18819" x="1849438" y="1857375"/>
          <p14:tracePt t="18827" x="1825625" y="1865313"/>
          <p14:tracePt t="18836" x="1817688" y="1881188"/>
          <p14:tracePt t="18843" x="1801813" y="1890713"/>
          <p14:tracePt t="18853" x="1801813" y="1841500"/>
          <p14:tracePt t="18865" x="1793875" y="1841500"/>
          <p14:tracePt t="18880" x="1785938" y="1841500"/>
          <p14:tracePt t="18904" x="1770063" y="1841500"/>
          <p14:tracePt t="18917" x="1746250" y="1841500"/>
          <p14:tracePt t="18925" x="1738313" y="1841500"/>
          <p14:tracePt t="18934" x="1730375" y="1841500"/>
          <p14:tracePt t="18940" x="1714500" y="1841500"/>
          <p14:tracePt t="18947" x="1698625" y="1841500"/>
          <p14:tracePt t="18963" x="1682750" y="1841500"/>
          <p14:tracePt t="18972" x="1666875" y="1849438"/>
          <p14:tracePt t="18977" x="1651000" y="1849438"/>
          <p14:tracePt t="18986" x="1633538" y="1849438"/>
          <p14:tracePt t="18993" x="1625600" y="1849438"/>
          <p14:tracePt t="19002" x="1617663" y="1849438"/>
          <p14:tracePt t="19007" x="1609725" y="1849438"/>
          <p14:tracePt t="19015" x="1601788" y="1849438"/>
          <p14:tracePt t="19022" x="1593850" y="1849438"/>
          <p14:tracePt t="19030" x="1593850" y="1841500"/>
          <p14:tracePt t="19038" x="1585913" y="1841500"/>
          <p14:tracePt t="19166" x="1585913" y="1857375"/>
          <p14:tracePt t="19173" x="1593850" y="1873250"/>
          <p14:tracePt t="19180" x="1617663" y="1898650"/>
          <p14:tracePt t="19190" x="1633538" y="1906588"/>
          <p14:tracePt t="19195" x="1666875" y="1930400"/>
          <p14:tracePt t="19204" x="1706563" y="1946275"/>
          <p14:tracePt t="19210" x="1738313" y="1954213"/>
          <p14:tracePt t="19218" x="1762125" y="1962150"/>
          <p14:tracePt t="19225" x="1778000" y="1962150"/>
          <p14:tracePt t="19234" x="1793875" y="1962150"/>
          <p14:tracePt t="19277" x="1793875" y="1954213"/>
          <p14:tracePt t="19285" x="1793875" y="1946275"/>
          <p14:tracePt t="19293" x="1785938" y="1922463"/>
          <p14:tracePt t="19301" x="1762125" y="1898650"/>
          <p14:tracePt t="19307" x="1730375" y="1857375"/>
          <p14:tracePt t="19317" x="1706563" y="1833563"/>
          <p14:tracePt t="19324" x="1682750" y="1801813"/>
          <p14:tracePt t="19330" x="1666875" y="1793875"/>
          <p14:tracePt t="19338" x="1641475" y="1778000"/>
          <p14:tracePt t="19345" x="1641475" y="1770063"/>
          <p14:tracePt t="19354" x="1633538" y="1754188"/>
          <p14:tracePt t="19369" x="1625600" y="1746250"/>
          <p14:tracePt t="19384" x="1617663" y="1738313"/>
          <p14:tracePt t="19771" x="1617663" y="1746250"/>
          <p14:tracePt t="19779" x="1601788" y="1778000"/>
          <p14:tracePt t="19787" x="1593850" y="1833563"/>
          <p14:tracePt t="19794" x="1585913" y="1873250"/>
          <p14:tracePt t="19803" x="1577975" y="1906588"/>
          <p14:tracePt t="19810" x="1570038" y="1946275"/>
          <p14:tracePt t="19817" x="1570038" y="1970088"/>
          <p14:tracePt t="19825" x="1570038" y="1993900"/>
          <p14:tracePt t="19833" x="1570038" y="2017713"/>
          <p14:tracePt t="19841" x="1570038" y="2041525"/>
          <p14:tracePt t="19847" x="1570038" y="2057400"/>
          <p14:tracePt t="19855" x="1570038" y="2073275"/>
          <p14:tracePt t="19863" x="1570038" y="2089150"/>
          <p14:tracePt t="19870" x="1570038" y="2097088"/>
          <p14:tracePt t="19877" x="1570038" y="2105025"/>
          <p14:tracePt t="19885" x="1570038" y="2112963"/>
          <p14:tracePt t="19892" x="1570038" y="2120900"/>
          <p14:tracePt t="20161" x="1562100" y="2120900"/>
          <p14:tracePt t="20169" x="1554163" y="2112963"/>
          <p14:tracePt t="20177" x="1538288" y="2097088"/>
          <p14:tracePt t="20185" x="1522413" y="2089150"/>
          <p14:tracePt t="20195" x="1498600" y="2081213"/>
          <p14:tracePt t="20201" x="1466850" y="2073275"/>
          <p14:tracePt t="20207" x="1443038" y="2073275"/>
          <p14:tracePt t="20215" x="1419225" y="2073275"/>
          <p14:tracePt t="20223" x="1387475" y="2065338"/>
          <p14:tracePt t="20232" x="1355725" y="2057400"/>
          <p14:tracePt t="20237" x="1331913" y="2057400"/>
          <p14:tracePt t="20245" x="1316038" y="2049463"/>
          <p14:tracePt t="20252" x="1300163" y="2049463"/>
          <p14:tracePt t="20260" x="1292225" y="2049463"/>
          <p14:tracePt t="20275" x="1284288" y="2049463"/>
          <p14:tracePt t="20282" x="1274763" y="2049463"/>
          <p14:tracePt t="20469" x="1284288" y="2049463"/>
          <p14:tracePt t="20484" x="1300163" y="2049463"/>
          <p14:tracePt t="20492" x="1316038" y="2057400"/>
          <p14:tracePt t="20499" x="1347788" y="2057400"/>
          <p14:tracePt t="20508" x="1371600" y="2057400"/>
          <p14:tracePt t="20516" x="1403350" y="2057400"/>
          <p14:tracePt t="20523" x="1419225" y="2057400"/>
          <p14:tracePt t="20530" x="1458913" y="2057400"/>
          <p14:tracePt t="20537" x="1474788" y="2073275"/>
          <p14:tracePt t="20545" x="1498600" y="2081213"/>
          <p14:tracePt t="20552" x="1522413" y="2081213"/>
          <p14:tracePt t="20560" x="1538288" y="2081213"/>
          <p14:tracePt t="20568" x="1546225" y="2081213"/>
          <p14:tracePt t="20575" x="1546225" y="2089150"/>
          <p14:tracePt t="20584" x="1554163" y="2089150"/>
          <p14:tracePt t="21166" x="1562100" y="2089150"/>
          <p14:tracePt t="21183" x="1570038" y="2089150"/>
          <p14:tracePt t="21190" x="1570038" y="2081213"/>
          <p14:tracePt t="21197" x="1577975" y="2081213"/>
          <p14:tracePt t="21227" x="1585913" y="2081213"/>
          <p14:tracePt t="21235" x="1585913" y="2073275"/>
          <p14:tracePt t="21242" x="1593850" y="2065338"/>
          <p14:tracePt t="23757" x="1593850" y="2057400"/>
          <p14:tracePt t="23758" x="1593850" y="2049463"/>
          <p14:tracePt t="23759" x="1585913" y="2041525"/>
          <p14:tracePt t="23761" x="1577975" y="2041525"/>
          <p14:tracePt t="23778" x="1570038" y="2041525"/>
          <p14:tracePt t="23807" x="1562100" y="2041525"/>
          <p14:tracePt t="23816" x="1554163" y="2041525"/>
          <p14:tracePt t="23831" x="1546225" y="2041525"/>
          <p14:tracePt t="23845" x="1530350" y="2041525"/>
          <p14:tracePt t="23852" x="1514475" y="2025650"/>
          <p14:tracePt t="23860" x="1490663" y="2001838"/>
          <p14:tracePt t="23868" x="1458913" y="1954213"/>
          <p14:tracePt t="23875" x="1427163" y="1890713"/>
          <p14:tracePt t="23883" x="1403350" y="1833563"/>
          <p14:tracePt t="23902" x="1323975" y="1682750"/>
          <p14:tracePt t="23905" x="1308100" y="1611313"/>
          <p14:tracePt t="23913" x="1292225" y="1498600"/>
          <p14:tracePt t="23919" x="1266825" y="1395413"/>
          <p14:tracePt t="23927" x="1266825" y="1308100"/>
          <p14:tracePt t="23935" x="1258888" y="1212850"/>
          <p14:tracePt t="23943" x="1258888" y="1147763"/>
          <p14:tracePt t="23950" x="1258888" y="1084263"/>
          <p14:tracePt t="23957" x="1258888" y="1020763"/>
          <p14:tracePt t="23965" x="1258888" y="957263"/>
          <p14:tracePt t="23973" x="1258888" y="925513"/>
          <p14:tracePt t="23980" x="1258888" y="909638"/>
          <p14:tracePt t="23987" x="1258888" y="893763"/>
          <p14:tracePt t="23995" x="1258888" y="885825"/>
          <p14:tracePt t="24002" x="1258888" y="877888"/>
          <p14:tracePt t="24017" x="1258888" y="869950"/>
          <p14:tracePt t="24048" x="1258888" y="862013"/>
          <p14:tracePt t="24093" x="1258888" y="852488"/>
          <p14:tracePt t="24131" x="1258888" y="844550"/>
          <p14:tracePt t="24152" x="1250950" y="844550"/>
          <p14:tracePt t="24160" x="1243013" y="844550"/>
          <p14:tracePt t="24294" x="1250950" y="844550"/>
          <p14:tracePt t="24302" x="1266825" y="844550"/>
          <p14:tracePt t="24309" x="1284288" y="852488"/>
          <p14:tracePt t="24318" x="1308100" y="862013"/>
          <p14:tracePt t="24325" x="1339850" y="862013"/>
          <p14:tracePt t="24333" x="1395413" y="869950"/>
          <p14:tracePt t="24340" x="1458913" y="877888"/>
          <p14:tracePt t="24349" x="1514475" y="893763"/>
          <p14:tracePt t="24355" x="1593850" y="909638"/>
          <p14:tracePt t="24364" x="1666875" y="917575"/>
          <p14:tracePt t="24370" x="1762125" y="933450"/>
          <p14:tracePt t="24377" x="1857375" y="941388"/>
          <p14:tracePt t="24385" x="1952625" y="957263"/>
          <p14:tracePt t="24393" x="2049463" y="965200"/>
          <p14:tracePt t="24401" x="2144713" y="973138"/>
          <p14:tracePt t="24407" x="2239963" y="973138"/>
          <p14:tracePt t="24416" x="2303463" y="973138"/>
          <p14:tracePt t="24423" x="2392363" y="973138"/>
          <p14:tracePt t="24431" x="2463800" y="973138"/>
          <p14:tracePt t="24437" x="2511425" y="973138"/>
          <p14:tracePt t="24445" x="2551113" y="973138"/>
          <p14:tracePt t="24452" x="2574925" y="973138"/>
          <p14:tracePt t="24460" x="2590800" y="973138"/>
          <p14:tracePt t="24467" x="2590800" y="965200"/>
          <p14:tracePt t="24475" x="2598738" y="965200"/>
          <p14:tracePt t="24483" x="2598738" y="957263"/>
          <p14:tracePt t="24490" x="2606675" y="957263"/>
          <p14:tracePt t="24558" x="2614613" y="957263"/>
          <p14:tracePt t="24568" x="2614613" y="965200"/>
          <p14:tracePt t="24573" x="2630488" y="973138"/>
          <p14:tracePt t="24582" x="2646363" y="981075"/>
          <p14:tracePt t="24588" x="2662238" y="996950"/>
          <p14:tracePt t="24596" x="2670175" y="1004888"/>
          <p14:tracePt t="24603" x="2693988" y="1020763"/>
          <p14:tracePt t="24610" x="2693988" y="1028700"/>
          <p14:tracePt t="24619" x="2709863" y="1044575"/>
          <p14:tracePt t="24634" x="2717800" y="1052513"/>
          <p14:tracePt t="24640" x="2717800" y="1060450"/>
          <p14:tracePt t="24650" x="2725738" y="1068388"/>
          <p14:tracePt t="24655" x="2725738" y="1084263"/>
          <p14:tracePt t="24665" x="2725738" y="1108075"/>
          <p14:tracePt t="24670" x="2725738" y="1131888"/>
          <p14:tracePt t="24677" x="2725738" y="1155700"/>
          <p14:tracePt t="24685" x="2725738" y="1187450"/>
          <p14:tracePt t="24695" x="2725738" y="1220788"/>
          <p14:tracePt t="24701" x="2725738" y="1268413"/>
          <p14:tracePt t="24707" x="2725738" y="1316038"/>
          <p14:tracePt t="24716" x="2725738" y="1355725"/>
          <p14:tracePt t="24723" x="2725738" y="1403350"/>
          <p14:tracePt t="24731" x="2725738" y="1450975"/>
          <p14:tracePt t="24737" x="2733675" y="1490663"/>
          <p14:tracePt t="24747" x="2733675" y="1514475"/>
          <p14:tracePt t="24753" x="2733675" y="1563688"/>
          <p14:tracePt t="24760" x="2733675" y="1603375"/>
          <p14:tracePt t="24768" x="2733675" y="1658938"/>
          <p14:tracePt t="24776" x="2741613" y="1706563"/>
          <p14:tracePt t="24785" x="2741613" y="1738313"/>
          <p14:tracePt t="24790" x="2741613" y="1801813"/>
          <p14:tracePt t="24798" x="2751138" y="1873250"/>
          <p14:tracePt t="24805" x="2751138" y="1906588"/>
          <p14:tracePt t="24815" x="2759075" y="1938338"/>
          <p14:tracePt t="24821" x="2759075" y="1954213"/>
          <p14:tracePt t="24828" x="2767013" y="1978025"/>
          <p14:tracePt t="24835" x="2767013" y="1985963"/>
          <p14:tracePt t="24843" x="2767013" y="2001838"/>
          <p14:tracePt t="24851" x="2767013" y="2009775"/>
          <p14:tracePt t="24859" x="2767013" y="2033588"/>
          <p14:tracePt t="24867" x="2774950" y="2073275"/>
          <p14:tracePt t="24873" x="2774950" y="2112963"/>
          <p14:tracePt t="24882" x="2782888" y="2160588"/>
          <p14:tracePt t="24888" x="2790825" y="2192338"/>
          <p14:tracePt t="24900" x="2790825" y="2257425"/>
          <p14:tracePt t="24902" x="2798763" y="2320925"/>
          <p14:tracePt t="24917" x="2806700" y="2384425"/>
          <p14:tracePt t="24921" x="2814638" y="2432050"/>
          <p14:tracePt t="24932" x="2822575" y="2487613"/>
          <p14:tracePt t="24934" x="2822575" y="2527300"/>
          <p14:tracePt t="24940" x="2822575" y="2566988"/>
          <p14:tracePt t="24948" x="2822575" y="2600325"/>
          <p14:tracePt t="24955" x="2822575" y="2624138"/>
          <p14:tracePt t="24963" x="2822575" y="2640013"/>
          <p14:tracePt t="24974" x="2822575" y="2647950"/>
          <p14:tracePt t="24977" x="2822575" y="2663825"/>
          <p14:tracePt t="24985" x="2822575" y="2679700"/>
          <p14:tracePt t="24993" x="2822575" y="2695575"/>
          <p14:tracePt t="25001" x="2814638" y="2703513"/>
          <p14:tracePt t="25009" x="2814638" y="2719388"/>
          <p14:tracePt t="25016" x="2790825" y="2727325"/>
          <p14:tracePt t="25023" x="2782888" y="2735263"/>
          <p14:tracePt t="25031" x="2759075" y="2735263"/>
          <p14:tracePt t="25039" x="2733675" y="2735263"/>
          <p14:tracePt t="25046" x="2709863" y="2735263"/>
          <p14:tracePt t="25053" x="2678113" y="2735263"/>
          <p14:tracePt t="25060" x="2630488" y="2719388"/>
          <p14:tracePt t="25068" x="2598738" y="2711450"/>
          <p14:tracePt t="25075" x="2543175" y="2703513"/>
          <p14:tracePt t="25083" x="2495550" y="2695575"/>
          <p14:tracePt t="25090" x="2455863" y="2687638"/>
          <p14:tracePt t="25099" x="2424113" y="2687638"/>
          <p14:tracePt t="25105" x="2366963" y="2679700"/>
          <p14:tracePt t="25115" x="2319338" y="2671763"/>
          <p14:tracePt t="25121" x="2271713" y="2663825"/>
          <p14:tracePt t="25128" x="2232025" y="2663825"/>
          <p14:tracePt t="25136" x="2200275" y="2655888"/>
          <p14:tracePt t="25143" x="2152650" y="2655888"/>
          <p14:tracePt t="25152" x="2128838" y="2647950"/>
          <p14:tracePt t="25161" x="2097088" y="2640013"/>
          <p14:tracePt t="25166" x="2049463" y="2632075"/>
          <p14:tracePt t="25173" x="2017713" y="2616200"/>
          <p14:tracePt t="25181" x="1976438" y="2600325"/>
          <p14:tracePt t="25188" x="1936750" y="2592388"/>
          <p14:tracePt t="25196" x="1897063" y="2584450"/>
          <p14:tracePt t="25202" x="1857375" y="2566988"/>
          <p14:tracePt t="25210" x="1817688" y="2559050"/>
          <p14:tracePt t="25217" x="1778000" y="2551113"/>
          <p14:tracePt t="25225" x="1738313" y="2535238"/>
          <p14:tracePt t="25236" x="1690688" y="2527300"/>
          <p14:tracePt t="25240" x="1658938" y="2519363"/>
          <p14:tracePt t="25248" x="1609725" y="2511425"/>
          <p14:tracePt t="25255" x="1577975" y="2511425"/>
          <p14:tracePt t="25264" x="1530350" y="2503488"/>
          <p14:tracePt t="25271" x="1506538" y="2503488"/>
          <p14:tracePt t="25278" x="1482725" y="2503488"/>
          <p14:tracePt t="25287" x="1466850" y="2495550"/>
          <p14:tracePt t="25293" x="1443038" y="2495550"/>
          <p14:tracePt t="25301" x="1427163" y="2495550"/>
          <p14:tracePt t="25308" x="1419225" y="2495550"/>
          <p14:tracePt t="25317" x="1403350" y="2487613"/>
          <p14:tracePt t="25332" x="1395413" y="2487613"/>
          <p14:tracePt t="25384" x="1387475" y="2487613"/>
          <p14:tracePt t="25390" x="1379538" y="2487613"/>
          <p14:tracePt t="25398" x="1379538" y="2471738"/>
          <p14:tracePt t="25405" x="1371600" y="2455863"/>
          <p14:tracePt t="25414" x="1371600" y="2439988"/>
          <p14:tracePt t="25420" x="1363663" y="2400300"/>
          <p14:tracePt t="25428" x="1363663" y="2352675"/>
          <p14:tracePt t="25435" x="1363663" y="2305050"/>
          <p14:tracePt t="25443" x="1363663" y="2249488"/>
          <p14:tracePt t="25450" x="1371600" y="2184400"/>
          <p14:tracePt t="25458" x="1379538" y="2120900"/>
          <p14:tracePt t="25467" x="1387475" y="2041525"/>
          <p14:tracePt t="25474" x="1395413" y="1993900"/>
          <p14:tracePt t="25481" x="1395413" y="1946275"/>
          <p14:tracePt t="25489" x="1411288" y="1849438"/>
          <p14:tracePt t="25496" x="1435100" y="1754188"/>
          <p14:tracePt t="25503" x="1450975" y="1643063"/>
          <p14:tracePt t="25510" x="1458913" y="1547813"/>
          <p14:tracePt t="25517" x="1466850" y="1498600"/>
          <p14:tracePt t="25525" x="1466850" y="1419225"/>
          <p14:tracePt t="25536" x="1466850" y="1355725"/>
          <p14:tracePt t="25540" x="1466850" y="1284288"/>
          <p14:tracePt t="25548" x="1466850" y="1212850"/>
          <p14:tracePt t="25555" x="1466850" y="1147763"/>
          <p14:tracePt t="25565" x="1458913" y="1092200"/>
          <p14:tracePt t="25570" x="1450975" y="1044575"/>
          <p14:tracePt t="25577" x="1450975" y="1020763"/>
          <p14:tracePt t="25585" x="1443038" y="973138"/>
          <p14:tracePt t="25593" x="1435100" y="949325"/>
          <p14:tracePt t="25601" x="1427163" y="933450"/>
          <p14:tracePt t="25608" x="1427163" y="925513"/>
          <p14:tracePt t="25818" x="1435100" y="925513"/>
          <p14:tracePt t="25825" x="1450975" y="917575"/>
          <p14:tracePt t="25833" x="1466850" y="909638"/>
          <p14:tracePt t="25840" x="1482725" y="893763"/>
          <p14:tracePt t="25848" x="1498600" y="885825"/>
          <p14:tracePt t="25856" x="1522413" y="869950"/>
          <p14:tracePt t="25863" x="1546225" y="852488"/>
          <p14:tracePt t="25871" x="1577975" y="820738"/>
          <p14:tracePt t="25878" x="1593850" y="804863"/>
          <p14:tracePt t="25886" x="1601788" y="781050"/>
          <p14:tracePt t="25893" x="1617663" y="781050"/>
          <p14:tracePt t="25901" x="1617663" y="773113"/>
          <p14:tracePt t="26890" x="1617663" y="781050"/>
          <p14:tracePt t="26897" x="1617663" y="788988"/>
          <p14:tracePt t="26918" x="1617663" y="828675"/>
          <p14:tracePt t="26920" x="1617663" y="844550"/>
          <p14:tracePt t="26927" x="1617663" y="869950"/>
          <p14:tracePt t="26934" x="1617663" y="893763"/>
          <p14:tracePt t="26943" x="1617663" y="933450"/>
          <p14:tracePt t="26950" x="1617663" y="973138"/>
          <p14:tracePt t="26957" x="1617663" y="1004888"/>
          <p14:tracePt t="26965" x="1625600" y="1052513"/>
          <p14:tracePt t="26973" x="1625600" y="1100138"/>
          <p14:tracePt t="26980" x="1641475" y="1155700"/>
          <p14:tracePt t="26988" x="1651000" y="1220788"/>
          <p14:tracePt t="26995" x="1658938" y="1292225"/>
          <p14:tracePt t="27002" x="1666875" y="1355725"/>
          <p14:tracePt t="27010" x="1682750" y="1443038"/>
          <p14:tracePt t="27018" x="1698625" y="1498600"/>
          <p14:tracePt t="27024" x="1714500" y="1538288"/>
          <p14:tracePt t="27033" x="1722438" y="1571625"/>
          <p14:tracePt t="27040" x="1738313" y="1619250"/>
          <p14:tracePt t="27048" x="1746250" y="1674813"/>
          <p14:tracePt t="27055" x="1754188" y="1706563"/>
          <p14:tracePt t="27062" x="1754188" y="1730375"/>
          <p14:tracePt t="27069" x="1762125" y="1746250"/>
          <p14:tracePt t="27077" x="1770063" y="1770063"/>
          <p14:tracePt t="27085" x="1770063" y="1793875"/>
          <p14:tracePt t="27093" x="1778000" y="1817688"/>
          <p14:tracePt t="27101" x="1778000" y="1833563"/>
          <p14:tracePt t="27107" x="1778000" y="1849438"/>
          <p14:tracePt t="27116" x="1778000" y="1857375"/>
          <p14:tracePt t="27123" x="1778000" y="1865313"/>
          <p14:tracePt t="27137" x="1778000" y="1873250"/>
          <p14:tracePt t="27168" x="1778000" y="1881188"/>
          <p14:tracePt t="27182" x="1778000" y="1890713"/>
          <p14:tracePt t="27220" x="1778000" y="1898650"/>
          <p14:tracePt t="27333" x="1770063" y="1898650"/>
          <p14:tracePt t="27357" x="1762125" y="1898650"/>
          <p14:tracePt t="27370" x="1762125" y="1890713"/>
          <p14:tracePt t="27377" x="1754188" y="1890713"/>
          <p14:tracePt t="27386" x="1746250" y="1890713"/>
          <p14:tracePt t="27392" x="1738313" y="1881188"/>
          <p14:tracePt t="27407" x="1730375" y="1881188"/>
          <p14:tracePt t="27445" x="1722438" y="1881188"/>
          <p14:tracePt t="27534" x="1714500" y="1881188"/>
          <p14:tracePt t="27566" x="1706563" y="1881188"/>
          <p14:tracePt t="27617" x="1698625" y="1881188"/>
          <p14:tracePt t="27648" x="1690688" y="1873250"/>
          <p14:tracePt t="27670" x="1682750" y="1865313"/>
          <p14:tracePt t="27685" x="1674813" y="1857375"/>
          <p14:tracePt t="27693" x="1666875" y="1849438"/>
          <p14:tracePt t="27701" x="1666875" y="1825625"/>
          <p14:tracePt t="27708" x="1658938" y="1817688"/>
          <p14:tracePt t="27715" x="1658938" y="1809750"/>
          <p14:tracePt t="27724" x="1651000" y="1801813"/>
          <p14:tracePt t="27730" x="1641475" y="1793875"/>
          <p14:tracePt t="27737" x="1641475" y="1785938"/>
          <p14:tracePt t="27745" x="1641475" y="1778000"/>
          <p14:tracePt t="27920" x="1641475" y="1770063"/>
          <p14:tracePt t="27927" x="1641475" y="1762125"/>
          <p14:tracePt t="27933" x="1633538" y="1762125"/>
          <p14:tracePt t="27950" x="1633538" y="1754188"/>
          <p14:tracePt t="27958" x="1633538" y="1746250"/>
          <p14:tracePt t="27973" x="1633538" y="1738313"/>
          <p14:tracePt t="27978" x="1625600" y="1738313"/>
          <p14:tracePt t="27987" x="1625600" y="1730375"/>
          <p14:tracePt t="28002" x="1625600" y="1722438"/>
          <p14:tracePt t="28037" x="1617663" y="1722438"/>
          <p14:tracePt t="28109" x="1609725" y="1722438"/>
          <p14:tracePt t="28404" x="1609725" y="1714500"/>
          <p14:tracePt t="28450" x="1609725" y="1706563"/>
          <p14:tracePt t="28472" x="1609725" y="1698625"/>
          <p14:tracePt t="28502" x="1609725" y="1690688"/>
          <p14:tracePt t="28519" x="1609725" y="1682750"/>
          <p14:tracePt t="28541" x="1609725" y="1674813"/>
          <p14:tracePt t="28548" x="1609725" y="1666875"/>
          <p14:tracePt t="28562" x="1609725" y="1658938"/>
          <p14:tracePt t="28600" x="1609725" y="1651000"/>
          <p14:tracePt t="29409" x="1609725" y="1666875"/>
          <p14:tracePt t="29417" x="1609725" y="1674813"/>
          <p14:tracePt t="29425" x="1609725" y="1682750"/>
          <p14:tracePt t="29434" x="1609725" y="1690688"/>
          <p14:tracePt t="29447" x="1609725" y="1698625"/>
          <p14:tracePt t="29455" x="1609725" y="1706563"/>
          <p14:tracePt t="30108" x="1617663" y="1706563"/>
          <p14:tracePt t="30152" x="1625600" y="1706563"/>
          <p14:tracePt t="30166" x="1633538" y="1706563"/>
          <p14:tracePt t="30183" x="1641475" y="1706563"/>
          <p14:tracePt t="30190" x="1641475" y="1698625"/>
          <p14:tracePt t="30197" x="1651000" y="1698625"/>
          <p14:tracePt t="30213" x="1658938" y="1698625"/>
          <p14:tracePt t="30220" x="1674813" y="1698625"/>
          <p14:tracePt t="30227" x="1682750" y="1698625"/>
          <p14:tracePt t="30235" x="1698625" y="1698625"/>
          <p14:tracePt t="30243" x="1714500" y="1698625"/>
          <p14:tracePt t="30250" x="1738313" y="1698625"/>
          <p14:tracePt t="30257" x="1762125" y="1698625"/>
          <p14:tracePt t="30265" x="1785938" y="1706563"/>
          <p14:tracePt t="30272" x="1825625" y="1714500"/>
          <p14:tracePt t="30280" x="1841500" y="1722438"/>
          <p14:tracePt t="30287" x="1873250" y="1730375"/>
          <p14:tracePt t="30295" x="1889125" y="1738313"/>
          <p14:tracePt t="30303" x="1920875" y="1738313"/>
          <p14:tracePt t="30310" x="1944688" y="1746250"/>
          <p14:tracePt t="30318" x="1968500" y="1746250"/>
          <p14:tracePt t="30325" x="1992313" y="1746250"/>
          <p14:tracePt t="30334" x="2017713" y="1754188"/>
          <p14:tracePt t="30340" x="2033588" y="1754188"/>
          <p14:tracePt t="30348" x="2041525" y="1754188"/>
          <p14:tracePt t="30355" x="2049463" y="1762125"/>
          <p14:tracePt t="30363" x="2057400" y="1762125"/>
          <p14:tracePt t="30370" x="2065338" y="1762125"/>
          <p14:tracePt t="30386" x="2073275" y="1762125"/>
          <p14:tracePt t="30402" x="2081213" y="1762125"/>
          <p14:tracePt t="30422" x="2089150" y="1762125"/>
          <p14:tracePt t="30437" x="2097088" y="1762125"/>
          <p14:tracePt t="30453" x="2097088" y="1754188"/>
          <p14:tracePt t="30460" x="2105025" y="1754188"/>
          <p14:tracePt t="30475" x="2112963" y="1754188"/>
          <p14:tracePt t="30497" x="2112963" y="1746250"/>
          <p14:tracePt t="30505" x="2120900" y="1746250"/>
          <p14:tracePt t="30512" x="2128838" y="1746250"/>
          <p14:tracePt t="30527" x="2128838" y="1738313"/>
          <p14:tracePt t="30536" x="2136775" y="1738313"/>
          <p14:tracePt t="30573" x="2136775" y="1730375"/>
          <p14:tracePt t="30715" x="2128838" y="1730375"/>
          <p14:tracePt t="30723" x="2120900" y="1730375"/>
          <p14:tracePt t="30730" x="2105025" y="1730375"/>
          <p14:tracePt t="30737" x="2089150" y="1730375"/>
          <p14:tracePt t="30746" x="2073275" y="1730375"/>
          <p14:tracePt t="30753" x="2057400" y="1730375"/>
          <p14:tracePt t="30761" x="2033588" y="1730375"/>
          <p14:tracePt t="30768" x="2017713" y="1730375"/>
          <p14:tracePt t="30776" x="1992313" y="1730375"/>
          <p14:tracePt t="30786" x="1968500" y="1730375"/>
          <p14:tracePt t="30790" x="1952625" y="1730375"/>
          <p14:tracePt t="30797" x="1928813" y="1730375"/>
          <p14:tracePt t="30805" x="1912938" y="1730375"/>
          <p14:tracePt t="30813" x="1897063" y="1722438"/>
          <p14:tracePt t="30820" x="1889125" y="1714500"/>
          <p14:tracePt t="30827" x="1881188" y="1714500"/>
          <p14:tracePt t="30837" x="1857375" y="1714500"/>
          <p14:tracePt t="30843" x="1841500" y="1714500"/>
          <p14:tracePt t="30857" x="1825625" y="1714500"/>
          <p14:tracePt t="30872" x="1817688" y="1714500"/>
          <p14:tracePt t="30888" x="1809750" y="1714500"/>
          <p14:tracePt t="30905" x="1801813" y="1714500"/>
          <p14:tracePt t="30917" x="1793875" y="1706563"/>
          <p14:tracePt t="30934" x="1785938" y="1706563"/>
          <p14:tracePt t="30948" x="1778000" y="1706563"/>
          <p14:tracePt t="31143" x="1778000" y="1698625"/>
          <p14:tracePt t="31160" x="1793875" y="1698625"/>
          <p14:tracePt t="31166" x="1801813" y="1690688"/>
          <p14:tracePt t="31172" x="1809750" y="1690688"/>
          <p14:tracePt t="31180" x="1817688" y="1690688"/>
          <p14:tracePt t="31189" x="1833563" y="1690688"/>
          <p14:tracePt t="31195" x="1857375" y="1690688"/>
          <p14:tracePt t="31204" x="1873250" y="1690688"/>
          <p14:tracePt t="31210" x="1897063" y="1690688"/>
          <p14:tracePt t="31217" x="1920875" y="1690688"/>
          <p14:tracePt t="31226" x="1936750" y="1690688"/>
          <p14:tracePt t="31233" x="1952625" y="1690688"/>
          <p14:tracePt t="31241" x="1976438" y="1690688"/>
          <p14:tracePt t="31247" x="1992313" y="1690688"/>
          <p14:tracePt t="31256" x="2008188" y="1690688"/>
          <p14:tracePt t="31263" x="2033588" y="1690688"/>
          <p14:tracePt t="31271" x="2057400" y="1690688"/>
          <p14:tracePt t="31279" x="2081213" y="1698625"/>
          <p14:tracePt t="31285" x="2089150" y="1698625"/>
          <p14:tracePt t="31293" x="2105025" y="1698625"/>
          <p14:tracePt t="31300" x="2112963" y="1698625"/>
          <p14:tracePt t="31308" x="2136775" y="1698625"/>
          <p14:tracePt t="31318" x="2144713" y="1698625"/>
          <p14:tracePt t="31324" x="2152650" y="1698625"/>
          <p14:tracePt t="31331" x="2160588" y="1698625"/>
          <p14:tracePt t="31338" x="2176463" y="1698625"/>
          <p14:tracePt t="31356" x="2184400" y="1698625"/>
          <p14:tracePt t="31546" x="2168525" y="1698625"/>
          <p14:tracePt t="31559" x="2152650" y="1698625"/>
          <p14:tracePt t="31563" x="2136775" y="1698625"/>
          <p14:tracePt t="31570" x="2105025" y="1698625"/>
          <p14:tracePt t="31579" x="2049463" y="1698625"/>
          <p14:tracePt t="31585" x="2008188" y="1698625"/>
          <p14:tracePt t="31592" x="1984375" y="1698625"/>
          <p14:tracePt t="31602" x="1960563" y="1698625"/>
          <p14:tracePt t="31617" x="1920875" y="1690688"/>
          <p14:tracePt t="31625" x="1905000" y="1690688"/>
          <p14:tracePt t="31633" x="1897063" y="1690688"/>
          <p14:tracePt t="31643" x="1889125" y="1690688"/>
          <p14:tracePt t="31650" x="1881188" y="1690688"/>
          <p14:tracePt t="31701" x="1865313" y="1690688"/>
          <p14:tracePt t="31718" x="1857375" y="1690688"/>
          <p14:tracePt t="31739" x="1849438" y="1690688"/>
          <p14:tracePt t="31750" x="1849438" y="1698625"/>
          <p14:tracePt t="31758" x="1841500" y="1698625"/>
          <p14:tracePt t="31773" x="1833563" y="1698625"/>
          <p14:tracePt t="31889" x="1825625" y="1698625"/>
          <p14:tracePt t="31908" x="1817688" y="1698625"/>
          <p14:tracePt t="31921" x="1809750" y="1698625"/>
          <p14:tracePt t="31930" x="1801813" y="1698625"/>
          <p14:tracePt t="31939" x="1793875" y="1698625"/>
          <p14:tracePt t="31945" x="1785938" y="1698625"/>
          <p14:tracePt t="31960" x="1770063" y="1698625"/>
          <p14:tracePt t="31983" x="1762125" y="1698625"/>
          <p14:tracePt t="32157" x="1754188" y="1698625"/>
          <p14:tracePt t="32180" x="1746250" y="1698625"/>
          <p14:tracePt t="32201" x="1738313" y="1698625"/>
          <p14:tracePt t="32277" x="1746250" y="1698625"/>
          <p14:tracePt t="32292" x="1754188" y="1698625"/>
          <p14:tracePt t="32299" x="1762125" y="1698625"/>
          <p14:tracePt t="32307" x="1770063" y="1698625"/>
          <p14:tracePt t="32314" x="1778000" y="1698625"/>
          <p14:tracePt t="32325" x="1801813" y="1698625"/>
          <p14:tracePt t="32330" x="1825625" y="1698625"/>
          <p14:tracePt t="32338" x="1857375" y="1698625"/>
          <p14:tracePt t="32344" x="1881188" y="1698625"/>
          <p14:tracePt t="32351" x="1912938" y="1698625"/>
          <p14:tracePt t="32361" x="1936750" y="1698625"/>
          <p14:tracePt t="32366" x="1968500" y="1706563"/>
          <p14:tracePt t="32375" x="2017713" y="1714500"/>
          <p14:tracePt t="32381" x="2041525" y="1722438"/>
          <p14:tracePt t="32390" x="2065338" y="1730375"/>
          <p14:tracePt t="32396" x="2089150" y="1730375"/>
          <p14:tracePt t="32404" x="2105025" y="1730375"/>
          <p14:tracePt t="32416" x="2120900" y="1738313"/>
          <p14:tracePt t="32426" x="2128838" y="1738313"/>
          <p14:tracePt t="32435" x="2128838" y="1746250"/>
          <p14:tracePt t="33541" x="2120900" y="1738313"/>
          <p14:tracePt t="33557" x="2105025" y="1738313"/>
          <p14:tracePt t="33565" x="2097088" y="1730375"/>
          <p14:tracePt t="33572" x="2073275" y="1722438"/>
          <p14:tracePt t="33581" x="2057400" y="1722438"/>
          <p14:tracePt t="33587" x="2033588" y="1722438"/>
          <p14:tracePt t="33595" x="2017713" y="1714500"/>
          <p14:tracePt t="33603" x="1992313" y="1714500"/>
          <p14:tracePt t="33610" x="1976438" y="1714500"/>
          <p14:tracePt t="33617" x="1952625" y="1714500"/>
          <p14:tracePt t="33626" x="1928813" y="1714500"/>
          <p14:tracePt t="33632" x="1920875" y="1706563"/>
          <p14:tracePt t="33640" x="1897063" y="1698625"/>
          <p14:tracePt t="33655" x="1889125" y="1690688"/>
          <p14:tracePt t="33663" x="1873250" y="1690688"/>
          <p14:tracePt t="33677" x="1865313" y="1690688"/>
          <p14:tracePt t="33693" x="1857375" y="1690688"/>
          <p14:tracePt t="33701" x="1849438" y="1690688"/>
          <p14:tracePt t="33785" x="1841500" y="1690688"/>
          <p14:tracePt t="33804" x="1833563" y="1690688"/>
          <p14:tracePt t="33827" x="1825625" y="1690688"/>
          <p14:tracePt t="33836" x="1817688" y="1690688"/>
          <p14:tracePt t="33866" x="1809750" y="1690688"/>
          <p14:tracePt t="33887" x="1801813" y="1690688"/>
          <p14:tracePt t="33919" x="1785938" y="1690688"/>
          <p14:tracePt t="33925" x="1778000" y="1690688"/>
          <p14:tracePt t="33934" x="1762125" y="1690688"/>
          <p14:tracePt t="33940" x="1754188" y="1690688"/>
          <p14:tracePt t="33947" x="1738313" y="1682750"/>
          <p14:tracePt t="33955" x="1714500" y="1682750"/>
          <p14:tracePt t="33963" x="1698625" y="1682750"/>
          <p14:tracePt t="33970" x="1690688" y="1674813"/>
          <p14:tracePt t="33977" x="1682750" y="1674813"/>
          <p14:tracePt t="33993" x="1674813" y="1674813"/>
          <p14:tracePt t="34291" x="1682750" y="1674813"/>
          <p14:tracePt t="34300" x="1690688" y="1674813"/>
          <p14:tracePt t="34315" x="1698625" y="1682750"/>
          <p14:tracePt t="34323" x="1706563" y="1682750"/>
          <p14:tracePt t="34330" x="1714500" y="1690688"/>
          <p14:tracePt t="34338" x="1730375" y="1690688"/>
          <p14:tracePt t="34345" x="1746250" y="1690688"/>
          <p14:tracePt t="34353" x="1754188" y="1690688"/>
          <p14:tracePt t="34360" x="1762125" y="1690688"/>
          <p14:tracePt t="34375" x="1770063" y="1690688"/>
          <p14:tracePt t="34390" x="1778000" y="1690688"/>
          <p14:tracePt t="34397" x="1778000" y="1698625"/>
          <p14:tracePt t="34405" x="1785938" y="1698625"/>
          <p14:tracePt t="34416" x="1793875" y="1698625"/>
          <p14:tracePt t="34427" x="1801813" y="1706563"/>
          <p14:tracePt t="34435" x="1817688" y="1706563"/>
          <p14:tracePt t="34443" x="1833563" y="1706563"/>
          <p14:tracePt t="34450" x="1857375" y="1706563"/>
          <p14:tracePt t="34457" x="1873250" y="1706563"/>
          <p14:tracePt t="34465" x="1905000" y="1706563"/>
          <p14:tracePt t="34473" x="1928813" y="1706563"/>
          <p14:tracePt t="34481" x="1952625" y="1706563"/>
          <p14:tracePt t="34488" x="1976438" y="1714500"/>
          <p14:tracePt t="34495" x="2000250" y="1722438"/>
          <p14:tracePt t="34504" x="2017713" y="1730375"/>
          <p14:tracePt t="34510" x="2041525" y="1730375"/>
          <p14:tracePt t="34517" x="2057400" y="1730375"/>
          <p14:tracePt t="34526" x="2065338" y="1730375"/>
          <p14:tracePt t="34533" x="2073275" y="1730375"/>
          <p14:tracePt t="34540" x="2089150" y="1730375"/>
          <p14:tracePt t="34639" x="2097088" y="1730375"/>
          <p14:tracePt t="35416" x="2097088" y="1722438"/>
          <p14:tracePt t="35424" x="2097088" y="1714500"/>
          <p14:tracePt t="35447" x="2097088" y="1706563"/>
          <p14:tracePt t="35470" x="2089150" y="1706563"/>
          <p14:tracePt t="35485" x="2081213" y="1706563"/>
          <p14:tracePt t="35500" x="2073275" y="1706563"/>
          <p14:tracePt t="35515" x="2057400" y="1706563"/>
          <p14:tracePt t="35523" x="2041525" y="1706563"/>
          <p14:tracePt t="35537" x="2025650" y="1706563"/>
          <p14:tracePt t="35545" x="2017713" y="1706563"/>
          <p14:tracePt t="35553" x="1992313" y="1714500"/>
          <p14:tracePt t="35560" x="1984375" y="1714500"/>
          <p14:tracePt t="35567" x="1968500" y="1714500"/>
          <p14:tracePt t="35575" x="1960563" y="1714500"/>
          <p14:tracePt t="35583" x="1944688" y="1714500"/>
          <p14:tracePt t="35590" x="1936750" y="1714500"/>
          <p14:tracePt t="35597" x="1928813" y="1714500"/>
          <p14:tracePt t="35605" x="1912938" y="1714500"/>
          <p14:tracePt t="35612" x="1897063" y="1714500"/>
          <p14:tracePt t="35627" x="1889125" y="1714500"/>
          <p14:tracePt t="35635" x="1881188" y="1714500"/>
          <p14:tracePt t="35644" x="1873250" y="1714500"/>
          <p14:tracePt t="35659" x="1865313" y="1714500"/>
          <p14:tracePt t="35665" x="1857375" y="1714500"/>
          <p14:tracePt t="35680" x="1849438" y="1714500"/>
          <p14:tracePt t="35688" x="1841500" y="1714500"/>
          <p14:tracePt t="35703" x="1833563" y="1714500"/>
          <p14:tracePt t="35717" x="1817688" y="1714500"/>
          <p14:tracePt t="35725" x="1809750" y="1714500"/>
          <p14:tracePt t="35733" x="1801813" y="1714500"/>
          <p14:tracePt t="35741" x="1793875" y="1714500"/>
          <p14:tracePt t="35755" x="1785938" y="1714500"/>
          <p14:tracePt t="35770" x="1778000" y="1714500"/>
          <p14:tracePt t="35778" x="1770063" y="1714500"/>
          <p14:tracePt t="35897" x="1762125" y="1714500"/>
          <p14:tracePt t="35912" x="1746250" y="1714500"/>
          <p14:tracePt t="35928" x="1738313" y="1714500"/>
          <p14:tracePt t="35935" x="1722438" y="1714500"/>
          <p14:tracePt t="35950" x="1714500" y="1714500"/>
          <p14:tracePt t="35965" x="1706563" y="1714500"/>
          <p14:tracePt t="36070" x="1706563" y="1722438"/>
          <p14:tracePt t="36078" x="1706563" y="1738313"/>
          <p14:tracePt t="36085" x="1706563" y="1754188"/>
          <p14:tracePt t="36095" x="1706563" y="1778000"/>
          <p14:tracePt t="36100" x="1714500" y="1793875"/>
          <p14:tracePt t="36108" x="1722438" y="1817688"/>
          <p14:tracePt t="36115" x="1738313" y="1841500"/>
          <p14:tracePt t="36122" x="1746250" y="1865313"/>
          <p14:tracePt t="36132" x="1762125" y="1881188"/>
          <p14:tracePt t="36137" x="1778000" y="1906588"/>
          <p14:tracePt t="36145" x="1785938" y="1930400"/>
          <p14:tracePt t="36153" x="1793875" y="1946275"/>
          <p14:tracePt t="36161" x="1801813" y="1962150"/>
          <p14:tracePt t="36168" x="1809750" y="1978025"/>
          <p14:tracePt t="36175" x="1825625" y="2001838"/>
          <p14:tracePt t="36183" x="1825625" y="2025650"/>
          <p14:tracePt t="36192" x="1825625" y="2041525"/>
          <p14:tracePt t="36197" x="1833563" y="2057400"/>
          <p14:tracePt t="36206" x="1833563" y="2065338"/>
          <p14:tracePt t="36212" x="1833563" y="2073275"/>
          <p14:tracePt t="36220" x="1833563" y="2089150"/>
          <p14:tracePt t="36235" x="1833563" y="2097088"/>
          <p14:tracePt t="36244" x="1833563" y="2105025"/>
          <p14:tracePt t="36250" x="1833563" y="2112963"/>
          <p14:tracePt t="36258" x="1833563" y="2128838"/>
          <p14:tracePt t="36274" x="1833563" y="2144713"/>
          <p14:tracePt t="36280" x="1833563" y="2160588"/>
          <p14:tracePt t="36287" x="1833563" y="2176463"/>
          <p14:tracePt t="36295" x="1833563" y="2192338"/>
          <p14:tracePt t="36302" x="1833563" y="2208213"/>
          <p14:tracePt t="36318" x="1833563" y="2216150"/>
          <p14:tracePt t="36326" x="1833563" y="2224088"/>
          <p14:tracePt t="36332" x="1833563" y="2233613"/>
          <p14:tracePt t="36347" x="1833563" y="2241550"/>
          <p14:tracePt t="36355" x="1841500" y="2241550"/>
          <p14:tracePt t="36400" x="1841500" y="2249488"/>
          <p14:tracePt t="36430" x="1841500" y="2257425"/>
          <p14:tracePt t="36520" x="1841500" y="2265363"/>
          <p14:tracePt t="36535" x="1849438" y="2265363"/>
          <p14:tracePt t="36759" x="1857375" y="2265363"/>
          <p14:tracePt t="36864" x="1865313" y="2265363"/>
          <p14:tracePt t="36880" x="1873250" y="2265363"/>
          <p14:tracePt t="36912" x="1881188" y="2265363"/>
          <p14:tracePt t="36926" x="1889125" y="2265363"/>
          <p14:tracePt t="36932" x="1897063" y="2265363"/>
          <p14:tracePt t="36942" x="1905000" y="2265363"/>
          <p14:tracePt t="36947" x="1920875" y="2265363"/>
          <p14:tracePt t="36955" x="1936750" y="2265363"/>
          <p14:tracePt t="36962" x="1944688" y="2265363"/>
          <p14:tracePt t="36970" x="1952625" y="2265363"/>
          <p14:tracePt t="36977" x="1968500" y="2265363"/>
          <p14:tracePt t="36985" x="1976438" y="2265363"/>
          <p14:tracePt t="36993" x="1984375" y="2265363"/>
          <p14:tracePt t="37000" x="1992313" y="2265363"/>
          <p14:tracePt t="37015" x="2000250" y="2265363"/>
          <p14:tracePt t="37022" x="2000250" y="2273300"/>
          <p14:tracePt t="37030" x="2008188" y="2273300"/>
          <p14:tracePt t="37068" x="2017713" y="2273300"/>
          <p14:tracePt t="37112" x="2025650" y="2273300"/>
          <p14:tracePt t="38027" x="2025650" y="2265363"/>
          <p14:tracePt t="38109" x="2025650" y="2257425"/>
          <p14:tracePt t="38867" x="2025650" y="2249488"/>
          <p14:tracePt t="38874" x="2025650" y="2241550"/>
          <p14:tracePt t="38913" x="2017713" y="2241550"/>
          <p14:tracePt t="38935" x="2008188" y="2233613"/>
          <p14:tracePt t="38943" x="2000250" y="2233613"/>
          <p14:tracePt t="38958" x="1992313" y="2233613"/>
          <p14:tracePt t="38965" x="1984375" y="2224088"/>
          <p14:tracePt t="38973" x="1976438" y="2224088"/>
          <p14:tracePt t="38980" x="1968500" y="2216150"/>
          <p14:tracePt t="38987" x="1960563" y="2216150"/>
          <p14:tracePt t="38995" x="1944688" y="2200275"/>
          <p14:tracePt t="39004" x="1936750" y="2192338"/>
          <p14:tracePt t="39010" x="1928813" y="2184400"/>
          <p14:tracePt t="39018" x="1920875" y="2184400"/>
          <p14:tracePt t="39034" x="1920875" y="2176463"/>
          <p14:tracePt t="39249" x="1912938" y="2176463"/>
          <p14:tracePt t="39271" x="1905000" y="2176463"/>
          <p14:tracePt t="39279" x="1905000" y="2168525"/>
          <p14:tracePt t="39317" x="1897063" y="2160588"/>
          <p14:tracePt t="39347" x="1889125" y="2152650"/>
          <p14:tracePt t="39355" x="1881188" y="2152650"/>
          <p14:tracePt t="39370" x="1881188" y="2144713"/>
          <p14:tracePt t="39381" x="1873250" y="2136775"/>
          <p14:tracePt t="39394" x="1865313" y="2128838"/>
          <p14:tracePt t="39400" x="1865313" y="2120900"/>
          <p14:tracePt t="39408" x="1857375" y="2112963"/>
          <p14:tracePt t="39416" x="1849438" y="2097088"/>
          <p14:tracePt t="39423" x="1841500" y="2089150"/>
          <p14:tracePt t="39429" x="1833563" y="2073275"/>
          <p14:tracePt t="39437" x="1825625" y="2057400"/>
          <p14:tracePt t="39453" x="1817688" y="2041525"/>
          <p14:tracePt t="39460" x="1809750" y="2033588"/>
          <p14:tracePt t="39467" x="1809750" y="2017713"/>
          <p14:tracePt t="39475" x="1801813" y="2009775"/>
          <p14:tracePt t="39483" x="1801813" y="2001838"/>
          <p14:tracePt t="39493" x="1801813" y="1993900"/>
          <p14:tracePt t="39497" x="1801813" y="1985963"/>
          <p14:tracePt t="39513" x="1801813" y="1978025"/>
          <p14:tracePt t="39527" x="1801813" y="1970088"/>
          <p14:tracePt t="39550" x="1801813" y="1962150"/>
          <p14:tracePt t="39558" x="1801813" y="1954213"/>
          <p14:tracePt t="39573" x="1801813" y="1946275"/>
          <p14:tracePt t="39587" x="1801813" y="1938338"/>
          <p14:tracePt t="39606" x="1801813" y="1930400"/>
          <p14:tracePt t="39617" x="1801813" y="1922463"/>
          <p14:tracePt t="39633" x="1801813" y="1914525"/>
          <p14:tracePt t="39647" x="1801813" y="1906588"/>
          <p14:tracePt t="39670" x="1801813" y="1898650"/>
          <p14:tracePt t="39678" x="1801813" y="1890713"/>
          <p14:tracePt t="39693" x="1801813" y="1881188"/>
          <p14:tracePt t="39708" x="1801813" y="1873250"/>
          <p14:tracePt t="39724" x="1801813" y="1865313"/>
          <p14:tracePt t="39730" x="1801813" y="1857375"/>
          <p14:tracePt t="39737" x="1809750" y="1857375"/>
          <p14:tracePt t="39745" x="1809750" y="1849438"/>
          <p14:tracePt t="39760" x="1809750" y="1841500"/>
          <p14:tracePt t="39820" x="1809750" y="1833563"/>
          <p14:tracePt t="39835" x="1817688" y="1833563"/>
          <p14:tracePt t="39843" x="1817688" y="1825625"/>
          <p14:tracePt t="39850" x="1817688" y="1817688"/>
          <p14:tracePt t="39858" x="1817688" y="1809750"/>
          <p14:tracePt t="39865" x="1825625" y="1801813"/>
          <p14:tracePt t="39874" x="1825625" y="1793875"/>
          <p14:tracePt t="39888" x="1833563" y="1785938"/>
          <p14:tracePt t="39907" x="1841500" y="1770063"/>
          <p14:tracePt t="39917" x="1849438" y="1754188"/>
          <p14:tracePt t="40278" x="0" y="0"/>
        </p14:tracePtLst>
        <p14:tracePtLst>
          <p14:tracePt t="52279" x="1147763" y="2081213"/>
          <p14:tracePt t="52404" x="1155700" y="2081213"/>
          <p14:tracePt t="52428" x="1163638" y="2081213"/>
          <p14:tracePt t="52436" x="1171575" y="2081213"/>
          <p14:tracePt t="52450" x="1179513" y="2081213"/>
          <p14:tracePt t="52465" x="1187450" y="2081213"/>
          <p14:tracePt t="52480" x="1195388" y="2081213"/>
          <p14:tracePt t="52503" x="1203325" y="2081213"/>
          <p14:tracePt t="52511" x="1211263" y="2081213"/>
          <p14:tracePt t="52518" x="1219200" y="2081213"/>
          <p14:tracePt t="52526" x="1235075" y="2081213"/>
          <p14:tracePt t="52533" x="1250950" y="2081213"/>
          <p14:tracePt t="52540" x="1284288" y="2081213"/>
          <p14:tracePt t="52548" x="1331913" y="2081213"/>
          <p14:tracePt t="52555" x="1371600" y="2081213"/>
          <p14:tracePt t="52563" x="1419225" y="2081213"/>
          <p14:tracePt t="52570" x="1458913" y="2081213"/>
          <p14:tracePt t="52578" x="1506538" y="2081213"/>
          <p14:tracePt t="52585" x="1546225" y="2081213"/>
          <p14:tracePt t="52594" x="1570038" y="2081213"/>
          <p14:tracePt t="52600" x="1609725" y="2089150"/>
          <p14:tracePt t="52608" x="1658938" y="2097088"/>
          <p14:tracePt t="52615" x="1690688" y="2097088"/>
          <p14:tracePt t="52623" x="1730375" y="2097088"/>
          <p14:tracePt t="52630" x="1754188" y="2105025"/>
          <p14:tracePt t="52638" x="1778000" y="2105025"/>
          <p14:tracePt t="52646" x="1801813" y="2112963"/>
          <p14:tracePt t="52653" x="1825625" y="2112963"/>
          <p14:tracePt t="52661" x="1857375" y="2120900"/>
          <p14:tracePt t="52667" x="1873250" y="2120900"/>
          <p14:tracePt t="52676" x="1881188" y="2120900"/>
          <p14:tracePt t="52683" x="1889125" y="2120900"/>
          <p14:tracePt t="52690" x="1905000" y="2120900"/>
          <p14:tracePt t="52705" x="1912938" y="2120900"/>
          <p14:tracePt t="52713" x="1920875" y="2120900"/>
          <p14:tracePt t="52720" x="1928813" y="2120900"/>
          <p14:tracePt t="52728" x="1944688" y="2112963"/>
          <p14:tracePt t="52735" x="1968500" y="2112963"/>
          <p14:tracePt t="52745" x="1976438" y="2112963"/>
          <p14:tracePt t="52751" x="1992313" y="2112963"/>
          <p14:tracePt t="52758" x="2008188" y="2112963"/>
          <p14:tracePt t="52766" x="2025650" y="2112963"/>
          <p14:tracePt t="52773" x="2033588" y="2112963"/>
          <p14:tracePt t="52780" x="2057400" y="2112963"/>
          <p14:tracePt t="52788" x="2065338" y="2112963"/>
          <p14:tracePt t="52796" x="2073275" y="2112963"/>
          <p14:tracePt t="52803" x="2073275" y="2105025"/>
          <p14:tracePt t="52810" x="2081213" y="2105025"/>
          <p14:tracePt t="53027" x="2089150" y="2105025"/>
          <p14:tracePt t="53046" x="2089150" y="2097088"/>
          <p14:tracePt t="53050" x="2097088" y="2097088"/>
          <p14:tracePt t="53058" x="2105025" y="2097088"/>
          <p14:tracePt t="53081" x="2112963" y="2097088"/>
          <p14:tracePt t="53088" x="2112963" y="2089150"/>
          <p14:tracePt t="53111" x="2120900" y="2089150"/>
          <p14:tracePt t="53132" x="2128838" y="2089150"/>
          <p14:tracePt t="53148" x="2136775" y="2089150"/>
          <p14:tracePt t="53156" x="2136775" y="2081213"/>
          <p14:tracePt t="53232" x="2144713" y="2081213"/>
          <p14:tracePt t="53275" x="2152650" y="2081213"/>
          <p14:tracePt t="53920" x="0" y="0"/>
        </p14:tracePtLst>
        <p14:tracePtLst>
          <p14:tracePt t="58166" x="1722438" y="709613"/>
          <p14:tracePt t="58779" x="1730375" y="709613"/>
          <p14:tracePt t="58788" x="1730375" y="717550"/>
          <p14:tracePt t="58795" x="1746250" y="733425"/>
          <p14:tracePt t="58804" x="1762125" y="749300"/>
          <p14:tracePt t="58812" x="1770063" y="788988"/>
          <p14:tracePt t="58819" x="1785938" y="804863"/>
          <p14:tracePt t="58825" x="1809750" y="852488"/>
          <p14:tracePt t="58834" x="1833563" y="917575"/>
          <p14:tracePt t="58841" x="1857375" y="957263"/>
          <p14:tracePt t="58850" x="1889125" y="1028700"/>
          <p14:tracePt t="58856" x="1920875" y="1100138"/>
          <p14:tracePt t="58863" x="1944688" y="1179513"/>
          <p14:tracePt t="58871" x="1960563" y="1244600"/>
          <p14:tracePt t="58878" x="1992313" y="1323975"/>
          <p14:tracePt t="58887" x="2008188" y="1379538"/>
          <p14:tracePt t="58893" x="2033588" y="1427163"/>
          <p14:tracePt t="58907" x="2057400" y="1466850"/>
          <p14:tracePt t="58908" x="2073275" y="1482725"/>
          <p14:tracePt t="58915" x="2081213" y="1490663"/>
          <p14:tracePt t="58924" x="2089150" y="1506538"/>
          <p14:tracePt t="59087" x="2081213" y="1506538"/>
          <p14:tracePt t="59104" x="2073275" y="1506538"/>
          <p14:tracePt t="59117" x="2065338" y="1506538"/>
          <p14:tracePt t="59132" x="2057400" y="1506538"/>
          <p14:tracePt t="59140" x="2057400" y="1514475"/>
          <p14:tracePt t="59156" x="2049463" y="1514475"/>
          <p14:tracePt t="59171" x="2041525" y="1514475"/>
          <p14:tracePt t="59177" x="2033588" y="1514475"/>
          <p14:tracePt t="59193" x="2033588" y="1522413"/>
          <p14:tracePt t="59200" x="2025650" y="1522413"/>
          <p14:tracePt t="59215" x="2017713" y="1522413"/>
          <p14:tracePt t="59230" x="2017713" y="1530350"/>
          <p14:tracePt t="59268" x="2017713" y="1538288"/>
          <p14:tracePt t="59361" x="2025650" y="1538288"/>
          <p14:tracePt t="59368" x="2033588" y="1538288"/>
          <p14:tracePt t="59375" x="2041525" y="1538288"/>
          <p14:tracePt t="59382" x="2057400" y="1538288"/>
          <p14:tracePt t="59389" x="2073275" y="1538288"/>
          <p14:tracePt t="59396" x="2089150" y="1538288"/>
          <p14:tracePt t="59404" x="2112963" y="1538288"/>
          <p14:tracePt t="59411" x="2136775" y="1538288"/>
          <p14:tracePt t="59417" x="2160588" y="1538288"/>
          <p14:tracePt t="59425" x="2192338" y="1538288"/>
          <p14:tracePt t="59432" x="2224088" y="1538288"/>
          <p14:tracePt t="59440" x="2255838" y="1538288"/>
          <p14:tracePt t="59448" x="2287588" y="1538288"/>
          <p14:tracePt t="59456" x="2311400" y="1538288"/>
          <p14:tracePt t="59463" x="2335213" y="1538288"/>
          <p14:tracePt t="59470" x="2359025" y="1538288"/>
          <p14:tracePt t="59478" x="2384425" y="1538288"/>
          <p14:tracePt t="59486" x="2392363" y="1538288"/>
          <p14:tracePt t="59493" x="2416175" y="1538288"/>
          <p14:tracePt t="59500" x="2432050" y="1547813"/>
          <p14:tracePt t="59507" x="2447925" y="1555750"/>
          <p14:tracePt t="59516" x="2463800" y="1555750"/>
          <p14:tracePt t="59523" x="2479675" y="1571625"/>
          <p14:tracePt t="59530" x="2495550" y="1571625"/>
          <p14:tracePt t="59538" x="2511425" y="1579563"/>
          <p14:tracePt t="59546" x="2519363" y="1587500"/>
          <p14:tracePt t="59554" x="2527300" y="1587500"/>
          <p14:tracePt t="59560" x="2535238" y="1595438"/>
          <p14:tracePt t="59568" x="2543175" y="1603375"/>
          <p14:tracePt t="59575" x="2551113" y="1603375"/>
          <p14:tracePt t="59583" x="2551113" y="1611313"/>
          <p14:tracePt t="59651" x="2551113" y="1619250"/>
          <p14:tracePt t="59659" x="2559050" y="1619250"/>
          <p14:tracePt t="59666" x="2559050" y="1627188"/>
          <p14:tracePt t="59676" x="2566988" y="1627188"/>
          <p14:tracePt t="59681" x="2566988" y="1643063"/>
          <p14:tracePt t="59690" x="2566988" y="1651000"/>
          <p14:tracePt t="59696" x="2566988" y="1658938"/>
          <p14:tracePt t="59707" x="2566988" y="1666875"/>
          <p14:tracePt t="59711" x="2574925" y="1674813"/>
          <p14:tracePt t="59722" x="2574925" y="1682750"/>
          <p14:tracePt t="59726" x="2574925" y="1690688"/>
          <p14:tracePt t="59743" x="2574925" y="1698625"/>
          <p14:tracePt t="59802" x="2574925" y="1706563"/>
          <p14:tracePt t="60422" x="2574925" y="1698625"/>
          <p14:tracePt t="60437" x="2559050" y="1690688"/>
          <p14:tracePt t="60446" x="2535238" y="1682750"/>
          <p14:tracePt t="60453" x="2503488" y="1674813"/>
          <p14:tracePt t="60460" x="2471738" y="1666875"/>
          <p14:tracePt t="60467" x="2439988" y="1666875"/>
          <p14:tracePt t="60476" x="2400300" y="1658938"/>
          <p14:tracePt t="60483" x="2374900" y="1651000"/>
          <p14:tracePt t="60491" x="2343150" y="1643063"/>
          <p14:tracePt t="60497" x="2319338" y="1635125"/>
          <p14:tracePt t="60505" x="2303463" y="1635125"/>
          <p14:tracePt t="60513" x="2287588" y="1635125"/>
          <p14:tracePt t="60520" x="2279650" y="1635125"/>
          <p14:tracePt t="60528" x="2271713" y="1635125"/>
          <p14:tracePt t="60745" x="2263775" y="1627188"/>
          <p14:tracePt t="60760" x="2247900" y="1627188"/>
          <p14:tracePt t="60767" x="2224088" y="1619250"/>
          <p14:tracePt t="60775" x="2208213" y="1611313"/>
          <p14:tracePt t="60785" x="2176463" y="1611313"/>
          <p14:tracePt t="60791" x="2152650" y="1603375"/>
          <p14:tracePt t="60798" x="2105025" y="1595438"/>
          <p14:tracePt t="60806" x="2049463" y="1587500"/>
          <p14:tracePt t="60812" x="2008188" y="1579563"/>
          <p14:tracePt t="60820" x="1952625" y="1571625"/>
          <p14:tracePt t="60827" x="1912938" y="1563688"/>
          <p14:tracePt t="60837" x="1881188" y="1563688"/>
          <p14:tracePt t="60842" x="1833563" y="1563688"/>
          <p14:tracePt t="60850" x="1801813" y="1563688"/>
          <p14:tracePt t="60857" x="1778000" y="1555750"/>
          <p14:tracePt t="60866" x="1770063" y="1555750"/>
          <p14:tracePt t="60873" x="1754188" y="1555750"/>
          <p14:tracePt t="60881" x="1746250" y="1555750"/>
          <p14:tracePt t="60986" x="1738313" y="1555750"/>
          <p14:tracePt t="61142" x="1738313" y="1563688"/>
          <p14:tracePt t="61172" x="1746250" y="1563688"/>
          <p14:tracePt t="61180" x="1754188" y="1563688"/>
          <p14:tracePt t="61188" x="1762125" y="1571625"/>
          <p14:tracePt t="61195" x="1785938" y="1579563"/>
          <p14:tracePt t="61211" x="1809750" y="1579563"/>
          <p14:tracePt t="61218" x="1833563" y="1587500"/>
          <p14:tracePt t="61225" x="1841500" y="1587500"/>
          <p14:tracePt t="61232" x="1857375" y="1587500"/>
          <p14:tracePt t="61240" x="1865313" y="1587500"/>
          <p14:tracePt t="61247" x="1873250" y="1595438"/>
          <p14:tracePt t="61449" x="1881188" y="1595438"/>
          <p14:tracePt t="61458" x="1889125" y="1595438"/>
          <p14:tracePt t="61465" x="1897063" y="1595438"/>
          <p14:tracePt t="61474" x="1905000" y="1595438"/>
          <p14:tracePt t="61489" x="1912938" y="1587500"/>
          <p14:tracePt t="61495" x="1920875" y="1587500"/>
          <p14:tracePt t="61518" x="1928813" y="1587500"/>
          <p14:tracePt t="61585" x="1936750" y="1587500"/>
          <p14:tracePt t="61697" x="1944688" y="1587500"/>
          <p14:tracePt t="61713" x="1952625" y="1587500"/>
          <p14:tracePt t="61720" x="1960563" y="1587500"/>
          <p14:tracePt t="61728" x="1968500" y="1587500"/>
          <p14:tracePt t="61743" x="1984375" y="1587500"/>
          <p14:tracePt t="61750" x="2000250" y="1587500"/>
          <p14:tracePt t="61758" x="2008188" y="1587500"/>
          <p14:tracePt t="61773" x="2017713" y="1587500"/>
          <p14:tracePt t="61796" x="2025650" y="1587500"/>
          <p14:tracePt t="61826" x="2033588" y="1587500"/>
          <p14:tracePt t="61833" x="2033588" y="1595438"/>
          <p14:tracePt t="61841" x="2041525" y="1595438"/>
          <p14:tracePt t="61847" x="2049463" y="1603375"/>
          <p14:tracePt t="61856" x="2049463" y="1611313"/>
          <p14:tracePt t="61863" x="2057400" y="1619250"/>
          <p14:tracePt t="61912" x="2057400" y="1627188"/>
          <p14:tracePt t="61947" x="2065338" y="1627188"/>
          <p14:tracePt t="61961" x="2073275" y="1627188"/>
          <p14:tracePt t="61968" x="2081213" y="1627188"/>
          <p14:tracePt t="61984" x="2089150" y="1627188"/>
          <p14:tracePt t="61992" x="2097088" y="1627188"/>
          <p14:tracePt t="61998" x="2105025" y="1627188"/>
          <p14:tracePt t="62006" x="2112963" y="1627188"/>
          <p14:tracePt t="62013" x="2136775" y="1619250"/>
          <p14:tracePt t="62022" x="2144713" y="1619250"/>
          <p14:tracePt t="62028" x="2152650" y="1619250"/>
          <p14:tracePt t="62127" x="2160588" y="1619250"/>
          <p14:tracePt t="62142" x="2160588" y="1627188"/>
          <p14:tracePt t="62156" x="2168525" y="1635125"/>
          <p14:tracePt t="62194" x="2168525" y="1643063"/>
          <p14:tracePt t="62216" x="2168525" y="1651000"/>
          <p14:tracePt t="62238" x="2168525" y="1658938"/>
          <p14:tracePt t="62246" x="2168525" y="1666875"/>
          <p14:tracePt t="62253" x="2176463" y="1666875"/>
          <p14:tracePt t="62268" x="2176463" y="1674813"/>
          <p14:tracePt t="62285" x="2184400" y="1682750"/>
          <p14:tracePt t="62292" x="2184400" y="1690688"/>
          <p14:tracePt t="62298" x="2184400" y="1698625"/>
          <p14:tracePt t="62313" x="2184400" y="1706563"/>
          <p14:tracePt t="62321" x="2184400" y="1714500"/>
          <p14:tracePt t="62328" x="2184400" y="1722438"/>
          <p14:tracePt t="62336" x="2184400" y="1730375"/>
          <p14:tracePt t="62351" x="2184400" y="1746250"/>
          <p14:tracePt t="62360" x="2184400" y="1754188"/>
          <p14:tracePt t="62366" x="2184400" y="1762125"/>
          <p14:tracePt t="62375" x="2184400" y="1785938"/>
          <p14:tracePt t="62380" x="2176463" y="1801813"/>
          <p14:tracePt t="62389" x="2168525" y="1833563"/>
          <p14:tracePt t="62396" x="2160588" y="1849438"/>
          <p14:tracePt t="62403" x="2136775" y="1865313"/>
          <p14:tracePt t="62412" x="2128838" y="1873250"/>
          <p14:tracePt t="62418" x="2112963" y="1873250"/>
          <p14:tracePt t="62428" x="2089150" y="1881188"/>
          <p14:tracePt t="62433" x="2065338" y="1881188"/>
          <p14:tracePt t="62442" x="2041525" y="1890713"/>
          <p14:tracePt t="62448" x="2017713" y="1890713"/>
          <p14:tracePt t="62456" x="2000250" y="1890713"/>
          <p14:tracePt t="62463" x="1976438" y="1890713"/>
          <p14:tracePt t="62472" x="1968500" y="1890713"/>
          <p14:tracePt t="62478" x="1952625" y="1890713"/>
          <p14:tracePt t="62486" x="1936750" y="1890713"/>
          <p14:tracePt t="62494" x="1928813" y="1890713"/>
          <p14:tracePt t="62501" x="1928813" y="1881188"/>
          <p14:tracePt t="62509" x="1920875" y="1873250"/>
          <p14:tracePt t="62524" x="1912938" y="1873250"/>
          <p14:tracePt t="62538" x="1905000" y="1873250"/>
          <p14:tracePt t="62553" x="1897063" y="1865313"/>
          <p14:tracePt t="62568" x="1881188" y="1865313"/>
          <p14:tracePt t="62577" x="1881188" y="1857375"/>
          <p14:tracePt t="62583" x="1865313" y="1849438"/>
          <p14:tracePt t="62592" x="1857375" y="1849438"/>
          <p14:tracePt t="62598" x="1841500" y="1841500"/>
          <p14:tracePt t="62606" x="1833563" y="1833563"/>
          <p14:tracePt t="62613" x="1825625" y="1833563"/>
          <p14:tracePt t="62621" x="1825625" y="1825625"/>
          <p14:tracePt t="62628" x="1817688" y="1825625"/>
          <p14:tracePt t="62636" x="1809750" y="1825625"/>
          <p14:tracePt t="62644" x="1809750" y="1817688"/>
          <p14:tracePt t="62776" x="1817688" y="1817688"/>
          <p14:tracePt t="62792" x="1841500" y="1817688"/>
          <p14:tracePt t="62796" x="1849438" y="1817688"/>
          <p14:tracePt t="62802" x="1873250" y="1817688"/>
          <p14:tracePt t="62815" x="1897063" y="1825625"/>
          <p14:tracePt t="62822" x="1928813" y="1825625"/>
          <p14:tracePt t="62825" x="1968500" y="1833563"/>
          <p14:tracePt t="62831" x="2000250" y="1833563"/>
          <p14:tracePt t="62838" x="2041525" y="1833563"/>
          <p14:tracePt t="62848" x="2097088" y="1841500"/>
          <p14:tracePt t="62854" x="2136775" y="1841500"/>
          <p14:tracePt t="62862" x="2176463" y="1841500"/>
          <p14:tracePt t="62868" x="2208213" y="1841500"/>
          <p14:tracePt t="62877" x="2232025" y="1841500"/>
          <p14:tracePt t="62897" x="2255838" y="1841500"/>
          <p14:tracePt t="62899" x="2263775" y="1841500"/>
          <p14:tracePt t="62910" x="2271713" y="1841500"/>
          <p14:tracePt t="63199" x="2263775" y="1841500"/>
          <p14:tracePt t="63215" x="2247900" y="1841500"/>
          <p14:tracePt t="63221" x="2247900" y="1849438"/>
          <p14:tracePt t="63229" x="2239963" y="1849438"/>
          <p14:tracePt t="63244" x="2224088" y="1857375"/>
          <p14:tracePt t="63252" x="2216150" y="1857375"/>
          <p14:tracePt t="63259" x="2216150" y="1865313"/>
          <p14:tracePt t="63266" x="2208213" y="1873250"/>
          <p14:tracePt t="63273" x="2200275" y="1873250"/>
          <p14:tracePt t="63296" x="2200275" y="1881188"/>
          <p14:tracePt t="63311" x="2192338" y="1881188"/>
          <p14:tracePt t="63618" x="0" y="0"/>
        </p14:tracePtLst>
        <p14:tracePtLst>
          <p14:tracePt t="78695" x="3833813" y="3094038"/>
          <p14:tracePt t="78760" x="3843338" y="3094038"/>
          <p14:tracePt t="78770" x="3867150" y="3094038"/>
          <p14:tracePt t="78777" x="3906838" y="3086100"/>
          <p14:tracePt t="78785" x="3938588" y="3086100"/>
          <p14:tracePt t="78791" x="3994150" y="3078163"/>
          <p14:tracePt t="78799" x="4049713" y="3070225"/>
          <p14:tracePt t="78806" x="4113213" y="3062288"/>
          <p14:tracePt t="78813" x="4176713" y="3054350"/>
          <p14:tracePt t="78821" x="4257675" y="3046413"/>
          <p14:tracePt t="78830" x="4305300" y="3038475"/>
          <p14:tracePt t="78836" x="4384675" y="3030538"/>
          <p14:tracePt t="78844" x="4448175" y="3030538"/>
          <p14:tracePt t="78850" x="4535488" y="3030538"/>
          <p14:tracePt t="78859" x="4608513" y="3030538"/>
          <p14:tracePt t="78865" x="4695825" y="3030538"/>
          <p14:tracePt t="78873" x="4767263" y="3030538"/>
          <p14:tracePt t="78881" x="4838700" y="3030538"/>
          <p14:tracePt t="78888" x="4886325" y="3030538"/>
          <p14:tracePt t="78897" x="4933950" y="3030538"/>
          <p14:tracePt t="78903" x="4999038" y="3030538"/>
          <p14:tracePt t="78912" x="5046663" y="3030538"/>
          <p14:tracePt t="78918" x="5070475" y="3030538"/>
          <p14:tracePt t="78926" x="5086350" y="3030538"/>
          <p14:tracePt t="78933" x="5094288" y="3030538"/>
          <p14:tracePt t="78941" x="5110163" y="3030538"/>
          <p14:tracePt t="78956" x="5118100" y="3030538"/>
          <p14:tracePt t="79016" x="5126038" y="3030538"/>
          <p14:tracePt t="79023" x="5133975" y="3030538"/>
          <p14:tracePt t="79031" x="5157788" y="3030538"/>
          <p14:tracePt t="79038" x="5173663" y="3030538"/>
          <p14:tracePt t="79046" x="5197475" y="3030538"/>
          <p14:tracePt t="79053" x="5221288" y="3030538"/>
          <p14:tracePt t="79061" x="5253038" y="3030538"/>
          <p14:tracePt t="79068" x="5310188" y="3030538"/>
          <p14:tracePt t="79077" x="5349875" y="3030538"/>
          <p14:tracePt t="79083" x="5413375" y="3030538"/>
          <p14:tracePt t="79091" x="5476875" y="3030538"/>
          <p14:tracePt t="79098" x="5532438" y="3030538"/>
          <p14:tracePt t="79106" x="5603875" y="3030538"/>
          <p14:tracePt t="79113" x="5692775" y="3030538"/>
          <p14:tracePt t="79121" x="5780088" y="3030538"/>
          <p14:tracePt t="79129" x="5859463" y="3030538"/>
          <p14:tracePt t="79136" x="5954713" y="3030538"/>
          <p14:tracePt t="79143" x="6018213" y="3030538"/>
          <p14:tracePt t="79151" x="6107113" y="3030538"/>
          <p14:tracePt t="79161" x="6194425" y="3030538"/>
          <p14:tracePt t="79166" x="6265863" y="3030538"/>
          <p14:tracePt t="79174" x="6353175" y="3030538"/>
          <p14:tracePt t="79181" x="6434138" y="3030538"/>
          <p14:tracePt t="79189" x="6505575" y="3030538"/>
          <p14:tracePt t="79196" x="6584950" y="3030538"/>
          <p14:tracePt t="79203" x="6640513" y="3030538"/>
          <p14:tracePt t="79212" x="6688138" y="3030538"/>
          <p14:tracePt t="79219" x="6735763" y="3030538"/>
          <p14:tracePt t="79226" x="6777038" y="3030538"/>
          <p14:tracePt t="79233" x="6800850" y="3030538"/>
          <p14:tracePt t="79242" x="6808788" y="3030538"/>
          <p14:tracePt t="79248" x="6816725" y="3030538"/>
          <p14:tracePt t="79279" x="6824663" y="3030538"/>
          <p14:tracePt t="79563" x="6808788" y="3014663"/>
          <p14:tracePt t="79571" x="6792913" y="2998788"/>
          <p14:tracePt t="79579" x="6751638" y="2974975"/>
          <p14:tracePt t="79586" x="6704013" y="2943225"/>
          <p14:tracePt t="79593" x="6648450" y="2909888"/>
          <p14:tracePt t="79601" x="6600825" y="2878138"/>
          <p14:tracePt t="79609" x="6545263" y="2838450"/>
          <p14:tracePt t="79617" x="6481763" y="2798763"/>
          <p14:tracePt t="79624" x="6426200" y="2735263"/>
          <p14:tracePt t="79631" x="6369050" y="2655888"/>
          <p14:tracePt t="79639" x="6297613" y="2576513"/>
          <p14:tracePt t="79646" x="6218238" y="2471738"/>
          <p14:tracePt t="79654" x="6146800" y="2376488"/>
          <p14:tracePt t="79662" x="6051550" y="2257425"/>
          <p14:tracePt t="79669" x="5938838" y="2120900"/>
          <p14:tracePt t="79676" x="5835650" y="2017713"/>
          <p14:tracePt t="79683" x="5716588" y="1914525"/>
          <p14:tracePt t="79694" x="5603875" y="1825625"/>
          <p14:tracePt t="79698" x="5500688" y="1770063"/>
          <p14:tracePt t="79706" x="5413375" y="1738313"/>
          <p14:tracePt t="79713" x="5334000" y="1714500"/>
          <p14:tracePt t="79721" x="5245100" y="1690688"/>
          <p14:tracePt t="79729" x="5149850" y="1690688"/>
          <p14:tracePt t="79735" x="5054600" y="1690688"/>
          <p14:tracePt t="79744" x="4959350" y="1698625"/>
          <p14:tracePt t="79751" x="4878388" y="1714500"/>
          <p14:tracePt t="79759" x="4806950" y="1730375"/>
          <p14:tracePt t="79768" x="4759325" y="1730375"/>
          <p14:tracePt t="79773" x="4719638" y="1738313"/>
          <p14:tracePt t="79781" x="4695825" y="1738313"/>
          <p14:tracePt t="79789" x="4679950" y="1738313"/>
          <p14:tracePt t="79796" x="4664075" y="1738313"/>
          <p14:tracePt t="79804" x="4648200" y="1738313"/>
          <p14:tracePt t="79811" x="4616450" y="1746250"/>
          <p14:tracePt t="79818" x="4576763" y="1754188"/>
          <p14:tracePt t="79827" x="4551363" y="1754188"/>
          <p14:tracePt t="79833" x="4511675" y="1762125"/>
          <p14:tracePt t="79843" x="4479925" y="1762125"/>
          <p14:tracePt t="79848" x="4448175" y="1762125"/>
          <p14:tracePt t="79856" x="4424363" y="1770063"/>
          <p14:tracePt t="79863" x="4400550" y="1770063"/>
          <p14:tracePt t="79871" x="4376738" y="1770063"/>
          <p14:tracePt t="79881" x="4344988" y="1778000"/>
          <p14:tracePt t="79886" x="4305300" y="1785938"/>
          <p14:tracePt t="79895" x="4257675" y="1801813"/>
          <p14:tracePt t="79901" x="4200525" y="1817688"/>
          <p14:tracePt t="79910" x="4152900" y="1825625"/>
          <p14:tracePt t="79916" x="4105275" y="1833563"/>
          <p14:tracePt t="79923" x="4057650" y="1849438"/>
          <p14:tracePt t="79931" x="4033838" y="1857375"/>
          <p14:tracePt t="79938" x="4010025" y="1857375"/>
          <p14:tracePt t="79946" x="4002088" y="1865313"/>
          <p14:tracePt t="79953" x="3986213" y="1865313"/>
          <p14:tracePt t="79961" x="3978275" y="1873250"/>
          <p14:tracePt t="79968" x="3970338" y="1873250"/>
          <p14:tracePt t="79983" x="3970338" y="1881188"/>
          <p14:tracePt t="79992" x="3962400" y="1881188"/>
          <p14:tracePt t="79998" x="3962400" y="1890713"/>
          <p14:tracePt t="80006" x="3962400" y="1898650"/>
          <p14:tracePt t="80029" x="3962400" y="1906588"/>
          <p14:tracePt t="80045" x="3962400" y="1914525"/>
          <p14:tracePt t="80058" x="3954463" y="1930400"/>
          <p14:tracePt t="80074" x="3946525" y="1938338"/>
          <p14:tracePt t="80081" x="3946525" y="1954213"/>
          <p14:tracePt t="80088" x="3930650" y="1970088"/>
          <p14:tracePt t="80096" x="3922713" y="1978025"/>
          <p14:tracePt t="80104" x="3906838" y="2001838"/>
          <p14:tracePt t="80113" x="3898900" y="2009775"/>
          <p14:tracePt t="80119" x="3883025" y="2025650"/>
          <p14:tracePt t="80126" x="3859213" y="2033588"/>
          <p14:tracePt t="80134" x="3843338" y="2033588"/>
          <p14:tracePt t="80143" x="3825875" y="2033588"/>
          <p14:tracePt t="80149" x="3802063" y="2033588"/>
          <p14:tracePt t="80156" x="3770313" y="2033588"/>
          <p14:tracePt t="80163" x="3738563" y="2033588"/>
          <p14:tracePt t="80171" x="3706813" y="2033588"/>
          <p14:tracePt t="80179" x="3659188" y="2033588"/>
          <p14:tracePt t="80186" x="3611563" y="2033588"/>
          <p14:tracePt t="80194" x="3571875" y="2025650"/>
          <p14:tracePt t="80201" x="3532188" y="2025650"/>
          <p14:tracePt t="80210" x="3484563" y="2025650"/>
          <p14:tracePt t="80216" x="3451225" y="2025650"/>
          <p14:tracePt t="80225" x="3427413" y="2025650"/>
          <p14:tracePt t="80231" x="3411538" y="2025650"/>
          <p14:tracePt t="80239" x="3395663" y="2025650"/>
          <p14:tracePt t="80246" x="3387725" y="2025650"/>
          <p14:tracePt t="80254" x="3379788" y="2025650"/>
          <p14:tracePt t="80269" x="3371850" y="2025650"/>
          <p14:tracePt t="80276" x="3371850" y="2033588"/>
          <p14:tracePt t="80299" x="3371850" y="2041525"/>
          <p14:tracePt t="80314" x="3371850" y="2049463"/>
          <p14:tracePt t="80322" x="3379788" y="2049463"/>
          <p14:tracePt t="80329" x="3387725" y="2057400"/>
          <p14:tracePt t="80336" x="3403600" y="2065338"/>
          <p14:tracePt t="80345" x="3427413" y="2065338"/>
          <p14:tracePt t="80352" x="3451225" y="2065338"/>
          <p14:tracePt t="80359" x="3484563" y="2073275"/>
          <p14:tracePt t="80366" x="3540125" y="2081213"/>
          <p14:tracePt t="80374" x="3579813" y="2081213"/>
          <p14:tracePt t="80381" x="3643313" y="2089150"/>
          <p14:tracePt t="80389" x="3706813" y="2089150"/>
          <p14:tracePt t="80396" x="3770313" y="2089150"/>
          <p14:tracePt t="80413" x="3922713" y="2089150"/>
          <p14:tracePt t="80419" x="4025900" y="2089150"/>
          <p14:tracePt t="80426" x="4089400" y="2089150"/>
          <p14:tracePt t="80434" x="4176713" y="2089150"/>
          <p14:tracePt t="80444" x="4249738" y="2089150"/>
          <p14:tracePt t="80449" x="4321175" y="2089150"/>
          <p14:tracePt t="80456" x="4368800" y="2089150"/>
          <p14:tracePt t="80463" x="4424363" y="2089150"/>
          <p14:tracePt t="80471" x="4471988" y="2089150"/>
          <p14:tracePt t="80480" x="4511675" y="2089150"/>
          <p14:tracePt t="80486" x="4535488" y="2089150"/>
          <p14:tracePt t="80495" x="4543425" y="2089150"/>
          <p14:tracePt t="80501" x="4551363" y="2089150"/>
          <p14:tracePt t="80516" x="4559300" y="2089150"/>
          <p14:tracePt t="80564" x="4559300" y="2081213"/>
          <p14:tracePt t="80780" x="4567238" y="2081213"/>
          <p14:tracePt t="80788" x="4592638" y="2081213"/>
          <p14:tracePt t="80794" x="4632325" y="2081213"/>
          <p14:tracePt t="80803" x="4679950" y="2081213"/>
          <p14:tracePt t="80811" x="4743450" y="2081213"/>
          <p14:tracePt t="80817" x="4822825" y="2081213"/>
          <p14:tracePt t="80825" x="4862513" y="2081213"/>
          <p14:tracePt t="80832" x="4951413" y="2081213"/>
          <p14:tracePt t="80839" x="5030788" y="2081213"/>
          <p14:tracePt t="80848" x="5126038" y="2081213"/>
          <p14:tracePt t="80856" x="5221288" y="2081213"/>
          <p14:tracePt t="80862" x="5318125" y="2081213"/>
          <p14:tracePt t="80870" x="5413375" y="2081213"/>
          <p14:tracePt t="80877" x="5476875" y="2081213"/>
          <p14:tracePt t="80885" x="5564188" y="2081213"/>
          <p14:tracePt t="80894" x="5635625" y="2081213"/>
          <p14:tracePt t="80909" x="5732463" y="2081213"/>
          <p14:tracePt t="80916" x="5748338" y="2081213"/>
          <p14:tracePt t="80924" x="5772150" y="2081213"/>
          <p14:tracePt t="80939" x="5780088" y="2081213"/>
          <p14:tracePt t="81170" x="5788025" y="2081213"/>
          <p14:tracePt t="81178" x="5795963" y="2081213"/>
          <p14:tracePt t="81187" x="5819775" y="2081213"/>
          <p14:tracePt t="81192" x="5843588" y="2081213"/>
          <p14:tracePt t="81200" x="5867400" y="2081213"/>
          <p14:tracePt t="81207" x="5907088" y="2081213"/>
          <p14:tracePt t="81215" x="5946775" y="2081213"/>
          <p14:tracePt t="81225" x="6002338" y="2081213"/>
          <p14:tracePt t="81231" x="6051550" y="2081213"/>
          <p14:tracePt t="81237" x="6115050" y="2081213"/>
          <p14:tracePt t="81245" x="6154738" y="2081213"/>
          <p14:tracePt t="81252" x="6210300" y="2081213"/>
          <p14:tracePt t="81261" x="6265863" y="2081213"/>
          <p14:tracePt t="81268" x="6313488" y="2081213"/>
          <p14:tracePt t="81274" x="6376988" y="2081213"/>
          <p14:tracePt t="81284" x="6426200" y="2081213"/>
          <p14:tracePt t="81289" x="6473825" y="2081213"/>
          <p14:tracePt t="81301" x="6521450" y="2081213"/>
          <p14:tracePt t="81304" x="6553200" y="2081213"/>
          <p14:tracePt t="81315" x="6608763" y="2081213"/>
          <p14:tracePt t="81320" x="6640513" y="2081213"/>
          <p14:tracePt t="81328" x="6664325" y="2073275"/>
          <p14:tracePt t="81336" x="6680200" y="2073275"/>
          <p14:tracePt t="81342" x="6704013" y="2065338"/>
          <p14:tracePt t="81352" x="6719888" y="2065338"/>
          <p14:tracePt t="81357" x="6735763" y="2065338"/>
          <p14:tracePt t="81364" x="6759575" y="2065338"/>
          <p14:tracePt t="81372" x="6777038" y="2065338"/>
          <p14:tracePt t="81381" x="6800850" y="2065338"/>
          <p14:tracePt t="81387" x="6800850" y="2057400"/>
          <p14:tracePt t="81396" x="6808788" y="2057400"/>
          <p14:tracePt t="81402" x="6816725" y="2057400"/>
          <p14:tracePt t="81724" x="0" y="0"/>
        </p14:tracePtLst>
        <p14:tracePtLst>
          <p14:tracePt t="87334" x="3762375" y="893763"/>
          <p14:tracePt t="87490" x="3762375" y="885825"/>
          <p14:tracePt t="87565" x="3762375" y="877888"/>
          <p14:tracePt t="87587" x="3762375" y="869950"/>
          <p14:tracePt t="87598" x="3754438" y="862013"/>
          <p14:tracePt t="87603" x="3738563" y="844550"/>
          <p14:tracePt t="87613" x="3722688" y="828675"/>
          <p14:tracePt t="87618" x="3690938" y="804863"/>
          <p14:tracePt t="87626" x="3651250" y="788988"/>
          <p14:tracePt t="87633" x="3611563" y="773113"/>
          <p14:tracePt t="87641" x="3571875" y="749300"/>
          <p14:tracePt t="87650" x="3548063" y="733425"/>
          <p14:tracePt t="87656" x="3516313" y="717550"/>
          <p14:tracePt t="87664" x="3500438" y="717550"/>
          <p14:tracePt t="87671" x="3492500" y="701675"/>
          <p14:tracePt t="87680" x="3476625" y="701675"/>
          <p14:tracePt t="87695" x="3467100" y="701675"/>
          <p14:tracePt t="87820" x="3476625" y="701675"/>
          <p14:tracePt t="87829" x="3484563" y="701675"/>
          <p14:tracePt t="87843" x="3492500" y="701675"/>
          <p14:tracePt t="87858" x="3500438" y="701675"/>
          <p14:tracePt t="87873" x="3508375" y="701675"/>
          <p14:tracePt t="87882" x="3532188" y="701675"/>
          <p14:tracePt t="87888" x="3540125" y="701675"/>
          <p14:tracePt t="87896" x="3548063" y="701675"/>
          <p14:tracePt t="87916" x="3563938" y="701675"/>
          <p14:tracePt t="87920" x="3571875" y="701675"/>
          <p14:tracePt t="87929" x="3579813" y="701675"/>
          <p14:tracePt t="87956" x="3587750" y="701675"/>
          <p14:tracePt t="88009" x="3595688" y="701675"/>
          <p14:tracePt t="88203" x="3611563" y="709613"/>
          <p14:tracePt t="88210" x="3635375" y="717550"/>
          <p14:tracePt t="88218" x="3698875" y="725488"/>
          <p14:tracePt t="88225" x="3770313" y="741363"/>
          <p14:tracePt t="88233" x="3890963" y="765175"/>
          <p14:tracePt t="88240" x="4033838" y="781050"/>
          <p14:tracePt t="88248" x="4210050" y="796925"/>
          <p14:tracePt t="88256" x="4384675" y="796925"/>
          <p14:tracePt t="88264" x="4600575" y="796925"/>
          <p14:tracePt t="88272" x="4822825" y="796925"/>
          <p14:tracePt t="88278" x="4951413" y="796925"/>
          <p14:tracePt t="88286" x="5173663" y="804863"/>
          <p14:tracePt t="88295" x="5397500" y="820738"/>
          <p14:tracePt t="88301" x="5588000" y="820738"/>
          <p14:tracePt t="88308" x="5764213" y="820738"/>
          <p14:tracePt t="88316" x="5930900" y="836613"/>
          <p14:tracePt t="88323" x="6051550" y="862013"/>
          <p14:tracePt t="88331" x="6130925" y="877888"/>
          <p14:tracePt t="88338" x="6210300" y="893763"/>
          <p14:tracePt t="88348" x="6273800" y="917575"/>
          <p14:tracePt t="88353" x="6313488" y="925513"/>
          <p14:tracePt t="88363" x="6337300" y="941388"/>
          <p14:tracePt t="88368" x="6353175" y="941388"/>
          <p14:tracePt t="88376" x="6361113" y="957263"/>
          <p14:tracePt t="88383" x="6369050" y="965200"/>
          <p14:tracePt t="88391" x="6376988" y="973138"/>
          <p14:tracePt t="88398" x="6376988" y="981075"/>
          <p14:tracePt t="88406" x="6376988" y="989013"/>
          <p14:tracePt t="88414" x="6376988" y="1004888"/>
          <p14:tracePt t="88421" x="6376988" y="1012825"/>
          <p14:tracePt t="88428" x="6376988" y="1028700"/>
          <p14:tracePt t="88436" x="6384925" y="1036638"/>
          <p14:tracePt t="88443" x="6384925" y="1060450"/>
          <p14:tracePt t="88451" x="6392863" y="1092200"/>
          <p14:tracePt t="88458" x="6392863" y="1116013"/>
          <p14:tracePt t="88466" x="6402388" y="1171575"/>
          <p14:tracePt t="88475" x="6418263" y="1212850"/>
          <p14:tracePt t="88489" x="6434138" y="1308100"/>
          <p14:tracePt t="88497" x="6465888" y="1371600"/>
          <p14:tracePt t="88505" x="6465888" y="1419225"/>
          <p14:tracePt t="88512" x="6481763" y="1466850"/>
          <p14:tracePt t="88518" x="6505575" y="1498600"/>
          <p14:tracePt t="88526" x="6521450" y="1538288"/>
          <p14:tracePt t="88533" x="6529388" y="1563688"/>
          <p14:tracePt t="88541" x="6529388" y="1579563"/>
          <p14:tracePt t="88548" x="6537325" y="1587500"/>
          <p14:tracePt t="88556" x="6545263" y="1611313"/>
          <p14:tracePt t="88571" x="6545263" y="1619250"/>
          <p14:tracePt t="88586" x="6553200" y="1627188"/>
          <p14:tracePt t="88594" x="6553200" y="1635125"/>
          <p14:tracePt t="88608" x="6561138" y="1643063"/>
          <p14:tracePt t="88615" x="6561138" y="1658938"/>
          <p14:tracePt t="88624" x="6561138" y="1674813"/>
          <p14:tracePt t="88631" x="6561138" y="1690688"/>
          <p14:tracePt t="88638" x="6561138" y="1698625"/>
          <p14:tracePt t="88646" x="6561138" y="1714500"/>
          <p14:tracePt t="88653" x="6561138" y="1722438"/>
          <p14:tracePt t="88662" x="6561138" y="1746250"/>
          <p14:tracePt t="88668" x="6569075" y="1746250"/>
          <p14:tracePt t="88676" x="6569075" y="1762125"/>
          <p14:tracePt t="88683" x="6577013" y="1770063"/>
          <p14:tracePt t="88691" x="6577013" y="1778000"/>
          <p14:tracePt t="88706" x="6577013" y="1785938"/>
          <p14:tracePt t="88722" x="6577013" y="1793875"/>
          <p14:tracePt t="88740" x="6577013" y="1801813"/>
          <p14:tracePt t="88744" x="6584950" y="1809750"/>
          <p14:tracePt t="88766" x="6584950" y="1817688"/>
          <p14:tracePt t="88774" x="6592888" y="1817688"/>
          <p14:tracePt t="88781" x="6592888" y="1825625"/>
          <p14:tracePt t="88803" x="6600825" y="1833563"/>
          <p14:tracePt t="88812" x="6608763" y="1833563"/>
          <p14:tracePt t="88818" x="6608763" y="1841500"/>
          <p14:tracePt t="88826" x="6616700" y="1841500"/>
          <p14:tracePt t="88833" x="6624638" y="1849438"/>
          <p14:tracePt t="88841" x="6632575" y="1849438"/>
          <p14:tracePt t="88849" x="6648450" y="1857375"/>
          <p14:tracePt t="88856" x="6656388" y="1865313"/>
          <p14:tracePt t="88864" x="6672263" y="1865313"/>
          <p14:tracePt t="88871" x="6688138" y="1865313"/>
          <p14:tracePt t="88880" x="6704013" y="1865313"/>
          <p14:tracePt t="88886" x="6711950" y="1865313"/>
          <p14:tracePt t="88896" x="6727825" y="1865313"/>
          <p14:tracePt t="88917" x="6751638" y="1865313"/>
          <p14:tracePt t="88925" x="6769100" y="1865313"/>
          <p14:tracePt t="88931" x="6777038" y="1865313"/>
          <p14:tracePt t="89002" x="6784975" y="1865313"/>
          <p14:tracePt t="89007" x="6784975" y="1857375"/>
          <p14:tracePt t="89015" x="6784975" y="1849438"/>
          <p14:tracePt t="89022" x="6784975" y="1841500"/>
          <p14:tracePt t="89029" x="6792913" y="1841500"/>
          <p14:tracePt t="89037" x="6792913" y="1825625"/>
          <p14:tracePt t="89046" x="6792913" y="1817688"/>
          <p14:tracePt t="89052" x="6792913" y="1801813"/>
          <p14:tracePt t="89067" x="6792913" y="1785938"/>
          <p14:tracePt t="89075" x="6800850" y="1778000"/>
          <p14:tracePt t="89083" x="6800850" y="1770063"/>
          <p14:tracePt t="89089" x="6800850" y="1762125"/>
          <p14:tracePt t="89101" x="6800850" y="1754188"/>
          <p14:tracePt t="89118" x="6800850" y="1746250"/>
          <p14:tracePt t="89181" x="6800850" y="1738313"/>
          <p14:tracePt t="89203" x="6800850" y="1730375"/>
          <p14:tracePt t="89217" x="6800850" y="1722438"/>
          <p14:tracePt t="89228" x="6800850" y="1714500"/>
          <p14:tracePt t="89343" x="6808788" y="1714500"/>
          <p14:tracePt t="89381" x="6816725" y="1714500"/>
          <p14:tracePt t="89426" x="6824663" y="1714500"/>
          <p14:tracePt t="89441" x="6840538" y="1714500"/>
          <p14:tracePt t="89456" x="6848475" y="1714500"/>
          <p14:tracePt t="89463" x="6864350" y="1714500"/>
          <p14:tracePt t="89479" x="6880225" y="1722438"/>
          <p14:tracePt t="89486" x="6888163" y="1722438"/>
          <p14:tracePt t="89494" x="6896100" y="1722438"/>
          <p14:tracePt t="89501" x="6904038" y="1722438"/>
          <p14:tracePt t="89509" x="6911975" y="1722438"/>
          <p14:tracePt t="89516" x="6919913" y="1722438"/>
          <p14:tracePt t="89523" x="6927850" y="1722438"/>
          <p14:tracePt t="89578" x="6935788" y="1722438"/>
          <p14:tracePt t="89853" x="6927850" y="1722438"/>
          <p14:tracePt t="89862" x="6919913" y="1722438"/>
          <p14:tracePt t="89868" x="6919913" y="1730375"/>
          <p14:tracePt t="89876" x="6911975" y="1730375"/>
          <p14:tracePt t="89899" x="6888163" y="1730375"/>
          <p14:tracePt t="89906" x="6880225" y="1738313"/>
          <p14:tracePt t="89914" x="6872288" y="1746250"/>
          <p14:tracePt t="89921" x="6864350" y="1746250"/>
          <p14:tracePt t="89929" x="6856413" y="1754188"/>
          <p14:tracePt t="89935" x="6840538" y="1762125"/>
          <p14:tracePt t="89943" x="6832600" y="1762125"/>
          <p14:tracePt t="89951" x="6824663" y="1762125"/>
          <p14:tracePt t="89958" x="6816725" y="1770063"/>
          <p14:tracePt t="89966" x="6816725" y="1778000"/>
          <p14:tracePt t="89973" x="6808788" y="1778000"/>
          <p14:tracePt t="89981" x="6800850" y="1785938"/>
          <p14:tracePt t="89996" x="6792913" y="1785938"/>
          <p14:tracePt t="90012" x="6792913" y="1793875"/>
          <p14:tracePt t="90018" x="6784975" y="1793875"/>
          <p14:tracePt t="90041" x="6777038" y="1793875"/>
          <p14:tracePt t="90048" x="6769100" y="1801813"/>
          <p14:tracePt t="90056" x="6769100" y="1809750"/>
          <p14:tracePt t="90071" x="6759575" y="1809750"/>
          <p14:tracePt t="90079" x="6759575" y="1817688"/>
          <p14:tracePt t="90094" x="6751638" y="1825625"/>
          <p14:tracePt t="90116" x="6751638" y="1833563"/>
          <p14:tracePt t="90132" x="6743700" y="1833563"/>
          <p14:tracePt t="90138" x="6743700" y="1841500"/>
          <p14:tracePt t="90163" x="6743700" y="1849438"/>
          <p14:tracePt t="90168" x="6735763" y="1849438"/>
          <p14:tracePt t="91286" x="0" y="0"/>
        </p14:tracePtLst>
        <p14:tracePtLst>
          <p14:tracePt t="94917" x="3994150" y="3141663"/>
          <p14:tracePt t="95013" x="4002088" y="3141663"/>
          <p14:tracePt t="95028" x="4017963" y="3141663"/>
          <p14:tracePt t="95035" x="4041775" y="3141663"/>
          <p14:tracePt t="95043" x="4073525" y="3141663"/>
          <p14:tracePt t="95051" x="4129088" y="3141663"/>
          <p14:tracePt t="95058" x="4184650" y="3141663"/>
          <p14:tracePt t="95066" x="4233863" y="3141663"/>
          <p14:tracePt t="95074" x="4289425" y="3141663"/>
          <p14:tracePt t="95081" x="4352925" y="3141663"/>
          <p14:tracePt t="95090" x="4416425" y="3133725"/>
          <p14:tracePt t="95096" x="4464050" y="3133725"/>
          <p14:tracePt t="95104" x="4527550" y="3125788"/>
          <p14:tracePt t="95111" x="4567238" y="3117850"/>
          <p14:tracePt t="95118" x="4608513" y="3109913"/>
          <p14:tracePt t="95126" x="4624388" y="3109913"/>
          <p14:tracePt t="95343" x="4632325" y="3109913"/>
          <p14:tracePt t="95350" x="4640263" y="3109913"/>
          <p14:tracePt t="95358" x="4656138" y="3109913"/>
          <p14:tracePt t="95369" x="4687888" y="3101975"/>
          <p14:tracePt t="95373" x="4727575" y="3101975"/>
          <p14:tracePt t="95381" x="4775200" y="3101975"/>
          <p14:tracePt t="95388" x="4838700" y="3101975"/>
          <p14:tracePt t="95396" x="4886325" y="3101975"/>
          <p14:tracePt t="95404" x="4959350" y="3101975"/>
          <p14:tracePt t="95411" x="5054600" y="3101975"/>
          <p14:tracePt t="95419" x="5149850" y="3094038"/>
          <p14:tracePt t="95426" x="5300663" y="3086100"/>
          <p14:tracePt t="95434" x="5405438" y="3070225"/>
          <p14:tracePt t="95442" x="5508625" y="3070225"/>
          <p14:tracePt t="95448" x="5580063" y="3070225"/>
          <p14:tracePt t="95456" x="5659438" y="3070225"/>
          <p14:tracePt t="95463" x="5756275" y="3070225"/>
          <p14:tracePt t="95471" x="5827713" y="3070225"/>
          <p14:tracePt t="95479" x="5899150" y="3070225"/>
          <p14:tracePt t="95486" x="5954713" y="3070225"/>
          <p14:tracePt t="95493" x="5994400" y="3070225"/>
          <p14:tracePt t="95501" x="6018213" y="3070225"/>
          <p14:tracePt t="95508" x="6043613" y="3070225"/>
          <p14:tracePt t="95519" x="6051550" y="3070225"/>
          <p14:tracePt t="95531" x="6059488" y="3070225"/>
          <p14:tracePt t="95554" x="6067425" y="3070225"/>
          <p14:tracePt t="95674" x="6083300" y="3070225"/>
          <p14:tracePt t="95680" x="6115050" y="3070225"/>
          <p14:tracePt t="95688" x="6146800" y="3070225"/>
          <p14:tracePt t="95696" x="6202363" y="3070225"/>
          <p14:tracePt t="95703" x="6257925" y="3070225"/>
          <p14:tracePt t="95711" x="6297613" y="3070225"/>
          <p14:tracePt t="95719" x="6369050" y="3070225"/>
          <p14:tracePt t="95725" x="6434138" y="3070225"/>
          <p14:tracePt t="95734" x="6497638" y="3070225"/>
          <p14:tracePt t="95741" x="6553200" y="3070225"/>
          <p14:tracePt t="95749" x="6616700" y="3070225"/>
          <p14:tracePt t="95756" x="6664325" y="3070225"/>
          <p14:tracePt t="95763" x="6696075" y="3070225"/>
          <p14:tracePt t="95771" x="6727825" y="3070225"/>
          <p14:tracePt t="95778" x="6751638" y="3070225"/>
          <p14:tracePt t="95787" x="6759575" y="3070225"/>
          <p14:tracePt t="96064" x="0" y="0"/>
        </p14:tracePtLst>
        <p14:tracePtLst>
          <p14:tracePt t="96598" x="1250950" y="3141663"/>
          <p14:tracePt t="96603" x="1258888" y="3141663"/>
          <p14:tracePt t="96617" x="1266825" y="3141663"/>
          <p14:tracePt t="96625" x="1274763" y="3141663"/>
          <p14:tracePt t="96633" x="1292225" y="3141663"/>
          <p14:tracePt t="96641" x="1316038" y="3141663"/>
          <p14:tracePt t="96648" x="1347788" y="3141663"/>
          <p14:tracePt t="96656" x="1403350" y="3141663"/>
          <p14:tracePt t="96663" x="1435100" y="3141663"/>
          <p14:tracePt t="96673" x="1514475" y="3141663"/>
          <p14:tracePt t="96678" x="1585913" y="3149600"/>
          <p14:tracePt t="96686" x="1658938" y="3149600"/>
          <p14:tracePt t="96693" x="1738313" y="3149600"/>
          <p14:tracePt t="96701" x="1809750" y="3149600"/>
          <p14:tracePt t="96709" x="1857375" y="3149600"/>
          <p14:tracePt t="96716" x="1905000" y="3149600"/>
          <p14:tracePt t="96724" x="1976438" y="3141663"/>
          <p14:tracePt t="96731" x="2017713" y="3133725"/>
          <p14:tracePt t="96738" x="2057400" y="3125788"/>
          <p14:tracePt t="96747" x="2081213" y="3125788"/>
          <p14:tracePt t="96755" x="2105025" y="3117850"/>
          <p14:tracePt t="96761" x="2112963" y="3117850"/>
          <p14:tracePt t="96768" x="2120900" y="3117850"/>
          <p14:tracePt t="96784" x="2128838" y="3109913"/>
          <p14:tracePt t="96824" x="2136775" y="3109913"/>
          <p14:tracePt t="96836" x="2136775" y="3101975"/>
          <p14:tracePt t="96851" x="2144713" y="3101975"/>
          <p14:tracePt t="96874" x="2152650" y="3101975"/>
          <p14:tracePt t="96881" x="2160588" y="3101975"/>
          <p14:tracePt t="96892" x="2176463" y="3094038"/>
          <p14:tracePt t="96896" x="2200275" y="3094038"/>
          <p14:tracePt t="96904" x="2232025" y="3086100"/>
          <p14:tracePt t="96911" x="2271713" y="3086100"/>
          <p14:tracePt t="96918" x="2287588" y="3086100"/>
          <p14:tracePt t="96926" x="2327275" y="3086100"/>
          <p14:tracePt t="96934" x="2366963" y="3078163"/>
          <p14:tracePt t="96941" x="2400300" y="3078163"/>
          <p14:tracePt t="96949" x="2424113" y="3078163"/>
          <p14:tracePt t="96957" x="2447925" y="3070225"/>
          <p14:tracePt t="96964" x="2455863" y="3070225"/>
          <p14:tracePt t="96974" x="2463800" y="3070225"/>
          <p14:tracePt t="96979" x="2471738" y="3070225"/>
          <p14:tracePt t="96993" x="2479675" y="3070225"/>
          <p14:tracePt t="97024" x="2487613" y="3070225"/>
          <p14:tracePt t="100124" x="2487613" y="3062288"/>
          <p14:tracePt t="100125" x="2479675" y="3038475"/>
          <p14:tracePt t="100128" x="2471738" y="3030538"/>
          <p14:tracePt t="100128" x="2471738" y="3022600"/>
          <p14:tracePt t="100129" x="2471738" y="3014663"/>
          <p14:tracePt t="100144" x="2463800" y="3006725"/>
          <p14:tracePt t="100151" x="2463800" y="2998788"/>
          <p14:tracePt t="100184" x="2463800" y="2990850"/>
          <p14:tracePt t="100211" x="2463800" y="2982913"/>
          <p14:tracePt t="100226" x="2455863" y="2982913"/>
          <p14:tracePt t="100234" x="2455863" y="2974975"/>
          <p14:tracePt t="100256" x="2455863" y="2967038"/>
          <p14:tracePt t="100264" x="2455863" y="2959100"/>
          <p14:tracePt t="100279" x="2447925" y="2959100"/>
          <p14:tracePt t="100301" x="2447925" y="2951163"/>
          <p14:tracePt t="100323" x="2447925" y="2943225"/>
          <p14:tracePt t="100338" x="2439988" y="2935288"/>
          <p14:tracePt t="100347" x="2439988" y="2927350"/>
          <p14:tracePt t="100353" x="2439988" y="2909888"/>
          <p14:tracePt t="100361" x="2432050" y="2894013"/>
          <p14:tracePt t="100369" x="2424113" y="2886075"/>
          <p14:tracePt t="100376" x="2408238" y="2838450"/>
          <p14:tracePt t="100385" x="2400300" y="2798763"/>
          <p14:tracePt t="100392" x="2392363" y="2767013"/>
          <p14:tracePt t="100399" x="2384425" y="2719388"/>
          <p14:tracePt t="100409" x="2366963" y="2663825"/>
          <p14:tracePt t="100414" x="2359025" y="2632075"/>
          <p14:tracePt t="100421" x="2343150" y="2576513"/>
          <p14:tracePt t="100428" x="2327275" y="2519363"/>
          <p14:tracePt t="100436" x="2311400" y="2479675"/>
          <p14:tracePt t="100443" x="2303463" y="2447925"/>
          <p14:tracePt t="100451" x="2303463" y="2424113"/>
          <p14:tracePt t="100458" x="2295525" y="2408238"/>
          <p14:tracePt t="100466" x="2295525" y="2392363"/>
          <p14:tracePt t="100474" x="2295525" y="2384425"/>
          <p14:tracePt t="100482" x="2295525" y="2376488"/>
          <p14:tracePt t="100488" x="2295525" y="2368550"/>
          <p14:tracePt t="100497" x="2295525" y="2360613"/>
          <p14:tracePt t="100504" x="2295525" y="2352675"/>
          <p14:tracePt t="100518" x="2295525" y="2344738"/>
          <p14:tracePt t="100541" x="2295525" y="2336800"/>
          <p14:tracePt t="100555" x="2295525" y="2328863"/>
          <p14:tracePt t="100564" x="2295525" y="2320925"/>
          <p14:tracePt t="100578" x="2295525" y="2312988"/>
          <p14:tracePt t="100586" x="2295525" y="2305050"/>
          <p14:tracePt t="100593" x="2295525" y="2297113"/>
          <p14:tracePt t="100601" x="2295525" y="2289175"/>
          <p14:tracePt t="100609" x="2295525" y="2281238"/>
          <p14:tracePt t="100616" x="2303463" y="2265363"/>
          <p14:tracePt t="100623" x="2303463" y="2249488"/>
          <p14:tracePt t="100632" x="2303463" y="2233613"/>
          <p14:tracePt t="100638" x="2303463" y="2224088"/>
          <p14:tracePt t="100646" x="2303463" y="2208213"/>
          <p14:tracePt t="100654" x="2311400" y="2192338"/>
          <p14:tracePt t="100661" x="2311400" y="2176463"/>
          <p14:tracePt t="100668" x="2319338" y="2168525"/>
          <p14:tracePt t="100676" x="2319338" y="2160588"/>
          <p14:tracePt t="100684" x="2319338" y="2144713"/>
          <p14:tracePt t="100691" x="2319338" y="2136775"/>
          <p14:tracePt t="100699" x="2319338" y="2128838"/>
          <p14:tracePt t="100706" x="2319338" y="2120900"/>
          <p14:tracePt t="100714" x="2319338" y="2112963"/>
          <p14:tracePt t="100724" x="2319338" y="2105025"/>
          <p14:tracePt t="100728" x="2319338" y="2097088"/>
          <p14:tracePt t="100736" x="2319338" y="2089150"/>
          <p14:tracePt t="100743" x="2319338" y="2081213"/>
          <p14:tracePt t="100751" x="2319338" y="2073275"/>
          <p14:tracePt t="100758" x="2319338" y="2065338"/>
          <p14:tracePt t="100766" x="2319338" y="2057400"/>
          <p14:tracePt t="100782" x="2319338" y="2049463"/>
          <p14:tracePt t="100796" x="2319338" y="2033588"/>
          <p14:tracePt t="100811" x="2319338" y="2025650"/>
          <p14:tracePt t="100843" x="2319338" y="2017713"/>
          <p14:tracePt t="100866" x="2319338" y="2009775"/>
          <p14:tracePt t="100880" x="2311400" y="2001838"/>
          <p14:tracePt t="100906" x="2311400" y="1985963"/>
          <p14:tracePt t="100911" x="2303463" y="1978025"/>
          <p14:tracePt t="100917" x="2295525" y="1962150"/>
          <p14:tracePt t="100925" x="2295525" y="1954213"/>
          <p14:tracePt t="100934" x="2287588" y="1946275"/>
          <p14:tracePt t="100940" x="2279650" y="1930400"/>
          <p14:tracePt t="100948" x="2279650" y="1922463"/>
          <p14:tracePt t="100955" x="2271713" y="1914525"/>
          <p14:tracePt t="100962" x="2271713" y="1898650"/>
          <p14:tracePt t="100972" x="2263775" y="1890713"/>
          <p14:tracePt t="100978" x="2263775" y="1881188"/>
          <p14:tracePt t="100992" x="2263775" y="1873250"/>
          <p14:tracePt t="101000" x="2255838" y="1873250"/>
          <p14:tracePt t="101135" x="2255838" y="1865313"/>
          <p14:tracePt t="101152" x="2255838" y="1857375"/>
          <p14:tracePt t="101167" x="2255838" y="1849438"/>
          <p14:tracePt t="101189" x="2255838" y="1841500"/>
          <p14:tracePt t="101203" x="2255838" y="1833563"/>
          <p14:tracePt t="101217" x="2255838" y="1825625"/>
          <p14:tracePt t="101225" x="2255838" y="1817688"/>
          <p14:tracePt t="101234" x="2255838" y="1809750"/>
          <p14:tracePt t="101240" x="2255838" y="1801813"/>
          <p14:tracePt t="101248" x="2255838" y="1793875"/>
          <p14:tracePt t="101254" x="2255838" y="1785938"/>
          <p14:tracePt t="101263" x="2255838" y="1778000"/>
          <p14:tracePt t="101270" x="2247900" y="1770063"/>
          <p14:tracePt t="101277" x="2247900" y="1754188"/>
          <p14:tracePt t="101288" x="2247900" y="1746250"/>
          <p14:tracePt t="101292" x="2247900" y="1738313"/>
          <p14:tracePt t="101301" x="2247900" y="1730375"/>
          <p14:tracePt t="101307" x="2247900" y="1722438"/>
          <p14:tracePt t="101318" x="2247900" y="1714500"/>
          <p14:tracePt t="101338" x="2247900" y="1706563"/>
          <p14:tracePt t="102205" x="2255838" y="1706563"/>
          <p14:tracePt t="102222" x="2263775" y="1706563"/>
          <p14:tracePt t="102229" x="2279650" y="1714500"/>
          <p14:tracePt t="102236" x="2303463" y="1722438"/>
          <p14:tracePt t="102243" x="2335213" y="1722438"/>
          <p14:tracePt t="102251" x="2366963" y="1730375"/>
          <p14:tracePt t="102259" x="2416175" y="1738313"/>
          <p14:tracePt t="102266" x="2471738" y="1746250"/>
          <p14:tracePt t="102273" x="2511425" y="1754188"/>
          <p14:tracePt t="102282" x="2566988" y="1762125"/>
          <p14:tracePt t="102289" x="2630488" y="1770063"/>
          <p14:tracePt t="102297" x="2686050" y="1778000"/>
          <p14:tracePt t="102303" x="2767013" y="1778000"/>
          <p14:tracePt t="102311" x="2838450" y="1778000"/>
          <p14:tracePt t="102318" x="2909888" y="1778000"/>
          <p14:tracePt t="102326" x="2997200" y="1778000"/>
          <p14:tracePt t="102333" x="3068638" y="1785938"/>
          <p14:tracePt t="102341" x="3149600" y="1785938"/>
          <p14:tracePt t="102349" x="3228975" y="1785938"/>
          <p14:tracePt t="102356" x="3308350" y="1785938"/>
          <p14:tracePt t="102364" x="3371850" y="1793875"/>
          <p14:tracePt t="102371" x="3435350" y="1793875"/>
          <p14:tracePt t="102379" x="3484563" y="1793875"/>
          <p14:tracePt t="102386" x="3524250" y="1801813"/>
          <p14:tracePt t="102393" x="3563938" y="1801813"/>
          <p14:tracePt t="102401" x="3611563" y="1801813"/>
          <p14:tracePt t="102409" x="3651250" y="1801813"/>
          <p14:tracePt t="102417" x="3683000" y="1801813"/>
          <p14:tracePt t="102423" x="3762375" y="1801813"/>
          <p14:tracePt t="102431" x="3802063" y="1801813"/>
          <p14:tracePt t="102439" x="3825875" y="1801813"/>
          <p14:tracePt t="102447" x="3851275" y="1801813"/>
          <p14:tracePt t="102453" x="3883025" y="1801813"/>
          <p14:tracePt t="102461" x="3906838" y="1801813"/>
          <p14:tracePt t="102468" x="3938588" y="1801813"/>
          <p14:tracePt t="102476" x="3962400" y="1801813"/>
          <p14:tracePt t="102483" x="3994150" y="1801813"/>
          <p14:tracePt t="102491" x="4017963" y="1801813"/>
          <p14:tracePt t="102499" x="4041775" y="1801813"/>
          <p14:tracePt t="102506" x="4081463" y="1801813"/>
          <p14:tracePt t="102513" x="4105275" y="1801813"/>
          <p14:tracePt t="102521" x="4152900" y="1801813"/>
          <p14:tracePt t="102529" x="4192588" y="1801813"/>
          <p14:tracePt t="102536" x="4233863" y="1801813"/>
          <p14:tracePt t="102543" x="4257675" y="1801813"/>
          <p14:tracePt t="102559" x="4313238" y="1801813"/>
          <p14:tracePt t="102568" x="4329113" y="1801813"/>
          <p14:tracePt t="102573" x="4337050" y="1801813"/>
          <p14:tracePt t="102582" x="4344988" y="1801813"/>
          <p14:tracePt t="102588" x="4360863" y="1801813"/>
          <p14:tracePt t="102603" x="4368800" y="1801813"/>
          <p14:tracePt t="102680" x="4376738" y="1801813"/>
          <p14:tracePt t="102732" x="4376738" y="1793875"/>
          <p14:tracePt t="102755" x="4376738" y="1785938"/>
          <p14:tracePt t="102777" x="4376738" y="1778000"/>
          <p14:tracePt t="102785" x="4384675" y="1778000"/>
          <p14:tracePt t="102807" x="4384675" y="1770063"/>
          <p14:tracePt t="102854" x="4384675" y="1762125"/>
          <p14:tracePt t="102875" x="4392613" y="1762125"/>
          <p14:tracePt t="102882" x="4392613" y="1754188"/>
          <p14:tracePt t="102920" x="4392613" y="1746250"/>
          <p14:tracePt t="102927" x="4400550" y="1746250"/>
          <p14:tracePt t="102965" x="4400550" y="1738313"/>
          <p14:tracePt t="103011" x="4408488" y="1738313"/>
          <p14:tracePt t="103025" x="4416425" y="1738313"/>
          <p14:tracePt t="103032" x="4424363" y="1738313"/>
          <p14:tracePt t="103040" x="4432300" y="1738313"/>
          <p14:tracePt t="103048" x="4440238" y="1738313"/>
          <p14:tracePt t="103055" x="4456113" y="1738313"/>
          <p14:tracePt t="103063" x="4464050" y="1738313"/>
          <p14:tracePt t="103070" x="4479925" y="1730375"/>
          <p14:tracePt t="103085" x="4487863" y="1722438"/>
          <p14:tracePt t="103100" x="4495800" y="1722438"/>
          <p14:tracePt t="103496" x="4487863" y="1722438"/>
          <p14:tracePt t="103892" x="4495800" y="1722438"/>
          <p14:tracePt t="103900" x="4527550" y="1722438"/>
          <p14:tracePt t="103908" x="4559300" y="1722438"/>
          <p14:tracePt t="103916" x="4624388" y="1714500"/>
          <p14:tracePt t="103923" x="4711700" y="1714500"/>
          <p14:tracePt t="103932" x="4814888" y="1714500"/>
          <p14:tracePt t="103939" x="4933950" y="1706563"/>
          <p14:tracePt t="103946" x="5094288" y="1706563"/>
          <p14:tracePt t="103953" x="5284788" y="1706563"/>
          <p14:tracePt t="103961" x="5445125" y="1706563"/>
          <p14:tracePt t="103969" x="5595938" y="1706563"/>
          <p14:tracePt t="103976" x="5748338" y="1706563"/>
          <p14:tracePt t="103984" x="5867400" y="1706563"/>
          <p14:tracePt t="103991" x="5954713" y="1706563"/>
          <p14:tracePt t="103998" x="6051550" y="1706563"/>
          <p14:tracePt t="104006" x="6130925" y="1706563"/>
          <p14:tracePt t="104015" x="6194425" y="1714500"/>
          <p14:tracePt t="104021" x="6234113" y="1714500"/>
          <p14:tracePt t="104029" x="6257925" y="1714500"/>
          <p14:tracePt t="104036" x="6281738" y="1722438"/>
          <p14:tracePt t="104044" x="6297613" y="1722438"/>
          <p14:tracePt t="104051" x="6305550" y="1722438"/>
          <p14:tracePt t="104058" x="6313488" y="1722438"/>
          <p14:tracePt t="104067" x="6321425" y="1722438"/>
          <p14:tracePt t="104082" x="6329363" y="1722438"/>
          <p14:tracePt t="104098" x="6345238" y="1722438"/>
          <p14:tracePt t="104103" x="6361113" y="1722438"/>
          <p14:tracePt t="104111" x="6369050" y="1722438"/>
          <p14:tracePt t="104118" x="6384925" y="1722438"/>
          <p14:tracePt t="104126" x="6410325" y="1714500"/>
          <p14:tracePt t="104134" x="6442075" y="1714500"/>
          <p14:tracePt t="104141" x="6473825" y="1706563"/>
          <p14:tracePt t="104148" x="6505575" y="1698625"/>
          <p14:tracePt t="104156" x="6529388" y="1698625"/>
          <p14:tracePt t="104165" x="6561138" y="1698625"/>
          <p14:tracePt t="104171" x="6577013" y="1698625"/>
          <p14:tracePt t="104179" x="6608763" y="1698625"/>
          <p14:tracePt t="104186" x="6624638" y="1690688"/>
          <p14:tracePt t="104193" x="6640513" y="1690688"/>
          <p14:tracePt t="104201" x="6656388" y="1682750"/>
          <p14:tracePt t="104223" x="6656388" y="1674813"/>
          <p14:tracePt t="105063" x="6648450" y="1674813"/>
          <p14:tracePt t="105072" x="6640513" y="1674813"/>
          <p14:tracePt t="105079" x="6632575" y="1674813"/>
          <p14:tracePt t="105086" x="6624638" y="1674813"/>
          <p14:tracePt t="105094" x="6608763" y="1674813"/>
          <p14:tracePt t="105101" x="6592888" y="1674813"/>
          <p14:tracePt t="105109" x="6569075" y="1674813"/>
          <p14:tracePt t="105116" x="6545263" y="1674813"/>
          <p14:tracePt t="105123" x="6513513" y="1666875"/>
          <p14:tracePt t="105131" x="6481763" y="1666875"/>
          <p14:tracePt t="105138" x="6434138" y="1666875"/>
          <p14:tracePt t="105148" x="6392863" y="1666875"/>
          <p14:tracePt t="105153" x="6345238" y="1666875"/>
          <p14:tracePt t="105161" x="6305550" y="1666875"/>
          <p14:tracePt t="105168" x="6249988" y="1658938"/>
          <p14:tracePt t="105177" x="6194425" y="1651000"/>
          <p14:tracePt t="105183" x="6138863" y="1635125"/>
          <p14:tracePt t="105191" x="6083300" y="1635125"/>
          <p14:tracePt t="105198" x="6018213" y="1635125"/>
          <p14:tracePt t="105206" x="5970588" y="1635125"/>
          <p14:tracePt t="105214" x="5915025" y="1635125"/>
          <p14:tracePt t="105222" x="5875338" y="1627188"/>
          <p14:tracePt t="105229" x="5835650" y="1627188"/>
          <p14:tracePt t="105236" x="5803900" y="1619250"/>
          <p14:tracePt t="105243" x="5772150" y="1619250"/>
          <p14:tracePt t="105251" x="5732463" y="1619250"/>
          <p14:tracePt t="105258" x="5708650" y="1619250"/>
          <p14:tracePt t="105266" x="5692775" y="1619250"/>
          <p14:tracePt t="105273" x="5667375" y="1619250"/>
          <p14:tracePt t="105281" x="5659438" y="1619250"/>
          <p14:tracePt t="105289" x="5643563" y="1619250"/>
          <p14:tracePt t="105297" x="5627688" y="1619250"/>
          <p14:tracePt t="105303" x="5611813" y="1619250"/>
          <p14:tracePt t="105311" x="5595938" y="1619250"/>
          <p14:tracePt t="105319" x="5580063" y="1619250"/>
          <p14:tracePt t="105326" x="5572125" y="1619250"/>
          <p14:tracePt t="105333" x="5564188" y="1619250"/>
          <p14:tracePt t="105341" x="5556250" y="1619250"/>
          <p14:tracePt t="105350" x="5540375" y="1619250"/>
          <p14:tracePt t="105356" x="5532438" y="1619250"/>
          <p14:tracePt t="105363" x="5516563" y="1619250"/>
          <p14:tracePt t="105371" x="5500688" y="1619250"/>
          <p14:tracePt t="105379" x="5484813" y="1619250"/>
          <p14:tracePt t="105386" x="5468938" y="1619250"/>
          <p14:tracePt t="105394" x="5445125" y="1619250"/>
          <p14:tracePt t="105401" x="5429250" y="1619250"/>
          <p14:tracePt t="105409" x="5405438" y="1619250"/>
          <p14:tracePt t="105416" x="5389563" y="1619250"/>
          <p14:tracePt t="105424" x="5373688" y="1619250"/>
          <p14:tracePt t="105431" x="5349875" y="1619250"/>
          <p14:tracePt t="105438" x="5326063" y="1619250"/>
          <p14:tracePt t="105447" x="5310188" y="1619250"/>
          <p14:tracePt t="105453" x="5292725" y="1619250"/>
          <p14:tracePt t="105462" x="5276850" y="1619250"/>
          <p14:tracePt t="105468" x="5260975" y="1619250"/>
          <p14:tracePt t="105477" x="5253038" y="1619250"/>
          <p14:tracePt t="105483" x="5237163" y="1619250"/>
          <p14:tracePt t="105491" x="5221288" y="1619250"/>
          <p14:tracePt t="105498" x="5213350" y="1619250"/>
          <p14:tracePt t="105506" x="5205413" y="1627188"/>
          <p14:tracePt t="105513" x="5189538" y="1627188"/>
          <p14:tracePt t="105521" x="5189538" y="1635125"/>
          <p14:tracePt t="105529" x="5181600" y="1635125"/>
          <p14:tracePt t="105536" x="5165725" y="1635125"/>
          <p14:tracePt t="105551" x="5157788" y="1643063"/>
          <p14:tracePt t="105559" x="5149850" y="1643063"/>
          <p14:tracePt t="105566" x="5141913" y="1643063"/>
          <p14:tracePt t="105581" x="5133975" y="1643063"/>
          <p14:tracePt t="105589" x="5126038" y="1651000"/>
          <p14:tracePt t="105598" x="5126038" y="1658938"/>
          <p14:tracePt t="105604" x="5118100" y="1658938"/>
          <p14:tracePt t="105613" x="5110163" y="1658938"/>
          <p14:tracePt t="105641" x="5110163" y="1666875"/>
          <p14:tracePt t="105648" x="5102225" y="1666875"/>
          <p14:tracePt t="105686" x="5102225" y="1674813"/>
          <p14:tracePt t="105693" x="5094288" y="1674813"/>
          <p14:tracePt t="105731" x="0" y="0"/>
        </p14:tracePtLst>
        <p14:tracePtLst>
          <p14:tracePt t="113104" x="2247900" y="1730375"/>
          <p14:tracePt t="113800" x="2255838" y="1730375"/>
          <p14:tracePt t="113853" x="2263775" y="1730375"/>
          <p14:tracePt t="113868" x="2271713" y="1730375"/>
          <p14:tracePt t="113883" x="2279650" y="1722438"/>
          <p14:tracePt t="113913" x="2287588" y="1714500"/>
          <p14:tracePt t="113929" x="2287588" y="1706563"/>
          <p14:tracePt t="113951" x="2295525" y="1706563"/>
          <p14:tracePt t="115555" x="2303463" y="1706563"/>
          <p14:tracePt t="115571" x="2311400" y="1706563"/>
          <p14:tracePt t="115580" x="2319338" y="1698625"/>
          <p14:tracePt t="115586" x="2327275" y="1698625"/>
          <p14:tracePt t="115788" x="2327275" y="1706563"/>
          <p14:tracePt t="115795" x="2335213" y="1714500"/>
          <p14:tracePt t="115803" x="2343150" y="1722438"/>
          <p14:tracePt t="115810" x="2359025" y="1738313"/>
          <p14:tracePt t="115819" x="2374900" y="1778000"/>
          <p14:tracePt t="115826" x="2408238" y="1817688"/>
          <p14:tracePt t="115834" x="2439988" y="1865313"/>
          <p14:tracePt t="115841" x="2471738" y="1922463"/>
          <p14:tracePt t="115848" x="2519363" y="1978025"/>
          <p14:tracePt t="115856" x="2543175" y="2009775"/>
          <p14:tracePt t="115863" x="2574925" y="2073275"/>
          <p14:tracePt t="115871" x="2630488" y="2136775"/>
          <p14:tracePt t="115878" x="2686050" y="2184400"/>
          <p14:tracePt t="115887" x="2774950" y="2241550"/>
          <p14:tracePt t="115893" x="2870200" y="2312988"/>
          <p14:tracePt t="115902" x="2949575" y="2376488"/>
          <p14:tracePt t="115909" x="3068638" y="2455863"/>
          <p14:tracePt t="115915" x="3149600" y="2519363"/>
          <p14:tracePt t="115923" x="3284538" y="2600325"/>
          <p14:tracePt t="115931" x="3411538" y="2687638"/>
          <p14:tracePt t="115938" x="3563938" y="2767013"/>
          <p14:tracePt t="115946" x="3706813" y="2846388"/>
          <p14:tracePt t="115954" x="3859213" y="2935288"/>
          <p14:tracePt t="115961" x="3954463" y="2982913"/>
          <p14:tracePt t="115968" x="4097338" y="3046413"/>
          <p14:tracePt t="115976" x="4289425" y="3133725"/>
          <p14:tracePt t="115984" x="4440238" y="3189288"/>
          <p14:tracePt t="115991" x="4632325" y="3286125"/>
          <p14:tracePt t="115998" x="4759325" y="3357563"/>
          <p14:tracePt t="116006" x="4846638" y="3413125"/>
          <p14:tracePt t="116013" x="4902200" y="3452813"/>
          <p14:tracePt t="116021" x="4967288" y="3500438"/>
          <p14:tracePt t="116028" x="5022850" y="3548063"/>
          <p14:tracePt t="116037" x="5070475" y="3595688"/>
          <p14:tracePt t="116043" x="5110163" y="3636963"/>
          <p14:tracePt t="116052" x="5133975" y="3668713"/>
          <p14:tracePt t="116058" x="5149850" y="3692525"/>
          <p14:tracePt t="116066" x="5157788" y="3700463"/>
          <p14:tracePt t="116073" x="5165725" y="3716338"/>
          <p14:tracePt t="116088" x="5165725" y="3732213"/>
          <p14:tracePt t="116096" x="5165725" y="3740150"/>
          <p14:tracePt t="116111" x="5165725" y="3756025"/>
          <p14:tracePt t="116118" x="5165725" y="3779838"/>
          <p14:tracePt t="116126" x="5149850" y="3811588"/>
          <p14:tracePt t="116133" x="5133975" y="3859213"/>
          <p14:tracePt t="116142" x="5118100" y="3914775"/>
          <p14:tracePt t="116149" x="5094288" y="3971925"/>
          <p14:tracePt t="116156" x="5086350" y="4003675"/>
          <p14:tracePt t="116165" x="5054600" y="4043363"/>
          <p14:tracePt t="116171" x="5038725" y="4067175"/>
          <p14:tracePt t="116179" x="5014913" y="4098925"/>
          <p14:tracePt t="116187" x="5006975" y="4122738"/>
          <p14:tracePt t="116194" x="4983163" y="4138613"/>
          <p14:tracePt t="116202" x="4975225" y="4154488"/>
          <p14:tracePt t="116209" x="4967288" y="4162425"/>
          <p14:tracePt t="116216" x="4951413" y="4162425"/>
          <p14:tracePt t="116223" x="4943475" y="4170363"/>
          <p14:tracePt t="116231" x="4933950" y="4170363"/>
          <p14:tracePt t="116238" x="4910138" y="4178300"/>
          <p14:tracePt t="116246" x="4894263" y="4178300"/>
          <p14:tracePt t="116255" x="4870450" y="4178300"/>
          <p14:tracePt t="116261" x="4846638" y="4178300"/>
          <p14:tracePt t="116268" x="4814888" y="4178300"/>
          <p14:tracePt t="116276" x="4791075" y="4178300"/>
          <p14:tracePt t="116285" x="4751388" y="4178300"/>
          <p14:tracePt t="116291" x="4711700" y="4178300"/>
          <p14:tracePt t="116298" x="4664075" y="4170363"/>
          <p14:tracePt t="116306" x="4608513" y="4162425"/>
          <p14:tracePt t="116314" x="4551363" y="4154488"/>
          <p14:tracePt t="116321" x="4479925" y="4138613"/>
          <p14:tracePt t="116330" x="4432300" y="4130675"/>
          <p14:tracePt t="116337" x="4376738" y="4114800"/>
          <p14:tracePt t="116343" x="4321175" y="4098925"/>
          <p14:tracePt t="116352" x="4281488" y="4090988"/>
          <p14:tracePt t="116359" x="4233863" y="4083050"/>
          <p14:tracePt t="116369" x="4200525" y="4075113"/>
          <p14:tracePt t="116373" x="4168775" y="4067175"/>
          <p14:tracePt t="116382" x="4152900" y="4067175"/>
          <p14:tracePt t="116388" x="4144963" y="4067175"/>
          <p14:tracePt t="116397" x="4137025" y="4067175"/>
          <p14:tracePt t="116405" x="4129088" y="4067175"/>
          <p14:tracePt t="116419" x="4121150" y="4067175"/>
          <p14:tracePt t="116456" x="4113213" y="4067175"/>
          <p14:tracePt t="116492" x="4105275" y="4067175"/>
          <p14:tracePt t="116496" x="4097338" y="4067175"/>
          <p14:tracePt t="116506" x="4089400" y="4059238"/>
          <p14:tracePt t="116511" x="4073525" y="4059238"/>
          <p14:tracePt t="116527" x="4049713" y="4051300"/>
          <p14:tracePt t="116534" x="4017963" y="4035425"/>
          <p14:tracePt t="116544" x="4002088" y="4035425"/>
          <p14:tracePt t="116550" x="3978275" y="4035425"/>
          <p14:tracePt t="116559" x="3962400" y="4035425"/>
          <p14:tracePt t="116572" x="3954463" y="4035425"/>
          <p14:tracePt t="116589" x="3946525" y="4035425"/>
          <p14:tracePt t="116901" x="3946525" y="4027488"/>
          <p14:tracePt t="116909" x="3954463" y="4027488"/>
          <p14:tracePt t="116915" x="3962400" y="4027488"/>
          <p14:tracePt t="116922" x="3978275" y="4027488"/>
          <p14:tracePt t="116930" x="3986213" y="4027488"/>
          <p14:tracePt t="116936" x="4002088" y="4027488"/>
          <p14:tracePt t="116945" x="4025900" y="4019550"/>
          <p14:tracePt t="116952" x="4073525" y="4019550"/>
          <p14:tracePt t="116959" x="4113213" y="4011613"/>
          <p14:tracePt t="116967" x="4160838" y="4011613"/>
          <p14:tracePt t="116976" x="4225925" y="4011613"/>
          <p14:tracePt t="116982" x="4289425" y="4003675"/>
          <p14:tracePt t="116989" x="4344988" y="4003675"/>
          <p14:tracePt t="116997" x="4416425" y="3995738"/>
          <p14:tracePt t="117004" x="4495800" y="3995738"/>
          <p14:tracePt t="117012" x="4567238" y="3995738"/>
          <p14:tracePt t="117019" x="4624388" y="3995738"/>
          <p14:tracePt t="117026" x="4687888" y="3995738"/>
          <p14:tracePt t="117034" x="4759325" y="3987800"/>
          <p14:tracePt t="117043" x="4814888" y="3979863"/>
          <p14:tracePt t="117049" x="4878388" y="3971925"/>
          <p14:tracePt t="117057" x="4933950" y="3971925"/>
          <p14:tracePt t="117064" x="4991100" y="3963988"/>
          <p14:tracePt t="117072" x="5022850" y="3963988"/>
          <p14:tracePt t="117081" x="5054600" y="3963988"/>
          <p14:tracePt t="117087" x="5086350" y="3963988"/>
          <p14:tracePt t="117096" x="5110163" y="3963988"/>
          <p14:tracePt t="117101" x="5126038" y="3963988"/>
          <p14:tracePt t="117110" x="5149850" y="3956050"/>
          <p14:tracePt t="117117" x="5173663" y="3956050"/>
          <p14:tracePt t="117127" x="5205413" y="3956050"/>
          <p14:tracePt t="117141" x="5245100" y="3948113"/>
          <p14:tracePt t="117148" x="5260975" y="3948113"/>
          <p14:tracePt t="117154" x="5268913" y="3948113"/>
          <p14:tracePt t="117163" x="5276850" y="3938588"/>
          <p14:tracePt t="117169" x="5284788" y="3938588"/>
          <p14:tracePt t="117177" x="5292725" y="3938588"/>
          <p14:tracePt t="117184" x="5300663" y="3930650"/>
          <p14:tracePt t="117199" x="5318125" y="3930650"/>
          <p14:tracePt t="117214" x="5326063" y="3930650"/>
          <p14:tracePt t="117221" x="5349875" y="3930650"/>
          <p14:tracePt t="117237" x="5357813" y="3930650"/>
          <p14:tracePt t="117245" x="5373688" y="3930650"/>
          <p14:tracePt t="117252" x="5381625" y="3922713"/>
          <p14:tracePt t="117259" x="5389563" y="3922713"/>
          <p14:tracePt t="117276" x="5397500" y="3922713"/>
          <p14:tracePt t="117290" x="5397500" y="3914775"/>
          <p14:tracePt t="123802" x="0" y="0"/>
        </p14:tracePtLst>
        <p14:tracePtLst>
          <p14:tracePt t="129930" x="3914775" y="3875088"/>
          <p14:tracePt t="130008" x="3922713" y="3875088"/>
          <p14:tracePt t="130031" x="3930650" y="3875088"/>
          <p14:tracePt t="130046" x="3946525" y="3875088"/>
          <p14:tracePt t="130061" x="3962400" y="3875088"/>
          <p14:tracePt t="130070" x="3970338" y="3875088"/>
          <p14:tracePt t="130077" x="3986213" y="3875088"/>
          <p14:tracePt t="130092" x="3994150" y="3875088"/>
          <p14:tracePt t="130099" x="4002088" y="3875088"/>
          <p14:tracePt t="130106" x="4002088" y="3867150"/>
          <p14:tracePt t="130114" x="4010025" y="3867150"/>
          <p14:tracePt t="130398" x="4010025" y="3851275"/>
          <p14:tracePt t="130405" x="4010025" y="3827463"/>
          <p14:tracePt t="130414" x="4010025" y="3787775"/>
          <p14:tracePt t="130421" x="4010025" y="3740150"/>
          <p14:tracePt t="130429" x="4010025" y="3708400"/>
          <p14:tracePt t="130437" x="4010025" y="3644900"/>
          <p14:tracePt t="130444" x="4017963" y="3587750"/>
          <p14:tracePt t="130452" x="4025900" y="3508375"/>
          <p14:tracePt t="130459" x="4041775" y="3429000"/>
          <p14:tracePt t="130467" x="4057650" y="3333750"/>
          <p14:tracePt t="130474" x="4073525" y="3221038"/>
          <p14:tracePt t="130483" x="4089400" y="3157538"/>
          <p14:tracePt t="130489" x="4097338" y="3086100"/>
          <p14:tracePt t="130497" x="4105275" y="3022600"/>
          <p14:tracePt t="130504" x="4113213" y="2974975"/>
          <p14:tracePt t="130512" x="4121150" y="2927350"/>
          <p14:tracePt t="130519" x="4121150" y="2894013"/>
          <p14:tracePt t="130527" x="4121150" y="2854325"/>
          <p14:tracePt t="130536" x="4121150" y="2830513"/>
          <p14:tracePt t="130542" x="4121150" y="2798763"/>
          <p14:tracePt t="130549" x="4121150" y="2774950"/>
          <p14:tracePt t="130557" x="4121150" y="2751138"/>
          <p14:tracePt t="130566" x="4121150" y="2735263"/>
          <p14:tracePt t="130572" x="4121150" y="2719388"/>
          <p14:tracePt t="130587" x="4121150" y="2711450"/>
          <p14:tracePt t="130677" x="4121150" y="2703513"/>
          <p14:tracePt t="130692" x="4121150" y="2687638"/>
          <p14:tracePt t="130700" x="4129088" y="2663825"/>
          <p14:tracePt t="130708" x="4129088" y="2647950"/>
          <p14:tracePt t="130715" x="4144963" y="2624138"/>
          <p14:tracePt t="130722" x="4152900" y="2592388"/>
          <p14:tracePt t="130729" x="4168775" y="2543175"/>
          <p14:tracePt t="130736" x="4176713" y="2495550"/>
          <p14:tracePt t="130745" x="4184650" y="2463800"/>
          <p14:tracePt t="130751" x="4192588" y="2416175"/>
          <p14:tracePt t="130759" x="4200525" y="2384425"/>
          <p14:tracePt t="130767" x="4210050" y="2352675"/>
          <p14:tracePt t="130774" x="4217988" y="2305050"/>
          <p14:tracePt t="130782" x="4217988" y="2281238"/>
          <p14:tracePt t="130789" x="4217988" y="2257425"/>
          <p14:tracePt t="130797" x="4225925" y="2241550"/>
          <p14:tracePt t="130804" x="4225925" y="2224088"/>
          <p14:tracePt t="130811" x="4225925" y="2208213"/>
          <p14:tracePt t="130820" x="4225925" y="2200275"/>
          <p14:tracePt t="130826" x="4225925" y="2192338"/>
          <p14:tracePt t="130841" x="4225925" y="2184400"/>
          <p14:tracePt t="130858" x="4233863" y="2184400"/>
          <p14:tracePt t="130872" x="4233863" y="2176463"/>
          <p14:tracePt t="130902" x="4233863" y="2160588"/>
          <p14:tracePt t="130909" x="4233863" y="2152650"/>
          <p14:tracePt t="130924" x="4241800" y="2144713"/>
          <p14:tracePt t="130934" x="4241800" y="2136775"/>
          <p14:tracePt t="130939" x="4241800" y="2128838"/>
          <p14:tracePt t="130947" x="4249738" y="2128838"/>
          <p14:tracePt t="130954" x="4249738" y="2120900"/>
          <p14:tracePt t="130969" x="4249738" y="2112963"/>
          <p14:tracePt t="130976" x="4257675" y="2105025"/>
          <p14:tracePt t="130984" x="4257675" y="2089150"/>
          <p14:tracePt t="130992" x="4265613" y="2081213"/>
          <p14:tracePt t="131000" x="4281488" y="2065338"/>
          <p14:tracePt t="131007" x="4281488" y="2057400"/>
          <p14:tracePt t="131015" x="4289425" y="2049463"/>
          <p14:tracePt t="131022" x="4289425" y="2041525"/>
          <p14:tracePt t="131029" x="4305300" y="2025650"/>
          <p14:tracePt t="131045" x="4313238" y="2017713"/>
          <p14:tracePt t="131052" x="4321175" y="2009775"/>
          <p14:tracePt t="131059" x="4321175" y="2001838"/>
          <p14:tracePt t="131067" x="4329113" y="1993900"/>
          <p14:tracePt t="131074" x="4337050" y="1985963"/>
          <p14:tracePt t="131083" x="4352925" y="1978025"/>
          <p14:tracePt t="131089" x="4360863" y="1962150"/>
          <p14:tracePt t="131098" x="4368800" y="1946275"/>
          <p14:tracePt t="131104" x="4376738" y="1930400"/>
          <p14:tracePt t="131112" x="4384675" y="1914525"/>
          <p14:tracePt t="131120" x="4392613" y="1898650"/>
          <p14:tracePt t="131127" x="4392613" y="1890713"/>
          <p14:tracePt t="131135" x="4400550" y="1873250"/>
          <p14:tracePt t="131150" x="4408488" y="1865313"/>
          <p14:tracePt t="131156" x="4408488" y="1857375"/>
          <p14:tracePt t="131171" x="4408488" y="1849438"/>
          <p14:tracePt t="131180" x="4416425" y="1849438"/>
          <p14:tracePt t="131591" x="4416425" y="1865313"/>
          <p14:tracePt t="131600" x="4416425" y="1873250"/>
          <p14:tracePt t="131606" x="4416425" y="1881188"/>
          <p14:tracePt t="131615" x="4416425" y="1890713"/>
          <p14:tracePt t="131629" x="4416425" y="1898650"/>
          <p14:tracePt t="131636" x="4416425" y="1906588"/>
          <p14:tracePt t="131645" x="4416425" y="1922463"/>
          <p14:tracePt t="131652" x="4416425" y="1930400"/>
          <p14:tracePt t="131667" x="4416425" y="1938338"/>
          <p14:tracePt t="131674" x="4416425" y="1946275"/>
          <p14:tracePt t="131689" x="4416425" y="1954213"/>
          <p14:tracePt t="131696" x="4416425" y="1962150"/>
          <p14:tracePt t="131720" x="4408488" y="1978025"/>
          <p14:tracePt t="131727" x="4392613" y="1985963"/>
          <p14:tracePt t="131734" x="4368800" y="2009775"/>
          <p14:tracePt t="131742" x="4352925" y="2009775"/>
          <p14:tracePt t="131750" x="4337050" y="2049463"/>
          <p14:tracePt t="131756" x="4329113" y="2081213"/>
          <p14:tracePt t="131764" x="4329113" y="2089150"/>
          <p14:tracePt t="131771" x="4329113" y="2105025"/>
          <p14:tracePt t="131779" x="4329113" y="2120900"/>
          <p14:tracePt t="131794" x="4337050" y="2128838"/>
          <p14:tracePt t="132041" x="4329113" y="2136775"/>
          <p14:tracePt t="132049" x="4321175" y="2136775"/>
          <p14:tracePt t="132057" x="4297363" y="2160588"/>
          <p14:tracePt t="132063" x="4273550" y="2168525"/>
          <p14:tracePt t="132071" x="4257675" y="2192338"/>
          <p14:tracePt t="132079" x="4241800" y="2216150"/>
          <p14:tracePt t="132086" x="4233863" y="2249488"/>
          <p14:tracePt t="132094" x="4233863" y="2273300"/>
          <p14:tracePt t="132103" x="4233863" y="2297113"/>
          <p14:tracePt t="132109" x="4233863" y="2305050"/>
          <p14:tracePt t="132117" x="4233863" y="2312988"/>
          <p14:tracePt t="132125" x="4233863" y="2328863"/>
          <p14:tracePt t="132132" x="4241800" y="2336800"/>
          <p14:tracePt t="132139" x="4249738" y="2360613"/>
          <p14:tracePt t="132146" x="4265613" y="2384425"/>
          <p14:tracePt t="132154" x="4281488" y="2408238"/>
          <p14:tracePt t="132162" x="4305300" y="2439988"/>
          <p14:tracePt t="132171" x="4337050" y="2463800"/>
          <p14:tracePt t="132176" x="4384675" y="2503488"/>
          <p14:tracePt t="132185" x="4432300" y="2551113"/>
          <p14:tracePt t="132192" x="4487863" y="2616200"/>
          <p14:tracePt t="132200" x="4551363" y="2647950"/>
          <p14:tracePt t="132206" x="4632325" y="2695575"/>
          <p14:tracePt t="132215" x="4695825" y="2727325"/>
          <p14:tracePt t="132221" x="4767263" y="2759075"/>
          <p14:tracePt t="132229" x="4854575" y="2806700"/>
          <p14:tracePt t="132237" x="4975225" y="2862263"/>
          <p14:tracePt t="132244" x="5078413" y="2919413"/>
          <p14:tracePt t="132253" x="5173663" y="2974975"/>
          <p14:tracePt t="132259" x="5276850" y="3022600"/>
          <p14:tracePt t="132267" x="5365750" y="3062288"/>
          <p14:tracePt t="132275" x="5421313" y="3086100"/>
          <p14:tracePt t="132283" x="5484813" y="3109913"/>
          <p14:tracePt t="132289" x="5564188" y="3141663"/>
          <p14:tracePt t="132296" x="5619750" y="3149600"/>
          <p14:tracePt t="132304" x="5676900" y="3165475"/>
          <p14:tracePt t="132312" x="5732463" y="3173413"/>
          <p14:tracePt t="132319" x="5795963" y="3181350"/>
          <p14:tracePt t="132326" x="5827713" y="3189288"/>
          <p14:tracePt t="132334" x="5875338" y="3189288"/>
          <p14:tracePt t="132342" x="5922963" y="3197225"/>
          <p14:tracePt t="132353" x="5954713" y="3197225"/>
          <p14:tracePt t="132357" x="5978525" y="3197225"/>
          <p14:tracePt t="132365" x="6002338" y="3205163"/>
          <p14:tracePt t="132372" x="6026150" y="3205163"/>
          <p14:tracePt t="132379" x="6034088" y="3205163"/>
          <p14:tracePt t="132388" x="6051550" y="3205163"/>
          <p14:tracePt t="132394" x="6067425" y="3205163"/>
          <p14:tracePt t="132403" x="6075363" y="3205163"/>
          <p14:tracePt t="132409" x="6091238" y="3205163"/>
          <p14:tracePt t="132417" x="6107113" y="3189288"/>
          <p14:tracePt t="132432" x="6115050" y="3181350"/>
          <p14:tracePt t="132439" x="6122988" y="3181350"/>
          <p14:tracePt t="132447" x="6130925" y="3165475"/>
          <p14:tracePt t="132454" x="6154738" y="3157538"/>
          <p14:tracePt t="132463" x="6170613" y="3149600"/>
          <p14:tracePt t="132469" x="6186488" y="3149600"/>
          <p14:tracePt t="132477" x="6202363" y="3141663"/>
          <p14:tracePt t="132485" x="6210300" y="3141663"/>
          <p14:tracePt t="132492" x="6234113" y="3141663"/>
          <p14:tracePt t="132501" x="6249988" y="3141663"/>
          <p14:tracePt t="132506" x="6265863" y="3141663"/>
          <p14:tracePt t="132515" x="6289675" y="3141663"/>
          <p14:tracePt t="132522" x="6305550" y="3149600"/>
          <p14:tracePt t="132529" x="6329363" y="3157538"/>
          <p14:tracePt t="132537" x="6345238" y="3165475"/>
          <p14:tracePt t="132544" x="6369050" y="3165475"/>
          <p14:tracePt t="132553" x="6384925" y="3173413"/>
          <p14:tracePt t="132559" x="6402388" y="3173413"/>
          <p14:tracePt t="132569" x="6410325" y="3173413"/>
          <p14:tracePt t="132574" x="6418263" y="3173413"/>
          <p14:tracePt t="132583" x="6426200" y="3173413"/>
          <p14:tracePt t="132589" x="6434138" y="3173413"/>
          <p14:tracePt t="132597" x="6442075" y="3173413"/>
          <p14:tracePt t="132604" x="6450013" y="3173413"/>
          <p14:tracePt t="132612" x="6457950" y="3173413"/>
          <p14:tracePt t="132619" x="6473825" y="3173413"/>
          <p14:tracePt t="132627" x="6481763" y="3173413"/>
          <p14:tracePt t="132636" x="6489700" y="3173413"/>
          <p14:tracePt t="132655" x="6497638" y="3173413"/>
          <p14:tracePt t="132676" x="6505575" y="3173413"/>
          <p14:tracePt t="132691" x="6513513" y="3173413"/>
          <p14:tracePt t="132699" x="6521450" y="3173413"/>
          <p14:tracePt t="132711" x="6529388" y="3173413"/>
          <p14:tracePt t="132734" x="6545263" y="3173413"/>
          <p14:tracePt t="132742" x="6553200" y="3173413"/>
          <p14:tracePt t="132750" x="6561138" y="3173413"/>
          <p14:tracePt t="132757" x="6569075" y="3173413"/>
          <p14:tracePt t="132766" x="6577013" y="3173413"/>
          <p14:tracePt t="132775" x="6592888" y="3173413"/>
          <p14:tracePt t="132859" x="6592888" y="3165475"/>
          <p14:tracePt t="132874" x="6584950" y="3165475"/>
          <p14:tracePt t="132883" x="6569075" y="3165475"/>
          <p14:tracePt t="132902" x="6513513" y="3165475"/>
          <p14:tracePt t="132916" x="6384925" y="3189288"/>
          <p14:tracePt t="132919" x="6297613" y="3213100"/>
          <p14:tracePt t="132927" x="6170613" y="3278188"/>
          <p14:tracePt t="132934" x="6051550" y="3341688"/>
          <p14:tracePt t="132942" x="5867400" y="3421063"/>
          <p14:tracePt t="132950" x="5676900" y="3524250"/>
          <p14:tracePt t="132957" x="5524500" y="3613150"/>
          <p14:tracePt t="132964" x="5334000" y="3748088"/>
          <p14:tracePt t="132972" x="5118100" y="3883025"/>
          <p14:tracePt t="132979" x="4926013" y="3979863"/>
          <p14:tracePt t="132987" x="4783138" y="4043363"/>
          <p14:tracePt t="132994" x="4687888" y="4075113"/>
          <p14:tracePt t="133002" x="4608513" y="4106863"/>
          <p14:tracePt t="133009" x="4576763" y="4114800"/>
          <p14:tracePt t="133016" x="4527550" y="4122738"/>
          <p14:tracePt t="133024" x="4511675" y="4130675"/>
          <p14:tracePt t="133033" x="4503738" y="4130675"/>
          <p14:tracePt t="133039" x="4495800" y="4130675"/>
          <p14:tracePt t="133132" x="4495800" y="4122738"/>
          <p14:tracePt t="133155" x="4487863" y="4114800"/>
          <p14:tracePt t="133170" x="4479925" y="4114800"/>
          <p14:tracePt t="133178" x="4479925" y="4106863"/>
          <p14:tracePt t="133187" x="4471988" y="4106863"/>
          <p14:tracePt t="133192" x="4464050" y="4106863"/>
          <p14:tracePt t="133200" x="4464050" y="4090988"/>
          <p14:tracePt t="133206" x="4456113" y="4090988"/>
          <p14:tracePt t="133213" x="4448175" y="4075113"/>
          <p14:tracePt t="133220" x="4448175" y="4059238"/>
          <p14:tracePt t="133226" x="4448175" y="4043363"/>
          <p14:tracePt t="133238" x="4448175" y="4027488"/>
          <p14:tracePt t="133247" x="4440238" y="4019550"/>
          <p14:tracePt t="133258" x="4440238" y="4003675"/>
          <p14:tracePt t="133263" x="4432300" y="3987800"/>
          <p14:tracePt t="133275" x="4432300" y="3971925"/>
          <p14:tracePt t="133279" x="4432300" y="3963988"/>
          <p14:tracePt t="133287" x="4432300" y="3956050"/>
          <p14:tracePt t="133296" x="4432300" y="3938588"/>
          <p14:tracePt t="133305" x="4432300" y="3930650"/>
          <p14:tracePt t="133311" x="4440238" y="3922713"/>
          <p14:tracePt t="133324" x="4448175" y="3914775"/>
          <p14:tracePt t="133329" x="4448175" y="3906838"/>
          <p14:tracePt t="133336" x="4464050" y="3890963"/>
          <p14:tracePt t="133343" x="4471988" y="3883025"/>
          <p14:tracePt t="133349" x="4487863" y="3875088"/>
          <p14:tracePt t="133354" x="4503738" y="3859213"/>
          <p14:tracePt t="133361" x="4511675" y="3851275"/>
          <p14:tracePt t="133369" x="4527550" y="3835400"/>
          <p14:tracePt t="133387" x="4535488" y="3827463"/>
          <p14:tracePt t="133447" x="4543425" y="3827463"/>
          <p14:tracePt t="133455" x="4551363" y="3827463"/>
          <p14:tracePt t="133472" x="4559300" y="3827463"/>
          <p14:tracePt t="133485" x="4592638" y="3827463"/>
          <p14:tracePt t="133492" x="4616450" y="3827463"/>
          <p14:tracePt t="133498" x="4640263" y="3827463"/>
          <p14:tracePt t="133504" x="4664075" y="3827463"/>
          <p14:tracePt t="133514" x="4679950" y="3827463"/>
          <p14:tracePt t="133524" x="4695825" y="3819525"/>
          <p14:tracePt t="133529" x="4711700" y="3811588"/>
          <p14:tracePt t="133540" x="4727575" y="3803650"/>
          <p14:tracePt t="133549" x="4735513" y="3803650"/>
          <p14:tracePt t="133554" x="4743450" y="3787775"/>
          <p14:tracePt t="133566" x="4743450" y="3779838"/>
          <p14:tracePt t="133572" x="4751388" y="3779838"/>
          <p14:tracePt t="133580" x="4751388" y="3763963"/>
          <p14:tracePt t="133588" x="4759325" y="3756025"/>
          <p14:tracePt t="133594" x="4759325" y="3748088"/>
          <p14:tracePt t="133603" x="4759325" y="3732213"/>
          <p14:tracePt t="133610" x="4767263" y="3732213"/>
          <p14:tracePt t="133618" x="4775200" y="3724275"/>
          <p14:tracePt t="133625" x="4775200" y="3716338"/>
          <p14:tracePt t="135318" x="4759325" y="3724275"/>
          <p14:tracePt t="135327" x="4719638" y="3748088"/>
          <p14:tracePt t="135335" x="4695825" y="3756025"/>
          <p14:tracePt t="135342" x="4656138" y="3779838"/>
          <p14:tracePt t="135349" x="4608513" y="3811588"/>
          <p14:tracePt t="135356" x="4551363" y="3827463"/>
          <p14:tracePt t="135364" x="4503738" y="3851275"/>
          <p14:tracePt t="135372" x="4448175" y="3875088"/>
          <p14:tracePt t="135380" x="4392613" y="3890963"/>
          <p14:tracePt t="135386" x="4337050" y="3906838"/>
          <p14:tracePt t="135394" x="4281488" y="3930650"/>
          <p14:tracePt t="135402" x="4233863" y="3948113"/>
          <p14:tracePt t="135413" x="4200525" y="3956050"/>
          <p14:tracePt t="135416" x="4176713" y="3963988"/>
          <p14:tracePt t="135424" x="4152900" y="3971925"/>
          <p14:tracePt t="135431" x="4129088" y="3971925"/>
          <p14:tracePt t="135439" x="4121150" y="3971925"/>
          <p14:tracePt t="135447" x="4113213" y="3971925"/>
          <p14:tracePt t="135454" x="4105275" y="3971925"/>
          <p14:tracePt t="135559" x="4105275" y="3963988"/>
          <p14:tracePt t="135596" x="4105275" y="3956050"/>
          <p14:tracePt t="135604" x="4113213" y="3956050"/>
          <p14:tracePt t="135619" x="4121150" y="3956050"/>
          <p14:tracePt t="135635" x="4121150" y="3948113"/>
          <p14:tracePt t="135664" x="4121150" y="3938588"/>
          <p14:tracePt t="135679" x="4121150" y="3930650"/>
          <p14:tracePt t="135694" x="4121150" y="3922713"/>
          <p14:tracePt t="135709" x="4113213" y="3922713"/>
          <p14:tracePt t="135716" x="4105275" y="3922713"/>
          <p14:tracePt t="135724" x="4097338" y="3914775"/>
          <p14:tracePt t="135732" x="4089400" y="3914775"/>
          <p14:tracePt t="135740" x="4073525" y="3914775"/>
          <p14:tracePt t="135747" x="4057650" y="3914775"/>
          <p14:tracePt t="135755" x="4049713" y="3914775"/>
          <p14:tracePt t="135762" x="4025900" y="3914775"/>
          <p14:tracePt t="135770" x="4010025" y="3922713"/>
          <p14:tracePt t="135777" x="3994150" y="3922713"/>
          <p14:tracePt t="135786" x="3970338" y="3922713"/>
          <p14:tracePt t="135793" x="3954463" y="3930650"/>
          <p14:tracePt t="135799" x="3946525" y="3938588"/>
          <p14:tracePt t="135807" x="3930650" y="3938588"/>
          <p14:tracePt t="135814" x="3930650" y="3948113"/>
          <p14:tracePt t="135822" x="3922713" y="3948113"/>
          <p14:tracePt t="135829" x="3922713" y="3956050"/>
          <p14:tracePt t="135836" x="3906838" y="3956050"/>
          <p14:tracePt t="135846" x="3906838" y="3963988"/>
          <p14:tracePt t="136361" x="3914775" y="3963988"/>
          <p14:tracePt t="136368" x="3930650" y="3963988"/>
          <p14:tracePt t="136376" x="3946525" y="3963988"/>
          <p14:tracePt t="136384" x="3970338" y="3963988"/>
          <p14:tracePt t="136392" x="4002088" y="3963988"/>
          <p14:tracePt t="136399" x="4041775" y="3963988"/>
          <p14:tracePt t="136406" x="4089400" y="3963988"/>
          <p14:tracePt t="136414" x="4152900" y="3963988"/>
          <p14:tracePt t="136422" x="4217988" y="3963988"/>
          <p14:tracePt t="136429" x="4281488" y="3963988"/>
          <p14:tracePt t="136436" x="4352925" y="3963988"/>
          <p14:tracePt t="136444" x="4440238" y="3963988"/>
          <p14:tracePt t="136453" x="4511675" y="3963988"/>
          <p14:tracePt t="136459" x="4600575" y="3963988"/>
          <p14:tracePt t="136466" x="4664075" y="3971925"/>
          <p14:tracePt t="136474" x="4727575" y="3971925"/>
          <p14:tracePt t="136482" x="4799013" y="3979863"/>
          <p14:tracePt t="136489" x="4854575" y="3979863"/>
          <p14:tracePt t="136497" x="4918075" y="3979863"/>
          <p14:tracePt t="136505" x="4975225" y="3979863"/>
          <p14:tracePt t="136512" x="5006975" y="3979863"/>
          <p14:tracePt t="136521" x="5038725" y="3987800"/>
          <p14:tracePt t="136526" x="5070475" y="3987800"/>
          <p14:tracePt t="136536" x="5094288" y="3987800"/>
          <p14:tracePt t="136542" x="5102225" y="3987800"/>
          <p14:tracePt t="136549" x="5118100" y="3987800"/>
          <p14:tracePt t="136556" x="5126038" y="3987800"/>
          <p14:tracePt t="136564" x="5133975" y="3987800"/>
          <p14:tracePt t="136572" x="5149850" y="3987800"/>
          <p14:tracePt t="136586" x="5165725" y="3987800"/>
          <p14:tracePt t="136594" x="5173663" y="3987800"/>
          <p14:tracePt t="136602" x="5181600" y="3987800"/>
          <p14:tracePt t="136609" x="5189538" y="3987800"/>
          <p14:tracePt t="136639" x="5197475" y="3987800"/>
          <p14:tracePt t="136647" x="5205413" y="3987800"/>
          <p14:tracePt t="136662" x="5213350" y="3987800"/>
          <p14:tracePt t="136676" x="5221288" y="3987800"/>
          <p14:tracePt t="136685" x="5237163" y="3987800"/>
          <p14:tracePt t="136692" x="5245100" y="3987800"/>
          <p14:tracePt t="136699" x="5260975" y="3987800"/>
          <p14:tracePt t="136706" x="5276850" y="3987800"/>
          <p14:tracePt t="136715" x="5292725" y="3987800"/>
          <p14:tracePt t="136722" x="5310188" y="3987800"/>
          <p14:tracePt t="138543" x="5300663" y="3979863"/>
          <p14:tracePt t="138558" x="5292725" y="3979863"/>
          <p14:tracePt t="138568" x="5284788" y="3971925"/>
          <p14:tracePt t="138574" x="5268913" y="3971925"/>
          <p14:tracePt t="138585" x="5253038" y="3971925"/>
          <p14:tracePt t="138590" x="5237163" y="3971925"/>
          <p14:tracePt t="138596" x="5213350" y="3971925"/>
          <p14:tracePt t="138604" x="5189538" y="3971925"/>
          <p14:tracePt t="138612" x="5157788" y="3971925"/>
          <p14:tracePt t="138620" x="5133975" y="3971925"/>
          <p14:tracePt t="138626" x="5102225" y="3971925"/>
          <p14:tracePt t="138635" x="5054600" y="3971925"/>
          <p14:tracePt t="138642" x="5006975" y="3971925"/>
          <p14:tracePt t="138649" x="4943475" y="3971925"/>
          <p14:tracePt t="138657" x="4862513" y="3971925"/>
          <p14:tracePt t="138664" x="4791075" y="3971925"/>
          <p14:tracePt t="138671" x="4719638" y="3971925"/>
          <p14:tracePt t="138679" x="4632325" y="3971925"/>
          <p14:tracePt t="138687" x="4559300" y="3971925"/>
          <p14:tracePt t="138697" x="4479925" y="3971925"/>
          <p14:tracePt t="138702" x="4384675" y="3971925"/>
          <p14:tracePt t="138709" x="4305300" y="3971925"/>
          <p14:tracePt t="138717" x="4225925" y="3971925"/>
          <p14:tracePt t="138724" x="4160838" y="3971925"/>
          <p14:tracePt t="138732" x="4121150" y="3971925"/>
          <p14:tracePt t="138739" x="4081463" y="3971925"/>
          <p14:tracePt t="138746" x="4057650" y="3971925"/>
          <p14:tracePt t="138754" x="4033838" y="3971925"/>
          <p14:tracePt t="138762" x="4025900" y="3971925"/>
          <p14:tracePt t="138970" x="4017963" y="3971925"/>
          <p14:tracePt t="138979" x="4017963" y="3963988"/>
          <p14:tracePt t="138987" x="4010025" y="3956050"/>
          <p14:tracePt t="138995" x="4002088" y="3956050"/>
          <p14:tracePt t="139001" x="3986213" y="3938588"/>
          <p14:tracePt t="139009" x="3978275" y="3930650"/>
          <p14:tracePt t="139018" x="3962400" y="3930650"/>
          <p14:tracePt t="139024" x="3954463" y="3922713"/>
          <p14:tracePt t="139033" x="3946525" y="3922713"/>
          <p14:tracePt t="146425" x="3962400" y="3922713"/>
          <p14:tracePt t="146426" x="3970338" y="3922713"/>
          <p14:tracePt t="146427" x="3986213" y="3930650"/>
          <p14:tracePt t="146436" x="4010025" y="3930650"/>
          <p14:tracePt t="146442" x="4025900" y="3938588"/>
          <p14:tracePt t="146451" x="4049713" y="3938588"/>
          <p14:tracePt t="146460" x="4065588" y="3956050"/>
          <p14:tracePt t="146465" x="4089400" y="3956050"/>
          <p14:tracePt t="146472" x="4113213" y="3956050"/>
          <p14:tracePt t="146480" x="4137025" y="3956050"/>
          <p14:tracePt t="146487" x="4152900" y="3956050"/>
          <p14:tracePt t="146496" x="4176713" y="3956050"/>
          <p14:tracePt t="146503" x="4192588" y="3956050"/>
          <p14:tracePt t="146510" x="4210050" y="3956050"/>
          <p14:tracePt t="146517" x="4217988" y="3956050"/>
          <p14:tracePt t="146525" x="4225925" y="3948113"/>
          <p14:tracePt t="146535" x="4233863" y="3948113"/>
          <p14:tracePt t="146547" x="4249738" y="3948113"/>
          <p14:tracePt t="146555" x="4249738" y="3938588"/>
          <p14:tracePt t="146562" x="4257675" y="3938588"/>
          <p14:tracePt t="146577" x="4265613" y="3938588"/>
          <p14:tracePt t="146593" x="4273550" y="3938588"/>
          <p14:tracePt t="146602" x="4281488" y="3938588"/>
          <p14:tracePt t="146608" x="4289425" y="3938588"/>
          <p14:tracePt t="146616" x="4297363" y="3938588"/>
          <p14:tracePt t="146622" x="4305300" y="3930650"/>
          <p14:tracePt t="146630" x="4313238" y="3930650"/>
          <p14:tracePt t="146647" x="4321175" y="3930650"/>
          <p14:tracePt t="146660" x="4329113" y="3930650"/>
          <p14:tracePt t="146667" x="4337050" y="3930650"/>
          <p14:tracePt t="146697" x="4344988" y="3930650"/>
          <p14:tracePt t="146722" x="4344988" y="3922713"/>
          <p14:tracePt t="146736" x="4352925" y="3922713"/>
          <p14:tracePt t="146767" x="4360863" y="3922713"/>
          <p14:tracePt t="146772" x="4368800" y="3922713"/>
          <p14:tracePt t="146788" x="4376738" y="3922713"/>
          <p14:tracePt t="146825" x="4384675" y="3922713"/>
          <p14:tracePt t="146840" x="4392613" y="3922713"/>
          <p14:tracePt t="146848" x="4400550" y="3922713"/>
          <p14:tracePt t="146863" x="4408488" y="3922713"/>
          <p14:tracePt t="146877" x="4416425" y="3922713"/>
          <p14:tracePt t="146887" x="4424363" y="3922713"/>
          <p14:tracePt t="146893" x="4432300" y="3922713"/>
          <p14:tracePt t="146908" x="4440238" y="3922713"/>
          <p14:tracePt t="146923" x="4448175" y="3922713"/>
          <p14:tracePt t="146931" x="4456113" y="3922713"/>
          <p14:tracePt t="146938" x="4464050" y="3922713"/>
          <p14:tracePt t="146953" x="4471988" y="3922713"/>
          <p14:tracePt t="146968" x="4479925" y="3922713"/>
          <p14:tracePt t="146976" x="4487863" y="3922713"/>
          <p14:tracePt t="146983" x="4495800" y="3922713"/>
          <p14:tracePt t="146998" x="4503738" y="3922713"/>
          <p14:tracePt t="147013" x="4511675" y="3922713"/>
          <p14:tracePt t="147022" x="4519613" y="3922713"/>
          <p14:tracePt t="147036" x="4527550" y="3922713"/>
          <p14:tracePt t="148452" x="4535488" y="3922713"/>
          <p14:tracePt t="148467" x="4551363" y="3914775"/>
          <p14:tracePt t="148477" x="4559300" y="3914775"/>
          <p14:tracePt t="148482" x="4567238" y="3906838"/>
          <p14:tracePt t="148490" x="4592638" y="3906838"/>
          <p14:tracePt t="148497" x="4600575" y="3906838"/>
          <p14:tracePt t="148505" x="4624388" y="3890963"/>
          <p14:tracePt t="148513" x="4648200" y="3875088"/>
          <p14:tracePt t="148521" x="4664075" y="3867150"/>
          <p14:tracePt t="148527" x="4687888" y="3867150"/>
          <p14:tracePt t="148537" x="4703763" y="3851275"/>
          <p14:tracePt t="148543" x="4727575" y="3843338"/>
          <p14:tracePt t="148549" x="4751388" y="3835400"/>
          <p14:tracePt t="148557" x="4783138" y="3819525"/>
          <p14:tracePt t="148565" x="4806950" y="3811588"/>
          <p14:tracePt t="148573" x="4838700" y="3795713"/>
          <p14:tracePt t="148579" x="4870450" y="3779838"/>
          <p14:tracePt t="148587" x="4894263" y="3771900"/>
          <p14:tracePt t="148596" x="4926013" y="3756025"/>
          <p14:tracePt t="148602" x="4959350" y="3740150"/>
          <p14:tracePt t="148610" x="4983163" y="3724275"/>
          <p14:tracePt t="148617" x="5014913" y="3684588"/>
          <p14:tracePt t="148626" x="5038725" y="3668713"/>
          <p14:tracePt t="148632" x="5078413" y="3644900"/>
          <p14:tracePt t="148640" x="5118100" y="3613150"/>
          <p14:tracePt t="148647" x="5157788" y="3595688"/>
          <p14:tracePt t="148655" x="5189538" y="3579813"/>
          <p14:tracePt t="148663" x="5237163" y="3548063"/>
          <p14:tracePt t="148670" x="5284788" y="3516313"/>
          <p14:tracePt t="148678" x="5341938" y="3500438"/>
          <p14:tracePt t="148685" x="5397500" y="3484563"/>
          <p14:tracePt t="148693" x="5453063" y="3476625"/>
          <p14:tracePt t="148700" x="5500688" y="3468688"/>
          <p14:tracePt t="148707" x="5564188" y="3460750"/>
          <p14:tracePt t="148715" x="5635625" y="3452813"/>
          <p14:tracePt t="148723" x="5708650" y="3436938"/>
          <p14:tracePt t="148730" x="5780088" y="3421063"/>
          <p14:tracePt t="148737" x="5859463" y="3413125"/>
          <p14:tracePt t="148745" x="5930900" y="3405188"/>
          <p14:tracePt t="148754" x="5994400" y="3381375"/>
          <p14:tracePt t="148760" x="6067425" y="3365500"/>
          <p14:tracePt t="148768" x="6130925" y="3357563"/>
          <p14:tracePt t="148776" x="6194425" y="3341688"/>
          <p14:tracePt t="148784" x="6249988" y="3325813"/>
          <p14:tracePt t="148790" x="6297613" y="3317875"/>
          <p14:tracePt t="148797" x="6337300" y="3302000"/>
          <p14:tracePt t="148805" x="6361113" y="3294063"/>
          <p14:tracePt t="148815" x="6384925" y="3286125"/>
          <p14:tracePt t="148820" x="6392863" y="3278188"/>
          <p14:tracePt t="148828" x="6402388" y="3278188"/>
          <p14:tracePt t="148927" x="6410325" y="3270250"/>
          <p14:tracePt t="148941" x="6418263" y="3262313"/>
          <p14:tracePt t="148949" x="6426200" y="3252788"/>
          <p14:tracePt t="148956" x="6426200" y="3244850"/>
          <p14:tracePt t="148964" x="6434138" y="3244850"/>
          <p14:tracePt t="148971" x="6442075" y="3228975"/>
          <p14:tracePt t="148979" x="6450013" y="3228975"/>
          <p14:tracePt t="148986" x="6465888" y="3213100"/>
          <p14:tracePt t="148996" x="6473825" y="3197225"/>
          <p14:tracePt t="149001" x="6481763" y="3197225"/>
          <p14:tracePt t="149009" x="6489700" y="3181350"/>
          <p14:tracePt t="149016" x="6497638" y="3165475"/>
          <p14:tracePt t="149024" x="6513513" y="3149600"/>
          <p14:tracePt t="149032" x="6545263" y="3101975"/>
          <p14:tracePt t="149038" x="6553200" y="3094038"/>
          <p14:tracePt t="149048" x="6561138" y="3086100"/>
          <p14:tracePt t="149084" x="6561138" y="3078163"/>
          <p14:tracePt t="149429" x="6553200" y="3078163"/>
          <p14:tracePt t="149437" x="6553200" y="3086100"/>
          <p14:tracePt t="149444" x="6537325" y="3086100"/>
          <p14:tracePt t="149450" x="6529388" y="3101975"/>
          <p14:tracePt t="149458" x="6513513" y="3101975"/>
          <p14:tracePt t="149465" x="6497638" y="3117850"/>
          <p14:tracePt t="149474" x="6465888" y="3133725"/>
          <p14:tracePt t="149480" x="6434138" y="3149600"/>
          <p14:tracePt t="149488" x="6376988" y="3173413"/>
          <p14:tracePt t="149495" x="6337300" y="3205163"/>
          <p14:tracePt t="149504" x="6265863" y="3262313"/>
          <p14:tracePt t="149510" x="6194425" y="3309938"/>
          <p14:tracePt t="149518" x="6130925" y="3365500"/>
          <p14:tracePt t="149526" x="6051550" y="3429000"/>
          <p14:tracePt t="149533" x="5970588" y="3500438"/>
          <p14:tracePt t="149542" x="5891213" y="3548063"/>
          <p14:tracePt t="149547" x="5827713" y="3605213"/>
          <p14:tracePt t="149556" x="5764213" y="3652838"/>
          <p14:tracePt t="149563" x="5692775" y="3692525"/>
          <p14:tracePt t="149572" x="5619750" y="3748088"/>
          <p14:tracePt t="149578" x="5572125" y="3779838"/>
          <p14:tracePt t="149585" x="5524500" y="3811588"/>
          <p14:tracePt t="149593" x="5492750" y="3843338"/>
          <p14:tracePt t="149600" x="5461000" y="3859213"/>
          <p14:tracePt t="149608" x="5429250" y="3898900"/>
          <p14:tracePt t="149623" x="5405438" y="3922713"/>
          <p14:tracePt t="149626" x="5381625" y="3948113"/>
          <p14:tracePt t="149630" x="5334000" y="3995738"/>
          <p14:tracePt t="149638" x="5292725" y="4051300"/>
          <p14:tracePt t="149645" x="5253038" y="4106863"/>
          <p14:tracePt t="149653" x="5205413" y="4154488"/>
          <p14:tracePt t="149660" x="5157788" y="4210050"/>
          <p14:tracePt t="149668" x="5110163" y="4281488"/>
          <p14:tracePt t="149675" x="5054600" y="4330700"/>
          <p14:tracePt t="149682" x="5006975" y="4394200"/>
          <p14:tracePt t="149691" x="4959350" y="4441825"/>
          <p14:tracePt t="149698" x="4910138" y="4489450"/>
          <p14:tracePt t="149706" x="4870450" y="4521200"/>
          <p14:tracePt t="149713" x="4830763" y="4568825"/>
          <p14:tracePt t="149723" x="4799013" y="4600575"/>
          <p14:tracePt t="149727" x="4759325" y="4641850"/>
          <p14:tracePt t="149736" x="4727575" y="4665663"/>
          <p14:tracePt t="149743" x="4703763" y="4697413"/>
          <p14:tracePt t="149750" x="4672013" y="4721225"/>
          <p14:tracePt t="149758" x="4664075" y="4737100"/>
          <p14:tracePt t="149765" x="4640263" y="4760913"/>
          <p14:tracePt t="149774" x="4608513" y="4792663"/>
          <p14:tracePt t="149781" x="4584700" y="4816475"/>
          <p14:tracePt t="149789" x="4559300" y="4848225"/>
          <p14:tracePt t="149795" x="4527550" y="4879975"/>
          <p14:tracePt t="149804" x="4511675" y="4895850"/>
          <p14:tracePt t="149810" x="4471988" y="4927600"/>
          <p14:tracePt t="149820" x="4440238" y="4951413"/>
          <p14:tracePt t="149825" x="4408488" y="4984750"/>
          <p14:tracePt t="149833" x="4368800" y="5008563"/>
          <p14:tracePt t="149841" x="4321175" y="5040313"/>
          <p14:tracePt t="149847" x="4273550" y="5072063"/>
          <p14:tracePt t="149856" x="4233863" y="5095875"/>
          <p14:tracePt t="149862" x="4192588" y="5119688"/>
          <p14:tracePt t="149871" x="4137025" y="5143500"/>
          <p14:tracePt t="149878" x="4105275" y="5167313"/>
          <p14:tracePt t="149885" x="4057650" y="5191125"/>
          <p14:tracePt t="149895" x="4010025" y="5207000"/>
          <p14:tracePt t="149907" x="3946525" y="5222875"/>
          <p14:tracePt t="149911" x="3890963" y="5230813"/>
          <p14:tracePt t="149915" x="3843338" y="5230813"/>
          <p14:tracePt t="149925" x="3778250" y="5238750"/>
          <p14:tracePt t="149931" x="3722688" y="5238750"/>
          <p14:tracePt t="149938" x="3675063" y="5238750"/>
          <p14:tracePt t="149946" x="3627438" y="5246688"/>
          <p14:tracePt t="149953" x="3571875" y="5254625"/>
          <p14:tracePt t="149960" x="3540125" y="5254625"/>
          <p14:tracePt t="149968" x="3516313" y="5270500"/>
          <p14:tracePt t="149976" x="3476625" y="5278438"/>
          <p14:tracePt t="149983" x="3443288" y="5286375"/>
          <p14:tracePt t="149992" x="3419475" y="5294313"/>
          <p14:tracePt t="149997" x="3403600" y="5294313"/>
          <p14:tracePt t="150006" x="3387725" y="5302250"/>
          <p14:tracePt t="150013" x="3363913" y="5310188"/>
          <p14:tracePt t="150021" x="3355975" y="5310188"/>
          <p14:tracePt t="150027" x="3348038" y="5310188"/>
          <p14:tracePt t="150036" x="3332163" y="5310188"/>
          <p14:tracePt t="150044" x="3316288" y="5319713"/>
          <p14:tracePt t="150050" x="3300413" y="5319713"/>
          <p14:tracePt t="150057" x="3284538" y="5319713"/>
          <p14:tracePt t="150065" x="3268663" y="5319713"/>
          <p14:tracePt t="150073" x="3252788" y="5327650"/>
          <p14:tracePt t="150080" x="3228975" y="5327650"/>
          <p14:tracePt t="150088" x="3205163" y="5327650"/>
          <p14:tracePt t="150095" x="3173413" y="5327650"/>
          <p14:tracePt t="150104" x="3149600" y="5327650"/>
          <p14:tracePt t="150110" x="3125788" y="5327650"/>
          <p14:tracePt t="150117" x="3092450" y="5327650"/>
          <p14:tracePt t="150125" x="3068638" y="5327650"/>
          <p14:tracePt t="150132" x="3052763" y="5327650"/>
          <p14:tracePt t="150141" x="3028950" y="5327650"/>
          <p14:tracePt t="150147" x="3005138" y="5327650"/>
          <p14:tracePt t="150156" x="2989263" y="5327650"/>
          <p14:tracePt t="150162" x="2973388" y="5327650"/>
          <p14:tracePt t="150171" x="2965450" y="5327650"/>
          <p14:tracePt t="150178" x="2957513" y="5327650"/>
          <p14:tracePt t="150186" x="2941638" y="5327650"/>
          <p14:tracePt t="150200" x="2933700" y="5327650"/>
          <p14:tracePt t="150215" x="2925763" y="5327650"/>
          <p14:tracePt t="150224" x="2917825" y="5327650"/>
          <p14:tracePt t="150254" x="2909888" y="5327650"/>
          <p14:tracePt t="150290" x="2901950" y="5335588"/>
          <p14:tracePt t="150314" x="2894013" y="5335588"/>
          <p14:tracePt t="150329" x="2886075" y="5335588"/>
          <p14:tracePt t="150398" x="2878138" y="5335588"/>
          <p14:tracePt t="150450" x="2870200" y="5335588"/>
          <p14:tracePt t="150459" x="2870200" y="5343525"/>
          <p14:tracePt t="150608" x="2886075" y="5335588"/>
          <p14:tracePt t="150616" x="2894013" y="5327650"/>
          <p14:tracePt t="150624" x="2933700" y="5294313"/>
          <p14:tracePt t="150629" x="2981325" y="5262563"/>
          <p14:tracePt t="150640" x="3036888" y="5230813"/>
          <p14:tracePt t="150651" x="3157538" y="5167313"/>
          <p14:tracePt t="150661" x="3260725" y="5095875"/>
          <p14:tracePt t="150665" x="3316288" y="5064125"/>
          <p14:tracePt t="150673" x="3395663" y="5024438"/>
          <p14:tracePt t="150680" x="3484563" y="4976813"/>
          <p14:tracePt t="150687" x="3563938" y="4935538"/>
          <p14:tracePt t="150695" x="3651250" y="4887913"/>
          <p14:tracePt t="150703" x="3730625" y="4832350"/>
          <p14:tracePt t="150710" x="3778250" y="4800600"/>
          <p14:tracePt t="150717" x="3859213" y="4745038"/>
          <p14:tracePt t="150725" x="3906838" y="4689475"/>
          <p14:tracePt t="150732" x="3954463" y="4657725"/>
          <p14:tracePt t="150740" x="4002088" y="4616450"/>
          <p14:tracePt t="150747" x="4033838" y="4592638"/>
          <p14:tracePt t="150756" x="4065588" y="4560888"/>
          <p14:tracePt t="150762" x="4081463" y="4537075"/>
          <p14:tracePt t="150771" x="4113213" y="4505325"/>
          <p14:tracePt t="150777" x="4137025" y="4473575"/>
          <p14:tracePt t="150787" x="4168775" y="4449763"/>
          <p14:tracePt t="150792" x="4184650" y="4418013"/>
          <p14:tracePt t="150800" x="4210050" y="4386263"/>
          <p14:tracePt t="150807" x="4233863" y="4362450"/>
          <p14:tracePt t="150815" x="4233863" y="4346575"/>
          <p14:tracePt t="150825" x="4241800" y="4346575"/>
          <p14:tracePt t="150830" x="4241800" y="4338638"/>
          <p14:tracePt t="150837" x="4241800" y="4330700"/>
          <p14:tracePt t="150845" x="4249738" y="4322763"/>
          <p14:tracePt t="150854" x="4257675" y="4314825"/>
          <p14:tracePt t="150860" x="4257675" y="4306888"/>
          <p14:tracePt t="150875" x="4265613" y="4298950"/>
          <p14:tracePt t="150908" x="4273550" y="4273550"/>
          <p14:tracePt t="150912" x="4281488" y="4265613"/>
          <p14:tracePt t="150921" x="4281488" y="4257675"/>
          <p14:tracePt t="150927" x="4281488" y="4249738"/>
          <p14:tracePt t="150938" x="4289425" y="4241800"/>
          <p14:tracePt t="150944" x="4297363" y="4225925"/>
          <p14:tracePt t="150958" x="4305300" y="4217988"/>
          <p14:tracePt t="150966" x="4305300" y="4210050"/>
          <p14:tracePt t="150976" x="4313238" y="4202113"/>
          <p14:tracePt t="150980" x="4321175" y="4186238"/>
          <p14:tracePt t="150995" x="4329113" y="4178300"/>
          <p14:tracePt t="151004" x="4329113" y="4170363"/>
          <p14:tracePt t="151011" x="4344988" y="4162425"/>
          <p14:tracePt t="151017" x="4344988" y="4154488"/>
          <p14:tracePt t="151025" x="4352925" y="4154488"/>
          <p14:tracePt t="151033" x="4352925" y="4138613"/>
          <p14:tracePt t="151048" x="4360863" y="4130675"/>
          <p14:tracePt t="151056" x="4368800" y="4130675"/>
          <p14:tracePt t="151063" x="4368800" y="4122738"/>
          <p14:tracePt t="151077" x="4376738" y="4114800"/>
          <p14:tracePt t="151089" x="4376738" y="4106863"/>
          <p14:tracePt t="151092" x="4384675" y="4098925"/>
          <p14:tracePt t="151100" x="4392613" y="4098925"/>
          <p14:tracePt t="151109" x="4392613" y="4083050"/>
          <p14:tracePt t="151115" x="4400550" y="4075113"/>
          <p14:tracePt t="151125" x="4400550" y="4067175"/>
          <p14:tracePt t="151130" x="4408488" y="4067175"/>
          <p14:tracePt t="151137" x="4408488" y="4059238"/>
          <p14:tracePt t="151145" x="4416425" y="4059238"/>
          <p14:tracePt t="151154" x="4416425" y="4051300"/>
          <p14:tracePt t="151161" x="4424363" y="4043363"/>
          <p14:tracePt t="151168" x="4424363" y="4035425"/>
          <p14:tracePt t="151213" x="4424363" y="4027488"/>
          <p14:tracePt t="151631" x="4384675" y="4090988"/>
          <p14:tracePt t="151640" x="4344988" y="4146550"/>
          <p14:tracePt t="151647" x="4297363" y="4217988"/>
          <p14:tracePt t="151655" x="4249738" y="4298950"/>
          <p14:tracePt t="151663" x="4168775" y="4362450"/>
          <p14:tracePt t="151670" x="4113213" y="4418013"/>
          <p14:tracePt t="151678" x="4065588" y="4465638"/>
          <p14:tracePt t="151684" x="4010025" y="4529138"/>
          <p14:tracePt t="151694" x="3954463" y="4576763"/>
          <p14:tracePt t="151700" x="3906838" y="4608513"/>
          <p14:tracePt t="151708" x="3875088" y="4649788"/>
          <p14:tracePt t="151715" x="3833813" y="4673600"/>
          <p14:tracePt t="151724" x="3802063" y="4689475"/>
          <p14:tracePt t="151729" x="3786188" y="4713288"/>
          <p14:tracePt t="151737" x="3778250" y="4721225"/>
          <p14:tracePt t="151745" x="3770313" y="4721225"/>
          <p14:tracePt t="151752" x="3762375" y="4729163"/>
          <p14:tracePt t="151760" x="3762375" y="4737100"/>
          <p14:tracePt t="151767" x="3754438" y="4745038"/>
          <p14:tracePt t="151782" x="3746500" y="4745038"/>
          <p14:tracePt t="151790" x="3746500" y="4752975"/>
          <p14:tracePt t="151797" x="3730625" y="4760913"/>
          <p14:tracePt t="151805" x="3714750" y="4776788"/>
          <p14:tracePt t="151812" x="3706813" y="4792663"/>
          <p14:tracePt t="151820" x="3683000" y="4792663"/>
          <p14:tracePt t="151828" x="3683000" y="4808538"/>
          <p14:tracePt t="151835" x="3667125" y="4808538"/>
          <p14:tracePt t="151843" x="3651250" y="4824413"/>
          <p14:tracePt t="151850" x="3627438" y="4848225"/>
          <p14:tracePt t="151858" x="3603625" y="4856163"/>
          <p14:tracePt t="151864" x="3579813" y="4887913"/>
          <p14:tracePt t="151872" x="3548063" y="4911725"/>
          <p14:tracePt t="151879" x="3524250" y="4943475"/>
          <p14:tracePt t="151887" x="3500438" y="4959350"/>
          <p14:tracePt t="151897" x="3476625" y="4992688"/>
          <p14:tracePt t="151902" x="3443288" y="5008563"/>
          <p14:tracePt t="151912" x="3427413" y="5040313"/>
          <p14:tracePt t="151917" x="3403600" y="5056188"/>
          <p14:tracePt t="151926" x="3387725" y="5087938"/>
          <p14:tracePt t="151932" x="3371850" y="5103813"/>
          <p14:tracePt t="151941" x="3363913" y="5111750"/>
          <p14:tracePt t="151947" x="3348038" y="5127625"/>
          <p14:tracePt t="151956" x="3340100" y="5143500"/>
          <p14:tracePt t="151963" x="3332163" y="5151438"/>
          <p14:tracePt t="151973" x="3324225" y="5159375"/>
          <p14:tracePt t="151979" x="3316288" y="5167313"/>
          <p14:tracePt t="151985" x="3316288" y="5175250"/>
          <p14:tracePt t="151992" x="3308350" y="5175250"/>
          <p14:tracePt t="152000" x="3300413" y="5191125"/>
          <p14:tracePt t="152015" x="3292475" y="5199063"/>
          <p14:tracePt t="152022" x="3292475" y="5207000"/>
          <p14:tracePt t="152029" x="3292475" y="5214938"/>
          <p14:tracePt t="152037" x="3284538" y="5222875"/>
          <p14:tracePt t="152120" x="3284538" y="5230813"/>
          <p14:tracePt t="152165" x="3284538" y="5238750"/>
          <p14:tracePt t="152322" x="3284538" y="5230813"/>
          <p14:tracePt t="152330" x="3300413" y="5222875"/>
          <p14:tracePt t="152337" x="3300413" y="5207000"/>
          <p14:tracePt t="152345" x="3316288" y="5199063"/>
          <p14:tracePt t="152352" x="3324225" y="5183188"/>
          <p14:tracePt t="152361" x="3340100" y="5167313"/>
          <p14:tracePt t="152367" x="3348038" y="5151438"/>
          <p14:tracePt t="152375" x="3363913" y="5143500"/>
          <p14:tracePt t="152382" x="3371850" y="5127625"/>
          <p14:tracePt t="152390" x="3387725" y="5119688"/>
          <p14:tracePt t="152397" x="3403600" y="5103813"/>
          <p14:tracePt t="152405" x="3411538" y="5087938"/>
          <p14:tracePt t="152412" x="3427413" y="5072063"/>
          <p14:tracePt t="152420" x="3435350" y="5056188"/>
          <p14:tracePt t="152430" x="3451225" y="5048250"/>
          <p14:tracePt t="152435" x="3451225" y="5040313"/>
          <p14:tracePt t="152443" x="3467100" y="5024438"/>
          <p14:tracePt t="152450" x="3467100" y="5016500"/>
          <p14:tracePt t="152459" x="3484563" y="5008563"/>
          <p14:tracePt t="152465" x="3492500" y="4992688"/>
          <p14:tracePt t="152473" x="3500438" y="4984750"/>
          <p14:tracePt t="152479" x="3508375" y="4976813"/>
          <p14:tracePt t="152487" x="3508375" y="4967288"/>
          <p14:tracePt t="152495" x="3516313" y="4959350"/>
          <p14:tracePt t="152502" x="3516313" y="4951413"/>
          <p14:tracePt t="152511" x="3524250" y="4951413"/>
          <p14:tracePt t="152517" x="3532188" y="4943475"/>
          <p14:tracePt t="152542" x="3532188" y="4935538"/>
          <p14:tracePt t="152741" x="3532188" y="4943475"/>
          <p14:tracePt t="152764" x="3532188" y="4951413"/>
          <p14:tracePt t="152772" x="3540125" y="4951413"/>
          <p14:tracePt t="152780" x="3540125" y="4959350"/>
          <p14:tracePt t="152795" x="3540125" y="4967288"/>
          <p14:tracePt t="152810" x="3540125" y="4976813"/>
          <p14:tracePt t="153027" x="3548063" y="4976813"/>
          <p14:tracePt t="153057" x="3556000" y="4976813"/>
          <p14:tracePt t="153066" x="3563938" y="4976813"/>
          <p14:tracePt t="153072" x="3571875" y="4976813"/>
          <p14:tracePt t="153080" x="3579813" y="4976813"/>
          <p14:tracePt t="153087" x="3587750" y="4967288"/>
          <p14:tracePt t="153095" x="3603625" y="4967288"/>
          <p14:tracePt t="153104" x="3611563" y="4959350"/>
          <p14:tracePt t="153110" x="3619500" y="4959350"/>
          <p14:tracePt t="153118" x="3627438" y="4951413"/>
          <p14:tracePt t="153125" x="3635375" y="4943475"/>
          <p14:tracePt t="153133" x="3643313" y="4943475"/>
          <p14:tracePt t="153155" x="3651250" y="4943475"/>
          <p14:tracePt t="153170" x="3651250" y="4935538"/>
          <p14:tracePt t="153178" x="3659188" y="4935538"/>
          <p14:tracePt t="153327" x="3667125" y="4951413"/>
          <p14:tracePt t="153335" x="3675063" y="4967288"/>
          <p14:tracePt t="153343" x="3675063" y="4992688"/>
          <p14:tracePt t="153350" x="3675063" y="5016500"/>
          <p14:tracePt t="153357" x="3683000" y="5040313"/>
          <p14:tracePt t="153366" x="3683000" y="5072063"/>
          <p14:tracePt t="153372" x="3683000" y="5087938"/>
          <p14:tracePt t="153380" x="3683000" y="5127625"/>
          <p14:tracePt t="153387" x="3683000" y="5175250"/>
          <p14:tracePt t="153395" x="3683000" y="5214938"/>
          <p14:tracePt t="153402" x="3683000" y="5262563"/>
          <p14:tracePt t="153410" x="3683000" y="5294313"/>
          <p14:tracePt t="153418" x="3683000" y="5319713"/>
          <p14:tracePt t="153425" x="3683000" y="5343525"/>
          <p14:tracePt t="153433" x="3683000" y="5367338"/>
          <p14:tracePt t="153439" x="3683000" y="5399088"/>
          <p14:tracePt t="153455" x="3683000" y="5407025"/>
          <p14:tracePt t="153806" x="3690938" y="5407025"/>
          <p14:tracePt t="155674" x="3698875" y="5407025"/>
          <p14:tracePt t="155697" x="3698875" y="5399088"/>
          <p14:tracePt t="155705" x="3698875" y="5391150"/>
          <p14:tracePt t="155714" x="3706813" y="5391150"/>
          <p14:tracePt t="155719" x="3706813" y="5383213"/>
          <p14:tracePt t="155727" x="3722688" y="5367338"/>
          <p14:tracePt t="155735" x="3730625" y="5359400"/>
          <p14:tracePt t="155742" x="3738563" y="5343525"/>
          <p14:tracePt t="155751" x="3746500" y="5343525"/>
          <p14:tracePt t="155757" x="3762375" y="5327650"/>
          <p14:tracePt t="155765" x="3762375" y="5319713"/>
          <p14:tracePt t="155772" x="3778250" y="5302250"/>
          <p14:tracePt t="155780" x="3786188" y="5286375"/>
          <p14:tracePt t="155787" x="3810000" y="5278438"/>
          <p14:tracePt t="155795" x="3810000" y="5262563"/>
          <p14:tracePt t="155802" x="3825875" y="5254625"/>
          <p14:tracePt t="155810" x="3833813" y="5246688"/>
          <p14:tracePt t="155818" x="3851275" y="5230813"/>
          <p14:tracePt t="155824" x="3851275" y="5222875"/>
          <p14:tracePt t="155832" x="3859213" y="5214938"/>
          <p14:tracePt t="155840" x="3859213" y="5207000"/>
          <p14:tracePt t="155849" x="3875088" y="5199063"/>
          <p14:tracePt t="155862" x="3875088" y="5191125"/>
          <p14:tracePt t="155870" x="3883025" y="5191125"/>
          <p14:tracePt t="155877" x="3890963" y="5183188"/>
          <p14:tracePt t="155919" x="3890963" y="5175250"/>
          <p14:tracePt t="157556" x="3890963" y="5167313"/>
          <p14:tracePt t="157767" x="3898900" y="5167313"/>
          <p14:tracePt t="157775" x="3906838" y="5199063"/>
          <p14:tracePt t="157783" x="3914775" y="5214938"/>
          <p14:tracePt t="157806" x="3914775" y="5222875"/>
          <p14:tracePt t="157812" x="3922713" y="5222875"/>
          <p14:tracePt t="157820" x="3930650" y="5222875"/>
          <p14:tracePt t="157836" x="3946525" y="5222875"/>
          <p14:tracePt t="157843" x="3962400" y="5230813"/>
          <p14:tracePt t="157852" x="3978275" y="5238750"/>
          <p14:tracePt t="157866" x="3986213" y="5238750"/>
          <p14:tracePt t="157883" x="3986213" y="5246688"/>
          <p14:tracePt t="157887" x="3994150" y="5246688"/>
          <p14:tracePt t="157895" x="4002088" y="5254625"/>
          <p14:tracePt t="157903" x="4010025" y="5254625"/>
          <p14:tracePt t="157910" x="4041775" y="5254625"/>
          <p14:tracePt t="157918" x="4065588" y="5254625"/>
          <p14:tracePt t="157925" x="4089400" y="5254625"/>
          <p14:tracePt t="157932" x="4129088" y="5254625"/>
          <p14:tracePt t="157940" x="4160838" y="5262563"/>
          <p14:tracePt t="157947" x="4192588" y="5270500"/>
          <p14:tracePt t="157956" x="4225925" y="5270500"/>
          <p14:tracePt t="157962" x="4249738" y="5270500"/>
          <p14:tracePt t="157970" x="4289425" y="5278438"/>
          <p14:tracePt t="157977" x="4313238" y="5286375"/>
          <p14:tracePt t="157986" x="4344988" y="5286375"/>
          <p14:tracePt t="157993" x="4360863" y="5286375"/>
          <p14:tracePt t="158001" x="4384675" y="5286375"/>
          <p14:tracePt t="158007" x="4392613" y="5286375"/>
          <p14:tracePt t="158015" x="4400550" y="5286375"/>
          <p14:tracePt t="158023" x="4408488" y="5286375"/>
          <p14:tracePt t="158030" x="4416425" y="5286375"/>
          <p14:tracePt t="158045" x="4424363" y="5286375"/>
          <p14:tracePt t="158060" x="4432300" y="5286375"/>
          <p14:tracePt t="158083" x="4440238" y="5278438"/>
          <p14:tracePt t="158089" x="4448175" y="5278438"/>
          <p14:tracePt t="158097" x="4456113" y="5270500"/>
          <p14:tracePt t="158104" x="4464050" y="5270500"/>
          <p14:tracePt t="158112" x="4471988" y="5262563"/>
          <p14:tracePt t="158120" x="4479925" y="5262563"/>
          <p14:tracePt t="158127" x="4487863" y="5262563"/>
          <p14:tracePt t="158135" x="4503738" y="5262563"/>
          <p14:tracePt t="158143" x="4503738" y="5254625"/>
          <p14:tracePt t="158150" x="4511675" y="5254625"/>
          <p14:tracePt t="158157" x="4519613" y="5246688"/>
          <p14:tracePt t="158165" x="4527550" y="5246688"/>
          <p14:tracePt t="158180" x="4535488" y="5246688"/>
          <p14:tracePt t="158196" x="4543425" y="5246688"/>
          <p14:tracePt t="158329" x="4551363" y="5246688"/>
          <p14:tracePt t="158337" x="4559300" y="5246688"/>
          <p14:tracePt t="158360" x="4559300" y="5238750"/>
          <p14:tracePt t="158384" x="4567238" y="5238750"/>
          <p14:tracePt t="158420" x="4576763" y="5238750"/>
          <p14:tracePt t="158527" x="4576763" y="5207000"/>
          <p14:tracePt t="158773" x="4584700" y="5214938"/>
          <p14:tracePt t="158781" x="4592638" y="5214938"/>
          <p14:tracePt t="158788" x="4592638" y="5222875"/>
          <p14:tracePt t="158796" x="4600575" y="5230813"/>
          <p14:tracePt t="158803" x="4624388" y="5246688"/>
          <p14:tracePt t="158811" x="4664075" y="5254625"/>
          <p14:tracePt t="158818" x="4711700" y="5278438"/>
          <p14:tracePt t="158827" x="4743450" y="5302250"/>
          <p14:tracePt t="158833" x="4767263" y="5319713"/>
          <p14:tracePt t="158842" x="4775200" y="5351463"/>
          <p14:tracePt t="158848" x="4783138" y="5367338"/>
          <p14:tracePt t="158858" x="4799013" y="5383213"/>
          <p14:tracePt t="158863" x="4799013" y="5391150"/>
          <p14:tracePt t="158871" x="4822825" y="5414963"/>
          <p14:tracePt t="158880" x="4838700" y="5422900"/>
          <p14:tracePt t="158886" x="4870450" y="5438775"/>
          <p14:tracePt t="158898" x="4894263" y="5446713"/>
          <p14:tracePt t="158901" x="4933950" y="5462588"/>
          <p14:tracePt t="158909" x="4951413" y="5462588"/>
          <p14:tracePt t="158916" x="4983163" y="5470525"/>
          <p14:tracePt t="158925" x="5006975" y="5478463"/>
          <p14:tracePt t="158931" x="5030788" y="5486400"/>
          <p14:tracePt t="158938" x="5054600" y="5486400"/>
          <p14:tracePt t="158945" x="5070475" y="5486400"/>
          <p14:tracePt t="158953" x="5086350" y="5494338"/>
          <p14:tracePt t="158962" x="5094288" y="5494338"/>
          <p14:tracePt t="158968" x="5102225" y="5494338"/>
          <p14:tracePt t="158976" x="5110163" y="5494338"/>
          <p14:tracePt t="158983" x="5118100" y="5494338"/>
          <p14:tracePt t="158992" x="5126038" y="5494338"/>
          <p14:tracePt t="159013" x="5133975" y="5494338"/>
          <p14:tracePt t="159051" x="5141913" y="5494338"/>
          <p14:tracePt t="159058" x="5149850" y="5494338"/>
          <p14:tracePt t="159081" x="5157788" y="5494338"/>
          <p14:tracePt t="159095" x="5165725" y="5494338"/>
          <p14:tracePt t="159112" x="5173663" y="5494338"/>
          <p14:tracePt t="159126" x="5181600" y="5494338"/>
          <p14:tracePt t="159133" x="5189538" y="5494338"/>
          <p14:tracePt t="159148" x="5197475" y="5486400"/>
          <p14:tracePt t="159171" x="5205413" y="5486400"/>
          <p14:tracePt t="159522" x="5213350" y="5486400"/>
          <p14:tracePt t="159530" x="5221288" y="5486400"/>
          <p14:tracePt t="159627" x="5229225" y="5486400"/>
          <p14:tracePt t="159650" x="5229225" y="5478463"/>
          <p14:tracePt t="159657" x="5237163" y="5478463"/>
          <p14:tracePt t="159717" x="5245100" y="5478463"/>
          <p14:tracePt t="159740" x="5253038" y="5478463"/>
          <p14:tracePt t="159770" x="5260975" y="5478463"/>
          <p14:tracePt t="159807" x="5268913" y="5478463"/>
          <p14:tracePt t="159816" x="5268913" y="5470525"/>
          <p14:tracePt t="159837" x="5276850" y="5470525"/>
          <p14:tracePt t="159867" x="5276850" y="5462588"/>
          <p14:tracePt t="159875" x="5284788" y="5462588"/>
          <p14:tracePt t="159883" x="5284788" y="5454650"/>
          <p14:tracePt t="159987" x="5292725" y="5454650"/>
          <p14:tracePt t="160025" x="5292725" y="5446713"/>
          <p14:tracePt t="160040" x="5300663" y="5446713"/>
          <p14:tracePt t="160055" x="5300663" y="5438775"/>
          <p14:tracePt t="160070" x="5300663" y="5430838"/>
          <p14:tracePt t="160077" x="5310188" y="5422900"/>
          <p14:tracePt t="160085" x="5318125" y="5414963"/>
          <p14:tracePt t="160093" x="5318125" y="5407025"/>
          <p14:tracePt t="160100" x="5334000" y="5391150"/>
          <p14:tracePt t="160107" x="5334000" y="5375275"/>
          <p14:tracePt t="160115" x="5349875" y="5359400"/>
          <p14:tracePt t="160122" x="5357813" y="5343525"/>
          <p14:tracePt t="160132" x="5373688" y="5327650"/>
          <p14:tracePt t="160137" x="5389563" y="5294313"/>
          <p14:tracePt t="160146" x="5397500" y="5278438"/>
          <p14:tracePt t="160152" x="5413375" y="5262563"/>
          <p14:tracePt t="160160" x="5421313" y="5246688"/>
          <p14:tracePt t="160167" x="5429250" y="5230813"/>
          <p14:tracePt t="160176" x="5437188" y="5230813"/>
          <p14:tracePt t="160183" x="5437188" y="5214938"/>
          <p14:tracePt t="160190" x="5445125" y="5214938"/>
          <p14:tracePt t="160806" x="5453063" y="5214938"/>
          <p14:tracePt t="160821" x="5461000" y="5214938"/>
          <p14:tracePt t="160835" x="5476875" y="5214938"/>
          <p14:tracePt t="160851" x="5484813" y="5214938"/>
          <p14:tracePt t="160858" x="5500688" y="5214938"/>
          <p14:tracePt t="160866" x="5500688" y="5222875"/>
          <p14:tracePt t="160873" x="5516563" y="5230813"/>
          <p14:tracePt t="160882" x="5532438" y="5238750"/>
          <p14:tracePt t="160903" x="5588000" y="5262563"/>
          <p14:tracePt t="160910" x="5619750" y="5270500"/>
          <p14:tracePt t="160918" x="5635625" y="5286375"/>
          <p14:tracePt t="160925" x="5659438" y="5302250"/>
          <p14:tracePt t="160934" x="5684838" y="5319713"/>
          <p14:tracePt t="160944" x="5708650" y="5327650"/>
          <p14:tracePt t="160948" x="5724525" y="5343525"/>
          <p14:tracePt t="160955" x="5748338" y="5343525"/>
          <p14:tracePt t="160964" x="5772150" y="5351463"/>
          <p14:tracePt t="160970" x="5780088" y="5359400"/>
          <p14:tracePt t="160980" x="5788025" y="5367338"/>
          <p14:tracePt t="160993" x="5795963" y="5375275"/>
          <p14:tracePt t="162207" x="5795963" y="5367338"/>
          <p14:tracePt t="162710" x="5795963" y="5359400"/>
          <p14:tracePt t="162717" x="5795963" y="5351463"/>
          <p14:tracePt t="162724" x="5795963" y="5343525"/>
          <p14:tracePt t="162733" x="5795963" y="5335588"/>
          <p14:tracePt t="162740" x="5795963" y="5327650"/>
          <p14:tracePt t="162755" x="5795963" y="5310188"/>
          <p14:tracePt t="162762" x="5795963" y="5302250"/>
          <p14:tracePt t="162777" x="5795963" y="5294313"/>
          <p14:tracePt t="162830" x="5788025" y="5294313"/>
          <p14:tracePt t="162845" x="5780088" y="5294313"/>
          <p14:tracePt t="162853" x="5772150" y="5294313"/>
          <p14:tracePt t="162860" x="5756275" y="5294313"/>
          <p14:tracePt t="162867" x="5748338" y="5286375"/>
          <p14:tracePt t="163257" x="5748338" y="5278438"/>
          <p14:tracePt t="163264" x="5756275" y="5262563"/>
          <p14:tracePt t="163272" x="5772150" y="5238750"/>
          <p14:tracePt t="163281" x="5780088" y="5207000"/>
          <p14:tracePt t="163287" x="5795963" y="5167313"/>
          <p14:tracePt t="163295" x="5811838" y="5135563"/>
          <p14:tracePt t="163303" x="5827713" y="5087938"/>
          <p14:tracePt t="163309" x="5843588" y="5032375"/>
          <p14:tracePt t="163319" x="5851525" y="4967288"/>
          <p14:tracePt t="163325" x="5875338" y="4879975"/>
          <p14:tracePt t="163333" x="5891213" y="4792663"/>
          <p14:tracePt t="163340" x="5907088" y="4697413"/>
          <p14:tracePt t="163349" x="5922963" y="4560888"/>
          <p14:tracePt t="163355" x="5954713" y="4433888"/>
          <p14:tracePt t="163362" x="5970588" y="4291013"/>
          <p14:tracePt t="163369" x="5986463" y="4194175"/>
          <p14:tracePt t="163377" x="5994400" y="4114800"/>
          <p14:tracePt t="163385" x="6018213" y="3979863"/>
          <p14:tracePt t="163392" x="6026150" y="3906838"/>
          <p14:tracePt t="163402" x="6043613" y="3843338"/>
          <p14:tracePt t="163407" x="6051550" y="3771900"/>
          <p14:tracePt t="163415" x="6059488" y="3708400"/>
          <p14:tracePt t="163423" x="6067425" y="3652838"/>
          <p14:tracePt t="163431" x="6075363" y="3613150"/>
          <p14:tracePt t="163437" x="6091238" y="3556000"/>
          <p14:tracePt t="163445" x="6099175" y="3500438"/>
          <p14:tracePt t="163452" x="6107113" y="3468688"/>
          <p14:tracePt t="163461" x="6115050" y="3421063"/>
          <p14:tracePt t="163467" x="6122988" y="3397250"/>
          <p14:tracePt t="163476" x="6122988" y="3373438"/>
          <p14:tracePt t="163483" x="6122988" y="3317875"/>
          <p14:tracePt t="163490" x="6122988" y="3294063"/>
          <p14:tracePt t="163498" x="6122988" y="3278188"/>
          <p14:tracePt t="163505" x="6122988" y="3252788"/>
          <p14:tracePt t="163513" x="6122988" y="3236913"/>
          <p14:tracePt t="163519" x="6122988" y="3228975"/>
          <p14:tracePt t="163527" x="6122988" y="3213100"/>
          <p14:tracePt t="163535" x="6122988" y="3205163"/>
          <p14:tracePt t="163543" x="6122988" y="3197225"/>
          <p14:tracePt t="163550" x="6122988" y="3181350"/>
          <p14:tracePt t="163567" x="6122988" y="3173413"/>
          <p14:tracePt t="163572" x="6122988" y="3157538"/>
          <p14:tracePt t="163581" x="6122988" y="3149600"/>
          <p14:tracePt t="163587" x="6122988" y="3141663"/>
          <p14:tracePt t="163594" x="6122988" y="3125788"/>
          <p14:tracePt t="163602" x="6122988" y="3109913"/>
          <p14:tracePt t="163610" x="6122988" y="3078163"/>
          <p14:tracePt t="163617" x="6122988" y="3054350"/>
          <p14:tracePt t="163625" x="6122988" y="3022600"/>
          <p14:tracePt t="163633" x="6122988" y="2990850"/>
          <p14:tracePt t="163640" x="6122988" y="2943225"/>
          <p14:tracePt t="163648" x="6122988" y="2862263"/>
          <p14:tracePt t="163655" x="6122988" y="2830513"/>
          <p14:tracePt t="163663" x="6122988" y="2814638"/>
          <p14:tracePt t="163670" x="6122988" y="2782888"/>
          <p14:tracePt t="163678" x="6122988" y="2767013"/>
          <p14:tracePt t="163685" x="6122988" y="2743200"/>
          <p14:tracePt t="163694" x="6122988" y="2727325"/>
          <p14:tracePt t="163700" x="6122988" y="2711450"/>
          <p14:tracePt t="163715" x="6122988" y="2703513"/>
          <p14:tracePt t="163722" x="6122988" y="2695575"/>
          <p14:tracePt t="163737" x="6130925" y="2687638"/>
          <p14:tracePt t="163745" x="6130925" y="2679700"/>
          <p14:tracePt t="163767" x="6130925" y="2671763"/>
          <p14:tracePt t="163783" x="6130925" y="2663825"/>
          <p14:tracePt t="163789" x="6138863" y="2663825"/>
          <p14:tracePt t="163797" x="6138863" y="2655888"/>
          <p14:tracePt t="163804" x="6146800" y="2655888"/>
          <p14:tracePt t="163814" x="6146800" y="2647950"/>
          <p14:tracePt t="163827" x="6146800" y="2640013"/>
          <p14:tracePt t="163834" x="6154738" y="2640013"/>
          <p14:tracePt t="163842" x="6154738" y="2632075"/>
          <p14:tracePt t="163857" x="6154738" y="2616200"/>
          <p14:tracePt t="163872" x="6162675" y="2616200"/>
          <p14:tracePt t="163881" x="6162675" y="2608263"/>
          <p14:tracePt t="163926" x="6162675" y="2592388"/>
          <p14:tracePt t="163940" x="6170613" y="2592388"/>
          <p14:tracePt t="163949" x="6170613" y="2584450"/>
          <p14:tracePt t="163970" x="6170613" y="2576513"/>
          <p14:tracePt t="164037" x="6170613" y="2566988"/>
          <p14:tracePt t="164047" x="6178550" y="2559050"/>
          <p14:tracePt t="164055" x="6178550" y="2551113"/>
          <p14:tracePt t="164072" x="6178550" y="2543175"/>
          <p14:tracePt t="164077" x="6178550" y="2519363"/>
          <p14:tracePt t="164087" x="6186488" y="2503488"/>
          <p14:tracePt t="164093" x="6186488" y="2487613"/>
          <p14:tracePt t="164106" x="6194425" y="2463800"/>
          <p14:tracePt t="164110" x="6194425" y="2432050"/>
          <p14:tracePt t="164123" x="6194425" y="2376488"/>
          <p14:tracePt t="164128" x="6194425" y="2352675"/>
          <p14:tracePt t="164135" x="6194425" y="2320925"/>
          <p14:tracePt t="164143" x="6194425" y="2289175"/>
          <p14:tracePt t="164151" x="6194425" y="2249488"/>
          <p14:tracePt t="164159" x="6194425" y="2216150"/>
          <p14:tracePt t="164166" x="6194425" y="2184400"/>
          <p14:tracePt t="164172" x="6194425" y="2160588"/>
          <p14:tracePt t="164181" x="6194425" y="2152650"/>
          <p14:tracePt t="164188" x="6194425" y="2136775"/>
          <p14:tracePt t="164195" x="6194425" y="2105025"/>
          <p14:tracePt t="164202" x="6194425" y="2089150"/>
          <p14:tracePt t="164210" x="6194425" y="2081213"/>
          <p14:tracePt t="164217" x="6194425" y="2073275"/>
          <p14:tracePt t="164271" x="6194425" y="2065338"/>
          <p14:tracePt t="164296" x="6194425" y="2057400"/>
          <p14:tracePt t="164310" x="6194425" y="2049463"/>
          <p14:tracePt t="164319" x="6194425" y="2041525"/>
          <p14:tracePt t="164336" x="6194425" y="2033588"/>
          <p14:tracePt t="164342" x="6194425" y="2025650"/>
          <p14:tracePt t="164350" x="6194425" y="2009775"/>
          <p14:tracePt t="164360" x="6194425" y="2001838"/>
          <p14:tracePt t="164363" x="6194425" y="1993900"/>
          <p14:tracePt t="164371" x="6194425" y="1978025"/>
          <p14:tracePt t="164377" x="6194425" y="1954213"/>
          <p14:tracePt t="164386" x="6194425" y="1946275"/>
          <p14:tracePt t="164391" x="6186488" y="1938338"/>
          <p14:tracePt t="164398" x="6186488" y="1922463"/>
          <p14:tracePt t="164405" x="6186488" y="1906588"/>
          <p14:tracePt t="164413" x="6186488" y="1898650"/>
          <p14:tracePt t="164419" x="6186488" y="1890713"/>
          <p14:tracePt t="164430" x="6186488" y="1873250"/>
          <p14:tracePt t="164446" x="6186488" y="1865313"/>
          <p14:tracePt t="164454" x="6186488" y="1857375"/>
          <p14:tracePt t="164649" x="6186488" y="1849438"/>
          <p14:tracePt t="164663" x="6186488" y="1841500"/>
          <p14:tracePt t="164681" x="6186488" y="1833563"/>
          <p14:tracePt t="164693" x="6186488" y="1825625"/>
          <p14:tracePt t="164705" x="6186488" y="1809750"/>
          <p14:tracePt t="164720" x="6186488" y="1801813"/>
          <p14:tracePt t="164728" x="6186488" y="1785938"/>
          <p14:tracePt t="164752" x="6186488" y="1778000"/>
          <p14:tracePt t="165209" x="6178550" y="1778000"/>
          <p14:tracePt t="165261" x="6178550" y="1770063"/>
          <p14:tracePt t="165499" x="6178550" y="1762125"/>
          <p14:tracePt t="165574" x="6186488" y="1762125"/>
          <p14:tracePt t="165582" x="6194425" y="1762125"/>
          <p14:tracePt t="165590" x="6202363" y="1762125"/>
          <p14:tracePt t="165601" x="6226175" y="1762125"/>
          <p14:tracePt t="165608" x="6249988" y="1762125"/>
          <p14:tracePt t="165613" x="6265863" y="1762125"/>
          <p14:tracePt t="165620" x="6289675" y="1770063"/>
          <p14:tracePt t="165627" x="6313488" y="1770063"/>
          <p14:tracePt t="165635" x="6337300" y="1778000"/>
          <p14:tracePt t="165646" x="6361113" y="1778000"/>
          <p14:tracePt t="165650" x="6376988" y="1785938"/>
          <p14:tracePt t="165657" x="6402388" y="1785938"/>
          <p14:tracePt t="165665" x="6418263" y="1793875"/>
          <p14:tracePt t="165673" x="6434138" y="1793875"/>
          <p14:tracePt t="165681" x="6450013" y="1793875"/>
          <p14:tracePt t="165687" x="6457950" y="1793875"/>
          <p14:tracePt t="165695" x="6465888" y="1793875"/>
          <p14:tracePt t="165710" x="6473825" y="1793875"/>
          <p14:tracePt t="165786" x="6481763" y="1793875"/>
          <p14:tracePt t="165796" x="6489700" y="1793875"/>
          <p14:tracePt t="165810" x="6497638" y="1793875"/>
          <p14:tracePt t="165816" x="6505575" y="1793875"/>
          <p14:tracePt t="165833" x="6521450" y="1793875"/>
          <p14:tracePt t="165839" x="6529388" y="1793875"/>
          <p14:tracePt t="165846" x="6545263" y="1793875"/>
          <p14:tracePt t="165853" x="6553200" y="1793875"/>
          <p14:tracePt t="165861" x="6561138" y="1793875"/>
          <p14:tracePt t="165869" x="6569075" y="1793875"/>
          <p14:tracePt t="165877" x="6577013" y="1793875"/>
          <p14:tracePt t="165883" x="6584950" y="1793875"/>
          <p14:tracePt t="165892" x="6592888" y="1793875"/>
          <p14:tracePt t="165915" x="6608763" y="1793875"/>
          <p14:tracePt t="165951" x="6616700" y="1793875"/>
          <p14:tracePt t="166139" x="6616700" y="1785938"/>
          <p14:tracePt t="166146" x="6608763" y="1785938"/>
          <p14:tracePt t="166153" x="6600825" y="1785938"/>
          <p14:tracePt t="166163" x="6592888" y="1785938"/>
          <p14:tracePt t="166168" x="6577013" y="1785938"/>
          <p14:tracePt t="166178" x="6561138" y="1785938"/>
          <p14:tracePt t="166184" x="6553200" y="1785938"/>
          <p14:tracePt t="166193" x="6545263" y="1785938"/>
          <p14:tracePt t="166198" x="6529388" y="1785938"/>
          <p14:tracePt t="166208" x="6513513" y="1785938"/>
          <p14:tracePt t="166221" x="6497638" y="1785938"/>
          <p14:tracePt t="166229" x="6489700" y="1785938"/>
          <p14:tracePt t="166236" x="6481763" y="1785938"/>
          <p14:tracePt t="166251" x="6465888" y="1785938"/>
          <p14:tracePt t="166258" x="6457950" y="1785938"/>
          <p14:tracePt t="166266" x="6450013" y="1785938"/>
          <p14:tracePt t="166275" x="6442075" y="1785938"/>
          <p14:tracePt t="166281" x="6434138" y="1785938"/>
          <p14:tracePt t="166289" x="6426200" y="1785938"/>
          <p14:tracePt t="166296" x="6418263" y="1785938"/>
          <p14:tracePt t="166304" x="6392863" y="1785938"/>
          <p14:tracePt t="166313" x="6384925" y="1785938"/>
          <p14:tracePt t="166320" x="6369050" y="1785938"/>
          <p14:tracePt t="166328" x="6345238" y="1785938"/>
          <p14:tracePt t="166334" x="6329363" y="1778000"/>
          <p14:tracePt t="166342" x="6313488" y="1770063"/>
          <p14:tracePt t="166349" x="6289675" y="1770063"/>
          <p14:tracePt t="166358" x="6281738" y="1762125"/>
          <p14:tracePt t="166363" x="6265863" y="1754188"/>
          <p14:tracePt t="166370" x="6249988" y="1746250"/>
          <p14:tracePt t="166377" x="6234113" y="1746250"/>
          <p14:tracePt t="166392" x="6226175" y="1746250"/>
          <p14:tracePt t="166399" x="6226175" y="1738313"/>
          <p14:tracePt t="166408" x="6218238" y="1738313"/>
          <p14:tracePt t="166445" x="6210300" y="1738313"/>
          <p14:tracePt t="166452" x="6210300" y="1730375"/>
          <p14:tracePt t="166467" x="6202363" y="1730375"/>
          <p14:tracePt t="166476" x="6202363" y="1722438"/>
          <p14:tracePt t="166482" x="6194425" y="1722438"/>
          <p14:tracePt t="166490" x="6194425" y="1714500"/>
          <p14:tracePt t="166497" x="6186488" y="1714500"/>
          <p14:tracePt t="166505" x="6178550" y="1706563"/>
          <p14:tracePt t="166520" x="6170613" y="1706563"/>
          <p14:tracePt t="166535" x="6170613" y="1698625"/>
          <p14:tracePt t="166675" x="6186488" y="1698625"/>
          <p14:tracePt t="166680" x="6194425" y="1698625"/>
          <p14:tracePt t="166689" x="6202363" y="1698625"/>
          <p14:tracePt t="166701" x="6226175" y="1698625"/>
          <p14:tracePt t="166708" x="6242050" y="1698625"/>
          <p14:tracePt t="166714" x="6265863" y="1698625"/>
          <p14:tracePt t="166718" x="6289675" y="1698625"/>
          <p14:tracePt t="166731" x="6305550" y="1698625"/>
          <p14:tracePt t="166738" x="6329363" y="1698625"/>
          <p14:tracePt t="166742" x="6353175" y="1698625"/>
          <p14:tracePt t="166746" x="6376988" y="1698625"/>
          <p14:tracePt t="166753" x="6402388" y="1698625"/>
          <p14:tracePt t="166761" x="6426200" y="1698625"/>
          <p14:tracePt t="166768" x="6442075" y="1698625"/>
          <p14:tracePt t="166777" x="6450013" y="1698625"/>
          <p14:tracePt t="166783" x="6457950" y="1698625"/>
          <p14:tracePt t="166791" x="6465888" y="1698625"/>
          <p14:tracePt t="166798" x="6473825" y="1698625"/>
          <p14:tracePt t="166808" x="6481763" y="1698625"/>
          <p14:tracePt t="166821" x="6489700" y="1698625"/>
          <p14:tracePt t="166844" x="6497638" y="1698625"/>
          <p14:tracePt t="166858" x="6505575" y="1698625"/>
          <p14:tracePt t="166866" x="6513513" y="1698625"/>
          <p14:tracePt t="166894" x="6521450" y="1698625"/>
          <p14:tracePt t="166973" x="6521450" y="1706563"/>
          <p14:tracePt t="166979" x="6521450" y="1714500"/>
          <p14:tracePt t="166987" x="6521450" y="1738313"/>
          <p14:tracePt t="166994" x="6521450" y="1754188"/>
          <p14:tracePt t="167001" x="6521450" y="1785938"/>
          <p14:tracePt t="167010" x="6521450" y="1817688"/>
          <p14:tracePt t="167016" x="6521450" y="1881188"/>
          <p14:tracePt t="167028" x="6521450" y="1978025"/>
          <p14:tracePt t="167030" x="6489700" y="2089150"/>
          <p14:tracePt t="167040" x="6465888" y="2208213"/>
          <p14:tracePt t="167046" x="6450013" y="2320925"/>
          <p14:tracePt t="167053" x="6402388" y="2471738"/>
          <p14:tracePt t="167063" x="6337300" y="2687638"/>
          <p14:tracePt t="167068" x="6265863" y="2894013"/>
          <p14:tracePt t="167076" x="6202363" y="3086100"/>
          <p14:tracePt t="167083" x="6154738" y="3262313"/>
          <p14:tracePt t="167090" x="6130925" y="3389313"/>
          <p14:tracePt t="167099" x="6115050" y="3468688"/>
          <p14:tracePt t="167107" x="6099175" y="3532188"/>
          <p14:tracePt t="167113" x="6099175" y="3571875"/>
          <p14:tracePt t="167121" x="6099175" y="3613150"/>
          <p14:tracePt t="167129" x="6099175" y="3652838"/>
          <p14:tracePt t="167136" x="6099175" y="3676650"/>
          <p14:tracePt t="167144" x="6099175" y="3692525"/>
          <p14:tracePt t="167151" x="6099175" y="3700463"/>
          <p14:tracePt t="167161" x="6099175" y="3716338"/>
          <p14:tracePt t="167175" x="6099175" y="3724275"/>
          <p14:tracePt t="167180" x="6099175" y="3732213"/>
          <p14:tracePt t="167191" x="6099175" y="3740150"/>
          <p14:tracePt t="167195" x="6099175" y="3748088"/>
          <p14:tracePt t="167203" x="6099175" y="3756025"/>
          <p14:tracePt t="167212" x="6099175" y="3771900"/>
          <p14:tracePt t="167218" x="6099175" y="3787775"/>
          <p14:tracePt t="167227" x="6115050" y="3819525"/>
          <p14:tracePt t="167233" x="6130925" y="3851275"/>
          <p14:tracePt t="167242" x="6154738" y="3906838"/>
          <p14:tracePt t="167249" x="6194425" y="3971925"/>
          <p14:tracePt t="167258" x="6218238" y="4019550"/>
          <p14:tracePt t="167263" x="6249988" y="4083050"/>
          <p14:tracePt t="167273" x="6281738" y="4162425"/>
          <p14:tracePt t="167280" x="6329363" y="4241800"/>
          <p14:tracePt t="167289" x="6361113" y="4314825"/>
          <p14:tracePt t="167294" x="6392863" y="4386263"/>
          <p14:tracePt t="167300" x="6418263" y="4441825"/>
          <p14:tracePt t="167309" x="6457950" y="4497388"/>
          <p14:tracePt t="167316" x="6465888" y="4552950"/>
          <p14:tracePt t="167325" x="6473825" y="4592638"/>
          <p14:tracePt t="167332" x="6473825" y="4633913"/>
          <p14:tracePt t="167338" x="6481763" y="4681538"/>
          <p14:tracePt t="167346" x="6481763" y="4705350"/>
          <p14:tracePt t="167353" x="6481763" y="4729163"/>
          <p14:tracePt t="167361" x="6481763" y="4752975"/>
          <p14:tracePt t="167367" x="6481763" y="4784725"/>
          <p14:tracePt t="167375" x="6481763" y="4816475"/>
          <p14:tracePt t="167383" x="6481763" y="4848225"/>
          <p14:tracePt t="167391" x="6473825" y="4895850"/>
          <p14:tracePt t="167397" x="6465888" y="4927600"/>
          <p14:tracePt t="167405" x="6457950" y="4951413"/>
          <p14:tracePt t="167412" x="6457950" y="4976813"/>
          <p14:tracePt t="167419" x="6450013" y="5008563"/>
          <p14:tracePt t="167427" x="6450013" y="5016500"/>
          <p14:tracePt t="167442" x="6450013" y="5024438"/>
          <p14:tracePt t="167465" x="6450013" y="5032375"/>
          <p14:tracePt t="167495" x="6442075" y="5040313"/>
          <p14:tracePt t="167510" x="6434138" y="5048250"/>
          <p14:tracePt t="167518" x="6434138" y="5056188"/>
          <p14:tracePt t="167527" x="6426200" y="5064125"/>
          <p14:tracePt t="167533" x="6418263" y="5080000"/>
          <p14:tracePt t="167541" x="6410325" y="5087938"/>
          <p14:tracePt t="167549" x="6402388" y="5095875"/>
          <p14:tracePt t="167557" x="6402388" y="5103813"/>
          <p14:tracePt t="167563" x="6392863" y="5103813"/>
          <p14:tracePt t="167572" x="6384925" y="5111750"/>
          <p14:tracePt t="167579" x="6376988" y="5111750"/>
          <p14:tracePt t="167586" x="6369050" y="5119688"/>
          <p14:tracePt t="167594" x="6361113" y="5127625"/>
          <p14:tracePt t="167601" x="6353175" y="5135563"/>
          <p14:tracePt t="167609" x="6329363" y="5143500"/>
          <p14:tracePt t="167616" x="6321425" y="5151438"/>
          <p14:tracePt t="167626" x="6305550" y="5159375"/>
          <p14:tracePt t="167632" x="6281738" y="5175250"/>
          <p14:tracePt t="167641" x="6265863" y="5183188"/>
          <p14:tracePt t="167647" x="6249988" y="5191125"/>
          <p14:tracePt t="167654" x="6242050" y="5199063"/>
          <p14:tracePt t="167664" x="6218238" y="5207000"/>
          <p14:tracePt t="167668" x="6210300" y="5207000"/>
          <p14:tracePt t="167677" x="6202363" y="5214938"/>
          <p14:tracePt t="167683" x="6194425" y="5222875"/>
          <p14:tracePt t="167698" x="6186488" y="5222875"/>
          <p14:tracePt t="167709" x="6178550" y="5230813"/>
          <p14:tracePt t="167789" x="6178550" y="5238750"/>
          <p14:tracePt t="167805" x="6178550" y="5246688"/>
          <p14:tracePt t="167821" x="6178550" y="5254625"/>
          <p14:tracePt t="167834" x="6178550" y="5262563"/>
          <p14:tracePt t="167850" x="6178550" y="5270500"/>
          <p14:tracePt t="167857" x="6186488" y="5270500"/>
          <p14:tracePt t="167864" x="6194425" y="5270500"/>
          <p14:tracePt t="167872" x="6194425" y="5278438"/>
          <p14:tracePt t="167878" x="6202363" y="5278438"/>
          <p14:tracePt t="167894" x="6218238" y="5278438"/>
          <p14:tracePt t="167913" x="6234113" y="5278438"/>
          <p14:tracePt t="167916" x="6242050" y="5278438"/>
          <p14:tracePt t="167927" x="6249988" y="5278438"/>
          <p14:tracePt t="167931" x="6257925" y="5278438"/>
          <p14:tracePt t="167946" x="6265863" y="5278438"/>
          <p14:tracePt t="168103" x="6265863" y="5286375"/>
          <p14:tracePt t="168164" x="6265863" y="5294313"/>
          <p14:tracePt t="168941" x="6273800" y="5294313"/>
          <p14:tracePt t="168957" x="6273800" y="5286375"/>
          <p14:tracePt t="168966" x="6281738" y="5270500"/>
          <p14:tracePt t="168972" x="6289675" y="5246688"/>
          <p14:tracePt t="168980" x="6289675" y="5222875"/>
          <p14:tracePt t="168988" x="6297613" y="5183188"/>
          <p14:tracePt t="168995" x="6297613" y="5111750"/>
          <p14:tracePt t="169003" x="6297613" y="5032375"/>
          <p14:tracePt t="169010" x="6281738" y="4951413"/>
          <p14:tracePt t="169018" x="6257925" y="4840288"/>
          <p14:tracePt t="169025" x="6218238" y="4705350"/>
          <p14:tracePt t="169033" x="6162675" y="4545013"/>
          <p14:tracePt t="169040" x="6091238" y="4362450"/>
          <p14:tracePt t="169047" x="6034088" y="4186238"/>
          <p14:tracePt t="169055" x="5986463" y="4067175"/>
          <p14:tracePt t="169062" x="5930900" y="3914775"/>
          <p14:tracePt t="169070" x="5875338" y="3795713"/>
          <p14:tracePt t="169077" x="5827713" y="3676650"/>
          <p14:tracePt t="169085" x="5803900" y="3579813"/>
          <p14:tracePt t="169092" x="5772150" y="3492500"/>
          <p14:tracePt t="169102" x="5764213" y="3436938"/>
          <p14:tracePt t="169108" x="5756275" y="3405188"/>
          <p14:tracePt t="169116" x="5748338" y="3373438"/>
          <p14:tracePt t="169122" x="5748338" y="3349625"/>
          <p14:tracePt t="169130" x="5748338" y="3333750"/>
          <p14:tracePt t="169138" x="5748338" y="3325813"/>
          <p14:tracePt t="169145" x="5748338" y="3309938"/>
          <p14:tracePt t="169154" x="5748338" y="3294063"/>
          <p14:tracePt t="169160" x="5756275" y="3286125"/>
          <p14:tracePt t="169168" x="5764213" y="3278188"/>
          <p14:tracePt t="169175" x="5764213" y="3270250"/>
          <p14:tracePt t="169183" x="5764213" y="3262313"/>
          <p14:tracePt t="169190" x="5772150" y="3252788"/>
          <p14:tracePt t="169197" x="5780088" y="3244850"/>
          <p14:tracePt t="169205" x="5780088" y="3236913"/>
          <p14:tracePt t="169212" x="5780088" y="3221038"/>
          <p14:tracePt t="169221" x="5795963" y="3213100"/>
          <p14:tracePt t="169227" x="5795963" y="3197225"/>
          <p14:tracePt t="169235" x="5819775" y="3173413"/>
          <p14:tracePt t="169242" x="5835650" y="3125788"/>
          <p14:tracePt t="169250" x="5859463" y="3078163"/>
          <p14:tracePt t="169257" x="5875338" y="3030538"/>
          <p14:tracePt t="169264" x="5899150" y="2974975"/>
          <p14:tracePt t="169272" x="5915025" y="2927350"/>
          <p14:tracePt t="169280" x="5938838" y="2878138"/>
          <p14:tracePt t="169288" x="5946775" y="2838450"/>
          <p14:tracePt t="169295" x="5962650" y="2798763"/>
          <p14:tracePt t="169303" x="5970588" y="2782888"/>
          <p14:tracePt t="169310" x="5978525" y="2767013"/>
          <p14:tracePt t="169319" x="5978525" y="2743200"/>
          <p14:tracePt t="169325" x="5978525" y="2735263"/>
          <p14:tracePt t="169332" x="5986463" y="2719388"/>
          <p14:tracePt t="169340" x="5986463" y="2703513"/>
          <p14:tracePt t="169347" x="5994400" y="2687638"/>
          <p14:tracePt t="169355" x="6002338" y="2663825"/>
          <p14:tracePt t="169362" x="6002338" y="2640013"/>
          <p14:tracePt t="169371" x="6018213" y="2616200"/>
          <p14:tracePt t="169377" x="6026150" y="2584450"/>
          <p14:tracePt t="169385" x="6034088" y="2543175"/>
          <p14:tracePt t="169392" x="6043613" y="2511425"/>
          <p14:tracePt t="169401" x="6043613" y="2487613"/>
          <p14:tracePt t="169407" x="6051550" y="2447925"/>
          <p14:tracePt t="169415" x="6059488" y="2432050"/>
          <p14:tracePt t="169422" x="6059488" y="2408238"/>
          <p14:tracePt t="169430" x="6067425" y="2384425"/>
          <p14:tracePt t="169438" x="6075363" y="2368550"/>
          <p14:tracePt t="169445" x="6075363" y="2344738"/>
          <p14:tracePt t="169452" x="6075363" y="2328863"/>
          <p14:tracePt t="169460" x="6075363" y="2305050"/>
          <p14:tracePt t="169468" x="6075363" y="2297113"/>
          <p14:tracePt t="169475" x="6075363" y="2273300"/>
          <p14:tracePt t="169482" x="6083300" y="2265363"/>
          <p14:tracePt t="169490" x="6091238" y="2241550"/>
          <p14:tracePt t="169497" x="6091238" y="2233613"/>
          <p14:tracePt t="169505" x="6091238" y="2216150"/>
          <p14:tracePt t="169512" x="6091238" y="2208213"/>
          <p14:tracePt t="169520" x="6099175" y="2192338"/>
          <p14:tracePt t="169527" x="6107113" y="2176463"/>
          <p14:tracePt t="169536" x="6107113" y="2160588"/>
          <p14:tracePt t="169542" x="6115050" y="2152650"/>
          <p14:tracePt t="169550" x="6115050" y="2144713"/>
          <p14:tracePt t="169557" x="6115050" y="2136775"/>
          <p14:tracePt t="169565" x="6115050" y="2128838"/>
          <p14:tracePt t="169572" x="6122988" y="2120900"/>
          <p14:tracePt t="169588" x="6122988" y="2112963"/>
          <p14:tracePt t="169604" x="6130925" y="2105025"/>
          <p14:tracePt t="169610" x="6130925" y="2097088"/>
          <p14:tracePt t="169618" x="6138863" y="2089150"/>
          <p14:tracePt t="169625" x="6138863" y="2081213"/>
          <p14:tracePt t="169632" x="6138863" y="2073275"/>
          <p14:tracePt t="169640" x="6146800" y="2065338"/>
          <p14:tracePt t="169647" x="6146800" y="2057400"/>
          <p14:tracePt t="169655" x="6146800" y="2041525"/>
          <p14:tracePt t="169662" x="6154738" y="2033588"/>
          <p14:tracePt t="169670" x="6162675" y="2033588"/>
          <p14:tracePt t="169677" x="6162675" y="2025650"/>
          <p14:tracePt t="169685" x="6162675" y="2017713"/>
          <p14:tracePt t="169692" x="6162675" y="2009775"/>
          <p14:tracePt t="169700" x="6170613" y="2001838"/>
          <p14:tracePt t="169707" x="6178550" y="1985963"/>
          <p14:tracePt t="169715" x="6186488" y="1962150"/>
          <p14:tracePt t="169725" x="6194425" y="1954213"/>
          <p14:tracePt t="169730" x="6194425" y="1946275"/>
          <p14:tracePt t="169738" x="6194425" y="1938338"/>
          <p14:tracePt t="169745" x="6202363" y="1930400"/>
          <p14:tracePt t="169754" x="6210300" y="1914525"/>
          <p14:tracePt t="169760" x="6218238" y="1898650"/>
          <p14:tracePt t="169768" x="6226175" y="1873250"/>
          <p14:tracePt t="169775" x="6234113" y="1865313"/>
          <p14:tracePt t="169782" x="6234113" y="1857375"/>
          <p14:tracePt t="169789" x="6234113" y="1849438"/>
          <p14:tracePt t="169797" x="6242050" y="1841500"/>
          <p14:tracePt t="169805" x="6249988" y="1825625"/>
          <p14:tracePt t="169812" x="6249988" y="1817688"/>
          <p14:tracePt t="169820" x="6257925" y="1809750"/>
          <p14:tracePt t="169827" x="6257925" y="1801813"/>
          <p14:tracePt t="169835" x="6265863" y="1801813"/>
          <p14:tracePt t="169929" x="6265863" y="1793875"/>
          <p14:tracePt t="169937" x="6273800" y="1785938"/>
          <p14:tracePt t="169948" x="6273800" y="1778000"/>
          <p14:tracePt t="169953" x="6281738" y="1770063"/>
          <p14:tracePt t="169959" x="6281738" y="1762125"/>
          <p14:tracePt t="169964" x="6289675" y="1746250"/>
          <p14:tracePt t="169987" x="6297613" y="1730375"/>
          <p14:tracePt t="169994" x="6297613" y="1722438"/>
          <p14:tracePt t="170016" x="6297613" y="1714500"/>
          <p14:tracePt t="170495" x="6305550" y="1714500"/>
          <p14:tracePt t="170509" x="6321425" y="1714500"/>
          <p14:tracePt t="170517" x="6345238" y="1722438"/>
          <p14:tracePt t="170525" x="6369050" y="1722438"/>
          <p14:tracePt t="170536" x="6392863" y="1722438"/>
          <p14:tracePt t="170539" x="6426200" y="1722438"/>
          <p14:tracePt t="170547" x="6450013" y="1722438"/>
          <p14:tracePt t="170555" x="6473825" y="1722438"/>
          <p14:tracePt t="170562" x="6497638" y="1722438"/>
          <p14:tracePt t="170570" x="6505575" y="1722438"/>
          <p14:tracePt t="170577" x="6513513" y="1722438"/>
          <p14:tracePt t="170585" x="6521450" y="1722438"/>
          <p14:tracePt t="170592" x="6529388" y="1722438"/>
          <p14:tracePt t="171079" x="6529388" y="1730375"/>
          <p14:tracePt t="171097" x="6529388" y="1738313"/>
          <p14:tracePt t="171102" x="6529388" y="1746250"/>
          <p14:tracePt t="171109" x="6529388" y="1754188"/>
          <p14:tracePt t="171117" x="6529388" y="1762125"/>
          <p14:tracePt t="171125" x="6529388" y="1770063"/>
          <p14:tracePt t="171132" x="6529388" y="1785938"/>
          <p14:tracePt t="171140" x="6529388" y="1809750"/>
          <p14:tracePt t="171147" x="6529388" y="1841500"/>
          <p14:tracePt t="171155" x="6513513" y="1898650"/>
          <p14:tracePt t="171162" x="6497638" y="1954213"/>
          <p14:tracePt t="171170" x="6481763" y="2025650"/>
          <p14:tracePt t="171177" x="6450013" y="2112963"/>
          <p14:tracePt t="171185" x="6426200" y="2200275"/>
          <p14:tracePt t="171193" x="6402388" y="2281238"/>
          <p14:tracePt t="171200" x="6376988" y="2376488"/>
          <p14:tracePt t="171207" x="6353175" y="2471738"/>
          <p14:tracePt t="171215" x="6337300" y="2608263"/>
          <p14:tracePt t="171224" x="6305550" y="2735263"/>
          <p14:tracePt t="171230" x="6297613" y="2830513"/>
          <p14:tracePt t="171237" x="6289675" y="2967038"/>
          <p14:tracePt t="171245" x="6289675" y="3078163"/>
          <p14:tracePt t="171252" x="6289675" y="3181350"/>
          <p14:tracePt t="171260" x="6289675" y="3294063"/>
          <p14:tracePt t="171267" x="6297613" y="3389313"/>
          <p14:tracePt t="171275" x="6313488" y="3484563"/>
          <p14:tracePt t="171282" x="6321425" y="3579813"/>
          <p14:tracePt t="171289" x="6353175" y="3676650"/>
          <p14:tracePt t="171297" x="6369050" y="3779838"/>
          <p14:tracePt t="171306" x="6384925" y="3883025"/>
          <p14:tracePt t="171312" x="6418263" y="3963988"/>
          <p14:tracePt t="171319" x="6434138" y="4035425"/>
          <p14:tracePt t="171327" x="6450013" y="4122738"/>
          <p14:tracePt t="171336" x="6465888" y="4186238"/>
          <p14:tracePt t="171343" x="6489700" y="4306888"/>
          <p14:tracePt t="171350" x="6513513" y="4394200"/>
          <p14:tracePt t="171358" x="6529388" y="4473575"/>
          <p14:tracePt t="171365" x="6545263" y="4529138"/>
          <p14:tracePt t="171373" x="6553200" y="4560888"/>
          <p14:tracePt t="171380" x="6561138" y="4584700"/>
          <p14:tracePt t="171387" x="6577013" y="4616450"/>
          <p14:tracePt t="171395" x="6584950" y="4641850"/>
          <p14:tracePt t="171402" x="6592888" y="4673600"/>
          <p14:tracePt t="171410" x="6600825" y="4697413"/>
          <p14:tracePt t="171417" x="6608763" y="4721225"/>
          <p14:tracePt t="171426" x="6616700" y="4745038"/>
          <p14:tracePt t="171432" x="6632575" y="4784725"/>
          <p14:tracePt t="171440" x="6632575" y="4808538"/>
          <p14:tracePt t="171447" x="6640513" y="4832350"/>
          <p14:tracePt t="171456" x="6648450" y="4856163"/>
          <p14:tracePt t="171462" x="6656388" y="4895850"/>
          <p14:tracePt t="171470" x="6656388" y="4919663"/>
          <p14:tracePt t="171477" x="6664325" y="4943475"/>
          <p14:tracePt t="171485" x="6664325" y="4951413"/>
          <p14:tracePt t="171492" x="6664325" y="4959350"/>
          <p14:tracePt t="171500" x="6664325" y="4976813"/>
          <p14:tracePt t="171508" x="6664325" y="4984750"/>
          <p14:tracePt t="171515" x="6664325" y="4992688"/>
          <p14:tracePt t="171523" x="6664325" y="5000625"/>
          <p14:tracePt t="171530" x="6664325" y="5008563"/>
          <p14:tracePt t="171537" x="6664325" y="5016500"/>
          <p14:tracePt t="171545" x="6664325" y="5032375"/>
          <p14:tracePt t="171559" x="6664325" y="5048250"/>
          <p14:tracePt t="171567" x="6664325" y="5056188"/>
          <p14:tracePt t="171576" x="6664325" y="5072063"/>
          <p14:tracePt t="171582" x="6664325" y="5087938"/>
          <p14:tracePt t="171590" x="6664325" y="5095875"/>
          <p14:tracePt t="171597" x="6664325" y="5103813"/>
          <p14:tracePt t="171606" x="6656388" y="5127625"/>
          <p14:tracePt t="171612" x="6656388" y="5135563"/>
          <p14:tracePt t="171620" x="6648450" y="5151438"/>
          <p14:tracePt t="171627" x="6640513" y="5159375"/>
          <p14:tracePt t="171635" x="6632575" y="5175250"/>
          <p14:tracePt t="171642" x="6624638" y="5183188"/>
          <p14:tracePt t="171650" x="6616700" y="5199063"/>
          <p14:tracePt t="171658" x="6608763" y="5214938"/>
          <p14:tracePt t="171665" x="6592888" y="5222875"/>
          <p14:tracePt t="171672" x="6584950" y="5246688"/>
          <p14:tracePt t="171680" x="6569075" y="5254625"/>
          <p14:tracePt t="171689" x="6561138" y="5262563"/>
          <p14:tracePt t="171694" x="6545263" y="5278438"/>
          <p14:tracePt t="171703" x="6545263" y="5286375"/>
          <p14:tracePt t="171710" x="6529388" y="5294313"/>
          <p14:tracePt t="171726" x="6529388" y="5302250"/>
          <p14:tracePt t="171733" x="6521450" y="5310188"/>
          <p14:tracePt t="172009" x="6513513" y="5310188"/>
          <p14:tracePt t="172017" x="6505575" y="5310188"/>
          <p14:tracePt t="172026" x="6489700" y="5327650"/>
          <p14:tracePt t="172032" x="6473825" y="5343525"/>
          <p14:tracePt t="172041" x="6450013" y="5367338"/>
          <p14:tracePt t="172047" x="6426200" y="5383213"/>
          <p14:tracePt t="172056" x="6392863" y="5414963"/>
          <p14:tracePt t="172065" x="6353175" y="5446713"/>
          <p14:tracePt t="172070" x="6313488" y="5478463"/>
          <p14:tracePt t="172077" x="6273800" y="5518150"/>
          <p14:tracePt t="172085" x="6226175" y="5573713"/>
          <p14:tracePt t="172092" x="6170613" y="5621338"/>
          <p14:tracePt t="172102" x="6130925" y="5670550"/>
          <p14:tracePt t="172110" x="6083300" y="5710238"/>
          <p14:tracePt t="172115" x="6051550" y="5749925"/>
          <p14:tracePt t="172122" x="6026150" y="5789613"/>
          <p14:tracePt t="172131" x="6002338" y="5813425"/>
          <p14:tracePt t="172139" x="5986463" y="5837238"/>
          <p14:tracePt t="172145" x="5978525" y="5861050"/>
          <p14:tracePt t="172153" x="5970588" y="5861050"/>
          <p14:tracePt t="172160" x="5970588" y="5868988"/>
          <p14:tracePt t="172400" x="5970588" y="5861050"/>
          <p14:tracePt t="172504" x="5970588" y="5853113"/>
          <p14:tracePt t="172542" x="5970588" y="5845175"/>
          <p14:tracePt t="172549" x="5970588" y="5837238"/>
          <p14:tracePt t="172565" x="5970588" y="5829300"/>
          <p14:tracePt t="172572" x="5970588" y="5813425"/>
          <p14:tracePt t="172580" x="5954713" y="5805488"/>
          <p14:tracePt t="172588" x="5938838" y="5789613"/>
          <p14:tracePt t="172596" x="5922963" y="5781675"/>
          <p14:tracePt t="172602" x="5915025" y="5773738"/>
          <p14:tracePt t="172612" x="5891213" y="5757863"/>
          <p14:tracePt t="172617" x="5875338" y="5757863"/>
          <p14:tracePt t="172625" x="5859463" y="5757863"/>
          <p14:tracePt t="172633" x="5835650" y="5749925"/>
          <p14:tracePt t="172640" x="5795963" y="5741988"/>
          <p14:tracePt t="172647" x="5764213" y="5734050"/>
          <p14:tracePt t="172655" x="5732463" y="5726113"/>
          <p14:tracePt t="172662" x="5684838" y="5726113"/>
          <p14:tracePt t="172670" x="5635625" y="5718175"/>
          <p14:tracePt t="172677" x="5588000" y="5710238"/>
          <p14:tracePt t="172685" x="5540375" y="5702300"/>
          <p14:tracePt t="172692" x="5484813" y="5694363"/>
          <p14:tracePt t="172700" x="5429250" y="5678488"/>
          <p14:tracePt t="172708" x="5381625" y="5662613"/>
          <p14:tracePt t="172715" x="5326063" y="5653088"/>
          <p14:tracePt t="172722" x="5284788" y="5645150"/>
          <p14:tracePt t="172730" x="5237163" y="5637213"/>
          <p14:tracePt t="172738" x="5189538" y="5621338"/>
          <p14:tracePt t="172745" x="5157788" y="5605463"/>
          <p14:tracePt t="172752" x="5118100" y="5597525"/>
          <p14:tracePt t="172760" x="5102225" y="5597525"/>
          <p14:tracePt t="172768" x="5086350" y="5589588"/>
          <p14:tracePt t="172783" x="5078413" y="5589588"/>
          <p14:tracePt t="172880" x="5078413" y="5581650"/>
          <p14:tracePt t="172889" x="5070475" y="5581650"/>
          <p14:tracePt t="172909" x="5062538" y="5573713"/>
          <p14:tracePt t="172912" x="5046663" y="5557838"/>
          <p14:tracePt t="172917" x="5038725" y="5557838"/>
          <p14:tracePt t="172926" x="5030788" y="5549900"/>
          <p14:tracePt t="172933" x="5022850" y="5541963"/>
          <p14:tracePt t="172940" x="5014913" y="5534025"/>
          <p14:tracePt t="172947" x="4991100" y="5518150"/>
          <p14:tracePt t="172955" x="4975225" y="5510213"/>
          <p14:tracePt t="172963" x="4967288" y="5502275"/>
          <p14:tracePt t="172971" x="4951413" y="5494338"/>
          <p14:tracePt t="172978" x="4926013" y="5494338"/>
          <p14:tracePt t="172985" x="4902200" y="5478463"/>
          <p14:tracePt t="172993" x="4894263" y="5478463"/>
          <p14:tracePt t="173000" x="4878388" y="5470525"/>
          <p14:tracePt t="173008" x="4862513" y="5470525"/>
          <p14:tracePt t="173015" x="4854575" y="5470525"/>
          <p14:tracePt t="173022" x="4854575" y="5462588"/>
          <p14:tracePt t="173030" x="4846638" y="5462588"/>
          <p14:tracePt t="173039" x="4838700" y="5462588"/>
          <p14:tracePt t="173204" x="4838700" y="5454650"/>
          <p14:tracePt t="173257" x="4838700" y="5446713"/>
          <p14:tracePt t="173264" x="4830763" y="5446713"/>
          <p14:tracePt t="173286" x="4822825" y="5446713"/>
          <p14:tracePt t="173301" x="4814888" y="5438775"/>
          <p14:tracePt t="173310" x="4806950" y="5438775"/>
          <p14:tracePt t="173325" x="4799013" y="5438775"/>
          <p14:tracePt t="173331" x="4799013" y="5430838"/>
          <p14:tracePt t="173340" x="4791075" y="5430838"/>
          <p14:tracePt t="175099" x="4799013" y="5430838"/>
          <p14:tracePt t="175114" x="4814888" y="5430838"/>
          <p14:tracePt t="175124" x="4822825" y="5430838"/>
          <p14:tracePt t="175130" x="4830763" y="5430838"/>
          <p14:tracePt t="175137" x="4846638" y="5430838"/>
          <p14:tracePt t="175145" x="4862513" y="5430838"/>
          <p14:tracePt t="175153" x="4886325" y="5430838"/>
          <p14:tracePt t="175161" x="4902200" y="5430838"/>
          <p14:tracePt t="175167" x="4926013" y="5430838"/>
          <p14:tracePt t="175176" x="4951413" y="5430838"/>
          <p14:tracePt t="175182" x="4983163" y="5422900"/>
          <p14:tracePt t="175191" x="5014913" y="5414963"/>
          <p14:tracePt t="175198" x="5054600" y="5407025"/>
          <p14:tracePt t="175205" x="5094288" y="5399088"/>
          <p14:tracePt t="175212" x="5141913" y="5391150"/>
          <p14:tracePt t="175220" x="5189538" y="5375275"/>
          <p14:tracePt t="175228" x="5237163" y="5351463"/>
          <p14:tracePt t="175236" x="5268913" y="5335588"/>
          <p14:tracePt t="175242" x="5292725" y="5319713"/>
          <p14:tracePt t="175250" x="5334000" y="5310188"/>
          <p14:tracePt t="175258" x="5349875" y="5310188"/>
          <p14:tracePt t="175264" x="5365750" y="5294313"/>
          <p14:tracePt t="175275" x="5381625" y="5294313"/>
          <p14:tracePt t="175280" x="5381625" y="5286375"/>
          <p14:tracePt t="175287" x="5389563" y="5286375"/>
          <p14:tracePt t="175295" x="5389563" y="5278438"/>
          <p14:tracePt t="175317" x="5397500" y="5278438"/>
          <p14:tracePt t="175325" x="5397500" y="5270500"/>
          <p14:tracePt t="175351" x="5405438" y="5262563"/>
          <p14:tracePt t="175355" x="5413375" y="5262563"/>
          <p14:tracePt t="175362" x="5413375" y="5254625"/>
          <p14:tracePt t="175370" x="5421313" y="5246688"/>
          <p14:tracePt t="175377" x="5437188" y="5238750"/>
          <p14:tracePt t="175386" x="5445125" y="5230813"/>
          <p14:tracePt t="175394" x="5461000" y="5214938"/>
          <p14:tracePt t="175400" x="5461000" y="5207000"/>
          <p14:tracePt t="175409" x="5476875" y="5191125"/>
          <p14:tracePt t="175415" x="5484813" y="5191125"/>
          <p14:tracePt t="175423" x="5492750" y="5175250"/>
          <p14:tracePt t="175430" x="5500688" y="5175250"/>
          <p14:tracePt t="175445" x="5508625" y="5159375"/>
          <p14:tracePt t="175461" x="5516563" y="5159375"/>
          <p14:tracePt t="175467" x="5516563" y="5151438"/>
          <p14:tracePt t="175477" x="5524500" y="5151438"/>
          <p14:tracePt t="175482" x="5532438" y="5143500"/>
          <p14:tracePt t="175497" x="5540375" y="5135563"/>
          <p14:tracePt t="175505" x="5548313" y="5127625"/>
          <p14:tracePt t="175513" x="5556250" y="5119688"/>
          <p14:tracePt t="175520" x="5572125" y="5111750"/>
          <p14:tracePt t="175528" x="5580063" y="5103813"/>
          <p14:tracePt t="175535" x="5588000" y="5095875"/>
          <p14:tracePt t="175542" x="5595938" y="5095875"/>
          <p14:tracePt t="175550" x="5603875" y="5095875"/>
          <p14:tracePt t="175826" x="5611813" y="5095875"/>
          <p14:tracePt t="175834" x="5619750" y="5095875"/>
          <p14:tracePt t="175842" x="5627688" y="5087938"/>
          <p14:tracePt t="175850" x="5643563" y="5087938"/>
          <p14:tracePt t="175857" x="5651500" y="5080000"/>
          <p14:tracePt t="175865" x="5667375" y="5080000"/>
          <p14:tracePt t="175872" x="5684838" y="5080000"/>
          <p14:tracePt t="175880" x="5708650" y="5072063"/>
          <p14:tracePt t="175887" x="5724525" y="5064125"/>
          <p14:tracePt t="175895" x="5748338" y="5056188"/>
          <p14:tracePt t="175906" x="5756275" y="5056188"/>
          <p14:tracePt t="175911" x="5772150" y="5048250"/>
          <p14:tracePt t="175918" x="5780088" y="5040313"/>
          <p14:tracePt t="175925" x="5788025" y="5040313"/>
          <p14:tracePt t="175932" x="5795963" y="5040313"/>
          <p14:tracePt t="175940" x="5795963" y="5032375"/>
          <p14:tracePt t="175948" x="5803900" y="5032375"/>
          <p14:tracePt t="176794" x="5811838" y="5032375"/>
          <p14:tracePt t="176819" x="5819775" y="5032375"/>
          <p14:tracePt t="176821" x="5827713" y="5032375"/>
          <p14:tracePt t="176824" x="5843588" y="5024438"/>
          <p14:tracePt t="176832" x="5851525" y="5024438"/>
          <p14:tracePt t="176839" x="5867400" y="5024438"/>
          <p14:tracePt t="176846" x="5875338" y="5016500"/>
          <p14:tracePt t="176854" x="5891213" y="5016500"/>
          <p14:tracePt t="176861" x="5899150" y="5008563"/>
          <p14:tracePt t="176869" x="5907088" y="5008563"/>
          <p14:tracePt t="176878" x="5922963" y="5008563"/>
          <p14:tracePt t="176885" x="5938838" y="5008563"/>
          <p14:tracePt t="176903" x="5962650" y="4992688"/>
          <p14:tracePt t="176909" x="5978525" y="4992688"/>
          <p14:tracePt t="176918" x="5986463" y="4992688"/>
          <p14:tracePt t="176923" x="5994400" y="4992688"/>
          <p14:tracePt t="176930" x="6010275" y="4984750"/>
          <p14:tracePt t="176938" x="6026150" y="4984750"/>
          <p14:tracePt t="176945" x="6043613" y="4976813"/>
          <p14:tracePt t="176954" x="6067425" y="4976813"/>
          <p14:tracePt t="176960" x="6083300" y="4967288"/>
          <p14:tracePt t="176967" x="6099175" y="4967288"/>
          <p14:tracePt t="176975" x="6115050" y="4967288"/>
          <p14:tracePt t="176983" x="6130925" y="4959350"/>
          <p14:tracePt t="176992" x="6138863" y="4959350"/>
          <p14:tracePt t="176997" x="6146800" y="4959350"/>
          <p14:tracePt t="177005" x="6162675" y="4959350"/>
          <p14:tracePt t="177012" x="6162675" y="4951413"/>
          <p14:tracePt t="177020" x="6170613" y="4951413"/>
          <p14:tracePt t="177067" x="6178550" y="4951413"/>
          <p14:tracePt t="177073" x="6186488" y="4951413"/>
          <p14:tracePt t="177080" x="6194425" y="4951413"/>
          <p14:tracePt t="177087" x="6202363" y="4951413"/>
          <p14:tracePt t="177095" x="6218238" y="4959350"/>
          <p14:tracePt t="177104" x="6234113" y="4959350"/>
          <p14:tracePt t="177111" x="6249988" y="4959350"/>
          <p14:tracePt t="177117" x="6273800" y="4967288"/>
          <p14:tracePt t="177126" x="6289675" y="4967288"/>
          <p14:tracePt t="177134" x="6305550" y="4976813"/>
          <p14:tracePt t="177140" x="6313488" y="4976813"/>
          <p14:tracePt t="177147" x="6329363" y="4976813"/>
          <p14:tracePt t="177163" x="6337300" y="4984750"/>
          <p14:tracePt t="177170" x="6345238" y="4984750"/>
          <p14:tracePt t="177179" x="6353175" y="4984750"/>
          <p14:tracePt t="177187" x="6361113" y="4992688"/>
          <p14:tracePt t="177202" x="6369050" y="4992688"/>
          <p14:tracePt t="177208" x="6376988" y="4992688"/>
          <p14:tracePt t="177215" x="6376988" y="5000625"/>
          <p14:tracePt t="177665" x="6384925" y="5000625"/>
          <p14:tracePt t="177672" x="6384925" y="5016500"/>
          <p14:tracePt t="177681" x="6384925" y="5024438"/>
          <p14:tracePt t="177687" x="6402388" y="5032375"/>
          <p14:tracePt t="177696" x="6402388" y="5048250"/>
          <p14:tracePt t="177702" x="6410325" y="5064125"/>
          <p14:tracePt t="177710" x="6418263" y="5072063"/>
          <p14:tracePt t="177717" x="6418263" y="5080000"/>
          <p14:tracePt t="177727" x="6418263" y="5095875"/>
          <p14:tracePt t="177734" x="6426200" y="5111750"/>
          <p14:tracePt t="177740" x="6426200" y="5119688"/>
          <p14:tracePt t="177748" x="6434138" y="5127625"/>
          <p14:tracePt t="177762" x="6434138" y="5135563"/>
          <p14:tracePt t="177777" x="6434138" y="5143500"/>
          <p14:tracePt t="178145" x="0" y="0"/>
        </p14:tracePtLst>
        <p14:tracePtLst>
          <p14:tracePt t="188466" x="2981325" y="5726113"/>
          <p14:tracePt t="188502" x="2989263" y="5726113"/>
          <p14:tracePt t="188517" x="2997200" y="5726113"/>
          <p14:tracePt t="188526" x="3005138" y="5726113"/>
          <p14:tracePt t="188534" x="3021013" y="5726113"/>
          <p14:tracePt t="188541" x="3036888" y="5726113"/>
          <p14:tracePt t="188548" x="3052763" y="5726113"/>
          <p14:tracePt t="188555" x="3076575" y="5741988"/>
          <p14:tracePt t="188562" x="3100388" y="5741988"/>
          <p14:tracePt t="188570" x="3141663" y="5749925"/>
          <p14:tracePt t="188578" x="3197225" y="5757863"/>
          <p14:tracePt t="188585" x="3252788" y="5765800"/>
          <p14:tracePt t="188592" x="3324225" y="5773738"/>
          <p14:tracePt t="188600" x="3395663" y="5773738"/>
          <p14:tracePt t="188609" x="3484563" y="5773738"/>
          <p14:tracePt t="188615" x="3556000" y="5781675"/>
          <p14:tracePt t="188622" x="3643313" y="5781675"/>
          <p14:tracePt t="188630" x="3746500" y="5781675"/>
          <p14:tracePt t="188638" x="3859213" y="5781675"/>
          <p14:tracePt t="188645" x="3962400" y="5781675"/>
          <p14:tracePt t="188653" x="4065588" y="5781675"/>
          <p14:tracePt t="188660" x="4168775" y="5781675"/>
          <p14:tracePt t="188668" x="4265613" y="5781675"/>
          <p14:tracePt t="188675" x="4329113" y="5781675"/>
          <p14:tracePt t="188682" x="4400550" y="5781675"/>
          <p14:tracePt t="188692" x="4471988" y="5781675"/>
          <p14:tracePt t="188698" x="4535488" y="5781675"/>
          <p14:tracePt t="188706" x="4567238" y="5781675"/>
          <p14:tracePt t="188713" x="4600575" y="5781675"/>
          <p14:tracePt t="188720" x="4616450" y="5781675"/>
          <p14:tracePt t="188728" x="4624388" y="5781675"/>
          <p14:tracePt t="188735" x="4632325" y="5781675"/>
          <p14:tracePt t="188750" x="4640263" y="5781675"/>
          <p14:tracePt t="188826" x="4648200" y="5781675"/>
          <p14:tracePt t="188842" x="4656138" y="5781675"/>
          <p14:tracePt t="188855" x="4664075" y="5781675"/>
          <p14:tracePt t="188862" x="4679950" y="5781675"/>
          <p14:tracePt t="188871" x="4687888" y="5781675"/>
          <p14:tracePt t="188878" x="4695825" y="5789613"/>
          <p14:tracePt t="188885" x="4703763" y="5789613"/>
          <p14:tracePt t="189132" x="4695825" y="5789613"/>
          <p14:tracePt t="189141" x="4672013" y="5789613"/>
          <p14:tracePt t="189148" x="4648200" y="5789613"/>
          <p14:tracePt t="189155" x="4640263" y="5789613"/>
          <p14:tracePt t="189162" x="4600575" y="5789613"/>
          <p14:tracePt t="189171" x="4567238" y="5789613"/>
          <p14:tracePt t="189178" x="4527550" y="5789613"/>
          <p14:tracePt t="189185" x="4479925" y="5789613"/>
          <p14:tracePt t="189193" x="4440238" y="5789613"/>
          <p14:tracePt t="189200" x="4384675" y="5789613"/>
          <p14:tracePt t="189210" x="4352925" y="5789613"/>
          <p14:tracePt t="189215" x="4289425" y="5789613"/>
          <p14:tracePt t="189225" x="4233863" y="5789613"/>
          <p14:tracePt t="189230" x="4168775" y="5789613"/>
          <p14:tracePt t="189238" x="4113213" y="5789613"/>
          <p14:tracePt t="189245" x="4049713" y="5789613"/>
          <p14:tracePt t="189253" x="4002088" y="5789613"/>
          <p14:tracePt t="189261" x="3962400" y="5789613"/>
          <p14:tracePt t="189268" x="3914775" y="5789613"/>
          <p14:tracePt t="189275" x="3867150" y="5789613"/>
          <p14:tracePt t="189286" x="3833813" y="5789613"/>
          <p14:tracePt t="189292" x="3794125" y="5789613"/>
          <p14:tracePt t="189298" x="3754438" y="5789613"/>
          <p14:tracePt t="189305" x="3722688" y="5789613"/>
          <p14:tracePt t="189312" x="3698875" y="5789613"/>
          <p14:tracePt t="189320" x="3667125" y="5789613"/>
          <p14:tracePt t="189328" x="3643313" y="5789613"/>
          <p14:tracePt t="189335" x="3611563" y="5789613"/>
          <p14:tracePt t="189343" x="3579813" y="5789613"/>
          <p14:tracePt t="189350" x="3548063" y="5789613"/>
          <p14:tracePt t="189359" x="3516313" y="5789613"/>
          <p14:tracePt t="189365" x="3451225" y="5789613"/>
          <p14:tracePt t="189373" x="3403600" y="5789613"/>
          <p14:tracePt t="189380" x="3363913" y="5789613"/>
          <p14:tracePt t="189387" x="3316288" y="5781675"/>
          <p14:tracePt t="189395" x="3260725" y="5773738"/>
          <p14:tracePt t="189402" x="3197225" y="5765800"/>
          <p14:tracePt t="189411" x="3141663" y="5765800"/>
          <p14:tracePt t="189417" x="3117850" y="5765800"/>
          <p14:tracePt t="189425" x="3068638" y="5765800"/>
          <p14:tracePt t="189433" x="3028950" y="5765800"/>
          <p14:tracePt t="189442" x="2981325" y="5757863"/>
          <p14:tracePt t="189448" x="2949575" y="5757863"/>
          <p14:tracePt t="189456" x="2901950" y="5757863"/>
          <p14:tracePt t="189463" x="2886075" y="5741988"/>
          <p14:tracePt t="189472" x="2870200" y="5741988"/>
          <p14:tracePt t="189478" x="2854325" y="5741988"/>
          <p14:tracePt t="189485" x="2846388" y="5741988"/>
          <p14:tracePt t="189494" x="2830513" y="5741988"/>
          <p14:tracePt t="190152" x="2838450" y="5741988"/>
          <p14:tracePt t="190168" x="2846388" y="5741988"/>
          <p14:tracePt t="190175" x="2854325" y="5749925"/>
          <p14:tracePt t="190183" x="2862263" y="5749925"/>
          <p14:tracePt t="190190" x="2870200" y="5749925"/>
          <p14:tracePt t="190198" x="2886075" y="5757863"/>
          <p14:tracePt t="190212" x="2901950" y="5765800"/>
          <p14:tracePt t="190220" x="2925763" y="5765800"/>
          <p14:tracePt t="190228" x="2941638" y="5773738"/>
          <p14:tracePt t="190237" x="2965450" y="5781675"/>
          <p14:tracePt t="190243" x="2989263" y="5797550"/>
          <p14:tracePt t="190252" x="3013075" y="5805488"/>
          <p14:tracePt t="190257" x="3044825" y="5813425"/>
          <p14:tracePt t="190266" x="3076575" y="5813425"/>
          <p14:tracePt t="190272" x="3109913" y="5829300"/>
          <p14:tracePt t="190281" x="3133725" y="5837238"/>
          <p14:tracePt t="190289" x="3173413" y="5845175"/>
          <p14:tracePt t="190296" x="3213100" y="5853113"/>
          <p14:tracePt t="190303" x="3260725" y="5861050"/>
          <p14:tracePt t="190310" x="3308350" y="5868988"/>
          <p14:tracePt t="190319" x="3371850" y="5868988"/>
          <p14:tracePt t="190326" x="3419475" y="5868988"/>
          <p14:tracePt t="190333" x="3508375" y="5868988"/>
          <p14:tracePt t="190340" x="3579813" y="5868988"/>
          <p14:tracePt t="190348" x="3659188" y="5853113"/>
          <p14:tracePt t="190356" x="3746500" y="5837238"/>
          <p14:tracePt t="190362" x="3833813" y="5805488"/>
          <p14:tracePt t="190371" x="3938588" y="5781675"/>
          <p14:tracePt t="190378" x="4049713" y="5734050"/>
          <p14:tracePt t="190386" x="4129088" y="5710238"/>
          <p14:tracePt t="190392" x="4233863" y="5686425"/>
          <p14:tracePt t="190401" x="4352925" y="5637213"/>
          <p14:tracePt t="190408" x="4440238" y="5605463"/>
          <p14:tracePt t="190415" x="4551363" y="5557838"/>
          <p14:tracePt t="190422" x="4656138" y="5502275"/>
          <p14:tracePt t="190430" x="4719638" y="5470525"/>
          <p14:tracePt t="190442" x="4806950" y="5414963"/>
          <p14:tracePt t="190445" x="4870450" y="5383213"/>
          <p14:tracePt t="190453" x="4933950" y="5335588"/>
          <p14:tracePt t="190460" x="4999038" y="5302250"/>
          <p14:tracePt t="190469" x="5014913" y="5294313"/>
          <p14:tracePt t="190477" x="5022850" y="5286375"/>
          <p14:tracePt t="190483" x="5030788" y="5286375"/>
          <p14:tracePt t="192552" x="5030788" y="5254625"/>
          <p14:tracePt t="192560" x="5006975" y="5214938"/>
          <p14:tracePt t="192569" x="4983163" y="5183188"/>
          <p14:tracePt t="192576" x="4943475" y="5111750"/>
          <p14:tracePt t="192583" x="4910138" y="5064125"/>
          <p14:tracePt t="192590" x="4878388" y="5008563"/>
          <p14:tracePt t="192599" x="4838700" y="4943475"/>
          <p14:tracePt t="192605" x="4806950" y="4872038"/>
          <p14:tracePt t="192614" x="4767263" y="4800600"/>
          <p14:tracePt t="192620" x="4719638" y="4721225"/>
          <p14:tracePt t="192628" x="4679950" y="4657725"/>
          <p14:tracePt t="192635" x="4632325" y="4584700"/>
          <p14:tracePt t="192644" x="4600575" y="4537075"/>
          <p14:tracePt t="192650" x="4584700" y="4513263"/>
          <p14:tracePt t="192658" x="4559300" y="4473575"/>
          <p14:tracePt t="192665" x="4543425" y="4449763"/>
          <p14:tracePt t="192673" x="4535488" y="4410075"/>
          <p14:tracePt t="192680" x="4519613" y="4394200"/>
          <p14:tracePt t="192688" x="4511675" y="4370388"/>
          <p14:tracePt t="192696" x="4511675" y="4354513"/>
          <p14:tracePt t="192703" x="4503738" y="4330700"/>
          <p14:tracePt t="192711" x="4495800" y="4314825"/>
          <p14:tracePt t="192717" x="4487863" y="4298950"/>
          <p14:tracePt t="192726" x="4487863" y="4291013"/>
          <p14:tracePt t="192732" x="4487863" y="4273550"/>
          <p14:tracePt t="192740" x="4471988" y="4249738"/>
          <p14:tracePt t="192755" x="4471988" y="4241800"/>
          <p14:tracePt t="192763" x="4464050" y="4233863"/>
          <p14:tracePt t="192770" x="4456113" y="4233863"/>
          <p14:tracePt t="192779" x="4456113" y="4225925"/>
          <p14:tracePt t="192823" x="4448175" y="4225925"/>
          <p14:tracePt t="192838" x="4432300" y="4217988"/>
          <p14:tracePt t="192848" x="4416425" y="4210050"/>
          <p14:tracePt t="192852" x="4392613" y="4210050"/>
          <p14:tracePt t="192861" x="4368800" y="4194175"/>
          <p14:tracePt t="192867" x="4337050" y="4178300"/>
          <p14:tracePt t="192877" x="4305300" y="4178300"/>
          <p14:tracePt t="192882" x="4273550" y="4162425"/>
          <p14:tracePt t="192891" x="4241800" y="4146550"/>
          <p14:tracePt t="192897" x="4225925" y="4138613"/>
          <p14:tracePt t="192905" x="4192588" y="4138613"/>
          <p14:tracePt t="192913" x="4168775" y="4130675"/>
          <p14:tracePt t="192920" x="4129088" y="4122738"/>
          <p14:tracePt t="192928" x="4105275" y="4106863"/>
          <p14:tracePt t="192935" x="4081463" y="4098925"/>
          <p14:tracePt t="192943" x="4057650" y="4090988"/>
          <p14:tracePt t="192950" x="4025900" y="4075113"/>
          <p14:tracePt t="192958" x="4010025" y="4075113"/>
          <p14:tracePt t="192965" x="4002088" y="4067175"/>
          <p14:tracePt t="192972" x="3986213" y="4059238"/>
          <p14:tracePt t="192980" x="3978275" y="4043363"/>
          <p14:tracePt t="192987" x="3970338" y="4035425"/>
          <p14:tracePt t="192996" x="3962400" y="4019550"/>
          <p14:tracePt t="193003" x="3954463" y="4003675"/>
          <p14:tracePt t="193018" x="3946525" y="3987800"/>
          <p14:tracePt t="193035" x="3946525" y="3979863"/>
          <p14:tracePt t="193048" x="3938588" y="3971925"/>
          <p14:tracePt t="193063" x="3938588" y="3963988"/>
          <p14:tracePt t="193070" x="3938588" y="3956050"/>
          <p14:tracePt t="193117" x="3946525" y="3956050"/>
          <p14:tracePt t="193124" x="3946525" y="3948113"/>
          <p14:tracePt t="193133" x="3954463" y="3948113"/>
          <p14:tracePt t="193139" x="3970338" y="3948113"/>
          <p14:tracePt t="193147" x="3978275" y="3938588"/>
          <p14:tracePt t="193154" x="4002088" y="3930650"/>
          <p14:tracePt t="193162" x="4025900" y="3930650"/>
          <p14:tracePt t="193170" x="4057650" y="3922713"/>
          <p14:tracePt t="193178" x="4081463" y="3922713"/>
          <p14:tracePt t="193183" x="4121150" y="3922713"/>
          <p14:tracePt t="193192" x="4168775" y="3914775"/>
          <p14:tracePt t="193201" x="4225925" y="3914775"/>
          <p14:tracePt t="193206" x="4281488" y="3906838"/>
          <p14:tracePt t="193214" x="4329113" y="3906838"/>
          <p14:tracePt t="193221" x="4376738" y="3898900"/>
          <p14:tracePt t="193229" x="4416425" y="3898900"/>
          <p14:tracePt t="193237" x="4479925" y="3890963"/>
          <p14:tracePt t="193245" x="4535488" y="3883025"/>
          <p14:tracePt t="193252" x="4608513" y="3875088"/>
          <p14:tracePt t="193259" x="4656138" y="3875088"/>
          <p14:tracePt t="193266" x="4719638" y="3875088"/>
          <p14:tracePt t="193274" x="4775200" y="3875088"/>
          <p14:tracePt t="193282" x="4814888" y="3875088"/>
          <p14:tracePt t="193289" x="4878388" y="3875088"/>
          <p14:tracePt t="193298" x="4926013" y="3875088"/>
          <p14:tracePt t="193304" x="4983163" y="3875088"/>
          <p14:tracePt t="193314" x="5014913" y="3875088"/>
          <p14:tracePt t="193319" x="5070475" y="3867150"/>
          <p14:tracePt t="193329" x="5094288" y="3867150"/>
          <p14:tracePt t="193333" x="5102225" y="3859213"/>
          <p14:tracePt t="193343" x="5118100" y="3859213"/>
          <p14:tracePt t="193352" x="5126038" y="3859213"/>
          <p14:tracePt t="193365" x="5133975" y="3851275"/>
          <p14:tracePt t="195274" x="5133975" y="3859213"/>
          <p14:tracePt t="195282" x="5133975" y="3867150"/>
          <p14:tracePt t="195291" x="5133975" y="3875088"/>
          <p14:tracePt t="195298" x="5133975" y="3890963"/>
          <p14:tracePt t="195305" x="5133975" y="3906838"/>
          <p14:tracePt t="195313" x="5126038" y="3922713"/>
          <p14:tracePt t="195321" x="5126038" y="3956050"/>
          <p14:tracePt t="195329" x="5118100" y="3979863"/>
          <p14:tracePt t="195335" x="5118100" y="4003675"/>
          <p14:tracePt t="195343" x="5110163" y="4067175"/>
          <p14:tracePt t="195350" x="5086350" y="4130675"/>
          <p14:tracePt t="195358" x="5078413" y="4178300"/>
          <p14:tracePt t="195366" x="5062538" y="4257675"/>
          <p14:tracePt t="195373" x="5038725" y="4322763"/>
          <p14:tracePt t="195380" x="5006975" y="4410075"/>
          <p14:tracePt t="195388" x="4983163" y="4481513"/>
          <p14:tracePt t="195395" x="4959350" y="4545013"/>
          <p14:tracePt t="195404" x="4933950" y="4608513"/>
          <p14:tracePt t="195410" x="4918075" y="4657725"/>
          <p14:tracePt t="195418" x="4894263" y="4729163"/>
          <p14:tracePt t="195426" x="4878388" y="4784725"/>
          <p14:tracePt t="195432" x="4854575" y="4840288"/>
          <p14:tracePt t="195441" x="4838700" y="4887913"/>
          <p14:tracePt t="195447" x="4814888" y="4943475"/>
          <p14:tracePt t="195457" x="4799013" y="4976813"/>
          <p14:tracePt t="195462" x="4783138" y="5032375"/>
          <p14:tracePt t="195471" x="4767263" y="5072063"/>
          <p14:tracePt t="195479" x="4751388" y="5119688"/>
          <p14:tracePt t="195486" x="4735513" y="5175250"/>
          <p14:tracePt t="195493" x="4679950" y="5391150"/>
          <p14:tracePt t="195501" x="4656138" y="5486400"/>
          <p14:tracePt t="195508" x="4632325" y="5557838"/>
          <p14:tracePt t="195516" x="4632325" y="5597525"/>
          <p14:tracePt t="195524" x="4624388" y="5645150"/>
          <p14:tracePt t="195530" x="4616450" y="5702300"/>
          <p14:tracePt t="195538" x="4608513" y="5741988"/>
          <p14:tracePt t="195545" x="4600575" y="5797550"/>
          <p14:tracePt t="195553" x="4600575" y="5829300"/>
          <p14:tracePt t="195560" x="4592638" y="5876925"/>
          <p14:tracePt t="195568" x="4592638" y="5908675"/>
          <p14:tracePt t="195576" x="4592638" y="5932488"/>
          <p14:tracePt t="195583" x="4592638" y="5956300"/>
          <p14:tracePt t="195592" x="4592638" y="5988050"/>
          <p14:tracePt t="195598" x="4592638" y="6005513"/>
          <p14:tracePt t="195606" x="4592638" y="6029325"/>
          <p14:tracePt t="195613" x="4592638" y="6045200"/>
          <p14:tracePt t="195621" x="4592638" y="6053138"/>
          <p14:tracePt t="196377" x="4592638" y="6061075"/>
          <p14:tracePt t="196385" x="4592638" y="6069013"/>
          <p14:tracePt t="196403" x="4592638" y="6076950"/>
          <p14:tracePt t="196408" x="4592638" y="6084888"/>
          <p14:tracePt t="196416" x="4600575" y="6092825"/>
          <p14:tracePt t="196423" x="4608513" y="6100763"/>
          <p14:tracePt t="196430" x="4616450" y="6108700"/>
          <p14:tracePt t="196438" x="4616450" y="6124575"/>
          <p14:tracePt t="196445" x="4624388" y="6124575"/>
          <p14:tracePt t="196454" x="4632325" y="6140450"/>
          <p14:tracePt t="196460" x="4632325" y="6148388"/>
          <p14:tracePt t="196468" x="4648200" y="6156325"/>
          <p14:tracePt t="196475" x="4648200" y="6164263"/>
          <p14:tracePt t="196483" x="4664075" y="6172200"/>
          <p14:tracePt t="196490" x="4664075" y="6188075"/>
          <p14:tracePt t="196497" x="4672013" y="6188075"/>
          <p14:tracePt t="196505" x="4679950" y="6196013"/>
          <p14:tracePt t="196512" x="4687888" y="6196013"/>
          <p14:tracePt t="196521" x="4687888" y="6203950"/>
          <p14:tracePt t="196528" x="4695825" y="6203950"/>
          <p14:tracePt t="196647" x="4695825" y="6211888"/>
          <p14:tracePt t="196662" x="4703763" y="6211888"/>
          <p14:tracePt t="196678" x="4711700" y="6219825"/>
          <p14:tracePt t="196686" x="4719638" y="6219825"/>
          <p14:tracePt t="196693" x="4727575" y="6219825"/>
          <p14:tracePt t="196700" x="4743450" y="6235700"/>
          <p14:tracePt t="196708" x="4775200" y="6251575"/>
          <p14:tracePt t="196715" x="4822825" y="6267450"/>
          <p14:tracePt t="196723" x="4870450" y="6275388"/>
          <p14:tracePt t="196731" x="4943475" y="6299200"/>
          <p14:tracePt t="196738" x="5014913" y="6307138"/>
          <p14:tracePt t="196746" x="5078413" y="6315075"/>
          <p14:tracePt t="196754" x="5133975" y="6323013"/>
          <p14:tracePt t="196760" x="5181600" y="6323013"/>
          <p14:tracePt t="196768" x="5253038" y="6338888"/>
          <p14:tracePt t="196775" x="5318125" y="6348413"/>
          <p14:tracePt t="196785" x="5365750" y="6356350"/>
          <p14:tracePt t="196790" x="5413375" y="6364288"/>
          <p14:tracePt t="196798" x="5445125" y="6364288"/>
          <p14:tracePt t="196805" x="5461000" y="6372225"/>
          <p14:tracePt t="196812" x="5476875" y="6372225"/>
          <p14:tracePt t="196821" x="5492750" y="6372225"/>
          <p14:tracePt t="199849" x="5492750" y="6364288"/>
          <p14:tracePt t="199866" x="5492750" y="6348413"/>
          <p14:tracePt t="199874" x="5492750" y="6338888"/>
          <p14:tracePt t="199881" x="5492750" y="6323013"/>
          <p14:tracePt t="199888" x="5484813" y="6275388"/>
          <p14:tracePt t="199911" x="5421313" y="6180138"/>
          <p14:tracePt t="199918" x="5397500" y="6116638"/>
          <p14:tracePt t="199926" x="5365750" y="6053138"/>
          <p14:tracePt t="199933" x="5326063" y="5980113"/>
          <p14:tracePt t="199942" x="5268913" y="5916613"/>
          <p14:tracePt t="199948" x="5229225" y="5853113"/>
          <p14:tracePt t="199958" x="5189538" y="5789613"/>
          <p14:tracePt t="199962" x="5126038" y="5726113"/>
          <p14:tracePt t="199970" x="5086350" y="5670550"/>
          <p14:tracePt t="199977" x="5046663" y="5621338"/>
          <p14:tracePt t="199985" x="5014913" y="5581650"/>
          <p14:tracePt t="199995" x="4983163" y="5549900"/>
          <p14:tracePt t="200001" x="4959350" y="5526088"/>
          <p14:tracePt t="200008" x="4943475" y="5510213"/>
          <p14:tracePt t="200015" x="4926013" y="5502275"/>
          <p14:tracePt t="200023" x="4918075" y="5502275"/>
          <p14:tracePt t="200031" x="4918075" y="5494338"/>
          <p14:tracePt t="200157" x="4918075" y="5486400"/>
          <p14:tracePt t="200173" x="4910138" y="5486400"/>
          <p14:tracePt t="200233" x="4902200" y="5478463"/>
          <p14:tracePt t="200247" x="4902200" y="5470525"/>
          <p14:tracePt t="200263" x="4894263" y="5470525"/>
          <p14:tracePt t="200270" x="4886325" y="5470525"/>
          <p14:tracePt t="200285" x="4878388" y="5470525"/>
          <p14:tracePt t="200293" x="4870450" y="5462588"/>
          <p14:tracePt t="200300" x="4854575" y="5462588"/>
          <p14:tracePt t="200308" x="4846638" y="5462588"/>
          <p14:tracePt t="200315" x="4822825" y="5462588"/>
          <p14:tracePt t="200324" x="4806950" y="5454650"/>
          <p14:tracePt t="200331" x="4799013" y="5454650"/>
          <p14:tracePt t="200338" x="4783138" y="5454650"/>
          <p14:tracePt t="200346" x="4767263" y="5446713"/>
          <p14:tracePt t="200352" x="4759325" y="5446713"/>
          <p14:tracePt t="200367" x="4751388" y="5446713"/>
          <p14:tracePt t="200608" x="4743450" y="5446713"/>
          <p14:tracePt t="200622" x="4735513" y="5430838"/>
          <p14:tracePt t="200630" x="4719638" y="5430838"/>
          <p14:tracePt t="200637" x="4711700" y="5414963"/>
          <p14:tracePt t="200652" x="4695825" y="5399088"/>
          <p14:tracePt t="200660" x="4687888" y="5399088"/>
          <p14:tracePt t="200667" x="4687888" y="5391150"/>
          <p14:tracePt t="200675" x="4672013" y="5383213"/>
          <p14:tracePt t="200690" x="4664075" y="5383213"/>
          <p14:tracePt t="201155" x="4656138" y="5383213"/>
          <p14:tracePt t="201163" x="4656138" y="5375275"/>
          <p14:tracePt t="201170" x="4648200" y="5375275"/>
          <p14:tracePt t="201185" x="4640263" y="5375275"/>
          <p14:tracePt t="201223" x="4632325" y="5375275"/>
          <p14:tracePt t="201462" x="4624388" y="5375275"/>
          <p14:tracePt t="201477" x="4616450" y="5375275"/>
          <p14:tracePt t="201487" x="4616450" y="5367338"/>
          <p14:tracePt t="201501" x="4608513" y="5359400"/>
          <p14:tracePt t="201507" x="4608513" y="5351463"/>
          <p14:tracePt t="201515" x="4608513" y="5343525"/>
          <p14:tracePt t="201524" x="4600575" y="5343525"/>
          <p14:tracePt t="201530" x="4600575" y="5335588"/>
          <p14:tracePt t="201539" x="4600575" y="5327650"/>
          <p14:tracePt t="201545" x="4592638" y="5327650"/>
          <p14:tracePt t="201554" x="4592638" y="5319713"/>
          <p14:tracePt t="201562" x="4584700" y="5319713"/>
          <p14:tracePt t="201568" x="4584700" y="5310188"/>
          <p14:tracePt t="201583" x="4576763" y="5310188"/>
          <p14:tracePt t="201590" x="4576763" y="5302250"/>
          <p14:tracePt t="201621" x="4576763" y="5294313"/>
          <p14:tracePt t="201642" x="4576763" y="5286375"/>
          <p14:tracePt t="202054" x="4584700" y="5286375"/>
          <p14:tracePt t="202063" x="4592638" y="5286375"/>
          <p14:tracePt t="202070" x="4608513" y="5286375"/>
          <p14:tracePt t="202077" x="4624388" y="5286375"/>
          <p14:tracePt t="202085" x="4640263" y="5286375"/>
          <p14:tracePt t="202093" x="4656138" y="5286375"/>
          <p14:tracePt t="202100" x="4679950" y="5286375"/>
          <p14:tracePt t="202108" x="4695825" y="5286375"/>
          <p14:tracePt t="202116" x="4703763" y="5286375"/>
          <p14:tracePt t="202123" x="4727575" y="5286375"/>
          <p14:tracePt t="202138" x="4735513" y="5286375"/>
          <p14:tracePt t="202145" x="4743450" y="5286375"/>
          <p14:tracePt t="202910" x="0" y="0"/>
        </p14:tracePtLst>
      </p14:laserTraceLst>
    </p:ext>
    <p:ext uri="{E180D4A7-C9FB-4DFB-919C-405C955672EB}">
      <p14:showEvtLst xmlns:p14="http://schemas.microsoft.com/office/powerpoint/2010/main">
        <p14:playEvt time="13" objId="4"/>
        <p14:stopEvt time="211110" objId="4"/>
      </p14:showEvtLst>
    </p:ext>
  </p:extLst>
</p:sld>
</file>

<file path=ppt/theme/theme1.xml><?xml version="1.0" encoding="utf-8"?>
<a:theme xmlns:a="http://schemas.openxmlformats.org/drawingml/2006/main" name="powerpointvorlage">
  <a:themeElements>
    <a:clrScheme name="powerpointvorlag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owerpointvorlag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FF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FF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powerpointvorlag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Microsoft Office PowerPoint</Application>
  <PresentationFormat>Bildschirmpräsentation (4:3)</PresentationFormat>
  <Paragraphs>0</Paragraphs>
  <Slides>11</Slides>
  <Notes>0</Notes>
  <HiddenSlides>0</HiddenSlides>
  <MMClips>12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5" baseType="lpstr">
      <vt:lpstr>宋体</vt:lpstr>
      <vt:lpstr>Arial</vt:lpstr>
      <vt:lpstr>Wingdings</vt:lpstr>
      <vt:lpstr>powerpointvorlage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Dr. Ingo Sass</dc:creator>
  <cp:lastModifiedBy>Bai-Xiang Xu</cp:lastModifiedBy>
  <cp:revision>2011</cp:revision>
  <dcterms:created xsi:type="dcterms:W3CDTF">2005-10-14T14:03:22Z</dcterms:created>
  <dcterms:modified xsi:type="dcterms:W3CDTF">2021-02-08T22:22:31Z</dcterms:modified>
</cp:coreProperties>
</file>